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76" r:id="rId5"/>
    <p:sldId id="277" r:id="rId6"/>
    <p:sldId id="278" r:id="rId7"/>
    <p:sldId id="260" r:id="rId8"/>
    <p:sldId id="261" r:id="rId9"/>
    <p:sldId id="273" r:id="rId10"/>
    <p:sldId id="274" r:id="rId11"/>
    <p:sldId id="27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09996-F1B8-4B20-BA43-0A77FA2ADD5F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054234A-06E7-44E0-9F22-654181550C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09996-F1B8-4B20-BA43-0A77FA2ADD5F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234A-06E7-44E0-9F22-654181550C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09996-F1B8-4B20-BA43-0A77FA2ADD5F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054234A-06E7-44E0-9F22-654181550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09996-F1B8-4B20-BA43-0A77FA2ADD5F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234A-06E7-44E0-9F22-654181550C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09996-F1B8-4B20-BA43-0A77FA2ADD5F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234A-06E7-44E0-9F22-654181550C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09996-F1B8-4B20-BA43-0A77FA2ADD5F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234A-06E7-44E0-9F22-654181550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09996-F1B8-4B20-BA43-0A77FA2ADD5F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234A-06E7-44E0-9F22-654181550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09996-F1B8-4B20-BA43-0A77FA2ADD5F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234A-06E7-44E0-9F22-654181550C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09996-F1B8-4B20-BA43-0A77FA2ADD5F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054234A-06E7-44E0-9F22-654181550C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09996-F1B8-4B20-BA43-0A77FA2ADD5F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234A-06E7-44E0-9F22-654181550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09996-F1B8-4B20-BA43-0A77FA2ADD5F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4234A-06E7-44E0-9F22-654181550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7809996-F1B8-4B20-BA43-0A77FA2ADD5F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054234A-06E7-44E0-9F22-654181550C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19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18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Study/HRM Skills</a:t>
            </a:r>
          </a:p>
          <a:p>
            <a:r>
              <a:rPr lang="en-US" sz="2800" smtClean="0">
                <a:latin typeface="Arial" pitchFamily="34" charset="0"/>
                <a:cs typeface="Arial" pitchFamily="34" charset="0"/>
              </a:rPr>
              <a:t> Specific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HR Strategies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HR strategies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As we have discussed that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strategic HRM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 a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mindset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which leads to strategic actions and reactions, in the form of either overall or specific HR strategies or strategic behavior on the part of HR professionals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HR Strategies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Lets focuses on HR strategies under the following headings: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What are HR strategies?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What is the purpose of HR strategies?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 What are the main types of overall HR strategies?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 What are the main areas in which specific HR strategies are developed?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What are the criteria for an effective HR strategy?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How should HR strategies be developed?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How should HR strategies be implemented?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walma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228600"/>
            <a:ext cx="8648700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Imran\Desktop\coach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66800"/>
            <a:ext cx="8639175" cy="5343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Imran\Desktop\N skil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639175" cy="579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Imran\Desktop\case k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507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177</TotalTime>
  <Words>159</Words>
  <Application>Microsoft Office PowerPoint</Application>
  <PresentationFormat>On-screen Show (4:3)</PresentationFormat>
  <Paragraphs>35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Strategic Human Resource Management</vt:lpstr>
      <vt:lpstr>Slide 2</vt:lpstr>
      <vt:lpstr>Lecture outline</vt:lpstr>
      <vt:lpstr>HR strategies</vt:lpstr>
      <vt:lpstr>HR Strategies</vt:lpstr>
      <vt:lpstr>Slide 6</vt:lpstr>
      <vt:lpstr>Slide 7</vt:lpstr>
      <vt:lpstr>Slide 8</vt:lpstr>
      <vt:lpstr>Case Study</vt:lpstr>
      <vt:lpstr>Slide 10</vt:lpstr>
      <vt:lpstr>Slide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15</cp:revision>
  <dcterms:created xsi:type="dcterms:W3CDTF">2014-07-14T03:50:00Z</dcterms:created>
  <dcterms:modified xsi:type="dcterms:W3CDTF">2014-07-14T10:51:58Z</dcterms:modified>
</cp:coreProperties>
</file>