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72" r:id="rId6"/>
    <p:sldId id="273" r:id="rId7"/>
    <p:sldId id="274" r:id="rId8"/>
    <p:sldId id="297" r:id="rId9"/>
    <p:sldId id="298" r:id="rId10"/>
    <p:sldId id="275" r:id="rId11"/>
    <p:sldId id="276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1667" autoAdjust="0"/>
  </p:normalViewPr>
  <p:slideViewPr>
    <p:cSldViewPr>
      <p:cViewPr varScale="1">
        <p:scale>
          <a:sx n="54" d="100"/>
          <a:sy n="54" d="100"/>
        </p:scale>
        <p:origin x="-17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95B6C-95EB-4E54-AB9D-55EAF5405B20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CF316-96B9-4BC6-93BF-3968925EE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5EA8B1A-07FB-40F1-BF89-710CC85906F8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55AE7C4-4E43-4E5C-A008-3395D510ED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16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15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Studies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SHRM: Best Practice Approach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SHRM : Best Fit approach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Concepts of Strategic HRM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Strategic HRM is underpinned by three concepts, namely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resource-based view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fit and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flexibility.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Imran\Desktop\L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1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85800"/>
            <a:ext cx="8582025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L15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457200"/>
            <a:ext cx="8810625" cy="6095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– HRM Skills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pay for performan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2" y="228600"/>
            <a:ext cx="8739188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177</TotalTime>
  <Words>79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Equity</vt:lpstr>
      <vt:lpstr>Strategic Human Resource Management</vt:lpstr>
      <vt:lpstr>Slide 2</vt:lpstr>
      <vt:lpstr>Lecture outline</vt:lpstr>
      <vt:lpstr>Concepts of Strategic HRM</vt:lpstr>
      <vt:lpstr>Case Study</vt:lpstr>
      <vt:lpstr>Slide 6</vt:lpstr>
      <vt:lpstr>Slide 7</vt:lpstr>
      <vt:lpstr>Slide 8</vt:lpstr>
      <vt:lpstr>Slide 9</vt:lpstr>
      <vt:lpstr>Case Study – HRM Skills</vt:lpstr>
      <vt:lpstr>Slide 11</vt:lpstr>
      <vt:lpstr>Slide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41</cp:revision>
  <dcterms:created xsi:type="dcterms:W3CDTF">2014-07-12T11:58:45Z</dcterms:created>
  <dcterms:modified xsi:type="dcterms:W3CDTF">2014-07-13T10:44:19Z</dcterms:modified>
</cp:coreProperties>
</file>