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91" r:id="rId5"/>
    <p:sldId id="292" r:id="rId6"/>
    <p:sldId id="293" r:id="rId7"/>
    <p:sldId id="294" r:id="rId8"/>
    <p:sldId id="295" r:id="rId9"/>
    <p:sldId id="278" r:id="rId10"/>
    <p:sldId id="285" r:id="rId11"/>
    <p:sldId id="282" r:id="rId12"/>
    <p:sldId id="283" r:id="rId13"/>
    <p:sldId id="284" r:id="rId14"/>
    <p:sldId id="289" r:id="rId15"/>
    <p:sldId id="288" r:id="rId16"/>
    <p:sldId id="299" r:id="rId17"/>
    <p:sldId id="297" r:id="rId18"/>
    <p:sldId id="298" r:id="rId19"/>
    <p:sldId id="290" r:id="rId20"/>
    <p:sldId id="287" r:id="rId21"/>
    <p:sldId id="286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C97A58-0320-4E04-862A-4932363372E5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480DFB8-B921-4917-B44A-B7CBFFEB7D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14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SHRM defined, Principles of SHRM, Aims of SHRM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Concept of SHRM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Concepts of Strategic HRM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Strategic HRM is underpinned by three concepts, namely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resource-based view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fit and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flexibility.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Concepts of Strategic HRM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resource-based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view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To a large extent, the philosophy of strategic HRM is based on the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resource based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view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states that it is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range of resources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organization, including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human resources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that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produces its unique character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creates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competitive advantage </a:t>
            </a:r>
            <a:endParaRPr lang="en-US" sz="2400" u="sng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Hamel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Prahalad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1989).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The resource-based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For a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firm resource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have the potential for creating sustained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competitive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advantage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should have four attributes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dirty="0" smtClean="0"/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must be 1)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valuable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2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rare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3)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imperfectly imitable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4)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non-substitutable.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discover these resources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capabilities, managers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must look inside their firm for valuable, rare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costly-to imitate resources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and then exploit these resources through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their organization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The resource-based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Resource-based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strategic HRM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produce what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Boxall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Purcell (2003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refer to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as human resource advantage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aim is to develop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capability.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The resource-based view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fit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between resources and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opportunities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obtaining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added value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from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effective deployment of resources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developing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people who can think and plan strategically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the sense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they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understand the key strategic issues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ensure that what they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support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achievement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business’s strategic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Concepts of Strategic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fit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As explained by Wright and McMahan (1992) strategic fit refers to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two dimensions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distinguish strategic HRM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‘First, vertically, it entails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linking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human resource management practices with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strategic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processes of the organization.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Second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horizontally, it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emphasizes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coordination or congruence among the various human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resource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practices.’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Concepts of Strategic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Strategic flexibility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flexibility is defined as the ability of the firm to respond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adapt to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changes in its competitive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environment.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Strategic flexibility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u="sng" dirty="0">
                <a:latin typeface="Arial" pitchFamily="34" charset="0"/>
                <a:cs typeface="Arial" pitchFamily="34" charset="0"/>
              </a:rPr>
              <a:t>Environmental differences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will affect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a flexibility strategy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Wright </a:t>
            </a:r>
            <a:r>
              <a:rPr lang="en-US" dirty="0">
                <a:latin typeface="Arial" pitchFamily="34" charset="0"/>
                <a:cs typeface="Arial" pitchFamily="34" charset="0"/>
              </a:rPr>
              <a:t>and Snell (1998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indicated that ,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a stable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, predictable environment </a:t>
            </a:r>
            <a:r>
              <a:rPr lang="en-US" dirty="0">
                <a:latin typeface="Arial" pitchFamily="34" charset="0"/>
                <a:cs typeface="Arial" pitchFamily="34" charset="0"/>
              </a:rPr>
              <a:t>the strategy could be to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develop people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with a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narrow range of skill</a:t>
            </a:r>
            <a:r>
              <a:rPr lang="en-US" dirty="0">
                <a:latin typeface="Arial" pitchFamily="34" charset="0"/>
                <a:cs typeface="Arial" pitchFamily="34" charset="0"/>
              </a:rPr>
              <a:t>s (or not to develop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multi-skilled </a:t>
            </a:r>
            <a:r>
              <a:rPr lang="en-US" dirty="0">
                <a:latin typeface="Arial" pitchFamily="34" charset="0"/>
                <a:cs typeface="Arial" pitchFamily="34" charset="0"/>
              </a:rPr>
              <a:t>people) and to elicit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narrow </a:t>
            </a:r>
            <a:r>
              <a:rPr lang="en-US" dirty="0">
                <a:latin typeface="Arial" pitchFamily="34" charset="0"/>
                <a:cs typeface="Arial" pitchFamily="34" charset="0"/>
              </a:rPr>
              <a:t>range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behavior </a:t>
            </a:r>
            <a:r>
              <a:rPr lang="en-US" dirty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eg</a:t>
            </a:r>
            <a:r>
              <a:rPr lang="en-US" dirty="0">
                <a:latin typeface="Arial" pitchFamily="34" charset="0"/>
                <a:cs typeface="Arial" pitchFamily="34" charset="0"/>
              </a:rPr>
              <a:t> tight job descriptions).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>
                <a:latin typeface="Arial" pitchFamily="34" charset="0"/>
                <a:cs typeface="Arial" pitchFamily="34" charset="0"/>
              </a:rPr>
              <a:t>a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dynamic,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unpredictable environment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however, organizations </a:t>
            </a:r>
            <a:r>
              <a:rPr lang="en-US" dirty="0">
                <a:latin typeface="Arial" pitchFamily="34" charset="0"/>
                <a:cs typeface="Arial" pitchFamily="34" charset="0"/>
              </a:rPr>
              <a:t>might develop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organic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HR systems </a:t>
            </a:r>
            <a:r>
              <a:rPr lang="en-US" dirty="0">
                <a:latin typeface="Arial" pitchFamily="34" charset="0"/>
                <a:cs typeface="Arial" pitchFamily="34" charset="0"/>
              </a:rPr>
              <a:t>that produce a human capital pool with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people possessing a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wide range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of skills </a:t>
            </a:r>
            <a:r>
              <a:rPr lang="en-US" dirty="0">
                <a:latin typeface="Arial" pitchFamily="34" charset="0"/>
                <a:cs typeface="Arial" pitchFamily="34" charset="0"/>
              </a:rPr>
              <a:t>who can engage in a wide variety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behaviors.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need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achieve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resource flexibility </a:t>
            </a:r>
            <a:r>
              <a:rPr lang="en-US" dirty="0">
                <a:latin typeface="Arial" pitchFamily="34" charset="0"/>
                <a:cs typeface="Arial" pitchFamily="34" charset="0"/>
              </a:rPr>
              <a:t>by developing a variety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‘behavioral scripts’ and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encourage employees to apply them in different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situations.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Perspectives on SHRM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Taking into account the concepts of the resource-based view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fit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Delery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Doty (1996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identified three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HRM perspectives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The </a:t>
            </a:r>
            <a:r>
              <a:rPr lang="en-US" sz="2400" i="1" dirty="0"/>
              <a:t>universalistic </a:t>
            </a:r>
            <a:r>
              <a:rPr lang="en-US" sz="2400" i="1" dirty="0" smtClean="0"/>
              <a:t>perspective</a:t>
            </a:r>
          </a:p>
          <a:p>
            <a:endParaRPr lang="en-US" sz="2400" i="1" dirty="0" smtClean="0"/>
          </a:p>
          <a:p>
            <a:r>
              <a:rPr lang="en-US" sz="2400" i="1" dirty="0"/>
              <a:t>The contingency </a:t>
            </a:r>
            <a:r>
              <a:rPr lang="en-US" sz="2400" i="1" dirty="0" smtClean="0"/>
              <a:t>perspective</a:t>
            </a:r>
          </a:p>
          <a:p>
            <a:endParaRPr lang="en-US" sz="2400" i="1" dirty="0" smtClean="0"/>
          </a:p>
          <a:p>
            <a:r>
              <a:rPr lang="en-US" sz="2400" i="1" dirty="0"/>
              <a:t>The </a:t>
            </a:r>
            <a:r>
              <a:rPr lang="en-US" sz="2400" i="1" dirty="0" err="1"/>
              <a:t>configurational</a:t>
            </a:r>
            <a:r>
              <a:rPr lang="en-US" sz="2400" i="1" dirty="0"/>
              <a:t> perspective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Perspectives on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universalistic perspective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some HR practices are better than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others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all organizations should adopt these best practices. There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universal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relationship between individual ‘best’ practices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firm performance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Perspectives on SHRM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contingency perspective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in order to be effective, an organization’s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HR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policies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must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consistent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with other aspects of the organization.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primary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contingency factor is the organization’s strategy. This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described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 ‘vertical fit’.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Perspectives on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configurational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perspective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this is a holistic approach that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emphasizes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importance of the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pattern of HR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practices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concerned with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how 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pattern of independent variables is related to the dependent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organizational performance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Imran\Desktop\L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1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8582025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L1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457200"/>
            <a:ext cx="8810625" cy="6095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169</TotalTime>
  <Words>657</Words>
  <Application>Microsoft Office PowerPoint</Application>
  <PresentationFormat>On-screen Show (4:3)</PresentationFormat>
  <Paragraphs>87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Strategic Human Resource Management</vt:lpstr>
      <vt:lpstr>Slide 2</vt:lpstr>
      <vt:lpstr>Lecture outline</vt:lpstr>
      <vt:lpstr>Concepts of Strategic HRM</vt:lpstr>
      <vt:lpstr>Concepts of Strategic HRM</vt:lpstr>
      <vt:lpstr>The resource-based view</vt:lpstr>
      <vt:lpstr>The resource-based view</vt:lpstr>
      <vt:lpstr>The resource-based view</vt:lpstr>
      <vt:lpstr>Concepts of Strategic HRM</vt:lpstr>
      <vt:lpstr>Concepts of Strategic HRM</vt:lpstr>
      <vt:lpstr>Strategic flexibility</vt:lpstr>
      <vt:lpstr>Perspectives on SHRM</vt:lpstr>
      <vt:lpstr>Perspectives on SHRM</vt:lpstr>
      <vt:lpstr>Perspectives on SHRM</vt:lpstr>
      <vt:lpstr>Perspectives on SHRM</vt:lpstr>
      <vt:lpstr>Case Study</vt:lpstr>
      <vt:lpstr>Slide 17</vt:lpstr>
      <vt:lpstr>Slide 18</vt:lpstr>
      <vt:lpstr>Case Study</vt:lpstr>
      <vt:lpstr>Slide 20</vt:lpstr>
      <vt:lpstr>Slide 21</vt:lpstr>
      <vt:lpstr>Slide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12</cp:revision>
  <dcterms:created xsi:type="dcterms:W3CDTF">2014-07-12T05:06:54Z</dcterms:created>
  <dcterms:modified xsi:type="dcterms:W3CDTF">2014-07-13T09:23:17Z</dcterms:modified>
</cp:coreProperties>
</file>