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8" r:id="rId3"/>
    <p:sldId id="279" r:id="rId4"/>
    <p:sldId id="257" r:id="rId5"/>
    <p:sldId id="258" r:id="rId6"/>
    <p:sldId id="259" r:id="rId7"/>
    <p:sldId id="260" r:id="rId8"/>
    <p:sldId id="263" r:id="rId9"/>
    <p:sldId id="262" r:id="rId10"/>
    <p:sldId id="264" r:id="rId11"/>
    <p:sldId id="265" r:id="rId12"/>
    <p:sldId id="261" r:id="rId13"/>
    <p:sldId id="267" r:id="rId14"/>
    <p:sldId id="266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912" autoAdjust="0"/>
    <p:restoredTop sz="94660"/>
  </p:normalViewPr>
  <p:slideViewPr>
    <p:cSldViewPr>
      <p:cViewPr varScale="1">
        <p:scale>
          <a:sx n="62" d="100"/>
          <a:sy n="62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94AF64-C75D-4FA2-9C05-E238731F18ED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6608551-A116-4614-BE75-13A36A1585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14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13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SHRM Defined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Principles of SHRM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Aims of SHRM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Concept of SHRM</a:t>
            </a: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sz="4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4400" dirty="0">
                <a:latin typeface="Arial" pitchFamily="34" charset="0"/>
                <a:cs typeface="Arial" pitchFamily="34" charset="0"/>
              </a:rPr>
              <a:t>concept of 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>strategic human resource management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Imran\Desktop\case 12a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763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concept of SHRM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‘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Business objectives are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accomplished when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human resource practices, procedures and systems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developed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implemented based on organizational needs, that is, when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perspective to human resource management is adopted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.’</a:t>
            </a:r>
          </a:p>
          <a:p>
            <a:pPr algn="r">
              <a:buNone/>
            </a:pPr>
            <a:r>
              <a:rPr lang="en-US" sz="2000" dirty="0"/>
              <a:t>Baird and </a:t>
            </a:r>
            <a:r>
              <a:rPr lang="en-US" sz="2000" dirty="0" err="1" smtClean="0"/>
              <a:t>Meshoulam</a:t>
            </a:r>
            <a:r>
              <a:rPr lang="en-US" sz="2000" dirty="0" smtClean="0"/>
              <a:t>  </a:t>
            </a:r>
            <a:r>
              <a:rPr lang="en-US" sz="2000" dirty="0"/>
              <a:t>(1988)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SHRM Defined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Strategic HRM is an approach that defines how the organization’s goals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will be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achieved through people by means of HR strategies and integrated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HR policies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practices.</a:t>
            </a:r>
          </a:p>
          <a:p>
            <a:endParaRPr lang="en-US" sz="2400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HRM is concerned with ‘seeing the people of the organization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as 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strategic resource for the achievement of competitive advantage’</a:t>
            </a:r>
          </a:p>
          <a:p>
            <a:pPr algn="r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(Hendry and Pettigrew, 1986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SHRM Defined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‘The pattern of planned human resource deployments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activities intended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enable an organization to achieve its goals’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Wright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McMahan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1992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‘The central premise of strategic human resource management theory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successful organizational performance depends on a close fit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alignment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between business and human resource strategy’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Batt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2007).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Basis of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Strategic HRM is based on three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propositions: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 human resources or human capital of an organization play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strategic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role in its success and are a major source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competitive advantage.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2. HR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strategies should be integrated with business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plans</a:t>
            </a:r>
            <a:r>
              <a:rPr lang="en-US" sz="2000" dirty="0"/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vertical integration).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.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major focus of strategic HRM should be aligning HR with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firm strategies.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3. Individual HR strategies should cohere by being linked to each other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provide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mutual support (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horizontal integration).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Principles of SHRM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HRM supplies a perspective on the way in which critical issues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 success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factors related to people can be addressed, and strategic decisions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made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have a major and long-term impact on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behavior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success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organization.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Principles of SHRM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As a means of developing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integrated HR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strategies, strategic HRM is facilitated to the extent to which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following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seven principles set out by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Ondrack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Nininger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1984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followed: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There is an overall purpose and the human resource dimensions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that purpose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evident.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2. A process of developing strategy within the organization exists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understood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and there is explicit consideration of human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resource dimensions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3. Effective linkages exist on a continuing basis to ensure the integration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human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resource considerations with the organizational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decision-making process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Principles of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4.The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office of the chief executive provides the challenge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integrating human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resource considerations to meet the needs of the business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5. The organization of all levels establishes responsibility and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accountability for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human resource management.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Principles of SHRM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6.Initiatives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the management of human resources are relevant 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needs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the business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>
                <a:latin typeface="Arial" pitchFamily="34" charset="0"/>
                <a:cs typeface="Arial" pitchFamily="34" charset="0"/>
              </a:rPr>
              <a:t>7. It includes the responsibility to identify and interact in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social, political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technological and economic environments in which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organization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will be doing business.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fundamental aim of strategic HRM is to generate strategic capability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by ensuring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that the organization has the skilled, engaged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well-motivated employees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it needs to achieve sustained competitive advantage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 of SHRM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Strategic human resource management is largely about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integration and adaptation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Its concern is to ensure that: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(1) human resources (HR) management is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fully integrated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with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the strategy and strategic needs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the firm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(2) HR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policies cohere both across policy areas and across hierarchie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s; and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(3) HR practices are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adjusted, accepted and used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by line  and employees as part of their every day work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251</TotalTime>
  <Words>674</Words>
  <Application>Microsoft Office PowerPoint</Application>
  <PresentationFormat>On-screen Show (4:3)</PresentationFormat>
  <Paragraphs>80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Strategic Human Resource Management</vt:lpstr>
      <vt:lpstr>Slide 2</vt:lpstr>
      <vt:lpstr>Lecture outline</vt:lpstr>
      <vt:lpstr>Slide 4</vt:lpstr>
      <vt:lpstr>The concept of SHRM</vt:lpstr>
      <vt:lpstr>SHRM Defined </vt:lpstr>
      <vt:lpstr>SHRM Defined</vt:lpstr>
      <vt:lpstr>Basis of SHRM</vt:lpstr>
      <vt:lpstr>Principles of SHRM</vt:lpstr>
      <vt:lpstr>Principles of SHRM</vt:lpstr>
      <vt:lpstr>Principles of SHRM</vt:lpstr>
      <vt:lpstr>Principles of SHRM</vt:lpstr>
      <vt:lpstr>AIM of SHRM</vt:lpstr>
      <vt:lpstr>AIM of SHRM</vt:lpstr>
      <vt:lpstr>Slide 15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Imran</dc:creator>
  <cp:lastModifiedBy>NTS</cp:lastModifiedBy>
  <cp:revision>26</cp:revision>
  <dcterms:created xsi:type="dcterms:W3CDTF">2014-07-12T03:51:19Z</dcterms:created>
  <dcterms:modified xsi:type="dcterms:W3CDTF">2014-07-12T11:24:14Z</dcterms:modified>
</cp:coreProperties>
</file>