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258" r:id="rId3"/>
    <p:sldId id="259" r:id="rId4"/>
    <p:sldId id="260" r:id="rId5"/>
    <p:sldId id="264" r:id="rId6"/>
    <p:sldId id="266" r:id="rId7"/>
    <p:sldId id="267" r:id="rId8"/>
    <p:sldId id="268" r:id="rId9"/>
    <p:sldId id="269" r:id="rId10"/>
    <p:sldId id="270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07DFE4-0E86-4D42-AD98-065189E0BADC}" type="datetimeFigureOut">
              <a:rPr lang="en-US" smtClean="0"/>
              <a:pPr/>
              <a:t>12/07/2014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9A6D5E-F980-473C-AE13-83282FCD940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97F69-864E-4A7D-BEC2-D57F2075CAA8}" type="datetimeFigureOut">
              <a:rPr lang="en-US" smtClean="0"/>
              <a:pPr/>
              <a:t>12/07/2014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CA3BF8C9-CBC9-40D2-8FF7-D8B8F502B2B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97F69-864E-4A7D-BEC2-D57F2075CAA8}" type="datetimeFigureOut">
              <a:rPr lang="en-US" smtClean="0"/>
              <a:pPr/>
              <a:t>12/07/2014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F8C9-CBC9-40D2-8FF7-D8B8F502B2B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97F69-864E-4A7D-BEC2-D57F2075CAA8}" type="datetimeFigureOut">
              <a:rPr lang="en-US" smtClean="0"/>
              <a:pPr/>
              <a:t>12/07/2014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CA3BF8C9-CBC9-40D2-8FF7-D8B8F502B2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97F69-864E-4A7D-BEC2-D57F2075CAA8}" type="datetimeFigureOut">
              <a:rPr lang="en-US" smtClean="0"/>
              <a:pPr/>
              <a:t>12/07/2014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F8C9-CBC9-40D2-8FF7-D8B8F502B2B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97F69-864E-4A7D-BEC2-D57F2075CAA8}" type="datetimeFigureOut">
              <a:rPr lang="en-US" smtClean="0"/>
              <a:pPr/>
              <a:t>12/07/2014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F8C9-CBC9-40D2-8FF7-D8B8F502B2B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97F69-864E-4A7D-BEC2-D57F2075CAA8}" type="datetimeFigureOut">
              <a:rPr lang="en-US" smtClean="0"/>
              <a:pPr/>
              <a:t>12/07/2014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F8C9-CBC9-40D2-8FF7-D8B8F502B2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97F69-864E-4A7D-BEC2-D57F2075CAA8}" type="datetimeFigureOut">
              <a:rPr lang="en-US" smtClean="0"/>
              <a:pPr/>
              <a:t>12/07/2014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F8C9-CBC9-40D2-8FF7-D8B8F502B2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97F69-864E-4A7D-BEC2-D57F2075CAA8}" type="datetimeFigureOut">
              <a:rPr lang="en-US" smtClean="0"/>
              <a:pPr/>
              <a:t>12/07/2014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F8C9-CBC9-40D2-8FF7-D8B8F502B2B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97F69-864E-4A7D-BEC2-D57F2075CAA8}" type="datetimeFigureOut">
              <a:rPr lang="en-US" smtClean="0"/>
              <a:pPr/>
              <a:t>12/07/2014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CA3BF8C9-CBC9-40D2-8FF7-D8B8F502B2B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97F69-864E-4A7D-BEC2-D57F2075CAA8}" type="datetimeFigureOut">
              <a:rPr lang="en-US" smtClean="0"/>
              <a:pPr/>
              <a:t>12/07/2014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F8C9-CBC9-40D2-8FF7-D8B8F502B2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97F69-864E-4A7D-BEC2-D57F2075CAA8}" type="datetimeFigureOut">
              <a:rPr lang="en-US" smtClean="0"/>
              <a:pPr/>
              <a:t>12/07/2014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3BF8C9-CBC9-40D2-8FF7-D8B8F502B2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7997F69-864E-4A7D-BEC2-D57F2075CAA8}" type="datetimeFigureOut">
              <a:rPr lang="en-US" smtClean="0"/>
              <a:pPr/>
              <a:t>12/07/2014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CA3BF8C9-CBC9-40D2-8FF7-D8B8F502B2B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Imran Ghaznavi</a:t>
            </a:r>
          </a:p>
          <a:p>
            <a:r>
              <a:rPr lang="en-US" dirty="0" smtClean="0"/>
              <a:t>Twitter: @</a:t>
            </a:r>
            <a:r>
              <a:rPr lang="en-US" dirty="0" err="1" smtClean="0"/>
              <a:t>ighaznavi</a:t>
            </a:r>
            <a:endParaRPr lang="en-US" dirty="0" smtClean="0"/>
          </a:p>
          <a:p>
            <a:r>
              <a:rPr lang="en-US" dirty="0" smtClean="0"/>
              <a:t>Course Code: MGT557</a:t>
            </a:r>
          </a:p>
          <a:p>
            <a:r>
              <a:rPr lang="en-US" dirty="0" smtClean="0"/>
              <a:t>COMSATS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mtClean="0">
                <a:latin typeface="Arial" pitchFamily="34" charset="0"/>
                <a:cs typeface="Arial" pitchFamily="34" charset="0"/>
              </a:rPr>
              <a:t>Strategic</a:t>
            </a:r>
            <a:r>
              <a:rPr smtClean="0"/>
              <a:t> Human Resource Management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sz="6000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Lecture 13</a:t>
            </a:r>
            <a:endParaRPr lang="en-US" sz="6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Lecture outline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Overview of 12</a:t>
            </a:r>
            <a:r>
              <a:rPr lang="en-US" sz="2800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   Lecture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Case Studies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process of strategic management</a:t>
            </a:r>
            <a:endParaRPr lang="en-US" dirty="0"/>
          </a:p>
        </p:txBody>
      </p:sp>
      <p:pic>
        <p:nvPicPr>
          <p:cNvPr id="1026" name="Picture 2" descr="C:\Users\Imran\Desktop\f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05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Studies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Imran\Desktop\case 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81000" y="0"/>
            <a:ext cx="10160001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 descr="C:\Users\Imran\Desktop\advt L11jp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075" y="762000"/>
            <a:ext cx="8924925" cy="54863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Imran\Desktop\case 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762000"/>
            <a:ext cx="8915400" cy="548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Imran\Desktop\case 12ajp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228600"/>
            <a:ext cx="8763000" cy="609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endParaRPr lang="en-US" sz="4800" dirty="0" smtClean="0"/>
          </a:p>
          <a:p>
            <a:pPr algn="ctr">
              <a:buNone/>
            </a:pPr>
            <a:endParaRPr lang="en-US" sz="4800" dirty="0" smtClean="0"/>
          </a:p>
          <a:p>
            <a:pPr algn="ctr">
              <a:buNone/>
            </a:pPr>
            <a:r>
              <a:rPr lang="en-US" sz="4800" dirty="0" smtClean="0"/>
              <a:t>Thank you </a:t>
            </a:r>
          </a:p>
          <a:p>
            <a:pPr algn="ctr">
              <a:buNone/>
            </a:pPr>
            <a:r>
              <a:rPr lang="en-US" sz="4800" dirty="0" smtClean="0"/>
              <a:t>For any question or query contact through </a:t>
            </a:r>
          </a:p>
          <a:p>
            <a:pPr algn="ctr">
              <a:buNone/>
            </a:pPr>
            <a:r>
              <a:rPr lang="en-US" sz="4800" dirty="0" smtClean="0"/>
              <a:t>twitter: @</a:t>
            </a:r>
            <a:r>
              <a:rPr lang="en-US" sz="4800" dirty="0" err="1" smtClean="0"/>
              <a:t>ighaznavi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91</TotalTime>
  <Words>45</Words>
  <Application>Microsoft Office PowerPoint</Application>
  <PresentationFormat>On-screen Show (4:3)</PresentationFormat>
  <Paragraphs>23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Equity</vt:lpstr>
      <vt:lpstr>Strategic Human Resource Management</vt:lpstr>
      <vt:lpstr>Slide 2</vt:lpstr>
      <vt:lpstr>Lecture outline</vt:lpstr>
      <vt:lpstr>The process of strategic management</vt:lpstr>
      <vt:lpstr>Case Studies</vt:lpstr>
      <vt:lpstr>Slide 6</vt:lpstr>
      <vt:lpstr>Slide 7</vt:lpstr>
      <vt:lpstr>Slide 8</vt:lpstr>
      <vt:lpstr>Slide 9</vt:lpstr>
      <vt:lpstr>Slide 10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Human Resource Management</dc:title>
  <dc:creator>Imran</dc:creator>
  <cp:lastModifiedBy>NTS</cp:lastModifiedBy>
  <cp:revision>1</cp:revision>
  <dcterms:created xsi:type="dcterms:W3CDTF">2014-07-12T04:59:18Z</dcterms:created>
  <dcterms:modified xsi:type="dcterms:W3CDTF">2014-07-12T09:57:52Z</dcterms:modified>
</cp:coreProperties>
</file>