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7" r:id="rId2"/>
    <p:sldId id="258" r:id="rId3"/>
    <p:sldId id="259" r:id="rId4"/>
    <p:sldId id="261" r:id="rId5"/>
    <p:sldId id="262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73" r:id="rId21"/>
    <p:sldId id="274" r:id="rId22"/>
    <p:sldId id="275" r:id="rId23"/>
    <p:sldId id="276" r:id="rId24"/>
    <p:sldId id="278" r:id="rId25"/>
    <p:sldId id="279" r:id="rId26"/>
    <p:sldId id="277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67EEDB-2F5B-45C1-8A86-27A834591841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8E0CB1-2359-415C-BFE0-1FB1ABAE736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C8F4B1-7D8B-4D8C-BD1C-BDFEC951E56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CCF04-3209-4D13-A153-4C07CFF2EB60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00D1E18-FEA9-4C36-A823-A31AB242CC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CCF04-3209-4D13-A153-4C07CFF2EB60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D1E18-FEA9-4C36-A823-A31AB242CC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CCF04-3209-4D13-A153-4C07CFF2EB60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00D1E18-FEA9-4C36-A823-A31AB242CC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CCF04-3209-4D13-A153-4C07CFF2EB60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D1E18-FEA9-4C36-A823-A31AB242CC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CCF04-3209-4D13-A153-4C07CFF2EB60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D1E18-FEA9-4C36-A823-A31AB242CC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CCF04-3209-4D13-A153-4C07CFF2EB60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D1E18-FEA9-4C36-A823-A31AB242CC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CCF04-3209-4D13-A153-4C07CFF2EB60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D1E18-FEA9-4C36-A823-A31AB242CC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CCF04-3209-4D13-A153-4C07CFF2EB60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D1E18-FEA9-4C36-A823-A31AB242CC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CCF04-3209-4D13-A153-4C07CFF2EB60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00D1E18-FEA9-4C36-A823-A31AB242CCB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CCF04-3209-4D13-A153-4C07CFF2EB60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D1E18-FEA9-4C36-A823-A31AB242CC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CCF04-3209-4D13-A153-4C07CFF2EB60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D1E18-FEA9-4C36-A823-A31AB242CC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B6CCF04-3209-4D13-A153-4C07CFF2EB60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00D1E18-FEA9-4C36-A823-A31AB242CCB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Imran Ghaznavi</a:t>
            </a:r>
          </a:p>
          <a:p>
            <a:r>
              <a:rPr lang="en-US" dirty="0" smtClean="0"/>
              <a:t>Twitter: @</a:t>
            </a:r>
            <a:r>
              <a:rPr lang="en-US" dirty="0" err="1" smtClean="0"/>
              <a:t>ighaznavi</a:t>
            </a:r>
            <a:endParaRPr lang="en-US" dirty="0" smtClean="0"/>
          </a:p>
          <a:p>
            <a:r>
              <a:rPr lang="en-US" dirty="0" smtClean="0"/>
              <a:t>Course Code: MGT557</a:t>
            </a:r>
          </a:p>
          <a:p>
            <a:r>
              <a:rPr lang="en-US" dirty="0" smtClean="0"/>
              <a:t>COMSATS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>
                <a:latin typeface="Arial" pitchFamily="34" charset="0"/>
                <a:cs typeface="Arial" pitchFamily="34" charset="0"/>
              </a:rPr>
              <a:t>Strategic</a:t>
            </a:r>
            <a:r>
              <a:rPr smtClean="0"/>
              <a:t> Human Resource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Lecture 12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Lecture outline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Overview of 11</a:t>
            </a: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 Lecture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 Formulation of Strategy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Case Studies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process of strategic management</a:t>
            </a:r>
            <a:endParaRPr lang="en-US" dirty="0"/>
          </a:p>
        </p:txBody>
      </p:sp>
      <p:pic>
        <p:nvPicPr>
          <p:cNvPr id="1026" name="Picture 2" descr="C:\Users\Imran\Desktop\f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05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Case study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C:\Users\Imran\Desktop\case 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47800"/>
            <a:ext cx="9144000" cy="541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Formulation of Strategy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It is best described as a process for developing a sense of direction and ensuring strategic fit.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It has often been described as a logical, step-by-step affair, the outcome of which is a formal written statement that provides a definitive guide to the organization’s intentions.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Approaches to strategy formulation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Whittington (1993) has identified four approaches to the formulation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of strategy: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Classical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Evolutionary</a:t>
            </a:r>
          </a:p>
          <a:p>
            <a:r>
              <a:rPr lang="en-US" sz="2400" i="1" dirty="0" err="1" smtClean="0">
                <a:latin typeface="Arial" pitchFamily="34" charset="0"/>
                <a:cs typeface="Arial" pitchFamily="34" charset="0"/>
              </a:rPr>
              <a:t>Processual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2400" i="1" dirty="0">
                <a:latin typeface="Arial" pitchFamily="34" charset="0"/>
                <a:cs typeface="Arial" pitchFamily="34" charset="0"/>
              </a:rPr>
              <a:t>Systemic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Arial" pitchFamily="34" charset="0"/>
                <a:cs typeface="Arial" pitchFamily="34" charset="0"/>
              </a:rPr>
              <a:t>Approaches to strategy formulation: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smtClean="0">
                <a:latin typeface="Arial" pitchFamily="34" charset="0"/>
                <a:cs typeface="Arial" pitchFamily="34" charset="0"/>
              </a:rPr>
              <a:t>Classical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i="1" dirty="0" smtClean="0"/>
          </a:p>
          <a:p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Classical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– strategy formulation as a rational process of deliberate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calculation.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process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strategy formulation is seen as being separate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from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process of implementation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Arial" pitchFamily="34" charset="0"/>
                <a:cs typeface="Arial" pitchFamily="34" charset="0"/>
              </a:rPr>
              <a:t>Approaches to strategy formulation: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smtClean="0">
                <a:latin typeface="Arial" pitchFamily="34" charset="0"/>
                <a:cs typeface="Arial" pitchFamily="34" charset="0"/>
              </a:rPr>
              <a:t>Evolutionary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4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Evolutionary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– strategy formulation as an evolutionary process that is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product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market forces in which the most efficient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productive organizations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win through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Arial" pitchFamily="34" charset="0"/>
                <a:cs typeface="Arial" pitchFamily="34" charset="0"/>
              </a:rPr>
              <a:t>Approaches to strategy formulation: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Processual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i="1" dirty="0" err="1"/>
              <a:t>Processual</a:t>
            </a:r>
            <a:r>
              <a:rPr lang="en-US" i="1" dirty="0"/>
              <a:t> – strategy formulation as an incremental process that </a:t>
            </a:r>
            <a:r>
              <a:rPr lang="en-US" i="1" dirty="0" smtClean="0"/>
              <a:t>evolves </a:t>
            </a:r>
            <a:r>
              <a:rPr lang="en-US" dirty="0" smtClean="0"/>
              <a:t>through </a:t>
            </a:r>
            <a:r>
              <a:rPr lang="en-US" dirty="0"/>
              <a:t>discussion and disagreement. It may be impossible to </a:t>
            </a:r>
            <a:r>
              <a:rPr lang="en-US" dirty="0" smtClean="0"/>
              <a:t>specify what </a:t>
            </a:r>
            <a:r>
              <a:rPr lang="en-US" dirty="0"/>
              <a:t>the strategy is until after the event.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Arial" pitchFamily="34" charset="0"/>
                <a:cs typeface="Arial" pitchFamily="34" charset="0"/>
              </a:rPr>
              <a:t>Approaches to strategy formulation: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smtClean="0">
                <a:latin typeface="Arial" pitchFamily="34" charset="0"/>
                <a:cs typeface="Arial" pitchFamily="34" charset="0"/>
              </a:rPr>
              <a:t>Systemic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400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Systemic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– strategy is shaped by the social system in which it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is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embedded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 Choices are constrained by the cultural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institutional interests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a broader society rather than the limitations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those attempting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to formulate corporate strategy.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rial" pitchFamily="34" charset="0"/>
                <a:cs typeface="Arial" pitchFamily="34" charset="0"/>
              </a:rPr>
              <a:t>The classical approach to formulating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Conceptually, the classical approach as described by Whittington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involves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following steps (implementation and monitoring steps have been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added to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Whittington model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):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1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 Define the mission.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2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 Set objectives.</a:t>
            </a:r>
          </a:p>
          <a:p>
            <a:pPr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3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 Conduct internal and external environmental scans to assess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internal strengths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and weaknesses and external opportunities and threats (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 SWOT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analysis).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The classical approach to formulating strategy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Analyze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existing strategies to determine their relevance in the light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internal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and external appraisal. This may include gap analysis,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which will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establish the extent to which environmental factors might lead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to gaps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between what could be achieved if no changes were made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what needs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to be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achieved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Define in the light of this analysis the distinctive capabilities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organization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Define the key strategic issues emerging from the previous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analysis. These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will be concerned with such matters as product-market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scope, enhancing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shareholder value and resource capability.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The classical approach to formulating strategy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Determine corporate and functional strategies for achieving goals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and competitive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advantage, taking into account the key strategic issues</a:t>
            </a:r>
            <a:r>
              <a:rPr lang="en-US" dirty="0" smtClean="0"/>
              <a:t>.</a:t>
            </a:r>
          </a:p>
          <a:p>
            <a:pPr lvl="1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These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may include business strategies for growth or diversification,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or broad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generic strategies for innovation, quality or cost leadership;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or they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could take the form of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specific corporate/functional strategies concerned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with product-market scope, technological development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or human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resource development.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The classical approach to formulating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Prepare integrated strategic plans for implementing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strategies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Implement the strategies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Monitor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implementation and revise existing strategies or develop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new strategies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as necessary.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Imran\Desktop\skills job analysi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34106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mran\Desktop\case 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81000" y="0"/>
            <a:ext cx="1016000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C:\Users\Imran\Desktop\advt L11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075" y="762000"/>
            <a:ext cx="8924925" cy="54863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Imran\Desktop\skills job analysi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34106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mran\Desktop\case 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81000" y="0"/>
            <a:ext cx="1016000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C:\Users\Imran\Desktop\advt L11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075" y="762000"/>
            <a:ext cx="8924925" cy="54863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Imran\Desktop\case 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762000"/>
            <a:ext cx="89154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Imran\Desktop\case 12a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28600"/>
            <a:ext cx="8763000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r>
              <a:rPr lang="en-US" sz="4800" dirty="0" smtClean="0"/>
              <a:t>Thank you </a:t>
            </a:r>
          </a:p>
          <a:p>
            <a:pPr algn="ctr">
              <a:buNone/>
            </a:pPr>
            <a:r>
              <a:rPr lang="en-US" sz="4800" dirty="0" smtClean="0"/>
              <a:t>For any question or query contact through </a:t>
            </a:r>
          </a:p>
          <a:p>
            <a:pPr algn="ctr">
              <a:buNone/>
            </a:pPr>
            <a:r>
              <a:rPr lang="en-US" sz="4800" dirty="0" smtClean="0"/>
              <a:t>twitter: @</a:t>
            </a:r>
            <a:r>
              <a:rPr lang="en-US" sz="4800" dirty="0" err="1" smtClean="0"/>
              <a:t>ighaznavi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96</TotalTime>
  <Words>503</Words>
  <Application>Microsoft Office PowerPoint</Application>
  <PresentationFormat>On-screen Show (4:3)</PresentationFormat>
  <Paragraphs>68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Equity</vt:lpstr>
      <vt:lpstr>Strategic Human Resource Management</vt:lpstr>
      <vt:lpstr>Slide 2</vt:lpstr>
      <vt:lpstr>Lecture outline</vt:lpstr>
      <vt:lpstr>The process of strategic management</vt:lpstr>
      <vt:lpstr>Case study</vt:lpstr>
      <vt:lpstr>The Formulation of Strategy</vt:lpstr>
      <vt:lpstr>Approaches to strategy formulation</vt:lpstr>
      <vt:lpstr>Approaches to strategy formulation: Classical</vt:lpstr>
      <vt:lpstr>Approaches to strategy formulation: Evolutionary</vt:lpstr>
      <vt:lpstr>Approaches to strategy formulation: Processual</vt:lpstr>
      <vt:lpstr>Approaches to strategy formulation: Systemic</vt:lpstr>
      <vt:lpstr>The classical approach to formulating strategy</vt:lpstr>
      <vt:lpstr>The classical approach to formulating strategy</vt:lpstr>
      <vt:lpstr>The classical approach to formulating strategy</vt:lpstr>
      <vt:lpstr>The classical approach to formulating strategy</vt:lpstr>
      <vt:lpstr>Case Study</vt:lpstr>
      <vt:lpstr>Slide 17</vt:lpstr>
      <vt:lpstr>Slide 18</vt:lpstr>
      <vt:lpstr>Slide 19</vt:lpstr>
      <vt:lpstr>Case Studies</vt:lpstr>
      <vt:lpstr>Slide 21</vt:lpstr>
      <vt:lpstr>Slide 22</vt:lpstr>
      <vt:lpstr>Slide 23</vt:lpstr>
      <vt:lpstr>Slide 24</vt:lpstr>
      <vt:lpstr>Slide 25</vt:lpstr>
      <vt:lpstr>Slide 26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Human Resource Management</dc:title>
  <dc:creator>Imran</dc:creator>
  <cp:lastModifiedBy>NTS</cp:lastModifiedBy>
  <cp:revision>4</cp:revision>
  <dcterms:created xsi:type="dcterms:W3CDTF">2014-07-10T19:13:55Z</dcterms:created>
  <dcterms:modified xsi:type="dcterms:W3CDTF">2014-07-11T08:09:54Z</dcterms:modified>
</cp:coreProperties>
</file>