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80" r:id="rId2"/>
    <p:sldId id="281" r:id="rId3"/>
    <p:sldId id="28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660"/>
  </p:normalViewPr>
  <p:slideViewPr>
    <p:cSldViewPr>
      <p:cViewPr>
        <p:scale>
          <a:sx n="54" d="100"/>
          <a:sy n="54" d="100"/>
        </p:scale>
        <p:origin x="-172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ECCFD-BBC8-458B-99AD-78AC20FE3672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11809-BEE0-4861-AAEC-F35A51D5FF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This lecture starts with definitions of strategy and goes on to describe the fundamentals of strategy in more detail. It concludes with a review of the process of strategy formulation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8F4B1-7D8B-4D8C-BD1C-BDFEC951E5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7BC6955-359C-4B90-AFED-1ABEFB49251D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B06462F-26D1-4202-9221-2C60A3DF08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10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9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Concept of strategy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The concept of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was originally a military term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defined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in the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Oxford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English Dictionary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as: </a:t>
            </a:r>
            <a:endParaRPr lang="en-US" sz="2200" i="1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i="1" dirty="0" smtClean="0"/>
          </a:p>
          <a:p>
            <a:pPr lvl="1">
              <a:buNone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‘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The art of a commander-in-chief; the art of projecting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and directing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the larger military movements and operations of a campaign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Strategy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Commanders-in-chief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military campaigns do not exist in business,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public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sector or voluntary organizations, but at least this definition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conveys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messages that strategy is the ultimate responsibility of the head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organization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defined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Strategy has two fundamental meanings.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First, it is forward looking.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It is about deciding where you want to go and how you mean to get there.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It is concerned with both ends and means.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In this sense a strategy is a declaration of intent: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‘</a:t>
            </a: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This is what we want to do and this is how we intend to do it.’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Strategies define longer-term goals, but they also cover how those goals will be attained. They guide purposeful action to deliver the required result.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A good strategy is one that works</a:t>
            </a:r>
            <a:endParaRPr lang="en-US" sz="2000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Defined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second meaning of strategy is conveyed by the concept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strategic fit.</a:t>
            </a:r>
          </a:p>
          <a:p>
            <a:pP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focus is upon the organization and the world around it. To maximize competitive advantage a firm must match its capabilities and resources to the opportunities available in the external environment.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Defined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is the determination of the basic long-term goals and objectives of an enterprise, and the adoption of courses of action and the allocation of resources necessary for carrying out these goals.</a:t>
            </a:r>
          </a:p>
          <a:p>
            <a:pPr algn="r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(Chandler, 1962)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is a set of fundamental or critical choices about the ends and means of a business.</a:t>
            </a:r>
          </a:p>
          <a:p>
            <a:pPr algn="r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(Child, 1972)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[Strategy involves] the constant search for ways in which the firm’s unique resources can be redeployed in changing circumstances.</a:t>
            </a:r>
          </a:p>
          <a:p>
            <a:pPr algn="r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Rumelt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1984)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Defined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006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Strategy should be understood as a framework of critical ends and means.</a:t>
            </a:r>
          </a:p>
          <a:p>
            <a:pPr algn="r">
              <a:buNone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Boxall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, 1996)</a:t>
            </a:r>
          </a:p>
          <a:p>
            <a:pPr algn="r">
              <a:buNone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Business strategy is concerned with the match between the internal capabilities of the company and its external environment.</a:t>
            </a:r>
          </a:p>
          <a:p>
            <a:pPr algn="r">
              <a:buNone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(Kay, 1999)</a:t>
            </a:r>
          </a:p>
          <a:p>
            <a:pPr algn="r">
              <a:buNone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Strategy Defined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emphasis (in strategy) is on focused actions that differentiate the firm from its competitors.</a:t>
            </a:r>
          </a:p>
          <a:p>
            <a:pPr algn="r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(Purcell, 1999)</a:t>
            </a:r>
          </a:p>
          <a:p>
            <a:pPr algn="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Strategy, then, is a set of strategic choices, some of which may be formally planned. It is inevitable that much, if not most, of a firm’s strategy emerges in a stream of action over time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r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Boxall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Purcell, 2003)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128</TotalTime>
  <Words>482</Words>
  <Application>Microsoft Office PowerPoint</Application>
  <PresentationFormat>On-screen Show (4:3)</PresentationFormat>
  <Paragraphs>67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Strategic Human Resource Management</vt:lpstr>
      <vt:lpstr>Slide 2</vt:lpstr>
      <vt:lpstr>Lecture outline</vt:lpstr>
      <vt:lpstr>The concept of strategy</vt:lpstr>
      <vt:lpstr>Strategy </vt:lpstr>
      <vt:lpstr>Strategy defined</vt:lpstr>
      <vt:lpstr>Strategy Defined</vt:lpstr>
      <vt:lpstr>Strategy Defined</vt:lpstr>
      <vt:lpstr>Strategy Defined</vt:lpstr>
      <vt:lpstr>Strategy Defined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Imran</dc:creator>
  <cp:lastModifiedBy>NTS</cp:lastModifiedBy>
  <cp:revision>16</cp:revision>
  <dcterms:created xsi:type="dcterms:W3CDTF">2014-07-10T05:28:14Z</dcterms:created>
  <dcterms:modified xsi:type="dcterms:W3CDTF">2014-07-11T05:30:27Z</dcterms:modified>
</cp:coreProperties>
</file>