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Default Extension="xlsx" ContentType="application/vnd.openxmlformats-officedocument.spreadsheetml.sheet"/>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Default Extension="wav" ContentType="audio/wav"/>
  <Override PartName="/ppt/diagrams/data9.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6"/>
  </p:notesMasterIdLst>
  <p:sldIdLst>
    <p:sldId id="256" r:id="rId2"/>
    <p:sldId id="365" r:id="rId3"/>
    <p:sldId id="366" r:id="rId4"/>
    <p:sldId id="257" r:id="rId5"/>
    <p:sldId id="296" r:id="rId6"/>
    <p:sldId id="288" r:id="rId7"/>
    <p:sldId id="271" r:id="rId8"/>
    <p:sldId id="272" r:id="rId9"/>
    <p:sldId id="273" r:id="rId10"/>
    <p:sldId id="292" r:id="rId11"/>
    <p:sldId id="268" r:id="rId12"/>
    <p:sldId id="293" r:id="rId13"/>
    <p:sldId id="319" r:id="rId14"/>
    <p:sldId id="320" r:id="rId15"/>
    <p:sldId id="278" r:id="rId16"/>
    <p:sldId id="286" r:id="rId17"/>
    <p:sldId id="322" r:id="rId18"/>
    <p:sldId id="275" r:id="rId19"/>
    <p:sldId id="279" r:id="rId20"/>
    <p:sldId id="276" r:id="rId21"/>
    <p:sldId id="289" r:id="rId22"/>
    <p:sldId id="308" r:id="rId23"/>
    <p:sldId id="309" r:id="rId24"/>
    <p:sldId id="281" r:id="rId25"/>
    <p:sldId id="282" r:id="rId26"/>
    <p:sldId id="283" r:id="rId27"/>
    <p:sldId id="284" r:id="rId28"/>
    <p:sldId id="285" r:id="rId29"/>
    <p:sldId id="277" r:id="rId30"/>
    <p:sldId id="280" r:id="rId31"/>
    <p:sldId id="290" r:id="rId32"/>
    <p:sldId id="304" r:id="rId33"/>
    <p:sldId id="305" r:id="rId34"/>
    <p:sldId id="291" r:id="rId35"/>
    <p:sldId id="267" r:id="rId36"/>
    <p:sldId id="269" r:id="rId37"/>
    <p:sldId id="266" r:id="rId38"/>
    <p:sldId id="301" r:id="rId39"/>
    <p:sldId id="303" r:id="rId40"/>
    <p:sldId id="259" r:id="rId41"/>
    <p:sldId id="310" r:id="rId42"/>
    <p:sldId id="318" r:id="rId43"/>
    <p:sldId id="274" r:id="rId44"/>
    <p:sldId id="306" r:id="rId45"/>
    <p:sldId id="325" r:id="rId46"/>
    <p:sldId id="326" r:id="rId47"/>
    <p:sldId id="297" r:id="rId48"/>
    <p:sldId id="298" r:id="rId49"/>
    <p:sldId id="299" r:id="rId50"/>
    <p:sldId id="330" r:id="rId51"/>
    <p:sldId id="362" r:id="rId52"/>
    <p:sldId id="336" r:id="rId53"/>
    <p:sldId id="339" r:id="rId54"/>
    <p:sldId id="340" r:id="rId55"/>
    <p:sldId id="343" r:id="rId56"/>
    <p:sldId id="353" r:id="rId57"/>
    <p:sldId id="354" r:id="rId58"/>
    <p:sldId id="355" r:id="rId59"/>
    <p:sldId id="358" r:id="rId60"/>
    <p:sldId id="359" r:id="rId61"/>
    <p:sldId id="360" r:id="rId62"/>
    <p:sldId id="361" r:id="rId63"/>
    <p:sldId id="300" r:id="rId64"/>
    <p:sldId id="307" r:id="rId65"/>
    <p:sldId id="313" r:id="rId66"/>
    <p:sldId id="312" r:id="rId67"/>
    <p:sldId id="323" r:id="rId68"/>
    <p:sldId id="314" r:id="rId69"/>
    <p:sldId id="315" r:id="rId70"/>
    <p:sldId id="317" r:id="rId71"/>
    <p:sldId id="287" r:id="rId72"/>
    <p:sldId id="294" r:id="rId73"/>
    <p:sldId id="370" r:id="rId74"/>
    <p:sldId id="369" r:id="rId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27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1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layout/>
    </c:title>
    <c:plotArea>
      <c:layout/>
      <c:pieChart>
        <c:varyColors val="1"/>
        <c:ser>
          <c:idx val="0"/>
          <c:order val="0"/>
          <c:tx>
            <c:strRef>
              <c:f>Sheet1!$B$1</c:f>
              <c:strCache>
                <c:ptCount val="1"/>
                <c:pt idx="0">
                  <c:v>The 168- Hours Week</c:v>
                </c:pt>
              </c:strCache>
            </c:strRef>
          </c:tx>
          <c:explosion val="25"/>
          <c:dLbls>
            <c:showPercent val="1"/>
            <c:showLeaderLines val="1"/>
          </c:dLbls>
          <c:cat>
            <c:strRef>
              <c:f>Sheet1!$A$2:$A$6</c:f>
              <c:strCache>
                <c:ptCount val="5"/>
                <c:pt idx="0">
                  <c:v>Physical Well being</c:v>
                </c:pt>
                <c:pt idx="1">
                  <c:v>Career</c:v>
                </c:pt>
                <c:pt idx="2">
                  <c:v>Personal Work</c:v>
                </c:pt>
                <c:pt idx="3">
                  <c:v>Spiritual and Mental well-being</c:v>
                </c:pt>
                <c:pt idx="4">
                  <c:v>Socail and Personal Activities</c:v>
                </c:pt>
              </c:strCache>
            </c:strRef>
          </c:cat>
          <c:val>
            <c:numRef>
              <c:f>Sheet1!$B$2:$B$6</c:f>
              <c:numCache>
                <c:formatCode>General</c:formatCode>
                <c:ptCount val="5"/>
                <c:pt idx="0">
                  <c:v>84</c:v>
                </c:pt>
                <c:pt idx="1">
                  <c:v>50</c:v>
                </c:pt>
                <c:pt idx="2">
                  <c:v>15</c:v>
                </c:pt>
                <c:pt idx="3">
                  <c:v>5</c:v>
                </c:pt>
                <c:pt idx="4">
                  <c:v>14</c:v>
                </c:pt>
              </c:numCache>
            </c:numRef>
          </c:val>
        </c:ser>
        <c:dLbls>
          <c:showPercent val="1"/>
        </c:dLbls>
        <c:firstSliceAng val="0"/>
      </c:pieChart>
    </c:plotArea>
    <c:legend>
      <c:legendPos val="r"/>
      <c:layout/>
    </c:legend>
    <c:plotVisOnly val="1"/>
    <c:dispBlanksAs val="zero"/>
  </c:chart>
  <c:txPr>
    <a:bodyPr/>
    <a:lstStyle/>
    <a:p>
      <a:pPr>
        <a:defRPr sz="1800"/>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57C73F-3302-4DFF-BC6D-437CB88787FC}"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7E763B71-0FB7-4BC3-B638-C29AB4498B18}">
      <dgm:prSet phldrT="[Text]"/>
      <dgm:spPr/>
      <dgm:t>
        <a:bodyPr/>
        <a:lstStyle/>
        <a:p>
          <a:r>
            <a:rPr lang="en-US" b="0" i="0" dirty="0" smtClean="0"/>
            <a:t> Employees values needs &amp; feelings</a:t>
          </a:r>
          <a:endParaRPr lang="en-US" dirty="0"/>
        </a:p>
      </dgm:t>
    </dgm:pt>
    <dgm:pt modelId="{878B3576-92D2-45CB-BFFA-7853663971F4}" type="parTrans" cxnId="{1E502F0C-F193-4B20-AEFD-F79BCD43D986}">
      <dgm:prSet/>
      <dgm:spPr/>
      <dgm:t>
        <a:bodyPr/>
        <a:lstStyle/>
        <a:p>
          <a:endParaRPr lang="en-US"/>
        </a:p>
      </dgm:t>
    </dgm:pt>
    <dgm:pt modelId="{0CDD9667-DB64-402B-952B-175F1DF6696B}" type="sibTrans" cxnId="{1E502F0C-F193-4B20-AEFD-F79BCD43D986}">
      <dgm:prSet/>
      <dgm:spPr/>
      <dgm:t>
        <a:bodyPr/>
        <a:lstStyle/>
        <a:p>
          <a:endParaRPr lang="en-US"/>
        </a:p>
      </dgm:t>
    </dgm:pt>
    <dgm:pt modelId="{86243C1A-4F6A-4898-B1AB-3DE782B17933}">
      <dgm:prSet phldrT="[Text]"/>
      <dgm:spPr/>
      <dgm:t>
        <a:bodyPr/>
        <a:lstStyle/>
        <a:p>
          <a:r>
            <a:rPr lang="en-US" b="0" i="0" dirty="0" smtClean="0"/>
            <a:t>Depending on: -Stage of career development</a:t>
          </a:r>
          <a:endParaRPr lang="en-US" dirty="0"/>
        </a:p>
      </dgm:t>
    </dgm:pt>
    <dgm:pt modelId="{06B50E24-AE3D-4238-B8E1-CC19D4B0DA9E}" type="parTrans" cxnId="{9BC52B79-5C61-4018-8A31-5BC814AF4401}">
      <dgm:prSet/>
      <dgm:spPr/>
      <dgm:t>
        <a:bodyPr/>
        <a:lstStyle/>
        <a:p>
          <a:endParaRPr lang="en-US"/>
        </a:p>
      </dgm:t>
    </dgm:pt>
    <dgm:pt modelId="{BD52B474-C5FD-4E07-B4EA-24518EE0771E}" type="sibTrans" cxnId="{9BC52B79-5C61-4018-8A31-5BC814AF4401}">
      <dgm:prSet/>
      <dgm:spPr/>
      <dgm:t>
        <a:bodyPr/>
        <a:lstStyle/>
        <a:p>
          <a:endParaRPr lang="en-US"/>
        </a:p>
      </dgm:t>
    </dgm:pt>
    <dgm:pt modelId="{A30DFB5D-0399-4F42-B853-0765D35D2D24}">
      <dgm:prSet phldrT="[Text]"/>
      <dgm:spPr/>
      <dgm:t>
        <a:bodyPr/>
        <a:lstStyle/>
        <a:p>
          <a:r>
            <a:rPr lang="en-US" b="0" i="0" dirty="0" smtClean="0"/>
            <a:t>WORK EXPERIENCE</a:t>
          </a:r>
          <a:endParaRPr lang="en-US" dirty="0"/>
        </a:p>
      </dgm:t>
    </dgm:pt>
    <dgm:pt modelId="{969676DA-E696-470C-B792-AC775E4F113F}" type="parTrans" cxnId="{2C2D985F-6BC3-4350-94A1-9F0394CD97C5}">
      <dgm:prSet/>
      <dgm:spPr/>
      <dgm:t>
        <a:bodyPr/>
        <a:lstStyle/>
        <a:p>
          <a:endParaRPr lang="en-US"/>
        </a:p>
      </dgm:t>
    </dgm:pt>
    <dgm:pt modelId="{7DB606EB-36FA-4515-8235-4373BE7D7896}" type="sibTrans" cxnId="{2C2D985F-6BC3-4350-94A1-9F0394CD97C5}">
      <dgm:prSet/>
      <dgm:spPr/>
      <dgm:t>
        <a:bodyPr/>
        <a:lstStyle/>
        <a:p>
          <a:endParaRPr lang="en-US"/>
        </a:p>
      </dgm:t>
    </dgm:pt>
    <dgm:pt modelId="{97299E0B-EEB2-4225-8C90-0E2AC2EEC855}">
      <dgm:prSet phldrT="[Text]"/>
      <dgm:spPr/>
      <dgm:t>
        <a:bodyPr/>
        <a:lstStyle/>
        <a:p>
          <a:r>
            <a:rPr lang="en-US" b="0" i="0" dirty="0" smtClean="0"/>
            <a:t>Employees position</a:t>
          </a:r>
          <a:endParaRPr lang="en-US" dirty="0"/>
        </a:p>
      </dgm:t>
    </dgm:pt>
    <dgm:pt modelId="{BED44E0E-6F19-46FA-9C29-79A7E76D1F41}" type="parTrans" cxnId="{A676E4E2-F554-4CB0-9E8B-07F37CAF3C78}">
      <dgm:prSet/>
      <dgm:spPr/>
      <dgm:t>
        <a:bodyPr/>
        <a:lstStyle/>
        <a:p>
          <a:endParaRPr lang="en-US"/>
        </a:p>
      </dgm:t>
    </dgm:pt>
    <dgm:pt modelId="{3344D2E1-03AA-4440-9226-129C78FE87F4}" type="sibTrans" cxnId="{A676E4E2-F554-4CB0-9E8B-07F37CAF3C78}">
      <dgm:prSet/>
      <dgm:spPr/>
      <dgm:t>
        <a:bodyPr/>
        <a:lstStyle/>
        <a:p>
          <a:endParaRPr lang="en-US"/>
        </a:p>
      </dgm:t>
    </dgm:pt>
    <dgm:pt modelId="{A43522FB-DBBE-49E3-8081-F97A77BCF5D4}">
      <dgm:prSet phldrT="[Text]"/>
      <dgm:spPr/>
      <dgm:t>
        <a:bodyPr/>
        <a:lstStyle/>
        <a:p>
          <a:r>
            <a:rPr lang="en-US" b="0" i="0" dirty="0" smtClean="0"/>
            <a:t>CAREER </a:t>
          </a:r>
          <a:endParaRPr lang="en-US" dirty="0"/>
        </a:p>
      </dgm:t>
    </dgm:pt>
    <dgm:pt modelId="{E449303A-FF50-4AF2-AB4B-2AAFB43CEB68}" type="parTrans" cxnId="{813A8A7A-6905-4F33-9B59-9E3C94C401BA}">
      <dgm:prSet/>
      <dgm:spPr/>
      <dgm:t>
        <a:bodyPr/>
        <a:lstStyle/>
        <a:p>
          <a:endParaRPr lang="en-US"/>
        </a:p>
      </dgm:t>
    </dgm:pt>
    <dgm:pt modelId="{88FF05B8-0BC4-489E-967A-18394F0EFAE8}" type="sibTrans" cxnId="{813A8A7A-6905-4F33-9B59-9E3C94C401BA}">
      <dgm:prSet/>
      <dgm:spPr/>
      <dgm:t>
        <a:bodyPr/>
        <a:lstStyle/>
        <a:p>
          <a:endParaRPr lang="en-US"/>
        </a:p>
      </dgm:t>
    </dgm:pt>
    <dgm:pt modelId="{F95E0666-FF5B-4004-94D8-7F5EC4412B36}">
      <dgm:prSet phldrT="[Text]"/>
      <dgm:spPr/>
      <dgm:t>
        <a:bodyPr/>
        <a:lstStyle/>
        <a:p>
          <a:r>
            <a:rPr lang="en-US" b="0" i="0" dirty="0" smtClean="0"/>
            <a:t> tasks A series of work related experiences</a:t>
          </a:r>
          <a:endParaRPr lang="en-US" dirty="0"/>
        </a:p>
      </dgm:t>
    </dgm:pt>
    <dgm:pt modelId="{56720CCD-CAA0-4984-92D0-09F1E2CC53E6}" type="parTrans" cxnId="{D6C5E7F1-37E4-47A9-96DC-A218146022AB}">
      <dgm:prSet/>
      <dgm:spPr/>
      <dgm:t>
        <a:bodyPr/>
        <a:lstStyle/>
        <a:p>
          <a:endParaRPr lang="en-US"/>
        </a:p>
      </dgm:t>
    </dgm:pt>
    <dgm:pt modelId="{3A23D33E-3717-4565-A4D5-9490C71A9DB8}" type="sibTrans" cxnId="{D6C5E7F1-37E4-47A9-96DC-A218146022AB}">
      <dgm:prSet/>
      <dgm:spPr/>
      <dgm:t>
        <a:bodyPr/>
        <a:lstStyle/>
        <a:p>
          <a:endParaRPr lang="en-US"/>
        </a:p>
      </dgm:t>
    </dgm:pt>
    <dgm:pt modelId="{979E6E63-68A5-41A2-AB33-AE39E2A7C458}">
      <dgm:prSet phldrT="[Text]"/>
      <dgm:spPr/>
      <dgm:t>
        <a:bodyPr/>
        <a:lstStyle/>
        <a:p>
          <a:r>
            <a:rPr lang="en-US" b="0" i="0" dirty="0" smtClean="0"/>
            <a:t> -biological changes</a:t>
          </a:r>
          <a:endParaRPr lang="en-US" dirty="0"/>
        </a:p>
      </dgm:t>
    </dgm:pt>
    <dgm:pt modelId="{2F91D42A-78FA-4554-905B-B2BE84B8464B}" type="parTrans" cxnId="{A2BA525D-CDAE-4CAE-88DA-9E3FF1C7B859}">
      <dgm:prSet/>
      <dgm:spPr/>
    </dgm:pt>
    <dgm:pt modelId="{20B3C24A-CED1-4CD0-A43F-7CE967D5AEAF}" type="sibTrans" cxnId="{A2BA525D-CDAE-4CAE-88DA-9E3FF1C7B859}">
      <dgm:prSet/>
      <dgm:spPr/>
    </dgm:pt>
    <dgm:pt modelId="{BA7FDA50-4978-4AE7-A49C-AAE2007B1560}">
      <dgm:prSet phldrT="[Text]"/>
      <dgm:spPr/>
      <dgm:t>
        <a:bodyPr/>
        <a:lstStyle/>
        <a:p>
          <a:r>
            <a:rPr lang="en-US" b="0" i="0" dirty="0" smtClean="0"/>
            <a:t> Job experiences </a:t>
          </a:r>
          <a:endParaRPr lang="en-US" dirty="0"/>
        </a:p>
      </dgm:t>
    </dgm:pt>
    <dgm:pt modelId="{C1FBE4B6-0693-47F0-9098-1536E89B2963}" type="parTrans" cxnId="{9C78073D-4687-400F-BB8D-A35ED521702F}">
      <dgm:prSet/>
      <dgm:spPr/>
    </dgm:pt>
    <dgm:pt modelId="{2D3709A9-1044-4725-9504-A22609116850}" type="sibTrans" cxnId="{9C78073D-4687-400F-BB8D-A35ED521702F}">
      <dgm:prSet/>
      <dgm:spPr/>
    </dgm:pt>
    <dgm:pt modelId="{0BD38FEA-AF5A-493F-875C-1D7915B51EF4}" type="pres">
      <dgm:prSet presAssocID="{0057C73F-3302-4DFF-BC6D-437CB88787FC}" presName="linearFlow" presStyleCnt="0">
        <dgm:presLayoutVars>
          <dgm:dir/>
          <dgm:animLvl val="lvl"/>
          <dgm:resizeHandles val="exact"/>
        </dgm:presLayoutVars>
      </dgm:prSet>
      <dgm:spPr/>
      <dgm:t>
        <a:bodyPr/>
        <a:lstStyle/>
        <a:p>
          <a:endParaRPr lang="en-US"/>
        </a:p>
      </dgm:t>
    </dgm:pt>
    <dgm:pt modelId="{049B400F-A5E5-4ADB-8EE5-099E3B0A1854}" type="pres">
      <dgm:prSet presAssocID="{7E763B71-0FB7-4BC3-B638-C29AB4498B18}" presName="composite" presStyleCnt="0"/>
      <dgm:spPr/>
    </dgm:pt>
    <dgm:pt modelId="{748C532A-FDB1-477B-A8A3-A506EBA2F1C1}" type="pres">
      <dgm:prSet presAssocID="{7E763B71-0FB7-4BC3-B638-C29AB4498B18}" presName="parTx" presStyleLbl="node1" presStyleIdx="0" presStyleCnt="3">
        <dgm:presLayoutVars>
          <dgm:chMax val="0"/>
          <dgm:chPref val="0"/>
          <dgm:bulletEnabled val="1"/>
        </dgm:presLayoutVars>
      </dgm:prSet>
      <dgm:spPr/>
      <dgm:t>
        <a:bodyPr/>
        <a:lstStyle/>
        <a:p>
          <a:endParaRPr lang="en-US"/>
        </a:p>
      </dgm:t>
    </dgm:pt>
    <dgm:pt modelId="{BF8E5B7A-7625-497F-851C-CBFBBA33D9CE}" type="pres">
      <dgm:prSet presAssocID="{7E763B71-0FB7-4BC3-B638-C29AB4498B18}" presName="parSh" presStyleLbl="node1" presStyleIdx="0" presStyleCnt="3"/>
      <dgm:spPr/>
      <dgm:t>
        <a:bodyPr/>
        <a:lstStyle/>
        <a:p>
          <a:endParaRPr lang="en-US"/>
        </a:p>
      </dgm:t>
    </dgm:pt>
    <dgm:pt modelId="{90106155-F583-454A-88C8-1750DB7D9DF0}" type="pres">
      <dgm:prSet presAssocID="{7E763B71-0FB7-4BC3-B638-C29AB4498B18}" presName="desTx" presStyleLbl="fgAcc1" presStyleIdx="0" presStyleCnt="3">
        <dgm:presLayoutVars>
          <dgm:bulletEnabled val="1"/>
        </dgm:presLayoutVars>
      </dgm:prSet>
      <dgm:spPr/>
      <dgm:t>
        <a:bodyPr/>
        <a:lstStyle/>
        <a:p>
          <a:endParaRPr lang="en-US"/>
        </a:p>
      </dgm:t>
    </dgm:pt>
    <dgm:pt modelId="{412C8E38-3D6B-4AAC-936A-15DA6611553A}" type="pres">
      <dgm:prSet presAssocID="{0CDD9667-DB64-402B-952B-175F1DF6696B}" presName="sibTrans" presStyleLbl="sibTrans2D1" presStyleIdx="0" presStyleCnt="2"/>
      <dgm:spPr/>
      <dgm:t>
        <a:bodyPr/>
        <a:lstStyle/>
        <a:p>
          <a:endParaRPr lang="en-US"/>
        </a:p>
      </dgm:t>
    </dgm:pt>
    <dgm:pt modelId="{035388E4-6846-483F-8BAD-A5686142F1EC}" type="pres">
      <dgm:prSet presAssocID="{0CDD9667-DB64-402B-952B-175F1DF6696B}" presName="connTx" presStyleLbl="sibTrans2D1" presStyleIdx="0" presStyleCnt="2"/>
      <dgm:spPr/>
      <dgm:t>
        <a:bodyPr/>
        <a:lstStyle/>
        <a:p>
          <a:endParaRPr lang="en-US"/>
        </a:p>
      </dgm:t>
    </dgm:pt>
    <dgm:pt modelId="{AB2DF013-2853-4A3E-A7F3-D507744F12C5}" type="pres">
      <dgm:prSet presAssocID="{A30DFB5D-0399-4F42-B853-0765D35D2D24}" presName="composite" presStyleCnt="0"/>
      <dgm:spPr/>
    </dgm:pt>
    <dgm:pt modelId="{EE59FA1F-43D9-4481-830A-6BD86F1A2BDF}" type="pres">
      <dgm:prSet presAssocID="{A30DFB5D-0399-4F42-B853-0765D35D2D24}" presName="parTx" presStyleLbl="node1" presStyleIdx="0" presStyleCnt="3">
        <dgm:presLayoutVars>
          <dgm:chMax val="0"/>
          <dgm:chPref val="0"/>
          <dgm:bulletEnabled val="1"/>
        </dgm:presLayoutVars>
      </dgm:prSet>
      <dgm:spPr/>
      <dgm:t>
        <a:bodyPr/>
        <a:lstStyle/>
        <a:p>
          <a:endParaRPr lang="en-US"/>
        </a:p>
      </dgm:t>
    </dgm:pt>
    <dgm:pt modelId="{55745EB8-9A3A-4E86-94F0-796224984258}" type="pres">
      <dgm:prSet presAssocID="{A30DFB5D-0399-4F42-B853-0765D35D2D24}" presName="parSh" presStyleLbl="node1" presStyleIdx="1" presStyleCnt="3"/>
      <dgm:spPr/>
      <dgm:t>
        <a:bodyPr/>
        <a:lstStyle/>
        <a:p>
          <a:endParaRPr lang="en-US"/>
        </a:p>
      </dgm:t>
    </dgm:pt>
    <dgm:pt modelId="{4D7112AF-5E40-410E-A10C-963119D3813F}" type="pres">
      <dgm:prSet presAssocID="{A30DFB5D-0399-4F42-B853-0765D35D2D24}" presName="desTx" presStyleLbl="fgAcc1" presStyleIdx="1" presStyleCnt="3">
        <dgm:presLayoutVars>
          <dgm:bulletEnabled val="1"/>
        </dgm:presLayoutVars>
      </dgm:prSet>
      <dgm:spPr/>
      <dgm:t>
        <a:bodyPr/>
        <a:lstStyle/>
        <a:p>
          <a:endParaRPr lang="en-US"/>
        </a:p>
      </dgm:t>
    </dgm:pt>
    <dgm:pt modelId="{4EED301D-136C-4830-9C7A-FB4F214AC03E}" type="pres">
      <dgm:prSet presAssocID="{7DB606EB-36FA-4515-8235-4373BE7D7896}" presName="sibTrans" presStyleLbl="sibTrans2D1" presStyleIdx="1" presStyleCnt="2"/>
      <dgm:spPr/>
      <dgm:t>
        <a:bodyPr/>
        <a:lstStyle/>
        <a:p>
          <a:endParaRPr lang="en-US"/>
        </a:p>
      </dgm:t>
    </dgm:pt>
    <dgm:pt modelId="{E7680418-C092-4A1F-8399-77DE352649AC}" type="pres">
      <dgm:prSet presAssocID="{7DB606EB-36FA-4515-8235-4373BE7D7896}" presName="connTx" presStyleLbl="sibTrans2D1" presStyleIdx="1" presStyleCnt="2"/>
      <dgm:spPr/>
      <dgm:t>
        <a:bodyPr/>
        <a:lstStyle/>
        <a:p>
          <a:endParaRPr lang="en-US"/>
        </a:p>
      </dgm:t>
    </dgm:pt>
    <dgm:pt modelId="{9F2AED6C-3E64-4ADE-9E45-6144ED707066}" type="pres">
      <dgm:prSet presAssocID="{A43522FB-DBBE-49E3-8081-F97A77BCF5D4}" presName="composite" presStyleCnt="0"/>
      <dgm:spPr/>
    </dgm:pt>
    <dgm:pt modelId="{1A4F5C53-552D-4591-8C0C-EE6B8C22B59A}" type="pres">
      <dgm:prSet presAssocID="{A43522FB-DBBE-49E3-8081-F97A77BCF5D4}" presName="parTx" presStyleLbl="node1" presStyleIdx="1" presStyleCnt="3">
        <dgm:presLayoutVars>
          <dgm:chMax val="0"/>
          <dgm:chPref val="0"/>
          <dgm:bulletEnabled val="1"/>
        </dgm:presLayoutVars>
      </dgm:prSet>
      <dgm:spPr/>
      <dgm:t>
        <a:bodyPr/>
        <a:lstStyle/>
        <a:p>
          <a:endParaRPr lang="en-US"/>
        </a:p>
      </dgm:t>
    </dgm:pt>
    <dgm:pt modelId="{89FF2647-BEE1-42F0-BCA9-5012B0D0723D}" type="pres">
      <dgm:prSet presAssocID="{A43522FB-DBBE-49E3-8081-F97A77BCF5D4}" presName="parSh" presStyleLbl="node1" presStyleIdx="2" presStyleCnt="3"/>
      <dgm:spPr/>
      <dgm:t>
        <a:bodyPr/>
        <a:lstStyle/>
        <a:p>
          <a:endParaRPr lang="en-US"/>
        </a:p>
      </dgm:t>
    </dgm:pt>
    <dgm:pt modelId="{B447B5E6-B33E-400D-91B7-F9333B2399BD}" type="pres">
      <dgm:prSet presAssocID="{A43522FB-DBBE-49E3-8081-F97A77BCF5D4}" presName="desTx" presStyleLbl="fgAcc1" presStyleIdx="2" presStyleCnt="3">
        <dgm:presLayoutVars>
          <dgm:bulletEnabled val="1"/>
        </dgm:presLayoutVars>
      </dgm:prSet>
      <dgm:spPr/>
      <dgm:t>
        <a:bodyPr/>
        <a:lstStyle/>
        <a:p>
          <a:endParaRPr lang="en-US"/>
        </a:p>
      </dgm:t>
    </dgm:pt>
  </dgm:ptLst>
  <dgm:cxnLst>
    <dgm:cxn modelId="{82FE2332-3131-4B90-8B41-74819659D5DB}" type="presOf" srcId="{0057C73F-3302-4DFF-BC6D-437CB88787FC}" destId="{0BD38FEA-AF5A-493F-875C-1D7915B51EF4}" srcOrd="0" destOrd="0" presId="urn:microsoft.com/office/officeart/2005/8/layout/process3"/>
    <dgm:cxn modelId="{9FC6CF45-2DEB-4643-B7F0-D5F55DFC88CB}" type="presOf" srcId="{F95E0666-FF5B-4004-94D8-7F5EC4412B36}" destId="{B447B5E6-B33E-400D-91B7-F9333B2399BD}" srcOrd="0" destOrd="0" presId="urn:microsoft.com/office/officeart/2005/8/layout/process3"/>
    <dgm:cxn modelId="{12FA4C9D-024B-47D1-A649-8861D55AFA3C}" type="presOf" srcId="{7DB606EB-36FA-4515-8235-4373BE7D7896}" destId="{E7680418-C092-4A1F-8399-77DE352649AC}" srcOrd="1" destOrd="0" presId="urn:microsoft.com/office/officeart/2005/8/layout/process3"/>
    <dgm:cxn modelId="{A2BA525D-CDAE-4CAE-88DA-9E3FF1C7B859}" srcId="{7E763B71-0FB7-4BC3-B638-C29AB4498B18}" destId="{979E6E63-68A5-41A2-AB33-AE39E2A7C458}" srcOrd="1" destOrd="0" parTransId="{2F91D42A-78FA-4554-905B-B2BE84B8464B}" sibTransId="{20B3C24A-CED1-4CD0-A43F-7CE967D5AEAF}"/>
    <dgm:cxn modelId="{D6C5E7F1-37E4-47A9-96DC-A218146022AB}" srcId="{A43522FB-DBBE-49E3-8081-F97A77BCF5D4}" destId="{F95E0666-FF5B-4004-94D8-7F5EC4412B36}" srcOrd="0" destOrd="0" parTransId="{56720CCD-CAA0-4984-92D0-09F1E2CC53E6}" sibTransId="{3A23D33E-3717-4565-A4D5-9490C71A9DB8}"/>
    <dgm:cxn modelId="{914C0624-BFEE-42EB-AE5E-1CF0CE245F99}" type="presOf" srcId="{A43522FB-DBBE-49E3-8081-F97A77BCF5D4}" destId="{89FF2647-BEE1-42F0-BCA9-5012B0D0723D}" srcOrd="1" destOrd="0" presId="urn:microsoft.com/office/officeart/2005/8/layout/process3"/>
    <dgm:cxn modelId="{2C2D985F-6BC3-4350-94A1-9F0394CD97C5}" srcId="{0057C73F-3302-4DFF-BC6D-437CB88787FC}" destId="{A30DFB5D-0399-4F42-B853-0765D35D2D24}" srcOrd="1" destOrd="0" parTransId="{969676DA-E696-470C-B792-AC775E4F113F}" sibTransId="{7DB606EB-36FA-4515-8235-4373BE7D7896}"/>
    <dgm:cxn modelId="{FC4D12C8-C10E-417A-BFA2-9EC9C49BF99C}" type="presOf" srcId="{979E6E63-68A5-41A2-AB33-AE39E2A7C458}" destId="{90106155-F583-454A-88C8-1750DB7D9DF0}" srcOrd="0" destOrd="1" presId="urn:microsoft.com/office/officeart/2005/8/layout/process3"/>
    <dgm:cxn modelId="{9BC52B79-5C61-4018-8A31-5BC814AF4401}" srcId="{7E763B71-0FB7-4BC3-B638-C29AB4498B18}" destId="{86243C1A-4F6A-4898-B1AB-3DE782B17933}" srcOrd="0" destOrd="0" parTransId="{06B50E24-AE3D-4238-B8E1-CC19D4B0DA9E}" sibTransId="{BD52B474-C5FD-4E07-B4EA-24518EE0771E}"/>
    <dgm:cxn modelId="{813A8A7A-6905-4F33-9B59-9E3C94C401BA}" srcId="{0057C73F-3302-4DFF-BC6D-437CB88787FC}" destId="{A43522FB-DBBE-49E3-8081-F97A77BCF5D4}" srcOrd="2" destOrd="0" parTransId="{E449303A-FF50-4AF2-AB4B-2AAFB43CEB68}" sibTransId="{88FF05B8-0BC4-489E-967A-18394F0EFAE8}"/>
    <dgm:cxn modelId="{1A15D9AD-DE12-4078-9DDF-623EF24ABDE9}" type="presOf" srcId="{7E763B71-0FB7-4BC3-B638-C29AB4498B18}" destId="{748C532A-FDB1-477B-A8A3-A506EBA2F1C1}" srcOrd="0" destOrd="0" presId="urn:microsoft.com/office/officeart/2005/8/layout/process3"/>
    <dgm:cxn modelId="{9209D076-2197-4896-8C83-3142001F7765}" type="presOf" srcId="{A30DFB5D-0399-4F42-B853-0765D35D2D24}" destId="{EE59FA1F-43D9-4481-830A-6BD86F1A2BDF}" srcOrd="0" destOrd="0" presId="urn:microsoft.com/office/officeart/2005/8/layout/process3"/>
    <dgm:cxn modelId="{FBAD12D8-BF8A-4D86-B105-36F5FA765172}" type="presOf" srcId="{A30DFB5D-0399-4F42-B853-0765D35D2D24}" destId="{55745EB8-9A3A-4E86-94F0-796224984258}" srcOrd="1" destOrd="0" presId="urn:microsoft.com/office/officeart/2005/8/layout/process3"/>
    <dgm:cxn modelId="{96486B0D-1734-478D-84AE-6C937437F5F4}" type="presOf" srcId="{7E763B71-0FB7-4BC3-B638-C29AB4498B18}" destId="{BF8E5B7A-7625-497F-851C-CBFBBA33D9CE}" srcOrd="1" destOrd="0" presId="urn:microsoft.com/office/officeart/2005/8/layout/process3"/>
    <dgm:cxn modelId="{1E502F0C-F193-4B20-AEFD-F79BCD43D986}" srcId="{0057C73F-3302-4DFF-BC6D-437CB88787FC}" destId="{7E763B71-0FB7-4BC3-B638-C29AB4498B18}" srcOrd="0" destOrd="0" parTransId="{878B3576-92D2-45CB-BFFA-7853663971F4}" sibTransId="{0CDD9667-DB64-402B-952B-175F1DF6696B}"/>
    <dgm:cxn modelId="{FD56B649-608F-4CD3-80BC-447D468C260A}" type="presOf" srcId="{A43522FB-DBBE-49E3-8081-F97A77BCF5D4}" destId="{1A4F5C53-552D-4591-8C0C-EE6B8C22B59A}" srcOrd="0" destOrd="0" presId="urn:microsoft.com/office/officeart/2005/8/layout/process3"/>
    <dgm:cxn modelId="{A676E4E2-F554-4CB0-9E8B-07F37CAF3C78}" srcId="{A30DFB5D-0399-4F42-B853-0765D35D2D24}" destId="{97299E0B-EEB2-4225-8C90-0E2AC2EEC855}" srcOrd="0" destOrd="0" parTransId="{BED44E0E-6F19-46FA-9C29-79A7E76D1F41}" sibTransId="{3344D2E1-03AA-4440-9226-129C78FE87F4}"/>
    <dgm:cxn modelId="{8AFC4094-DEA6-4331-8F7D-9E289FB3595F}" type="presOf" srcId="{7DB606EB-36FA-4515-8235-4373BE7D7896}" destId="{4EED301D-136C-4830-9C7A-FB4F214AC03E}" srcOrd="0" destOrd="0" presId="urn:microsoft.com/office/officeart/2005/8/layout/process3"/>
    <dgm:cxn modelId="{9C78073D-4687-400F-BB8D-A35ED521702F}" srcId="{A30DFB5D-0399-4F42-B853-0765D35D2D24}" destId="{BA7FDA50-4978-4AE7-A49C-AAE2007B1560}" srcOrd="1" destOrd="0" parTransId="{C1FBE4B6-0693-47F0-9098-1536E89B2963}" sibTransId="{2D3709A9-1044-4725-9504-A22609116850}"/>
    <dgm:cxn modelId="{249F5CE2-4C09-42A0-810F-6A06DCF4711C}" type="presOf" srcId="{BA7FDA50-4978-4AE7-A49C-AAE2007B1560}" destId="{4D7112AF-5E40-410E-A10C-963119D3813F}" srcOrd="0" destOrd="1" presId="urn:microsoft.com/office/officeart/2005/8/layout/process3"/>
    <dgm:cxn modelId="{1713F07A-16B7-4F81-A41D-A12712F09614}" type="presOf" srcId="{0CDD9667-DB64-402B-952B-175F1DF6696B}" destId="{035388E4-6846-483F-8BAD-A5686142F1EC}" srcOrd="1" destOrd="0" presId="urn:microsoft.com/office/officeart/2005/8/layout/process3"/>
    <dgm:cxn modelId="{E63D9500-7510-4616-968C-BE9089B5B455}" type="presOf" srcId="{86243C1A-4F6A-4898-B1AB-3DE782B17933}" destId="{90106155-F583-454A-88C8-1750DB7D9DF0}" srcOrd="0" destOrd="0" presId="urn:microsoft.com/office/officeart/2005/8/layout/process3"/>
    <dgm:cxn modelId="{E1F79FC8-BEF2-4790-B79C-C125A87AAACA}" type="presOf" srcId="{97299E0B-EEB2-4225-8C90-0E2AC2EEC855}" destId="{4D7112AF-5E40-410E-A10C-963119D3813F}" srcOrd="0" destOrd="0" presId="urn:microsoft.com/office/officeart/2005/8/layout/process3"/>
    <dgm:cxn modelId="{262B7427-63F9-4A15-A4B7-FC7AABFA8C13}" type="presOf" srcId="{0CDD9667-DB64-402B-952B-175F1DF6696B}" destId="{412C8E38-3D6B-4AAC-936A-15DA6611553A}" srcOrd="0" destOrd="0" presId="urn:microsoft.com/office/officeart/2005/8/layout/process3"/>
    <dgm:cxn modelId="{087438CD-29B7-4F8D-9F1D-EC9F8EF26ED3}" type="presParOf" srcId="{0BD38FEA-AF5A-493F-875C-1D7915B51EF4}" destId="{049B400F-A5E5-4ADB-8EE5-099E3B0A1854}" srcOrd="0" destOrd="0" presId="urn:microsoft.com/office/officeart/2005/8/layout/process3"/>
    <dgm:cxn modelId="{9E002421-4173-4A48-907A-85AC4B21BBCF}" type="presParOf" srcId="{049B400F-A5E5-4ADB-8EE5-099E3B0A1854}" destId="{748C532A-FDB1-477B-A8A3-A506EBA2F1C1}" srcOrd="0" destOrd="0" presId="urn:microsoft.com/office/officeart/2005/8/layout/process3"/>
    <dgm:cxn modelId="{655C6F9B-E23D-413B-A6E0-513F63E07A60}" type="presParOf" srcId="{049B400F-A5E5-4ADB-8EE5-099E3B0A1854}" destId="{BF8E5B7A-7625-497F-851C-CBFBBA33D9CE}" srcOrd="1" destOrd="0" presId="urn:microsoft.com/office/officeart/2005/8/layout/process3"/>
    <dgm:cxn modelId="{F62FAE12-A0B1-4AF5-9430-8EDF373D4EDB}" type="presParOf" srcId="{049B400F-A5E5-4ADB-8EE5-099E3B0A1854}" destId="{90106155-F583-454A-88C8-1750DB7D9DF0}" srcOrd="2" destOrd="0" presId="urn:microsoft.com/office/officeart/2005/8/layout/process3"/>
    <dgm:cxn modelId="{026C7FEA-5062-41D9-B109-89D8627CB85C}" type="presParOf" srcId="{0BD38FEA-AF5A-493F-875C-1D7915B51EF4}" destId="{412C8E38-3D6B-4AAC-936A-15DA6611553A}" srcOrd="1" destOrd="0" presId="urn:microsoft.com/office/officeart/2005/8/layout/process3"/>
    <dgm:cxn modelId="{B45F0DAA-6300-4935-AFE3-7B2606AABB09}" type="presParOf" srcId="{412C8E38-3D6B-4AAC-936A-15DA6611553A}" destId="{035388E4-6846-483F-8BAD-A5686142F1EC}" srcOrd="0" destOrd="0" presId="urn:microsoft.com/office/officeart/2005/8/layout/process3"/>
    <dgm:cxn modelId="{73CA75B9-2E86-4E99-B442-A66FC76337E9}" type="presParOf" srcId="{0BD38FEA-AF5A-493F-875C-1D7915B51EF4}" destId="{AB2DF013-2853-4A3E-A7F3-D507744F12C5}" srcOrd="2" destOrd="0" presId="urn:microsoft.com/office/officeart/2005/8/layout/process3"/>
    <dgm:cxn modelId="{DB592DA1-A4A0-41EA-89E1-336C02090E65}" type="presParOf" srcId="{AB2DF013-2853-4A3E-A7F3-D507744F12C5}" destId="{EE59FA1F-43D9-4481-830A-6BD86F1A2BDF}" srcOrd="0" destOrd="0" presId="urn:microsoft.com/office/officeart/2005/8/layout/process3"/>
    <dgm:cxn modelId="{2049BE3C-F7BB-4ABB-8AB7-514C8BD2737C}" type="presParOf" srcId="{AB2DF013-2853-4A3E-A7F3-D507744F12C5}" destId="{55745EB8-9A3A-4E86-94F0-796224984258}" srcOrd="1" destOrd="0" presId="urn:microsoft.com/office/officeart/2005/8/layout/process3"/>
    <dgm:cxn modelId="{217FE9D0-7D81-4C3E-AB18-CEE3E52BF318}" type="presParOf" srcId="{AB2DF013-2853-4A3E-A7F3-D507744F12C5}" destId="{4D7112AF-5E40-410E-A10C-963119D3813F}" srcOrd="2" destOrd="0" presId="urn:microsoft.com/office/officeart/2005/8/layout/process3"/>
    <dgm:cxn modelId="{53348DB5-0930-40C6-B3B8-DC80084D6B8A}" type="presParOf" srcId="{0BD38FEA-AF5A-493F-875C-1D7915B51EF4}" destId="{4EED301D-136C-4830-9C7A-FB4F214AC03E}" srcOrd="3" destOrd="0" presId="urn:microsoft.com/office/officeart/2005/8/layout/process3"/>
    <dgm:cxn modelId="{064E8991-C1B9-4C3B-9DE8-D33A66E0F408}" type="presParOf" srcId="{4EED301D-136C-4830-9C7A-FB4F214AC03E}" destId="{E7680418-C092-4A1F-8399-77DE352649AC}" srcOrd="0" destOrd="0" presId="urn:microsoft.com/office/officeart/2005/8/layout/process3"/>
    <dgm:cxn modelId="{513F8560-5B02-4F68-8FE2-62109CCD7511}" type="presParOf" srcId="{0BD38FEA-AF5A-493F-875C-1D7915B51EF4}" destId="{9F2AED6C-3E64-4ADE-9E45-6144ED707066}" srcOrd="4" destOrd="0" presId="urn:microsoft.com/office/officeart/2005/8/layout/process3"/>
    <dgm:cxn modelId="{D51F6C35-1FD1-40FD-A644-0F6F324E2F38}" type="presParOf" srcId="{9F2AED6C-3E64-4ADE-9E45-6144ED707066}" destId="{1A4F5C53-552D-4591-8C0C-EE6B8C22B59A}" srcOrd="0" destOrd="0" presId="urn:microsoft.com/office/officeart/2005/8/layout/process3"/>
    <dgm:cxn modelId="{7DEF17B0-7A74-424C-B57B-706CA810AC8F}" type="presParOf" srcId="{9F2AED6C-3E64-4ADE-9E45-6144ED707066}" destId="{89FF2647-BEE1-42F0-BCA9-5012B0D0723D}" srcOrd="1" destOrd="0" presId="urn:microsoft.com/office/officeart/2005/8/layout/process3"/>
    <dgm:cxn modelId="{F9D6C02E-9170-4633-91DA-5F9183EBF612}" type="presParOf" srcId="{9F2AED6C-3E64-4ADE-9E45-6144ED707066}" destId="{B447B5E6-B33E-400D-91B7-F9333B2399BD}" srcOrd="2" destOrd="0" presId="urn:microsoft.com/office/officeart/2005/8/layout/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BB4931-026D-4B1F-87F5-8EEA77D5B23D}"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69D33188-F80B-4628-806F-3F1E2E671BE2}">
      <dgm:prSet phldrT="[Text]" custT="1"/>
      <dgm:spPr/>
      <dgm:t>
        <a:bodyPr/>
        <a:lstStyle/>
        <a:p>
          <a:r>
            <a:rPr lang="en-US" sz="2400" dirty="0" smtClean="0"/>
            <a:t>Dimension</a:t>
          </a:r>
          <a:endParaRPr lang="en-US" sz="2400" dirty="0"/>
        </a:p>
      </dgm:t>
    </dgm:pt>
    <dgm:pt modelId="{1774B06C-AB3C-4B64-9202-8FFADEDBD213}" type="parTrans" cxnId="{0C173472-A692-4D8E-B653-29E6114FC8CA}">
      <dgm:prSet/>
      <dgm:spPr/>
      <dgm:t>
        <a:bodyPr/>
        <a:lstStyle/>
        <a:p>
          <a:endParaRPr lang="en-US"/>
        </a:p>
      </dgm:t>
    </dgm:pt>
    <dgm:pt modelId="{7C4B3ECD-AA69-4E43-9A56-E780CE51C3AA}" type="sibTrans" cxnId="{0C173472-A692-4D8E-B653-29E6114FC8CA}">
      <dgm:prSet/>
      <dgm:spPr/>
      <dgm:t>
        <a:bodyPr/>
        <a:lstStyle/>
        <a:p>
          <a:endParaRPr lang="en-US"/>
        </a:p>
      </dgm:t>
    </dgm:pt>
    <dgm:pt modelId="{EB87C32E-119E-42E5-B470-100C8A344813}">
      <dgm:prSet phldrT="[Text]"/>
      <dgm:spPr/>
      <dgm:t>
        <a:bodyPr/>
        <a:lstStyle/>
        <a:p>
          <a:r>
            <a:rPr lang="en-US" dirty="0" smtClean="0"/>
            <a:t>Goals</a:t>
          </a:r>
          <a:endParaRPr lang="en-US" dirty="0"/>
        </a:p>
      </dgm:t>
    </dgm:pt>
    <dgm:pt modelId="{41F79BF4-E2BE-47F4-B5B1-9754444C662A}" type="parTrans" cxnId="{0B47D902-EC31-42D1-B61D-080EE2BCD4F9}">
      <dgm:prSet/>
      <dgm:spPr/>
      <dgm:t>
        <a:bodyPr/>
        <a:lstStyle/>
        <a:p>
          <a:endParaRPr lang="en-US"/>
        </a:p>
      </dgm:t>
    </dgm:pt>
    <dgm:pt modelId="{B3CE205F-63F1-45F0-9C32-B634E801F4E9}" type="sibTrans" cxnId="{0B47D902-EC31-42D1-B61D-080EE2BCD4F9}">
      <dgm:prSet/>
      <dgm:spPr/>
      <dgm:t>
        <a:bodyPr/>
        <a:lstStyle/>
        <a:p>
          <a:endParaRPr lang="en-US"/>
        </a:p>
      </dgm:t>
    </dgm:pt>
    <dgm:pt modelId="{46D9427E-B1B0-4C97-A15A-E61E10EFBFAE}">
      <dgm:prSet phldrT="[Text]"/>
      <dgm:spPr/>
      <dgm:t>
        <a:bodyPr/>
        <a:lstStyle/>
        <a:p>
          <a:r>
            <a:rPr lang="en-US" b="0" i="0" dirty="0" smtClean="0"/>
            <a:t>Psychological contract</a:t>
          </a:r>
          <a:endParaRPr lang="en-US" dirty="0"/>
        </a:p>
      </dgm:t>
    </dgm:pt>
    <dgm:pt modelId="{BFEDE0E9-A6EE-409E-BD76-261E1ED7BF13}" type="parTrans" cxnId="{DC8339E8-01F4-4914-81DB-90D834E3B5A8}">
      <dgm:prSet/>
      <dgm:spPr/>
      <dgm:t>
        <a:bodyPr/>
        <a:lstStyle/>
        <a:p>
          <a:endParaRPr lang="en-US"/>
        </a:p>
      </dgm:t>
    </dgm:pt>
    <dgm:pt modelId="{612AA027-9C04-4125-A81D-30B688317061}" type="sibTrans" cxnId="{DC8339E8-01F4-4914-81DB-90D834E3B5A8}">
      <dgm:prSet/>
      <dgm:spPr/>
      <dgm:t>
        <a:bodyPr/>
        <a:lstStyle/>
        <a:p>
          <a:endParaRPr lang="en-US"/>
        </a:p>
      </dgm:t>
    </dgm:pt>
    <dgm:pt modelId="{54772E19-D9D6-4B3F-A5EB-A378B216B713}">
      <dgm:prSet phldrT="[Text]" custT="1"/>
      <dgm:spPr/>
      <dgm:t>
        <a:bodyPr/>
        <a:lstStyle/>
        <a:p>
          <a:r>
            <a:rPr lang="en-US" sz="2400" dirty="0" smtClean="0"/>
            <a:t>Traditional Career</a:t>
          </a:r>
          <a:endParaRPr lang="en-US" sz="2400" dirty="0"/>
        </a:p>
      </dgm:t>
    </dgm:pt>
    <dgm:pt modelId="{E5A0DA59-2ED1-4B09-BB7F-9A354920845A}" type="parTrans" cxnId="{4EAD2C7B-7695-4F10-8622-A82082600FD7}">
      <dgm:prSet/>
      <dgm:spPr/>
      <dgm:t>
        <a:bodyPr/>
        <a:lstStyle/>
        <a:p>
          <a:endParaRPr lang="en-US"/>
        </a:p>
      </dgm:t>
    </dgm:pt>
    <dgm:pt modelId="{49D8FFD0-57C3-4A8D-A65C-44CED581D1E9}" type="sibTrans" cxnId="{4EAD2C7B-7695-4F10-8622-A82082600FD7}">
      <dgm:prSet/>
      <dgm:spPr/>
      <dgm:t>
        <a:bodyPr/>
        <a:lstStyle/>
        <a:p>
          <a:endParaRPr lang="en-US"/>
        </a:p>
      </dgm:t>
    </dgm:pt>
    <dgm:pt modelId="{01351AA3-EFB8-4A7C-9DB3-65AFF96D664A}">
      <dgm:prSet phldrT="[Text]"/>
      <dgm:spPr/>
      <dgm:t>
        <a:bodyPr/>
        <a:lstStyle/>
        <a:p>
          <a:r>
            <a:rPr lang="en-US" b="0" i="0" dirty="0" smtClean="0"/>
            <a:t>Promotions </a:t>
          </a:r>
        </a:p>
        <a:p>
          <a:r>
            <a:rPr lang="en-US" b="0" i="0" dirty="0" smtClean="0"/>
            <a:t>Salary increase </a:t>
          </a:r>
          <a:endParaRPr lang="en-US" dirty="0"/>
        </a:p>
      </dgm:t>
    </dgm:pt>
    <dgm:pt modelId="{F8FE3BAF-E0D7-4ADB-812E-3AF0750B364A}" type="parTrans" cxnId="{23EE7299-0E5F-4150-97FE-49E55FC1C452}">
      <dgm:prSet/>
      <dgm:spPr/>
      <dgm:t>
        <a:bodyPr/>
        <a:lstStyle/>
        <a:p>
          <a:endParaRPr lang="en-US"/>
        </a:p>
      </dgm:t>
    </dgm:pt>
    <dgm:pt modelId="{3AEED868-0577-4C8E-8193-36DA36A0466B}" type="sibTrans" cxnId="{23EE7299-0E5F-4150-97FE-49E55FC1C452}">
      <dgm:prSet/>
      <dgm:spPr/>
      <dgm:t>
        <a:bodyPr/>
        <a:lstStyle/>
        <a:p>
          <a:endParaRPr lang="en-US"/>
        </a:p>
      </dgm:t>
    </dgm:pt>
    <dgm:pt modelId="{1E83C296-5227-42A4-81AB-6FB56FCB4988}">
      <dgm:prSet phldrT="[Text]"/>
      <dgm:spPr/>
      <dgm:t>
        <a:bodyPr/>
        <a:lstStyle/>
        <a:p>
          <a:r>
            <a:rPr lang="en-US" b="0" i="0" dirty="0" smtClean="0"/>
            <a:t>Security for commitment </a:t>
          </a:r>
          <a:endParaRPr lang="en-US" dirty="0"/>
        </a:p>
      </dgm:t>
    </dgm:pt>
    <dgm:pt modelId="{4631930B-3EF5-4CEA-B594-CAD05303F779}" type="parTrans" cxnId="{A98E52FA-58E8-47BC-A189-CC7625A6E241}">
      <dgm:prSet/>
      <dgm:spPr/>
      <dgm:t>
        <a:bodyPr/>
        <a:lstStyle/>
        <a:p>
          <a:endParaRPr lang="en-US"/>
        </a:p>
      </dgm:t>
    </dgm:pt>
    <dgm:pt modelId="{A3250221-9FF2-40D5-B1CC-082C11DCC319}" type="sibTrans" cxnId="{A98E52FA-58E8-47BC-A189-CC7625A6E241}">
      <dgm:prSet/>
      <dgm:spPr/>
      <dgm:t>
        <a:bodyPr/>
        <a:lstStyle/>
        <a:p>
          <a:endParaRPr lang="en-US"/>
        </a:p>
      </dgm:t>
    </dgm:pt>
    <dgm:pt modelId="{25BE02DD-2CB9-46A1-9147-23CB8643AAFF}">
      <dgm:prSet phldrT="[Text]" custT="1"/>
      <dgm:spPr/>
      <dgm:t>
        <a:bodyPr/>
        <a:lstStyle/>
        <a:p>
          <a:r>
            <a:rPr lang="en-US" sz="2400" dirty="0" smtClean="0"/>
            <a:t>Protean Career</a:t>
          </a:r>
          <a:endParaRPr lang="en-US" sz="2400" dirty="0"/>
        </a:p>
      </dgm:t>
    </dgm:pt>
    <dgm:pt modelId="{E56FABD3-C5DA-401F-913A-83D21712B548}" type="parTrans" cxnId="{3799336E-9F4D-4D54-B70B-DA68D44ACC7C}">
      <dgm:prSet/>
      <dgm:spPr/>
      <dgm:t>
        <a:bodyPr/>
        <a:lstStyle/>
        <a:p>
          <a:endParaRPr lang="en-US"/>
        </a:p>
      </dgm:t>
    </dgm:pt>
    <dgm:pt modelId="{BE7068A7-592C-4167-A653-3CDAE3063059}" type="sibTrans" cxnId="{3799336E-9F4D-4D54-B70B-DA68D44ACC7C}">
      <dgm:prSet/>
      <dgm:spPr/>
      <dgm:t>
        <a:bodyPr/>
        <a:lstStyle/>
        <a:p>
          <a:endParaRPr lang="en-US"/>
        </a:p>
      </dgm:t>
    </dgm:pt>
    <dgm:pt modelId="{273AD36D-D7E0-4366-A9F7-8A6F07056201}">
      <dgm:prSet phldrT="[Text]"/>
      <dgm:spPr/>
      <dgm:t>
        <a:bodyPr/>
        <a:lstStyle/>
        <a:p>
          <a:r>
            <a:rPr lang="en-US" b="0" i="0" dirty="0" smtClean="0"/>
            <a:t>Psychological success </a:t>
          </a:r>
          <a:endParaRPr lang="en-US" dirty="0"/>
        </a:p>
      </dgm:t>
    </dgm:pt>
    <dgm:pt modelId="{022DA1DE-4A90-410F-A9B2-238A7C45EB79}" type="parTrans" cxnId="{154FCAC8-7218-4CC1-9D06-A52371B8F757}">
      <dgm:prSet/>
      <dgm:spPr/>
      <dgm:t>
        <a:bodyPr/>
        <a:lstStyle/>
        <a:p>
          <a:endParaRPr lang="en-US"/>
        </a:p>
      </dgm:t>
    </dgm:pt>
    <dgm:pt modelId="{7455DB55-02D8-4351-A5A6-57E30E81A151}" type="sibTrans" cxnId="{154FCAC8-7218-4CC1-9D06-A52371B8F757}">
      <dgm:prSet/>
      <dgm:spPr/>
      <dgm:t>
        <a:bodyPr/>
        <a:lstStyle/>
        <a:p>
          <a:endParaRPr lang="en-US"/>
        </a:p>
      </dgm:t>
    </dgm:pt>
    <dgm:pt modelId="{B53D25A6-2EEF-43E6-B2E2-5B633DB33E4D}">
      <dgm:prSet phldrT="[Text]"/>
      <dgm:spPr/>
      <dgm:t>
        <a:bodyPr/>
        <a:lstStyle/>
        <a:p>
          <a:r>
            <a:rPr lang="en-US" b="0" i="0" dirty="0" smtClean="0"/>
            <a:t>Employability for flexibility </a:t>
          </a:r>
          <a:endParaRPr lang="en-US" dirty="0"/>
        </a:p>
      </dgm:t>
    </dgm:pt>
    <dgm:pt modelId="{9CF8F56C-BB13-4525-B21E-322FDD2126C3}" type="parTrans" cxnId="{A9DAB3ED-8C42-4234-8E57-66945FABEB60}">
      <dgm:prSet/>
      <dgm:spPr/>
      <dgm:t>
        <a:bodyPr/>
        <a:lstStyle/>
        <a:p>
          <a:endParaRPr lang="en-US"/>
        </a:p>
      </dgm:t>
    </dgm:pt>
    <dgm:pt modelId="{D325058B-1167-4A2E-BCA9-11B837CFCB8F}" type="sibTrans" cxnId="{A9DAB3ED-8C42-4234-8E57-66945FABEB60}">
      <dgm:prSet/>
      <dgm:spPr/>
      <dgm:t>
        <a:bodyPr/>
        <a:lstStyle/>
        <a:p>
          <a:endParaRPr lang="en-US"/>
        </a:p>
      </dgm:t>
    </dgm:pt>
    <dgm:pt modelId="{AFA6F13E-963E-4F28-9C90-8646F2A1CF50}">
      <dgm:prSet/>
      <dgm:spPr/>
      <dgm:t>
        <a:bodyPr/>
        <a:lstStyle/>
        <a:p>
          <a:r>
            <a:rPr lang="en-US" b="0" i="0" dirty="0" smtClean="0"/>
            <a:t>Mobility</a:t>
          </a:r>
          <a:endParaRPr lang="en-US" dirty="0"/>
        </a:p>
      </dgm:t>
    </dgm:pt>
    <dgm:pt modelId="{246D7F44-01B5-4EFB-930D-8391D0435796}" type="parTrans" cxnId="{2590DF30-6D2B-4DDA-B287-583E81D8E418}">
      <dgm:prSet/>
      <dgm:spPr/>
      <dgm:t>
        <a:bodyPr/>
        <a:lstStyle/>
        <a:p>
          <a:endParaRPr lang="en-US"/>
        </a:p>
      </dgm:t>
    </dgm:pt>
    <dgm:pt modelId="{2B833766-6349-4247-8F05-B81D1101CFB2}" type="sibTrans" cxnId="{2590DF30-6D2B-4DDA-B287-583E81D8E418}">
      <dgm:prSet/>
      <dgm:spPr/>
      <dgm:t>
        <a:bodyPr/>
        <a:lstStyle/>
        <a:p>
          <a:endParaRPr lang="en-US"/>
        </a:p>
      </dgm:t>
    </dgm:pt>
    <dgm:pt modelId="{85074492-B167-4060-A4A8-C59E81EF7DC1}">
      <dgm:prSet/>
      <dgm:spPr/>
      <dgm:t>
        <a:bodyPr/>
        <a:lstStyle/>
        <a:p>
          <a:r>
            <a:rPr lang="en-US" b="0" i="0" smtClean="0"/>
            <a:t>Vertical</a:t>
          </a:r>
          <a:endParaRPr lang="en-US"/>
        </a:p>
      </dgm:t>
    </dgm:pt>
    <dgm:pt modelId="{C159213B-00A7-4EE2-B01B-4451A8CA3495}" type="parTrans" cxnId="{71D8D492-2E2B-43C3-9E6E-2B142B99915A}">
      <dgm:prSet/>
      <dgm:spPr/>
      <dgm:t>
        <a:bodyPr/>
        <a:lstStyle/>
        <a:p>
          <a:endParaRPr lang="en-US"/>
        </a:p>
      </dgm:t>
    </dgm:pt>
    <dgm:pt modelId="{DB9F69BB-5791-4877-92DA-E1E4849D4121}" type="sibTrans" cxnId="{71D8D492-2E2B-43C3-9E6E-2B142B99915A}">
      <dgm:prSet/>
      <dgm:spPr/>
      <dgm:t>
        <a:bodyPr/>
        <a:lstStyle/>
        <a:p>
          <a:endParaRPr lang="en-US"/>
        </a:p>
      </dgm:t>
    </dgm:pt>
    <dgm:pt modelId="{3D2726F8-A83E-4A7A-A234-D5F05CE53C54}">
      <dgm:prSet/>
      <dgm:spPr/>
      <dgm:t>
        <a:bodyPr/>
        <a:lstStyle/>
        <a:p>
          <a:r>
            <a:rPr lang="en-US" b="0" i="0" smtClean="0"/>
            <a:t>Lateral </a:t>
          </a:r>
          <a:endParaRPr lang="en-US"/>
        </a:p>
      </dgm:t>
    </dgm:pt>
    <dgm:pt modelId="{B8C52B09-21F6-4FA2-9987-BE32842BFAF9}" type="parTrans" cxnId="{2A444E11-D772-436A-BD43-2969497D8FD9}">
      <dgm:prSet/>
      <dgm:spPr/>
      <dgm:t>
        <a:bodyPr/>
        <a:lstStyle/>
        <a:p>
          <a:endParaRPr lang="en-US"/>
        </a:p>
      </dgm:t>
    </dgm:pt>
    <dgm:pt modelId="{A9AD89A9-1684-4F31-AFDA-F5883B2EE723}" type="sibTrans" cxnId="{2A444E11-D772-436A-BD43-2969497D8FD9}">
      <dgm:prSet/>
      <dgm:spPr/>
      <dgm:t>
        <a:bodyPr/>
        <a:lstStyle/>
        <a:p>
          <a:endParaRPr lang="en-US"/>
        </a:p>
      </dgm:t>
    </dgm:pt>
    <dgm:pt modelId="{CEB94085-FE40-4656-96AA-B868F4E74684}">
      <dgm:prSet/>
      <dgm:spPr/>
      <dgm:t>
        <a:bodyPr/>
        <a:lstStyle/>
        <a:p>
          <a:r>
            <a:rPr lang="en-US" b="0" i="0" smtClean="0"/>
            <a:t>Responsibility for Management</a:t>
          </a:r>
          <a:endParaRPr lang="en-US"/>
        </a:p>
      </dgm:t>
    </dgm:pt>
    <dgm:pt modelId="{2F04CB85-3DDB-4901-8B81-5CBA6D5AB42B}" type="parTrans" cxnId="{0F1EEB39-5C4A-4925-9354-F813BEA7414A}">
      <dgm:prSet/>
      <dgm:spPr/>
      <dgm:t>
        <a:bodyPr/>
        <a:lstStyle/>
        <a:p>
          <a:endParaRPr lang="en-US"/>
        </a:p>
      </dgm:t>
    </dgm:pt>
    <dgm:pt modelId="{F1D22AF2-3889-4172-A38F-487E6D14D422}" type="sibTrans" cxnId="{0F1EEB39-5C4A-4925-9354-F813BEA7414A}">
      <dgm:prSet/>
      <dgm:spPr/>
      <dgm:t>
        <a:bodyPr/>
        <a:lstStyle/>
        <a:p>
          <a:endParaRPr lang="en-US"/>
        </a:p>
      </dgm:t>
    </dgm:pt>
    <dgm:pt modelId="{625D6111-4FA3-4732-A672-28052FBD317A}">
      <dgm:prSet/>
      <dgm:spPr/>
      <dgm:t>
        <a:bodyPr/>
        <a:lstStyle/>
        <a:p>
          <a:r>
            <a:rPr lang="en-US" b="0" i="0" dirty="0" smtClean="0"/>
            <a:t>Company</a:t>
          </a:r>
          <a:endParaRPr lang="en-US" dirty="0"/>
        </a:p>
      </dgm:t>
    </dgm:pt>
    <dgm:pt modelId="{0CABD1F0-34A5-4410-BD5A-7A841F313FB1}" type="parTrans" cxnId="{CB0D0DE8-05B9-407E-BC24-62B51AD26337}">
      <dgm:prSet/>
      <dgm:spPr/>
      <dgm:t>
        <a:bodyPr/>
        <a:lstStyle/>
        <a:p>
          <a:endParaRPr lang="en-US"/>
        </a:p>
      </dgm:t>
    </dgm:pt>
    <dgm:pt modelId="{852F62E4-CF77-43FC-B335-8ED1702FC744}" type="sibTrans" cxnId="{CB0D0DE8-05B9-407E-BC24-62B51AD26337}">
      <dgm:prSet/>
      <dgm:spPr/>
      <dgm:t>
        <a:bodyPr/>
        <a:lstStyle/>
        <a:p>
          <a:endParaRPr lang="en-US"/>
        </a:p>
      </dgm:t>
    </dgm:pt>
    <dgm:pt modelId="{DE123447-38F2-458C-A659-686AC9F9042C}">
      <dgm:prSet/>
      <dgm:spPr/>
      <dgm:t>
        <a:bodyPr/>
        <a:lstStyle/>
        <a:p>
          <a:r>
            <a:rPr lang="en-US" b="0" i="0" smtClean="0"/>
            <a:t>Employee</a:t>
          </a:r>
          <a:endParaRPr lang="en-US"/>
        </a:p>
      </dgm:t>
    </dgm:pt>
    <dgm:pt modelId="{AA5AFA71-2883-4D8A-A59B-720CB4A87022}" type="parTrans" cxnId="{ADCC1834-7A6E-41B4-81D0-5E938AE704CB}">
      <dgm:prSet/>
      <dgm:spPr/>
      <dgm:t>
        <a:bodyPr/>
        <a:lstStyle/>
        <a:p>
          <a:endParaRPr lang="en-US"/>
        </a:p>
      </dgm:t>
    </dgm:pt>
    <dgm:pt modelId="{2E69314A-F42B-4EF0-8D7E-BE3907C97C81}" type="sibTrans" cxnId="{ADCC1834-7A6E-41B4-81D0-5E938AE704CB}">
      <dgm:prSet/>
      <dgm:spPr/>
      <dgm:t>
        <a:bodyPr/>
        <a:lstStyle/>
        <a:p>
          <a:endParaRPr lang="en-US"/>
        </a:p>
      </dgm:t>
    </dgm:pt>
    <dgm:pt modelId="{081FCC50-0285-49C9-A7C8-FFF4B5C80E18}">
      <dgm:prSet/>
      <dgm:spPr/>
      <dgm:t>
        <a:bodyPr/>
        <a:lstStyle/>
        <a:p>
          <a:r>
            <a:rPr lang="en-US" b="0" i="0" smtClean="0"/>
            <a:t>Expertise </a:t>
          </a:r>
          <a:endParaRPr lang="en-US"/>
        </a:p>
      </dgm:t>
    </dgm:pt>
    <dgm:pt modelId="{4650C8A6-3505-483B-A997-9BC1130A1520}" type="parTrans" cxnId="{E25DAFA2-4B59-4290-B41D-ED8DAD8A38D5}">
      <dgm:prSet/>
      <dgm:spPr/>
      <dgm:t>
        <a:bodyPr/>
        <a:lstStyle/>
        <a:p>
          <a:endParaRPr lang="en-US"/>
        </a:p>
      </dgm:t>
    </dgm:pt>
    <dgm:pt modelId="{960F2613-8261-4089-8867-0FE211CF1494}" type="sibTrans" cxnId="{E25DAFA2-4B59-4290-B41D-ED8DAD8A38D5}">
      <dgm:prSet/>
      <dgm:spPr/>
      <dgm:t>
        <a:bodyPr/>
        <a:lstStyle/>
        <a:p>
          <a:endParaRPr lang="en-US"/>
        </a:p>
      </dgm:t>
    </dgm:pt>
    <dgm:pt modelId="{5E4C456E-2D22-4D99-9673-5AD9C099EDBE}">
      <dgm:prSet/>
      <dgm:spPr/>
      <dgm:t>
        <a:bodyPr/>
        <a:lstStyle/>
        <a:p>
          <a:r>
            <a:rPr lang="en-US" b="0" i="0" smtClean="0"/>
            <a:t>Know how </a:t>
          </a:r>
          <a:endParaRPr lang="en-US"/>
        </a:p>
      </dgm:t>
    </dgm:pt>
    <dgm:pt modelId="{F41788FE-D6ED-47F4-B803-848C37C252F1}" type="parTrans" cxnId="{52401C04-7B4A-492B-96A8-AC4821BBA06A}">
      <dgm:prSet/>
      <dgm:spPr/>
      <dgm:t>
        <a:bodyPr/>
        <a:lstStyle/>
        <a:p>
          <a:endParaRPr lang="en-US"/>
        </a:p>
      </dgm:t>
    </dgm:pt>
    <dgm:pt modelId="{18BB160A-39FD-49EB-98F3-D5E76F13D8B3}" type="sibTrans" cxnId="{52401C04-7B4A-492B-96A8-AC4821BBA06A}">
      <dgm:prSet/>
      <dgm:spPr/>
      <dgm:t>
        <a:bodyPr/>
        <a:lstStyle/>
        <a:p>
          <a:endParaRPr lang="en-US"/>
        </a:p>
      </dgm:t>
    </dgm:pt>
    <dgm:pt modelId="{9E428E45-AB1A-4DB6-AA29-95C62D147CF0}">
      <dgm:prSet/>
      <dgm:spPr/>
      <dgm:t>
        <a:bodyPr/>
        <a:lstStyle/>
        <a:p>
          <a:r>
            <a:rPr lang="en-US" b="0" i="0" smtClean="0"/>
            <a:t>Learn how </a:t>
          </a:r>
          <a:endParaRPr lang="en-US"/>
        </a:p>
      </dgm:t>
    </dgm:pt>
    <dgm:pt modelId="{6AA3F17C-6B84-4F4F-9BA5-5C950FFB1DE4}" type="parTrans" cxnId="{0D6DC029-DD3D-4015-A563-867973888BA6}">
      <dgm:prSet/>
      <dgm:spPr/>
      <dgm:t>
        <a:bodyPr/>
        <a:lstStyle/>
        <a:p>
          <a:endParaRPr lang="en-US"/>
        </a:p>
      </dgm:t>
    </dgm:pt>
    <dgm:pt modelId="{314D7296-C741-4CCE-8DB1-92698B08F9B4}" type="sibTrans" cxnId="{0D6DC029-DD3D-4015-A563-867973888BA6}">
      <dgm:prSet/>
      <dgm:spPr/>
      <dgm:t>
        <a:bodyPr/>
        <a:lstStyle/>
        <a:p>
          <a:endParaRPr lang="en-US"/>
        </a:p>
      </dgm:t>
    </dgm:pt>
    <dgm:pt modelId="{24720501-051C-4228-838D-2F6089F36516}">
      <dgm:prSet/>
      <dgm:spPr/>
      <dgm:t>
        <a:bodyPr/>
        <a:lstStyle/>
        <a:p>
          <a:r>
            <a:rPr lang="en-US" b="0" i="0" dirty="0" smtClean="0"/>
            <a:t>Development</a:t>
          </a:r>
          <a:endParaRPr lang="en-US" dirty="0"/>
        </a:p>
      </dgm:t>
    </dgm:pt>
    <dgm:pt modelId="{01A4B4F2-6360-4130-881D-608441D9C437}" type="parTrans" cxnId="{ED993225-B654-4D22-953E-187B277134E0}">
      <dgm:prSet/>
      <dgm:spPr/>
      <dgm:t>
        <a:bodyPr/>
        <a:lstStyle/>
        <a:p>
          <a:endParaRPr lang="en-US"/>
        </a:p>
      </dgm:t>
    </dgm:pt>
    <dgm:pt modelId="{3EB8EC81-75C0-4323-B87D-F23557FAC492}" type="sibTrans" cxnId="{ED993225-B654-4D22-953E-187B277134E0}">
      <dgm:prSet/>
      <dgm:spPr/>
      <dgm:t>
        <a:bodyPr/>
        <a:lstStyle/>
        <a:p>
          <a:endParaRPr lang="en-US"/>
        </a:p>
      </dgm:t>
    </dgm:pt>
    <dgm:pt modelId="{0EB8FB88-7D23-48AC-941B-B086BCF902C3}">
      <dgm:prSet/>
      <dgm:spPr/>
      <dgm:t>
        <a:bodyPr/>
        <a:lstStyle/>
        <a:p>
          <a:r>
            <a:rPr lang="en-US" b="0" i="0" dirty="0" smtClean="0"/>
            <a:t>Heavy reliance on formal training</a:t>
          </a:r>
          <a:endParaRPr lang="en-US" dirty="0"/>
        </a:p>
      </dgm:t>
    </dgm:pt>
    <dgm:pt modelId="{0B151844-A105-4AC6-BC59-D3F914B9BE96}" type="parTrans" cxnId="{F81D2161-AE5A-48F5-A64B-426B2E027AAB}">
      <dgm:prSet/>
      <dgm:spPr/>
      <dgm:t>
        <a:bodyPr/>
        <a:lstStyle/>
        <a:p>
          <a:endParaRPr lang="en-US"/>
        </a:p>
      </dgm:t>
    </dgm:pt>
    <dgm:pt modelId="{FB12D7A2-2407-4539-881E-7247F6C019F2}" type="sibTrans" cxnId="{F81D2161-AE5A-48F5-A64B-426B2E027AAB}">
      <dgm:prSet/>
      <dgm:spPr/>
      <dgm:t>
        <a:bodyPr/>
        <a:lstStyle/>
        <a:p>
          <a:endParaRPr lang="en-US"/>
        </a:p>
      </dgm:t>
    </dgm:pt>
    <dgm:pt modelId="{1128845F-AC8B-4024-B937-F24A46216B79}">
      <dgm:prSet/>
      <dgm:spPr/>
      <dgm:t>
        <a:bodyPr/>
        <a:lstStyle/>
        <a:p>
          <a:r>
            <a:rPr lang="en-US" b="0" i="0" smtClean="0"/>
            <a:t>Greater reliance on relationships and job experiences</a:t>
          </a:r>
          <a:endParaRPr lang="en-US"/>
        </a:p>
      </dgm:t>
    </dgm:pt>
    <dgm:pt modelId="{726644D2-CEA4-497E-91A1-07B943C153DC}" type="parTrans" cxnId="{E84A432B-4A99-4234-9E7D-8553AAD88E4B}">
      <dgm:prSet/>
      <dgm:spPr/>
      <dgm:t>
        <a:bodyPr/>
        <a:lstStyle/>
        <a:p>
          <a:endParaRPr lang="en-US"/>
        </a:p>
      </dgm:t>
    </dgm:pt>
    <dgm:pt modelId="{BD2901E0-0D5E-4CFD-9DE7-3D3B9E890721}" type="sibTrans" cxnId="{E84A432B-4A99-4234-9E7D-8553AAD88E4B}">
      <dgm:prSet/>
      <dgm:spPr/>
      <dgm:t>
        <a:bodyPr/>
        <a:lstStyle/>
        <a:p>
          <a:endParaRPr lang="en-US"/>
        </a:p>
      </dgm:t>
    </dgm:pt>
    <dgm:pt modelId="{E4021D2F-6BB7-422B-B2FB-9C98C44DA215}" type="pres">
      <dgm:prSet presAssocID="{50BB4931-026D-4B1F-87F5-8EEA77D5B23D}" presName="theList" presStyleCnt="0">
        <dgm:presLayoutVars>
          <dgm:dir/>
          <dgm:animLvl val="lvl"/>
          <dgm:resizeHandles val="exact"/>
        </dgm:presLayoutVars>
      </dgm:prSet>
      <dgm:spPr/>
      <dgm:t>
        <a:bodyPr/>
        <a:lstStyle/>
        <a:p>
          <a:endParaRPr lang="en-US"/>
        </a:p>
      </dgm:t>
    </dgm:pt>
    <dgm:pt modelId="{AF8D1D51-274D-416F-AC03-536C938CE835}" type="pres">
      <dgm:prSet presAssocID="{69D33188-F80B-4628-806F-3F1E2E671BE2}" presName="compNode" presStyleCnt="0"/>
      <dgm:spPr/>
    </dgm:pt>
    <dgm:pt modelId="{3A003D0E-B817-4064-9242-62B3D3A97B1D}" type="pres">
      <dgm:prSet presAssocID="{69D33188-F80B-4628-806F-3F1E2E671BE2}" presName="aNode" presStyleLbl="bgShp" presStyleIdx="0" presStyleCnt="3" custLinFactNeighborX="-8791" custLinFactNeighborY="-3367"/>
      <dgm:spPr/>
      <dgm:t>
        <a:bodyPr/>
        <a:lstStyle/>
        <a:p>
          <a:endParaRPr lang="en-US"/>
        </a:p>
      </dgm:t>
    </dgm:pt>
    <dgm:pt modelId="{EE62C425-608F-487A-8AE5-186776866538}" type="pres">
      <dgm:prSet presAssocID="{69D33188-F80B-4628-806F-3F1E2E671BE2}" presName="textNode" presStyleLbl="bgShp" presStyleIdx="0" presStyleCnt="3"/>
      <dgm:spPr/>
      <dgm:t>
        <a:bodyPr/>
        <a:lstStyle/>
        <a:p>
          <a:endParaRPr lang="en-US"/>
        </a:p>
      </dgm:t>
    </dgm:pt>
    <dgm:pt modelId="{8032AAB9-CFF4-4AD6-ACBF-91A7F6C27C4F}" type="pres">
      <dgm:prSet presAssocID="{69D33188-F80B-4628-806F-3F1E2E671BE2}" presName="compChildNode" presStyleCnt="0"/>
      <dgm:spPr/>
    </dgm:pt>
    <dgm:pt modelId="{A8A3492F-36D5-4BF1-A2D7-5FD9B64C0868}" type="pres">
      <dgm:prSet presAssocID="{69D33188-F80B-4628-806F-3F1E2E671BE2}" presName="theInnerList" presStyleCnt="0"/>
      <dgm:spPr/>
    </dgm:pt>
    <dgm:pt modelId="{BA0469D6-37DE-4D5A-A262-A72E36E3810B}" type="pres">
      <dgm:prSet presAssocID="{EB87C32E-119E-42E5-B470-100C8A344813}" presName="childNode" presStyleLbl="node1" presStyleIdx="0" presStyleCnt="18">
        <dgm:presLayoutVars>
          <dgm:bulletEnabled val="1"/>
        </dgm:presLayoutVars>
      </dgm:prSet>
      <dgm:spPr/>
      <dgm:t>
        <a:bodyPr/>
        <a:lstStyle/>
        <a:p>
          <a:endParaRPr lang="en-US"/>
        </a:p>
      </dgm:t>
    </dgm:pt>
    <dgm:pt modelId="{0E309668-DC8E-4159-98E8-98D8EE190551}" type="pres">
      <dgm:prSet presAssocID="{EB87C32E-119E-42E5-B470-100C8A344813}" presName="aSpace2" presStyleCnt="0"/>
      <dgm:spPr/>
    </dgm:pt>
    <dgm:pt modelId="{4C0BBA06-D50F-4BC3-9BA7-1C62309746CE}" type="pres">
      <dgm:prSet presAssocID="{46D9427E-B1B0-4C97-A15A-E61E10EFBFAE}" presName="childNode" presStyleLbl="node1" presStyleIdx="1" presStyleCnt="18">
        <dgm:presLayoutVars>
          <dgm:bulletEnabled val="1"/>
        </dgm:presLayoutVars>
      </dgm:prSet>
      <dgm:spPr/>
      <dgm:t>
        <a:bodyPr/>
        <a:lstStyle/>
        <a:p>
          <a:endParaRPr lang="en-US"/>
        </a:p>
      </dgm:t>
    </dgm:pt>
    <dgm:pt modelId="{DF0E6846-81A1-4B0F-9032-12084FE82D3F}" type="pres">
      <dgm:prSet presAssocID="{46D9427E-B1B0-4C97-A15A-E61E10EFBFAE}" presName="aSpace2" presStyleCnt="0"/>
      <dgm:spPr/>
    </dgm:pt>
    <dgm:pt modelId="{8568DA04-0F33-4EE4-B61E-A9D6A10A363F}" type="pres">
      <dgm:prSet presAssocID="{AFA6F13E-963E-4F28-9C90-8646F2A1CF50}" presName="childNode" presStyleLbl="node1" presStyleIdx="2" presStyleCnt="18">
        <dgm:presLayoutVars>
          <dgm:bulletEnabled val="1"/>
        </dgm:presLayoutVars>
      </dgm:prSet>
      <dgm:spPr/>
      <dgm:t>
        <a:bodyPr/>
        <a:lstStyle/>
        <a:p>
          <a:endParaRPr lang="en-US"/>
        </a:p>
      </dgm:t>
    </dgm:pt>
    <dgm:pt modelId="{6B94BCC6-DAB4-4DAE-8091-456F79725871}" type="pres">
      <dgm:prSet presAssocID="{AFA6F13E-963E-4F28-9C90-8646F2A1CF50}" presName="aSpace2" presStyleCnt="0"/>
      <dgm:spPr/>
    </dgm:pt>
    <dgm:pt modelId="{A1A5754E-10B1-4DDC-97D6-D4253CE13F77}" type="pres">
      <dgm:prSet presAssocID="{CEB94085-FE40-4656-96AA-B868F4E74684}" presName="childNode" presStyleLbl="node1" presStyleIdx="3" presStyleCnt="18">
        <dgm:presLayoutVars>
          <dgm:bulletEnabled val="1"/>
        </dgm:presLayoutVars>
      </dgm:prSet>
      <dgm:spPr/>
      <dgm:t>
        <a:bodyPr/>
        <a:lstStyle/>
        <a:p>
          <a:endParaRPr lang="en-US"/>
        </a:p>
      </dgm:t>
    </dgm:pt>
    <dgm:pt modelId="{D1B16928-3EF9-4AE4-B4B3-E51EEB0CAAE7}" type="pres">
      <dgm:prSet presAssocID="{CEB94085-FE40-4656-96AA-B868F4E74684}" presName="aSpace2" presStyleCnt="0"/>
      <dgm:spPr/>
    </dgm:pt>
    <dgm:pt modelId="{1E771BC0-DF91-4C57-8601-C5A6EEE8D46D}" type="pres">
      <dgm:prSet presAssocID="{081FCC50-0285-49C9-A7C8-FFF4B5C80E18}" presName="childNode" presStyleLbl="node1" presStyleIdx="4" presStyleCnt="18">
        <dgm:presLayoutVars>
          <dgm:bulletEnabled val="1"/>
        </dgm:presLayoutVars>
      </dgm:prSet>
      <dgm:spPr/>
      <dgm:t>
        <a:bodyPr/>
        <a:lstStyle/>
        <a:p>
          <a:endParaRPr lang="en-US"/>
        </a:p>
      </dgm:t>
    </dgm:pt>
    <dgm:pt modelId="{FD7FA6C0-9196-447E-947A-FE02A21B5E71}" type="pres">
      <dgm:prSet presAssocID="{081FCC50-0285-49C9-A7C8-FFF4B5C80E18}" presName="aSpace2" presStyleCnt="0"/>
      <dgm:spPr/>
    </dgm:pt>
    <dgm:pt modelId="{484A6FB5-1B11-4CC3-887E-63DCF0EFBD86}" type="pres">
      <dgm:prSet presAssocID="{24720501-051C-4228-838D-2F6089F36516}" presName="childNode" presStyleLbl="node1" presStyleIdx="5" presStyleCnt="18">
        <dgm:presLayoutVars>
          <dgm:bulletEnabled val="1"/>
        </dgm:presLayoutVars>
      </dgm:prSet>
      <dgm:spPr/>
      <dgm:t>
        <a:bodyPr/>
        <a:lstStyle/>
        <a:p>
          <a:endParaRPr lang="en-US"/>
        </a:p>
      </dgm:t>
    </dgm:pt>
    <dgm:pt modelId="{34B30741-6907-40B4-96D6-A5D53156F148}" type="pres">
      <dgm:prSet presAssocID="{69D33188-F80B-4628-806F-3F1E2E671BE2}" presName="aSpace" presStyleCnt="0"/>
      <dgm:spPr/>
    </dgm:pt>
    <dgm:pt modelId="{C18A66BD-202F-49D0-9ABE-9307DBCAEF16}" type="pres">
      <dgm:prSet presAssocID="{54772E19-D9D6-4B3F-A5EB-A378B216B713}" presName="compNode" presStyleCnt="0"/>
      <dgm:spPr/>
    </dgm:pt>
    <dgm:pt modelId="{086C3198-927E-41E3-A17B-8FE4BDD49B0B}" type="pres">
      <dgm:prSet presAssocID="{54772E19-D9D6-4B3F-A5EB-A378B216B713}" presName="aNode" presStyleLbl="bgShp" presStyleIdx="1" presStyleCnt="3"/>
      <dgm:spPr/>
      <dgm:t>
        <a:bodyPr/>
        <a:lstStyle/>
        <a:p>
          <a:endParaRPr lang="en-US"/>
        </a:p>
      </dgm:t>
    </dgm:pt>
    <dgm:pt modelId="{00A28370-99F4-47D4-B45F-281A97F65789}" type="pres">
      <dgm:prSet presAssocID="{54772E19-D9D6-4B3F-A5EB-A378B216B713}" presName="textNode" presStyleLbl="bgShp" presStyleIdx="1" presStyleCnt="3"/>
      <dgm:spPr/>
      <dgm:t>
        <a:bodyPr/>
        <a:lstStyle/>
        <a:p>
          <a:endParaRPr lang="en-US"/>
        </a:p>
      </dgm:t>
    </dgm:pt>
    <dgm:pt modelId="{87E3C7A4-B128-400D-97FF-72D468218FB0}" type="pres">
      <dgm:prSet presAssocID="{54772E19-D9D6-4B3F-A5EB-A378B216B713}" presName="compChildNode" presStyleCnt="0"/>
      <dgm:spPr/>
    </dgm:pt>
    <dgm:pt modelId="{D832ABFD-EEEB-4051-84FB-791926D0B4BE}" type="pres">
      <dgm:prSet presAssocID="{54772E19-D9D6-4B3F-A5EB-A378B216B713}" presName="theInnerList" presStyleCnt="0"/>
      <dgm:spPr/>
    </dgm:pt>
    <dgm:pt modelId="{A46F671B-F7C4-48FA-8EA6-FD3842772872}" type="pres">
      <dgm:prSet presAssocID="{01351AA3-EFB8-4A7C-9DB3-65AFF96D664A}" presName="childNode" presStyleLbl="node1" presStyleIdx="6" presStyleCnt="18">
        <dgm:presLayoutVars>
          <dgm:bulletEnabled val="1"/>
        </dgm:presLayoutVars>
      </dgm:prSet>
      <dgm:spPr/>
      <dgm:t>
        <a:bodyPr/>
        <a:lstStyle/>
        <a:p>
          <a:endParaRPr lang="en-US"/>
        </a:p>
      </dgm:t>
    </dgm:pt>
    <dgm:pt modelId="{87839897-CE77-4A34-A720-9251F5B343BF}" type="pres">
      <dgm:prSet presAssocID="{01351AA3-EFB8-4A7C-9DB3-65AFF96D664A}" presName="aSpace2" presStyleCnt="0"/>
      <dgm:spPr/>
    </dgm:pt>
    <dgm:pt modelId="{C21F942C-9BCF-45B2-A1E0-BDD95F0D0AC5}" type="pres">
      <dgm:prSet presAssocID="{1E83C296-5227-42A4-81AB-6FB56FCB4988}" presName="childNode" presStyleLbl="node1" presStyleIdx="7" presStyleCnt="18">
        <dgm:presLayoutVars>
          <dgm:bulletEnabled val="1"/>
        </dgm:presLayoutVars>
      </dgm:prSet>
      <dgm:spPr/>
      <dgm:t>
        <a:bodyPr/>
        <a:lstStyle/>
        <a:p>
          <a:endParaRPr lang="en-US"/>
        </a:p>
      </dgm:t>
    </dgm:pt>
    <dgm:pt modelId="{DF90CA0C-16FB-4CFC-9EE3-935C39F72C13}" type="pres">
      <dgm:prSet presAssocID="{1E83C296-5227-42A4-81AB-6FB56FCB4988}" presName="aSpace2" presStyleCnt="0"/>
      <dgm:spPr/>
    </dgm:pt>
    <dgm:pt modelId="{15446E43-3EC5-4B5D-A889-E32A92549FE1}" type="pres">
      <dgm:prSet presAssocID="{85074492-B167-4060-A4A8-C59E81EF7DC1}" presName="childNode" presStyleLbl="node1" presStyleIdx="8" presStyleCnt="18">
        <dgm:presLayoutVars>
          <dgm:bulletEnabled val="1"/>
        </dgm:presLayoutVars>
      </dgm:prSet>
      <dgm:spPr/>
      <dgm:t>
        <a:bodyPr/>
        <a:lstStyle/>
        <a:p>
          <a:endParaRPr lang="en-US"/>
        </a:p>
      </dgm:t>
    </dgm:pt>
    <dgm:pt modelId="{4FC1F6CA-3F15-49A0-9E72-D63DBEDE2682}" type="pres">
      <dgm:prSet presAssocID="{85074492-B167-4060-A4A8-C59E81EF7DC1}" presName="aSpace2" presStyleCnt="0"/>
      <dgm:spPr/>
    </dgm:pt>
    <dgm:pt modelId="{40C95E6C-EF92-4772-8751-F221A35820A1}" type="pres">
      <dgm:prSet presAssocID="{625D6111-4FA3-4732-A672-28052FBD317A}" presName="childNode" presStyleLbl="node1" presStyleIdx="9" presStyleCnt="18">
        <dgm:presLayoutVars>
          <dgm:bulletEnabled val="1"/>
        </dgm:presLayoutVars>
      </dgm:prSet>
      <dgm:spPr/>
      <dgm:t>
        <a:bodyPr/>
        <a:lstStyle/>
        <a:p>
          <a:endParaRPr lang="en-US"/>
        </a:p>
      </dgm:t>
    </dgm:pt>
    <dgm:pt modelId="{3F5AAECD-0FC0-41EB-8B3F-AB6451207A18}" type="pres">
      <dgm:prSet presAssocID="{625D6111-4FA3-4732-A672-28052FBD317A}" presName="aSpace2" presStyleCnt="0"/>
      <dgm:spPr/>
    </dgm:pt>
    <dgm:pt modelId="{A83043AF-AE90-41DD-8F99-BDDEA78176DB}" type="pres">
      <dgm:prSet presAssocID="{5E4C456E-2D22-4D99-9673-5AD9C099EDBE}" presName="childNode" presStyleLbl="node1" presStyleIdx="10" presStyleCnt="18">
        <dgm:presLayoutVars>
          <dgm:bulletEnabled val="1"/>
        </dgm:presLayoutVars>
      </dgm:prSet>
      <dgm:spPr/>
      <dgm:t>
        <a:bodyPr/>
        <a:lstStyle/>
        <a:p>
          <a:endParaRPr lang="en-US"/>
        </a:p>
      </dgm:t>
    </dgm:pt>
    <dgm:pt modelId="{E9010C72-5E8D-46DC-84C8-877FE425DAAF}" type="pres">
      <dgm:prSet presAssocID="{5E4C456E-2D22-4D99-9673-5AD9C099EDBE}" presName="aSpace2" presStyleCnt="0"/>
      <dgm:spPr/>
    </dgm:pt>
    <dgm:pt modelId="{16D29D6E-F4F5-4311-AE72-10BB2173635E}" type="pres">
      <dgm:prSet presAssocID="{0EB8FB88-7D23-48AC-941B-B086BCF902C3}" presName="childNode" presStyleLbl="node1" presStyleIdx="11" presStyleCnt="18">
        <dgm:presLayoutVars>
          <dgm:bulletEnabled val="1"/>
        </dgm:presLayoutVars>
      </dgm:prSet>
      <dgm:spPr/>
      <dgm:t>
        <a:bodyPr/>
        <a:lstStyle/>
        <a:p>
          <a:endParaRPr lang="en-US"/>
        </a:p>
      </dgm:t>
    </dgm:pt>
    <dgm:pt modelId="{983E5267-B05D-4D06-A473-C4BC1F3605A4}" type="pres">
      <dgm:prSet presAssocID="{54772E19-D9D6-4B3F-A5EB-A378B216B713}" presName="aSpace" presStyleCnt="0"/>
      <dgm:spPr/>
    </dgm:pt>
    <dgm:pt modelId="{7ECCBE00-E304-435A-B222-F3BB93115C28}" type="pres">
      <dgm:prSet presAssocID="{25BE02DD-2CB9-46A1-9147-23CB8643AAFF}" presName="compNode" presStyleCnt="0"/>
      <dgm:spPr/>
    </dgm:pt>
    <dgm:pt modelId="{3C339A55-8D6B-4DF9-A632-38A0864AEFF0}" type="pres">
      <dgm:prSet presAssocID="{25BE02DD-2CB9-46A1-9147-23CB8643AAFF}" presName="aNode" presStyleLbl="bgShp" presStyleIdx="2" presStyleCnt="3"/>
      <dgm:spPr/>
      <dgm:t>
        <a:bodyPr/>
        <a:lstStyle/>
        <a:p>
          <a:endParaRPr lang="en-US"/>
        </a:p>
      </dgm:t>
    </dgm:pt>
    <dgm:pt modelId="{5BF7DD8C-FDB5-4AED-9949-EF6354868543}" type="pres">
      <dgm:prSet presAssocID="{25BE02DD-2CB9-46A1-9147-23CB8643AAFF}" presName="textNode" presStyleLbl="bgShp" presStyleIdx="2" presStyleCnt="3"/>
      <dgm:spPr/>
      <dgm:t>
        <a:bodyPr/>
        <a:lstStyle/>
        <a:p>
          <a:endParaRPr lang="en-US"/>
        </a:p>
      </dgm:t>
    </dgm:pt>
    <dgm:pt modelId="{04404329-AFFC-4EB0-BB40-5F4373B26C56}" type="pres">
      <dgm:prSet presAssocID="{25BE02DD-2CB9-46A1-9147-23CB8643AAFF}" presName="compChildNode" presStyleCnt="0"/>
      <dgm:spPr/>
    </dgm:pt>
    <dgm:pt modelId="{20548FD3-98E2-4161-B896-48D5D3F9514D}" type="pres">
      <dgm:prSet presAssocID="{25BE02DD-2CB9-46A1-9147-23CB8643AAFF}" presName="theInnerList" presStyleCnt="0"/>
      <dgm:spPr/>
    </dgm:pt>
    <dgm:pt modelId="{20759BB6-8E5D-4836-914F-1E3473CB3658}" type="pres">
      <dgm:prSet presAssocID="{273AD36D-D7E0-4366-A9F7-8A6F07056201}" presName="childNode" presStyleLbl="node1" presStyleIdx="12" presStyleCnt="18">
        <dgm:presLayoutVars>
          <dgm:bulletEnabled val="1"/>
        </dgm:presLayoutVars>
      </dgm:prSet>
      <dgm:spPr/>
      <dgm:t>
        <a:bodyPr/>
        <a:lstStyle/>
        <a:p>
          <a:endParaRPr lang="en-US"/>
        </a:p>
      </dgm:t>
    </dgm:pt>
    <dgm:pt modelId="{6C7DB287-9012-4308-BBAB-7C4C9C4DFE4B}" type="pres">
      <dgm:prSet presAssocID="{273AD36D-D7E0-4366-A9F7-8A6F07056201}" presName="aSpace2" presStyleCnt="0"/>
      <dgm:spPr/>
    </dgm:pt>
    <dgm:pt modelId="{88A879BA-EA31-45B6-9551-C7BF8A7B47B1}" type="pres">
      <dgm:prSet presAssocID="{B53D25A6-2EEF-43E6-B2E2-5B633DB33E4D}" presName="childNode" presStyleLbl="node1" presStyleIdx="13" presStyleCnt="18">
        <dgm:presLayoutVars>
          <dgm:bulletEnabled val="1"/>
        </dgm:presLayoutVars>
      </dgm:prSet>
      <dgm:spPr/>
      <dgm:t>
        <a:bodyPr/>
        <a:lstStyle/>
        <a:p>
          <a:endParaRPr lang="en-US"/>
        </a:p>
      </dgm:t>
    </dgm:pt>
    <dgm:pt modelId="{6470D980-E738-4204-BEFA-7CD2D2A66967}" type="pres">
      <dgm:prSet presAssocID="{B53D25A6-2EEF-43E6-B2E2-5B633DB33E4D}" presName="aSpace2" presStyleCnt="0"/>
      <dgm:spPr/>
    </dgm:pt>
    <dgm:pt modelId="{2E9AFA23-9CEE-4850-A1DE-AAA5C53FFAEC}" type="pres">
      <dgm:prSet presAssocID="{3D2726F8-A83E-4A7A-A234-D5F05CE53C54}" presName="childNode" presStyleLbl="node1" presStyleIdx="14" presStyleCnt="18">
        <dgm:presLayoutVars>
          <dgm:bulletEnabled val="1"/>
        </dgm:presLayoutVars>
      </dgm:prSet>
      <dgm:spPr/>
      <dgm:t>
        <a:bodyPr/>
        <a:lstStyle/>
        <a:p>
          <a:endParaRPr lang="en-US"/>
        </a:p>
      </dgm:t>
    </dgm:pt>
    <dgm:pt modelId="{085CFECB-201D-4D80-9C93-36F24D596D24}" type="pres">
      <dgm:prSet presAssocID="{3D2726F8-A83E-4A7A-A234-D5F05CE53C54}" presName="aSpace2" presStyleCnt="0"/>
      <dgm:spPr/>
    </dgm:pt>
    <dgm:pt modelId="{EB1236AF-2487-4F01-94E6-13DA689B9A8F}" type="pres">
      <dgm:prSet presAssocID="{DE123447-38F2-458C-A659-686AC9F9042C}" presName="childNode" presStyleLbl="node1" presStyleIdx="15" presStyleCnt="18">
        <dgm:presLayoutVars>
          <dgm:bulletEnabled val="1"/>
        </dgm:presLayoutVars>
      </dgm:prSet>
      <dgm:spPr/>
      <dgm:t>
        <a:bodyPr/>
        <a:lstStyle/>
        <a:p>
          <a:endParaRPr lang="en-US"/>
        </a:p>
      </dgm:t>
    </dgm:pt>
    <dgm:pt modelId="{3E356152-B308-4FAC-9C70-02D5429DDC25}" type="pres">
      <dgm:prSet presAssocID="{DE123447-38F2-458C-A659-686AC9F9042C}" presName="aSpace2" presStyleCnt="0"/>
      <dgm:spPr/>
    </dgm:pt>
    <dgm:pt modelId="{93147877-5069-43B3-801A-519FBA1C2BFD}" type="pres">
      <dgm:prSet presAssocID="{9E428E45-AB1A-4DB6-AA29-95C62D147CF0}" presName="childNode" presStyleLbl="node1" presStyleIdx="16" presStyleCnt="18">
        <dgm:presLayoutVars>
          <dgm:bulletEnabled val="1"/>
        </dgm:presLayoutVars>
      </dgm:prSet>
      <dgm:spPr/>
      <dgm:t>
        <a:bodyPr/>
        <a:lstStyle/>
        <a:p>
          <a:endParaRPr lang="en-US"/>
        </a:p>
      </dgm:t>
    </dgm:pt>
    <dgm:pt modelId="{F41D74BF-945F-4ACD-A591-ED931C4F8DF0}" type="pres">
      <dgm:prSet presAssocID="{9E428E45-AB1A-4DB6-AA29-95C62D147CF0}" presName="aSpace2" presStyleCnt="0"/>
      <dgm:spPr/>
    </dgm:pt>
    <dgm:pt modelId="{34AF3C46-6505-4DCB-A0C2-4D59074B3779}" type="pres">
      <dgm:prSet presAssocID="{1128845F-AC8B-4024-B937-F24A46216B79}" presName="childNode" presStyleLbl="node1" presStyleIdx="17" presStyleCnt="18">
        <dgm:presLayoutVars>
          <dgm:bulletEnabled val="1"/>
        </dgm:presLayoutVars>
      </dgm:prSet>
      <dgm:spPr/>
      <dgm:t>
        <a:bodyPr/>
        <a:lstStyle/>
        <a:p>
          <a:endParaRPr lang="en-US"/>
        </a:p>
      </dgm:t>
    </dgm:pt>
  </dgm:ptLst>
  <dgm:cxnLst>
    <dgm:cxn modelId="{2590DF30-6D2B-4DDA-B287-583E81D8E418}" srcId="{69D33188-F80B-4628-806F-3F1E2E671BE2}" destId="{AFA6F13E-963E-4F28-9C90-8646F2A1CF50}" srcOrd="2" destOrd="0" parTransId="{246D7F44-01B5-4EFB-930D-8391D0435796}" sibTransId="{2B833766-6349-4247-8F05-B81D1101CFB2}"/>
    <dgm:cxn modelId="{36C2DD0F-104B-42FF-BDE5-35D5286013F6}" type="presOf" srcId="{5E4C456E-2D22-4D99-9673-5AD9C099EDBE}" destId="{A83043AF-AE90-41DD-8F99-BDDEA78176DB}" srcOrd="0" destOrd="0" presId="urn:microsoft.com/office/officeart/2005/8/layout/lProcess2"/>
    <dgm:cxn modelId="{50388A95-F211-4E98-90BB-9D2A547A6E92}" type="presOf" srcId="{625D6111-4FA3-4732-A672-28052FBD317A}" destId="{40C95E6C-EF92-4772-8751-F221A35820A1}" srcOrd="0" destOrd="0" presId="urn:microsoft.com/office/officeart/2005/8/layout/lProcess2"/>
    <dgm:cxn modelId="{0F1EEB39-5C4A-4925-9354-F813BEA7414A}" srcId="{69D33188-F80B-4628-806F-3F1E2E671BE2}" destId="{CEB94085-FE40-4656-96AA-B868F4E74684}" srcOrd="3" destOrd="0" parTransId="{2F04CB85-3DDB-4901-8B81-5CBA6D5AB42B}" sibTransId="{F1D22AF2-3889-4172-A38F-487E6D14D422}"/>
    <dgm:cxn modelId="{C34DB278-42A1-4F66-B2A3-24E19F8A66D1}" type="presOf" srcId="{CEB94085-FE40-4656-96AA-B868F4E74684}" destId="{A1A5754E-10B1-4DDC-97D6-D4253CE13F77}" srcOrd="0" destOrd="0" presId="urn:microsoft.com/office/officeart/2005/8/layout/lProcess2"/>
    <dgm:cxn modelId="{ED993225-B654-4D22-953E-187B277134E0}" srcId="{69D33188-F80B-4628-806F-3F1E2E671BE2}" destId="{24720501-051C-4228-838D-2F6089F36516}" srcOrd="5" destOrd="0" parTransId="{01A4B4F2-6360-4130-881D-608441D9C437}" sibTransId="{3EB8EC81-75C0-4323-B87D-F23557FAC492}"/>
    <dgm:cxn modelId="{F81D2161-AE5A-48F5-A64B-426B2E027AAB}" srcId="{54772E19-D9D6-4B3F-A5EB-A378B216B713}" destId="{0EB8FB88-7D23-48AC-941B-B086BCF902C3}" srcOrd="5" destOrd="0" parTransId="{0B151844-A105-4AC6-BC59-D3F914B9BE96}" sibTransId="{FB12D7A2-2407-4539-881E-7247F6C019F2}"/>
    <dgm:cxn modelId="{2A444E11-D772-436A-BD43-2969497D8FD9}" srcId="{25BE02DD-2CB9-46A1-9147-23CB8643AAFF}" destId="{3D2726F8-A83E-4A7A-A234-D5F05CE53C54}" srcOrd="2" destOrd="0" parTransId="{B8C52B09-21F6-4FA2-9987-BE32842BFAF9}" sibTransId="{A9AD89A9-1684-4F31-AFDA-F5883B2EE723}"/>
    <dgm:cxn modelId="{E84A432B-4A99-4234-9E7D-8553AAD88E4B}" srcId="{25BE02DD-2CB9-46A1-9147-23CB8643AAFF}" destId="{1128845F-AC8B-4024-B937-F24A46216B79}" srcOrd="5" destOrd="0" parTransId="{726644D2-CEA4-497E-91A1-07B943C153DC}" sibTransId="{BD2901E0-0D5E-4CFD-9DE7-3D3B9E890721}"/>
    <dgm:cxn modelId="{6C3A6BD6-70F4-4F2D-AEFC-719C1EA506EA}" type="presOf" srcId="{1E83C296-5227-42A4-81AB-6FB56FCB4988}" destId="{C21F942C-9BCF-45B2-A1E0-BDD95F0D0AC5}" srcOrd="0" destOrd="0" presId="urn:microsoft.com/office/officeart/2005/8/layout/lProcess2"/>
    <dgm:cxn modelId="{AB41B32A-17B5-4908-8960-5FF7B1311BDE}" type="presOf" srcId="{25BE02DD-2CB9-46A1-9147-23CB8643AAFF}" destId="{5BF7DD8C-FDB5-4AED-9949-EF6354868543}" srcOrd="1" destOrd="0" presId="urn:microsoft.com/office/officeart/2005/8/layout/lProcess2"/>
    <dgm:cxn modelId="{4EAD2C7B-7695-4F10-8622-A82082600FD7}" srcId="{50BB4931-026D-4B1F-87F5-8EEA77D5B23D}" destId="{54772E19-D9D6-4B3F-A5EB-A378B216B713}" srcOrd="1" destOrd="0" parTransId="{E5A0DA59-2ED1-4B09-BB7F-9A354920845A}" sibTransId="{49D8FFD0-57C3-4A8D-A65C-44CED581D1E9}"/>
    <dgm:cxn modelId="{A9DAB3ED-8C42-4234-8E57-66945FABEB60}" srcId="{25BE02DD-2CB9-46A1-9147-23CB8643AAFF}" destId="{B53D25A6-2EEF-43E6-B2E2-5B633DB33E4D}" srcOrd="1" destOrd="0" parTransId="{9CF8F56C-BB13-4525-B21E-322FDD2126C3}" sibTransId="{D325058B-1167-4A2E-BCA9-11B837CFCB8F}"/>
    <dgm:cxn modelId="{227A568D-8DC5-4ACB-9F22-34AAE9381A8C}" type="presOf" srcId="{0EB8FB88-7D23-48AC-941B-B086BCF902C3}" destId="{16D29D6E-F4F5-4311-AE72-10BB2173635E}" srcOrd="0" destOrd="0" presId="urn:microsoft.com/office/officeart/2005/8/layout/lProcess2"/>
    <dgm:cxn modelId="{3799336E-9F4D-4D54-B70B-DA68D44ACC7C}" srcId="{50BB4931-026D-4B1F-87F5-8EEA77D5B23D}" destId="{25BE02DD-2CB9-46A1-9147-23CB8643AAFF}" srcOrd="2" destOrd="0" parTransId="{E56FABD3-C5DA-401F-913A-83D21712B548}" sibTransId="{BE7068A7-592C-4167-A653-3CDAE3063059}"/>
    <dgm:cxn modelId="{E25DAFA2-4B59-4290-B41D-ED8DAD8A38D5}" srcId="{69D33188-F80B-4628-806F-3F1E2E671BE2}" destId="{081FCC50-0285-49C9-A7C8-FFF4B5C80E18}" srcOrd="4" destOrd="0" parTransId="{4650C8A6-3505-483B-A997-9BC1130A1520}" sibTransId="{960F2613-8261-4089-8867-0FE211CF1494}"/>
    <dgm:cxn modelId="{C086142D-7EEF-4B25-AF9C-F11D8C7C98D5}" type="presOf" srcId="{50BB4931-026D-4B1F-87F5-8EEA77D5B23D}" destId="{E4021D2F-6BB7-422B-B2FB-9C98C44DA215}" srcOrd="0" destOrd="0" presId="urn:microsoft.com/office/officeart/2005/8/layout/lProcess2"/>
    <dgm:cxn modelId="{F1627927-26E6-4456-8BDF-F7213AFFB10C}" type="presOf" srcId="{46D9427E-B1B0-4C97-A15A-E61E10EFBFAE}" destId="{4C0BBA06-D50F-4BC3-9BA7-1C62309746CE}" srcOrd="0" destOrd="0" presId="urn:microsoft.com/office/officeart/2005/8/layout/lProcess2"/>
    <dgm:cxn modelId="{A98E52FA-58E8-47BC-A189-CC7625A6E241}" srcId="{54772E19-D9D6-4B3F-A5EB-A378B216B713}" destId="{1E83C296-5227-42A4-81AB-6FB56FCB4988}" srcOrd="1" destOrd="0" parTransId="{4631930B-3EF5-4CEA-B594-CAD05303F779}" sibTransId="{A3250221-9FF2-40D5-B1CC-082C11DCC319}"/>
    <dgm:cxn modelId="{2979B449-7955-4B69-B7F9-81A181D9C741}" type="presOf" srcId="{54772E19-D9D6-4B3F-A5EB-A378B216B713}" destId="{086C3198-927E-41E3-A17B-8FE4BDD49B0B}" srcOrd="0" destOrd="0" presId="urn:microsoft.com/office/officeart/2005/8/layout/lProcess2"/>
    <dgm:cxn modelId="{0D975812-EAFC-4A0A-B2D3-DB8DB7C36350}" type="presOf" srcId="{01351AA3-EFB8-4A7C-9DB3-65AFF96D664A}" destId="{A46F671B-F7C4-48FA-8EA6-FD3842772872}" srcOrd="0" destOrd="0" presId="urn:microsoft.com/office/officeart/2005/8/layout/lProcess2"/>
    <dgm:cxn modelId="{0B47D902-EC31-42D1-B61D-080EE2BCD4F9}" srcId="{69D33188-F80B-4628-806F-3F1E2E671BE2}" destId="{EB87C32E-119E-42E5-B470-100C8A344813}" srcOrd="0" destOrd="0" parTransId="{41F79BF4-E2BE-47F4-B5B1-9754444C662A}" sibTransId="{B3CE205F-63F1-45F0-9C32-B634E801F4E9}"/>
    <dgm:cxn modelId="{6CC42D1C-219C-4F12-BE8C-F8F433B5EABE}" type="presOf" srcId="{9E428E45-AB1A-4DB6-AA29-95C62D147CF0}" destId="{93147877-5069-43B3-801A-519FBA1C2BFD}" srcOrd="0" destOrd="0" presId="urn:microsoft.com/office/officeart/2005/8/layout/lProcess2"/>
    <dgm:cxn modelId="{6D97C24F-FC8D-44E9-9948-1DBF007381E2}" type="presOf" srcId="{54772E19-D9D6-4B3F-A5EB-A378B216B713}" destId="{00A28370-99F4-47D4-B45F-281A97F65789}" srcOrd="1" destOrd="0" presId="urn:microsoft.com/office/officeart/2005/8/layout/lProcess2"/>
    <dgm:cxn modelId="{C1702F7E-5F31-4DB4-A8A7-38C603CCAD83}" type="presOf" srcId="{69D33188-F80B-4628-806F-3F1E2E671BE2}" destId="{EE62C425-608F-487A-8AE5-186776866538}" srcOrd="1" destOrd="0" presId="urn:microsoft.com/office/officeart/2005/8/layout/lProcess2"/>
    <dgm:cxn modelId="{8E24FEEC-DD97-48B2-A0B2-631AEB15DCC3}" type="presOf" srcId="{3D2726F8-A83E-4A7A-A234-D5F05CE53C54}" destId="{2E9AFA23-9CEE-4850-A1DE-AAA5C53FFAEC}" srcOrd="0" destOrd="0" presId="urn:microsoft.com/office/officeart/2005/8/layout/lProcess2"/>
    <dgm:cxn modelId="{430C236A-3C7F-43D6-A48D-D5B2F9598844}" type="presOf" srcId="{081FCC50-0285-49C9-A7C8-FFF4B5C80E18}" destId="{1E771BC0-DF91-4C57-8601-C5A6EEE8D46D}" srcOrd="0" destOrd="0" presId="urn:microsoft.com/office/officeart/2005/8/layout/lProcess2"/>
    <dgm:cxn modelId="{EE1BBF72-5661-48F1-B849-0CCC87702E8C}" type="presOf" srcId="{B53D25A6-2EEF-43E6-B2E2-5B633DB33E4D}" destId="{88A879BA-EA31-45B6-9551-C7BF8A7B47B1}" srcOrd="0" destOrd="0" presId="urn:microsoft.com/office/officeart/2005/8/layout/lProcess2"/>
    <dgm:cxn modelId="{23EE7299-0E5F-4150-97FE-49E55FC1C452}" srcId="{54772E19-D9D6-4B3F-A5EB-A378B216B713}" destId="{01351AA3-EFB8-4A7C-9DB3-65AFF96D664A}" srcOrd="0" destOrd="0" parTransId="{F8FE3BAF-E0D7-4ADB-812E-3AF0750B364A}" sibTransId="{3AEED868-0577-4C8E-8193-36DA36A0466B}"/>
    <dgm:cxn modelId="{0C173472-A692-4D8E-B653-29E6114FC8CA}" srcId="{50BB4931-026D-4B1F-87F5-8EEA77D5B23D}" destId="{69D33188-F80B-4628-806F-3F1E2E671BE2}" srcOrd="0" destOrd="0" parTransId="{1774B06C-AB3C-4B64-9202-8FFADEDBD213}" sibTransId="{7C4B3ECD-AA69-4E43-9A56-E780CE51C3AA}"/>
    <dgm:cxn modelId="{71D8D492-2E2B-43C3-9E6E-2B142B99915A}" srcId="{54772E19-D9D6-4B3F-A5EB-A378B216B713}" destId="{85074492-B167-4060-A4A8-C59E81EF7DC1}" srcOrd="2" destOrd="0" parTransId="{C159213B-00A7-4EE2-B01B-4451A8CA3495}" sibTransId="{DB9F69BB-5791-4877-92DA-E1E4849D4121}"/>
    <dgm:cxn modelId="{10D61A2D-7117-4E08-8E64-F8A0A6AE1ADE}" type="presOf" srcId="{85074492-B167-4060-A4A8-C59E81EF7DC1}" destId="{15446E43-3EC5-4B5D-A889-E32A92549FE1}" srcOrd="0" destOrd="0" presId="urn:microsoft.com/office/officeart/2005/8/layout/lProcess2"/>
    <dgm:cxn modelId="{AE677419-EFC1-4CEA-B252-70206C33D85B}" type="presOf" srcId="{25BE02DD-2CB9-46A1-9147-23CB8643AAFF}" destId="{3C339A55-8D6B-4DF9-A632-38A0864AEFF0}" srcOrd="0" destOrd="0" presId="urn:microsoft.com/office/officeart/2005/8/layout/lProcess2"/>
    <dgm:cxn modelId="{CB0D0DE8-05B9-407E-BC24-62B51AD26337}" srcId="{54772E19-D9D6-4B3F-A5EB-A378B216B713}" destId="{625D6111-4FA3-4732-A672-28052FBD317A}" srcOrd="3" destOrd="0" parTransId="{0CABD1F0-34A5-4410-BD5A-7A841F313FB1}" sibTransId="{852F62E4-CF77-43FC-B335-8ED1702FC744}"/>
    <dgm:cxn modelId="{EFACA2EB-B7A3-43A2-B057-CF1B082A0CA7}" type="presOf" srcId="{DE123447-38F2-458C-A659-686AC9F9042C}" destId="{EB1236AF-2487-4F01-94E6-13DA689B9A8F}" srcOrd="0" destOrd="0" presId="urn:microsoft.com/office/officeart/2005/8/layout/lProcess2"/>
    <dgm:cxn modelId="{ADCC1834-7A6E-41B4-81D0-5E938AE704CB}" srcId="{25BE02DD-2CB9-46A1-9147-23CB8643AAFF}" destId="{DE123447-38F2-458C-A659-686AC9F9042C}" srcOrd="3" destOrd="0" parTransId="{AA5AFA71-2883-4D8A-A59B-720CB4A87022}" sibTransId="{2E69314A-F42B-4EF0-8D7E-BE3907C97C81}"/>
    <dgm:cxn modelId="{0D6DC029-DD3D-4015-A563-867973888BA6}" srcId="{25BE02DD-2CB9-46A1-9147-23CB8643AAFF}" destId="{9E428E45-AB1A-4DB6-AA29-95C62D147CF0}" srcOrd="4" destOrd="0" parTransId="{6AA3F17C-6B84-4F4F-9BA5-5C950FFB1DE4}" sibTransId="{314D7296-C741-4CCE-8DB1-92698B08F9B4}"/>
    <dgm:cxn modelId="{A8F90D99-8B4B-4C79-BF78-4A77DA511ECE}" type="presOf" srcId="{1128845F-AC8B-4024-B937-F24A46216B79}" destId="{34AF3C46-6505-4DCB-A0C2-4D59074B3779}" srcOrd="0" destOrd="0" presId="urn:microsoft.com/office/officeart/2005/8/layout/lProcess2"/>
    <dgm:cxn modelId="{53D35458-6E57-4F7F-AFC5-A322FAB60164}" type="presOf" srcId="{273AD36D-D7E0-4366-A9F7-8A6F07056201}" destId="{20759BB6-8E5D-4836-914F-1E3473CB3658}" srcOrd="0" destOrd="0" presId="urn:microsoft.com/office/officeart/2005/8/layout/lProcess2"/>
    <dgm:cxn modelId="{0908B473-C219-496D-927A-3C9779AA7E83}" type="presOf" srcId="{69D33188-F80B-4628-806F-3F1E2E671BE2}" destId="{3A003D0E-B817-4064-9242-62B3D3A97B1D}" srcOrd="0" destOrd="0" presId="urn:microsoft.com/office/officeart/2005/8/layout/lProcess2"/>
    <dgm:cxn modelId="{DC8339E8-01F4-4914-81DB-90D834E3B5A8}" srcId="{69D33188-F80B-4628-806F-3F1E2E671BE2}" destId="{46D9427E-B1B0-4C97-A15A-E61E10EFBFAE}" srcOrd="1" destOrd="0" parTransId="{BFEDE0E9-A6EE-409E-BD76-261E1ED7BF13}" sibTransId="{612AA027-9C04-4125-A81D-30B688317061}"/>
    <dgm:cxn modelId="{52401C04-7B4A-492B-96A8-AC4821BBA06A}" srcId="{54772E19-D9D6-4B3F-A5EB-A378B216B713}" destId="{5E4C456E-2D22-4D99-9673-5AD9C099EDBE}" srcOrd="4" destOrd="0" parTransId="{F41788FE-D6ED-47F4-B803-848C37C252F1}" sibTransId="{18BB160A-39FD-49EB-98F3-D5E76F13D8B3}"/>
    <dgm:cxn modelId="{154FCAC8-7218-4CC1-9D06-A52371B8F757}" srcId="{25BE02DD-2CB9-46A1-9147-23CB8643AAFF}" destId="{273AD36D-D7E0-4366-A9F7-8A6F07056201}" srcOrd="0" destOrd="0" parTransId="{022DA1DE-4A90-410F-A9B2-238A7C45EB79}" sibTransId="{7455DB55-02D8-4351-A5A6-57E30E81A151}"/>
    <dgm:cxn modelId="{55157422-8162-4981-88E7-2889EF38EC46}" type="presOf" srcId="{EB87C32E-119E-42E5-B470-100C8A344813}" destId="{BA0469D6-37DE-4D5A-A262-A72E36E3810B}" srcOrd="0" destOrd="0" presId="urn:microsoft.com/office/officeart/2005/8/layout/lProcess2"/>
    <dgm:cxn modelId="{C03E6917-A859-4E77-B623-DF2D64A83476}" type="presOf" srcId="{24720501-051C-4228-838D-2F6089F36516}" destId="{484A6FB5-1B11-4CC3-887E-63DCF0EFBD86}" srcOrd="0" destOrd="0" presId="urn:microsoft.com/office/officeart/2005/8/layout/lProcess2"/>
    <dgm:cxn modelId="{3FFAC805-02B5-4E63-A8CD-EF99C8FA7538}" type="presOf" srcId="{AFA6F13E-963E-4F28-9C90-8646F2A1CF50}" destId="{8568DA04-0F33-4EE4-B61E-A9D6A10A363F}" srcOrd="0" destOrd="0" presId="urn:microsoft.com/office/officeart/2005/8/layout/lProcess2"/>
    <dgm:cxn modelId="{4EF8F379-0515-4FDE-AB5E-0FAE9E227067}" type="presParOf" srcId="{E4021D2F-6BB7-422B-B2FB-9C98C44DA215}" destId="{AF8D1D51-274D-416F-AC03-536C938CE835}" srcOrd="0" destOrd="0" presId="urn:microsoft.com/office/officeart/2005/8/layout/lProcess2"/>
    <dgm:cxn modelId="{59C459AF-9E38-489C-98FD-85911EE2C3C1}" type="presParOf" srcId="{AF8D1D51-274D-416F-AC03-536C938CE835}" destId="{3A003D0E-B817-4064-9242-62B3D3A97B1D}" srcOrd="0" destOrd="0" presId="urn:microsoft.com/office/officeart/2005/8/layout/lProcess2"/>
    <dgm:cxn modelId="{8AAA940D-F49A-4CFF-A290-6137875576B6}" type="presParOf" srcId="{AF8D1D51-274D-416F-AC03-536C938CE835}" destId="{EE62C425-608F-487A-8AE5-186776866538}" srcOrd="1" destOrd="0" presId="urn:microsoft.com/office/officeart/2005/8/layout/lProcess2"/>
    <dgm:cxn modelId="{318D0BF6-E3C3-4D8F-8F3F-C39BE3F6AE28}" type="presParOf" srcId="{AF8D1D51-274D-416F-AC03-536C938CE835}" destId="{8032AAB9-CFF4-4AD6-ACBF-91A7F6C27C4F}" srcOrd="2" destOrd="0" presId="urn:microsoft.com/office/officeart/2005/8/layout/lProcess2"/>
    <dgm:cxn modelId="{030C84AA-0153-412B-B04E-D5B5DD2A8089}" type="presParOf" srcId="{8032AAB9-CFF4-4AD6-ACBF-91A7F6C27C4F}" destId="{A8A3492F-36D5-4BF1-A2D7-5FD9B64C0868}" srcOrd="0" destOrd="0" presId="urn:microsoft.com/office/officeart/2005/8/layout/lProcess2"/>
    <dgm:cxn modelId="{3956449C-8099-4061-A1D5-A70A25D21FE3}" type="presParOf" srcId="{A8A3492F-36D5-4BF1-A2D7-5FD9B64C0868}" destId="{BA0469D6-37DE-4D5A-A262-A72E36E3810B}" srcOrd="0" destOrd="0" presId="urn:microsoft.com/office/officeart/2005/8/layout/lProcess2"/>
    <dgm:cxn modelId="{D9385BC1-D875-4AF5-B109-4F77EFBDD4CF}" type="presParOf" srcId="{A8A3492F-36D5-4BF1-A2D7-5FD9B64C0868}" destId="{0E309668-DC8E-4159-98E8-98D8EE190551}" srcOrd="1" destOrd="0" presId="urn:microsoft.com/office/officeart/2005/8/layout/lProcess2"/>
    <dgm:cxn modelId="{06469881-D945-4BF0-A0EC-C6AB8CD7EBD5}" type="presParOf" srcId="{A8A3492F-36D5-4BF1-A2D7-5FD9B64C0868}" destId="{4C0BBA06-D50F-4BC3-9BA7-1C62309746CE}" srcOrd="2" destOrd="0" presId="urn:microsoft.com/office/officeart/2005/8/layout/lProcess2"/>
    <dgm:cxn modelId="{5A15BEDB-4E93-447F-95AF-935084493AC9}" type="presParOf" srcId="{A8A3492F-36D5-4BF1-A2D7-5FD9B64C0868}" destId="{DF0E6846-81A1-4B0F-9032-12084FE82D3F}" srcOrd="3" destOrd="0" presId="urn:microsoft.com/office/officeart/2005/8/layout/lProcess2"/>
    <dgm:cxn modelId="{F820DE86-838D-4600-80D1-EF00D423CA2E}" type="presParOf" srcId="{A8A3492F-36D5-4BF1-A2D7-5FD9B64C0868}" destId="{8568DA04-0F33-4EE4-B61E-A9D6A10A363F}" srcOrd="4" destOrd="0" presId="urn:microsoft.com/office/officeart/2005/8/layout/lProcess2"/>
    <dgm:cxn modelId="{68DF1D20-F560-4414-B867-888FC308990C}" type="presParOf" srcId="{A8A3492F-36D5-4BF1-A2D7-5FD9B64C0868}" destId="{6B94BCC6-DAB4-4DAE-8091-456F79725871}" srcOrd="5" destOrd="0" presId="urn:microsoft.com/office/officeart/2005/8/layout/lProcess2"/>
    <dgm:cxn modelId="{A7F118BE-2BCF-44C9-B36D-3296993F3EC2}" type="presParOf" srcId="{A8A3492F-36D5-4BF1-A2D7-5FD9B64C0868}" destId="{A1A5754E-10B1-4DDC-97D6-D4253CE13F77}" srcOrd="6" destOrd="0" presId="urn:microsoft.com/office/officeart/2005/8/layout/lProcess2"/>
    <dgm:cxn modelId="{D916DCDF-7BB3-453C-8CA8-66E62D448627}" type="presParOf" srcId="{A8A3492F-36D5-4BF1-A2D7-5FD9B64C0868}" destId="{D1B16928-3EF9-4AE4-B4B3-E51EEB0CAAE7}" srcOrd="7" destOrd="0" presId="urn:microsoft.com/office/officeart/2005/8/layout/lProcess2"/>
    <dgm:cxn modelId="{2C7B5412-75EA-48CB-89D1-BAE983C80AC4}" type="presParOf" srcId="{A8A3492F-36D5-4BF1-A2D7-5FD9B64C0868}" destId="{1E771BC0-DF91-4C57-8601-C5A6EEE8D46D}" srcOrd="8" destOrd="0" presId="urn:microsoft.com/office/officeart/2005/8/layout/lProcess2"/>
    <dgm:cxn modelId="{26738D8A-7135-4ACA-8014-67A4BBA9360D}" type="presParOf" srcId="{A8A3492F-36D5-4BF1-A2D7-5FD9B64C0868}" destId="{FD7FA6C0-9196-447E-947A-FE02A21B5E71}" srcOrd="9" destOrd="0" presId="urn:microsoft.com/office/officeart/2005/8/layout/lProcess2"/>
    <dgm:cxn modelId="{8D6D02B3-AC1F-411E-8564-06921948CF6A}" type="presParOf" srcId="{A8A3492F-36D5-4BF1-A2D7-5FD9B64C0868}" destId="{484A6FB5-1B11-4CC3-887E-63DCF0EFBD86}" srcOrd="10" destOrd="0" presId="urn:microsoft.com/office/officeart/2005/8/layout/lProcess2"/>
    <dgm:cxn modelId="{F490BCBC-B1C7-4CA6-A07A-0D21D1905AF1}" type="presParOf" srcId="{E4021D2F-6BB7-422B-B2FB-9C98C44DA215}" destId="{34B30741-6907-40B4-96D6-A5D53156F148}" srcOrd="1" destOrd="0" presId="urn:microsoft.com/office/officeart/2005/8/layout/lProcess2"/>
    <dgm:cxn modelId="{66975D43-0AE1-4C80-B16E-3CDFDC0F6150}" type="presParOf" srcId="{E4021D2F-6BB7-422B-B2FB-9C98C44DA215}" destId="{C18A66BD-202F-49D0-9ABE-9307DBCAEF16}" srcOrd="2" destOrd="0" presId="urn:microsoft.com/office/officeart/2005/8/layout/lProcess2"/>
    <dgm:cxn modelId="{FBAB3146-693C-433C-8213-BA38CB0ECF24}" type="presParOf" srcId="{C18A66BD-202F-49D0-9ABE-9307DBCAEF16}" destId="{086C3198-927E-41E3-A17B-8FE4BDD49B0B}" srcOrd="0" destOrd="0" presId="urn:microsoft.com/office/officeart/2005/8/layout/lProcess2"/>
    <dgm:cxn modelId="{D47EA905-F84A-44F7-B847-7538EBD7B4B3}" type="presParOf" srcId="{C18A66BD-202F-49D0-9ABE-9307DBCAEF16}" destId="{00A28370-99F4-47D4-B45F-281A97F65789}" srcOrd="1" destOrd="0" presId="urn:microsoft.com/office/officeart/2005/8/layout/lProcess2"/>
    <dgm:cxn modelId="{F03B114F-2FC6-45FE-8AEF-448487D83ECA}" type="presParOf" srcId="{C18A66BD-202F-49D0-9ABE-9307DBCAEF16}" destId="{87E3C7A4-B128-400D-97FF-72D468218FB0}" srcOrd="2" destOrd="0" presId="urn:microsoft.com/office/officeart/2005/8/layout/lProcess2"/>
    <dgm:cxn modelId="{849FCBEA-BA23-468B-89A7-2F99CA0F7243}" type="presParOf" srcId="{87E3C7A4-B128-400D-97FF-72D468218FB0}" destId="{D832ABFD-EEEB-4051-84FB-791926D0B4BE}" srcOrd="0" destOrd="0" presId="urn:microsoft.com/office/officeart/2005/8/layout/lProcess2"/>
    <dgm:cxn modelId="{86A4D02A-AA33-4C27-9BB0-8F2C6F0FE90E}" type="presParOf" srcId="{D832ABFD-EEEB-4051-84FB-791926D0B4BE}" destId="{A46F671B-F7C4-48FA-8EA6-FD3842772872}" srcOrd="0" destOrd="0" presId="urn:microsoft.com/office/officeart/2005/8/layout/lProcess2"/>
    <dgm:cxn modelId="{4C3D7773-F1D8-49D8-9E62-EE1FE5D2939F}" type="presParOf" srcId="{D832ABFD-EEEB-4051-84FB-791926D0B4BE}" destId="{87839897-CE77-4A34-A720-9251F5B343BF}" srcOrd="1" destOrd="0" presId="urn:microsoft.com/office/officeart/2005/8/layout/lProcess2"/>
    <dgm:cxn modelId="{BA0A8532-4C03-4CD2-A566-7D6D1E048664}" type="presParOf" srcId="{D832ABFD-EEEB-4051-84FB-791926D0B4BE}" destId="{C21F942C-9BCF-45B2-A1E0-BDD95F0D0AC5}" srcOrd="2" destOrd="0" presId="urn:microsoft.com/office/officeart/2005/8/layout/lProcess2"/>
    <dgm:cxn modelId="{B1E91E9C-9D7D-4318-840C-76C4A5956D2C}" type="presParOf" srcId="{D832ABFD-EEEB-4051-84FB-791926D0B4BE}" destId="{DF90CA0C-16FB-4CFC-9EE3-935C39F72C13}" srcOrd="3" destOrd="0" presId="urn:microsoft.com/office/officeart/2005/8/layout/lProcess2"/>
    <dgm:cxn modelId="{BB8AD35D-7325-474F-9120-58C9438A540F}" type="presParOf" srcId="{D832ABFD-EEEB-4051-84FB-791926D0B4BE}" destId="{15446E43-3EC5-4B5D-A889-E32A92549FE1}" srcOrd="4" destOrd="0" presId="urn:microsoft.com/office/officeart/2005/8/layout/lProcess2"/>
    <dgm:cxn modelId="{AF9CFFED-2C98-4FED-88EF-40D5AC074CB2}" type="presParOf" srcId="{D832ABFD-EEEB-4051-84FB-791926D0B4BE}" destId="{4FC1F6CA-3F15-49A0-9E72-D63DBEDE2682}" srcOrd="5" destOrd="0" presId="urn:microsoft.com/office/officeart/2005/8/layout/lProcess2"/>
    <dgm:cxn modelId="{DA180328-A070-4AC5-BF84-02CFFD3EDB0B}" type="presParOf" srcId="{D832ABFD-EEEB-4051-84FB-791926D0B4BE}" destId="{40C95E6C-EF92-4772-8751-F221A35820A1}" srcOrd="6" destOrd="0" presId="urn:microsoft.com/office/officeart/2005/8/layout/lProcess2"/>
    <dgm:cxn modelId="{142729B3-D0CD-4F3E-9C4C-F3051A8EF868}" type="presParOf" srcId="{D832ABFD-EEEB-4051-84FB-791926D0B4BE}" destId="{3F5AAECD-0FC0-41EB-8B3F-AB6451207A18}" srcOrd="7" destOrd="0" presId="urn:microsoft.com/office/officeart/2005/8/layout/lProcess2"/>
    <dgm:cxn modelId="{C190C00B-C4CD-435C-AF73-1C24B358027F}" type="presParOf" srcId="{D832ABFD-EEEB-4051-84FB-791926D0B4BE}" destId="{A83043AF-AE90-41DD-8F99-BDDEA78176DB}" srcOrd="8" destOrd="0" presId="urn:microsoft.com/office/officeart/2005/8/layout/lProcess2"/>
    <dgm:cxn modelId="{0B7AD61D-E247-4BD2-8E9F-3955AEEEA71D}" type="presParOf" srcId="{D832ABFD-EEEB-4051-84FB-791926D0B4BE}" destId="{E9010C72-5E8D-46DC-84C8-877FE425DAAF}" srcOrd="9" destOrd="0" presId="urn:microsoft.com/office/officeart/2005/8/layout/lProcess2"/>
    <dgm:cxn modelId="{9D721FAD-E66D-4B24-86CF-816F945564C1}" type="presParOf" srcId="{D832ABFD-EEEB-4051-84FB-791926D0B4BE}" destId="{16D29D6E-F4F5-4311-AE72-10BB2173635E}" srcOrd="10" destOrd="0" presId="urn:microsoft.com/office/officeart/2005/8/layout/lProcess2"/>
    <dgm:cxn modelId="{2F7E7FE1-9E6E-4281-9E4D-B63DB79F07A3}" type="presParOf" srcId="{E4021D2F-6BB7-422B-B2FB-9C98C44DA215}" destId="{983E5267-B05D-4D06-A473-C4BC1F3605A4}" srcOrd="3" destOrd="0" presId="urn:microsoft.com/office/officeart/2005/8/layout/lProcess2"/>
    <dgm:cxn modelId="{25C06DB4-E7BF-4C27-AF8E-5A2674924C29}" type="presParOf" srcId="{E4021D2F-6BB7-422B-B2FB-9C98C44DA215}" destId="{7ECCBE00-E304-435A-B222-F3BB93115C28}" srcOrd="4" destOrd="0" presId="urn:microsoft.com/office/officeart/2005/8/layout/lProcess2"/>
    <dgm:cxn modelId="{722476A9-8148-45CF-94E2-33F88DB45CC3}" type="presParOf" srcId="{7ECCBE00-E304-435A-B222-F3BB93115C28}" destId="{3C339A55-8D6B-4DF9-A632-38A0864AEFF0}" srcOrd="0" destOrd="0" presId="urn:microsoft.com/office/officeart/2005/8/layout/lProcess2"/>
    <dgm:cxn modelId="{774E48BC-2787-47E1-8479-6B59769D13EF}" type="presParOf" srcId="{7ECCBE00-E304-435A-B222-F3BB93115C28}" destId="{5BF7DD8C-FDB5-4AED-9949-EF6354868543}" srcOrd="1" destOrd="0" presId="urn:microsoft.com/office/officeart/2005/8/layout/lProcess2"/>
    <dgm:cxn modelId="{FD075E57-1068-4328-9588-CDEDAFBA56FD}" type="presParOf" srcId="{7ECCBE00-E304-435A-B222-F3BB93115C28}" destId="{04404329-AFFC-4EB0-BB40-5F4373B26C56}" srcOrd="2" destOrd="0" presId="urn:microsoft.com/office/officeart/2005/8/layout/lProcess2"/>
    <dgm:cxn modelId="{7BF67E4A-AD4A-474C-A26B-577D43B31D16}" type="presParOf" srcId="{04404329-AFFC-4EB0-BB40-5F4373B26C56}" destId="{20548FD3-98E2-4161-B896-48D5D3F9514D}" srcOrd="0" destOrd="0" presId="urn:microsoft.com/office/officeart/2005/8/layout/lProcess2"/>
    <dgm:cxn modelId="{96DD38D7-0EE2-4EEA-AF50-68391E88C424}" type="presParOf" srcId="{20548FD3-98E2-4161-B896-48D5D3F9514D}" destId="{20759BB6-8E5D-4836-914F-1E3473CB3658}" srcOrd="0" destOrd="0" presId="urn:microsoft.com/office/officeart/2005/8/layout/lProcess2"/>
    <dgm:cxn modelId="{895F9E36-3ED8-40E9-B13F-EF305C8DCD02}" type="presParOf" srcId="{20548FD3-98E2-4161-B896-48D5D3F9514D}" destId="{6C7DB287-9012-4308-BBAB-7C4C9C4DFE4B}" srcOrd="1" destOrd="0" presId="urn:microsoft.com/office/officeart/2005/8/layout/lProcess2"/>
    <dgm:cxn modelId="{6895616D-C652-45CC-AAD8-FFD6389211DE}" type="presParOf" srcId="{20548FD3-98E2-4161-B896-48D5D3F9514D}" destId="{88A879BA-EA31-45B6-9551-C7BF8A7B47B1}" srcOrd="2" destOrd="0" presId="urn:microsoft.com/office/officeart/2005/8/layout/lProcess2"/>
    <dgm:cxn modelId="{0A475A5D-03E5-4239-8812-1E2C00F095B5}" type="presParOf" srcId="{20548FD3-98E2-4161-B896-48D5D3F9514D}" destId="{6470D980-E738-4204-BEFA-7CD2D2A66967}" srcOrd="3" destOrd="0" presId="urn:microsoft.com/office/officeart/2005/8/layout/lProcess2"/>
    <dgm:cxn modelId="{B93861E1-052F-4DF0-A7A4-2F989E6D0131}" type="presParOf" srcId="{20548FD3-98E2-4161-B896-48D5D3F9514D}" destId="{2E9AFA23-9CEE-4850-A1DE-AAA5C53FFAEC}" srcOrd="4" destOrd="0" presId="urn:microsoft.com/office/officeart/2005/8/layout/lProcess2"/>
    <dgm:cxn modelId="{0B5DCBA4-BAA2-411A-BB23-66A658BEC5F3}" type="presParOf" srcId="{20548FD3-98E2-4161-B896-48D5D3F9514D}" destId="{085CFECB-201D-4D80-9C93-36F24D596D24}" srcOrd="5" destOrd="0" presId="urn:microsoft.com/office/officeart/2005/8/layout/lProcess2"/>
    <dgm:cxn modelId="{F1D6E9D4-0EAC-429F-BC4D-851C374681AD}" type="presParOf" srcId="{20548FD3-98E2-4161-B896-48D5D3F9514D}" destId="{EB1236AF-2487-4F01-94E6-13DA689B9A8F}" srcOrd="6" destOrd="0" presId="urn:microsoft.com/office/officeart/2005/8/layout/lProcess2"/>
    <dgm:cxn modelId="{0F8014AF-DE5A-46F3-A18E-37A27F8C47B4}" type="presParOf" srcId="{20548FD3-98E2-4161-B896-48D5D3F9514D}" destId="{3E356152-B308-4FAC-9C70-02D5429DDC25}" srcOrd="7" destOrd="0" presId="urn:microsoft.com/office/officeart/2005/8/layout/lProcess2"/>
    <dgm:cxn modelId="{4814C84F-1379-426B-8609-53F28E6EEDD5}" type="presParOf" srcId="{20548FD3-98E2-4161-B896-48D5D3F9514D}" destId="{93147877-5069-43B3-801A-519FBA1C2BFD}" srcOrd="8" destOrd="0" presId="urn:microsoft.com/office/officeart/2005/8/layout/lProcess2"/>
    <dgm:cxn modelId="{F2A21A64-9D0E-42F9-A4ED-86DF1BE981DA}" type="presParOf" srcId="{20548FD3-98E2-4161-B896-48D5D3F9514D}" destId="{F41D74BF-945F-4ACD-A591-ED931C4F8DF0}" srcOrd="9" destOrd="0" presId="urn:microsoft.com/office/officeart/2005/8/layout/lProcess2"/>
    <dgm:cxn modelId="{EEBA98BD-2266-4B26-A728-5ADD40A19826}" type="presParOf" srcId="{20548FD3-98E2-4161-B896-48D5D3F9514D}" destId="{34AF3C46-6505-4DCB-A0C2-4D59074B3779}" srcOrd="10" destOrd="0" presId="urn:microsoft.com/office/officeart/2005/8/layout/lProcess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0F30E8-9A2A-40A2-B3E9-B100A5DED12B}"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7C9E16D5-7A2E-4D70-B721-9B1D2630000B}">
      <dgm:prSet phldrT="[Text]"/>
      <dgm:spPr/>
      <dgm:t>
        <a:bodyPr/>
        <a:lstStyle/>
        <a:p>
          <a:r>
            <a:rPr lang="en-US" b="1" dirty="0" smtClean="0"/>
            <a:t>From the company’s perspective</a:t>
          </a:r>
          <a:endParaRPr lang="en-US" dirty="0"/>
        </a:p>
      </dgm:t>
    </dgm:pt>
    <dgm:pt modelId="{CF378D79-2352-4823-8741-BE264F8466C9}" type="parTrans" cxnId="{EA0F44D5-D1EA-437D-A29F-2917CB692CAE}">
      <dgm:prSet/>
      <dgm:spPr/>
      <dgm:t>
        <a:bodyPr/>
        <a:lstStyle/>
        <a:p>
          <a:endParaRPr lang="en-US"/>
        </a:p>
      </dgm:t>
    </dgm:pt>
    <dgm:pt modelId="{82D4FA3C-541B-4DD1-A30F-FECE94BECAE8}" type="sibTrans" cxnId="{EA0F44D5-D1EA-437D-A29F-2917CB692CAE}">
      <dgm:prSet/>
      <dgm:spPr/>
      <dgm:t>
        <a:bodyPr/>
        <a:lstStyle/>
        <a:p>
          <a:endParaRPr lang="en-US"/>
        </a:p>
      </dgm:t>
    </dgm:pt>
    <dgm:pt modelId="{1336ABDF-7567-49AE-A226-C5837837251C}">
      <dgm:prSet phldrT="[Text]" custT="1"/>
      <dgm:spPr/>
      <dgm:t>
        <a:bodyPr/>
        <a:lstStyle/>
        <a:p>
          <a:endParaRPr lang="en-US" sz="700" dirty="0" smtClean="0"/>
        </a:p>
        <a:p>
          <a:r>
            <a:rPr lang="en-US" sz="1800" dirty="0" smtClean="0"/>
            <a:t>The failure to motivate employees to plan their careers can result in: </a:t>
          </a:r>
        </a:p>
        <a:p>
          <a:r>
            <a:rPr lang="en-US" sz="1800" dirty="0" smtClean="0"/>
            <a:t> -a shortage of employees to fill open positions</a:t>
          </a:r>
        </a:p>
        <a:p>
          <a:r>
            <a:rPr lang="en-US" sz="1800" dirty="0" smtClean="0"/>
            <a:t>-lower employee commitment </a:t>
          </a:r>
        </a:p>
        <a:p>
          <a:r>
            <a:rPr lang="en-US" sz="1800" dirty="0" smtClean="0"/>
            <a:t>-inappropriate use of funds allocated for training and development programs</a:t>
          </a:r>
          <a:endParaRPr lang="en-US" sz="1800" dirty="0"/>
        </a:p>
      </dgm:t>
    </dgm:pt>
    <dgm:pt modelId="{9F25C783-7C48-40C6-9B0A-390436B2D7D1}" type="parTrans" cxnId="{3F8B5D58-547F-46FC-ADE7-D51DB1BE43B4}">
      <dgm:prSet/>
      <dgm:spPr/>
      <dgm:t>
        <a:bodyPr/>
        <a:lstStyle/>
        <a:p>
          <a:endParaRPr lang="en-US"/>
        </a:p>
      </dgm:t>
    </dgm:pt>
    <dgm:pt modelId="{C760AA7C-A326-43BC-8F63-7C7303E93478}" type="sibTrans" cxnId="{3F8B5D58-547F-46FC-ADE7-D51DB1BE43B4}">
      <dgm:prSet/>
      <dgm:spPr/>
      <dgm:t>
        <a:bodyPr/>
        <a:lstStyle/>
        <a:p>
          <a:endParaRPr lang="en-US"/>
        </a:p>
      </dgm:t>
    </dgm:pt>
    <dgm:pt modelId="{7B0AA60D-9112-4CD3-82C8-55244B316BEF}" type="pres">
      <dgm:prSet presAssocID="{A40F30E8-9A2A-40A2-B3E9-B100A5DED12B}" presName="Name0" presStyleCnt="0">
        <dgm:presLayoutVars>
          <dgm:dir/>
          <dgm:animLvl val="lvl"/>
          <dgm:resizeHandles/>
        </dgm:presLayoutVars>
      </dgm:prSet>
      <dgm:spPr/>
      <dgm:t>
        <a:bodyPr/>
        <a:lstStyle/>
        <a:p>
          <a:endParaRPr lang="en-US"/>
        </a:p>
      </dgm:t>
    </dgm:pt>
    <dgm:pt modelId="{FF80E72A-4D85-4E46-8F9F-F526BDCDDA22}" type="pres">
      <dgm:prSet presAssocID="{7C9E16D5-7A2E-4D70-B721-9B1D2630000B}" presName="linNode" presStyleCnt="0"/>
      <dgm:spPr/>
    </dgm:pt>
    <dgm:pt modelId="{27043FEC-8DCF-4AC8-8E83-89E64DD34B9E}" type="pres">
      <dgm:prSet presAssocID="{7C9E16D5-7A2E-4D70-B721-9B1D2630000B}" presName="parentShp" presStyleLbl="node1" presStyleIdx="0" presStyleCnt="1">
        <dgm:presLayoutVars>
          <dgm:bulletEnabled val="1"/>
        </dgm:presLayoutVars>
      </dgm:prSet>
      <dgm:spPr/>
      <dgm:t>
        <a:bodyPr/>
        <a:lstStyle/>
        <a:p>
          <a:endParaRPr lang="en-US"/>
        </a:p>
      </dgm:t>
    </dgm:pt>
    <dgm:pt modelId="{49EB4F4B-B527-498F-A31F-4532A2B4FFF1}" type="pres">
      <dgm:prSet presAssocID="{7C9E16D5-7A2E-4D70-B721-9B1D2630000B}" presName="childShp" presStyleLbl="bgAccFollowNode1" presStyleIdx="0" presStyleCnt="1">
        <dgm:presLayoutVars>
          <dgm:bulletEnabled val="1"/>
        </dgm:presLayoutVars>
      </dgm:prSet>
      <dgm:spPr/>
      <dgm:t>
        <a:bodyPr/>
        <a:lstStyle/>
        <a:p>
          <a:endParaRPr lang="en-US"/>
        </a:p>
      </dgm:t>
    </dgm:pt>
  </dgm:ptLst>
  <dgm:cxnLst>
    <dgm:cxn modelId="{EA0F44D5-D1EA-437D-A29F-2917CB692CAE}" srcId="{A40F30E8-9A2A-40A2-B3E9-B100A5DED12B}" destId="{7C9E16D5-7A2E-4D70-B721-9B1D2630000B}" srcOrd="0" destOrd="0" parTransId="{CF378D79-2352-4823-8741-BE264F8466C9}" sibTransId="{82D4FA3C-541B-4DD1-A30F-FECE94BECAE8}"/>
    <dgm:cxn modelId="{F2DF3B32-17A7-4861-BA57-1EE072295CD4}" type="presOf" srcId="{7C9E16D5-7A2E-4D70-B721-9B1D2630000B}" destId="{27043FEC-8DCF-4AC8-8E83-89E64DD34B9E}" srcOrd="0" destOrd="0" presId="urn:microsoft.com/office/officeart/2005/8/layout/vList6"/>
    <dgm:cxn modelId="{35C97F74-A802-495E-BD30-48152720EE45}" type="presOf" srcId="{1336ABDF-7567-49AE-A226-C5837837251C}" destId="{49EB4F4B-B527-498F-A31F-4532A2B4FFF1}" srcOrd="0" destOrd="0" presId="urn:microsoft.com/office/officeart/2005/8/layout/vList6"/>
    <dgm:cxn modelId="{3F8B5D58-547F-46FC-ADE7-D51DB1BE43B4}" srcId="{7C9E16D5-7A2E-4D70-B721-9B1D2630000B}" destId="{1336ABDF-7567-49AE-A226-C5837837251C}" srcOrd="0" destOrd="0" parTransId="{9F25C783-7C48-40C6-9B0A-390436B2D7D1}" sibTransId="{C760AA7C-A326-43BC-8F63-7C7303E93478}"/>
    <dgm:cxn modelId="{5E0F96A9-26BC-4F7F-B504-C5F863B83BF1}" type="presOf" srcId="{A40F30E8-9A2A-40A2-B3E9-B100A5DED12B}" destId="{7B0AA60D-9112-4CD3-82C8-55244B316BEF}" srcOrd="0" destOrd="0" presId="urn:microsoft.com/office/officeart/2005/8/layout/vList6"/>
    <dgm:cxn modelId="{189838B7-540B-470B-B7D3-753C71CAD174}" type="presParOf" srcId="{7B0AA60D-9112-4CD3-82C8-55244B316BEF}" destId="{FF80E72A-4D85-4E46-8F9F-F526BDCDDA22}" srcOrd="0" destOrd="0" presId="urn:microsoft.com/office/officeart/2005/8/layout/vList6"/>
    <dgm:cxn modelId="{A86370E3-EFE3-4FF9-9D0E-D47C79D7A02B}" type="presParOf" srcId="{FF80E72A-4D85-4E46-8F9F-F526BDCDDA22}" destId="{27043FEC-8DCF-4AC8-8E83-89E64DD34B9E}" srcOrd="0" destOrd="0" presId="urn:microsoft.com/office/officeart/2005/8/layout/vList6"/>
    <dgm:cxn modelId="{38901647-BA50-4860-B5E3-70B9912013D3}" type="presParOf" srcId="{FF80E72A-4D85-4E46-8F9F-F526BDCDDA22}" destId="{49EB4F4B-B527-498F-A31F-4532A2B4FFF1}"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04140B2-CE73-4F5C-86F9-DD5A0419E80F}"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9A1AB77D-4EDD-4EBA-9675-943F466CFAB4}">
      <dgm:prSet phldrT="[Text]"/>
      <dgm:spPr/>
      <dgm:t>
        <a:bodyPr/>
        <a:lstStyle/>
        <a:p>
          <a:r>
            <a:rPr lang="en-US" b="1" dirty="0" smtClean="0"/>
            <a:t>From the employees’ perspective </a:t>
          </a:r>
          <a:endParaRPr lang="en-US" dirty="0"/>
        </a:p>
      </dgm:t>
    </dgm:pt>
    <dgm:pt modelId="{A0F239EB-C9ED-4EF5-AA2B-B40D1084F189}" type="parTrans" cxnId="{1690470F-4F21-486A-A282-AE2C3850A9AE}">
      <dgm:prSet/>
      <dgm:spPr/>
      <dgm:t>
        <a:bodyPr/>
        <a:lstStyle/>
        <a:p>
          <a:endParaRPr lang="en-US"/>
        </a:p>
      </dgm:t>
    </dgm:pt>
    <dgm:pt modelId="{ECBA47BA-241C-44AD-BCE4-E2A326B873B6}" type="sibTrans" cxnId="{1690470F-4F21-486A-A282-AE2C3850A9AE}">
      <dgm:prSet/>
      <dgm:spPr/>
      <dgm:t>
        <a:bodyPr/>
        <a:lstStyle/>
        <a:p>
          <a:endParaRPr lang="en-US"/>
        </a:p>
      </dgm:t>
    </dgm:pt>
    <dgm:pt modelId="{ACEB9A19-A1DF-4287-9385-5989BF94B914}">
      <dgm:prSet phldrT="[Text]"/>
      <dgm:spPr/>
      <dgm:t>
        <a:bodyPr/>
        <a:lstStyle/>
        <a:p>
          <a:r>
            <a:rPr lang="en-US" dirty="0" smtClean="0"/>
            <a:t>lack of career management can result in: </a:t>
          </a:r>
          <a:endParaRPr lang="en-US" dirty="0"/>
        </a:p>
      </dgm:t>
    </dgm:pt>
    <dgm:pt modelId="{7B48D42C-E811-4341-BB1E-0DCB35F1767C}" type="parTrans" cxnId="{5F02E140-88F8-4910-BF1E-717586171F9B}">
      <dgm:prSet/>
      <dgm:spPr/>
      <dgm:t>
        <a:bodyPr/>
        <a:lstStyle/>
        <a:p>
          <a:endParaRPr lang="en-US"/>
        </a:p>
      </dgm:t>
    </dgm:pt>
    <dgm:pt modelId="{5B8C2992-EA1C-45F8-8065-D65FD764AB41}" type="sibTrans" cxnId="{5F02E140-88F8-4910-BF1E-717586171F9B}">
      <dgm:prSet/>
      <dgm:spPr/>
      <dgm:t>
        <a:bodyPr/>
        <a:lstStyle/>
        <a:p>
          <a:endParaRPr lang="en-US"/>
        </a:p>
      </dgm:t>
    </dgm:pt>
    <dgm:pt modelId="{3FD4D82F-8F90-48D5-BD6F-68DD1C900AFA}">
      <dgm:prSet/>
      <dgm:spPr/>
      <dgm:t>
        <a:bodyPr/>
        <a:lstStyle/>
        <a:p>
          <a:r>
            <a:rPr lang="en-US" smtClean="0"/>
            <a:t>frustration</a:t>
          </a:r>
          <a:endParaRPr lang="en-US" dirty="0" smtClean="0"/>
        </a:p>
      </dgm:t>
    </dgm:pt>
    <dgm:pt modelId="{3B510DF1-E5E7-4F34-A3A9-E67ED519F384}" type="parTrans" cxnId="{CEC0975D-330F-43F9-AB97-AA566EC66B28}">
      <dgm:prSet/>
      <dgm:spPr/>
      <dgm:t>
        <a:bodyPr/>
        <a:lstStyle/>
        <a:p>
          <a:endParaRPr lang="en-US"/>
        </a:p>
      </dgm:t>
    </dgm:pt>
    <dgm:pt modelId="{05FBC1E7-FF41-420F-8158-778F1603B5EE}" type="sibTrans" cxnId="{CEC0975D-330F-43F9-AB97-AA566EC66B28}">
      <dgm:prSet/>
      <dgm:spPr/>
      <dgm:t>
        <a:bodyPr/>
        <a:lstStyle/>
        <a:p>
          <a:endParaRPr lang="en-US"/>
        </a:p>
      </dgm:t>
    </dgm:pt>
    <dgm:pt modelId="{8F5A7A4E-F168-45D3-8ED5-E9B2FB1805FB}">
      <dgm:prSet/>
      <dgm:spPr/>
      <dgm:t>
        <a:bodyPr/>
        <a:lstStyle/>
        <a:p>
          <a:r>
            <a:rPr lang="en-US" smtClean="0"/>
            <a:t>feelings of not being valued by the company </a:t>
          </a:r>
          <a:endParaRPr lang="en-US" dirty="0" smtClean="0"/>
        </a:p>
      </dgm:t>
    </dgm:pt>
    <dgm:pt modelId="{068D1797-024B-4801-9188-B4FA5C670C1A}" type="parTrans" cxnId="{7B7A61E9-A6BB-4A23-805E-3D40D0AACF04}">
      <dgm:prSet/>
      <dgm:spPr/>
      <dgm:t>
        <a:bodyPr/>
        <a:lstStyle/>
        <a:p>
          <a:endParaRPr lang="en-US"/>
        </a:p>
      </dgm:t>
    </dgm:pt>
    <dgm:pt modelId="{7BAE1DF7-EFF5-4D02-BC0F-8A0CF3978BF8}" type="sibTrans" cxnId="{7B7A61E9-A6BB-4A23-805E-3D40D0AACF04}">
      <dgm:prSet/>
      <dgm:spPr/>
      <dgm:t>
        <a:bodyPr/>
        <a:lstStyle/>
        <a:p>
          <a:endParaRPr lang="en-US"/>
        </a:p>
      </dgm:t>
    </dgm:pt>
    <dgm:pt modelId="{0ECDCEE6-4A11-4A20-8871-88463EF889F8}">
      <dgm:prSet/>
      <dgm:spPr/>
      <dgm:t>
        <a:bodyPr/>
        <a:lstStyle/>
        <a:p>
          <a:r>
            <a:rPr lang="en-US" dirty="0" smtClean="0"/>
            <a:t>being unable to find suitable employment should a job change be necessary due to mergers, acquisitions, restructuring, or downsizing</a:t>
          </a:r>
        </a:p>
      </dgm:t>
    </dgm:pt>
    <dgm:pt modelId="{E170DEF4-18C1-4F09-BDED-126871BCDA32}" type="parTrans" cxnId="{B874BDA5-BCB0-4270-BA8A-9F58C4D8B0C1}">
      <dgm:prSet/>
      <dgm:spPr/>
      <dgm:t>
        <a:bodyPr/>
        <a:lstStyle/>
        <a:p>
          <a:endParaRPr lang="en-US"/>
        </a:p>
      </dgm:t>
    </dgm:pt>
    <dgm:pt modelId="{492D2CCB-00AE-4326-9DAB-8AEE0AED3D91}" type="sibTrans" cxnId="{B874BDA5-BCB0-4270-BA8A-9F58C4D8B0C1}">
      <dgm:prSet/>
      <dgm:spPr/>
      <dgm:t>
        <a:bodyPr/>
        <a:lstStyle/>
        <a:p>
          <a:endParaRPr lang="en-US"/>
        </a:p>
      </dgm:t>
    </dgm:pt>
    <dgm:pt modelId="{4B9F74F1-DD8A-4690-B216-E964B59F02EE}" type="pres">
      <dgm:prSet presAssocID="{604140B2-CE73-4F5C-86F9-DD5A0419E80F}" presName="Name0" presStyleCnt="0">
        <dgm:presLayoutVars>
          <dgm:dir/>
          <dgm:animLvl val="lvl"/>
          <dgm:resizeHandles/>
        </dgm:presLayoutVars>
      </dgm:prSet>
      <dgm:spPr/>
      <dgm:t>
        <a:bodyPr/>
        <a:lstStyle/>
        <a:p>
          <a:endParaRPr lang="en-US"/>
        </a:p>
      </dgm:t>
    </dgm:pt>
    <dgm:pt modelId="{B91FD98E-48D1-45A6-85CE-CE8C43E06473}" type="pres">
      <dgm:prSet presAssocID="{9A1AB77D-4EDD-4EBA-9675-943F466CFAB4}" presName="linNode" presStyleCnt="0"/>
      <dgm:spPr/>
    </dgm:pt>
    <dgm:pt modelId="{1EB2B549-7444-486B-A8C3-3E6A0F4230DD}" type="pres">
      <dgm:prSet presAssocID="{9A1AB77D-4EDD-4EBA-9675-943F466CFAB4}" presName="parentShp" presStyleLbl="node1" presStyleIdx="0" presStyleCnt="1">
        <dgm:presLayoutVars>
          <dgm:bulletEnabled val="1"/>
        </dgm:presLayoutVars>
      </dgm:prSet>
      <dgm:spPr/>
      <dgm:t>
        <a:bodyPr/>
        <a:lstStyle/>
        <a:p>
          <a:endParaRPr lang="en-US"/>
        </a:p>
      </dgm:t>
    </dgm:pt>
    <dgm:pt modelId="{04CCB31E-92C8-415F-9218-309D20FFFBEC}" type="pres">
      <dgm:prSet presAssocID="{9A1AB77D-4EDD-4EBA-9675-943F466CFAB4}" presName="childShp" presStyleLbl="bgAccFollowNode1" presStyleIdx="0" presStyleCnt="1">
        <dgm:presLayoutVars>
          <dgm:bulletEnabled val="1"/>
        </dgm:presLayoutVars>
      </dgm:prSet>
      <dgm:spPr/>
      <dgm:t>
        <a:bodyPr/>
        <a:lstStyle/>
        <a:p>
          <a:endParaRPr lang="en-US"/>
        </a:p>
      </dgm:t>
    </dgm:pt>
  </dgm:ptLst>
  <dgm:cxnLst>
    <dgm:cxn modelId="{1690470F-4F21-486A-A282-AE2C3850A9AE}" srcId="{604140B2-CE73-4F5C-86F9-DD5A0419E80F}" destId="{9A1AB77D-4EDD-4EBA-9675-943F466CFAB4}" srcOrd="0" destOrd="0" parTransId="{A0F239EB-C9ED-4EF5-AA2B-B40D1084F189}" sibTransId="{ECBA47BA-241C-44AD-BCE4-E2A326B873B6}"/>
    <dgm:cxn modelId="{F2FC18A9-B72B-4571-A3B0-C4AEAB8A59DE}" type="presOf" srcId="{3FD4D82F-8F90-48D5-BD6F-68DD1C900AFA}" destId="{04CCB31E-92C8-415F-9218-309D20FFFBEC}" srcOrd="0" destOrd="1" presId="urn:microsoft.com/office/officeart/2005/8/layout/vList6"/>
    <dgm:cxn modelId="{B874BDA5-BCB0-4270-BA8A-9F58C4D8B0C1}" srcId="{9A1AB77D-4EDD-4EBA-9675-943F466CFAB4}" destId="{0ECDCEE6-4A11-4A20-8871-88463EF889F8}" srcOrd="3" destOrd="0" parTransId="{E170DEF4-18C1-4F09-BDED-126871BCDA32}" sibTransId="{492D2CCB-00AE-4326-9DAB-8AEE0AED3D91}"/>
    <dgm:cxn modelId="{DFBDE25D-CDC6-407B-97B9-A8208A00BC13}" type="presOf" srcId="{ACEB9A19-A1DF-4287-9385-5989BF94B914}" destId="{04CCB31E-92C8-415F-9218-309D20FFFBEC}" srcOrd="0" destOrd="0" presId="urn:microsoft.com/office/officeart/2005/8/layout/vList6"/>
    <dgm:cxn modelId="{419C6442-C8B4-4BBE-A92C-60153CF56113}" type="presOf" srcId="{8F5A7A4E-F168-45D3-8ED5-E9B2FB1805FB}" destId="{04CCB31E-92C8-415F-9218-309D20FFFBEC}" srcOrd="0" destOrd="2" presId="urn:microsoft.com/office/officeart/2005/8/layout/vList6"/>
    <dgm:cxn modelId="{7A67D027-A36F-4393-B18E-57AD6E999382}" type="presOf" srcId="{604140B2-CE73-4F5C-86F9-DD5A0419E80F}" destId="{4B9F74F1-DD8A-4690-B216-E964B59F02EE}" srcOrd="0" destOrd="0" presId="urn:microsoft.com/office/officeart/2005/8/layout/vList6"/>
    <dgm:cxn modelId="{5F02E140-88F8-4910-BF1E-717586171F9B}" srcId="{9A1AB77D-4EDD-4EBA-9675-943F466CFAB4}" destId="{ACEB9A19-A1DF-4287-9385-5989BF94B914}" srcOrd="0" destOrd="0" parTransId="{7B48D42C-E811-4341-BB1E-0DCB35F1767C}" sibTransId="{5B8C2992-EA1C-45F8-8065-D65FD764AB41}"/>
    <dgm:cxn modelId="{CEC0975D-330F-43F9-AB97-AA566EC66B28}" srcId="{9A1AB77D-4EDD-4EBA-9675-943F466CFAB4}" destId="{3FD4D82F-8F90-48D5-BD6F-68DD1C900AFA}" srcOrd="1" destOrd="0" parTransId="{3B510DF1-E5E7-4F34-A3A9-E67ED519F384}" sibTransId="{05FBC1E7-FF41-420F-8158-778F1603B5EE}"/>
    <dgm:cxn modelId="{E840824E-1B21-4FAF-8397-12328439510E}" type="presOf" srcId="{9A1AB77D-4EDD-4EBA-9675-943F466CFAB4}" destId="{1EB2B549-7444-486B-A8C3-3E6A0F4230DD}" srcOrd="0" destOrd="0" presId="urn:microsoft.com/office/officeart/2005/8/layout/vList6"/>
    <dgm:cxn modelId="{7B7A61E9-A6BB-4A23-805E-3D40D0AACF04}" srcId="{9A1AB77D-4EDD-4EBA-9675-943F466CFAB4}" destId="{8F5A7A4E-F168-45D3-8ED5-E9B2FB1805FB}" srcOrd="2" destOrd="0" parTransId="{068D1797-024B-4801-9188-B4FA5C670C1A}" sibTransId="{7BAE1DF7-EFF5-4D02-BC0F-8A0CF3978BF8}"/>
    <dgm:cxn modelId="{F1805B02-2D4E-4865-AF8D-EC83118AE12B}" type="presOf" srcId="{0ECDCEE6-4A11-4A20-8871-88463EF889F8}" destId="{04CCB31E-92C8-415F-9218-309D20FFFBEC}" srcOrd="0" destOrd="3" presId="urn:microsoft.com/office/officeart/2005/8/layout/vList6"/>
    <dgm:cxn modelId="{25161D05-0621-4163-888E-0AA05C01EBCA}" type="presParOf" srcId="{4B9F74F1-DD8A-4690-B216-E964B59F02EE}" destId="{B91FD98E-48D1-45A6-85CE-CE8C43E06473}" srcOrd="0" destOrd="0" presId="urn:microsoft.com/office/officeart/2005/8/layout/vList6"/>
    <dgm:cxn modelId="{10857128-72A0-4DE7-9E40-2FFEFC278E03}" type="presParOf" srcId="{B91FD98E-48D1-45A6-85CE-CE8C43E06473}" destId="{1EB2B549-7444-486B-A8C3-3E6A0F4230DD}" srcOrd="0" destOrd="0" presId="urn:microsoft.com/office/officeart/2005/8/layout/vList6"/>
    <dgm:cxn modelId="{9945CDFA-B19C-402C-B253-9F907AFFAB04}" type="presParOf" srcId="{B91FD98E-48D1-45A6-85CE-CE8C43E06473}" destId="{04CCB31E-92C8-415F-9218-309D20FFFBEC}"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6ED1901-A5CF-4FB4-87F4-2F235E5407FE}" type="doc">
      <dgm:prSet loTypeId="urn:microsoft.com/office/officeart/2005/8/layout/hProcess9" loCatId="process" qsTypeId="urn:microsoft.com/office/officeart/2005/8/quickstyle/3d2" qsCatId="3D" csTypeId="urn:microsoft.com/office/officeart/2005/8/colors/colorful4" csCatId="colorful" phldr="1"/>
      <dgm:spPr/>
    </dgm:pt>
    <dgm:pt modelId="{52F3B67B-5DBD-4F0A-8C39-4F180D095AEC}">
      <dgm:prSet phldrT="[Text]"/>
      <dgm:spPr/>
      <dgm:t>
        <a:bodyPr/>
        <a:lstStyle/>
        <a:p>
          <a:r>
            <a:rPr lang="en-US" dirty="0" smtClean="0"/>
            <a:t>Self-assessment</a:t>
          </a:r>
          <a:endParaRPr lang="en-US" dirty="0"/>
        </a:p>
      </dgm:t>
    </dgm:pt>
    <dgm:pt modelId="{5E62862A-5417-4904-BADA-17084AED668E}" type="parTrans" cxnId="{02EAF0D1-FB04-4A18-B807-5807DE9FEC76}">
      <dgm:prSet/>
      <dgm:spPr/>
      <dgm:t>
        <a:bodyPr/>
        <a:lstStyle/>
        <a:p>
          <a:endParaRPr lang="en-US"/>
        </a:p>
      </dgm:t>
    </dgm:pt>
    <dgm:pt modelId="{E3E705C2-22C3-43C9-91F3-50C8112AC35B}" type="sibTrans" cxnId="{02EAF0D1-FB04-4A18-B807-5807DE9FEC76}">
      <dgm:prSet/>
      <dgm:spPr/>
      <dgm:t>
        <a:bodyPr/>
        <a:lstStyle/>
        <a:p>
          <a:endParaRPr lang="en-US"/>
        </a:p>
      </dgm:t>
    </dgm:pt>
    <dgm:pt modelId="{FE1B1252-AA67-44D9-BEFC-C8A98F8CAD1A}">
      <dgm:prSet phldrT="[Text]"/>
      <dgm:spPr/>
      <dgm:t>
        <a:bodyPr/>
        <a:lstStyle/>
        <a:p>
          <a:r>
            <a:rPr lang="en-US" dirty="0" smtClean="0"/>
            <a:t>Reality check </a:t>
          </a:r>
          <a:endParaRPr lang="en-US" dirty="0"/>
        </a:p>
      </dgm:t>
    </dgm:pt>
    <dgm:pt modelId="{BD3C7F81-FF16-4CD6-8AC5-3BF8A0739871}" type="parTrans" cxnId="{CF6BE46C-7444-42C6-B36E-D2544D67C657}">
      <dgm:prSet/>
      <dgm:spPr/>
      <dgm:t>
        <a:bodyPr/>
        <a:lstStyle/>
        <a:p>
          <a:endParaRPr lang="en-US"/>
        </a:p>
      </dgm:t>
    </dgm:pt>
    <dgm:pt modelId="{078BDA11-DA21-4998-B1E4-601BA9EFDAF6}" type="sibTrans" cxnId="{CF6BE46C-7444-42C6-B36E-D2544D67C657}">
      <dgm:prSet/>
      <dgm:spPr/>
      <dgm:t>
        <a:bodyPr/>
        <a:lstStyle/>
        <a:p>
          <a:endParaRPr lang="en-US"/>
        </a:p>
      </dgm:t>
    </dgm:pt>
    <dgm:pt modelId="{5E57A0AA-8F4E-4202-BC77-788E9D4FB704}">
      <dgm:prSet phldrT="[Text]"/>
      <dgm:spPr/>
      <dgm:t>
        <a:bodyPr/>
        <a:lstStyle/>
        <a:p>
          <a:r>
            <a:rPr lang="en-US" dirty="0" smtClean="0"/>
            <a:t>Goal Setting </a:t>
          </a:r>
          <a:endParaRPr lang="en-US" dirty="0"/>
        </a:p>
      </dgm:t>
    </dgm:pt>
    <dgm:pt modelId="{4BFE13AF-34F5-4CB7-9188-C04EEB901554}" type="parTrans" cxnId="{A3D7071E-ED12-410E-B77A-6CFABC2AC5D5}">
      <dgm:prSet/>
      <dgm:spPr/>
      <dgm:t>
        <a:bodyPr/>
        <a:lstStyle/>
        <a:p>
          <a:endParaRPr lang="en-US"/>
        </a:p>
      </dgm:t>
    </dgm:pt>
    <dgm:pt modelId="{C538DD1C-92E2-4B93-ACBC-650139D0C42B}" type="sibTrans" cxnId="{A3D7071E-ED12-410E-B77A-6CFABC2AC5D5}">
      <dgm:prSet/>
      <dgm:spPr/>
      <dgm:t>
        <a:bodyPr/>
        <a:lstStyle/>
        <a:p>
          <a:endParaRPr lang="en-US"/>
        </a:p>
      </dgm:t>
    </dgm:pt>
    <dgm:pt modelId="{A4451B3C-B453-405D-A62B-4752BB78B159}">
      <dgm:prSet/>
      <dgm:spPr/>
      <dgm:t>
        <a:bodyPr/>
        <a:lstStyle/>
        <a:p>
          <a:r>
            <a:rPr lang="en-US" smtClean="0"/>
            <a:t>Action Planning</a:t>
          </a:r>
          <a:endParaRPr lang="en-US"/>
        </a:p>
      </dgm:t>
    </dgm:pt>
    <dgm:pt modelId="{BF9D701E-D207-443E-9A49-1019A1EA0463}" type="parTrans" cxnId="{345FB6D5-0334-4BDA-821F-508CA541ADC4}">
      <dgm:prSet/>
      <dgm:spPr/>
      <dgm:t>
        <a:bodyPr/>
        <a:lstStyle/>
        <a:p>
          <a:endParaRPr lang="en-US"/>
        </a:p>
      </dgm:t>
    </dgm:pt>
    <dgm:pt modelId="{B14D8447-0AB9-44AA-B27A-EF0FE1E91B2A}" type="sibTrans" cxnId="{345FB6D5-0334-4BDA-821F-508CA541ADC4}">
      <dgm:prSet/>
      <dgm:spPr/>
      <dgm:t>
        <a:bodyPr/>
        <a:lstStyle/>
        <a:p>
          <a:endParaRPr lang="en-US"/>
        </a:p>
      </dgm:t>
    </dgm:pt>
    <dgm:pt modelId="{506CAF48-3DE4-4A0E-A543-D4499212C521}" type="pres">
      <dgm:prSet presAssocID="{36ED1901-A5CF-4FB4-87F4-2F235E5407FE}" presName="CompostProcess" presStyleCnt="0">
        <dgm:presLayoutVars>
          <dgm:dir/>
          <dgm:resizeHandles val="exact"/>
        </dgm:presLayoutVars>
      </dgm:prSet>
      <dgm:spPr/>
    </dgm:pt>
    <dgm:pt modelId="{A3EB42F6-6546-4195-8790-71CEEA21086F}" type="pres">
      <dgm:prSet presAssocID="{36ED1901-A5CF-4FB4-87F4-2F235E5407FE}" presName="arrow" presStyleLbl="bgShp" presStyleIdx="0" presStyleCnt="1"/>
      <dgm:spPr/>
    </dgm:pt>
    <dgm:pt modelId="{6A6B4EDE-7CC9-4BEE-9C0F-18E922006976}" type="pres">
      <dgm:prSet presAssocID="{36ED1901-A5CF-4FB4-87F4-2F235E5407FE}" presName="linearProcess" presStyleCnt="0"/>
      <dgm:spPr/>
    </dgm:pt>
    <dgm:pt modelId="{FE702654-3EE9-4098-8746-E2D46B42C3B8}" type="pres">
      <dgm:prSet presAssocID="{52F3B67B-5DBD-4F0A-8C39-4F180D095AEC}" presName="textNode" presStyleLbl="node1" presStyleIdx="0" presStyleCnt="4">
        <dgm:presLayoutVars>
          <dgm:bulletEnabled val="1"/>
        </dgm:presLayoutVars>
      </dgm:prSet>
      <dgm:spPr/>
      <dgm:t>
        <a:bodyPr/>
        <a:lstStyle/>
        <a:p>
          <a:endParaRPr lang="en-US"/>
        </a:p>
      </dgm:t>
    </dgm:pt>
    <dgm:pt modelId="{B42A0E8A-4B07-43E5-88D0-261DC1FC4EF6}" type="pres">
      <dgm:prSet presAssocID="{E3E705C2-22C3-43C9-91F3-50C8112AC35B}" presName="sibTrans" presStyleCnt="0"/>
      <dgm:spPr/>
    </dgm:pt>
    <dgm:pt modelId="{674E76C4-C1F5-4A68-90EB-81EA9DF4248D}" type="pres">
      <dgm:prSet presAssocID="{FE1B1252-AA67-44D9-BEFC-C8A98F8CAD1A}" presName="textNode" presStyleLbl="node1" presStyleIdx="1" presStyleCnt="4">
        <dgm:presLayoutVars>
          <dgm:bulletEnabled val="1"/>
        </dgm:presLayoutVars>
      </dgm:prSet>
      <dgm:spPr/>
      <dgm:t>
        <a:bodyPr/>
        <a:lstStyle/>
        <a:p>
          <a:endParaRPr lang="en-US"/>
        </a:p>
      </dgm:t>
    </dgm:pt>
    <dgm:pt modelId="{7ECCDC82-BE5B-48DE-B698-72F5771F1249}" type="pres">
      <dgm:prSet presAssocID="{078BDA11-DA21-4998-B1E4-601BA9EFDAF6}" presName="sibTrans" presStyleCnt="0"/>
      <dgm:spPr/>
    </dgm:pt>
    <dgm:pt modelId="{842472CB-1802-4954-97B6-E226681A5A81}" type="pres">
      <dgm:prSet presAssocID="{5E57A0AA-8F4E-4202-BC77-788E9D4FB704}" presName="textNode" presStyleLbl="node1" presStyleIdx="2" presStyleCnt="4">
        <dgm:presLayoutVars>
          <dgm:bulletEnabled val="1"/>
        </dgm:presLayoutVars>
      </dgm:prSet>
      <dgm:spPr/>
      <dgm:t>
        <a:bodyPr/>
        <a:lstStyle/>
        <a:p>
          <a:endParaRPr lang="en-US"/>
        </a:p>
      </dgm:t>
    </dgm:pt>
    <dgm:pt modelId="{F924C7B2-181D-41CC-8C2E-59E9E1DAC48B}" type="pres">
      <dgm:prSet presAssocID="{C538DD1C-92E2-4B93-ACBC-650139D0C42B}" presName="sibTrans" presStyleCnt="0"/>
      <dgm:spPr/>
    </dgm:pt>
    <dgm:pt modelId="{A47AC0C2-ED26-4250-B337-C25CC48361E6}" type="pres">
      <dgm:prSet presAssocID="{A4451B3C-B453-405D-A62B-4752BB78B159}" presName="textNode" presStyleLbl="node1" presStyleIdx="3" presStyleCnt="4">
        <dgm:presLayoutVars>
          <dgm:bulletEnabled val="1"/>
        </dgm:presLayoutVars>
      </dgm:prSet>
      <dgm:spPr/>
      <dgm:t>
        <a:bodyPr/>
        <a:lstStyle/>
        <a:p>
          <a:endParaRPr lang="en-US"/>
        </a:p>
      </dgm:t>
    </dgm:pt>
  </dgm:ptLst>
  <dgm:cxnLst>
    <dgm:cxn modelId="{188BA643-3F7E-426A-A601-2D1CA0C22027}" type="presOf" srcId="{A4451B3C-B453-405D-A62B-4752BB78B159}" destId="{A47AC0C2-ED26-4250-B337-C25CC48361E6}" srcOrd="0" destOrd="0" presId="urn:microsoft.com/office/officeart/2005/8/layout/hProcess9"/>
    <dgm:cxn modelId="{345FB6D5-0334-4BDA-821F-508CA541ADC4}" srcId="{36ED1901-A5CF-4FB4-87F4-2F235E5407FE}" destId="{A4451B3C-B453-405D-A62B-4752BB78B159}" srcOrd="3" destOrd="0" parTransId="{BF9D701E-D207-443E-9A49-1019A1EA0463}" sibTransId="{B14D8447-0AB9-44AA-B27A-EF0FE1E91B2A}"/>
    <dgm:cxn modelId="{02EAF0D1-FB04-4A18-B807-5807DE9FEC76}" srcId="{36ED1901-A5CF-4FB4-87F4-2F235E5407FE}" destId="{52F3B67B-5DBD-4F0A-8C39-4F180D095AEC}" srcOrd="0" destOrd="0" parTransId="{5E62862A-5417-4904-BADA-17084AED668E}" sibTransId="{E3E705C2-22C3-43C9-91F3-50C8112AC35B}"/>
    <dgm:cxn modelId="{CF6BE46C-7444-42C6-B36E-D2544D67C657}" srcId="{36ED1901-A5CF-4FB4-87F4-2F235E5407FE}" destId="{FE1B1252-AA67-44D9-BEFC-C8A98F8CAD1A}" srcOrd="1" destOrd="0" parTransId="{BD3C7F81-FF16-4CD6-8AC5-3BF8A0739871}" sibTransId="{078BDA11-DA21-4998-B1E4-601BA9EFDAF6}"/>
    <dgm:cxn modelId="{2012BE71-8716-48CC-A610-51834D46434F}" type="presOf" srcId="{FE1B1252-AA67-44D9-BEFC-C8A98F8CAD1A}" destId="{674E76C4-C1F5-4A68-90EB-81EA9DF4248D}" srcOrd="0" destOrd="0" presId="urn:microsoft.com/office/officeart/2005/8/layout/hProcess9"/>
    <dgm:cxn modelId="{F5CEBF7B-AD22-47AC-8002-EB877988832B}" type="presOf" srcId="{52F3B67B-5DBD-4F0A-8C39-4F180D095AEC}" destId="{FE702654-3EE9-4098-8746-E2D46B42C3B8}" srcOrd="0" destOrd="0" presId="urn:microsoft.com/office/officeart/2005/8/layout/hProcess9"/>
    <dgm:cxn modelId="{66651C3D-DCE0-4122-9EB3-126D906CD129}" type="presOf" srcId="{5E57A0AA-8F4E-4202-BC77-788E9D4FB704}" destId="{842472CB-1802-4954-97B6-E226681A5A81}" srcOrd="0" destOrd="0" presId="urn:microsoft.com/office/officeart/2005/8/layout/hProcess9"/>
    <dgm:cxn modelId="{A3D7071E-ED12-410E-B77A-6CFABC2AC5D5}" srcId="{36ED1901-A5CF-4FB4-87F4-2F235E5407FE}" destId="{5E57A0AA-8F4E-4202-BC77-788E9D4FB704}" srcOrd="2" destOrd="0" parTransId="{4BFE13AF-34F5-4CB7-9188-C04EEB901554}" sibTransId="{C538DD1C-92E2-4B93-ACBC-650139D0C42B}"/>
    <dgm:cxn modelId="{03CE1B62-C694-4A6C-AD7B-2C00D439AEB7}" type="presOf" srcId="{36ED1901-A5CF-4FB4-87F4-2F235E5407FE}" destId="{506CAF48-3DE4-4A0E-A543-D4499212C521}" srcOrd="0" destOrd="0" presId="urn:microsoft.com/office/officeart/2005/8/layout/hProcess9"/>
    <dgm:cxn modelId="{8B38EF4C-152E-410D-933A-05FD2B8E3D12}" type="presParOf" srcId="{506CAF48-3DE4-4A0E-A543-D4499212C521}" destId="{A3EB42F6-6546-4195-8790-71CEEA21086F}" srcOrd="0" destOrd="0" presId="urn:microsoft.com/office/officeart/2005/8/layout/hProcess9"/>
    <dgm:cxn modelId="{81FE6433-AD87-4CB8-9F9E-4ECD8A5F443A}" type="presParOf" srcId="{506CAF48-3DE4-4A0E-A543-D4499212C521}" destId="{6A6B4EDE-7CC9-4BEE-9C0F-18E922006976}" srcOrd="1" destOrd="0" presId="urn:microsoft.com/office/officeart/2005/8/layout/hProcess9"/>
    <dgm:cxn modelId="{D71ADEAC-FCDF-4545-85F9-F9D7B241E8C0}" type="presParOf" srcId="{6A6B4EDE-7CC9-4BEE-9C0F-18E922006976}" destId="{FE702654-3EE9-4098-8746-E2D46B42C3B8}" srcOrd="0" destOrd="0" presId="urn:microsoft.com/office/officeart/2005/8/layout/hProcess9"/>
    <dgm:cxn modelId="{F2BCE5AE-A1B7-406B-986E-7527ABC65663}" type="presParOf" srcId="{6A6B4EDE-7CC9-4BEE-9C0F-18E922006976}" destId="{B42A0E8A-4B07-43E5-88D0-261DC1FC4EF6}" srcOrd="1" destOrd="0" presId="urn:microsoft.com/office/officeart/2005/8/layout/hProcess9"/>
    <dgm:cxn modelId="{0B87AE8E-24C2-4626-B22C-7F18733DEB39}" type="presParOf" srcId="{6A6B4EDE-7CC9-4BEE-9C0F-18E922006976}" destId="{674E76C4-C1F5-4A68-90EB-81EA9DF4248D}" srcOrd="2" destOrd="0" presId="urn:microsoft.com/office/officeart/2005/8/layout/hProcess9"/>
    <dgm:cxn modelId="{F97E0B89-653E-49FB-89FC-181800492EDE}" type="presParOf" srcId="{6A6B4EDE-7CC9-4BEE-9C0F-18E922006976}" destId="{7ECCDC82-BE5B-48DE-B698-72F5771F1249}" srcOrd="3" destOrd="0" presId="urn:microsoft.com/office/officeart/2005/8/layout/hProcess9"/>
    <dgm:cxn modelId="{D339CF6F-17DC-4956-A006-D67DB3991DD2}" type="presParOf" srcId="{6A6B4EDE-7CC9-4BEE-9C0F-18E922006976}" destId="{842472CB-1802-4954-97B6-E226681A5A81}" srcOrd="4" destOrd="0" presId="urn:microsoft.com/office/officeart/2005/8/layout/hProcess9"/>
    <dgm:cxn modelId="{58B294F6-C953-4F4C-81F7-39F7D52CA374}" type="presParOf" srcId="{6A6B4EDE-7CC9-4BEE-9C0F-18E922006976}" destId="{F924C7B2-181D-41CC-8C2E-59E9E1DAC48B}" srcOrd="5" destOrd="0" presId="urn:microsoft.com/office/officeart/2005/8/layout/hProcess9"/>
    <dgm:cxn modelId="{FF7D5C26-7168-4A61-B61A-65522C15286B}" type="presParOf" srcId="{6A6B4EDE-7CC9-4BEE-9C0F-18E922006976}" destId="{A47AC0C2-ED26-4250-B337-C25CC48361E6}" srcOrd="6"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99AC1A6-6618-4B2A-8FC5-DE3E6A1263F1}" type="doc">
      <dgm:prSet loTypeId="urn:microsoft.com/office/officeart/2005/8/layout/cycle2" loCatId="cycle" qsTypeId="urn:microsoft.com/office/officeart/2005/8/quickstyle/3d2" qsCatId="3D" csTypeId="urn:microsoft.com/office/officeart/2005/8/colors/colorful4" csCatId="colorful" phldr="1"/>
      <dgm:spPr/>
    </dgm:pt>
    <dgm:pt modelId="{6F918577-11A4-4F14-91FA-5A42DAEBB258}">
      <dgm:prSet phldrT="[Text]"/>
      <dgm:spPr/>
      <dgm:t>
        <a:bodyPr/>
        <a:lstStyle/>
        <a:p>
          <a:r>
            <a:rPr lang="en-US" b="0" i="0" dirty="0" smtClean="0"/>
            <a:t>Career Resilience</a:t>
          </a:r>
          <a:endParaRPr lang="en-US" dirty="0"/>
        </a:p>
      </dgm:t>
    </dgm:pt>
    <dgm:pt modelId="{FF81B2A0-DB80-440E-B02F-4100E980B9AF}" type="parTrans" cxnId="{0F29EDEE-AAF1-4954-84F9-DF448A274359}">
      <dgm:prSet/>
      <dgm:spPr/>
      <dgm:t>
        <a:bodyPr/>
        <a:lstStyle/>
        <a:p>
          <a:endParaRPr lang="en-US"/>
        </a:p>
      </dgm:t>
    </dgm:pt>
    <dgm:pt modelId="{972749A0-6461-43C9-9E40-8FD508C69D8C}" type="sibTrans" cxnId="{0F29EDEE-AAF1-4954-84F9-DF448A274359}">
      <dgm:prSet/>
      <dgm:spPr/>
      <dgm:t>
        <a:bodyPr/>
        <a:lstStyle/>
        <a:p>
          <a:endParaRPr lang="en-US"/>
        </a:p>
      </dgm:t>
    </dgm:pt>
    <dgm:pt modelId="{C901CE5E-716C-4C07-ABB7-C6269DC81787}">
      <dgm:prSet phldrT="[Text]"/>
      <dgm:spPr/>
      <dgm:t>
        <a:bodyPr/>
        <a:lstStyle/>
        <a:p>
          <a:r>
            <a:rPr lang="en-US" b="0" i="0" dirty="0" smtClean="0"/>
            <a:t>Career Insight </a:t>
          </a:r>
          <a:endParaRPr lang="en-US" dirty="0"/>
        </a:p>
      </dgm:t>
    </dgm:pt>
    <dgm:pt modelId="{16F25B61-2B43-42D7-B254-C1E74F4EBCFB}" type="parTrans" cxnId="{6F90EDAF-4974-4C16-9D61-DB515A92794E}">
      <dgm:prSet/>
      <dgm:spPr/>
      <dgm:t>
        <a:bodyPr/>
        <a:lstStyle/>
        <a:p>
          <a:endParaRPr lang="en-US"/>
        </a:p>
      </dgm:t>
    </dgm:pt>
    <dgm:pt modelId="{8B3A0334-84E2-4C9E-91DA-0B361E8A74E2}" type="sibTrans" cxnId="{6F90EDAF-4974-4C16-9D61-DB515A92794E}">
      <dgm:prSet/>
      <dgm:spPr/>
      <dgm:t>
        <a:bodyPr/>
        <a:lstStyle/>
        <a:p>
          <a:endParaRPr lang="en-US"/>
        </a:p>
      </dgm:t>
    </dgm:pt>
    <dgm:pt modelId="{DE8CE11E-FC88-4262-86E0-2E035A4BB3F7}">
      <dgm:prSet phldrT="[Text]"/>
      <dgm:spPr/>
      <dgm:t>
        <a:bodyPr/>
        <a:lstStyle/>
        <a:p>
          <a:r>
            <a:rPr lang="en-US" b="0" i="0" dirty="0" smtClean="0"/>
            <a:t>Career Identity</a:t>
          </a:r>
          <a:endParaRPr lang="en-US" dirty="0"/>
        </a:p>
      </dgm:t>
    </dgm:pt>
    <dgm:pt modelId="{93685A0E-9405-44CB-AF0C-8CA5D85EA74A}" type="parTrans" cxnId="{33F4BD8A-EDE3-42A7-89F7-7A7CB36941F7}">
      <dgm:prSet/>
      <dgm:spPr/>
      <dgm:t>
        <a:bodyPr/>
        <a:lstStyle/>
        <a:p>
          <a:endParaRPr lang="en-US"/>
        </a:p>
      </dgm:t>
    </dgm:pt>
    <dgm:pt modelId="{EF4C0415-C94A-414B-AEDA-B50427F3C249}" type="sibTrans" cxnId="{33F4BD8A-EDE3-42A7-89F7-7A7CB36941F7}">
      <dgm:prSet/>
      <dgm:spPr/>
      <dgm:t>
        <a:bodyPr/>
        <a:lstStyle/>
        <a:p>
          <a:endParaRPr lang="en-US"/>
        </a:p>
      </dgm:t>
    </dgm:pt>
    <dgm:pt modelId="{C7F3217B-8342-49B7-87E8-CF836D725FB7}" type="pres">
      <dgm:prSet presAssocID="{B99AC1A6-6618-4B2A-8FC5-DE3E6A1263F1}" presName="cycle" presStyleCnt="0">
        <dgm:presLayoutVars>
          <dgm:dir/>
          <dgm:resizeHandles val="exact"/>
        </dgm:presLayoutVars>
      </dgm:prSet>
      <dgm:spPr/>
    </dgm:pt>
    <dgm:pt modelId="{C9AF624F-54E6-49C2-8D40-CB81FD5D7D18}" type="pres">
      <dgm:prSet presAssocID="{6F918577-11A4-4F14-91FA-5A42DAEBB258}" presName="node" presStyleLbl="node1" presStyleIdx="0" presStyleCnt="3">
        <dgm:presLayoutVars>
          <dgm:bulletEnabled val="1"/>
        </dgm:presLayoutVars>
      </dgm:prSet>
      <dgm:spPr/>
      <dgm:t>
        <a:bodyPr/>
        <a:lstStyle/>
        <a:p>
          <a:endParaRPr lang="en-US"/>
        </a:p>
      </dgm:t>
    </dgm:pt>
    <dgm:pt modelId="{F9C896B4-4D5B-43B9-8BD1-CB9C5874B28D}" type="pres">
      <dgm:prSet presAssocID="{972749A0-6461-43C9-9E40-8FD508C69D8C}" presName="sibTrans" presStyleLbl="sibTrans2D1" presStyleIdx="0" presStyleCnt="3"/>
      <dgm:spPr/>
      <dgm:t>
        <a:bodyPr/>
        <a:lstStyle/>
        <a:p>
          <a:endParaRPr lang="en-US"/>
        </a:p>
      </dgm:t>
    </dgm:pt>
    <dgm:pt modelId="{D177F636-3973-4A61-AA40-78CA1F0C83E2}" type="pres">
      <dgm:prSet presAssocID="{972749A0-6461-43C9-9E40-8FD508C69D8C}" presName="connectorText" presStyleLbl="sibTrans2D1" presStyleIdx="0" presStyleCnt="3"/>
      <dgm:spPr/>
      <dgm:t>
        <a:bodyPr/>
        <a:lstStyle/>
        <a:p>
          <a:endParaRPr lang="en-US"/>
        </a:p>
      </dgm:t>
    </dgm:pt>
    <dgm:pt modelId="{51EB4118-21DA-4FB9-9CC0-FB29D539368B}" type="pres">
      <dgm:prSet presAssocID="{C901CE5E-716C-4C07-ABB7-C6269DC81787}" presName="node" presStyleLbl="node1" presStyleIdx="1" presStyleCnt="3">
        <dgm:presLayoutVars>
          <dgm:bulletEnabled val="1"/>
        </dgm:presLayoutVars>
      </dgm:prSet>
      <dgm:spPr/>
      <dgm:t>
        <a:bodyPr/>
        <a:lstStyle/>
        <a:p>
          <a:endParaRPr lang="en-US"/>
        </a:p>
      </dgm:t>
    </dgm:pt>
    <dgm:pt modelId="{C63EBA8E-D62E-4B66-9D70-A022EDCA553B}" type="pres">
      <dgm:prSet presAssocID="{8B3A0334-84E2-4C9E-91DA-0B361E8A74E2}" presName="sibTrans" presStyleLbl="sibTrans2D1" presStyleIdx="1" presStyleCnt="3"/>
      <dgm:spPr/>
      <dgm:t>
        <a:bodyPr/>
        <a:lstStyle/>
        <a:p>
          <a:endParaRPr lang="en-US"/>
        </a:p>
      </dgm:t>
    </dgm:pt>
    <dgm:pt modelId="{045AD39B-B789-4408-9E03-4E1E11150A5F}" type="pres">
      <dgm:prSet presAssocID="{8B3A0334-84E2-4C9E-91DA-0B361E8A74E2}" presName="connectorText" presStyleLbl="sibTrans2D1" presStyleIdx="1" presStyleCnt="3"/>
      <dgm:spPr/>
      <dgm:t>
        <a:bodyPr/>
        <a:lstStyle/>
        <a:p>
          <a:endParaRPr lang="en-US"/>
        </a:p>
      </dgm:t>
    </dgm:pt>
    <dgm:pt modelId="{CED3EF38-C8CB-431C-86CC-4A217781B3D0}" type="pres">
      <dgm:prSet presAssocID="{DE8CE11E-FC88-4262-86E0-2E035A4BB3F7}" presName="node" presStyleLbl="node1" presStyleIdx="2" presStyleCnt="3">
        <dgm:presLayoutVars>
          <dgm:bulletEnabled val="1"/>
        </dgm:presLayoutVars>
      </dgm:prSet>
      <dgm:spPr/>
      <dgm:t>
        <a:bodyPr/>
        <a:lstStyle/>
        <a:p>
          <a:endParaRPr lang="en-US"/>
        </a:p>
      </dgm:t>
    </dgm:pt>
    <dgm:pt modelId="{0C74F01B-B0A0-48FB-9378-74BA33299D77}" type="pres">
      <dgm:prSet presAssocID="{EF4C0415-C94A-414B-AEDA-B50427F3C249}" presName="sibTrans" presStyleLbl="sibTrans2D1" presStyleIdx="2" presStyleCnt="3"/>
      <dgm:spPr/>
      <dgm:t>
        <a:bodyPr/>
        <a:lstStyle/>
        <a:p>
          <a:endParaRPr lang="en-US"/>
        </a:p>
      </dgm:t>
    </dgm:pt>
    <dgm:pt modelId="{DDE50ACC-B044-4E05-B4E4-004BB0C25283}" type="pres">
      <dgm:prSet presAssocID="{EF4C0415-C94A-414B-AEDA-B50427F3C249}" presName="connectorText" presStyleLbl="sibTrans2D1" presStyleIdx="2" presStyleCnt="3"/>
      <dgm:spPr/>
      <dgm:t>
        <a:bodyPr/>
        <a:lstStyle/>
        <a:p>
          <a:endParaRPr lang="en-US"/>
        </a:p>
      </dgm:t>
    </dgm:pt>
  </dgm:ptLst>
  <dgm:cxnLst>
    <dgm:cxn modelId="{33F4BD8A-EDE3-42A7-89F7-7A7CB36941F7}" srcId="{B99AC1A6-6618-4B2A-8FC5-DE3E6A1263F1}" destId="{DE8CE11E-FC88-4262-86E0-2E035A4BB3F7}" srcOrd="2" destOrd="0" parTransId="{93685A0E-9405-44CB-AF0C-8CA5D85EA74A}" sibTransId="{EF4C0415-C94A-414B-AEDA-B50427F3C249}"/>
    <dgm:cxn modelId="{94339F83-5554-4155-9533-874CCAC0D74B}" type="presOf" srcId="{8B3A0334-84E2-4C9E-91DA-0B361E8A74E2}" destId="{C63EBA8E-D62E-4B66-9D70-A022EDCA553B}" srcOrd="0" destOrd="0" presId="urn:microsoft.com/office/officeart/2005/8/layout/cycle2"/>
    <dgm:cxn modelId="{A4506617-B737-469A-8585-D43C700055C7}" type="presOf" srcId="{DE8CE11E-FC88-4262-86E0-2E035A4BB3F7}" destId="{CED3EF38-C8CB-431C-86CC-4A217781B3D0}" srcOrd="0" destOrd="0" presId="urn:microsoft.com/office/officeart/2005/8/layout/cycle2"/>
    <dgm:cxn modelId="{6F90EDAF-4974-4C16-9D61-DB515A92794E}" srcId="{B99AC1A6-6618-4B2A-8FC5-DE3E6A1263F1}" destId="{C901CE5E-716C-4C07-ABB7-C6269DC81787}" srcOrd="1" destOrd="0" parTransId="{16F25B61-2B43-42D7-B254-C1E74F4EBCFB}" sibTransId="{8B3A0334-84E2-4C9E-91DA-0B361E8A74E2}"/>
    <dgm:cxn modelId="{B0D0B7F3-5F7E-4352-9E7F-B4B6A73B0170}" type="presOf" srcId="{EF4C0415-C94A-414B-AEDA-B50427F3C249}" destId="{0C74F01B-B0A0-48FB-9378-74BA33299D77}" srcOrd="0" destOrd="0" presId="urn:microsoft.com/office/officeart/2005/8/layout/cycle2"/>
    <dgm:cxn modelId="{D6E64B50-DFAF-4024-B381-6B8012F67343}" type="presOf" srcId="{B99AC1A6-6618-4B2A-8FC5-DE3E6A1263F1}" destId="{C7F3217B-8342-49B7-87E8-CF836D725FB7}" srcOrd="0" destOrd="0" presId="urn:microsoft.com/office/officeart/2005/8/layout/cycle2"/>
    <dgm:cxn modelId="{C405765F-348F-4922-92E0-A717032DF96D}" type="presOf" srcId="{8B3A0334-84E2-4C9E-91DA-0B361E8A74E2}" destId="{045AD39B-B789-4408-9E03-4E1E11150A5F}" srcOrd="1" destOrd="0" presId="urn:microsoft.com/office/officeart/2005/8/layout/cycle2"/>
    <dgm:cxn modelId="{7299B859-1163-488A-BE1B-D12A7459F887}" type="presOf" srcId="{972749A0-6461-43C9-9E40-8FD508C69D8C}" destId="{F9C896B4-4D5B-43B9-8BD1-CB9C5874B28D}" srcOrd="0" destOrd="0" presId="urn:microsoft.com/office/officeart/2005/8/layout/cycle2"/>
    <dgm:cxn modelId="{CEB0B212-4DA3-4DE4-9568-CC3DADA5609A}" type="presOf" srcId="{972749A0-6461-43C9-9E40-8FD508C69D8C}" destId="{D177F636-3973-4A61-AA40-78CA1F0C83E2}" srcOrd="1" destOrd="0" presId="urn:microsoft.com/office/officeart/2005/8/layout/cycle2"/>
    <dgm:cxn modelId="{59291CC5-050E-4753-8E11-FCE14EA92D12}" type="presOf" srcId="{C901CE5E-716C-4C07-ABB7-C6269DC81787}" destId="{51EB4118-21DA-4FB9-9CC0-FB29D539368B}" srcOrd="0" destOrd="0" presId="urn:microsoft.com/office/officeart/2005/8/layout/cycle2"/>
    <dgm:cxn modelId="{0F29EDEE-AAF1-4954-84F9-DF448A274359}" srcId="{B99AC1A6-6618-4B2A-8FC5-DE3E6A1263F1}" destId="{6F918577-11A4-4F14-91FA-5A42DAEBB258}" srcOrd="0" destOrd="0" parTransId="{FF81B2A0-DB80-440E-B02F-4100E980B9AF}" sibTransId="{972749A0-6461-43C9-9E40-8FD508C69D8C}"/>
    <dgm:cxn modelId="{8E5A1F73-A3CD-45FA-8059-A8834805C656}" type="presOf" srcId="{6F918577-11A4-4F14-91FA-5A42DAEBB258}" destId="{C9AF624F-54E6-49C2-8D40-CB81FD5D7D18}" srcOrd="0" destOrd="0" presId="urn:microsoft.com/office/officeart/2005/8/layout/cycle2"/>
    <dgm:cxn modelId="{E417C736-093D-4CE1-8137-D45A7D1C7521}" type="presOf" srcId="{EF4C0415-C94A-414B-AEDA-B50427F3C249}" destId="{DDE50ACC-B044-4E05-B4E4-004BB0C25283}" srcOrd="1" destOrd="0" presId="urn:microsoft.com/office/officeart/2005/8/layout/cycle2"/>
    <dgm:cxn modelId="{0625F1DB-5DD1-49B8-8326-16332F514F89}" type="presParOf" srcId="{C7F3217B-8342-49B7-87E8-CF836D725FB7}" destId="{C9AF624F-54E6-49C2-8D40-CB81FD5D7D18}" srcOrd="0" destOrd="0" presId="urn:microsoft.com/office/officeart/2005/8/layout/cycle2"/>
    <dgm:cxn modelId="{3CC75A90-BD8B-4F75-8FC6-03CC4FAC2B0C}" type="presParOf" srcId="{C7F3217B-8342-49B7-87E8-CF836D725FB7}" destId="{F9C896B4-4D5B-43B9-8BD1-CB9C5874B28D}" srcOrd="1" destOrd="0" presId="urn:microsoft.com/office/officeart/2005/8/layout/cycle2"/>
    <dgm:cxn modelId="{E2353AF6-15A1-4CB1-997F-65EAC98519B7}" type="presParOf" srcId="{F9C896B4-4D5B-43B9-8BD1-CB9C5874B28D}" destId="{D177F636-3973-4A61-AA40-78CA1F0C83E2}" srcOrd="0" destOrd="0" presId="urn:microsoft.com/office/officeart/2005/8/layout/cycle2"/>
    <dgm:cxn modelId="{EDCB6741-3468-43EB-B528-2BAB423166FE}" type="presParOf" srcId="{C7F3217B-8342-49B7-87E8-CF836D725FB7}" destId="{51EB4118-21DA-4FB9-9CC0-FB29D539368B}" srcOrd="2" destOrd="0" presId="urn:microsoft.com/office/officeart/2005/8/layout/cycle2"/>
    <dgm:cxn modelId="{02E33E06-3E5F-4E9E-B223-46D9F5DD20DF}" type="presParOf" srcId="{C7F3217B-8342-49B7-87E8-CF836D725FB7}" destId="{C63EBA8E-D62E-4B66-9D70-A022EDCA553B}" srcOrd="3" destOrd="0" presId="urn:microsoft.com/office/officeart/2005/8/layout/cycle2"/>
    <dgm:cxn modelId="{9B02E236-6A93-4C56-93F3-C80393DF07DB}" type="presParOf" srcId="{C63EBA8E-D62E-4B66-9D70-A022EDCA553B}" destId="{045AD39B-B789-4408-9E03-4E1E11150A5F}" srcOrd="0" destOrd="0" presId="urn:microsoft.com/office/officeart/2005/8/layout/cycle2"/>
    <dgm:cxn modelId="{F3D45D18-5592-4AD4-8D5C-0BB2A1988E3A}" type="presParOf" srcId="{C7F3217B-8342-49B7-87E8-CF836D725FB7}" destId="{CED3EF38-C8CB-431C-86CC-4A217781B3D0}" srcOrd="4" destOrd="0" presId="urn:microsoft.com/office/officeart/2005/8/layout/cycle2"/>
    <dgm:cxn modelId="{0D8F126A-0B58-412C-AECC-D5820A2D69D3}" type="presParOf" srcId="{C7F3217B-8342-49B7-87E8-CF836D725FB7}" destId="{0C74F01B-B0A0-48FB-9378-74BA33299D77}" srcOrd="5" destOrd="0" presId="urn:microsoft.com/office/officeart/2005/8/layout/cycle2"/>
    <dgm:cxn modelId="{C2942A84-42AA-4E1B-A320-F88FA7439624}" type="presParOf" srcId="{0C74F01B-B0A0-48FB-9378-74BA33299D77}" destId="{DDE50ACC-B044-4E05-B4E4-004BB0C25283}"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CCECFB4-7D33-42C0-B1F4-E2856E753834}" type="doc">
      <dgm:prSet loTypeId="urn:microsoft.com/office/officeart/2005/8/layout/cycle6" loCatId="cycle" qsTypeId="urn:microsoft.com/office/officeart/2005/8/quickstyle/3d1" qsCatId="3D" csTypeId="urn:microsoft.com/office/officeart/2005/8/colors/accent1_2" csCatId="accent1" phldr="1"/>
      <dgm:spPr/>
      <dgm:t>
        <a:bodyPr/>
        <a:lstStyle/>
        <a:p>
          <a:endParaRPr lang="en-US"/>
        </a:p>
      </dgm:t>
    </dgm:pt>
    <dgm:pt modelId="{B3471914-CD61-460C-8994-EB7F116E7678}">
      <dgm:prSet phldrT="[Text]"/>
      <dgm:spPr/>
      <dgm:t>
        <a:bodyPr/>
        <a:lstStyle/>
        <a:p>
          <a:r>
            <a:rPr lang="en-US" dirty="0" smtClean="0"/>
            <a:t>Interest</a:t>
          </a:r>
          <a:endParaRPr lang="en-US" dirty="0"/>
        </a:p>
      </dgm:t>
    </dgm:pt>
    <dgm:pt modelId="{7876BE00-1C6C-4D49-94D2-7FEBB5A6D809}" type="parTrans" cxnId="{B73874D4-FF3F-4B07-B0AB-4A7A3720304D}">
      <dgm:prSet/>
      <dgm:spPr/>
      <dgm:t>
        <a:bodyPr/>
        <a:lstStyle/>
        <a:p>
          <a:endParaRPr lang="en-US"/>
        </a:p>
      </dgm:t>
    </dgm:pt>
    <dgm:pt modelId="{FB4C81CA-E004-4225-BE3C-1832C8BEB9BC}" type="sibTrans" cxnId="{B73874D4-FF3F-4B07-B0AB-4A7A3720304D}">
      <dgm:prSet/>
      <dgm:spPr/>
      <dgm:t>
        <a:bodyPr/>
        <a:lstStyle/>
        <a:p>
          <a:endParaRPr lang="en-US"/>
        </a:p>
      </dgm:t>
    </dgm:pt>
    <dgm:pt modelId="{F00FC24B-86D2-4592-8D96-143082B0E239}">
      <dgm:prSet phldrT="[Text]"/>
      <dgm:spPr/>
      <dgm:t>
        <a:bodyPr/>
        <a:lstStyle/>
        <a:p>
          <a:r>
            <a:rPr lang="en-US" dirty="0" smtClean="0"/>
            <a:t>Goals</a:t>
          </a:r>
          <a:endParaRPr lang="en-US" dirty="0"/>
        </a:p>
      </dgm:t>
    </dgm:pt>
    <dgm:pt modelId="{73247E42-2B55-4F6D-9A6C-48BFEF894878}" type="parTrans" cxnId="{7008AB49-10CB-460F-9FFE-43881606A574}">
      <dgm:prSet/>
      <dgm:spPr/>
      <dgm:t>
        <a:bodyPr/>
        <a:lstStyle/>
        <a:p>
          <a:endParaRPr lang="en-US"/>
        </a:p>
      </dgm:t>
    </dgm:pt>
    <dgm:pt modelId="{DC86D1BD-CC46-4FDF-8ED2-CF1FA05F597E}" type="sibTrans" cxnId="{7008AB49-10CB-460F-9FFE-43881606A574}">
      <dgm:prSet/>
      <dgm:spPr/>
      <dgm:t>
        <a:bodyPr/>
        <a:lstStyle/>
        <a:p>
          <a:endParaRPr lang="en-US"/>
        </a:p>
      </dgm:t>
    </dgm:pt>
    <dgm:pt modelId="{16E3E3FA-71C9-4C2F-94A0-21CC3E5ECE86}">
      <dgm:prSet phldrT="[Text]"/>
      <dgm:spPr/>
      <dgm:t>
        <a:bodyPr/>
        <a:lstStyle/>
        <a:p>
          <a:r>
            <a:rPr lang="en-US" dirty="0" smtClean="0"/>
            <a:t>Salary</a:t>
          </a:r>
          <a:endParaRPr lang="en-US" dirty="0"/>
        </a:p>
      </dgm:t>
    </dgm:pt>
    <dgm:pt modelId="{5835490E-D035-4843-9C03-C37949EE645D}" type="parTrans" cxnId="{2EECB44F-2826-44C4-B5F9-5005CC904288}">
      <dgm:prSet/>
      <dgm:spPr/>
      <dgm:t>
        <a:bodyPr/>
        <a:lstStyle/>
        <a:p>
          <a:endParaRPr lang="en-US"/>
        </a:p>
      </dgm:t>
    </dgm:pt>
    <dgm:pt modelId="{D7D8B15C-BB00-4B25-8043-947FD7E1F572}" type="sibTrans" cxnId="{2EECB44F-2826-44C4-B5F9-5005CC904288}">
      <dgm:prSet/>
      <dgm:spPr/>
      <dgm:t>
        <a:bodyPr/>
        <a:lstStyle/>
        <a:p>
          <a:endParaRPr lang="en-US"/>
        </a:p>
      </dgm:t>
    </dgm:pt>
    <dgm:pt modelId="{6935750F-6787-4541-A705-C4F22076A8A4}">
      <dgm:prSet phldrT="[Text]"/>
      <dgm:spPr/>
      <dgm:t>
        <a:bodyPr/>
        <a:lstStyle/>
        <a:p>
          <a:r>
            <a:rPr lang="en-US" dirty="0" smtClean="0"/>
            <a:t>Education</a:t>
          </a:r>
          <a:endParaRPr lang="en-US" dirty="0"/>
        </a:p>
      </dgm:t>
    </dgm:pt>
    <dgm:pt modelId="{72D78259-8F29-47DD-84AF-091437060B72}" type="parTrans" cxnId="{2E6B31CD-16F2-4B51-950F-3B2D10C49F8D}">
      <dgm:prSet/>
      <dgm:spPr/>
      <dgm:t>
        <a:bodyPr/>
        <a:lstStyle/>
        <a:p>
          <a:endParaRPr lang="en-US"/>
        </a:p>
      </dgm:t>
    </dgm:pt>
    <dgm:pt modelId="{74CD2605-7D91-4B07-BB8F-5764D4928DF6}" type="sibTrans" cxnId="{2E6B31CD-16F2-4B51-950F-3B2D10C49F8D}">
      <dgm:prSet/>
      <dgm:spPr/>
      <dgm:t>
        <a:bodyPr/>
        <a:lstStyle/>
        <a:p>
          <a:endParaRPr lang="en-US"/>
        </a:p>
      </dgm:t>
    </dgm:pt>
    <dgm:pt modelId="{872F26AB-43BA-4C58-99A3-8B89F8DA347F}">
      <dgm:prSet phldrT="[Text]"/>
      <dgm:spPr/>
      <dgm:t>
        <a:bodyPr/>
        <a:lstStyle/>
        <a:p>
          <a:r>
            <a:rPr lang="en-US" dirty="0" smtClean="0"/>
            <a:t>Preparation</a:t>
          </a:r>
          <a:endParaRPr lang="en-US" dirty="0"/>
        </a:p>
      </dgm:t>
    </dgm:pt>
    <dgm:pt modelId="{5BFA22BD-0128-4890-9B23-40C909E89710}" type="parTrans" cxnId="{6ACE0F9C-9F04-46FB-A068-43B0415F3DBE}">
      <dgm:prSet/>
      <dgm:spPr/>
      <dgm:t>
        <a:bodyPr/>
        <a:lstStyle/>
        <a:p>
          <a:endParaRPr lang="en-US"/>
        </a:p>
      </dgm:t>
    </dgm:pt>
    <dgm:pt modelId="{2830389F-0863-463C-9D0B-C1337D0B8F32}" type="sibTrans" cxnId="{6ACE0F9C-9F04-46FB-A068-43B0415F3DBE}">
      <dgm:prSet/>
      <dgm:spPr/>
      <dgm:t>
        <a:bodyPr/>
        <a:lstStyle/>
        <a:p>
          <a:endParaRPr lang="en-US"/>
        </a:p>
      </dgm:t>
    </dgm:pt>
    <dgm:pt modelId="{8143A00B-98FB-4AD6-A32B-FA224DC68034}">
      <dgm:prSet/>
      <dgm:spPr/>
      <dgm:t>
        <a:bodyPr/>
        <a:lstStyle/>
        <a:p>
          <a:r>
            <a:rPr lang="en-US" dirty="0" smtClean="0"/>
            <a:t>Skills</a:t>
          </a:r>
          <a:endParaRPr lang="en-US" dirty="0"/>
        </a:p>
      </dgm:t>
    </dgm:pt>
    <dgm:pt modelId="{F24955A9-BC75-4363-9F46-D1ECEBE827E9}" type="parTrans" cxnId="{72993A88-3159-4E34-863F-518E8240D421}">
      <dgm:prSet/>
      <dgm:spPr/>
      <dgm:t>
        <a:bodyPr/>
        <a:lstStyle/>
        <a:p>
          <a:endParaRPr lang="en-US"/>
        </a:p>
      </dgm:t>
    </dgm:pt>
    <dgm:pt modelId="{7A878E73-4FCF-4EBD-B08B-6D6C980F51A6}" type="sibTrans" cxnId="{72993A88-3159-4E34-863F-518E8240D421}">
      <dgm:prSet/>
      <dgm:spPr/>
      <dgm:t>
        <a:bodyPr/>
        <a:lstStyle/>
        <a:p>
          <a:endParaRPr lang="en-US"/>
        </a:p>
      </dgm:t>
    </dgm:pt>
    <dgm:pt modelId="{A78F5E11-8803-41FC-A692-16E0E1C7BFBF}">
      <dgm:prSet/>
      <dgm:spPr/>
      <dgm:t>
        <a:bodyPr/>
        <a:lstStyle/>
        <a:p>
          <a:r>
            <a:rPr lang="en-US" dirty="0" smtClean="0"/>
            <a:t>Planning</a:t>
          </a:r>
          <a:endParaRPr lang="en-US" dirty="0"/>
        </a:p>
      </dgm:t>
    </dgm:pt>
    <dgm:pt modelId="{EE06555F-09D3-4566-97B0-13ED4F14B271}" type="parTrans" cxnId="{8AC20EBA-89F9-43CE-BED6-E32600318FCD}">
      <dgm:prSet/>
      <dgm:spPr/>
      <dgm:t>
        <a:bodyPr/>
        <a:lstStyle/>
        <a:p>
          <a:endParaRPr lang="en-US"/>
        </a:p>
      </dgm:t>
    </dgm:pt>
    <dgm:pt modelId="{0D4FF82A-A87F-42E0-9024-92CEABEC62F7}" type="sibTrans" cxnId="{8AC20EBA-89F9-43CE-BED6-E32600318FCD}">
      <dgm:prSet/>
      <dgm:spPr/>
      <dgm:t>
        <a:bodyPr/>
        <a:lstStyle/>
        <a:p>
          <a:endParaRPr lang="en-US"/>
        </a:p>
      </dgm:t>
    </dgm:pt>
    <dgm:pt modelId="{4EC300BA-ACD0-44F8-9760-1EE1FC3EE008}" type="pres">
      <dgm:prSet presAssocID="{1CCECFB4-7D33-42C0-B1F4-E2856E753834}" presName="cycle" presStyleCnt="0">
        <dgm:presLayoutVars>
          <dgm:dir/>
          <dgm:resizeHandles val="exact"/>
        </dgm:presLayoutVars>
      </dgm:prSet>
      <dgm:spPr/>
      <dgm:t>
        <a:bodyPr/>
        <a:lstStyle/>
        <a:p>
          <a:endParaRPr lang="en-US"/>
        </a:p>
      </dgm:t>
    </dgm:pt>
    <dgm:pt modelId="{76A5153D-4730-4F06-8D32-7E5734A42046}" type="pres">
      <dgm:prSet presAssocID="{B3471914-CD61-460C-8994-EB7F116E7678}" presName="node" presStyleLbl="node1" presStyleIdx="0" presStyleCnt="7">
        <dgm:presLayoutVars>
          <dgm:bulletEnabled val="1"/>
        </dgm:presLayoutVars>
      </dgm:prSet>
      <dgm:spPr/>
      <dgm:t>
        <a:bodyPr/>
        <a:lstStyle/>
        <a:p>
          <a:endParaRPr lang="en-US"/>
        </a:p>
      </dgm:t>
    </dgm:pt>
    <dgm:pt modelId="{9A416C41-898E-4729-90D8-F1DB6B393DAD}" type="pres">
      <dgm:prSet presAssocID="{B3471914-CD61-460C-8994-EB7F116E7678}" presName="spNode" presStyleCnt="0"/>
      <dgm:spPr/>
      <dgm:t>
        <a:bodyPr/>
        <a:lstStyle/>
        <a:p>
          <a:endParaRPr lang="en-US"/>
        </a:p>
      </dgm:t>
    </dgm:pt>
    <dgm:pt modelId="{CED0012C-7A35-4197-85B5-FC8477BB73B5}" type="pres">
      <dgm:prSet presAssocID="{FB4C81CA-E004-4225-BE3C-1832C8BEB9BC}" presName="sibTrans" presStyleLbl="sibTrans1D1" presStyleIdx="0" presStyleCnt="7"/>
      <dgm:spPr/>
      <dgm:t>
        <a:bodyPr/>
        <a:lstStyle/>
        <a:p>
          <a:endParaRPr lang="en-US"/>
        </a:p>
      </dgm:t>
    </dgm:pt>
    <dgm:pt modelId="{42A79880-99F8-4EB8-B68E-6342B81C86C6}" type="pres">
      <dgm:prSet presAssocID="{F00FC24B-86D2-4592-8D96-143082B0E239}" presName="node" presStyleLbl="node1" presStyleIdx="1" presStyleCnt="7">
        <dgm:presLayoutVars>
          <dgm:bulletEnabled val="1"/>
        </dgm:presLayoutVars>
      </dgm:prSet>
      <dgm:spPr/>
      <dgm:t>
        <a:bodyPr/>
        <a:lstStyle/>
        <a:p>
          <a:endParaRPr lang="en-US"/>
        </a:p>
      </dgm:t>
    </dgm:pt>
    <dgm:pt modelId="{92F43907-3248-49CA-ABCD-A3CECC07D44D}" type="pres">
      <dgm:prSet presAssocID="{F00FC24B-86D2-4592-8D96-143082B0E239}" presName="spNode" presStyleCnt="0"/>
      <dgm:spPr/>
      <dgm:t>
        <a:bodyPr/>
        <a:lstStyle/>
        <a:p>
          <a:endParaRPr lang="en-US"/>
        </a:p>
      </dgm:t>
    </dgm:pt>
    <dgm:pt modelId="{3450ABF1-AC44-4B71-AA8E-2B7D997EE8DB}" type="pres">
      <dgm:prSet presAssocID="{DC86D1BD-CC46-4FDF-8ED2-CF1FA05F597E}" presName="sibTrans" presStyleLbl="sibTrans1D1" presStyleIdx="1" presStyleCnt="7"/>
      <dgm:spPr/>
      <dgm:t>
        <a:bodyPr/>
        <a:lstStyle/>
        <a:p>
          <a:endParaRPr lang="en-US"/>
        </a:p>
      </dgm:t>
    </dgm:pt>
    <dgm:pt modelId="{864DBA18-A542-4A2A-A638-1367F00BB6DC}" type="pres">
      <dgm:prSet presAssocID="{16E3E3FA-71C9-4C2F-94A0-21CC3E5ECE86}" presName="node" presStyleLbl="node1" presStyleIdx="2" presStyleCnt="7">
        <dgm:presLayoutVars>
          <dgm:bulletEnabled val="1"/>
        </dgm:presLayoutVars>
      </dgm:prSet>
      <dgm:spPr/>
      <dgm:t>
        <a:bodyPr/>
        <a:lstStyle/>
        <a:p>
          <a:endParaRPr lang="en-US"/>
        </a:p>
      </dgm:t>
    </dgm:pt>
    <dgm:pt modelId="{D5520FC9-B3B9-449A-9764-B52931146BB2}" type="pres">
      <dgm:prSet presAssocID="{16E3E3FA-71C9-4C2F-94A0-21CC3E5ECE86}" presName="spNode" presStyleCnt="0"/>
      <dgm:spPr/>
      <dgm:t>
        <a:bodyPr/>
        <a:lstStyle/>
        <a:p>
          <a:endParaRPr lang="en-US"/>
        </a:p>
      </dgm:t>
    </dgm:pt>
    <dgm:pt modelId="{97DC40EC-83F4-4D61-959E-D6DA65AD322A}" type="pres">
      <dgm:prSet presAssocID="{D7D8B15C-BB00-4B25-8043-947FD7E1F572}" presName="sibTrans" presStyleLbl="sibTrans1D1" presStyleIdx="2" presStyleCnt="7"/>
      <dgm:spPr/>
      <dgm:t>
        <a:bodyPr/>
        <a:lstStyle/>
        <a:p>
          <a:endParaRPr lang="en-US"/>
        </a:p>
      </dgm:t>
    </dgm:pt>
    <dgm:pt modelId="{ACAED69E-0352-4AF7-AFA6-5BAAABC4C5A3}" type="pres">
      <dgm:prSet presAssocID="{6935750F-6787-4541-A705-C4F22076A8A4}" presName="node" presStyleLbl="node1" presStyleIdx="3" presStyleCnt="7">
        <dgm:presLayoutVars>
          <dgm:bulletEnabled val="1"/>
        </dgm:presLayoutVars>
      </dgm:prSet>
      <dgm:spPr/>
      <dgm:t>
        <a:bodyPr/>
        <a:lstStyle/>
        <a:p>
          <a:endParaRPr lang="en-US"/>
        </a:p>
      </dgm:t>
    </dgm:pt>
    <dgm:pt modelId="{72B5DBEA-9037-49FA-B7D9-253EB1E5F921}" type="pres">
      <dgm:prSet presAssocID="{6935750F-6787-4541-A705-C4F22076A8A4}" presName="spNode" presStyleCnt="0"/>
      <dgm:spPr/>
      <dgm:t>
        <a:bodyPr/>
        <a:lstStyle/>
        <a:p>
          <a:endParaRPr lang="en-US"/>
        </a:p>
      </dgm:t>
    </dgm:pt>
    <dgm:pt modelId="{635CE2BF-0A65-4740-AB22-DF36B9239CCC}" type="pres">
      <dgm:prSet presAssocID="{74CD2605-7D91-4B07-BB8F-5764D4928DF6}" presName="sibTrans" presStyleLbl="sibTrans1D1" presStyleIdx="3" presStyleCnt="7"/>
      <dgm:spPr/>
      <dgm:t>
        <a:bodyPr/>
        <a:lstStyle/>
        <a:p>
          <a:endParaRPr lang="en-US"/>
        </a:p>
      </dgm:t>
    </dgm:pt>
    <dgm:pt modelId="{2C212324-916A-47FB-A311-D9380A988212}" type="pres">
      <dgm:prSet presAssocID="{872F26AB-43BA-4C58-99A3-8B89F8DA347F}" presName="node" presStyleLbl="node1" presStyleIdx="4" presStyleCnt="7">
        <dgm:presLayoutVars>
          <dgm:bulletEnabled val="1"/>
        </dgm:presLayoutVars>
      </dgm:prSet>
      <dgm:spPr/>
      <dgm:t>
        <a:bodyPr/>
        <a:lstStyle/>
        <a:p>
          <a:endParaRPr lang="en-US"/>
        </a:p>
      </dgm:t>
    </dgm:pt>
    <dgm:pt modelId="{6C5C9E75-905A-4278-9F15-98DA74030F36}" type="pres">
      <dgm:prSet presAssocID="{872F26AB-43BA-4C58-99A3-8B89F8DA347F}" presName="spNode" presStyleCnt="0"/>
      <dgm:spPr/>
      <dgm:t>
        <a:bodyPr/>
        <a:lstStyle/>
        <a:p>
          <a:endParaRPr lang="en-US"/>
        </a:p>
      </dgm:t>
    </dgm:pt>
    <dgm:pt modelId="{E8AAC233-B02E-48F9-9897-4E15931A7F7F}" type="pres">
      <dgm:prSet presAssocID="{2830389F-0863-463C-9D0B-C1337D0B8F32}" presName="sibTrans" presStyleLbl="sibTrans1D1" presStyleIdx="4" presStyleCnt="7"/>
      <dgm:spPr/>
      <dgm:t>
        <a:bodyPr/>
        <a:lstStyle/>
        <a:p>
          <a:endParaRPr lang="en-US"/>
        </a:p>
      </dgm:t>
    </dgm:pt>
    <dgm:pt modelId="{3CDEAE77-466B-4580-B97E-1ED69E6B90D7}" type="pres">
      <dgm:prSet presAssocID="{8143A00B-98FB-4AD6-A32B-FA224DC68034}" presName="node" presStyleLbl="node1" presStyleIdx="5" presStyleCnt="7">
        <dgm:presLayoutVars>
          <dgm:bulletEnabled val="1"/>
        </dgm:presLayoutVars>
      </dgm:prSet>
      <dgm:spPr/>
      <dgm:t>
        <a:bodyPr/>
        <a:lstStyle/>
        <a:p>
          <a:endParaRPr lang="en-US"/>
        </a:p>
      </dgm:t>
    </dgm:pt>
    <dgm:pt modelId="{8FEBDCAD-38DB-4F3F-B82E-BF516A564058}" type="pres">
      <dgm:prSet presAssocID="{8143A00B-98FB-4AD6-A32B-FA224DC68034}" presName="spNode" presStyleCnt="0"/>
      <dgm:spPr/>
      <dgm:t>
        <a:bodyPr/>
        <a:lstStyle/>
        <a:p>
          <a:endParaRPr lang="en-US"/>
        </a:p>
      </dgm:t>
    </dgm:pt>
    <dgm:pt modelId="{4B829D00-4796-4771-BE68-F9B3D098FE3A}" type="pres">
      <dgm:prSet presAssocID="{7A878E73-4FCF-4EBD-B08B-6D6C980F51A6}" presName="sibTrans" presStyleLbl="sibTrans1D1" presStyleIdx="5" presStyleCnt="7"/>
      <dgm:spPr/>
      <dgm:t>
        <a:bodyPr/>
        <a:lstStyle/>
        <a:p>
          <a:endParaRPr lang="en-US"/>
        </a:p>
      </dgm:t>
    </dgm:pt>
    <dgm:pt modelId="{F0AF215F-C44D-4B82-B107-21586A4B567D}" type="pres">
      <dgm:prSet presAssocID="{A78F5E11-8803-41FC-A692-16E0E1C7BFBF}" presName="node" presStyleLbl="node1" presStyleIdx="6" presStyleCnt="7">
        <dgm:presLayoutVars>
          <dgm:bulletEnabled val="1"/>
        </dgm:presLayoutVars>
      </dgm:prSet>
      <dgm:spPr/>
      <dgm:t>
        <a:bodyPr/>
        <a:lstStyle/>
        <a:p>
          <a:endParaRPr lang="en-US"/>
        </a:p>
      </dgm:t>
    </dgm:pt>
    <dgm:pt modelId="{D3F8959D-F117-4135-96C6-1A84080231E9}" type="pres">
      <dgm:prSet presAssocID="{A78F5E11-8803-41FC-A692-16E0E1C7BFBF}" presName="spNode" presStyleCnt="0"/>
      <dgm:spPr/>
      <dgm:t>
        <a:bodyPr/>
        <a:lstStyle/>
        <a:p>
          <a:endParaRPr lang="en-US"/>
        </a:p>
      </dgm:t>
    </dgm:pt>
    <dgm:pt modelId="{3CEA6BA3-46F1-4C56-A18E-A9AD49A3646F}" type="pres">
      <dgm:prSet presAssocID="{0D4FF82A-A87F-42E0-9024-92CEABEC62F7}" presName="sibTrans" presStyleLbl="sibTrans1D1" presStyleIdx="6" presStyleCnt="7"/>
      <dgm:spPr/>
      <dgm:t>
        <a:bodyPr/>
        <a:lstStyle/>
        <a:p>
          <a:endParaRPr lang="en-US"/>
        </a:p>
      </dgm:t>
    </dgm:pt>
  </dgm:ptLst>
  <dgm:cxnLst>
    <dgm:cxn modelId="{F5034A80-C9CE-4E8B-AAAA-45A4C60C8580}" type="presOf" srcId="{0D4FF82A-A87F-42E0-9024-92CEABEC62F7}" destId="{3CEA6BA3-46F1-4C56-A18E-A9AD49A3646F}" srcOrd="0" destOrd="0" presId="urn:microsoft.com/office/officeart/2005/8/layout/cycle6"/>
    <dgm:cxn modelId="{72993A88-3159-4E34-863F-518E8240D421}" srcId="{1CCECFB4-7D33-42C0-B1F4-E2856E753834}" destId="{8143A00B-98FB-4AD6-A32B-FA224DC68034}" srcOrd="5" destOrd="0" parTransId="{F24955A9-BC75-4363-9F46-D1ECEBE827E9}" sibTransId="{7A878E73-4FCF-4EBD-B08B-6D6C980F51A6}"/>
    <dgm:cxn modelId="{A1069ED4-C448-430A-89AF-EED62DED2AB7}" type="presOf" srcId="{16E3E3FA-71C9-4C2F-94A0-21CC3E5ECE86}" destId="{864DBA18-A542-4A2A-A638-1367F00BB6DC}" srcOrd="0" destOrd="0" presId="urn:microsoft.com/office/officeart/2005/8/layout/cycle6"/>
    <dgm:cxn modelId="{4FF7508B-8558-4BEA-99D6-03B579DC4B78}" type="presOf" srcId="{7A878E73-4FCF-4EBD-B08B-6D6C980F51A6}" destId="{4B829D00-4796-4771-BE68-F9B3D098FE3A}" srcOrd="0" destOrd="0" presId="urn:microsoft.com/office/officeart/2005/8/layout/cycle6"/>
    <dgm:cxn modelId="{6ACE0F9C-9F04-46FB-A068-43B0415F3DBE}" srcId="{1CCECFB4-7D33-42C0-B1F4-E2856E753834}" destId="{872F26AB-43BA-4C58-99A3-8B89F8DA347F}" srcOrd="4" destOrd="0" parTransId="{5BFA22BD-0128-4890-9B23-40C909E89710}" sibTransId="{2830389F-0863-463C-9D0B-C1337D0B8F32}"/>
    <dgm:cxn modelId="{C706CEC4-25E2-4132-B647-D02B8588744B}" type="presOf" srcId="{A78F5E11-8803-41FC-A692-16E0E1C7BFBF}" destId="{F0AF215F-C44D-4B82-B107-21586A4B567D}" srcOrd="0" destOrd="0" presId="urn:microsoft.com/office/officeart/2005/8/layout/cycle6"/>
    <dgm:cxn modelId="{2EECB44F-2826-44C4-B5F9-5005CC904288}" srcId="{1CCECFB4-7D33-42C0-B1F4-E2856E753834}" destId="{16E3E3FA-71C9-4C2F-94A0-21CC3E5ECE86}" srcOrd="2" destOrd="0" parTransId="{5835490E-D035-4843-9C03-C37949EE645D}" sibTransId="{D7D8B15C-BB00-4B25-8043-947FD7E1F572}"/>
    <dgm:cxn modelId="{32A9E055-0459-40D8-A459-F307AEAB38B0}" type="presOf" srcId="{8143A00B-98FB-4AD6-A32B-FA224DC68034}" destId="{3CDEAE77-466B-4580-B97E-1ED69E6B90D7}" srcOrd="0" destOrd="0" presId="urn:microsoft.com/office/officeart/2005/8/layout/cycle6"/>
    <dgm:cxn modelId="{B73874D4-FF3F-4B07-B0AB-4A7A3720304D}" srcId="{1CCECFB4-7D33-42C0-B1F4-E2856E753834}" destId="{B3471914-CD61-460C-8994-EB7F116E7678}" srcOrd="0" destOrd="0" parTransId="{7876BE00-1C6C-4D49-94D2-7FEBB5A6D809}" sibTransId="{FB4C81CA-E004-4225-BE3C-1832C8BEB9BC}"/>
    <dgm:cxn modelId="{8E9A817C-A57B-4819-BF17-8E0934B3B20F}" type="presOf" srcId="{6935750F-6787-4541-A705-C4F22076A8A4}" destId="{ACAED69E-0352-4AF7-AFA6-5BAAABC4C5A3}" srcOrd="0" destOrd="0" presId="urn:microsoft.com/office/officeart/2005/8/layout/cycle6"/>
    <dgm:cxn modelId="{F5FFBC06-0CD9-4ECE-A82D-ECF692F4439A}" type="presOf" srcId="{2830389F-0863-463C-9D0B-C1337D0B8F32}" destId="{E8AAC233-B02E-48F9-9897-4E15931A7F7F}" srcOrd="0" destOrd="0" presId="urn:microsoft.com/office/officeart/2005/8/layout/cycle6"/>
    <dgm:cxn modelId="{58C06D60-1A74-4924-AB83-F5FEF56E6D27}" type="presOf" srcId="{1CCECFB4-7D33-42C0-B1F4-E2856E753834}" destId="{4EC300BA-ACD0-44F8-9760-1EE1FC3EE008}" srcOrd="0" destOrd="0" presId="urn:microsoft.com/office/officeart/2005/8/layout/cycle6"/>
    <dgm:cxn modelId="{452F4DB1-9FBF-4D0F-9B42-DD721CA1242D}" type="presOf" srcId="{B3471914-CD61-460C-8994-EB7F116E7678}" destId="{76A5153D-4730-4F06-8D32-7E5734A42046}" srcOrd="0" destOrd="0" presId="urn:microsoft.com/office/officeart/2005/8/layout/cycle6"/>
    <dgm:cxn modelId="{6C7092EC-C00E-4033-A5FC-E242A82E6BA7}" type="presOf" srcId="{F00FC24B-86D2-4592-8D96-143082B0E239}" destId="{42A79880-99F8-4EB8-B68E-6342B81C86C6}" srcOrd="0" destOrd="0" presId="urn:microsoft.com/office/officeart/2005/8/layout/cycle6"/>
    <dgm:cxn modelId="{7008AB49-10CB-460F-9FFE-43881606A574}" srcId="{1CCECFB4-7D33-42C0-B1F4-E2856E753834}" destId="{F00FC24B-86D2-4592-8D96-143082B0E239}" srcOrd="1" destOrd="0" parTransId="{73247E42-2B55-4F6D-9A6C-48BFEF894878}" sibTransId="{DC86D1BD-CC46-4FDF-8ED2-CF1FA05F597E}"/>
    <dgm:cxn modelId="{554520B7-5879-4059-8DF4-995C3F68D1D0}" type="presOf" srcId="{74CD2605-7D91-4B07-BB8F-5764D4928DF6}" destId="{635CE2BF-0A65-4740-AB22-DF36B9239CCC}" srcOrd="0" destOrd="0" presId="urn:microsoft.com/office/officeart/2005/8/layout/cycle6"/>
    <dgm:cxn modelId="{DE7E3128-30FA-4A76-84F0-D919D3364971}" type="presOf" srcId="{D7D8B15C-BB00-4B25-8043-947FD7E1F572}" destId="{97DC40EC-83F4-4D61-959E-D6DA65AD322A}" srcOrd="0" destOrd="0" presId="urn:microsoft.com/office/officeart/2005/8/layout/cycle6"/>
    <dgm:cxn modelId="{2E6B31CD-16F2-4B51-950F-3B2D10C49F8D}" srcId="{1CCECFB4-7D33-42C0-B1F4-E2856E753834}" destId="{6935750F-6787-4541-A705-C4F22076A8A4}" srcOrd="3" destOrd="0" parTransId="{72D78259-8F29-47DD-84AF-091437060B72}" sibTransId="{74CD2605-7D91-4B07-BB8F-5764D4928DF6}"/>
    <dgm:cxn modelId="{E280C77A-553A-4AD4-848C-7CFFBB87A86F}" type="presOf" srcId="{872F26AB-43BA-4C58-99A3-8B89F8DA347F}" destId="{2C212324-916A-47FB-A311-D9380A988212}" srcOrd="0" destOrd="0" presId="urn:microsoft.com/office/officeart/2005/8/layout/cycle6"/>
    <dgm:cxn modelId="{2D48846A-630A-4E28-A767-ABDF490A3F9D}" type="presOf" srcId="{FB4C81CA-E004-4225-BE3C-1832C8BEB9BC}" destId="{CED0012C-7A35-4197-85B5-FC8477BB73B5}" srcOrd="0" destOrd="0" presId="urn:microsoft.com/office/officeart/2005/8/layout/cycle6"/>
    <dgm:cxn modelId="{F5F592AC-5566-4C38-9137-29796A6D2607}" type="presOf" srcId="{DC86D1BD-CC46-4FDF-8ED2-CF1FA05F597E}" destId="{3450ABF1-AC44-4B71-AA8E-2B7D997EE8DB}" srcOrd="0" destOrd="0" presId="urn:microsoft.com/office/officeart/2005/8/layout/cycle6"/>
    <dgm:cxn modelId="{8AC20EBA-89F9-43CE-BED6-E32600318FCD}" srcId="{1CCECFB4-7D33-42C0-B1F4-E2856E753834}" destId="{A78F5E11-8803-41FC-A692-16E0E1C7BFBF}" srcOrd="6" destOrd="0" parTransId="{EE06555F-09D3-4566-97B0-13ED4F14B271}" sibTransId="{0D4FF82A-A87F-42E0-9024-92CEABEC62F7}"/>
    <dgm:cxn modelId="{BA51259C-7A95-4B56-A309-F45E58956D29}" type="presParOf" srcId="{4EC300BA-ACD0-44F8-9760-1EE1FC3EE008}" destId="{76A5153D-4730-4F06-8D32-7E5734A42046}" srcOrd="0" destOrd="0" presId="urn:microsoft.com/office/officeart/2005/8/layout/cycle6"/>
    <dgm:cxn modelId="{FE601EC9-DDBE-48AF-87B0-A216BA8425BD}" type="presParOf" srcId="{4EC300BA-ACD0-44F8-9760-1EE1FC3EE008}" destId="{9A416C41-898E-4729-90D8-F1DB6B393DAD}" srcOrd="1" destOrd="0" presId="urn:microsoft.com/office/officeart/2005/8/layout/cycle6"/>
    <dgm:cxn modelId="{DEC9E99E-972D-4391-8158-1333F92CE4D3}" type="presParOf" srcId="{4EC300BA-ACD0-44F8-9760-1EE1FC3EE008}" destId="{CED0012C-7A35-4197-85B5-FC8477BB73B5}" srcOrd="2" destOrd="0" presId="urn:microsoft.com/office/officeart/2005/8/layout/cycle6"/>
    <dgm:cxn modelId="{A7939C30-A0D7-4C88-967C-E2CDDD4D2CD4}" type="presParOf" srcId="{4EC300BA-ACD0-44F8-9760-1EE1FC3EE008}" destId="{42A79880-99F8-4EB8-B68E-6342B81C86C6}" srcOrd="3" destOrd="0" presId="urn:microsoft.com/office/officeart/2005/8/layout/cycle6"/>
    <dgm:cxn modelId="{BCB1AF87-0B2C-4810-8016-545360A192A0}" type="presParOf" srcId="{4EC300BA-ACD0-44F8-9760-1EE1FC3EE008}" destId="{92F43907-3248-49CA-ABCD-A3CECC07D44D}" srcOrd="4" destOrd="0" presId="urn:microsoft.com/office/officeart/2005/8/layout/cycle6"/>
    <dgm:cxn modelId="{45931E38-E149-4C43-9BE5-30884B7F0625}" type="presParOf" srcId="{4EC300BA-ACD0-44F8-9760-1EE1FC3EE008}" destId="{3450ABF1-AC44-4B71-AA8E-2B7D997EE8DB}" srcOrd="5" destOrd="0" presId="urn:microsoft.com/office/officeart/2005/8/layout/cycle6"/>
    <dgm:cxn modelId="{2A4E021D-E2DF-45D0-A4BE-BDD8C78E7F64}" type="presParOf" srcId="{4EC300BA-ACD0-44F8-9760-1EE1FC3EE008}" destId="{864DBA18-A542-4A2A-A638-1367F00BB6DC}" srcOrd="6" destOrd="0" presId="urn:microsoft.com/office/officeart/2005/8/layout/cycle6"/>
    <dgm:cxn modelId="{3EB406D3-5914-46F8-8EE5-79E70149257F}" type="presParOf" srcId="{4EC300BA-ACD0-44F8-9760-1EE1FC3EE008}" destId="{D5520FC9-B3B9-449A-9764-B52931146BB2}" srcOrd="7" destOrd="0" presId="urn:microsoft.com/office/officeart/2005/8/layout/cycle6"/>
    <dgm:cxn modelId="{9B398759-C019-4504-81A3-A665B3F297C3}" type="presParOf" srcId="{4EC300BA-ACD0-44F8-9760-1EE1FC3EE008}" destId="{97DC40EC-83F4-4D61-959E-D6DA65AD322A}" srcOrd="8" destOrd="0" presId="urn:microsoft.com/office/officeart/2005/8/layout/cycle6"/>
    <dgm:cxn modelId="{01D648C5-DE22-428C-8207-070C50FEFDC7}" type="presParOf" srcId="{4EC300BA-ACD0-44F8-9760-1EE1FC3EE008}" destId="{ACAED69E-0352-4AF7-AFA6-5BAAABC4C5A3}" srcOrd="9" destOrd="0" presId="urn:microsoft.com/office/officeart/2005/8/layout/cycle6"/>
    <dgm:cxn modelId="{07E3C64E-E1D4-436A-8BCB-5CED7E338B0A}" type="presParOf" srcId="{4EC300BA-ACD0-44F8-9760-1EE1FC3EE008}" destId="{72B5DBEA-9037-49FA-B7D9-253EB1E5F921}" srcOrd="10" destOrd="0" presId="urn:microsoft.com/office/officeart/2005/8/layout/cycle6"/>
    <dgm:cxn modelId="{97682637-226B-4D23-A66C-FBFE2D319CAE}" type="presParOf" srcId="{4EC300BA-ACD0-44F8-9760-1EE1FC3EE008}" destId="{635CE2BF-0A65-4740-AB22-DF36B9239CCC}" srcOrd="11" destOrd="0" presId="urn:microsoft.com/office/officeart/2005/8/layout/cycle6"/>
    <dgm:cxn modelId="{17681CEB-449A-4DDA-B36B-C42456DD6849}" type="presParOf" srcId="{4EC300BA-ACD0-44F8-9760-1EE1FC3EE008}" destId="{2C212324-916A-47FB-A311-D9380A988212}" srcOrd="12" destOrd="0" presId="urn:microsoft.com/office/officeart/2005/8/layout/cycle6"/>
    <dgm:cxn modelId="{CBF3C085-562C-47D1-8AEC-618F3A9CE8FD}" type="presParOf" srcId="{4EC300BA-ACD0-44F8-9760-1EE1FC3EE008}" destId="{6C5C9E75-905A-4278-9F15-98DA74030F36}" srcOrd="13" destOrd="0" presId="urn:microsoft.com/office/officeart/2005/8/layout/cycle6"/>
    <dgm:cxn modelId="{A39514B5-D9D3-4EEC-A1EA-788D18062967}" type="presParOf" srcId="{4EC300BA-ACD0-44F8-9760-1EE1FC3EE008}" destId="{E8AAC233-B02E-48F9-9897-4E15931A7F7F}" srcOrd="14" destOrd="0" presId="urn:microsoft.com/office/officeart/2005/8/layout/cycle6"/>
    <dgm:cxn modelId="{6E81023E-F43C-4DF8-8D8B-44AC10284BA5}" type="presParOf" srcId="{4EC300BA-ACD0-44F8-9760-1EE1FC3EE008}" destId="{3CDEAE77-466B-4580-B97E-1ED69E6B90D7}" srcOrd="15" destOrd="0" presId="urn:microsoft.com/office/officeart/2005/8/layout/cycle6"/>
    <dgm:cxn modelId="{7BA180B0-9C3B-448B-84D9-D938C9BD6B85}" type="presParOf" srcId="{4EC300BA-ACD0-44F8-9760-1EE1FC3EE008}" destId="{8FEBDCAD-38DB-4F3F-B82E-BF516A564058}" srcOrd="16" destOrd="0" presId="urn:microsoft.com/office/officeart/2005/8/layout/cycle6"/>
    <dgm:cxn modelId="{18BBFC31-7B3F-4401-B490-8E14663E6ACD}" type="presParOf" srcId="{4EC300BA-ACD0-44F8-9760-1EE1FC3EE008}" destId="{4B829D00-4796-4771-BE68-F9B3D098FE3A}" srcOrd="17" destOrd="0" presId="urn:microsoft.com/office/officeart/2005/8/layout/cycle6"/>
    <dgm:cxn modelId="{711AD120-C3F1-4772-B10D-A6AD5324E7BE}" type="presParOf" srcId="{4EC300BA-ACD0-44F8-9760-1EE1FC3EE008}" destId="{F0AF215F-C44D-4B82-B107-21586A4B567D}" srcOrd="18" destOrd="0" presId="urn:microsoft.com/office/officeart/2005/8/layout/cycle6"/>
    <dgm:cxn modelId="{440B61D2-2404-432D-9611-524132B58ED4}" type="presParOf" srcId="{4EC300BA-ACD0-44F8-9760-1EE1FC3EE008}" destId="{D3F8959D-F117-4135-96C6-1A84080231E9}" srcOrd="19" destOrd="0" presId="urn:microsoft.com/office/officeart/2005/8/layout/cycle6"/>
    <dgm:cxn modelId="{DACFF9C8-4820-47B6-A7B8-B604FB8D8590}" type="presParOf" srcId="{4EC300BA-ACD0-44F8-9760-1EE1FC3EE008}" destId="{3CEA6BA3-46F1-4C56-A18E-A9AD49A3646F}" srcOrd="20" destOrd="0" presId="urn:microsoft.com/office/officeart/2005/8/layout/cycle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3C8611F-C282-49FD-8396-788492995F6B}" type="doc">
      <dgm:prSet loTypeId="urn:microsoft.com/office/officeart/2005/8/layout/hList6" loCatId="list" qsTypeId="urn:microsoft.com/office/officeart/2005/8/quickstyle/3d2" qsCatId="3D" csTypeId="urn:microsoft.com/office/officeart/2005/8/colors/colorful4" csCatId="colorful" phldr="1"/>
      <dgm:spPr/>
      <dgm:t>
        <a:bodyPr/>
        <a:lstStyle/>
        <a:p>
          <a:endParaRPr lang="en-US"/>
        </a:p>
      </dgm:t>
    </dgm:pt>
    <dgm:pt modelId="{A80A1CC1-4CAF-43C0-83CE-571743D846D9}">
      <dgm:prSet phldrT="[Text]"/>
      <dgm:spPr/>
      <dgm:t>
        <a:bodyPr/>
        <a:lstStyle/>
        <a:p>
          <a:r>
            <a:rPr lang="en-US" b="0" i="0" dirty="0" smtClean="0"/>
            <a:t>To attract competent persons and to retain them </a:t>
          </a:r>
          <a:endParaRPr lang="en-US" dirty="0"/>
        </a:p>
      </dgm:t>
    </dgm:pt>
    <dgm:pt modelId="{D7A59B25-8BA8-4DC6-9015-7476277ED2E5}" type="parTrans" cxnId="{E1DE32CC-6DDF-446D-A912-1F78F5BABFB1}">
      <dgm:prSet/>
      <dgm:spPr/>
      <dgm:t>
        <a:bodyPr/>
        <a:lstStyle/>
        <a:p>
          <a:endParaRPr lang="en-US"/>
        </a:p>
      </dgm:t>
    </dgm:pt>
    <dgm:pt modelId="{BBD51415-F07B-41AC-AF91-3EF3DA30012E}" type="sibTrans" cxnId="{E1DE32CC-6DDF-446D-A912-1F78F5BABFB1}">
      <dgm:prSet/>
      <dgm:spPr/>
      <dgm:t>
        <a:bodyPr/>
        <a:lstStyle/>
        <a:p>
          <a:endParaRPr lang="en-US"/>
        </a:p>
      </dgm:t>
    </dgm:pt>
    <dgm:pt modelId="{B1E81027-F7B5-4CF0-934A-1B3972E239AE}">
      <dgm:prSet phldrT="[Text]"/>
      <dgm:spPr/>
      <dgm:t>
        <a:bodyPr/>
        <a:lstStyle/>
        <a:p>
          <a:r>
            <a:rPr lang="en-US" b="0" i="0" dirty="0" smtClean="0"/>
            <a:t>To reduce dissatisfaction and turnover</a:t>
          </a:r>
          <a:endParaRPr lang="en-US" dirty="0"/>
        </a:p>
      </dgm:t>
    </dgm:pt>
    <dgm:pt modelId="{7A5063F2-0534-4783-A96A-0A2E58E4E8FE}" type="parTrans" cxnId="{57FBDF0A-41A4-4E4F-B522-0B473170B436}">
      <dgm:prSet/>
      <dgm:spPr/>
      <dgm:t>
        <a:bodyPr/>
        <a:lstStyle/>
        <a:p>
          <a:endParaRPr lang="en-US"/>
        </a:p>
      </dgm:t>
    </dgm:pt>
    <dgm:pt modelId="{18D8C302-504B-4C10-8B41-CB68623DDA65}" type="sibTrans" cxnId="{57FBDF0A-41A4-4E4F-B522-0B473170B436}">
      <dgm:prSet/>
      <dgm:spPr/>
      <dgm:t>
        <a:bodyPr/>
        <a:lstStyle/>
        <a:p>
          <a:endParaRPr lang="en-US"/>
        </a:p>
      </dgm:t>
    </dgm:pt>
    <dgm:pt modelId="{523937FC-33A8-4F6B-BBEA-A2C88F92E0DB}">
      <dgm:prSet/>
      <dgm:spPr/>
      <dgm:t>
        <a:bodyPr/>
        <a:lstStyle/>
        <a:p>
          <a:r>
            <a:rPr lang="en-US" b="0" i="0" dirty="0" smtClean="0"/>
            <a:t>To provide suitable promotional opportunities</a:t>
          </a:r>
          <a:endParaRPr lang="en-US" b="0" i="0" dirty="0"/>
        </a:p>
      </dgm:t>
    </dgm:pt>
    <dgm:pt modelId="{CAF7DD7D-3068-4078-9ADB-98B94B075185}" type="parTrans" cxnId="{D72ACCE9-8758-4629-9B6A-E912655D9FAF}">
      <dgm:prSet/>
      <dgm:spPr/>
      <dgm:t>
        <a:bodyPr/>
        <a:lstStyle/>
        <a:p>
          <a:endParaRPr lang="en-US"/>
        </a:p>
      </dgm:t>
    </dgm:pt>
    <dgm:pt modelId="{75E22F36-D175-4159-BC1B-97FF898DB8E4}" type="sibTrans" cxnId="{D72ACCE9-8758-4629-9B6A-E912655D9FAF}">
      <dgm:prSet/>
      <dgm:spPr/>
      <dgm:t>
        <a:bodyPr/>
        <a:lstStyle/>
        <a:p>
          <a:endParaRPr lang="en-US"/>
        </a:p>
      </dgm:t>
    </dgm:pt>
    <dgm:pt modelId="{C397F192-0672-4B4A-89F9-936AF812FAB9}">
      <dgm:prSet/>
      <dgm:spPr/>
      <dgm:t>
        <a:bodyPr/>
        <a:lstStyle/>
        <a:p>
          <a:r>
            <a:rPr lang="en-US" b="0" i="0" dirty="0" smtClean="0"/>
            <a:t>To improve and employee motivation and morale in the organization  </a:t>
          </a:r>
          <a:endParaRPr lang="en-US" dirty="0"/>
        </a:p>
      </dgm:t>
    </dgm:pt>
    <dgm:pt modelId="{3F9C5BBD-AAEF-4E3A-8E62-98553AF63F16}" type="parTrans" cxnId="{2D0FCDCD-378B-4E99-91BF-CF7C80CE5742}">
      <dgm:prSet/>
      <dgm:spPr/>
      <dgm:t>
        <a:bodyPr/>
        <a:lstStyle/>
        <a:p>
          <a:endParaRPr lang="en-US"/>
        </a:p>
      </dgm:t>
    </dgm:pt>
    <dgm:pt modelId="{A3BE7CCB-5DB5-47DC-A0A2-75DC78FA5FB7}" type="sibTrans" cxnId="{2D0FCDCD-378B-4E99-91BF-CF7C80CE5742}">
      <dgm:prSet/>
      <dgm:spPr/>
      <dgm:t>
        <a:bodyPr/>
        <a:lstStyle/>
        <a:p>
          <a:endParaRPr lang="en-US"/>
        </a:p>
      </dgm:t>
    </dgm:pt>
    <dgm:pt modelId="{0F90DA80-0DD5-4321-B9B4-C9EEB11C87CB}" type="pres">
      <dgm:prSet presAssocID="{13C8611F-C282-49FD-8396-788492995F6B}" presName="Name0" presStyleCnt="0">
        <dgm:presLayoutVars>
          <dgm:dir/>
          <dgm:resizeHandles val="exact"/>
        </dgm:presLayoutVars>
      </dgm:prSet>
      <dgm:spPr/>
      <dgm:t>
        <a:bodyPr/>
        <a:lstStyle/>
        <a:p>
          <a:endParaRPr lang="en-US"/>
        </a:p>
      </dgm:t>
    </dgm:pt>
    <dgm:pt modelId="{DEDA8F22-0D47-40F1-A6C7-154D2A4DF7FD}" type="pres">
      <dgm:prSet presAssocID="{A80A1CC1-4CAF-43C0-83CE-571743D846D9}" presName="node" presStyleLbl="node1" presStyleIdx="0" presStyleCnt="4">
        <dgm:presLayoutVars>
          <dgm:bulletEnabled val="1"/>
        </dgm:presLayoutVars>
      </dgm:prSet>
      <dgm:spPr/>
      <dgm:t>
        <a:bodyPr/>
        <a:lstStyle/>
        <a:p>
          <a:endParaRPr lang="en-US"/>
        </a:p>
      </dgm:t>
    </dgm:pt>
    <dgm:pt modelId="{0BE48A11-2084-4EFE-A026-646BF48360D1}" type="pres">
      <dgm:prSet presAssocID="{BBD51415-F07B-41AC-AF91-3EF3DA30012E}" presName="sibTrans" presStyleCnt="0"/>
      <dgm:spPr/>
    </dgm:pt>
    <dgm:pt modelId="{4CE1F54F-1D65-4781-A974-2E83BC72FF3A}" type="pres">
      <dgm:prSet presAssocID="{523937FC-33A8-4F6B-BBEA-A2C88F92E0DB}" presName="node" presStyleLbl="node1" presStyleIdx="1" presStyleCnt="4">
        <dgm:presLayoutVars>
          <dgm:bulletEnabled val="1"/>
        </dgm:presLayoutVars>
      </dgm:prSet>
      <dgm:spPr/>
      <dgm:t>
        <a:bodyPr/>
        <a:lstStyle/>
        <a:p>
          <a:endParaRPr lang="en-US"/>
        </a:p>
      </dgm:t>
    </dgm:pt>
    <dgm:pt modelId="{D71AD3BA-2968-4BB7-A102-D974F28519CE}" type="pres">
      <dgm:prSet presAssocID="{75E22F36-D175-4159-BC1B-97FF898DB8E4}" presName="sibTrans" presStyleCnt="0"/>
      <dgm:spPr/>
    </dgm:pt>
    <dgm:pt modelId="{E41CC69D-A1E8-4869-82E1-F5C1153D23DF}" type="pres">
      <dgm:prSet presAssocID="{B1E81027-F7B5-4CF0-934A-1B3972E239AE}" presName="node" presStyleLbl="node1" presStyleIdx="2" presStyleCnt="4">
        <dgm:presLayoutVars>
          <dgm:bulletEnabled val="1"/>
        </dgm:presLayoutVars>
      </dgm:prSet>
      <dgm:spPr/>
      <dgm:t>
        <a:bodyPr/>
        <a:lstStyle/>
        <a:p>
          <a:endParaRPr lang="en-US"/>
        </a:p>
      </dgm:t>
    </dgm:pt>
    <dgm:pt modelId="{205AA910-E06A-463E-A797-1C9F6B64543A}" type="pres">
      <dgm:prSet presAssocID="{18D8C302-504B-4C10-8B41-CB68623DDA65}" presName="sibTrans" presStyleCnt="0"/>
      <dgm:spPr/>
    </dgm:pt>
    <dgm:pt modelId="{5C17DA36-4088-4F72-BB3F-1C7751756EBF}" type="pres">
      <dgm:prSet presAssocID="{C397F192-0672-4B4A-89F9-936AF812FAB9}" presName="node" presStyleLbl="node1" presStyleIdx="3" presStyleCnt="4">
        <dgm:presLayoutVars>
          <dgm:bulletEnabled val="1"/>
        </dgm:presLayoutVars>
      </dgm:prSet>
      <dgm:spPr/>
      <dgm:t>
        <a:bodyPr/>
        <a:lstStyle/>
        <a:p>
          <a:endParaRPr lang="en-US"/>
        </a:p>
      </dgm:t>
    </dgm:pt>
  </dgm:ptLst>
  <dgm:cxnLst>
    <dgm:cxn modelId="{2D0FCDCD-378B-4E99-91BF-CF7C80CE5742}" srcId="{13C8611F-C282-49FD-8396-788492995F6B}" destId="{C397F192-0672-4B4A-89F9-936AF812FAB9}" srcOrd="3" destOrd="0" parTransId="{3F9C5BBD-AAEF-4E3A-8E62-98553AF63F16}" sibTransId="{A3BE7CCB-5DB5-47DC-A0A2-75DC78FA5FB7}"/>
    <dgm:cxn modelId="{E1DE32CC-6DDF-446D-A912-1F78F5BABFB1}" srcId="{13C8611F-C282-49FD-8396-788492995F6B}" destId="{A80A1CC1-4CAF-43C0-83CE-571743D846D9}" srcOrd="0" destOrd="0" parTransId="{D7A59B25-8BA8-4DC6-9015-7476277ED2E5}" sibTransId="{BBD51415-F07B-41AC-AF91-3EF3DA30012E}"/>
    <dgm:cxn modelId="{D72ACCE9-8758-4629-9B6A-E912655D9FAF}" srcId="{13C8611F-C282-49FD-8396-788492995F6B}" destId="{523937FC-33A8-4F6B-BBEA-A2C88F92E0DB}" srcOrd="1" destOrd="0" parTransId="{CAF7DD7D-3068-4078-9ADB-98B94B075185}" sibTransId="{75E22F36-D175-4159-BC1B-97FF898DB8E4}"/>
    <dgm:cxn modelId="{321EC04B-3830-4944-AE3D-6C9131583728}" type="presOf" srcId="{13C8611F-C282-49FD-8396-788492995F6B}" destId="{0F90DA80-0DD5-4321-B9B4-C9EEB11C87CB}" srcOrd="0" destOrd="0" presId="urn:microsoft.com/office/officeart/2005/8/layout/hList6"/>
    <dgm:cxn modelId="{D5643ACF-4EB5-4A80-968B-F088618E1AF4}" type="presOf" srcId="{B1E81027-F7B5-4CF0-934A-1B3972E239AE}" destId="{E41CC69D-A1E8-4869-82E1-F5C1153D23DF}" srcOrd="0" destOrd="0" presId="urn:microsoft.com/office/officeart/2005/8/layout/hList6"/>
    <dgm:cxn modelId="{2AE1C1EB-9DB3-4521-9850-A6977DD8C1C8}" type="presOf" srcId="{523937FC-33A8-4F6B-BBEA-A2C88F92E0DB}" destId="{4CE1F54F-1D65-4781-A974-2E83BC72FF3A}" srcOrd="0" destOrd="0" presId="urn:microsoft.com/office/officeart/2005/8/layout/hList6"/>
    <dgm:cxn modelId="{57FBDF0A-41A4-4E4F-B522-0B473170B436}" srcId="{13C8611F-C282-49FD-8396-788492995F6B}" destId="{B1E81027-F7B5-4CF0-934A-1B3972E239AE}" srcOrd="2" destOrd="0" parTransId="{7A5063F2-0534-4783-A96A-0A2E58E4E8FE}" sibTransId="{18D8C302-504B-4C10-8B41-CB68623DDA65}"/>
    <dgm:cxn modelId="{F5A7DF9E-6FB2-4B3F-A453-3EDA9A5540C9}" type="presOf" srcId="{C397F192-0672-4B4A-89F9-936AF812FAB9}" destId="{5C17DA36-4088-4F72-BB3F-1C7751756EBF}" srcOrd="0" destOrd="0" presId="urn:microsoft.com/office/officeart/2005/8/layout/hList6"/>
    <dgm:cxn modelId="{39F900DC-9E98-4499-8F3D-B6FF8CB14426}" type="presOf" srcId="{A80A1CC1-4CAF-43C0-83CE-571743D846D9}" destId="{DEDA8F22-0D47-40F1-A6C7-154D2A4DF7FD}" srcOrd="0" destOrd="0" presId="urn:microsoft.com/office/officeart/2005/8/layout/hList6"/>
    <dgm:cxn modelId="{378254B6-C52B-45CD-A417-BD11D0754A8D}" type="presParOf" srcId="{0F90DA80-0DD5-4321-B9B4-C9EEB11C87CB}" destId="{DEDA8F22-0D47-40F1-A6C7-154D2A4DF7FD}" srcOrd="0" destOrd="0" presId="urn:microsoft.com/office/officeart/2005/8/layout/hList6"/>
    <dgm:cxn modelId="{EF006B1C-6068-46F5-BAEA-A8EB24EA3605}" type="presParOf" srcId="{0F90DA80-0DD5-4321-B9B4-C9EEB11C87CB}" destId="{0BE48A11-2084-4EFE-A026-646BF48360D1}" srcOrd="1" destOrd="0" presId="urn:microsoft.com/office/officeart/2005/8/layout/hList6"/>
    <dgm:cxn modelId="{0EF32C6C-615E-4368-A414-460D19121D23}" type="presParOf" srcId="{0F90DA80-0DD5-4321-B9B4-C9EEB11C87CB}" destId="{4CE1F54F-1D65-4781-A974-2E83BC72FF3A}" srcOrd="2" destOrd="0" presId="urn:microsoft.com/office/officeart/2005/8/layout/hList6"/>
    <dgm:cxn modelId="{95A4357B-0EBB-4F1B-9CC4-91041E41603D}" type="presParOf" srcId="{0F90DA80-0DD5-4321-B9B4-C9EEB11C87CB}" destId="{D71AD3BA-2968-4BB7-A102-D974F28519CE}" srcOrd="3" destOrd="0" presId="urn:microsoft.com/office/officeart/2005/8/layout/hList6"/>
    <dgm:cxn modelId="{35E5E87C-DDA8-4AA5-A328-67537CA11F8A}" type="presParOf" srcId="{0F90DA80-0DD5-4321-B9B4-C9EEB11C87CB}" destId="{E41CC69D-A1E8-4869-82E1-F5C1153D23DF}" srcOrd="4" destOrd="0" presId="urn:microsoft.com/office/officeart/2005/8/layout/hList6"/>
    <dgm:cxn modelId="{39E1935A-0F8F-4709-9804-E964A61A8871}" type="presParOf" srcId="{0F90DA80-0DD5-4321-B9B4-C9EEB11C87CB}" destId="{205AA910-E06A-463E-A797-1C9F6B64543A}" srcOrd="5" destOrd="0" presId="urn:microsoft.com/office/officeart/2005/8/layout/hList6"/>
    <dgm:cxn modelId="{078BB133-0CEE-4349-90D0-0013129D1898}" type="presParOf" srcId="{0F90DA80-0DD5-4321-B9B4-C9EEB11C87CB}" destId="{5C17DA36-4088-4F72-BB3F-1C7751756EBF}" srcOrd="6" destOrd="0" presId="urn:microsoft.com/office/officeart/2005/8/layout/h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2C191C7-5793-40D7-9A1C-B69335A496F5}" type="doc">
      <dgm:prSet loTypeId="urn:microsoft.com/office/officeart/2005/8/layout/hProcess11" loCatId="process" qsTypeId="urn:microsoft.com/office/officeart/2005/8/quickstyle/simple1" qsCatId="simple" csTypeId="urn:microsoft.com/office/officeart/2005/8/colors/colorful4" csCatId="colorful" phldr="1"/>
      <dgm:spPr/>
      <dgm:t>
        <a:bodyPr/>
        <a:lstStyle/>
        <a:p>
          <a:endParaRPr lang="en-US"/>
        </a:p>
      </dgm:t>
    </dgm:pt>
    <dgm:pt modelId="{BA665891-3BC9-4165-B015-06C3DDBD2E72}">
      <dgm:prSet phldrT="[Text]"/>
      <dgm:spPr/>
      <dgm:t>
        <a:bodyPr/>
        <a:lstStyle/>
        <a:p>
          <a:r>
            <a:rPr lang="en-US" b="0" i="0" dirty="0" smtClean="0"/>
            <a:t>Direction</a:t>
          </a:r>
          <a:endParaRPr lang="en-US" dirty="0"/>
        </a:p>
      </dgm:t>
    </dgm:pt>
    <dgm:pt modelId="{68399309-8FC2-4A34-A81A-5592B2C05C58}" type="parTrans" cxnId="{9344460D-40E4-4DFD-935E-1941FE331F3C}">
      <dgm:prSet/>
      <dgm:spPr/>
      <dgm:t>
        <a:bodyPr/>
        <a:lstStyle/>
        <a:p>
          <a:endParaRPr lang="en-US"/>
        </a:p>
      </dgm:t>
    </dgm:pt>
    <dgm:pt modelId="{6844AD0E-B675-4320-A856-831861B605B6}" type="sibTrans" cxnId="{9344460D-40E4-4DFD-935E-1941FE331F3C}">
      <dgm:prSet/>
      <dgm:spPr/>
      <dgm:t>
        <a:bodyPr/>
        <a:lstStyle/>
        <a:p>
          <a:endParaRPr lang="en-US"/>
        </a:p>
      </dgm:t>
    </dgm:pt>
    <dgm:pt modelId="{AD7C36FF-2A2E-4B44-91ED-0105D5F132EC}">
      <dgm:prSet phldrT="[Text]"/>
      <dgm:spPr/>
      <dgm:t>
        <a:bodyPr/>
        <a:lstStyle/>
        <a:p>
          <a:r>
            <a:rPr lang="en-US" b="0" i="0" dirty="0" smtClean="0"/>
            <a:t>Career Time</a:t>
          </a:r>
          <a:endParaRPr lang="en-US" dirty="0"/>
        </a:p>
      </dgm:t>
    </dgm:pt>
    <dgm:pt modelId="{05ADA89F-2A62-4378-A005-17072FD7C983}" type="parTrans" cxnId="{13FBB35F-6740-4ADA-913B-85DC24505920}">
      <dgm:prSet/>
      <dgm:spPr/>
      <dgm:t>
        <a:bodyPr/>
        <a:lstStyle/>
        <a:p>
          <a:endParaRPr lang="en-US"/>
        </a:p>
      </dgm:t>
    </dgm:pt>
    <dgm:pt modelId="{8AEC6391-FD9A-44BA-98B5-A314DCC5A9E8}" type="sibTrans" cxnId="{13FBB35F-6740-4ADA-913B-85DC24505920}">
      <dgm:prSet/>
      <dgm:spPr/>
      <dgm:t>
        <a:bodyPr/>
        <a:lstStyle/>
        <a:p>
          <a:endParaRPr lang="en-US"/>
        </a:p>
      </dgm:t>
    </dgm:pt>
    <dgm:pt modelId="{C1F31901-E603-4EA6-A818-3EA9067BEC50}">
      <dgm:prSet phldrT="[Text]"/>
      <dgm:spPr/>
      <dgm:t>
        <a:bodyPr/>
        <a:lstStyle/>
        <a:p>
          <a:r>
            <a:rPr lang="en-US" b="0" i="0" dirty="0" smtClean="0"/>
            <a:t>Transitions</a:t>
          </a:r>
          <a:endParaRPr lang="en-US" dirty="0"/>
        </a:p>
      </dgm:t>
    </dgm:pt>
    <dgm:pt modelId="{0B74FDBD-2396-4F01-8B8E-433B21EF78EE}" type="parTrans" cxnId="{E9DD96B0-E249-4ADA-8BF1-59D3EB59797B}">
      <dgm:prSet/>
      <dgm:spPr/>
      <dgm:t>
        <a:bodyPr/>
        <a:lstStyle/>
        <a:p>
          <a:endParaRPr lang="en-US"/>
        </a:p>
      </dgm:t>
    </dgm:pt>
    <dgm:pt modelId="{46FEE0B1-6004-455C-8D17-4A76C845F4A2}" type="sibTrans" cxnId="{E9DD96B0-E249-4ADA-8BF1-59D3EB59797B}">
      <dgm:prSet/>
      <dgm:spPr/>
      <dgm:t>
        <a:bodyPr/>
        <a:lstStyle/>
        <a:p>
          <a:endParaRPr lang="en-US"/>
        </a:p>
      </dgm:t>
    </dgm:pt>
    <dgm:pt modelId="{0F24BA66-769D-467E-9F66-4C3133A5C117}">
      <dgm:prSet/>
      <dgm:spPr/>
      <dgm:t>
        <a:bodyPr/>
        <a:lstStyle/>
        <a:p>
          <a:r>
            <a:rPr lang="en-US" b="0" i="0" dirty="0" smtClean="0"/>
            <a:t>Career planning options</a:t>
          </a:r>
          <a:endParaRPr lang="en-US" b="0" i="0" dirty="0"/>
        </a:p>
      </dgm:t>
    </dgm:pt>
    <dgm:pt modelId="{62A73BF6-3098-47AA-9256-8B7D424F8B62}" type="parTrans" cxnId="{4553F4F8-EA34-401D-A412-7E518E4EEF20}">
      <dgm:prSet/>
      <dgm:spPr/>
      <dgm:t>
        <a:bodyPr/>
        <a:lstStyle/>
        <a:p>
          <a:endParaRPr lang="en-US"/>
        </a:p>
      </dgm:t>
    </dgm:pt>
    <dgm:pt modelId="{AE3641B8-A3A5-4126-8100-5D5014A8EFB9}" type="sibTrans" cxnId="{4553F4F8-EA34-401D-A412-7E518E4EEF20}">
      <dgm:prSet/>
      <dgm:spPr/>
      <dgm:t>
        <a:bodyPr/>
        <a:lstStyle/>
        <a:p>
          <a:endParaRPr lang="en-US"/>
        </a:p>
      </dgm:t>
    </dgm:pt>
    <dgm:pt modelId="{F87843BB-8245-4C6A-80BA-25CFB3D344B1}">
      <dgm:prSet/>
      <dgm:spPr/>
      <dgm:t>
        <a:bodyPr/>
        <a:lstStyle/>
        <a:p>
          <a:r>
            <a:rPr lang="en-US" b="0" i="0" smtClean="0"/>
            <a:t>Projected Outcome </a:t>
          </a:r>
          <a:endParaRPr lang="en-US"/>
        </a:p>
      </dgm:t>
    </dgm:pt>
    <dgm:pt modelId="{F279092A-C7F7-4EFD-ADE9-8B214FE356CE}" type="parTrans" cxnId="{4C6A5B94-C913-4CCA-9CD3-731F7DC6E53D}">
      <dgm:prSet/>
      <dgm:spPr/>
      <dgm:t>
        <a:bodyPr/>
        <a:lstStyle/>
        <a:p>
          <a:endParaRPr lang="en-US"/>
        </a:p>
      </dgm:t>
    </dgm:pt>
    <dgm:pt modelId="{BE5D49BD-9F06-45D8-823F-0B4D006E8A3D}" type="sibTrans" cxnId="{4C6A5B94-C913-4CCA-9CD3-731F7DC6E53D}">
      <dgm:prSet/>
      <dgm:spPr/>
      <dgm:t>
        <a:bodyPr/>
        <a:lstStyle/>
        <a:p>
          <a:endParaRPr lang="en-US"/>
        </a:p>
      </dgm:t>
    </dgm:pt>
    <dgm:pt modelId="{BDDA8AA7-055A-4B4E-813E-2EFE84B390F0}" type="pres">
      <dgm:prSet presAssocID="{52C191C7-5793-40D7-9A1C-B69335A496F5}" presName="Name0" presStyleCnt="0">
        <dgm:presLayoutVars>
          <dgm:dir/>
          <dgm:resizeHandles val="exact"/>
        </dgm:presLayoutVars>
      </dgm:prSet>
      <dgm:spPr/>
      <dgm:t>
        <a:bodyPr/>
        <a:lstStyle/>
        <a:p>
          <a:endParaRPr lang="en-US"/>
        </a:p>
      </dgm:t>
    </dgm:pt>
    <dgm:pt modelId="{661C24E7-2FA3-4BCB-8A9D-8331E6C4DB6C}" type="pres">
      <dgm:prSet presAssocID="{52C191C7-5793-40D7-9A1C-B69335A496F5}" presName="arrow" presStyleLbl="bgShp" presStyleIdx="0" presStyleCnt="1"/>
      <dgm:spPr/>
    </dgm:pt>
    <dgm:pt modelId="{6A97A1C0-9C0A-49B3-AEA8-23B1CA571AAC}" type="pres">
      <dgm:prSet presAssocID="{52C191C7-5793-40D7-9A1C-B69335A496F5}" presName="points" presStyleCnt="0"/>
      <dgm:spPr/>
    </dgm:pt>
    <dgm:pt modelId="{C3B8D3F5-CB4D-45FF-BDAC-5F6565EB6150}" type="pres">
      <dgm:prSet presAssocID="{BA665891-3BC9-4165-B015-06C3DDBD2E72}" presName="compositeA" presStyleCnt="0"/>
      <dgm:spPr/>
    </dgm:pt>
    <dgm:pt modelId="{9D51B11E-F471-423D-A479-9C3C346BA080}" type="pres">
      <dgm:prSet presAssocID="{BA665891-3BC9-4165-B015-06C3DDBD2E72}" presName="textA" presStyleLbl="revTx" presStyleIdx="0" presStyleCnt="5">
        <dgm:presLayoutVars>
          <dgm:bulletEnabled val="1"/>
        </dgm:presLayoutVars>
      </dgm:prSet>
      <dgm:spPr/>
      <dgm:t>
        <a:bodyPr/>
        <a:lstStyle/>
        <a:p>
          <a:endParaRPr lang="en-US"/>
        </a:p>
      </dgm:t>
    </dgm:pt>
    <dgm:pt modelId="{0B02475E-6E9D-484F-B891-90FE357F35B4}" type="pres">
      <dgm:prSet presAssocID="{BA665891-3BC9-4165-B015-06C3DDBD2E72}" presName="circleA" presStyleLbl="node1" presStyleIdx="0" presStyleCnt="5"/>
      <dgm:spPr/>
    </dgm:pt>
    <dgm:pt modelId="{DCFA583A-A3C5-4103-B1FD-ABE91DD426CB}" type="pres">
      <dgm:prSet presAssocID="{BA665891-3BC9-4165-B015-06C3DDBD2E72}" presName="spaceA" presStyleCnt="0"/>
      <dgm:spPr/>
    </dgm:pt>
    <dgm:pt modelId="{A1FB453A-3E62-4E54-8DF2-872A6FE4609F}" type="pres">
      <dgm:prSet presAssocID="{6844AD0E-B675-4320-A856-831861B605B6}" presName="space" presStyleCnt="0"/>
      <dgm:spPr/>
    </dgm:pt>
    <dgm:pt modelId="{BEC3EF8B-6D40-4A5E-BC05-39A86DC5A04F}" type="pres">
      <dgm:prSet presAssocID="{AD7C36FF-2A2E-4B44-91ED-0105D5F132EC}" presName="compositeB" presStyleCnt="0"/>
      <dgm:spPr/>
    </dgm:pt>
    <dgm:pt modelId="{397DD8EE-2BAC-48AB-8EAA-FD41A8FADD6E}" type="pres">
      <dgm:prSet presAssocID="{AD7C36FF-2A2E-4B44-91ED-0105D5F132EC}" presName="textB" presStyleLbl="revTx" presStyleIdx="1" presStyleCnt="5">
        <dgm:presLayoutVars>
          <dgm:bulletEnabled val="1"/>
        </dgm:presLayoutVars>
      </dgm:prSet>
      <dgm:spPr/>
      <dgm:t>
        <a:bodyPr/>
        <a:lstStyle/>
        <a:p>
          <a:endParaRPr lang="en-US"/>
        </a:p>
      </dgm:t>
    </dgm:pt>
    <dgm:pt modelId="{42916822-4B79-4977-BE35-8698E6388266}" type="pres">
      <dgm:prSet presAssocID="{AD7C36FF-2A2E-4B44-91ED-0105D5F132EC}" presName="circleB" presStyleLbl="node1" presStyleIdx="1" presStyleCnt="5"/>
      <dgm:spPr/>
    </dgm:pt>
    <dgm:pt modelId="{2B2C2FA7-2A71-4590-A4FA-F385D1681C93}" type="pres">
      <dgm:prSet presAssocID="{AD7C36FF-2A2E-4B44-91ED-0105D5F132EC}" presName="spaceB" presStyleCnt="0"/>
      <dgm:spPr/>
    </dgm:pt>
    <dgm:pt modelId="{887F871C-13D4-4E11-A006-3088363A4F93}" type="pres">
      <dgm:prSet presAssocID="{8AEC6391-FD9A-44BA-98B5-A314DCC5A9E8}" presName="space" presStyleCnt="0"/>
      <dgm:spPr/>
    </dgm:pt>
    <dgm:pt modelId="{56C16467-90FD-42B2-BE37-780C2D278000}" type="pres">
      <dgm:prSet presAssocID="{C1F31901-E603-4EA6-A818-3EA9067BEC50}" presName="compositeA" presStyleCnt="0"/>
      <dgm:spPr/>
    </dgm:pt>
    <dgm:pt modelId="{36B2B31C-B707-46C7-89D9-86FD3309E5FA}" type="pres">
      <dgm:prSet presAssocID="{C1F31901-E603-4EA6-A818-3EA9067BEC50}" presName="textA" presStyleLbl="revTx" presStyleIdx="2" presStyleCnt="5">
        <dgm:presLayoutVars>
          <dgm:bulletEnabled val="1"/>
        </dgm:presLayoutVars>
      </dgm:prSet>
      <dgm:spPr/>
      <dgm:t>
        <a:bodyPr/>
        <a:lstStyle/>
        <a:p>
          <a:endParaRPr lang="en-US"/>
        </a:p>
      </dgm:t>
    </dgm:pt>
    <dgm:pt modelId="{553CC703-C3AA-413B-BC10-6D3A5866C2AF}" type="pres">
      <dgm:prSet presAssocID="{C1F31901-E603-4EA6-A818-3EA9067BEC50}" presName="circleA" presStyleLbl="node1" presStyleIdx="2" presStyleCnt="5"/>
      <dgm:spPr/>
    </dgm:pt>
    <dgm:pt modelId="{51B4BF65-29AB-4118-A2C2-0D92101AD20A}" type="pres">
      <dgm:prSet presAssocID="{C1F31901-E603-4EA6-A818-3EA9067BEC50}" presName="spaceA" presStyleCnt="0"/>
      <dgm:spPr/>
    </dgm:pt>
    <dgm:pt modelId="{D3227686-D6D9-49F4-9544-A905D0D451C4}" type="pres">
      <dgm:prSet presAssocID="{46FEE0B1-6004-455C-8D17-4A76C845F4A2}" presName="space" presStyleCnt="0"/>
      <dgm:spPr/>
    </dgm:pt>
    <dgm:pt modelId="{8B8CD31D-123B-419B-8CC0-B10FB0A13E82}" type="pres">
      <dgm:prSet presAssocID="{0F24BA66-769D-467E-9F66-4C3133A5C117}" presName="compositeB" presStyleCnt="0"/>
      <dgm:spPr/>
    </dgm:pt>
    <dgm:pt modelId="{9298D14A-8A43-4078-BEEB-6EB3D7B544B5}" type="pres">
      <dgm:prSet presAssocID="{0F24BA66-769D-467E-9F66-4C3133A5C117}" presName="textB" presStyleLbl="revTx" presStyleIdx="3" presStyleCnt="5">
        <dgm:presLayoutVars>
          <dgm:bulletEnabled val="1"/>
        </dgm:presLayoutVars>
      </dgm:prSet>
      <dgm:spPr/>
      <dgm:t>
        <a:bodyPr/>
        <a:lstStyle/>
        <a:p>
          <a:endParaRPr lang="en-US"/>
        </a:p>
      </dgm:t>
    </dgm:pt>
    <dgm:pt modelId="{E807D3D9-E445-4E34-AA2A-8460C0C22A16}" type="pres">
      <dgm:prSet presAssocID="{0F24BA66-769D-467E-9F66-4C3133A5C117}" presName="circleB" presStyleLbl="node1" presStyleIdx="3" presStyleCnt="5"/>
      <dgm:spPr/>
    </dgm:pt>
    <dgm:pt modelId="{57FD3431-B615-4E02-9764-B69EBD5DB6C2}" type="pres">
      <dgm:prSet presAssocID="{0F24BA66-769D-467E-9F66-4C3133A5C117}" presName="spaceB" presStyleCnt="0"/>
      <dgm:spPr/>
    </dgm:pt>
    <dgm:pt modelId="{DD545236-D285-48F6-9BB7-CD8147E80C76}" type="pres">
      <dgm:prSet presAssocID="{AE3641B8-A3A5-4126-8100-5D5014A8EFB9}" presName="space" presStyleCnt="0"/>
      <dgm:spPr/>
    </dgm:pt>
    <dgm:pt modelId="{825F859F-67FE-42A2-931B-2E88159514F2}" type="pres">
      <dgm:prSet presAssocID="{F87843BB-8245-4C6A-80BA-25CFB3D344B1}" presName="compositeA" presStyleCnt="0"/>
      <dgm:spPr/>
    </dgm:pt>
    <dgm:pt modelId="{222F2609-5CD9-4E96-9BFE-F9A28CB78C4D}" type="pres">
      <dgm:prSet presAssocID="{F87843BB-8245-4C6A-80BA-25CFB3D344B1}" presName="textA" presStyleLbl="revTx" presStyleIdx="4" presStyleCnt="5">
        <dgm:presLayoutVars>
          <dgm:bulletEnabled val="1"/>
        </dgm:presLayoutVars>
      </dgm:prSet>
      <dgm:spPr/>
      <dgm:t>
        <a:bodyPr/>
        <a:lstStyle/>
        <a:p>
          <a:endParaRPr lang="en-US"/>
        </a:p>
      </dgm:t>
    </dgm:pt>
    <dgm:pt modelId="{8E6C85D8-315B-47BC-B0F7-B36DC6E234B4}" type="pres">
      <dgm:prSet presAssocID="{F87843BB-8245-4C6A-80BA-25CFB3D344B1}" presName="circleA" presStyleLbl="node1" presStyleIdx="4" presStyleCnt="5"/>
      <dgm:spPr/>
    </dgm:pt>
    <dgm:pt modelId="{0B865464-7EDA-4E4C-80EE-8E6C6D92EF9E}" type="pres">
      <dgm:prSet presAssocID="{F87843BB-8245-4C6A-80BA-25CFB3D344B1}" presName="spaceA" presStyleCnt="0"/>
      <dgm:spPr/>
    </dgm:pt>
  </dgm:ptLst>
  <dgm:cxnLst>
    <dgm:cxn modelId="{4C6A5B94-C913-4CCA-9CD3-731F7DC6E53D}" srcId="{52C191C7-5793-40D7-9A1C-B69335A496F5}" destId="{F87843BB-8245-4C6A-80BA-25CFB3D344B1}" srcOrd="4" destOrd="0" parTransId="{F279092A-C7F7-4EFD-ADE9-8B214FE356CE}" sibTransId="{BE5D49BD-9F06-45D8-823F-0B4D006E8A3D}"/>
    <dgm:cxn modelId="{FAD203BC-C48F-421B-AE35-B91044E1A5DC}" type="presOf" srcId="{0F24BA66-769D-467E-9F66-4C3133A5C117}" destId="{9298D14A-8A43-4078-BEEB-6EB3D7B544B5}" srcOrd="0" destOrd="0" presId="urn:microsoft.com/office/officeart/2005/8/layout/hProcess11"/>
    <dgm:cxn modelId="{D80B999C-7E41-4182-8BC4-4860422CE6CF}" type="presOf" srcId="{C1F31901-E603-4EA6-A818-3EA9067BEC50}" destId="{36B2B31C-B707-46C7-89D9-86FD3309E5FA}" srcOrd="0" destOrd="0" presId="urn:microsoft.com/office/officeart/2005/8/layout/hProcess11"/>
    <dgm:cxn modelId="{EA1D0414-FF53-4383-981A-61C704B2E0B6}" type="presOf" srcId="{52C191C7-5793-40D7-9A1C-B69335A496F5}" destId="{BDDA8AA7-055A-4B4E-813E-2EFE84B390F0}" srcOrd="0" destOrd="0" presId="urn:microsoft.com/office/officeart/2005/8/layout/hProcess11"/>
    <dgm:cxn modelId="{E0B69CAC-C3C5-4B5F-9014-68628D93BAFE}" type="presOf" srcId="{BA665891-3BC9-4165-B015-06C3DDBD2E72}" destId="{9D51B11E-F471-423D-A479-9C3C346BA080}" srcOrd="0" destOrd="0" presId="urn:microsoft.com/office/officeart/2005/8/layout/hProcess11"/>
    <dgm:cxn modelId="{13FBB35F-6740-4ADA-913B-85DC24505920}" srcId="{52C191C7-5793-40D7-9A1C-B69335A496F5}" destId="{AD7C36FF-2A2E-4B44-91ED-0105D5F132EC}" srcOrd="1" destOrd="0" parTransId="{05ADA89F-2A62-4378-A005-17072FD7C983}" sibTransId="{8AEC6391-FD9A-44BA-98B5-A314DCC5A9E8}"/>
    <dgm:cxn modelId="{57A16818-A3BF-460E-B334-905A802237C9}" type="presOf" srcId="{F87843BB-8245-4C6A-80BA-25CFB3D344B1}" destId="{222F2609-5CD9-4E96-9BFE-F9A28CB78C4D}" srcOrd="0" destOrd="0" presId="urn:microsoft.com/office/officeart/2005/8/layout/hProcess11"/>
    <dgm:cxn modelId="{9344460D-40E4-4DFD-935E-1941FE331F3C}" srcId="{52C191C7-5793-40D7-9A1C-B69335A496F5}" destId="{BA665891-3BC9-4165-B015-06C3DDBD2E72}" srcOrd="0" destOrd="0" parTransId="{68399309-8FC2-4A34-A81A-5592B2C05C58}" sibTransId="{6844AD0E-B675-4320-A856-831861B605B6}"/>
    <dgm:cxn modelId="{E9DD96B0-E249-4ADA-8BF1-59D3EB59797B}" srcId="{52C191C7-5793-40D7-9A1C-B69335A496F5}" destId="{C1F31901-E603-4EA6-A818-3EA9067BEC50}" srcOrd="2" destOrd="0" parTransId="{0B74FDBD-2396-4F01-8B8E-433B21EF78EE}" sibTransId="{46FEE0B1-6004-455C-8D17-4A76C845F4A2}"/>
    <dgm:cxn modelId="{A382A577-F7D0-46B5-AF8B-432ABF5A7CFA}" type="presOf" srcId="{AD7C36FF-2A2E-4B44-91ED-0105D5F132EC}" destId="{397DD8EE-2BAC-48AB-8EAA-FD41A8FADD6E}" srcOrd="0" destOrd="0" presId="urn:microsoft.com/office/officeart/2005/8/layout/hProcess11"/>
    <dgm:cxn modelId="{4553F4F8-EA34-401D-A412-7E518E4EEF20}" srcId="{52C191C7-5793-40D7-9A1C-B69335A496F5}" destId="{0F24BA66-769D-467E-9F66-4C3133A5C117}" srcOrd="3" destOrd="0" parTransId="{62A73BF6-3098-47AA-9256-8B7D424F8B62}" sibTransId="{AE3641B8-A3A5-4126-8100-5D5014A8EFB9}"/>
    <dgm:cxn modelId="{CC666635-FFD3-4085-8326-DD80842C8DB5}" type="presParOf" srcId="{BDDA8AA7-055A-4B4E-813E-2EFE84B390F0}" destId="{661C24E7-2FA3-4BCB-8A9D-8331E6C4DB6C}" srcOrd="0" destOrd="0" presId="urn:microsoft.com/office/officeart/2005/8/layout/hProcess11"/>
    <dgm:cxn modelId="{1E40B5C2-B0E2-499D-AE36-8B747E5B9D55}" type="presParOf" srcId="{BDDA8AA7-055A-4B4E-813E-2EFE84B390F0}" destId="{6A97A1C0-9C0A-49B3-AEA8-23B1CA571AAC}" srcOrd="1" destOrd="0" presId="urn:microsoft.com/office/officeart/2005/8/layout/hProcess11"/>
    <dgm:cxn modelId="{F36722BD-8772-4BFD-BE38-FFD4EDDC1BA7}" type="presParOf" srcId="{6A97A1C0-9C0A-49B3-AEA8-23B1CA571AAC}" destId="{C3B8D3F5-CB4D-45FF-BDAC-5F6565EB6150}" srcOrd="0" destOrd="0" presId="urn:microsoft.com/office/officeart/2005/8/layout/hProcess11"/>
    <dgm:cxn modelId="{B5A41D1A-0D29-48F8-9626-5F7D46D35EE1}" type="presParOf" srcId="{C3B8D3F5-CB4D-45FF-BDAC-5F6565EB6150}" destId="{9D51B11E-F471-423D-A479-9C3C346BA080}" srcOrd="0" destOrd="0" presId="urn:microsoft.com/office/officeart/2005/8/layout/hProcess11"/>
    <dgm:cxn modelId="{1DB79CC0-0040-4148-9331-46F14E1C8ACB}" type="presParOf" srcId="{C3B8D3F5-CB4D-45FF-BDAC-5F6565EB6150}" destId="{0B02475E-6E9D-484F-B891-90FE357F35B4}" srcOrd="1" destOrd="0" presId="urn:microsoft.com/office/officeart/2005/8/layout/hProcess11"/>
    <dgm:cxn modelId="{FA037137-CD28-4801-8B92-0442DB68922A}" type="presParOf" srcId="{C3B8D3F5-CB4D-45FF-BDAC-5F6565EB6150}" destId="{DCFA583A-A3C5-4103-B1FD-ABE91DD426CB}" srcOrd="2" destOrd="0" presId="urn:microsoft.com/office/officeart/2005/8/layout/hProcess11"/>
    <dgm:cxn modelId="{5F395A2A-1218-4B88-8413-DC909588A6EE}" type="presParOf" srcId="{6A97A1C0-9C0A-49B3-AEA8-23B1CA571AAC}" destId="{A1FB453A-3E62-4E54-8DF2-872A6FE4609F}" srcOrd="1" destOrd="0" presId="urn:microsoft.com/office/officeart/2005/8/layout/hProcess11"/>
    <dgm:cxn modelId="{824DB712-C0CD-49C2-8E7E-77A0198BF99B}" type="presParOf" srcId="{6A97A1C0-9C0A-49B3-AEA8-23B1CA571AAC}" destId="{BEC3EF8B-6D40-4A5E-BC05-39A86DC5A04F}" srcOrd="2" destOrd="0" presId="urn:microsoft.com/office/officeart/2005/8/layout/hProcess11"/>
    <dgm:cxn modelId="{7E2D0A84-2376-4D4C-85B0-0422904A9F5E}" type="presParOf" srcId="{BEC3EF8B-6D40-4A5E-BC05-39A86DC5A04F}" destId="{397DD8EE-2BAC-48AB-8EAA-FD41A8FADD6E}" srcOrd="0" destOrd="0" presId="urn:microsoft.com/office/officeart/2005/8/layout/hProcess11"/>
    <dgm:cxn modelId="{11FD02A1-A093-4F24-85BF-A00F797F0616}" type="presParOf" srcId="{BEC3EF8B-6D40-4A5E-BC05-39A86DC5A04F}" destId="{42916822-4B79-4977-BE35-8698E6388266}" srcOrd="1" destOrd="0" presId="urn:microsoft.com/office/officeart/2005/8/layout/hProcess11"/>
    <dgm:cxn modelId="{0734C551-0CCA-4999-B0BC-AB612412197E}" type="presParOf" srcId="{BEC3EF8B-6D40-4A5E-BC05-39A86DC5A04F}" destId="{2B2C2FA7-2A71-4590-A4FA-F385D1681C93}" srcOrd="2" destOrd="0" presId="urn:microsoft.com/office/officeart/2005/8/layout/hProcess11"/>
    <dgm:cxn modelId="{E68960E6-299E-4903-8045-FF6201BB71C4}" type="presParOf" srcId="{6A97A1C0-9C0A-49B3-AEA8-23B1CA571AAC}" destId="{887F871C-13D4-4E11-A006-3088363A4F93}" srcOrd="3" destOrd="0" presId="urn:microsoft.com/office/officeart/2005/8/layout/hProcess11"/>
    <dgm:cxn modelId="{B754C8E6-A74A-40D0-B9FD-330AAD8A9C75}" type="presParOf" srcId="{6A97A1C0-9C0A-49B3-AEA8-23B1CA571AAC}" destId="{56C16467-90FD-42B2-BE37-780C2D278000}" srcOrd="4" destOrd="0" presId="urn:microsoft.com/office/officeart/2005/8/layout/hProcess11"/>
    <dgm:cxn modelId="{08BB0191-8E00-4CDA-BF93-88E6C1EE2A2A}" type="presParOf" srcId="{56C16467-90FD-42B2-BE37-780C2D278000}" destId="{36B2B31C-B707-46C7-89D9-86FD3309E5FA}" srcOrd="0" destOrd="0" presId="urn:microsoft.com/office/officeart/2005/8/layout/hProcess11"/>
    <dgm:cxn modelId="{499FC200-543F-4273-B68F-843CC159A1F9}" type="presParOf" srcId="{56C16467-90FD-42B2-BE37-780C2D278000}" destId="{553CC703-C3AA-413B-BC10-6D3A5866C2AF}" srcOrd="1" destOrd="0" presId="urn:microsoft.com/office/officeart/2005/8/layout/hProcess11"/>
    <dgm:cxn modelId="{A9E63512-AA5C-44B1-ACDC-6FFADDD2FBD9}" type="presParOf" srcId="{56C16467-90FD-42B2-BE37-780C2D278000}" destId="{51B4BF65-29AB-4118-A2C2-0D92101AD20A}" srcOrd="2" destOrd="0" presId="urn:microsoft.com/office/officeart/2005/8/layout/hProcess11"/>
    <dgm:cxn modelId="{19EB1CB0-A074-423C-BF75-96BB0FC66EA3}" type="presParOf" srcId="{6A97A1C0-9C0A-49B3-AEA8-23B1CA571AAC}" destId="{D3227686-D6D9-49F4-9544-A905D0D451C4}" srcOrd="5" destOrd="0" presId="urn:microsoft.com/office/officeart/2005/8/layout/hProcess11"/>
    <dgm:cxn modelId="{4665BA9F-87EB-4D25-BB2C-36A994D3C01B}" type="presParOf" srcId="{6A97A1C0-9C0A-49B3-AEA8-23B1CA571AAC}" destId="{8B8CD31D-123B-419B-8CC0-B10FB0A13E82}" srcOrd="6" destOrd="0" presId="urn:microsoft.com/office/officeart/2005/8/layout/hProcess11"/>
    <dgm:cxn modelId="{60E41C29-1B63-4C6C-81AC-77EF08520846}" type="presParOf" srcId="{8B8CD31D-123B-419B-8CC0-B10FB0A13E82}" destId="{9298D14A-8A43-4078-BEEB-6EB3D7B544B5}" srcOrd="0" destOrd="0" presId="urn:microsoft.com/office/officeart/2005/8/layout/hProcess11"/>
    <dgm:cxn modelId="{84ECF33C-AE5B-4A1C-BCC4-03DB592CBE2C}" type="presParOf" srcId="{8B8CD31D-123B-419B-8CC0-B10FB0A13E82}" destId="{E807D3D9-E445-4E34-AA2A-8460C0C22A16}" srcOrd="1" destOrd="0" presId="urn:microsoft.com/office/officeart/2005/8/layout/hProcess11"/>
    <dgm:cxn modelId="{A7D2EF6C-9B25-4CF1-9BAD-390F53E4C5B2}" type="presParOf" srcId="{8B8CD31D-123B-419B-8CC0-B10FB0A13E82}" destId="{57FD3431-B615-4E02-9764-B69EBD5DB6C2}" srcOrd="2" destOrd="0" presId="urn:microsoft.com/office/officeart/2005/8/layout/hProcess11"/>
    <dgm:cxn modelId="{A0B10B01-FBF4-4DFC-B2DB-6F24F0521B79}" type="presParOf" srcId="{6A97A1C0-9C0A-49B3-AEA8-23B1CA571AAC}" destId="{DD545236-D285-48F6-9BB7-CD8147E80C76}" srcOrd="7" destOrd="0" presId="urn:microsoft.com/office/officeart/2005/8/layout/hProcess11"/>
    <dgm:cxn modelId="{4E69CA04-5EC8-4666-BC97-ABFF130C5B67}" type="presParOf" srcId="{6A97A1C0-9C0A-49B3-AEA8-23B1CA571AAC}" destId="{825F859F-67FE-42A2-931B-2E88159514F2}" srcOrd="8" destOrd="0" presId="urn:microsoft.com/office/officeart/2005/8/layout/hProcess11"/>
    <dgm:cxn modelId="{8F68D45C-AF6E-47E8-8952-1C95410A7D26}" type="presParOf" srcId="{825F859F-67FE-42A2-931B-2E88159514F2}" destId="{222F2609-5CD9-4E96-9BFE-F9A28CB78C4D}" srcOrd="0" destOrd="0" presId="urn:microsoft.com/office/officeart/2005/8/layout/hProcess11"/>
    <dgm:cxn modelId="{938418CA-BE86-4C6B-9C93-A865E866998D}" type="presParOf" srcId="{825F859F-67FE-42A2-931B-2E88159514F2}" destId="{8E6C85D8-315B-47BC-B0F7-B36DC6E234B4}" srcOrd="1" destOrd="0" presId="urn:microsoft.com/office/officeart/2005/8/layout/hProcess11"/>
    <dgm:cxn modelId="{567126B8-E687-429F-AB66-340540B131CF}" type="presParOf" srcId="{825F859F-67FE-42A2-931B-2E88159514F2}" destId="{0B865464-7EDA-4E4C-80EE-8E6C6D92EF9E}" srcOrd="2" destOrd="0" presId="urn:microsoft.com/office/officeart/2005/8/layout/hProcess1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F8E5B7A-7625-497F-851C-CBFBBA33D9CE}">
      <dsp:nvSpPr>
        <dsp:cNvPr id="0" name=""/>
        <dsp:cNvSpPr/>
      </dsp:nvSpPr>
      <dsp:spPr>
        <a:xfrm>
          <a:off x="4093" y="1012585"/>
          <a:ext cx="1861062" cy="9971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64770" numCol="1" spcCol="1270" anchor="t" anchorCtr="0">
          <a:noAutofit/>
        </a:bodyPr>
        <a:lstStyle/>
        <a:p>
          <a:pPr lvl="0" algn="l" defTabSz="755650">
            <a:lnSpc>
              <a:spcPct val="90000"/>
            </a:lnSpc>
            <a:spcBef>
              <a:spcPct val="0"/>
            </a:spcBef>
            <a:spcAft>
              <a:spcPct val="35000"/>
            </a:spcAft>
          </a:pPr>
          <a:r>
            <a:rPr lang="en-US" sz="1700" b="0" i="0" kern="1200" dirty="0" smtClean="0"/>
            <a:t> Employees values needs &amp; feelings</a:t>
          </a:r>
          <a:endParaRPr lang="en-US" sz="1700" kern="1200" dirty="0"/>
        </a:p>
      </dsp:txBody>
      <dsp:txXfrm>
        <a:off x="4093" y="1012585"/>
        <a:ext cx="1861062" cy="664792"/>
      </dsp:txXfrm>
    </dsp:sp>
    <dsp:sp modelId="{90106155-F583-454A-88C8-1750DB7D9DF0}">
      <dsp:nvSpPr>
        <dsp:cNvPr id="0" name=""/>
        <dsp:cNvSpPr/>
      </dsp:nvSpPr>
      <dsp:spPr>
        <a:xfrm>
          <a:off x="385274" y="1677377"/>
          <a:ext cx="1861062" cy="18360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171450" lvl="1" indent="-171450" algn="l" defTabSz="755650">
            <a:lnSpc>
              <a:spcPct val="90000"/>
            </a:lnSpc>
            <a:spcBef>
              <a:spcPct val="0"/>
            </a:spcBef>
            <a:spcAft>
              <a:spcPct val="15000"/>
            </a:spcAft>
            <a:buChar char="••"/>
          </a:pPr>
          <a:r>
            <a:rPr lang="en-US" sz="1700" b="0" i="0" kern="1200" dirty="0" smtClean="0"/>
            <a:t>Depending on: -Stage of career development</a:t>
          </a:r>
          <a:endParaRPr lang="en-US" sz="1700" kern="1200" dirty="0"/>
        </a:p>
        <a:p>
          <a:pPr marL="171450" lvl="1" indent="-171450" algn="l" defTabSz="755650">
            <a:lnSpc>
              <a:spcPct val="90000"/>
            </a:lnSpc>
            <a:spcBef>
              <a:spcPct val="0"/>
            </a:spcBef>
            <a:spcAft>
              <a:spcPct val="15000"/>
            </a:spcAft>
            <a:buChar char="••"/>
          </a:pPr>
          <a:r>
            <a:rPr lang="en-US" sz="1700" b="0" i="0" kern="1200" dirty="0" smtClean="0"/>
            <a:t> -biological changes</a:t>
          </a:r>
          <a:endParaRPr lang="en-US" sz="1700" kern="1200" dirty="0"/>
        </a:p>
      </dsp:txBody>
      <dsp:txXfrm>
        <a:off x="385274" y="1677377"/>
        <a:ext cx="1861062" cy="1836000"/>
      </dsp:txXfrm>
    </dsp:sp>
    <dsp:sp modelId="{412C8E38-3D6B-4AAC-936A-15DA6611553A}">
      <dsp:nvSpPr>
        <dsp:cNvPr id="0" name=""/>
        <dsp:cNvSpPr/>
      </dsp:nvSpPr>
      <dsp:spPr>
        <a:xfrm>
          <a:off x="2147286" y="1113306"/>
          <a:ext cx="598116" cy="4633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2147286" y="1113306"/>
        <a:ext cx="598116" cy="463350"/>
      </dsp:txXfrm>
    </dsp:sp>
    <dsp:sp modelId="{55745EB8-9A3A-4E86-94F0-796224984258}">
      <dsp:nvSpPr>
        <dsp:cNvPr id="0" name=""/>
        <dsp:cNvSpPr/>
      </dsp:nvSpPr>
      <dsp:spPr>
        <a:xfrm>
          <a:off x="2993677" y="1012585"/>
          <a:ext cx="1861062" cy="9971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64770" numCol="1" spcCol="1270" anchor="t" anchorCtr="0">
          <a:noAutofit/>
        </a:bodyPr>
        <a:lstStyle/>
        <a:p>
          <a:pPr lvl="0" algn="l" defTabSz="755650">
            <a:lnSpc>
              <a:spcPct val="90000"/>
            </a:lnSpc>
            <a:spcBef>
              <a:spcPct val="0"/>
            </a:spcBef>
            <a:spcAft>
              <a:spcPct val="35000"/>
            </a:spcAft>
          </a:pPr>
          <a:r>
            <a:rPr lang="en-US" sz="1700" b="0" i="0" kern="1200" dirty="0" smtClean="0"/>
            <a:t>WORK EXPERIENCE</a:t>
          </a:r>
          <a:endParaRPr lang="en-US" sz="1700" kern="1200" dirty="0"/>
        </a:p>
      </dsp:txBody>
      <dsp:txXfrm>
        <a:off x="2993677" y="1012585"/>
        <a:ext cx="1861062" cy="664792"/>
      </dsp:txXfrm>
    </dsp:sp>
    <dsp:sp modelId="{4D7112AF-5E40-410E-A10C-963119D3813F}">
      <dsp:nvSpPr>
        <dsp:cNvPr id="0" name=""/>
        <dsp:cNvSpPr/>
      </dsp:nvSpPr>
      <dsp:spPr>
        <a:xfrm>
          <a:off x="3374859" y="1677377"/>
          <a:ext cx="1861062" cy="18360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171450" lvl="1" indent="-171450" algn="l" defTabSz="755650">
            <a:lnSpc>
              <a:spcPct val="90000"/>
            </a:lnSpc>
            <a:spcBef>
              <a:spcPct val="0"/>
            </a:spcBef>
            <a:spcAft>
              <a:spcPct val="15000"/>
            </a:spcAft>
            <a:buChar char="••"/>
          </a:pPr>
          <a:r>
            <a:rPr lang="en-US" sz="1700" b="0" i="0" kern="1200" dirty="0" smtClean="0"/>
            <a:t>Employees position</a:t>
          </a:r>
          <a:endParaRPr lang="en-US" sz="1700" kern="1200" dirty="0"/>
        </a:p>
        <a:p>
          <a:pPr marL="171450" lvl="1" indent="-171450" algn="l" defTabSz="755650">
            <a:lnSpc>
              <a:spcPct val="90000"/>
            </a:lnSpc>
            <a:spcBef>
              <a:spcPct val="0"/>
            </a:spcBef>
            <a:spcAft>
              <a:spcPct val="15000"/>
            </a:spcAft>
            <a:buChar char="••"/>
          </a:pPr>
          <a:r>
            <a:rPr lang="en-US" sz="1700" b="0" i="0" kern="1200" dirty="0" smtClean="0"/>
            <a:t> Job experiences </a:t>
          </a:r>
          <a:endParaRPr lang="en-US" sz="1700" kern="1200" dirty="0"/>
        </a:p>
      </dsp:txBody>
      <dsp:txXfrm>
        <a:off x="3374859" y="1677377"/>
        <a:ext cx="1861062" cy="1836000"/>
      </dsp:txXfrm>
    </dsp:sp>
    <dsp:sp modelId="{4EED301D-136C-4830-9C7A-FB4F214AC03E}">
      <dsp:nvSpPr>
        <dsp:cNvPr id="0" name=""/>
        <dsp:cNvSpPr/>
      </dsp:nvSpPr>
      <dsp:spPr>
        <a:xfrm>
          <a:off x="5136871" y="1113306"/>
          <a:ext cx="598116" cy="4633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5136871" y="1113306"/>
        <a:ext cx="598116" cy="463350"/>
      </dsp:txXfrm>
    </dsp:sp>
    <dsp:sp modelId="{89FF2647-BEE1-42F0-BCA9-5012B0D0723D}">
      <dsp:nvSpPr>
        <dsp:cNvPr id="0" name=""/>
        <dsp:cNvSpPr/>
      </dsp:nvSpPr>
      <dsp:spPr>
        <a:xfrm>
          <a:off x="5983262" y="1012585"/>
          <a:ext cx="1861062" cy="9971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64770" numCol="1" spcCol="1270" anchor="t" anchorCtr="0">
          <a:noAutofit/>
        </a:bodyPr>
        <a:lstStyle/>
        <a:p>
          <a:pPr lvl="0" algn="l" defTabSz="755650">
            <a:lnSpc>
              <a:spcPct val="90000"/>
            </a:lnSpc>
            <a:spcBef>
              <a:spcPct val="0"/>
            </a:spcBef>
            <a:spcAft>
              <a:spcPct val="35000"/>
            </a:spcAft>
          </a:pPr>
          <a:r>
            <a:rPr lang="en-US" sz="1700" b="0" i="0" kern="1200" dirty="0" smtClean="0"/>
            <a:t>CAREER </a:t>
          </a:r>
          <a:endParaRPr lang="en-US" sz="1700" kern="1200" dirty="0"/>
        </a:p>
      </dsp:txBody>
      <dsp:txXfrm>
        <a:off x="5983262" y="1012585"/>
        <a:ext cx="1861062" cy="664792"/>
      </dsp:txXfrm>
    </dsp:sp>
    <dsp:sp modelId="{B447B5E6-B33E-400D-91B7-F9333B2399BD}">
      <dsp:nvSpPr>
        <dsp:cNvPr id="0" name=""/>
        <dsp:cNvSpPr/>
      </dsp:nvSpPr>
      <dsp:spPr>
        <a:xfrm>
          <a:off x="6364443" y="1677377"/>
          <a:ext cx="1861062" cy="18360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171450" lvl="1" indent="-171450" algn="l" defTabSz="755650">
            <a:lnSpc>
              <a:spcPct val="90000"/>
            </a:lnSpc>
            <a:spcBef>
              <a:spcPct val="0"/>
            </a:spcBef>
            <a:spcAft>
              <a:spcPct val="15000"/>
            </a:spcAft>
            <a:buChar char="••"/>
          </a:pPr>
          <a:r>
            <a:rPr lang="en-US" sz="1700" b="0" i="0" kern="1200" dirty="0" smtClean="0"/>
            <a:t> tasks A series of work related experiences</a:t>
          </a:r>
          <a:endParaRPr lang="en-US" sz="1700" kern="1200" dirty="0"/>
        </a:p>
      </dsp:txBody>
      <dsp:txXfrm>
        <a:off x="6364443" y="1677377"/>
        <a:ext cx="1861062" cy="18360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A003D0E-B817-4064-9242-62B3D3A97B1D}">
      <dsp:nvSpPr>
        <dsp:cNvPr id="0" name=""/>
        <dsp:cNvSpPr/>
      </dsp:nvSpPr>
      <dsp:spPr>
        <a:xfrm>
          <a:off x="0" y="0"/>
          <a:ext cx="2732856" cy="51816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Dimension</a:t>
          </a:r>
          <a:endParaRPr lang="en-US" sz="2400" kern="1200" dirty="0"/>
        </a:p>
      </dsp:txBody>
      <dsp:txXfrm>
        <a:off x="0" y="0"/>
        <a:ext cx="2732856" cy="1554480"/>
      </dsp:txXfrm>
    </dsp:sp>
    <dsp:sp modelId="{BA0469D6-37DE-4D5A-A262-A72E36E3810B}">
      <dsp:nvSpPr>
        <dsp:cNvPr id="0" name=""/>
        <dsp:cNvSpPr/>
      </dsp:nvSpPr>
      <dsp:spPr>
        <a:xfrm>
          <a:off x="274336" y="1554733"/>
          <a:ext cx="2186285" cy="4974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kern="1200" dirty="0" smtClean="0"/>
            <a:t>Goals</a:t>
          </a:r>
          <a:endParaRPr lang="en-US" sz="1200" kern="1200" dirty="0"/>
        </a:p>
      </dsp:txBody>
      <dsp:txXfrm>
        <a:off x="274336" y="1554733"/>
        <a:ext cx="2186285" cy="497476"/>
      </dsp:txXfrm>
    </dsp:sp>
    <dsp:sp modelId="{4C0BBA06-D50F-4BC3-9BA7-1C62309746CE}">
      <dsp:nvSpPr>
        <dsp:cNvPr id="0" name=""/>
        <dsp:cNvSpPr/>
      </dsp:nvSpPr>
      <dsp:spPr>
        <a:xfrm>
          <a:off x="274336" y="2128744"/>
          <a:ext cx="2186285" cy="4974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b="0" i="0" kern="1200" dirty="0" smtClean="0"/>
            <a:t>Psychological contract</a:t>
          </a:r>
          <a:endParaRPr lang="en-US" sz="1200" kern="1200" dirty="0"/>
        </a:p>
      </dsp:txBody>
      <dsp:txXfrm>
        <a:off x="274336" y="2128744"/>
        <a:ext cx="2186285" cy="497476"/>
      </dsp:txXfrm>
    </dsp:sp>
    <dsp:sp modelId="{8568DA04-0F33-4EE4-B61E-A9D6A10A363F}">
      <dsp:nvSpPr>
        <dsp:cNvPr id="0" name=""/>
        <dsp:cNvSpPr/>
      </dsp:nvSpPr>
      <dsp:spPr>
        <a:xfrm>
          <a:off x="274336" y="2702755"/>
          <a:ext cx="2186285" cy="4974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b="0" i="0" kern="1200" dirty="0" smtClean="0"/>
            <a:t>Mobility</a:t>
          </a:r>
          <a:endParaRPr lang="en-US" sz="1200" kern="1200" dirty="0"/>
        </a:p>
      </dsp:txBody>
      <dsp:txXfrm>
        <a:off x="274336" y="2702755"/>
        <a:ext cx="2186285" cy="497476"/>
      </dsp:txXfrm>
    </dsp:sp>
    <dsp:sp modelId="{A1A5754E-10B1-4DDC-97D6-D4253CE13F77}">
      <dsp:nvSpPr>
        <dsp:cNvPr id="0" name=""/>
        <dsp:cNvSpPr/>
      </dsp:nvSpPr>
      <dsp:spPr>
        <a:xfrm>
          <a:off x="274336" y="3276767"/>
          <a:ext cx="2186285" cy="4974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b="0" i="0" kern="1200" smtClean="0"/>
            <a:t>Responsibility for Management</a:t>
          </a:r>
          <a:endParaRPr lang="en-US" sz="1200" kern="1200"/>
        </a:p>
      </dsp:txBody>
      <dsp:txXfrm>
        <a:off x="274336" y="3276767"/>
        <a:ext cx="2186285" cy="497476"/>
      </dsp:txXfrm>
    </dsp:sp>
    <dsp:sp modelId="{1E771BC0-DF91-4C57-8601-C5A6EEE8D46D}">
      <dsp:nvSpPr>
        <dsp:cNvPr id="0" name=""/>
        <dsp:cNvSpPr/>
      </dsp:nvSpPr>
      <dsp:spPr>
        <a:xfrm>
          <a:off x="274336" y="3850778"/>
          <a:ext cx="2186285" cy="4974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b="0" i="0" kern="1200" smtClean="0"/>
            <a:t>Expertise </a:t>
          </a:r>
          <a:endParaRPr lang="en-US" sz="1200" kern="1200"/>
        </a:p>
      </dsp:txBody>
      <dsp:txXfrm>
        <a:off x="274336" y="3850778"/>
        <a:ext cx="2186285" cy="497476"/>
      </dsp:txXfrm>
    </dsp:sp>
    <dsp:sp modelId="{484A6FB5-1B11-4CC3-887E-63DCF0EFBD86}">
      <dsp:nvSpPr>
        <dsp:cNvPr id="0" name=""/>
        <dsp:cNvSpPr/>
      </dsp:nvSpPr>
      <dsp:spPr>
        <a:xfrm>
          <a:off x="274336" y="4424790"/>
          <a:ext cx="2186285" cy="4974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b="0" i="0" kern="1200" dirty="0" smtClean="0"/>
            <a:t>Development</a:t>
          </a:r>
          <a:endParaRPr lang="en-US" sz="1200" kern="1200" dirty="0"/>
        </a:p>
      </dsp:txBody>
      <dsp:txXfrm>
        <a:off x="274336" y="4424790"/>
        <a:ext cx="2186285" cy="497476"/>
      </dsp:txXfrm>
    </dsp:sp>
    <dsp:sp modelId="{086C3198-927E-41E3-A17B-8FE4BDD49B0B}">
      <dsp:nvSpPr>
        <dsp:cNvPr id="0" name=""/>
        <dsp:cNvSpPr/>
      </dsp:nvSpPr>
      <dsp:spPr>
        <a:xfrm>
          <a:off x="2938871" y="0"/>
          <a:ext cx="2732856" cy="51816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Traditional Career</a:t>
          </a:r>
          <a:endParaRPr lang="en-US" sz="2400" kern="1200" dirty="0"/>
        </a:p>
      </dsp:txBody>
      <dsp:txXfrm>
        <a:off x="2938871" y="0"/>
        <a:ext cx="2732856" cy="1554480"/>
      </dsp:txXfrm>
    </dsp:sp>
    <dsp:sp modelId="{A46F671B-F7C4-48FA-8EA6-FD3842772872}">
      <dsp:nvSpPr>
        <dsp:cNvPr id="0" name=""/>
        <dsp:cNvSpPr/>
      </dsp:nvSpPr>
      <dsp:spPr>
        <a:xfrm>
          <a:off x="3212157" y="1554733"/>
          <a:ext cx="2186285" cy="4974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b="0" i="0" kern="1200" dirty="0" smtClean="0"/>
            <a:t>Promotions </a:t>
          </a:r>
        </a:p>
        <a:p>
          <a:pPr lvl="0" algn="ctr" defTabSz="533400">
            <a:lnSpc>
              <a:spcPct val="90000"/>
            </a:lnSpc>
            <a:spcBef>
              <a:spcPct val="0"/>
            </a:spcBef>
            <a:spcAft>
              <a:spcPct val="35000"/>
            </a:spcAft>
          </a:pPr>
          <a:r>
            <a:rPr lang="en-US" sz="1200" b="0" i="0" kern="1200" dirty="0" smtClean="0"/>
            <a:t>Salary increase </a:t>
          </a:r>
          <a:endParaRPr lang="en-US" sz="1200" kern="1200" dirty="0"/>
        </a:p>
      </dsp:txBody>
      <dsp:txXfrm>
        <a:off x="3212157" y="1554733"/>
        <a:ext cx="2186285" cy="497476"/>
      </dsp:txXfrm>
    </dsp:sp>
    <dsp:sp modelId="{C21F942C-9BCF-45B2-A1E0-BDD95F0D0AC5}">
      <dsp:nvSpPr>
        <dsp:cNvPr id="0" name=""/>
        <dsp:cNvSpPr/>
      </dsp:nvSpPr>
      <dsp:spPr>
        <a:xfrm>
          <a:off x="3212157" y="2128744"/>
          <a:ext cx="2186285" cy="4974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b="0" i="0" kern="1200" dirty="0" smtClean="0"/>
            <a:t>Security for commitment </a:t>
          </a:r>
          <a:endParaRPr lang="en-US" sz="1200" kern="1200" dirty="0"/>
        </a:p>
      </dsp:txBody>
      <dsp:txXfrm>
        <a:off x="3212157" y="2128744"/>
        <a:ext cx="2186285" cy="497476"/>
      </dsp:txXfrm>
    </dsp:sp>
    <dsp:sp modelId="{15446E43-3EC5-4B5D-A889-E32A92549FE1}">
      <dsp:nvSpPr>
        <dsp:cNvPr id="0" name=""/>
        <dsp:cNvSpPr/>
      </dsp:nvSpPr>
      <dsp:spPr>
        <a:xfrm>
          <a:off x="3212157" y="2702755"/>
          <a:ext cx="2186285" cy="4974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b="0" i="0" kern="1200" smtClean="0"/>
            <a:t>Vertical</a:t>
          </a:r>
          <a:endParaRPr lang="en-US" sz="1200" kern="1200"/>
        </a:p>
      </dsp:txBody>
      <dsp:txXfrm>
        <a:off x="3212157" y="2702755"/>
        <a:ext cx="2186285" cy="497476"/>
      </dsp:txXfrm>
    </dsp:sp>
    <dsp:sp modelId="{40C95E6C-EF92-4772-8751-F221A35820A1}">
      <dsp:nvSpPr>
        <dsp:cNvPr id="0" name=""/>
        <dsp:cNvSpPr/>
      </dsp:nvSpPr>
      <dsp:spPr>
        <a:xfrm>
          <a:off x="3212157" y="3276767"/>
          <a:ext cx="2186285" cy="4974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b="0" i="0" kern="1200" dirty="0" smtClean="0"/>
            <a:t>Company</a:t>
          </a:r>
          <a:endParaRPr lang="en-US" sz="1200" kern="1200" dirty="0"/>
        </a:p>
      </dsp:txBody>
      <dsp:txXfrm>
        <a:off x="3212157" y="3276767"/>
        <a:ext cx="2186285" cy="497476"/>
      </dsp:txXfrm>
    </dsp:sp>
    <dsp:sp modelId="{A83043AF-AE90-41DD-8F99-BDDEA78176DB}">
      <dsp:nvSpPr>
        <dsp:cNvPr id="0" name=""/>
        <dsp:cNvSpPr/>
      </dsp:nvSpPr>
      <dsp:spPr>
        <a:xfrm>
          <a:off x="3212157" y="3850778"/>
          <a:ext cx="2186285" cy="4974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b="0" i="0" kern="1200" smtClean="0"/>
            <a:t>Know how </a:t>
          </a:r>
          <a:endParaRPr lang="en-US" sz="1200" kern="1200"/>
        </a:p>
      </dsp:txBody>
      <dsp:txXfrm>
        <a:off x="3212157" y="3850778"/>
        <a:ext cx="2186285" cy="497476"/>
      </dsp:txXfrm>
    </dsp:sp>
    <dsp:sp modelId="{16D29D6E-F4F5-4311-AE72-10BB2173635E}">
      <dsp:nvSpPr>
        <dsp:cNvPr id="0" name=""/>
        <dsp:cNvSpPr/>
      </dsp:nvSpPr>
      <dsp:spPr>
        <a:xfrm>
          <a:off x="3212157" y="4424790"/>
          <a:ext cx="2186285" cy="4974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b="0" i="0" kern="1200" dirty="0" smtClean="0"/>
            <a:t>Heavy reliance on formal training</a:t>
          </a:r>
          <a:endParaRPr lang="en-US" sz="1200" kern="1200" dirty="0"/>
        </a:p>
      </dsp:txBody>
      <dsp:txXfrm>
        <a:off x="3212157" y="4424790"/>
        <a:ext cx="2186285" cy="497476"/>
      </dsp:txXfrm>
    </dsp:sp>
    <dsp:sp modelId="{3C339A55-8D6B-4DF9-A632-38A0864AEFF0}">
      <dsp:nvSpPr>
        <dsp:cNvPr id="0" name=""/>
        <dsp:cNvSpPr/>
      </dsp:nvSpPr>
      <dsp:spPr>
        <a:xfrm>
          <a:off x="5876692" y="0"/>
          <a:ext cx="2732856" cy="51816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Protean Career</a:t>
          </a:r>
          <a:endParaRPr lang="en-US" sz="2400" kern="1200" dirty="0"/>
        </a:p>
      </dsp:txBody>
      <dsp:txXfrm>
        <a:off x="5876692" y="0"/>
        <a:ext cx="2732856" cy="1554480"/>
      </dsp:txXfrm>
    </dsp:sp>
    <dsp:sp modelId="{20759BB6-8E5D-4836-914F-1E3473CB3658}">
      <dsp:nvSpPr>
        <dsp:cNvPr id="0" name=""/>
        <dsp:cNvSpPr/>
      </dsp:nvSpPr>
      <dsp:spPr>
        <a:xfrm>
          <a:off x="6149978" y="1554733"/>
          <a:ext cx="2186285" cy="4974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b="0" i="0" kern="1200" dirty="0" smtClean="0"/>
            <a:t>Psychological success </a:t>
          </a:r>
          <a:endParaRPr lang="en-US" sz="1200" kern="1200" dirty="0"/>
        </a:p>
      </dsp:txBody>
      <dsp:txXfrm>
        <a:off x="6149978" y="1554733"/>
        <a:ext cx="2186285" cy="497476"/>
      </dsp:txXfrm>
    </dsp:sp>
    <dsp:sp modelId="{88A879BA-EA31-45B6-9551-C7BF8A7B47B1}">
      <dsp:nvSpPr>
        <dsp:cNvPr id="0" name=""/>
        <dsp:cNvSpPr/>
      </dsp:nvSpPr>
      <dsp:spPr>
        <a:xfrm>
          <a:off x="6149978" y="2128744"/>
          <a:ext cx="2186285" cy="4974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b="0" i="0" kern="1200" dirty="0" smtClean="0"/>
            <a:t>Employability for flexibility </a:t>
          </a:r>
          <a:endParaRPr lang="en-US" sz="1200" kern="1200" dirty="0"/>
        </a:p>
      </dsp:txBody>
      <dsp:txXfrm>
        <a:off x="6149978" y="2128744"/>
        <a:ext cx="2186285" cy="497476"/>
      </dsp:txXfrm>
    </dsp:sp>
    <dsp:sp modelId="{2E9AFA23-9CEE-4850-A1DE-AAA5C53FFAEC}">
      <dsp:nvSpPr>
        <dsp:cNvPr id="0" name=""/>
        <dsp:cNvSpPr/>
      </dsp:nvSpPr>
      <dsp:spPr>
        <a:xfrm>
          <a:off x="6149978" y="2702755"/>
          <a:ext cx="2186285" cy="4974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b="0" i="0" kern="1200" smtClean="0"/>
            <a:t>Lateral </a:t>
          </a:r>
          <a:endParaRPr lang="en-US" sz="1200" kern="1200"/>
        </a:p>
      </dsp:txBody>
      <dsp:txXfrm>
        <a:off x="6149978" y="2702755"/>
        <a:ext cx="2186285" cy="497476"/>
      </dsp:txXfrm>
    </dsp:sp>
    <dsp:sp modelId="{EB1236AF-2487-4F01-94E6-13DA689B9A8F}">
      <dsp:nvSpPr>
        <dsp:cNvPr id="0" name=""/>
        <dsp:cNvSpPr/>
      </dsp:nvSpPr>
      <dsp:spPr>
        <a:xfrm>
          <a:off x="6149978" y="3276767"/>
          <a:ext cx="2186285" cy="4974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b="0" i="0" kern="1200" smtClean="0"/>
            <a:t>Employee</a:t>
          </a:r>
          <a:endParaRPr lang="en-US" sz="1200" kern="1200"/>
        </a:p>
      </dsp:txBody>
      <dsp:txXfrm>
        <a:off x="6149978" y="3276767"/>
        <a:ext cx="2186285" cy="497476"/>
      </dsp:txXfrm>
    </dsp:sp>
    <dsp:sp modelId="{93147877-5069-43B3-801A-519FBA1C2BFD}">
      <dsp:nvSpPr>
        <dsp:cNvPr id="0" name=""/>
        <dsp:cNvSpPr/>
      </dsp:nvSpPr>
      <dsp:spPr>
        <a:xfrm>
          <a:off x="6149978" y="3850778"/>
          <a:ext cx="2186285" cy="4974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b="0" i="0" kern="1200" smtClean="0"/>
            <a:t>Learn how </a:t>
          </a:r>
          <a:endParaRPr lang="en-US" sz="1200" kern="1200"/>
        </a:p>
      </dsp:txBody>
      <dsp:txXfrm>
        <a:off x="6149978" y="3850778"/>
        <a:ext cx="2186285" cy="497476"/>
      </dsp:txXfrm>
    </dsp:sp>
    <dsp:sp modelId="{34AF3C46-6505-4DCB-A0C2-4D59074B3779}">
      <dsp:nvSpPr>
        <dsp:cNvPr id="0" name=""/>
        <dsp:cNvSpPr/>
      </dsp:nvSpPr>
      <dsp:spPr>
        <a:xfrm>
          <a:off x="6149978" y="4424790"/>
          <a:ext cx="2186285" cy="4974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b="0" i="0" kern="1200" smtClean="0"/>
            <a:t>Greater reliance on relationships and job experiences</a:t>
          </a:r>
          <a:endParaRPr lang="en-US" sz="1200" kern="1200"/>
        </a:p>
      </dsp:txBody>
      <dsp:txXfrm>
        <a:off x="6149978" y="4424790"/>
        <a:ext cx="2186285" cy="49747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9EB4F4B-B527-498F-A31F-4532A2B4FFF1}">
      <dsp:nvSpPr>
        <dsp:cNvPr id="0" name=""/>
        <dsp:cNvSpPr/>
      </dsp:nvSpPr>
      <dsp:spPr>
        <a:xfrm>
          <a:off x="3169919" y="0"/>
          <a:ext cx="4754880" cy="4318000"/>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 tIns="4445" rIns="4445" bIns="4445" numCol="1" spcCol="1270" anchor="t" anchorCtr="0">
          <a:noAutofit/>
        </a:bodyPr>
        <a:lstStyle/>
        <a:p>
          <a:pPr marL="57150" lvl="1" indent="-57150" algn="l" defTabSz="311150">
            <a:lnSpc>
              <a:spcPct val="90000"/>
            </a:lnSpc>
            <a:spcBef>
              <a:spcPct val="0"/>
            </a:spcBef>
            <a:spcAft>
              <a:spcPct val="15000"/>
            </a:spcAft>
            <a:buChar char="••"/>
          </a:pPr>
          <a:endParaRPr lang="en-US" sz="700" kern="1200" dirty="0" smtClean="0"/>
        </a:p>
        <a:p>
          <a:pPr marL="57150" lvl="1" indent="-57150" algn="l" defTabSz="311150">
            <a:lnSpc>
              <a:spcPct val="90000"/>
            </a:lnSpc>
            <a:spcBef>
              <a:spcPct val="0"/>
            </a:spcBef>
            <a:spcAft>
              <a:spcPct val="15000"/>
            </a:spcAft>
            <a:buChar char="••"/>
          </a:pPr>
          <a:r>
            <a:rPr lang="en-US" sz="1800" kern="1200" dirty="0" smtClean="0"/>
            <a:t>The failure to motivate employees to plan their careers can result in: </a:t>
          </a:r>
        </a:p>
        <a:p>
          <a:pPr marL="57150" lvl="1" indent="-57150" algn="l" defTabSz="311150">
            <a:lnSpc>
              <a:spcPct val="90000"/>
            </a:lnSpc>
            <a:spcBef>
              <a:spcPct val="0"/>
            </a:spcBef>
            <a:spcAft>
              <a:spcPct val="15000"/>
            </a:spcAft>
            <a:buChar char="••"/>
          </a:pPr>
          <a:r>
            <a:rPr lang="en-US" sz="1800" kern="1200" dirty="0" smtClean="0"/>
            <a:t> -a shortage of employees to fill open positions</a:t>
          </a:r>
        </a:p>
        <a:p>
          <a:pPr marL="57150" lvl="1" indent="-57150" algn="l" defTabSz="311150">
            <a:lnSpc>
              <a:spcPct val="90000"/>
            </a:lnSpc>
            <a:spcBef>
              <a:spcPct val="0"/>
            </a:spcBef>
            <a:spcAft>
              <a:spcPct val="15000"/>
            </a:spcAft>
            <a:buChar char="••"/>
          </a:pPr>
          <a:r>
            <a:rPr lang="en-US" sz="1800" kern="1200" dirty="0" smtClean="0"/>
            <a:t>-lower employee commitment </a:t>
          </a:r>
        </a:p>
        <a:p>
          <a:pPr marL="57150" lvl="1" indent="-57150" algn="l" defTabSz="311150">
            <a:lnSpc>
              <a:spcPct val="90000"/>
            </a:lnSpc>
            <a:spcBef>
              <a:spcPct val="0"/>
            </a:spcBef>
            <a:spcAft>
              <a:spcPct val="15000"/>
            </a:spcAft>
            <a:buChar char="••"/>
          </a:pPr>
          <a:r>
            <a:rPr lang="en-US" sz="1800" kern="1200" dirty="0" smtClean="0"/>
            <a:t>-inappropriate use of funds allocated for training and development programs</a:t>
          </a:r>
          <a:endParaRPr lang="en-US" sz="1800" kern="1200" dirty="0"/>
        </a:p>
      </dsp:txBody>
      <dsp:txXfrm>
        <a:off x="3169919" y="0"/>
        <a:ext cx="4754880" cy="4318000"/>
      </dsp:txXfrm>
    </dsp:sp>
    <dsp:sp modelId="{27043FEC-8DCF-4AC8-8E83-89E64DD34B9E}">
      <dsp:nvSpPr>
        <dsp:cNvPr id="0" name=""/>
        <dsp:cNvSpPr/>
      </dsp:nvSpPr>
      <dsp:spPr>
        <a:xfrm>
          <a:off x="0" y="0"/>
          <a:ext cx="3169920" cy="431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78105" rIns="156210" bIns="78105" numCol="1" spcCol="1270" anchor="ctr" anchorCtr="0">
          <a:noAutofit/>
        </a:bodyPr>
        <a:lstStyle/>
        <a:p>
          <a:pPr lvl="0" algn="ctr" defTabSz="1822450">
            <a:lnSpc>
              <a:spcPct val="90000"/>
            </a:lnSpc>
            <a:spcBef>
              <a:spcPct val="0"/>
            </a:spcBef>
            <a:spcAft>
              <a:spcPct val="35000"/>
            </a:spcAft>
          </a:pPr>
          <a:r>
            <a:rPr lang="en-US" sz="4100" b="1" kern="1200" dirty="0" smtClean="0"/>
            <a:t>From the company’s perspective</a:t>
          </a:r>
          <a:endParaRPr lang="en-US" sz="4100" kern="1200" dirty="0"/>
        </a:p>
      </dsp:txBody>
      <dsp:txXfrm>
        <a:off x="0" y="0"/>
        <a:ext cx="3169920" cy="431800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4CCB31E-92C8-415F-9218-309D20FFFBEC}">
      <dsp:nvSpPr>
        <dsp:cNvPr id="0" name=""/>
        <dsp:cNvSpPr/>
      </dsp:nvSpPr>
      <dsp:spPr>
        <a:xfrm>
          <a:off x="3291839" y="0"/>
          <a:ext cx="4937760" cy="4525963"/>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lack of career management can result in: </a:t>
          </a:r>
          <a:endParaRPr lang="en-US" sz="2000" kern="1200" dirty="0"/>
        </a:p>
        <a:p>
          <a:pPr marL="228600" lvl="1" indent="-228600" algn="l" defTabSz="889000">
            <a:lnSpc>
              <a:spcPct val="90000"/>
            </a:lnSpc>
            <a:spcBef>
              <a:spcPct val="0"/>
            </a:spcBef>
            <a:spcAft>
              <a:spcPct val="15000"/>
            </a:spcAft>
            <a:buChar char="••"/>
          </a:pPr>
          <a:r>
            <a:rPr lang="en-US" sz="2000" kern="1200" smtClean="0"/>
            <a:t>frustration</a:t>
          </a:r>
          <a:endParaRPr lang="en-US" sz="2000" kern="1200" dirty="0" smtClean="0"/>
        </a:p>
        <a:p>
          <a:pPr marL="228600" lvl="1" indent="-228600" algn="l" defTabSz="889000">
            <a:lnSpc>
              <a:spcPct val="90000"/>
            </a:lnSpc>
            <a:spcBef>
              <a:spcPct val="0"/>
            </a:spcBef>
            <a:spcAft>
              <a:spcPct val="15000"/>
            </a:spcAft>
            <a:buChar char="••"/>
          </a:pPr>
          <a:r>
            <a:rPr lang="en-US" sz="2000" kern="1200" smtClean="0"/>
            <a:t>feelings of not being valued by the company </a:t>
          </a:r>
          <a:endParaRPr lang="en-US" sz="2000" kern="1200" dirty="0" smtClean="0"/>
        </a:p>
        <a:p>
          <a:pPr marL="228600" lvl="1" indent="-228600" algn="l" defTabSz="889000">
            <a:lnSpc>
              <a:spcPct val="90000"/>
            </a:lnSpc>
            <a:spcBef>
              <a:spcPct val="0"/>
            </a:spcBef>
            <a:spcAft>
              <a:spcPct val="15000"/>
            </a:spcAft>
            <a:buChar char="••"/>
          </a:pPr>
          <a:r>
            <a:rPr lang="en-US" sz="2000" kern="1200" dirty="0" smtClean="0"/>
            <a:t>being unable to find suitable employment should a job change be necessary due to mergers, acquisitions, restructuring, or downsizing</a:t>
          </a:r>
        </a:p>
      </dsp:txBody>
      <dsp:txXfrm>
        <a:off x="3291839" y="0"/>
        <a:ext cx="4937760" cy="4525963"/>
      </dsp:txXfrm>
    </dsp:sp>
    <dsp:sp modelId="{1EB2B549-7444-486B-A8C3-3E6A0F4230DD}">
      <dsp:nvSpPr>
        <dsp:cNvPr id="0" name=""/>
        <dsp:cNvSpPr/>
      </dsp:nvSpPr>
      <dsp:spPr>
        <a:xfrm>
          <a:off x="0" y="0"/>
          <a:ext cx="3291840" cy="45259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en-US" sz="4300" b="1" kern="1200" dirty="0" smtClean="0"/>
            <a:t>From the employees’ perspective </a:t>
          </a:r>
          <a:endParaRPr lang="en-US" sz="4300" kern="1200" dirty="0"/>
        </a:p>
      </dsp:txBody>
      <dsp:txXfrm>
        <a:off x="0" y="0"/>
        <a:ext cx="3291840" cy="4525963"/>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3EB42F6-6546-4195-8790-71CEEA21086F}">
      <dsp:nvSpPr>
        <dsp:cNvPr id="0" name=""/>
        <dsp:cNvSpPr/>
      </dsp:nvSpPr>
      <dsp:spPr>
        <a:xfrm>
          <a:off x="457199" y="0"/>
          <a:ext cx="5181600" cy="4064000"/>
        </a:xfrm>
        <a:prstGeom prst="rightArrow">
          <a:avLst/>
        </a:prstGeom>
        <a:gradFill rotWithShape="0">
          <a:gsLst>
            <a:gs pos="0">
              <a:schemeClr val="accent4">
                <a:tint val="40000"/>
                <a:hueOff val="0"/>
                <a:satOff val="0"/>
                <a:lumOff val="0"/>
                <a:alphaOff val="0"/>
                <a:shade val="51000"/>
                <a:satMod val="130000"/>
              </a:schemeClr>
            </a:gs>
            <a:gs pos="80000">
              <a:schemeClr val="accent4">
                <a:tint val="40000"/>
                <a:hueOff val="0"/>
                <a:satOff val="0"/>
                <a:lumOff val="0"/>
                <a:alphaOff val="0"/>
                <a:shade val="93000"/>
                <a:satMod val="130000"/>
              </a:schemeClr>
            </a:gs>
            <a:gs pos="100000">
              <a:schemeClr val="accent4">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FE702654-3EE9-4098-8746-E2D46B42C3B8}">
      <dsp:nvSpPr>
        <dsp:cNvPr id="0" name=""/>
        <dsp:cNvSpPr/>
      </dsp:nvSpPr>
      <dsp:spPr>
        <a:xfrm>
          <a:off x="3050" y="1219199"/>
          <a:ext cx="1467445" cy="1625600"/>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Self-assessment</a:t>
          </a:r>
          <a:endParaRPr lang="en-US" sz="1900" kern="1200" dirty="0"/>
        </a:p>
      </dsp:txBody>
      <dsp:txXfrm>
        <a:off x="3050" y="1219199"/>
        <a:ext cx="1467445" cy="1625600"/>
      </dsp:txXfrm>
    </dsp:sp>
    <dsp:sp modelId="{674E76C4-C1F5-4A68-90EB-81EA9DF4248D}">
      <dsp:nvSpPr>
        <dsp:cNvPr id="0" name=""/>
        <dsp:cNvSpPr/>
      </dsp:nvSpPr>
      <dsp:spPr>
        <a:xfrm>
          <a:off x="1543868" y="1219199"/>
          <a:ext cx="1467445" cy="1625600"/>
        </a:xfrm>
        <a:prstGeom prst="roundRect">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Reality check </a:t>
          </a:r>
          <a:endParaRPr lang="en-US" sz="1900" kern="1200" dirty="0"/>
        </a:p>
      </dsp:txBody>
      <dsp:txXfrm>
        <a:off x="1543868" y="1219199"/>
        <a:ext cx="1467445" cy="1625600"/>
      </dsp:txXfrm>
    </dsp:sp>
    <dsp:sp modelId="{842472CB-1802-4954-97B6-E226681A5A81}">
      <dsp:nvSpPr>
        <dsp:cNvPr id="0" name=""/>
        <dsp:cNvSpPr/>
      </dsp:nvSpPr>
      <dsp:spPr>
        <a:xfrm>
          <a:off x="3084686" y="1219199"/>
          <a:ext cx="1467445" cy="1625600"/>
        </a:xfrm>
        <a:prstGeom prst="roundRect">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Goal Setting </a:t>
          </a:r>
          <a:endParaRPr lang="en-US" sz="1900" kern="1200" dirty="0"/>
        </a:p>
      </dsp:txBody>
      <dsp:txXfrm>
        <a:off x="3084686" y="1219199"/>
        <a:ext cx="1467445" cy="1625600"/>
      </dsp:txXfrm>
    </dsp:sp>
    <dsp:sp modelId="{A47AC0C2-ED26-4250-B337-C25CC48361E6}">
      <dsp:nvSpPr>
        <dsp:cNvPr id="0" name=""/>
        <dsp:cNvSpPr/>
      </dsp:nvSpPr>
      <dsp:spPr>
        <a:xfrm>
          <a:off x="4625503" y="1219199"/>
          <a:ext cx="1467445" cy="1625600"/>
        </a:xfrm>
        <a:prstGeom prst="roundRec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smtClean="0"/>
            <a:t>Action Planning</a:t>
          </a:r>
          <a:endParaRPr lang="en-US" sz="1900" kern="1200"/>
        </a:p>
      </dsp:txBody>
      <dsp:txXfrm>
        <a:off x="4625503" y="1219199"/>
        <a:ext cx="1467445" cy="1625600"/>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9AF624F-54E6-49C2-8D40-CB81FD5D7D18}">
      <dsp:nvSpPr>
        <dsp:cNvPr id="0" name=""/>
        <dsp:cNvSpPr/>
      </dsp:nvSpPr>
      <dsp:spPr>
        <a:xfrm>
          <a:off x="3131306" y="1390"/>
          <a:ext cx="1966986" cy="1966986"/>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b="0" i="0" kern="1200" dirty="0" smtClean="0"/>
            <a:t>Career Resilience</a:t>
          </a:r>
          <a:endParaRPr lang="en-US" sz="2500" kern="1200" dirty="0"/>
        </a:p>
      </dsp:txBody>
      <dsp:txXfrm>
        <a:off x="3131306" y="1390"/>
        <a:ext cx="1966986" cy="1966986"/>
      </dsp:txXfrm>
    </dsp:sp>
    <dsp:sp modelId="{F9C896B4-4D5B-43B9-8BD1-CB9C5874B28D}">
      <dsp:nvSpPr>
        <dsp:cNvPr id="0" name=""/>
        <dsp:cNvSpPr/>
      </dsp:nvSpPr>
      <dsp:spPr>
        <a:xfrm rot="3600000">
          <a:off x="4584392" y="1918261"/>
          <a:ext cx="521866" cy="663858"/>
        </a:xfrm>
        <a:prstGeom prst="rightArrow">
          <a:avLst>
            <a:gd name="adj1" fmla="val 60000"/>
            <a:gd name="adj2" fmla="val 5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3600000">
        <a:off x="4584392" y="1918261"/>
        <a:ext cx="521866" cy="663858"/>
      </dsp:txXfrm>
    </dsp:sp>
    <dsp:sp modelId="{51EB4118-21DA-4FB9-9CC0-FB29D539368B}">
      <dsp:nvSpPr>
        <dsp:cNvPr id="0" name=""/>
        <dsp:cNvSpPr/>
      </dsp:nvSpPr>
      <dsp:spPr>
        <a:xfrm>
          <a:off x="4607126" y="2557585"/>
          <a:ext cx="1966986" cy="1966986"/>
        </a:xfrm>
        <a:prstGeom prst="ellipse">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b="0" i="0" kern="1200" dirty="0" smtClean="0"/>
            <a:t>Career Insight </a:t>
          </a:r>
          <a:endParaRPr lang="en-US" sz="2500" kern="1200" dirty="0"/>
        </a:p>
      </dsp:txBody>
      <dsp:txXfrm>
        <a:off x="4607126" y="2557585"/>
        <a:ext cx="1966986" cy="1966986"/>
      </dsp:txXfrm>
    </dsp:sp>
    <dsp:sp modelId="{C63EBA8E-D62E-4B66-9D70-A022EDCA553B}">
      <dsp:nvSpPr>
        <dsp:cNvPr id="0" name=""/>
        <dsp:cNvSpPr/>
      </dsp:nvSpPr>
      <dsp:spPr>
        <a:xfrm rot="10800000">
          <a:off x="3868636" y="3209150"/>
          <a:ext cx="521866" cy="663858"/>
        </a:xfrm>
        <a:prstGeom prst="rightArrow">
          <a:avLst>
            <a:gd name="adj1" fmla="val 60000"/>
            <a:gd name="adj2" fmla="val 50000"/>
          </a:avLst>
        </a:prstGeom>
        <a:solidFill>
          <a:schemeClr val="accent4">
            <a:hueOff val="-2232385"/>
            <a:satOff val="13449"/>
            <a:lumOff val="1078"/>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10800000">
        <a:off x="3868636" y="3209150"/>
        <a:ext cx="521866" cy="663858"/>
      </dsp:txXfrm>
    </dsp:sp>
    <dsp:sp modelId="{CED3EF38-C8CB-431C-86CC-4A217781B3D0}">
      <dsp:nvSpPr>
        <dsp:cNvPr id="0" name=""/>
        <dsp:cNvSpPr/>
      </dsp:nvSpPr>
      <dsp:spPr>
        <a:xfrm>
          <a:off x="1655486" y="2557585"/>
          <a:ext cx="1966986" cy="1966986"/>
        </a:xfrm>
        <a:prstGeom prst="ellipse">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b="0" i="0" kern="1200" dirty="0" smtClean="0"/>
            <a:t>Career Identity</a:t>
          </a:r>
          <a:endParaRPr lang="en-US" sz="2500" kern="1200" dirty="0"/>
        </a:p>
      </dsp:txBody>
      <dsp:txXfrm>
        <a:off x="1655486" y="2557585"/>
        <a:ext cx="1966986" cy="1966986"/>
      </dsp:txXfrm>
    </dsp:sp>
    <dsp:sp modelId="{0C74F01B-B0A0-48FB-9378-74BA33299D77}">
      <dsp:nvSpPr>
        <dsp:cNvPr id="0" name=""/>
        <dsp:cNvSpPr/>
      </dsp:nvSpPr>
      <dsp:spPr>
        <a:xfrm rot="18000000">
          <a:off x="3108571" y="1943843"/>
          <a:ext cx="521866" cy="663858"/>
        </a:xfrm>
        <a:prstGeom prst="rightArrow">
          <a:avLst>
            <a:gd name="adj1" fmla="val 60000"/>
            <a:gd name="adj2" fmla="val 50000"/>
          </a:avLst>
        </a:prstGeom>
        <a:solidFill>
          <a:schemeClr val="accent4">
            <a:hueOff val="-4464770"/>
            <a:satOff val="26899"/>
            <a:lumOff val="2156"/>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18000000">
        <a:off x="3108571" y="1943843"/>
        <a:ext cx="521866" cy="663858"/>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6A5153D-4730-4F06-8D32-7E5734A42046}">
      <dsp:nvSpPr>
        <dsp:cNvPr id="0" name=""/>
        <dsp:cNvSpPr/>
      </dsp:nvSpPr>
      <dsp:spPr>
        <a:xfrm>
          <a:off x="2562076" y="2060"/>
          <a:ext cx="971847" cy="6317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Interest</a:t>
          </a:r>
          <a:endParaRPr lang="en-US" sz="1300" kern="1200" dirty="0"/>
        </a:p>
      </dsp:txBody>
      <dsp:txXfrm>
        <a:off x="2562076" y="2060"/>
        <a:ext cx="971847" cy="631700"/>
      </dsp:txXfrm>
    </dsp:sp>
    <dsp:sp modelId="{CED0012C-7A35-4197-85B5-FC8477BB73B5}">
      <dsp:nvSpPr>
        <dsp:cNvPr id="0" name=""/>
        <dsp:cNvSpPr/>
      </dsp:nvSpPr>
      <dsp:spPr>
        <a:xfrm>
          <a:off x="1244615" y="317911"/>
          <a:ext cx="3606768" cy="3606768"/>
        </a:xfrm>
        <a:custGeom>
          <a:avLst/>
          <a:gdLst/>
          <a:ahLst/>
          <a:cxnLst/>
          <a:rect l="0" t="0" r="0" b="0"/>
          <a:pathLst>
            <a:path>
              <a:moveTo>
                <a:pt x="2295744" y="68513"/>
              </a:moveTo>
              <a:arcTo wR="1803384" hR="1803384" stAng="17150643" swAng="1256624"/>
            </a:path>
          </a:pathLst>
        </a:custGeom>
        <a:noFill/>
        <a:ln w="9525" cap="flat" cmpd="sng" algn="ctr">
          <a:solidFill>
            <a:schemeClr val="accent1">
              <a:hueOff val="0"/>
              <a:satOff val="0"/>
              <a:lumOff val="0"/>
              <a:alphaOff val="0"/>
            </a:schemeClr>
          </a:solidFill>
          <a:prstDash val="solid"/>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42A79880-99F8-4EB8-B68E-6342B81C86C6}">
      <dsp:nvSpPr>
        <dsp:cNvPr id="0" name=""/>
        <dsp:cNvSpPr/>
      </dsp:nvSpPr>
      <dsp:spPr>
        <a:xfrm>
          <a:off x="3972018" y="681053"/>
          <a:ext cx="971847" cy="6317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Goals</a:t>
          </a:r>
          <a:endParaRPr lang="en-US" sz="1300" kern="1200" dirty="0"/>
        </a:p>
      </dsp:txBody>
      <dsp:txXfrm>
        <a:off x="3972018" y="681053"/>
        <a:ext cx="971847" cy="631700"/>
      </dsp:txXfrm>
    </dsp:sp>
    <dsp:sp modelId="{3450ABF1-AC44-4B71-AA8E-2B7D997EE8DB}">
      <dsp:nvSpPr>
        <dsp:cNvPr id="0" name=""/>
        <dsp:cNvSpPr/>
      </dsp:nvSpPr>
      <dsp:spPr>
        <a:xfrm>
          <a:off x="1244615" y="317911"/>
          <a:ext cx="3606768" cy="3606768"/>
        </a:xfrm>
        <a:custGeom>
          <a:avLst/>
          <a:gdLst/>
          <a:ahLst/>
          <a:cxnLst/>
          <a:rect l="0" t="0" r="0" b="0"/>
          <a:pathLst>
            <a:path>
              <a:moveTo>
                <a:pt x="3419433" y="1003021"/>
              </a:moveTo>
              <a:arcTo wR="1803384" hR="1803384" stAng="20019161" swAng="1726353"/>
            </a:path>
          </a:pathLst>
        </a:custGeom>
        <a:noFill/>
        <a:ln w="9525" cap="flat" cmpd="sng" algn="ctr">
          <a:solidFill>
            <a:schemeClr val="accent1">
              <a:hueOff val="0"/>
              <a:satOff val="0"/>
              <a:lumOff val="0"/>
              <a:alphaOff val="0"/>
            </a:schemeClr>
          </a:solidFill>
          <a:prstDash val="solid"/>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864DBA18-A542-4A2A-A638-1367F00BB6DC}">
      <dsp:nvSpPr>
        <dsp:cNvPr id="0" name=""/>
        <dsp:cNvSpPr/>
      </dsp:nvSpPr>
      <dsp:spPr>
        <a:xfrm>
          <a:off x="4320245" y="2206735"/>
          <a:ext cx="971847" cy="6317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Salary</a:t>
          </a:r>
          <a:endParaRPr lang="en-US" sz="1300" kern="1200" dirty="0"/>
        </a:p>
      </dsp:txBody>
      <dsp:txXfrm>
        <a:off x="4320245" y="2206735"/>
        <a:ext cx="971847" cy="631700"/>
      </dsp:txXfrm>
    </dsp:sp>
    <dsp:sp modelId="{97DC40EC-83F4-4D61-959E-D6DA65AD322A}">
      <dsp:nvSpPr>
        <dsp:cNvPr id="0" name=""/>
        <dsp:cNvSpPr/>
      </dsp:nvSpPr>
      <dsp:spPr>
        <a:xfrm>
          <a:off x="1244615" y="317911"/>
          <a:ext cx="3606768" cy="3606768"/>
        </a:xfrm>
        <a:custGeom>
          <a:avLst/>
          <a:gdLst/>
          <a:ahLst/>
          <a:cxnLst/>
          <a:rect l="0" t="0" r="0" b="0"/>
          <a:pathLst>
            <a:path>
              <a:moveTo>
                <a:pt x="3455159" y="2527147"/>
              </a:moveTo>
              <a:arcTo wR="1803384" hR="1803384" stAng="1419703" swAng="1358782"/>
            </a:path>
          </a:pathLst>
        </a:custGeom>
        <a:noFill/>
        <a:ln w="9525" cap="flat" cmpd="sng" algn="ctr">
          <a:solidFill>
            <a:schemeClr val="accent1">
              <a:hueOff val="0"/>
              <a:satOff val="0"/>
              <a:lumOff val="0"/>
              <a:alphaOff val="0"/>
            </a:schemeClr>
          </a:solidFill>
          <a:prstDash val="solid"/>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ACAED69E-0352-4AF7-AFA6-5BAAABC4C5A3}">
      <dsp:nvSpPr>
        <dsp:cNvPr id="0" name=""/>
        <dsp:cNvSpPr/>
      </dsp:nvSpPr>
      <dsp:spPr>
        <a:xfrm>
          <a:off x="3344535" y="3430238"/>
          <a:ext cx="971847" cy="6317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Education</a:t>
          </a:r>
          <a:endParaRPr lang="en-US" sz="1300" kern="1200" dirty="0"/>
        </a:p>
      </dsp:txBody>
      <dsp:txXfrm>
        <a:off x="3344535" y="3430238"/>
        <a:ext cx="971847" cy="631700"/>
      </dsp:txXfrm>
    </dsp:sp>
    <dsp:sp modelId="{635CE2BF-0A65-4740-AB22-DF36B9239CCC}">
      <dsp:nvSpPr>
        <dsp:cNvPr id="0" name=""/>
        <dsp:cNvSpPr/>
      </dsp:nvSpPr>
      <dsp:spPr>
        <a:xfrm>
          <a:off x="1244615" y="317911"/>
          <a:ext cx="3606768" cy="3606768"/>
        </a:xfrm>
        <a:custGeom>
          <a:avLst/>
          <a:gdLst/>
          <a:ahLst/>
          <a:cxnLst/>
          <a:rect l="0" t="0" r="0" b="0"/>
          <a:pathLst>
            <a:path>
              <a:moveTo>
                <a:pt x="2094067" y="3583186"/>
              </a:moveTo>
              <a:arcTo wR="1803384" hR="1803384" stAng="4843449" swAng="1113102"/>
            </a:path>
          </a:pathLst>
        </a:custGeom>
        <a:noFill/>
        <a:ln w="9525" cap="flat" cmpd="sng" algn="ctr">
          <a:solidFill>
            <a:schemeClr val="accent1">
              <a:hueOff val="0"/>
              <a:satOff val="0"/>
              <a:lumOff val="0"/>
              <a:alphaOff val="0"/>
            </a:schemeClr>
          </a:solidFill>
          <a:prstDash val="solid"/>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2C212324-916A-47FB-A311-D9380A988212}">
      <dsp:nvSpPr>
        <dsp:cNvPr id="0" name=""/>
        <dsp:cNvSpPr/>
      </dsp:nvSpPr>
      <dsp:spPr>
        <a:xfrm>
          <a:off x="1779617" y="3430238"/>
          <a:ext cx="971847" cy="6317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Preparation</a:t>
          </a:r>
          <a:endParaRPr lang="en-US" sz="1300" kern="1200" dirty="0"/>
        </a:p>
      </dsp:txBody>
      <dsp:txXfrm>
        <a:off x="1779617" y="3430238"/>
        <a:ext cx="971847" cy="631700"/>
      </dsp:txXfrm>
    </dsp:sp>
    <dsp:sp modelId="{E8AAC233-B02E-48F9-9897-4E15931A7F7F}">
      <dsp:nvSpPr>
        <dsp:cNvPr id="0" name=""/>
        <dsp:cNvSpPr/>
      </dsp:nvSpPr>
      <dsp:spPr>
        <a:xfrm>
          <a:off x="1244615" y="317911"/>
          <a:ext cx="3606768" cy="3606768"/>
        </a:xfrm>
        <a:custGeom>
          <a:avLst/>
          <a:gdLst/>
          <a:ahLst/>
          <a:cxnLst/>
          <a:rect l="0" t="0" r="0" b="0"/>
          <a:pathLst>
            <a:path>
              <a:moveTo>
                <a:pt x="557641" y="3107347"/>
              </a:moveTo>
              <a:arcTo wR="1803384" hR="1803384" stAng="8021515" swAng="1358782"/>
            </a:path>
          </a:pathLst>
        </a:custGeom>
        <a:noFill/>
        <a:ln w="9525" cap="flat" cmpd="sng" algn="ctr">
          <a:solidFill>
            <a:schemeClr val="accent1">
              <a:hueOff val="0"/>
              <a:satOff val="0"/>
              <a:lumOff val="0"/>
              <a:alphaOff val="0"/>
            </a:schemeClr>
          </a:solidFill>
          <a:prstDash val="solid"/>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3CDEAE77-466B-4580-B97E-1ED69E6B90D7}">
      <dsp:nvSpPr>
        <dsp:cNvPr id="0" name=""/>
        <dsp:cNvSpPr/>
      </dsp:nvSpPr>
      <dsp:spPr>
        <a:xfrm>
          <a:off x="803906" y="2206735"/>
          <a:ext cx="971847" cy="6317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Skills</a:t>
          </a:r>
          <a:endParaRPr lang="en-US" sz="1300" kern="1200" dirty="0"/>
        </a:p>
      </dsp:txBody>
      <dsp:txXfrm>
        <a:off x="803906" y="2206735"/>
        <a:ext cx="971847" cy="631700"/>
      </dsp:txXfrm>
    </dsp:sp>
    <dsp:sp modelId="{4B829D00-4796-4771-BE68-F9B3D098FE3A}">
      <dsp:nvSpPr>
        <dsp:cNvPr id="0" name=""/>
        <dsp:cNvSpPr/>
      </dsp:nvSpPr>
      <dsp:spPr>
        <a:xfrm>
          <a:off x="1244615" y="317911"/>
          <a:ext cx="3606768" cy="3606768"/>
        </a:xfrm>
        <a:custGeom>
          <a:avLst/>
          <a:gdLst/>
          <a:ahLst/>
          <a:cxnLst/>
          <a:rect l="0" t="0" r="0" b="0"/>
          <a:pathLst>
            <a:path>
              <a:moveTo>
                <a:pt x="1615" y="1879695"/>
              </a:moveTo>
              <a:arcTo wR="1803384" hR="1803384" stAng="10654486" swAng="1726353"/>
            </a:path>
          </a:pathLst>
        </a:custGeom>
        <a:noFill/>
        <a:ln w="9525" cap="flat" cmpd="sng" algn="ctr">
          <a:solidFill>
            <a:schemeClr val="accent1">
              <a:hueOff val="0"/>
              <a:satOff val="0"/>
              <a:lumOff val="0"/>
              <a:alphaOff val="0"/>
            </a:schemeClr>
          </a:solidFill>
          <a:prstDash val="solid"/>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F0AF215F-C44D-4B82-B107-21586A4B567D}">
      <dsp:nvSpPr>
        <dsp:cNvPr id="0" name=""/>
        <dsp:cNvSpPr/>
      </dsp:nvSpPr>
      <dsp:spPr>
        <a:xfrm>
          <a:off x="1152133" y="681053"/>
          <a:ext cx="971847" cy="6317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Planning</a:t>
          </a:r>
          <a:endParaRPr lang="en-US" sz="1300" kern="1200" dirty="0"/>
        </a:p>
      </dsp:txBody>
      <dsp:txXfrm>
        <a:off x="1152133" y="681053"/>
        <a:ext cx="971847" cy="631700"/>
      </dsp:txXfrm>
    </dsp:sp>
    <dsp:sp modelId="{3CEA6BA3-46F1-4C56-A18E-A9AD49A3646F}">
      <dsp:nvSpPr>
        <dsp:cNvPr id="0" name=""/>
        <dsp:cNvSpPr/>
      </dsp:nvSpPr>
      <dsp:spPr>
        <a:xfrm>
          <a:off x="1244615" y="317911"/>
          <a:ext cx="3606768" cy="3606768"/>
        </a:xfrm>
        <a:custGeom>
          <a:avLst/>
          <a:gdLst/>
          <a:ahLst/>
          <a:cxnLst/>
          <a:rect l="0" t="0" r="0" b="0"/>
          <a:pathLst>
            <a:path>
              <a:moveTo>
                <a:pt x="723422" y="359127"/>
              </a:moveTo>
              <a:arcTo wR="1803384" hR="1803384" stAng="13992733" swAng="1256624"/>
            </a:path>
          </a:pathLst>
        </a:custGeom>
        <a:noFill/>
        <a:ln w="9525" cap="flat" cmpd="sng" algn="ctr">
          <a:solidFill>
            <a:schemeClr val="accent1">
              <a:hueOff val="0"/>
              <a:satOff val="0"/>
              <a:lumOff val="0"/>
              <a:alphaOff val="0"/>
            </a:schemeClr>
          </a:solidFill>
          <a:prstDash val="solid"/>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EDA8F22-0D47-40F1-A6C7-154D2A4DF7FD}">
      <dsp:nvSpPr>
        <dsp:cNvPr id="0" name=""/>
        <dsp:cNvSpPr/>
      </dsp:nvSpPr>
      <dsp:spPr>
        <a:xfrm rot="16200000">
          <a:off x="-1287549" y="1289533"/>
          <a:ext cx="4525963" cy="1946895"/>
        </a:xfrm>
        <a:prstGeom prst="flowChartManualOperation">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9700" tIns="0" rIns="142282" bIns="0" numCol="1" spcCol="1270" anchor="ctr" anchorCtr="0">
          <a:noAutofit/>
        </a:bodyPr>
        <a:lstStyle/>
        <a:p>
          <a:pPr lvl="0" algn="ctr" defTabSz="977900">
            <a:lnSpc>
              <a:spcPct val="90000"/>
            </a:lnSpc>
            <a:spcBef>
              <a:spcPct val="0"/>
            </a:spcBef>
            <a:spcAft>
              <a:spcPct val="35000"/>
            </a:spcAft>
          </a:pPr>
          <a:r>
            <a:rPr lang="en-US" sz="2200" b="0" i="0" kern="1200" dirty="0" smtClean="0"/>
            <a:t>To attract competent persons and to retain them </a:t>
          </a:r>
          <a:endParaRPr lang="en-US" sz="2200" kern="1200" dirty="0"/>
        </a:p>
      </dsp:txBody>
      <dsp:txXfrm rot="16200000">
        <a:off x="-1287549" y="1289533"/>
        <a:ext cx="4525963" cy="1946895"/>
      </dsp:txXfrm>
    </dsp:sp>
    <dsp:sp modelId="{4CE1F54F-1D65-4781-A974-2E83BC72FF3A}">
      <dsp:nvSpPr>
        <dsp:cNvPr id="0" name=""/>
        <dsp:cNvSpPr/>
      </dsp:nvSpPr>
      <dsp:spPr>
        <a:xfrm rot="16200000">
          <a:off x="805362" y="1289533"/>
          <a:ext cx="4525963" cy="1946895"/>
        </a:xfrm>
        <a:prstGeom prst="flowChartManualOperation">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9700" tIns="0" rIns="142282" bIns="0" numCol="1" spcCol="1270" anchor="ctr" anchorCtr="0">
          <a:noAutofit/>
        </a:bodyPr>
        <a:lstStyle/>
        <a:p>
          <a:pPr lvl="0" algn="ctr" defTabSz="977900">
            <a:lnSpc>
              <a:spcPct val="90000"/>
            </a:lnSpc>
            <a:spcBef>
              <a:spcPct val="0"/>
            </a:spcBef>
            <a:spcAft>
              <a:spcPct val="35000"/>
            </a:spcAft>
          </a:pPr>
          <a:r>
            <a:rPr lang="en-US" sz="2200" b="0" i="0" kern="1200" dirty="0" smtClean="0"/>
            <a:t>To provide suitable promotional opportunities</a:t>
          </a:r>
          <a:endParaRPr lang="en-US" sz="2200" b="0" i="0" kern="1200" dirty="0"/>
        </a:p>
      </dsp:txBody>
      <dsp:txXfrm rot="16200000">
        <a:off x="805362" y="1289533"/>
        <a:ext cx="4525963" cy="1946895"/>
      </dsp:txXfrm>
    </dsp:sp>
    <dsp:sp modelId="{E41CC69D-A1E8-4869-82E1-F5C1153D23DF}">
      <dsp:nvSpPr>
        <dsp:cNvPr id="0" name=""/>
        <dsp:cNvSpPr/>
      </dsp:nvSpPr>
      <dsp:spPr>
        <a:xfrm rot="16200000">
          <a:off x="2898274" y="1289533"/>
          <a:ext cx="4525963" cy="1946895"/>
        </a:xfrm>
        <a:prstGeom prst="flowChartManualOperation">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9700" tIns="0" rIns="142282" bIns="0" numCol="1" spcCol="1270" anchor="ctr" anchorCtr="0">
          <a:noAutofit/>
        </a:bodyPr>
        <a:lstStyle/>
        <a:p>
          <a:pPr lvl="0" algn="ctr" defTabSz="977900">
            <a:lnSpc>
              <a:spcPct val="90000"/>
            </a:lnSpc>
            <a:spcBef>
              <a:spcPct val="0"/>
            </a:spcBef>
            <a:spcAft>
              <a:spcPct val="35000"/>
            </a:spcAft>
          </a:pPr>
          <a:r>
            <a:rPr lang="en-US" sz="2200" b="0" i="0" kern="1200" dirty="0" smtClean="0"/>
            <a:t>To reduce dissatisfaction and turnover</a:t>
          </a:r>
          <a:endParaRPr lang="en-US" sz="2200" kern="1200" dirty="0"/>
        </a:p>
      </dsp:txBody>
      <dsp:txXfrm rot="16200000">
        <a:off x="2898274" y="1289533"/>
        <a:ext cx="4525963" cy="1946895"/>
      </dsp:txXfrm>
    </dsp:sp>
    <dsp:sp modelId="{5C17DA36-4088-4F72-BB3F-1C7751756EBF}">
      <dsp:nvSpPr>
        <dsp:cNvPr id="0" name=""/>
        <dsp:cNvSpPr/>
      </dsp:nvSpPr>
      <dsp:spPr>
        <a:xfrm rot="16200000">
          <a:off x="4991186" y="1289533"/>
          <a:ext cx="4525963" cy="1946895"/>
        </a:xfrm>
        <a:prstGeom prst="flowChartManualOperation">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9700" tIns="0" rIns="142282" bIns="0" numCol="1" spcCol="1270" anchor="ctr" anchorCtr="0">
          <a:noAutofit/>
        </a:bodyPr>
        <a:lstStyle/>
        <a:p>
          <a:pPr lvl="0" algn="ctr" defTabSz="977900">
            <a:lnSpc>
              <a:spcPct val="90000"/>
            </a:lnSpc>
            <a:spcBef>
              <a:spcPct val="0"/>
            </a:spcBef>
            <a:spcAft>
              <a:spcPct val="35000"/>
            </a:spcAft>
          </a:pPr>
          <a:r>
            <a:rPr lang="en-US" sz="2200" b="0" i="0" kern="1200" dirty="0" smtClean="0"/>
            <a:t>To improve and employee motivation and morale in the organization  </a:t>
          </a:r>
          <a:endParaRPr lang="en-US" sz="2200" kern="1200" dirty="0"/>
        </a:p>
      </dsp:txBody>
      <dsp:txXfrm rot="16200000">
        <a:off x="4991186" y="1289533"/>
        <a:ext cx="4525963" cy="1946895"/>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61C24E7-2FA3-4BCB-8A9D-8331E6C4DB6C}">
      <dsp:nvSpPr>
        <dsp:cNvPr id="0" name=""/>
        <dsp:cNvSpPr/>
      </dsp:nvSpPr>
      <dsp:spPr>
        <a:xfrm>
          <a:off x="0" y="1357788"/>
          <a:ext cx="8229600" cy="1810385"/>
        </a:xfrm>
        <a:prstGeom prst="notched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51B11E-F471-423D-A479-9C3C346BA080}">
      <dsp:nvSpPr>
        <dsp:cNvPr id="0" name=""/>
        <dsp:cNvSpPr/>
      </dsp:nvSpPr>
      <dsp:spPr>
        <a:xfrm>
          <a:off x="3254" y="0"/>
          <a:ext cx="1423101"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lvl="0" algn="ctr" defTabSz="889000">
            <a:lnSpc>
              <a:spcPct val="90000"/>
            </a:lnSpc>
            <a:spcBef>
              <a:spcPct val="0"/>
            </a:spcBef>
            <a:spcAft>
              <a:spcPct val="35000"/>
            </a:spcAft>
          </a:pPr>
          <a:r>
            <a:rPr lang="en-US" sz="2000" b="0" i="0" kern="1200" dirty="0" smtClean="0"/>
            <a:t>Direction</a:t>
          </a:r>
          <a:endParaRPr lang="en-US" sz="2000" kern="1200" dirty="0"/>
        </a:p>
      </dsp:txBody>
      <dsp:txXfrm>
        <a:off x="3254" y="0"/>
        <a:ext cx="1423101" cy="1810385"/>
      </dsp:txXfrm>
    </dsp:sp>
    <dsp:sp modelId="{0B02475E-6E9D-484F-B891-90FE357F35B4}">
      <dsp:nvSpPr>
        <dsp:cNvPr id="0" name=""/>
        <dsp:cNvSpPr/>
      </dsp:nvSpPr>
      <dsp:spPr>
        <a:xfrm>
          <a:off x="488507" y="2036683"/>
          <a:ext cx="452596" cy="452596"/>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7DD8EE-2BAC-48AB-8EAA-FD41A8FADD6E}">
      <dsp:nvSpPr>
        <dsp:cNvPr id="0" name=""/>
        <dsp:cNvSpPr/>
      </dsp:nvSpPr>
      <dsp:spPr>
        <a:xfrm>
          <a:off x="1497511" y="2715577"/>
          <a:ext cx="1423101"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US" sz="2000" b="0" i="0" kern="1200" dirty="0" smtClean="0"/>
            <a:t>Career Time</a:t>
          </a:r>
          <a:endParaRPr lang="en-US" sz="2000" kern="1200" dirty="0"/>
        </a:p>
      </dsp:txBody>
      <dsp:txXfrm>
        <a:off x="1497511" y="2715577"/>
        <a:ext cx="1423101" cy="1810385"/>
      </dsp:txXfrm>
    </dsp:sp>
    <dsp:sp modelId="{42916822-4B79-4977-BE35-8698E6388266}">
      <dsp:nvSpPr>
        <dsp:cNvPr id="0" name=""/>
        <dsp:cNvSpPr/>
      </dsp:nvSpPr>
      <dsp:spPr>
        <a:xfrm>
          <a:off x="1982764" y="2036683"/>
          <a:ext cx="452596" cy="452596"/>
        </a:xfrm>
        <a:prstGeom prst="ellipse">
          <a:avLst/>
        </a:prstGeom>
        <a:solidFill>
          <a:schemeClr val="accent4">
            <a:hueOff val="-1116192"/>
            <a:satOff val="6725"/>
            <a:lumOff val="53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B2B31C-B707-46C7-89D9-86FD3309E5FA}">
      <dsp:nvSpPr>
        <dsp:cNvPr id="0" name=""/>
        <dsp:cNvSpPr/>
      </dsp:nvSpPr>
      <dsp:spPr>
        <a:xfrm>
          <a:off x="2991769" y="0"/>
          <a:ext cx="1423101"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lvl="0" algn="ctr" defTabSz="889000">
            <a:lnSpc>
              <a:spcPct val="90000"/>
            </a:lnSpc>
            <a:spcBef>
              <a:spcPct val="0"/>
            </a:spcBef>
            <a:spcAft>
              <a:spcPct val="35000"/>
            </a:spcAft>
          </a:pPr>
          <a:r>
            <a:rPr lang="en-US" sz="2000" b="0" i="0" kern="1200" dirty="0" smtClean="0"/>
            <a:t>Transitions</a:t>
          </a:r>
          <a:endParaRPr lang="en-US" sz="2000" kern="1200" dirty="0"/>
        </a:p>
      </dsp:txBody>
      <dsp:txXfrm>
        <a:off x="2991769" y="0"/>
        <a:ext cx="1423101" cy="1810385"/>
      </dsp:txXfrm>
    </dsp:sp>
    <dsp:sp modelId="{553CC703-C3AA-413B-BC10-6D3A5866C2AF}">
      <dsp:nvSpPr>
        <dsp:cNvPr id="0" name=""/>
        <dsp:cNvSpPr/>
      </dsp:nvSpPr>
      <dsp:spPr>
        <a:xfrm>
          <a:off x="3477021" y="2036683"/>
          <a:ext cx="452596" cy="452596"/>
        </a:xfrm>
        <a:prstGeom prst="ellipse">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98D14A-8A43-4078-BEEB-6EB3D7B544B5}">
      <dsp:nvSpPr>
        <dsp:cNvPr id="0" name=""/>
        <dsp:cNvSpPr/>
      </dsp:nvSpPr>
      <dsp:spPr>
        <a:xfrm>
          <a:off x="4486026" y="2715577"/>
          <a:ext cx="1423101"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US" sz="2000" b="0" i="0" kern="1200" dirty="0" smtClean="0"/>
            <a:t>Career planning options</a:t>
          </a:r>
          <a:endParaRPr lang="en-US" sz="2000" b="0" i="0" kern="1200" dirty="0"/>
        </a:p>
      </dsp:txBody>
      <dsp:txXfrm>
        <a:off x="4486026" y="2715577"/>
        <a:ext cx="1423101" cy="1810385"/>
      </dsp:txXfrm>
    </dsp:sp>
    <dsp:sp modelId="{E807D3D9-E445-4E34-AA2A-8460C0C22A16}">
      <dsp:nvSpPr>
        <dsp:cNvPr id="0" name=""/>
        <dsp:cNvSpPr/>
      </dsp:nvSpPr>
      <dsp:spPr>
        <a:xfrm>
          <a:off x="4971278" y="2036683"/>
          <a:ext cx="452596" cy="452596"/>
        </a:xfrm>
        <a:prstGeom prst="ellipse">
          <a:avLst/>
        </a:prstGeom>
        <a:solidFill>
          <a:schemeClr val="accent4">
            <a:hueOff val="-3348577"/>
            <a:satOff val="20174"/>
            <a:lumOff val="161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2F2609-5CD9-4E96-9BFE-F9A28CB78C4D}">
      <dsp:nvSpPr>
        <dsp:cNvPr id="0" name=""/>
        <dsp:cNvSpPr/>
      </dsp:nvSpPr>
      <dsp:spPr>
        <a:xfrm>
          <a:off x="5980283" y="0"/>
          <a:ext cx="1423101"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lvl="0" algn="ctr" defTabSz="889000">
            <a:lnSpc>
              <a:spcPct val="90000"/>
            </a:lnSpc>
            <a:spcBef>
              <a:spcPct val="0"/>
            </a:spcBef>
            <a:spcAft>
              <a:spcPct val="35000"/>
            </a:spcAft>
          </a:pPr>
          <a:r>
            <a:rPr lang="en-US" sz="2000" b="0" i="0" kern="1200" smtClean="0"/>
            <a:t>Projected Outcome </a:t>
          </a:r>
          <a:endParaRPr lang="en-US" sz="2000" kern="1200"/>
        </a:p>
      </dsp:txBody>
      <dsp:txXfrm>
        <a:off x="5980283" y="0"/>
        <a:ext cx="1423101" cy="1810385"/>
      </dsp:txXfrm>
    </dsp:sp>
    <dsp:sp modelId="{8E6C85D8-315B-47BC-B0F7-B36DC6E234B4}">
      <dsp:nvSpPr>
        <dsp:cNvPr id="0" name=""/>
        <dsp:cNvSpPr/>
      </dsp:nvSpPr>
      <dsp:spPr>
        <a:xfrm>
          <a:off x="6465535" y="2036683"/>
          <a:ext cx="452596" cy="452596"/>
        </a:xfrm>
        <a:prstGeom prst="ellipse">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C741A0-068A-4EE4-B0A3-54B52069263A}" type="datetimeFigureOut">
              <a:rPr lang="en-US" smtClean="0"/>
              <a:t>7/14/2014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96F83D-D4C0-4F1A-B23F-D02DA419C38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A25AA1D-F13A-4B17-AFD0-A792655A744B}" type="datetime1">
              <a:rPr lang="en-US" smtClean="0"/>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A3AC0-279A-4148-AE3C-7BC704F32FAD}" type="slidenum">
              <a:rPr lang="en-US" smtClean="0"/>
              <a:pPr/>
              <a:t>‹#›</a:t>
            </a:fld>
            <a:endParaRPr lang="en-US"/>
          </a:p>
        </p:txBody>
      </p:sp>
    </p:spTree>
    <p:extLst>
      <p:ext uri="{BB962C8B-B14F-4D97-AF65-F5344CB8AC3E}">
        <p14:creationId xmlns="" xmlns:p14="http://schemas.microsoft.com/office/powerpoint/2010/main" val="2140935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A342EC-5376-461C-A87D-569130DA7528}" type="datetime1">
              <a:rPr lang="en-US" smtClean="0"/>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A3AC0-279A-4148-AE3C-7BC704F32FAD}" type="slidenum">
              <a:rPr lang="en-US" smtClean="0"/>
              <a:pPr/>
              <a:t>‹#›</a:t>
            </a:fld>
            <a:endParaRPr lang="en-US"/>
          </a:p>
        </p:txBody>
      </p:sp>
    </p:spTree>
    <p:extLst>
      <p:ext uri="{BB962C8B-B14F-4D97-AF65-F5344CB8AC3E}">
        <p14:creationId xmlns="" xmlns:p14="http://schemas.microsoft.com/office/powerpoint/2010/main" val="4000266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5DD9C0-F175-48D9-9CEC-134156EDE6DA}" type="datetime1">
              <a:rPr lang="en-US" smtClean="0"/>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A3AC0-279A-4148-AE3C-7BC704F32FAD}" type="slidenum">
              <a:rPr lang="en-US" smtClean="0"/>
              <a:pPr/>
              <a:t>‹#›</a:t>
            </a:fld>
            <a:endParaRPr lang="en-US"/>
          </a:p>
        </p:txBody>
      </p:sp>
    </p:spTree>
    <p:extLst>
      <p:ext uri="{BB962C8B-B14F-4D97-AF65-F5344CB8AC3E}">
        <p14:creationId xmlns="" xmlns:p14="http://schemas.microsoft.com/office/powerpoint/2010/main" val="1783380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0882F1-BF51-4661-86CA-425C41C16109}" type="datetime1">
              <a:rPr lang="en-US" smtClean="0"/>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A3AC0-279A-4148-AE3C-7BC704F32FAD}" type="slidenum">
              <a:rPr lang="en-US" smtClean="0"/>
              <a:pPr/>
              <a:t>‹#›</a:t>
            </a:fld>
            <a:endParaRPr lang="en-US"/>
          </a:p>
        </p:txBody>
      </p:sp>
    </p:spTree>
    <p:extLst>
      <p:ext uri="{BB962C8B-B14F-4D97-AF65-F5344CB8AC3E}">
        <p14:creationId xmlns="" xmlns:p14="http://schemas.microsoft.com/office/powerpoint/2010/main" val="1463715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3BC43B0-BFD1-4015-A34E-0CE1AE65393A}" type="datetime1">
              <a:rPr lang="en-US" smtClean="0"/>
              <a:t>7/14/2014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5A3AC0-279A-4148-AE3C-7BC704F32FAD}" type="slidenum">
              <a:rPr lang="en-US" smtClean="0"/>
              <a:pPr/>
              <a:t>‹#›</a:t>
            </a:fld>
            <a:endParaRPr lang="en-US"/>
          </a:p>
        </p:txBody>
      </p:sp>
    </p:spTree>
    <p:extLst>
      <p:ext uri="{BB962C8B-B14F-4D97-AF65-F5344CB8AC3E}">
        <p14:creationId xmlns="" xmlns:p14="http://schemas.microsoft.com/office/powerpoint/2010/main" val="1292182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88AA96-3DE9-479E-A541-3F6582C5E266}" type="datetime1">
              <a:rPr lang="en-US" smtClean="0"/>
              <a:t>7/14/2014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5A3AC0-279A-4148-AE3C-7BC704F32FAD}" type="slidenum">
              <a:rPr lang="en-US" smtClean="0"/>
              <a:pPr/>
              <a:t>‹#›</a:t>
            </a:fld>
            <a:endParaRPr lang="en-US"/>
          </a:p>
        </p:txBody>
      </p:sp>
    </p:spTree>
    <p:extLst>
      <p:ext uri="{BB962C8B-B14F-4D97-AF65-F5344CB8AC3E}">
        <p14:creationId xmlns="" xmlns:p14="http://schemas.microsoft.com/office/powerpoint/2010/main" val="3877188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7D073C-0FB0-4ED5-847E-14F52B9E5A96}" type="datetime1">
              <a:rPr lang="en-US" smtClean="0"/>
              <a:t>7/14/2014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5A3AC0-279A-4148-AE3C-7BC704F32FAD}" type="slidenum">
              <a:rPr lang="en-US" smtClean="0"/>
              <a:pPr/>
              <a:t>‹#›</a:t>
            </a:fld>
            <a:endParaRPr lang="en-US"/>
          </a:p>
        </p:txBody>
      </p:sp>
    </p:spTree>
    <p:extLst>
      <p:ext uri="{BB962C8B-B14F-4D97-AF65-F5344CB8AC3E}">
        <p14:creationId xmlns="" xmlns:p14="http://schemas.microsoft.com/office/powerpoint/2010/main" val="1814763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869E96-5305-41C6-88CB-C174FC1DBD15}" type="datetime1">
              <a:rPr lang="en-US" smtClean="0"/>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A3AC0-279A-4148-AE3C-7BC704F32FAD}" type="slidenum">
              <a:rPr lang="en-US" smtClean="0"/>
              <a:pPr/>
              <a:t>‹#›</a:t>
            </a:fld>
            <a:endParaRPr lang="en-US"/>
          </a:p>
        </p:txBody>
      </p:sp>
    </p:spTree>
    <p:extLst>
      <p:ext uri="{BB962C8B-B14F-4D97-AF65-F5344CB8AC3E}">
        <p14:creationId xmlns="" xmlns:p14="http://schemas.microsoft.com/office/powerpoint/2010/main" val="3264004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AB7768-4E02-48BB-BB08-CE6C1009B855}" type="datetime1">
              <a:rPr lang="en-US" smtClean="0"/>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5A3AC0-279A-4148-AE3C-7BC704F32FAD}" type="slidenum">
              <a:rPr lang="en-US" smtClean="0"/>
              <a:pPr/>
              <a:t>‹#›</a:t>
            </a:fld>
            <a:endParaRPr lang="en-US"/>
          </a:p>
        </p:txBody>
      </p:sp>
    </p:spTree>
    <p:extLst>
      <p:ext uri="{BB962C8B-B14F-4D97-AF65-F5344CB8AC3E}">
        <p14:creationId xmlns="" xmlns:p14="http://schemas.microsoft.com/office/powerpoint/2010/main" val="2474445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29F3C0-C94C-47D4-8EF8-88266D325911}" type="datetime1">
              <a:rPr lang="en-US" smtClean="0"/>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A3AC0-279A-4148-AE3C-7BC704F32FAD}" type="slidenum">
              <a:rPr lang="en-US" smtClean="0"/>
              <a:pPr/>
              <a:t>‹#›</a:t>
            </a:fld>
            <a:endParaRPr lang="en-US"/>
          </a:p>
        </p:txBody>
      </p:sp>
    </p:spTree>
    <p:extLst>
      <p:ext uri="{BB962C8B-B14F-4D97-AF65-F5344CB8AC3E}">
        <p14:creationId xmlns="" xmlns:p14="http://schemas.microsoft.com/office/powerpoint/2010/main" val="1492426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779859-19F5-4D61-BC65-39DE6ECB72BD}" type="datetime1">
              <a:rPr lang="en-US" smtClean="0"/>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5A3AC0-279A-4148-AE3C-7BC704F32FAD}" type="slidenum">
              <a:rPr lang="en-US" smtClean="0"/>
              <a:pPr/>
              <a:t>‹#›</a:t>
            </a:fld>
            <a:endParaRPr lang="en-US"/>
          </a:p>
        </p:txBody>
      </p:sp>
    </p:spTree>
    <p:extLst>
      <p:ext uri="{BB962C8B-B14F-4D97-AF65-F5344CB8AC3E}">
        <p14:creationId xmlns="" xmlns:p14="http://schemas.microsoft.com/office/powerpoint/2010/main" val="4057004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F0F92A-7A64-4F47-A136-9CDC24C7410D}" type="datetime1">
              <a:rPr lang="en-US" smtClean="0"/>
              <a:t>7/14/2014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5A3AC0-279A-4148-AE3C-7BC704F32FAD}" type="slidenum">
              <a:rPr lang="en-US" smtClean="0"/>
              <a:pPr/>
              <a:t>‹#›</a:t>
            </a:fld>
            <a:endParaRPr lang="en-US"/>
          </a:p>
        </p:txBody>
      </p:sp>
    </p:spTree>
    <p:extLst>
      <p:ext uri="{BB962C8B-B14F-4D97-AF65-F5344CB8AC3E}">
        <p14:creationId xmlns="" xmlns:p14="http://schemas.microsoft.com/office/powerpoint/2010/main" val="42321098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audio" Target="../media/audio5.wav"/><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audio" Target="../media/audio6.wav"/><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audio" Target="../media/audio7.wav"/><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audio" Target="../media/audio8.wav"/><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audio" Target="../media/audio9.wav"/><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audio" Target="../media/audio10.wav"/><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2666999"/>
          </a:xfrm>
        </p:spPr>
        <p:txBody>
          <a:bodyPr>
            <a:normAutofit/>
          </a:bodyPr>
          <a:lstStyle/>
          <a:p>
            <a:r>
              <a:rPr lang="en-US" dirty="0" smtClean="0"/>
              <a:t>MGT-555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1371600" y="4191000"/>
            <a:ext cx="6400800" cy="1447800"/>
          </a:xfrm>
        </p:spPr>
        <p:txBody>
          <a:bodyPr/>
          <a:lstStyle/>
          <a:p>
            <a:endParaRPr lang="en-US" dirty="0" smtClean="0">
              <a:solidFill>
                <a:schemeClr val="tx1"/>
              </a:solidFill>
            </a:endParaRPr>
          </a:p>
          <a:p>
            <a:r>
              <a:rPr lang="en-US" dirty="0" smtClean="0">
                <a:solidFill>
                  <a:schemeClr val="tx1"/>
                </a:solidFill>
              </a:rPr>
              <a:t>LECTURE NO - 27</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A95A3AC0-279A-4148-AE3C-7BC704F32FAD}"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000" dirty="0" smtClean="0"/>
              <a:t>CAREER MANAGEMENT</a:t>
            </a:r>
            <a:endParaRPr lang="en-US" sz="5000" dirty="0"/>
          </a:p>
        </p:txBody>
      </p:sp>
      <p:sp>
        <p:nvSpPr>
          <p:cNvPr id="3" name="Slide Number Placeholder 2"/>
          <p:cNvSpPr>
            <a:spLocks noGrp="1"/>
          </p:cNvSpPr>
          <p:nvPr>
            <p:ph type="sldNum" sz="quarter" idx="12"/>
          </p:nvPr>
        </p:nvSpPr>
        <p:spPr/>
        <p:txBody>
          <a:bodyPr/>
          <a:lstStyle/>
          <a:p>
            <a:fld id="{A95A3AC0-279A-4148-AE3C-7BC704F32FAD}" type="slidenum">
              <a:rPr lang="en-US" smtClean="0"/>
              <a:pPr/>
              <a:t>2</a:t>
            </a:fld>
            <a:endParaRPr lang="en-US"/>
          </a:p>
        </p:txBody>
      </p:sp>
    </p:spTree>
    <p:extLst>
      <p:ext uri="{BB962C8B-B14F-4D97-AF65-F5344CB8AC3E}">
        <p14:creationId xmlns="" xmlns:p14="http://schemas.microsoft.com/office/powerpoint/2010/main" val="17519338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228600"/>
            <a:ext cx="9144000" cy="1600200"/>
          </a:xfrm>
        </p:spPr>
        <p:txBody>
          <a:bodyPr/>
          <a:lstStyle/>
          <a:p>
            <a:pPr>
              <a:defRPr/>
            </a:pPr>
            <a:r>
              <a:rPr lang="en-US" dirty="0" smtClean="0"/>
              <a:t>RECAP</a:t>
            </a:r>
          </a:p>
        </p:txBody>
      </p:sp>
      <p:sp>
        <p:nvSpPr>
          <p:cNvPr id="7171" name="Rectangle 3"/>
          <p:cNvSpPr>
            <a:spLocks noGrp="1" noChangeArrowheads="1"/>
          </p:cNvSpPr>
          <p:nvPr>
            <p:ph idx="1"/>
          </p:nvPr>
        </p:nvSpPr>
        <p:spPr>
          <a:xfrm>
            <a:off x="685800" y="2057400"/>
            <a:ext cx="7432675" cy="2971800"/>
          </a:xfrm>
        </p:spPr>
        <p:txBody>
          <a:bodyPr>
            <a:normAutofit/>
          </a:bodyPr>
          <a:lstStyle/>
          <a:p>
            <a:pPr eaLnBrk="1" hangingPunct="1">
              <a:defRPr/>
            </a:pPr>
            <a:r>
              <a:rPr lang="en-US" dirty="0" smtClean="0">
                <a:ea typeface="+mn-ea"/>
              </a:rPr>
              <a:t>Compensation - Reward Systems</a:t>
            </a:r>
          </a:p>
          <a:p>
            <a:pPr eaLnBrk="1" hangingPunct="1">
              <a:defRPr/>
            </a:pPr>
            <a:r>
              <a:rPr lang="en-US" dirty="0" smtClean="0">
                <a:ea typeface="+mn-ea"/>
              </a:rPr>
              <a:t>Legal Issues</a:t>
            </a:r>
          </a:p>
          <a:p>
            <a:pPr eaLnBrk="1" hangingPunct="1">
              <a:defRPr/>
            </a:pPr>
            <a:r>
              <a:rPr lang="en-US" dirty="0" smtClean="0"/>
              <a:t>Managing Performance</a:t>
            </a:r>
            <a:endParaRPr lang="en-US" dirty="0" smtClean="0">
              <a:ea typeface="+mn-ea"/>
            </a:endParaRPr>
          </a:p>
        </p:txBody>
      </p:sp>
      <p:sp>
        <p:nvSpPr>
          <p:cNvPr id="2" name="Slide Number Placeholder 1"/>
          <p:cNvSpPr>
            <a:spLocks noGrp="1"/>
          </p:cNvSpPr>
          <p:nvPr>
            <p:ph type="sldNum" sz="quarter" idx="12"/>
          </p:nvPr>
        </p:nvSpPr>
        <p:spPr/>
        <p:txBody>
          <a:bodyPr/>
          <a:lstStyle/>
          <a:p>
            <a:fld id="{92CF85B6-A42B-4B01-85EA-A1A4E0159E6A}" type="slidenum">
              <a:rPr lang="en-US" smtClean="0"/>
              <a:pPr/>
              <a:t>3</a:t>
            </a:fld>
            <a:endParaRPr lang="en-US"/>
          </a:p>
        </p:txBody>
      </p:sp>
    </p:spTree>
    <p:extLst>
      <p:ext uri="{BB962C8B-B14F-4D97-AF65-F5344CB8AC3E}">
        <p14:creationId xmlns="" xmlns:p14="http://schemas.microsoft.com/office/powerpoint/2010/main" val="31306077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Agenda for Today’s Lecture</a:t>
            </a:r>
          </a:p>
        </p:txBody>
      </p:sp>
      <p:sp>
        <p:nvSpPr>
          <p:cNvPr id="3" name="Content Placeholder 2"/>
          <p:cNvSpPr>
            <a:spLocks noGrp="1"/>
          </p:cNvSpPr>
          <p:nvPr>
            <p:ph idx="1"/>
          </p:nvPr>
        </p:nvSpPr>
        <p:spPr/>
        <p:txBody>
          <a:bodyPr>
            <a:normAutofit/>
          </a:bodyPr>
          <a:lstStyle/>
          <a:p>
            <a:pPr>
              <a:spcBef>
                <a:spcPct val="50000"/>
              </a:spcBef>
            </a:pPr>
            <a:r>
              <a:rPr lang="en-US" dirty="0" smtClean="0"/>
              <a:t>Career and its basics</a:t>
            </a:r>
          </a:p>
          <a:p>
            <a:pPr>
              <a:spcBef>
                <a:spcPct val="50000"/>
              </a:spcBef>
            </a:pPr>
            <a:r>
              <a:rPr lang="en-US" dirty="0" smtClean="0"/>
              <a:t>Traditional and protean careers</a:t>
            </a:r>
          </a:p>
          <a:p>
            <a:pPr>
              <a:spcBef>
                <a:spcPct val="50000"/>
              </a:spcBef>
            </a:pPr>
            <a:r>
              <a:rPr lang="en-US" dirty="0" smtClean="0"/>
              <a:t>Career Management and its Process</a:t>
            </a:r>
          </a:p>
          <a:p>
            <a:pPr>
              <a:spcBef>
                <a:spcPct val="50000"/>
              </a:spcBef>
            </a:pPr>
            <a:r>
              <a:rPr lang="en-US" dirty="0" smtClean="0"/>
              <a:t>Career Planning</a:t>
            </a:r>
          </a:p>
          <a:p>
            <a:pPr>
              <a:spcBef>
                <a:spcPct val="50000"/>
              </a:spcBef>
            </a:pPr>
            <a:r>
              <a:rPr lang="en-US" dirty="0" smtClean="0"/>
              <a:t>Organizational Career Planning</a:t>
            </a:r>
          </a:p>
          <a:p>
            <a:pPr>
              <a:spcBef>
                <a:spcPct val="50000"/>
              </a:spcBef>
            </a:pPr>
            <a:endParaRPr lang="en-US" dirty="0" smtClean="0"/>
          </a:p>
          <a:p>
            <a:pPr>
              <a:spcBef>
                <a:spcPct val="50000"/>
              </a:spcBef>
            </a:pPr>
            <a:endParaRPr lang="en-US" dirty="0" smtClean="0"/>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important is  your career?</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A95A3AC0-279A-4148-AE3C-7BC704F32FAD}" type="slidenum">
              <a:rPr lang="en-US" smtClean="0"/>
              <a:pPr/>
              <a:t>5</a:t>
            </a:fld>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ipe(down)">
                                      <p:cBhvr>
                                        <p:cTn id="12" dur="500"/>
                                        <p:tgtEl>
                                          <p:spTgt spid="4">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wipe(down)">
                                      <p:cBhvr>
                                        <p:cTn id="17" dur="500"/>
                                        <p:tgtEl>
                                          <p:spTgt spid="4">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graphicEl>
                                              <a:chart seriesIdx="-4" categoryIdx="2" bldStep="category"/>
                                            </p:graphicEl>
                                          </p:spTgt>
                                        </p:tgtEl>
                                        <p:attrNameLst>
                                          <p:attrName>style.visibility</p:attrName>
                                        </p:attrNameLst>
                                      </p:cBhvr>
                                      <p:to>
                                        <p:strVal val="visible"/>
                                      </p:to>
                                    </p:set>
                                    <p:animEffect transition="in" filter="wipe(down)">
                                      <p:cBhvr>
                                        <p:cTn id="22" dur="500"/>
                                        <p:tgtEl>
                                          <p:spTgt spid="4">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graphicEl>
                                              <a:chart seriesIdx="-4" categoryIdx="3" bldStep="category"/>
                                            </p:graphicEl>
                                          </p:spTgt>
                                        </p:tgtEl>
                                        <p:attrNameLst>
                                          <p:attrName>style.visibility</p:attrName>
                                        </p:attrNameLst>
                                      </p:cBhvr>
                                      <p:to>
                                        <p:strVal val="visible"/>
                                      </p:to>
                                    </p:set>
                                    <p:animEffect transition="in" filter="wipe(down)">
                                      <p:cBhvr>
                                        <p:cTn id="27" dur="500"/>
                                        <p:tgtEl>
                                          <p:spTgt spid="4">
                                            <p:graphicEl>
                                              <a:chart seriesIdx="-4" categoryIdx="3" bldStep="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
                                            <p:graphicEl>
                                              <a:chart seriesIdx="-4" categoryIdx="4" bldStep="category"/>
                                            </p:graphicEl>
                                          </p:spTgt>
                                        </p:tgtEl>
                                        <p:attrNameLst>
                                          <p:attrName>style.visibility</p:attrName>
                                        </p:attrNameLst>
                                      </p:cBhvr>
                                      <p:to>
                                        <p:strVal val="visible"/>
                                      </p:to>
                                    </p:set>
                                    <p:animEffect transition="in" filter="wipe(down)">
                                      <p:cBhvr>
                                        <p:cTn id="32" dur="500"/>
                                        <p:tgtEl>
                                          <p:spTgt spid="4">
                                            <p:graphicEl>
                                              <a:chart seriesIdx="-4" categoryIdx="4"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freecareeradvices.com/gallery/methods-to-evolve-in-career/methods_to_evolve_in_career.jpg"/>
          <p:cNvPicPr>
            <a:picLocks noChangeAspect="1" noChangeArrowheads="1"/>
          </p:cNvPicPr>
          <p:nvPr/>
        </p:nvPicPr>
        <p:blipFill>
          <a:blip r:embed="rId2"/>
          <a:srcRect/>
          <a:stretch>
            <a:fillRect/>
          </a:stretch>
        </p:blipFill>
        <p:spPr bwMode="auto">
          <a:xfrm>
            <a:off x="4330148" y="1752600"/>
            <a:ext cx="4625245" cy="4137025"/>
          </a:xfrm>
          <a:prstGeom prst="rect">
            <a:avLst/>
          </a:prstGeom>
          <a:noFill/>
        </p:spPr>
      </p:pic>
      <p:sp>
        <p:nvSpPr>
          <p:cNvPr id="2" name="Title 1"/>
          <p:cNvSpPr>
            <a:spLocks noGrp="1"/>
          </p:cNvSpPr>
          <p:nvPr>
            <p:ph type="title"/>
          </p:nvPr>
        </p:nvSpPr>
        <p:spPr>
          <a:xfrm>
            <a:off x="457200" y="274638"/>
            <a:ext cx="6553200" cy="1173162"/>
          </a:xfrm>
        </p:spPr>
        <p:txBody>
          <a:bodyPr/>
          <a:lstStyle/>
          <a:p>
            <a:r>
              <a:rPr lang="en-US" dirty="0" smtClean="0"/>
              <a:t>What is Career</a:t>
            </a:r>
            <a:endParaRPr lang="en-US" dirty="0"/>
          </a:p>
        </p:txBody>
      </p:sp>
      <p:sp>
        <p:nvSpPr>
          <p:cNvPr id="3" name="Content Placeholder 2"/>
          <p:cNvSpPr>
            <a:spLocks noGrp="1"/>
          </p:cNvSpPr>
          <p:nvPr>
            <p:ph idx="1"/>
          </p:nvPr>
        </p:nvSpPr>
        <p:spPr/>
        <p:txBody>
          <a:bodyPr/>
          <a:lstStyle/>
          <a:p>
            <a:pPr>
              <a:lnSpc>
                <a:spcPct val="80000"/>
              </a:lnSpc>
              <a:buFont typeface="Wingdings" pitchFamily="96" charset="2"/>
              <a:buNone/>
            </a:pPr>
            <a:r>
              <a:rPr lang="en-US" sz="2400" dirty="0" smtClean="0">
                <a:solidFill>
                  <a:srgbClr val="000000"/>
                </a:solidFill>
              </a:rPr>
              <a:t>A career</a:t>
            </a:r>
          </a:p>
          <a:p>
            <a:pPr>
              <a:lnSpc>
                <a:spcPct val="80000"/>
              </a:lnSpc>
              <a:buFont typeface="Wingdings" pitchFamily="96" charset="2"/>
              <a:buNone/>
            </a:pPr>
            <a:endParaRPr lang="en-US" sz="2400" dirty="0" smtClean="0">
              <a:solidFill>
                <a:srgbClr val="000000"/>
              </a:solidFill>
            </a:endParaRPr>
          </a:p>
          <a:p>
            <a:pPr lvl="1">
              <a:lnSpc>
                <a:spcPct val="80000"/>
              </a:lnSpc>
              <a:buFont typeface="Arial" pitchFamily="34" charset="0"/>
              <a:buChar char="•"/>
            </a:pPr>
            <a:r>
              <a:rPr lang="en-US" dirty="0" smtClean="0">
                <a:solidFill>
                  <a:srgbClr val="000000"/>
                </a:solidFill>
                <a:cs typeface="Times New Roman" pitchFamily="18" charset="0"/>
              </a:rPr>
              <a:t>is a pattern of work-related </a:t>
            </a:r>
          </a:p>
          <a:p>
            <a:pPr lvl="1">
              <a:lnSpc>
                <a:spcPct val="80000"/>
              </a:lnSpc>
              <a:buFont typeface="Arial" pitchFamily="34" charset="0"/>
              <a:buChar char="•"/>
            </a:pPr>
            <a:r>
              <a:rPr lang="en-US" dirty="0" smtClean="0">
                <a:solidFill>
                  <a:srgbClr val="000000"/>
                </a:solidFill>
                <a:cs typeface="Times New Roman" pitchFamily="18" charset="0"/>
              </a:rPr>
              <a:t>experiences that span the</a:t>
            </a:r>
          </a:p>
          <a:p>
            <a:pPr lvl="1">
              <a:lnSpc>
                <a:spcPct val="80000"/>
              </a:lnSpc>
              <a:buFont typeface="Arial" pitchFamily="34" charset="0"/>
              <a:buChar char="•"/>
            </a:pPr>
            <a:r>
              <a:rPr lang="en-US" dirty="0" smtClean="0">
                <a:solidFill>
                  <a:srgbClr val="000000"/>
                </a:solidFill>
                <a:cs typeface="Times New Roman" pitchFamily="18" charset="0"/>
              </a:rPr>
              <a:t> course of a person’s life</a:t>
            </a:r>
          </a:p>
          <a:p>
            <a:pPr lvl="1">
              <a:lnSpc>
                <a:spcPct val="80000"/>
              </a:lnSpc>
              <a:buFont typeface="Arial" pitchFamily="34" charset="0"/>
              <a:buChar char="•"/>
            </a:pPr>
            <a:r>
              <a:rPr lang="en-US" dirty="0" smtClean="0">
                <a:solidFill>
                  <a:srgbClr val="000000"/>
                </a:solidFill>
                <a:cs typeface="Times New Roman" pitchFamily="18" charset="0"/>
              </a:rPr>
              <a:t>reflects any work, paid or unpaid</a:t>
            </a:r>
          </a:p>
          <a:p>
            <a:pPr lvl="1">
              <a:lnSpc>
                <a:spcPct val="80000"/>
              </a:lnSpc>
              <a:buFont typeface="Arial" pitchFamily="34" charset="0"/>
              <a:buChar char="•"/>
            </a:pPr>
            <a:r>
              <a:rPr lang="en-US" dirty="0" smtClean="0">
                <a:solidFill>
                  <a:srgbClr val="000000"/>
                </a:solidFill>
                <a:cs typeface="Times New Roman" pitchFamily="18" charset="0"/>
              </a:rPr>
              <a:t>is a broad definition helpful in </a:t>
            </a:r>
          </a:p>
          <a:p>
            <a:pPr lvl="1">
              <a:lnSpc>
                <a:spcPct val="80000"/>
              </a:lnSpc>
              <a:buFont typeface="Arial" pitchFamily="34" charset="0"/>
              <a:buChar char="•"/>
            </a:pPr>
            <a:r>
              <a:rPr lang="en-US" dirty="0" smtClean="0">
                <a:solidFill>
                  <a:srgbClr val="000000"/>
                </a:solidFill>
                <a:cs typeface="Times New Roman" pitchFamily="18" charset="0"/>
              </a:rPr>
              <a:t>today’s work environment where employees and organizations have diverse needs</a:t>
            </a:r>
            <a:r>
              <a:rPr lang="en-US" sz="2000" dirty="0" smtClean="0">
                <a:solidFill>
                  <a:srgbClr val="000000"/>
                </a:solidFill>
              </a:rPr>
              <a:t> </a:t>
            </a:r>
          </a:p>
          <a:p>
            <a:endParaRPr lang="en-US" dirty="0"/>
          </a:p>
        </p:txBody>
      </p:sp>
      <p:sp>
        <p:nvSpPr>
          <p:cNvPr id="5" name="Slide Number Placeholder 4"/>
          <p:cNvSpPr>
            <a:spLocks noGrp="1"/>
          </p:cNvSpPr>
          <p:nvPr>
            <p:ph type="sldNum" sz="quarter" idx="12"/>
          </p:nvPr>
        </p:nvSpPr>
        <p:spPr/>
        <p:txBody>
          <a:bodyPr/>
          <a:lstStyle/>
          <a:p>
            <a:fld id="{A95A3AC0-279A-4148-AE3C-7BC704F32FAD}"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Career</a:t>
            </a:r>
            <a:br>
              <a:rPr lang="en-US" dirty="0" smtClean="0"/>
            </a:br>
            <a:endParaRPr lang="en-US" dirty="0"/>
          </a:p>
        </p:txBody>
      </p:sp>
      <p:sp>
        <p:nvSpPr>
          <p:cNvPr id="3" name="Content Placeholder 2"/>
          <p:cNvSpPr>
            <a:spLocks noGrp="1"/>
          </p:cNvSpPr>
          <p:nvPr>
            <p:ph idx="1"/>
          </p:nvPr>
        </p:nvSpPr>
        <p:spPr/>
        <p:txBody>
          <a:bodyPr/>
          <a:lstStyle/>
          <a:p>
            <a:r>
              <a:rPr lang="en-US" dirty="0"/>
              <a:t>According to Hall’s, a career refers to the individual sequence of attitudes and behavior associated with work related experiences and activities over the span of the person’s life.</a:t>
            </a:r>
          </a:p>
        </p:txBody>
      </p:sp>
      <p:pic>
        <p:nvPicPr>
          <p:cNvPr id="38914" name="Picture 2" descr="http://jasoncplatt.com/wp-content/uploads/career-coaching.jpg"/>
          <p:cNvPicPr>
            <a:picLocks noChangeAspect="1" noChangeArrowheads="1"/>
          </p:cNvPicPr>
          <p:nvPr/>
        </p:nvPicPr>
        <p:blipFill>
          <a:blip r:embed="rId2"/>
          <a:srcRect/>
          <a:stretch>
            <a:fillRect/>
          </a:stretch>
        </p:blipFill>
        <p:spPr bwMode="auto">
          <a:xfrm>
            <a:off x="1828800" y="3505200"/>
            <a:ext cx="5436255" cy="3200400"/>
          </a:xfrm>
          <a:prstGeom prst="rect">
            <a:avLst/>
          </a:prstGeom>
          <a:noFill/>
        </p:spPr>
      </p:pic>
      <p:sp>
        <p:nvSpPr>
          <p:cNvPr id="5" name="Slide Number Placeholder 4"/>
          <p:cNvSpPr>
            <a:spLocks noGrp="1"/>
          </p:cNvSpPr>
          <p:nvPr>
            <p:ph type="sldNum" sz="quarter" idx="12"/>
          </p:nvPr>
        </p:nvSpPr>
        <p:spPr/>
        <p:txBody>
          <a:bodyPr/>
          <a:lstStyle/>
          <a:p>
            <a:fld id="{A95A3AC0-279A-4148-AE3C-7BC704F32FAD}"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95A3AC0-279A-4148-AE3C-7BC704F32FAD}" type="slidenum">
              <a:rPr lang="en-US" smtClean="0"/>
              <a:pPr/>
              <a:t>8</a:t>
            </a:fld>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BF8E5B7A-7625-497F-851C-CBFBBA33D9CE}"/>
                                            </p:graphicEl>
                                          </p:spTgt>
                                        </p:tgtEl>
                                        <p:attrNameLst>
                                          <p:attrName>style.visibility</p:attrName>
                                        </p:attrNameLst>
                                      </p:cBhvr>
                                      <p:to>
                                        <p:strVal val="visible"/>
                                      </p:to>
                                    </p:set>
                                    <p:animEffect transition="in" filter="fade">
                                      <p:cBhvr>
                                        <p:cTn id="7" dur="2000"/>
                                        <p:tgtEl>
                                          <p:spTgt spid="4">
                                            <p:graphicEl>
                                              <a:dgm id="{BF8E5B7A-7625-497F-851C-CBFBBA33D9C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90106155-F583-454A-88C8-1750DB7D9DF0}"/>
                                            </p:graphicEl>
                                          </p:spTgt>
                                        </p:tgtEl>
                                        <p:attrNameLst>
                                          <p:attrName>style.visibility</p:attrName>
                                        </p:attrNameLst>
                                      </p:cBhvr>
                                      <p:to>
                                        <p:strVal val="visible"/>
                                      </p:to>
                                    </p:set>
                                    <p:animEffect transition="in" filter="fade">
                                      <p:cBhvr>
                                        <p:cTn id="12" dur="2000"/>
                                        <p:tgtEl>
                                          <p:spTgt spid="4">
                                            <p:graphicEl>
                                              <a:dgm id="{90106155-F583-454A-88C8-1750DB7D9DF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412C8E38-3D6B-4AAC-936A-15DA6611553A}"/>
                                            </p:graphicEl>
                                          </p:spTgt>
                                        </p:tgtEl>
                                        <p:attrNameLst>
                                          <p:attrName>style.visibility</p:attrName>
                                        </p:attrNameLst>
                                      </p:cBhvr>
                                      <p:to>
                                        <p:strVal val="visible"/>
                                      </p:to>
                                    </p:set>
                                    <p:animEffect transition="in" filter="fade">
                                      <p:cBhvr>
                                        <p:cTn id="17" dur="2000"/>
                                        <p:tgtEl>
                                          <p:spTgt spid="4">
                                            <p:graphicEl>
                                              <a:dgm id="{412C8E38-3D6B-4AAC-936A-15DA6611553A}"/>
                                            </p:graphic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graphicEl>
                                              <a:dgm id="{55745EB8-9A3A-4E86-94F0-796224984258}"/>
                                            </p:graphicEl>
                                          </p:spTgt>
                                        </p:tgtEl>
                                        <p:attrNameLst>
                                          <p:attrName>style.visibility</p:attrName>
                                        </p:attrNameLst>
                                      </p:cBhvr>
                                      <p:to>
                                        <p:strVal val="visible"/>
                                      </p:to>
                                    </p:set>
                                    <p:animEffect transition="in" filter="fade">
                                      <p:cBhvr>
                                        <p:cTn id="20" dur="2000"/>
                                        <p:tgtEl>
                                          <p:spTgt spid="4">
                                            <p:graphicEl>
                                              <a:dgm id="{55745EB8-9A3A-4E86-94F0-796224984258}"/>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graphicEl>
                                              <a:dgm id="{4D7112AF-5E40-410E-A10C-963119D3813F}"/>
                                            </p:graphicEl>
                                          </p:spTgt>
                                        </p:tgtEl>
                                        <p:attrNameLst>
                                          <p:attrName>style.visibility</p:attrName>
                                        </p:attrNameLst>
                                      </p:cBhvr>
                                      <p:to>
                                        <p:strVal val="visible"/>
                                      </p:to>
                                    </p:set>
                                    <p:animEffect transition="in" filter="fade">
                                      <p:cBhvr>
                                        <p:cTn id="25" dur="2000"/>
                                        <p:tgtEl>
                                          <p:spTgt spid="4">
                                            <p:graphicEl>
                                              <a:dgm id="{4D7112AF-5E40-410E-A10C-963119D3813F}"/>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graphicEl>
                                              <a:dgm id="{4EED301D-136C-4830-9C7A-FB4F214AC03E}"/>
                                            </p:graphicEl>
                                          </p:spTgt>
                                        </p:tgtEl>
                                        <p:attrNameLst>
                                          <p:attrName>style.visibility</p:attrName>
                                        </p:attrNameLst>
                                      </p:cBhvr>
                                      <p:to>
                                        <p:strVal val="visible"/>
                                      </p:to>
                                    </p:set>
                                    <p:animEffect transition="in" filter="fade">
                                      <p:cBhvr>
                                        <p:cTn id="30" dur="2000"/>
                                        <p:tgtEl>
                                          <p:spTgt spid="4">
                                            <p:graphicEl>
                                              <a:dgm id="{4EED301D-136C-4830-9C7A-FB4F214AC03E}"/>
                                            </p:graphic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graphicEl>
                                              <a:dgm id="{89FF2647-BEE1-42F0-BCA9-5012B0D0723D}"/>
                                            </p:graphicEl>
                                          </p:spTgt>
                                        </p:tgtEl>
                                        <p:attrNameLst>
                                          <p:attrName>style.visibility</p:attrName>
                                        </p:attrNameLst>
                                      </p:cBhvr>
                                      <p:to>
                                        <p:strVal val="visible"/>
                                      </p:to>
                                    </p:set>
                                    <p:animEffect transition="in" filter="fade">
                                      <p:cBhvr>
                                        <p:cTn id="33" dur="2000"/>
                                        <p:tgtEl>
                                          <p:spTgt spid="4">
                                            <p:graphicEl>
                                              <a:dgm id="{89FF2647-BEE1-42F0-BCA9-5012B0D0723D}"/>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
                                            <p:graphicEl>
                                              <a:dgm id="{B447B5E6-B33E-400D-91B7-F9333B2399BD}"/>
                                            </p:graphicEl>
                                          </p:spTgt>
                                        </p:tgtEl>
                                        <p:attrNameLst>
                                          <p:attrName>style.visibility</p:attrName>
                                        </p:attrNameLst>
                                      </p:cBhvr>
                                      <p:to>
                                        <p:strVal val="visible"/>
                                      </p:to>
                                    </p:set>
                                    <p:animEffect transition="in" filter="fade">
                                      <p:cBhvr>
                                        <p:cTn id="38" dur="2000"/>
                                        <p:tgtEl>
                                          <p:spTgt spid="4">
                                            <p:graphicEl>
                                              <a:dgm id="{B447B5E6-B33E-400D-91B7-F9333B2399B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Four different meanings can be accepted to the concept of career</a:t>
            </a:r>
            <a:endParaRPr lang="en-US" dirty="0"/>
          </a:p>
        </p:txBody>
      </p:sp>
      <p:sp>
        <p:nvSpPr>
          <p:cNvPr id="3" name="Content Placeholder 2"/>
          <p:cNvSpPr>
            <a:spLocks noGrp="1"/>
          </p:cNvSpPr>
          <p:nvPr>
            <p:ph idx="1"/>
          </p:nvPr>
        </p:nvSpPr>
        <p:spPr/>
        <p:txBody>
          <a:bodyPr/>
          <a:lstStyle/>
          <a:p>
            <a:pPr>
              <a:buNone/>
            </a:pPr>
            <a:r>
              <a:rPr lang="en-US" dirty="0" smtClean="0"/>
              <a:t>• </a:t>
            </a:r>
            <a:r>
              <a:rPr lang="en-US" dirty="0"/>
              <a:t>As A</a:t>
            </a:r>
            <a:r>
              <a:rPr lang="en-US" dirty="0" smtClean="0"/>
              <a:t>dvancement- </a:t>
            </a:r>
            <a:r>
              <a:rPr lang="en-US" dirty="0"/>
              <a:t>sequence of promotion or upward moves in a company during the person’s work life </a:t>
            </a:r>
            <a:endParaRPr lang="en-US" dirty="0" smtClean="0"/>
          </a:p>
          <a:p>
            <a:pPr>
              <a:buNone/>
            </a:pPr>
            <a:r>
              <a:rPr lang="en-US" dirty="0" smtClean="0"/>
              <a:t>• </a:t>
            </a:r>
            <a:r>
              <a:rPr lang="en-US" dirty="0"/>
              <a:t>As P</a:t>
            </a:r>
            <a:r>
              <a:rPr lang="en-US" dirty="0" smtClean="0"/>
              <a:t>rofession- </a:t>
            </a:r>
            <a:r>
              <a:rPr lang="en-US" dirty="0"/>
              <a:t>certain occupations which have a clear pattern of advancement</a:t>
            </a:r>
            <a:r>
              <a:rPr lang="en-US" dirty="0" smtClean="0"/>
              <a:t>.</a:t>
            </a:r>
          </a:p>
          <a:p>
            <a:pPr>
              <a:buNone/>
            </a:pPr>
            <a:r>
              <a:rPr lang="en-US" dirty="0" smtClean="0"/>
              <a:t> </a:t>
            </a:r>
            <a:r>
              <a:rPr lang="en-US" dirty="0"/>
              <a:t>• A lifelong sequence of job </a:t>
            </a:r>
            <a:endParaRPr lang="en-US" dirty="0" smtClean="0"/>
          </a:p>
          <a:p>
            <a:pPr>
              <a:buNone/>
            </a:pPr>
            <a:r>
              <a:rPr lang="en-US" dirty="0" smtClean="0"/>
              <a:t>• </a:t>
            </a:r>
            <a:r>
              <a:rPr lang="en-US" dirty="0"/>
              <a:t>A lifelong sequence of role related experience</a:t>
            </a:r>
          </a:p>
        </p:txBody>
      </p:sp>
      <p:sp>
        <p:nvSpPr>
          <p:cNvPr id="4" name="Slide Number Placeholder 3"/>
          <p:cNvSpPr>
            <a:spLocks noGrp="1"/>
          </p:cNvSpPr>
          <p:nvPr>
            <p:ph type="sldNum" sz="quarter" idx="12"/>
          </p:nvPr>
        </p:nvSpPr>
        <p:spPr/>
        <p:txBody>
          <a:bodyPr/>
          <a:lstStyle/>
          <a:p>
            <a:fld id="{A95A3AC0-279A-4148-AE3C-7BC704F32FAD}"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152400" y="0"/>
            <a:ext cx="8991600" cy="1143000"/>
          </a:xfrm>
          <a:prstGeom prst="rect">
            <a:avLst/>
          </a:prstGeom>
          <a:noFill/>
          <a:ln/>
        </p:spPr>
        <p:txBody>
          <a:bodyPr vert="horz" lIns="90488" tIns="44450" rIns="90488" bIns="4445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Why Understand Careers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Rectangle 3"/>
          <p:cNvSpPr txBox="1">
            <a:spLocks noChangeArrowheads="1"/>
          </p:cNvSpPr>
          <p:nvPr/>
        </p:nvSpPr>
        <p:spPr>
          <a:xfrm>
            <a:off x="228600" y="1066800"/>
            <a:ext cx="4572000" cy="5257800"/>
          </a:xfrm>
          <a:prstGeom prst="rect">
            <a:avLst/>
          </a:prstGeom>
          <a:noFill/>
          <a:ln/>
        </p:spPr>
        <p:txBody>
          <a:bodyPr vert="horz" lIns="90488" tIns="44450" rIns="90488" bIns="4445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If we know what to look forward to, we can be proactive in planning our Future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As managers, we need to understand the experiences of our employees and colleagues in order to understand and plan for future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KSA</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requirements.</a:t>
            </a:r>
          </a:p>
        </p:txBody>
      </p:sp>
      <p:pic>
        <p:nvPicPr>
          <p:cNvPr id="1026" name="Picture 2"/>
          <p:cNvPicPr>
            <a:picLocks noChangeAspect="1" noChangeArrowheads="1"/>
          </p:cNvPicPr>
          <p:nvPr/>
        </p:nvPicPr>
        <p:blipFill>
          <a:blip r:embed="rId2"/>
          <a:srcRect/>
          <a:stretch>
            <a:fillRect/>
          </a:stretch>
        </p:blipFill>
        <p:spPr bwMode="auto">
          <a:xfrm>
            <a:off x="5257800" y="1676400"/>
            <a:ext cx="3168396" cy="251460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A95A3AC0-279A-4148-AE3C-7BC704F32FAD}" type="slidenum">
              <a:rPr lang="en-US" smtClean="0"/>
              <a:pPr/>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500"/>
                                        <p:tgtEl>
                                          <p:spTgt spid="6">
                                            <p:txEl>
                                              <p:pRg st="0" end="0"/>
                                            </p:txEl>
                                          </p:spTgt>
                                        </p:tgtEl>
                                      </p:cBhvr>
                                    </p:animEffect>
                                  </p:childTnLst>
                                  <p:subTnLst>
                                    <p:animClr clrSpc="rgb" dir="cw">
                                      <p:cBhvr override="childStyle">
                                        <p:cTn dur="1" fill="hold" display="0" masterRel="nextClick" afterEffect="1"/>
                                        <p:tgtEl>
                                          <p:spTgt spid="6">
                                            <p:txEl>
                                              <p:pRg st="0" end="0"/>
                                            </p:txEl>
                                          </p:spTgt>
                                        </p:tgtEl>
                                        <p:attrNameLst>
                                          <p:attrName>ppt_c</p:attrName>
                                        </p:attrNameLst>
                                      </p:cBhvr>
                                      <p:to>
                                        <a:srgbClr val="C0C0C0"/>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up)">
                                      <p:cBhvr>
                                        <p:cTn id="12" dur="500"/>
                                        <p:tgtEl>
                                          <p:spTgt spid="6">
                                            <p:txEl>
                                              <p:pRg st="2" end="2"/>
                                            </p:txEl>
                                          </p:spTgt>
                                        </p:tgtEl>
                                      </p:cBhvr>
                                    </p:animEffect>
                                  </p:childTnLst>
                                  <p:subTnLst>
                                    <p:animClr clrSpc="rgb" dir="cw">
                                      <p:cBhvr override="childStyle">
                                        <p:cTn dur="1" fill="hold" display="0" masterRel="nextClick" afterEffect="1"/>
                                        <p:tgtEl>
                                          <p:spTgt spid="6">
                                            <p:txEl>
                                              <p:pRg st="2" end="2"/>
                                            </p:txEl>
                                          </p:spTgt>
                                        </p:tgtEl>
                                        <p:attrNameLst>
                                          <p:attrName>ppt_c</p:attrName>
                                        </p:attrNameLst>
                                      </p:cBhvr>
                                      <p:to>
                                        <a:srgbClr val="C0C0C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38943" y="533400"/>
            <a:ext cx="3008313" cy="1631950"/>
          </a:xfrm>
        </p:spPr>
        <p:txBody>
          <a:bodyPr>
            <a:noAutofit/>
          </a:bodyPr>
          <a:lstStyle/>
          <a:p>
            <a:pPr lvl="0"/>
            <a:r>
              <a:rPr lang="en-US" sz="3200" dirty="0" smtClean="0"/>
              <a:t>The Basics of Career Management</a:t>
            </a:r>
            <a:r>
              <a:rPr lang="en-US" sz="3200" b="0" dirty="0" smtClean="0"/>
              <a:t/>
            </a:r>
            <a:br>
              <a:rPr lang="en-US" sz="3200" b="0" dirty="0" smtClean="0"/>
            </a:br>
            <a:endParaRPr lang="en-US" sz="3200" dirty="0"/>
          </a:p>
        </p:txBody>
      </p:sp>
      <p:sp>
        <p:nvSpPr>
          <p:cNvPr id="3" name="Content Placeholder 2"/>
          <p:cNvSpPr>
            <a:spLocks noGrp="1"/>
          </p:cNvSpPr>
          <p:nvPr>
            <p:ph idx="1"/>
          </p:nvPr>
        </p:nvSpPr>
        <p:spPr/>
        <p:txBody>
          <a:bodyPr>
            <a:normAutofit fontScale="92500"/>
          </a:bodyPr>
          <a:lstStyle/>
          <a:p>
            <a:pPr lvl="0">
              <a:lnSpc>
                <a:spcPct val="90000"/>
              </a:lnSpc>
              <a:defRPr/>
            </a:pPr>
            <a:r>
              <a:rPr lang="en-US" sz="2400" dirty="0"/>
              <a:t>Career</a:t>
            </a:r>
          </a:p>
          <a:p>
            <a:pPr lvl="1">
              <a:lnSpc>
                <a:spcPct val="90000"/>
              </a:lnSpc>
              <a:defRPr/>
            </a:pPr>
            <a:r>
              <a:rPr lang="en-US" sz="2000" dirty="0"/>
              <a:t>The occupational positions a person has had over many years.</a:t>
            </a:r>
          </a:p>
          <a:p>
            <a:pPr lvl="0">
              <a:lnSpc>
                <a:spcPct val="90000"/>
              </a:lnSpc>
              <a:defRPr/>
            </a:pPr>
            <a:r>
              <a:rPr lang="en-US" sz="2400" dirty="0"/>
              <a:t>Career management</a:t>
            </a:r>
          </a:p>
          <a:p>
            <a:pPr lvl="1">
              <a:lnSpc>
                <a:spcPct val="90000"/>
              </a:lnSpc>
              <a:defRPr/>
            </a:pPr>
            <a:r>
              <a:rPr lang="en-US" sz="2000" dirty="0"/>
              <a:t>The process for enabling employees to better understand and develop their career skills and interests, and to use these skills and interests more effectively.</a:t>
            </a:r>
          </a:p>
          <a:p>
            <a:pPr lvl="0">
              <a:lnSpc>
                <a:spcPct val="90000"/>
              </a:lnSpc>
              <a:defRPr/>
            </a:pPr>
            <a:r>
              <a:rPr lang="en-US" sz="2400" dirty="0"/>
              <a:t>Career planning</a:t>
            </a:r>
          </a:p>
          <a:p>
            <a:pPr lvl="1">
              <a:lnSpc>
                <a:spcPct val="90000"/>
              </a:lnSpc>
              <a:defRPr/>
            </a:pPr>
            <a:r>
              <a:rPr lang="en-US" sz="2000" dirty="0"/>
              <a:t>The deliberate process through which someone becomes aware of personal skills, interests, knowledge, motivations, and other characteristics; and establishes action plans to attain specific goals</a:t>
            </a:r>
            <a:r>
              <a:rPr lang="en-US" sz="2000" dirty="0" smtClean="0"/>
              <a:t>.</a:t>
            </a:r>
          </a:p>
          <a:p>
            <a:pPr>
              <a:lnSpc>
                <a:spcPct val="90000"/>
              </a:lnSpc>
              <a:defRPr/>
            </a:pPr>
            <a:r>
              <a:rPr lang="en-US" sz="2400" dirty="0" smtClean="0"/>
              <a:t>Career Development</a:t>
            </a:r>
          </a:p>
          <a:p>
            <a:pPr lvl="1">
              <a:lnSpc>
                <a:spcPct val="90000"/>
              </a:lnSpc>
              <a:defRPr/>
            </a:pPr>
            <a:r>
              <a:rPr lang="en-US" sz="2000" dirty="0" smtClean="0"/>
              <a:t>The lifelong series of activities that contribute to a person’s career exploration, establishment, success, and fulfillment.</a:t>
            </a:r>
          </a:p>
          <a:p>
            <a:pPr lvl="1">
              <a:lnSpc>
                <a:spcPct val="90000"/>
              </a:lnSpc>
              <a:defRPr/>
            </a:pPr>
            <a:endParaRPr lang="en-US" sz="2000" dirty="0" smtClean="0"/>
          </a:p>
          <a:p>
            <a:pPr lvl="1">
              <a:lnSpc>
                <a:spcPct val="90000"/>
              </a:lnSpc>
              <a:defRPr/>
            </a:pPr>
            <a:endParaRPr lang="en-US" sz="2000" dirty="0"/>
          </a:p>
          <a:p>
            <a:endParaRPr lang="en-US" dirty="0"/>
          </a:p>
        </p:txBody>
      </p:sp>
      <p:pic>
        <p:nvPicPr>
          <p:cNvPr id="2052" name="Picture 4"/>
          <p:cNvPicPr>
            <a:picLocks noChangeAspect="1" noChangeArrowheads="1"/>
          </p:cNvPicPr>
          <p:nvPr/>
        </p:nvPicPr>
        <p:blipFill>
          <a:blip r:embed="rId2"/>
          <a:srcRect/>
          <a:stretch>
            <a:fillRect/>
          </a:stretch>
        </p:blipFill>
        <p:spPr bwMode="auto">
          <a:xfrm>
            <a:off x="0" y="1676400"/>
            <a:ext cx="3886200" cy="38862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A95A3AC0-279A-4148-AE3C-7BC704F32FAD}" type="slidenum">
              <a:rPr lang="en-US" smtClean="0"/>
              <a:pPr/>
              <a:t>11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274638"/>
            <a:ext cx="9144000" cy="1143000"/>
          </a:xfrm>
          <a:prstGeom prst="rect">
            <a:avLst/>
          </a:prstGeom>
          <a:noFill/>
          <a:ln/>
        </p:spPr>
        <p:txBody>
          <a:bodyPr vert="horz" lIns="90488" tIns="44450" rIns="90488" bIns="4445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Career: Paradigm Shift</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grpSp>
        <p:nvGrpSpPr>
          <p:cNvPr id="5" name="Group 17"/>
          <p:cNvGrpSpPr>
            <a:grpSpLocks/>
          </p:cNvGrpSpPr>
          <p:nvPr/>
        </p:nvGrpSpPr>
        <p:grpSpPr bwMode="auto">
          <a:xfrm>
            <a:off x="152400" y="1524000"/>
            <a:ext cx="4419600" cy="3910013"/>
            <a:chOff x="96" y="960"/>
            <a:chExt cx="2784" cy="2463"/>
          </a:xfrm>
        </p:grpSpPr>
        <p:sp>
          <p:nvSpPr>
            <p:cNvPr id="6" name="Rectangle 4"/>
            <p:cNvSpPr>
              <a:spLocks noChangeArrowheads="1"/>
            </p:cNvSpPr>
            <p:nvPr/>
          </p:nvSpPr>
          <p:spPr bwMode="auto">
            <a:xfrm>
              <a:off x="96" y="960"/>
              <a:ext cx="2784" cy="447"/>
            </a:xfrm>
            <a:prstGeom prst="rect">
              <a:avLst/>
            </a:prstGeom>
            <a:solidFill>
              <a:schemeClr val="tx1"/>
            </a:solidFill>
            <a:ln w="12700">
              <a:solidFill>
                <a:schemeClr val="tx1"/>
              </a:solidFill>
              <a:miter lim="800000"/>
              <a:headEnd/>
              <a:tailEnd/>
            </a:ln>
            <a:effectLst/>
          </p:spPr>
          <p:txBody>
            <a:bodyPr wrap="none" lIns="90488" tIns="44450" rIns="90488" bIns="44450" anchor="ctr"/>
            <a:lstStyle/>
            <a:p>
              <a:pPr algn="ctr" eaLnBrk="0" hangingPunct="0"/>
              <a:r>
                <a:rPr lang="en-US" sz="2400" b="1">
                  <a:solidFill>
                    <a:srgbClr val="DDDDDD"/>
                  </a:solidFill>
                </a:rPr>
                <a:t>New Career Paradigm</a:t>
              </a:r>
            </a:p>
          </p:txBody>
        </p:sp>
        <p:sp>
          <p:nvSpPr>
            <p:cNvPr id="7" name="Rectangle 5"/>
            <p:cNvSpPr>
              <a:spLocks noChangeArrowheads="1"/>
            </p:cNvSpPr>
            <p:nvPr/>
          </p:nvSpPr>
          <p:spPr bwMode="auto">
            <a:xfrm>
              <a:off x="96" y="1464"/>
              <a:ext cx="2784" cy="447"/>
            </a:xfrm>
            <a:prstGeom prst="rect">
              <a:avLst/>
            </a:prstGeom>
            <a:solidFill>
              <a:srgbClr val="DDDDDD"/>
            </a:solidFill>
            <a:ln w="12700">
              <a:solidFill>
                <a:schemeClr val="tx1"/>
              </a:solidFill>
              <a:miter lim="800000"/>
              <a:headEnd/>
              <a:tailEnd/>
            </a:ln>
            <a:effectLst/>
          </p:spPr>
          <p:txBody>
            <a:bodyPr wrap="none" lIns="90488" tIns="44450" rIns="90488" bIns="44450" anchor="ctr"/>
            <a:lstStyle/>
            <a:p>
              <a:pPr algn="ctr" eaLnBrk="0" hangingPunct="0"/>
              <a:r>
                <a:rPr lang="en-US" sz="2400" b="1"/>
                <a:t>Discrete Exchange</a:t>
              </a:r>
            </a:p>
          </p:txBody>
        </p:sp>
        <p:sp>
          <p:nvSpPr>
            <p:cNvPr id="8" name="Rectangle 6"/>
            <p:cNvSpPr>
              <a:spLocks noChangeArrowheads="1"/>
            </p:cNvSpPr>
            <p:nvPr/>
          </p:nvSpPr>
          <p:spPr bwMode="auto">
            <a:xfrm>
              <a:off x="96" y="1968"/>
              <a:ext cx="2784" cy="447"/>
            </a:xfrm>
            <a:prstGeom prst="rect">
              <a:avLst/>
            </a:prstGeom>
            <a:solidFill>
              <a:srgbClr val="DDDDDD"/>
            </a:solidFill>
            <a:ln w="12700">
              <a:solidFill>
                <a:schemeClr val="tx1"/>
              </a:solidFill>
              <a:miter lim="800000"/>
              <a:headEnd/>
              <a:tailEnd/>
            </a:ln>
            <a:effectLst/>
          </p:spPr>
          <p:txBody>
            <a:bodyPr wrap="none" lIns="90488" tIns="44450" rIns="90488" bIns="44450" anchor="ctr"/>
            <a:lstStyle/>
            <a:p>
              <a:pPr algn="ctr" eaLnBrk="0" hangingPunct="0"/>
              <a:r>
                <a:rPr lang="en-US" sz="2400" b="1"/>
                <a:t>Occupational Excellence</a:t>
              </a:r>
            </a:p>
          </p:txBody>
        </p:sp>
        <p:sp>
          <p:nvSpPr>
            <p:cNvPr id="9" name="Rectangle 7"/>
            <p:cNvSpPr>
              <a:spLocks noChangeArrowheads="1"/>
            </p:cNvSpPr>
            <p:nvPr/>
          </p:nvSpPr>
          <p:spPr bwMode="auto">
            <a:xfrm>
              <a:off x="96" y="2472"/>
              <a:ext cx="2784" cy="447"/>
            </a:xfrm>
            <a:prstGeom prst="rect">
              <a:avLst/>
            </a:prstGeom>
            <a:solidFill>
              <a:srgbClr val="DDDDDD"/>
            </a:solidFill>
            <a:ln w="12700">
              <a:solidFill>
                <a:schemeClr val="tx1"/>
              </a:solidFill>
              <a:miter lim="800000"/>
              <a:headEnd/>
              <a:tailEnd/>
            </a:ln>
            <a:effectLst/>
          </p:spPr>
          <p:txBody>
            <a:bodyPr wrap="none" lIns="90488" tIns="44450" rIns="90488" bIns="44450" anchor="ctr"/>
            <a:lstStyle/>
            <a:p>
              <a:pPr algn="ctr" eaLnBrk="0" hangingPunct="0"/>
              <a:r>
                <a:rPr lang="en-US" sz="2400" b="1"/>
                <a:t>Organizational Empowerment</a:t>
              </a:r>
            </a:p>
          </p:txBody>
        </p:sp>
        <p:sp>
          <p:nvSpPr>
            <p:cNvPr id="10" name="Rectangle 8"/>
            <p:cNvSpPr>
              <a:spLocks noChangeArrowheads="1"/>
            </p:cNvSpPr>
            <p:nvPr/>
          </p:nvSpPr>
          <p:spPr bwMode="auto">
            <a:xfrm>
              <a:off x="96" y="2976"/>
              <a:ext cx="2784" cy="447"/>
            </a:xfrm>
            <a:prstGeom prst="rect">
              <a:avLst/>
            </a:prstGeom>
            <a:solidFill>
              <a:srgbClr val="DDDDDD"/>
            </a:solidFill>
            <a:ln w="12700">
              <a:solidFill>
                <a:schemeClr val="tx1"/>
              </a:solidFill>
              <a:miter lim="800000"/>
              <a:headEnd/>
              <a:tailEnd/>
            </a:ln>
            <a:effectLst/>
          </p:spPr>
          <p:txBody>
            <a:bodyPr wrap="none" lIns="90488" tIns="44450" rIns="90488" bIns="44450" anchor="ctr"/>
            <a:lstStyle/>
            <a:p>
              <a:pPr algn="ctr" eaLnBrk="0" hangingPunct="0"/>
              <a:r>
                <a:rPr lang="en-US" sz="2400" b="1"/>
                <a:t>Project Allegiance</a:t>
              </a:r>
            </a:p>
          </p:txBody>
        </p:sp>
      </p:grpSp>
      <p:grpSp>
        <p:nvGrpSpPr>
          <p:cNvPr id="11" name="Group 16"/>
          <p:cNvGrpSpPr>
            <a:grpSpLocks/>
          </p:cNvGrpSpPr>
          <p:nvPr/>
        </p:nvGrpSpPr>
        <p:grpSpPr bwMode="auto">
          <a:xfrm>
            <a:off x="4572000" y="1524000"/>
            <a:ext cx="4419600" cy="3910013"/>
            <a:chOff x="2880" y="960"/>
            <a:chExt cx="2784" cy="2463"/>
          </a:xfrm>
        </p:grpSpPr>
        <p:sp>
          <p:nvSpPr>
            <p:cNvPr id="12" name="Rectangle 10"/>
            <p:cNvSpPr>
              <a:spLocks noChangeArrowheads="1"/>
            </p:cNvSpPr>
            <p:nvPr/>
          </p:nvSpPr>
          <p:spPr bwMode="auto">
            <a:xfrm>
              <a:off x="2880" y="960"/>
              <a:ext cx="2784" cy="447"/>
            </a:xfrm>
            <a:prstGeom prst="rect">
              <a:avLst/>
            </a:prstGeom>
            <a:solidFill>
              <a:schemeClr val="tx1"/>
            </a:solidFill>
            <a:ln w="12700">
              <a:solidFill>
                <a:schemeClr val="tx1"/>
              </a:solidFill>
              <a:miter lim="800000"/>
              <a:headEnd/>
              <a:tailEnd/>
            </a:ln>
            <a:effectLst/>
          </p:spPr>
          <p:txBody>
            <a:bodyPr wrap="none" lIns="90488" tIns="44450" rIns="90488" bIns="44450" anchor="ctr"/>
            <a:lstStyle/>
            <a:p>
              <a:pPr algn="ctr" eaLnBrk="0" hangingPunct="0"/>
              <a:r>
                <a:rPr lang="en-US" sz="2400" b="1">
                  <a:solidFill>
                    <a:srgbClr val="DDDDDD"/>
                  </a:solidFill>
                </a:rPr>
                <a:t>Old Career Paradigm</a:t>
              </a:r>
            </a:p>
          </p:txBody>
        </p:sp>
        <p:sp>
          <p:nvSpPr>
            <p:cNvPr id="13" name="Rectangle 11"/>
            <p:cNvSpPr>
              <a:spLocks noChangeArrowheads="1"/>
            </p:cNvSpPr>
            <p:nvPr/>
          </p:nvSpPr>
          <p:spPr bwMode="auto">
            <a:xfrm>
              <a:off x="2880" y="1464"/>
              <a:ext cx="2784" cy="447"/>
            </a:xfrm>
            <a:prstGeom prst="rect">
              <a:avLst/>
            </a:prstGeom>
            <a:solidFill>
              <a:srgbClr val="DDDDDD"/>
            </a:solidFill>
            <a:ln w="12700">
              <a:solidFill>
                <a:schemeClr val="tx1"/>
              </a:solidFill>
              <a:miter lim="800000"/>
              <a:headEnd/>
              <a:tailEnd/>
            </a:ln>
            <a:effectLst/>
          </p:spPr>
          <p:txBody>
            <a:bodyPr wrap="none" lIns="90488" tIns="44450" rIns="90488" bIns="44450" anchor="ctr"/>
            <a:lstStyle/>
            <a:p>
              <a:pPr algn="ctr" eaLnBrk="0" hangingPunct="0"/>
              <a:r>
                <a:rPr lang="en-US" sz="2400" b="1"/>
                <a:t>Mutual Loyalty Contract </a:t>
              </a:r>
            </a:p>
          </p:txBody>
        </p:sp>
        <p:sp>
          <p:nvSpPr>
            <p:cNvPr id="14" name="Rectangle 12"/>
            <p:cNvSpPr>
              <a:spLocks noChangeArrowheads="1"/>
            </p:cNvSpPr>
            <p:nvPr/>
          </p:nvSpPr>
          <p:spPr bwMode="auto">
            <a:xfrm>
              <a:off x="2880" y="1968"/>
              <a:ext cx="2784" cy="447"/>
            </a:xfrm>
            <a:prstGeom prst="rect">
              <a:avLst/>
            </a:prstGeom>
            <a:solidFill>
              <a:srgbClr val="DDDDDD"/>
            </a:solidFill>
            <a:ln w="12700">
              <a:solidFill>
                <a:schemeClr val="tx1"/>
              </a:solidFill>
              <a:miter lim="800000"/>
              <a:headEnd/>
              <a:tailEnd/>
            </a:ln>
            <a:effectLst/>
          </p:spPr>
          <p:txBody>
            <a:bodyPr wrap="none" lIns="90488" tIns="44450" rIns="90488" bIns="44450" anchor="ctr"/>
            <a:lstStyle/>
            <a:p>
              <a:pPr algn="ctr" eaLnBrk="0" hangingPunct="0"/>
              <a:r>
                <a:rPr lang="en-US" sz="2400" b="1"/>
                <a:t>One-Employer Focus</a:t>
              </a:r>
            </a:p>
          </p:txBody>
        </p:sp>
        <p:sp>
          <p:nvSpPr>
            <p:cNvPr id="15" name="Rectangle 13"/>
            <p:cNvSpPr>
              <a:spLocks noChangeArrowheads="1"/>
            </p:cNvSpPr>
            <p:nvPr/>
          </p:nvSpPr>
          <p:spPr bwMode="auto">
            <a:xfrm>
              <a:off x="2880" y="2472"/>
              <a:ext cx="2784" cy="447"/>
            </a:xfrm>
            <a:prstGeom prst="rect">
              <a:avLst/>
            </a:prstGeom>
            <a:solidFill>
              <a:srgbClr val="DDDDDD"/>
            </a:solidFill>
            <a:ln w="12700">
              <a:solidFill>
                <a:schemeClr val="tx1"/>
              </a:solidFill>
              <a:miter lim="800000"/>
              <a:headEnd/>
              <a:tailEnd/>
            </a:ln>
            <a:effectLst/>
          </p:spPr>
          <p:txBody>
            <a:bodyPr wrap="none" lIns="90488" tIns="44450" rIns="90488" bIns="44450" anchor="ctr"/>
            <a:lstStyle/>
            <a:p>
              <a:pPr algn="ctr" eaLnBrk="0" hangingPunct="0"/>
              <a:r>
                <a:rPr lang="en-US" sz="2400" b="1"/>
                <a:t>Top-Down Firm</a:t>
              </a:r>
            </a:p>
          </p:txBody>
        </p:sp>
        <p:sp>
          <p:nvSpPr>
            <p:cNvPr id="16" name="Rectangle 14"/>
            <p:cNvSpPr>
              <a:spLocks noChangeArrowheads="1"/>
            </p:cNvSpPr>
            <p:nvPr/>
          </p:nvSpPr>
          <p:spPr bwMode="auto">
            <a:xfrm>
              <a:off x="2880" y="2976"/>
              <a:ext cx="2784" cy="447"/>
            </a:xfrm>
            <a:prstGeom prst="rect">
              <a:avLst/>
            </a:prstGeom>
            <a:solidFill>
              <a:srgbClr val="DDDDDD"/>
            </a:solidFill>
            <a:ln w="12700">
              <a:solidFill>
                <a:schemeClr val="tx1"/>
              </a:solidFill>
              <a:miter lim="800000"/>
              <a:headEnd/>
              <a:tailEnd/>
            </a:ln>
            <a:effectLst/>
          </p:spPr>
          <p:txBody>
            <a:bodyPr wrap="none" lIns="90488" tIns="44450" rIns="90488" bIns="44450" anchor="ctr"/>
            <a:lstStyle/>
            <a:p>
              <a:pPr algn="ctr" eaLnBrk="0" hangingPunct="0"/>
              <a:r>
                <a:rPr lang="en-US" sz="2400" b="1"/>
                <a:t>Corporate Allegiance</a:t>
              </a:r>
            </a:p>
          </p:txBody>
        </p:sp>
      </p:grpSp>
      <p:sp>
        <p:nvSpPr>
          <p:cNvPr id="17" name="Line 15"/>
          <p:cNvSpPr>
            <a:spLocks noChangeShapeType="1"/>
          </p:cNvSpPr>
          <p:nvPr/>
        </p:nvSpPr>
        <p:spPr bwMode="auto">
          <a:xfrm flipV="1">
            <a:off x="4572000" y="2236788"/>
            <a:ext cx="0" cy="862012"/>
          </a:xfrm>
          <a:prstGeom prst="line">
            <a:avLst/>
          </a:prstGeom>
          <a:noFill/>
          <a:ln w="12700">
            <a:solidFill>
              <a:schemeClr val="bg2"/>
            </a:solidFill>
            <a:round/>
            <a:headEnd/>
            <a:tailEnd/>
          </a:ln>
          <a:effectLst/>
        </p:spPr>
        <p:txBody>
          <a:bodyPr wrap="none" anchor="ctr"/>
          <a:lstStyle/>
          <a:p>
            <a:endParaRPr lang="en-US"/>
          </a:p>
        </p:txBody>
      </p:sp>
      <p:sp>
        <p:nvSpPr>
          <p:cNvPr id="18" name="Slide Number Placeholder 17"/>
          <p:cNvSpPr>
            <a:spLocks noGrp="1"/>
          </p:cNvSpPr>
          <p:nvPr>
            <p:ph type="sldNum" sz="quarter" idx="12"/>
          </p:nvPr>
        </p:nvSpPr>
        <p:spPr/>
        <p:txBody>
          <a:bodyPr/>
          <a:lstStyle/>
          <a:p>
            <a:fld id="{A95A3AC0-279A-4148-AE3C-7BC704F32FAD}"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dirty="0" smtClean="0"/>
              <a:t>Career: Paradigm Shift</a:t>
            </a:r>
            <a:br>
              <a:rPr lang="en-US" dirty="0" smtClean="0"/>
            </a:br>
            <a:endParaRPr lang="en-US" dirty="0"/>
          </a:p>
        </p:txBody>
      </p:sp>
      <p:pic>
        <p:nvPicPr>
          <p:cNvPr id="4" name="Picture 23"/>
          <p:cNvPicPr>
            <a:picLocks noGrp="1" noChangeAspect="1" noChangeArrowheads="1"/>
          </p:cNvPicPr>
          <p:nvPr>
            <p:ph idx="1"/>
          </p:nvPr>
        </p:nvPicPr>
        <p:blipFill>
          <a:blip r:embed="rId2"/>
          <a:srcRect/>
          <a:stretch>
            <a:fillRect/>
          </a:stretch>
        </p:blipFill>
        <p:spPr bwMode="auto">
          <a:xfrm>
            <a:off x="1" y="1143000"/>
            <a:ext cx="9078896" cy="54102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A95A3AC0-279A-4148-AE3C-7BC704F32FAD}"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dirty="0" smtClean="0"/>
              <a:t>Career: Paradigm Shift</a:t>
            </a:r>
            <a:br>
              <a:rPr lang="en-US" dirty="0" smtClean="0"/>
            </a:br>
            <a:endParaRPr lang="en-US" dirty="0"/>
          </a:p>
        </p:txBody>
      </p:sp>
      <p:pic>
        <p:nvPicPr>
          <p:cNvPr id="4" name="Picture 5"/>
          <p:cNvPicPr>
            <a:picLocks noGrp="1" noChangeAspect="1" noChangeArrowheads="1"/>
          </p:cNvPicPr>
          <p:nvPr>
            <p:ph idx="1"/>
          </p:nvPr>
        </p:nvPicPr>
        <p:blipFill>
          <a:blip r:embed="rId2"/>
          <a:srcRect/>
          <a:stretch>
            <a:fillRect/>
          </a:stretch>
        </p:blipFill>
        <p:spPr bwMode="auto">
          <a:xfrm>
            <a:off x="70956" y="1143000"/>
            <a:ext cx="8996844" cy="49615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A95A3AC0-279A-4148-AE3C-7BC704F32FAD}"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fontAlgn="base"/>
            <a:r>
              <a:rPr lang="en-US" dirty="0" smtClean="0"/>
              <a:t>Traditional Career  &amp; Protean Career</a:t>
            </a:r>
            <a:endParaRPr lang="en-US" dirty="0"/>
          </a:p>
        </p:txBody>
      </p:sp>
      <p:sp>
        <p:nvSpPr>
          <p:cNvPr id="3" name="Content Placeholder 2"/>
          <p:cNvSpPr>
            <a:spLocks noGrp="1"/>
          </p:cNvSpPr>
          <p:nvPr>
            <p:ph idx="1"/>
          </p:nvPr>
        </p:nvSpPr>
        <p:spPr/>
        <p:txBody>
          <a:bodyPr>
            <a:normAutofit fontScale="32500" lnSpcReduction="20000"/>
          </a:bodyPr>
          <a:lstStyle/>
          <a:p>
            <a:pPr fontAlgn="base"/>
            <a:r>
              <a:rPr lang="en-US" sz="6300" b="1" dirty="0" smtClean="0"/>
              <a:t>Traditional </a:t>
            </a:r>
            <a:r>
              <a:rPr lang="en-US" sz="6300" b="1" dirty="0"/>
              <a:t>Career </a:t>
            </a:r>
            <a:endParaRPr lang="en-US" sz="6300" b="1" dirty="0" smtClean="0"/>
          </a:p>
          <a:p>
            <a:pPr lvl="1" fontAlgn="base">
              <a:buNone/>
            </a:pPr>
            <a:r>
              <a:rPr lang="en-US" sz="6300" dirty="0" smtClean="0"/>
              <a:t>-Sequence </a:t>
            </a:r>
            <a:r>
              <a:rPr lang="en-US" sz="6300" dirty="0"/>
              <a:t>of positions held within an </a:t>
            </a:r>
            <a:r>
              <a:rPr lang="en-US" sz="6300" dirty="0" smtClean="0"/>
              <a:t> occupation </a:t>
            </a:r>
          </a:p>
          <a:p>
            <a:pPr lvl="1" fontAlgn="base">
              <a:buNone/>
            </a:pPr>
            <a:r>
              <a:rPr lang="en-US" sz="6300" dirty="0" smtClean="0"/>
              <a:t>-Context </a:t>
            </a:r>
            <a:r>
              <a:rPr lang="en-US" sz="6300" dirty="0"/>
              <a:t>of mobility </a:t>
            </a:r>
            <a:r>
              <a:rPr lang="en-US" sz="6300" dirty="0" smtClean="0"/>
              <a:t>is within </a:t>
            </a:r>
            <a:r>
              <a:rPr lang="en-US" sz="6300" dirty="0"/>
              <a:t>an organization </a:t>
            </a:r>
            <a:endParaRPr lang="en-US" sz="6300" dirty="0" smtClean="0"/>
          </a:p>
          <a:p>
            <a:pPr lvl="1" fontAlgn="base">
              <a:buNone/>
            </a:pPr>
            <a:r>
              <a:rPr lang="en-US" sz="6300" dirty="0" smtClean="0"/>
              <a:t>-Characteristic  of </a:t>
            </a:r>
            <a:r>
              <a:rPr lang="en-US" sz="6300" dirty="0"/>
              <a:t>the employee </a:t>
            </a:r>
            <a:endParaRPr lang="en-US" sz="6300" dirty="0" smtClean="0"/>
          </a:p>
          <a:p>
            <a:pPr fontAlgn="base"/>
            <a:endParaRPr lang="en-US" sz="6300" dirty="0" smtClean="0"/>
          </a:p>
          <a:p>
            <a:pPr fontAlgn="base"/>
            <a:endParaRPr lang="en-US" sz="6300" dirty="0" smtClean="0"/>
          </a:p>
          <a:p>
            <a:pPr fontAlgn="base"/>
            <a:r>
              <a:rPr lang="en-US" sz="6300" b="1" dirty="0" smtClean="0"/>
              <a:t>Protean </a:t>
            </a:r>
            <a:r>
              <a:rPr lang="en-US" sz="6300" b="1" dirty="0"/>
              <a:t>Career </a:t>
            </a:r>
            <a:endParaRPr lang="en-US" sz="6300" b="1" dirty="0" smtClean="0"/>
          </a:p>
          <a:p>
            <a:pPr fontAlgn="base">
              <a:buNone/>
            </a:pPr>
            <a:r>
              <a:rPr lang="en-US" sz="6300" dirty="0" smtClean="0"/>
              <a:t>	-Frequently </a:t>
            </a:r>
            <a:r>
              <a:rPr lang="en-US" sz="6300" dirty="0"/>
              <a:t>changing based on </a:t>
            </a:r>
            <a:endParaRPr lang="en-US" sz="6300" dirty="0" smtClean="0"/>
          </a:p>
          <a:p>
            <a:pPr fontAlgn="base">
              <a:buNone/>
            </a:pPr>
            <a:r>
              <a:rPr lang="en-US" sz="6300" dirty="0" smtClean="0"/>
              <a:t>      changes </a:t>
            </a:r>
            <a:r>
              <a:rPr lang="en-US" sz="6300" dirty="0"/>
              <a:t>in the person and changes in </a:t>
            </a:r>
            <a:endParaRPr lang="en-US" sz="6300" dirty="0" smtClean="0"/>
          </a:p>
          <a:p>
            <a:pPr fontAlgn="base">
              <a:buNone/>
            </a:pPr>
            <a:r>
              <a:rPr lang="en-US" sz="6300" dirty="0" smtClean="0"/>
              <a:t>      the </a:t>
            </a:r>
            <a:r>
              <a:rPr lang="en-US" sz="6300" dirty="0"/>
              <a:t>work environment </a:t>
            </a:r>
            <a:endParaRPr lang="en-US" sz="6300" dirty="0" smtClean="0"/>
          </a:p>
          <a:p>
            <a:pPr fontAlgn="base">
              <a:buNone/>
            </a:pPr>
            <a:r>
              <a:rPr lang="en-US" sz="6300" dirty="0" smtClean="0"/>
              <a:t>     - Employees </a:t>
            </a:r>
            <a:r>
              <a:rPr lang="en-US" sz="6300" dirty="0"/>
              <a:t>take major responsibility for managing their careers </a:t>
            </a:r>
            <a:r>
              <a:rPr lang="en-US" sz="6300" dirty="0" smtClean="0"/>
              <a:t>,Based </a:t>
            </a:r>
            <a:r>
              <a:rPr lang="en-US" sz="6300" dirty="0"/>
              <a:t>on self-direction with the goal of psychological success in one’s work</a:t>
            </a:r>
          </a:p>
          <a:p>
            <a:pPr fontAlgn="base">
              <a:buNone/>
            </a:pP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15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wipe(down)">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wipe(down)">
                                      <p:cBhvr>
                                        <p:cTn id="26" dur="5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wipe(down)">
                                      <p:cBhvr>
                                        <p:cTn id="31" dur="500"/>
                                        <p:tgtEl>
                                          <p:spTgt spid="3">
                                            <p:txEl>
                                              <p:pRg st="8" end="8"/>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wipe(down)">
                                      <p:cBhvr>
                                        <p:cTn id="36" dur="500"/>
                                        <p:tgtEl>
                                          <p:spTgt spid="3">
                                            <p:txEl>
                                              <p:pRg st="9" end="9"/>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wipe(down)">
                                      <p:cBhvr>
                                        <p:cTn id="41" dur="500"/>
                                        <p:tgtEl>
                                          <p:spTgt spid="3">
                                            <p:txEl>
                                              <p:pRg st="10" end="1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animEffect transition="in" filter="wipe(down)">
                                      <p:cBhvr>
                                        <p:cTn id="4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65238"/>
          </a:xfrm>
        </p:spPr>
        <p:txBody>
          <a:bodyPr>
            <a:noAutofit/>
          </a:bodyPr>
          <a:lstStyle/>
          <a:p>
            <a:r>
              <a:rPr lang="en-US" dirty="0" smtClean="0"/>
              <a:t>Comparison of Traditional &amp; Protean(fluctuating)Careers</a:t>
            </a:r>
            <a:endParaRPr lang="en-US" dirty="0"/>
          </a:p>
        </p:txBody>
      </p:sp>
      <p:graphicFrame>
        <p:nvGraphicFramePr>
          <p:cNvPr id="4" name="Content Placeholder 3"/>
          <p:cNvGraphicFramePr>
            <a:graphicFrameLocks noGrp="1"/>
          </p:cNvGraphicFramePr>
          <p:nvPr>
            <p:ph idx="1"/>
          </p:nvPr>
        </p:nvGraphicFramePr>
        <p:xfrm>
          <a:off x="304800" y="1371600"/>
          <a:ext cx="86106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95A3AC0-279A-4148-AE3C-7BC704F32FAD}" type="slidenum">
              <a:rPr lang="en-US" smtClean="0"/>
              <a:pPr/>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3A003D0E-B817-4064-9242-62B3D3A97B1D}"/>
                                            </p:graphicEl>
                                          </p:spTgt>
                                        </p:tgtEl>
                                        <p:attrNameLst>
                                          <p:attrName>style.visibility</p:attrName>
                                        </p:attrNameLst>
                                      </p:cBhvr>
                                      <p:to>
                                        <p:strVal val="visible"/>
                                      </p:to>
                                    </p:set>
                                    <p:animEffect transition="in" filter="fade">
                                      <p:cBhvr>
                                        <p:cTn id="7" dur="2000"/>
                                        <p:tgtEl>
                                          <p:spTgt spid="4">
                                            <p:graphicEl>
                                              <a:dgm id="{3A003D0E-B817-4064-9242-62B3D3A97B1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086C3198-927E-41E3-A17B-8FE4BDD49B0B}"/>
                                            </p:graphicEl>
                                          </p:spTgt>
                                        </p:tgtEl>
                                        <p:attrNameLst>
                                          <p:attrName>style.visibility</p:attrName>
                                        </p:attrNameLst>
                                      </p:cBhvr>
                                      <p:to>
                                        <p:strVal val="visible"/>
                                      </p:to>
                                    </p:set>
                                    <p:animEffect transition="in" filter="fade">
                                      <p:cBhvr>
                                        <p:cTn id="10" dur="2000"/>
                                        <p:tgtEl>
                                          <p:spTgt spid="4">
                                            <p:graphicEl>
                                              <a:dgm id="{086C3198-927E-41E3-A17B-8FE4BDD49B0B}"/>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graphicEl>
                                              <a:dgm id="{3C339A55-8D6B-4DF9-A632-38A0864AEFF0}"/>
                                            </p:graphicEl>
                                          </p:spTgt>
                                        </p:tgtEl>
                                        <p:attrNameLst>
                                          <p:attrName>style.visibility</p:attrName>
                                        </p:attrNameLst>
                                      </p:cBhvr>
                                      <p:to>
                                        <p:strVal val="visible"/>
                                      </p:to>
                                    </p:set>
                                    <p:animEffect transition="in" filter="fade">
                                      <p:cBhvr>
                                        <p:cTn id="13" dur="2000"/>
                                        <p:tgtEl>
                                          <p:spTgt spid="4">
                                            <p:graphicEl>
                                              <a:dgm id="{3C339A55-8D6B-4DF9-A632-38A0864AEFF0}"/>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graphicEl>
                                              <a:dgm id="{BA0469D6-37DE-4D5A-A262-A72E36E3810B}"/>
                                            </p:graphicEl>
                                          </p:spTgt>
                                        </p:tgtEl>
                                        <p:attrNameLst>
                                          <p:attrName>style.visibility</p:attrName>
                                        </p:attrNameLst>
                                      </p:cBhvr>
                                      <p:to>
                                        <p:strVal val="visible"/>
                                      </p:to>
                                    </p:set>
                                    <p:animEffect transition="in" filter="fade">
                                      <p:cBhvr>
                                        <p:cTn id="18" dur="2000"/>
                                        <p:tgtEl>
                                          <p:spTgt spid="4">
                                            <p:graphicEl>
                                              <a:dgm id="{BA0469D6-37DE-4D5A-A262-A72E36E3810B}"/>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graphicEl>
                                              <a:dgm id="{4C0BBA06-D50F-4BC3-9BA7-1C62309746CE}"/>
                                            </p:graphicEl>
                                          </p:spTgt>
                                        </p:tgtEl>
                                        <p:attrNameLst>
                                          <p:attrName>style.visibility</p:attrName>
                                        </p:attrNameLst>
                                      </p:cBhvr>
                                      <p:to>
                                        <p:strVal val="visible"/>
                                      </p:to>
                                    </p:set>
                                    <p:animEffect transition="in" filter="fade">
                                      <p:cBhvr>
                                        <p:cTn id="21" dur="2000"/>
                                        <p:tgtEl>
                                          <p:spTgt spid="4">
                                            <p:graphicEl>
                                              <a:dgm id="{4C0BBA06-D50F-4BC3-9BA7-1C62309746CE}"/>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graphicEl>
                                              <a:dgm id="{8568DA04-0F33-4EE4-B61E-A9D6A10A363F}"/>
                                            </p:graphicEl>
                                          </p:spTgt>
                                        </p:tgtEl>
                                        <p:attrNameLst>
                                          <p:attrName>style.visibility</p:attrName>
                                        </p:attrNameLst>
                                      </p:cBhvr>
                                      <p:to>
                                        <p:strVal val="visible"/>
                                      </p:to>
                                    </p:set>
                                    <p:animEffect transition="in" filter="fade">
                                      <p:cBhvr>
                                        <p:cTn id="24" dur="2000"/>
                                        <p:tgtEl>
                                          <p:spTgt spid="4">
                                            <p:graphicEl>
                                              <a:dgm id="{8568DA04-0F33-4EE4-B61E-A9D6A10A363F}"/>
                                            </p:graphic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graphicEl>
                                              <a:dgm id="{A1A5754E-10B1-4DDC-97D6-D4253CE13F77}"/>
                                            </p:graphicEl>
                                          </p:spTgt>
                                        </p:tgtEl>
                                        <p:attrNameLst>
                                          <p:attrName>style.visibility</p:attrName>
                                        </p:attrNameLst>
                                      </p:cBhvr>
                                      <p:to>
                                        <p:strVal val="visible"/>
                                      </p:to>
                                    </p:set>
                                    <p:animEffect transition="in" filter="fade">
                                      <p:cBhvr>
                                        <p:cTn id="27" dur="2000"/>
                                        <p:tgtEl>
                                          <p:spTgt spid="4">
                                            <p:graphicEl>
                                              <a:dgm id="{A1A5754E-10B1-4DDC-97D6-D4253CE13F77}"/>
                                            </p:graphic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graphicEl>
                                              <a:dgm id="{1E771BC0-DF91-4C57-8601-C5A6EEE8D46D}"/>
                                            </p:graphicEl>
                                          </p:spTgt>
                                        </p:tgtEl>
                                        <p:attrNameLst>
                                          <p:attrName>style.visibility</p:attrName>
                                        </p:attrNameLst>
                                      </p:cBhvr>
                                      <p:to>
                                        <p:strVal val="visible"/>
                                      </p:to>
                                    </p:set>
                                    <p:animEffect transition="in" filter="fade">
                                      <p:cBhvr>
                                        <p:cTn id="30" dur="2000"/>
                                        <p:tgtEl>
                                          <p:spTgt spid="4">
                                            <p:graphicEl>
                                              <a:dgm id="{1E771BC0-DF91-4C57-8601-C5A6EEE8D46D}"/>
                                            </p:graphic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graphicEl>
                                              <a:dgm id="{484A6FB5-1B11-4CC3-887E-63DCF0EFBD86}"/>
                                            </p:graphicEl>
                                          </p:spTgt>
                                        </p:tgtEl>
                                        <p:attrNameLst>
                                          <p:attrName>style.visibility</p:attrName>
                                        </p:attrNameLst>
                                      </p:cBhvr>
                                      <p:to>
                                        <p:strVal val="visible"/>
                                      </p:to>
                                    </p:set>
                                    <p:animEffect transition="in" filter="fade">
                                      <p:cBhvr>
                                        <p:cTn id="33" dur="2000"/>
                                        <p:tgtEl>
                                          <p:spTgt spid="4">
                                            <p:graphicEl>
                                              <a:dgm id="{484A6FB5-1B11-4CC3-887E-63DCF0EFBD86}"/>
                                            </p:graphic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
                                            <p:graphicEl>
                                              <a:dgm id="{A46F671B-F7C4-48FA-8EA6-FD3842772872}"/>
                                            </p:graphicEl>
                                          </p:spTgt>
                                        </p:tgtEl>
                                        <p:attrNameLst>
                                          <p:attrName>style.visibility</p:attrName>
                                        </p:attrNameLst>
                                      </p:cBhvr>
                                      <p:to>
                                        <p:strVal val="visible"/>
                                      </p:to>
                                    </p:set>
                                    <p:animEffect transition="in" filter="fade">
                                      <p:cBhvr>
                                        <p:cTn id="36" dur="2000"/>
                                        <p:tgtEl>
                                          <p:spTgt spid="4">
                                            <p:graphicEl>
                                              <a:dgm id="{A46F671B-F7C4-48FA-8EA6-FD3842772872}"/>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
                                            <p:graphicEl>
                                              <a:dgm id="{C21F942C-9BCF-45B2-A1E0-BDD95F0D0AC5}"/>
                                            </p:graphicEl>
                                          </p:spTgt>
                                        </p:tgtEl>
                                        <p:attrNameLst>
                                          <p:attrName>style.visibility</p:attrName>
                                        </p:attrNameLst>
                                      </p:cBhvr>
                                      <p:to>
                                        <p:strVal val="visible"/>
                                      </p:to>
                                    </p:set>
                                    <p:animEffect transition="in" filter="fade">
                                      <p:cBhvr>
                                        <p:cTn id="39" dur="2000"/>
                                        <p:tgtEl>
                                          <p:spTgt spid="4">
                                            <p:graphicEl>
                                              <a:dgm id="{C21F942C-9BCF-45B2-A1E0-BDD95F0D0AC5}"/>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dgm id="{15446E43-3EC5-4B5D-A889-E32A92549FE1}"/>
                                            </p:graphicEl>
                                          </p:spTgt>
                                        </p:tgtEl>
                                        <p:attrNameLst>
                                          <p:attrName>style.visibility</p:attrName>
                                        </p:attrNameLst>
                                      </p:cBhvr>
                                      <p:to>
                                        <p:strVal val="visible"/>
                                      </p:to>
                                    </p:set>
                                    <p:animEffect transition="in" filter="fade">
                                      <p:cBhvr>
                                        <p:cTn id="42" dur="2000"/>
                                        <p:tgtEl>
                                          <p:spTgt spid="4">
                                            <p:graphicEl>
                                              <a:dgm id="{15446E43-3EC5-4B5D-A889-E32A92549FE1}"/>
                                            </p:graphic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
                                            <p:graphicEl>
                                              <a:dgm id="{40C95E6C-EF92-4772-8751-F221A35820A1}"/>
                                            </p:graphicEl>
                                          </p:spTgt>
                                        </p:tgtEl>
                                        <p:attrNameLst>
                                          <p:attrName>style.visibility</p:attrName>
                                        </p:attrNameLst>
                                      </p:cBhvr>
                                      <p:to>
                                        <p:strVal val="visible"/>
                                      </p:to>
                                    </p:set>
                                    <p:animEffect transition="in" filter="fade">
                                      <p:cBhvr>
                                        <p:cTn id="45" dur="2000"/>
                                        <p:tgtEl>
                                          <p:spTgt spid="4">
                                            <p:graphicEl>
                                              <a:dgm id="{40C95E6C-EF92-4772-8751-F221A35820A1}"/>
                                            </p:graphic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
                                            <p:graphicEl>
                                              <a:dgm id="{A83043AF-AE90-41DD-8F99-BDDEA78176DB}"/>
                                            </p:graphicEl>
                                          </p:spTgt>
                                        </p:tgtEl>
                                        <p:attrNameLst>
                                          <p:attrName>style.visibility</p:attrName>
                                        </p:attrNameLst>
                                      </p:cBhvr>
                                      <p:to>
                                        <p:strVal val="visible"/>
                                      </p:to>
                                    </p:set>
                                    <p:animEffect transition="in" filter="fade">
                                      <p:cBhvr>
                                        <p:cTn id="48" dur="2000"/>
                                        <p:tgtEl>
                                          <p:spTgt spid="4">
                                            <p:graphicEl>
                                              <a:dgm id="{A83043AF-AE90-41DD-8F99-BDDEA78176DB}"/>
                                            </p:graphic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
                                            <p:graphicEl>
                                              <a:dgm id="{16D29D6E-F4F5-4311-AE72-10BB2173635E}"/>
                                            </p:graphicEl>
                                          </p:spTgt>
                                        </p:tgtEl>
                                        <p:attrNameLst>
                                          <p:attrName>style.visibility</p:attrName>
                                        </p:attrNameLst>
                                      </p:cBhvr>
                                      <p:to>
                                        <p:strVal val="visible"/>
                                      </p:to>
                                    </p:set>
                                    <p:animEffect transition="in" filter="fade">
                                      <p:cBhvr>
                                        <p:cTn id="51" dur="2000"/>
                                        <p:tgtEl>
                                          <p:spTgt spid="4">
                                            <p:graphicEl>
                                              <a:dgm id="{16D29D6E-F4F5-4311-AE72-10BB2173635E}"/>
                                            </p:graphic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
                                            <p:graphicEl>
                                              <a:dgm id="{20759BB6-8E5D-4836-914F-1E3473CB3658}"/>
                                            </p:graphicEl>
                                          </p:spTgt>
                                        </p:tgtEl>
                                        <p:attrNameLst>
                                          <p:attrName>style.visibility</p:attrName>
                                        </p:attrNameLst>
                                      </p:cBhvr>
                                      <p:to>
                                        <p:strVal val="visible"/>
                                      </p:to>
                                    </p:set>
                                    <p:animEffect transition="in" filter="fade">
                                      <p:cBhvr>
                                        <p:cTn id="54" dur="2000"/>
                                        <p:tgtEl>
                                          <p:spTgt spid="4">
                                            <p:graphicEl>
                                              <a:dgm id="{20759BB6-8E5D-4836-914F-1E3473CB3658}"/>
                                            </p:graphic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
                                            <p:graphicEl>
                                              <a:dgm id="{88A879BA-EA31-45B6-9551-C7BF8A7B47B1}"/>
                                            </p:graphicEl>
                                          </p:spTgt>
                                        </p:tgtEl>
                                        <p:attrNameLst>
                                          <p:attrName>style.visibility</p:attrName>
                                        </p:attrNameLst>
                                      </p:cBhvr>
                                      <p:to>
                                        <p:strVal val="visible"/>
                                      </p:to>
                                    </p:set>
                                    <p:animEffect transition="in" filter="fade">
                                      <p:cBhvr>
                                        <p:cTn id="57" dur="2000"/>
                                        <p:tgtEl>
                                          <p:spTgt spid="4">
                                            <p:graphicEl>
                                              <a:dgm id="{88A879BA-EA31-45B6-9551-C7BF8A7B47B1}"/>
                                            </p:graphic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
                                            <p:graphicEl>
                                              <a:dgm id="{2E9AFA23-9CEE-4850-A1DE-AAA5C53FFAEC}"/>
                                            </p:graphicEl>
                                          </p:spTgt>
                                        </p:tgtEl>
                                        <p:attrNameLst>
                                          <p:attrName>style.visibility</p:attrName>
                                        </p:attrNameLst>
                                      </p:cBhvr>
                                      <p:to>
                                        <p:strVal val="visible"/>
                                      </p:to>
                                    </p:set>
                                    <p:animEffect transition="in" filter="fade">
                                      <p:cBhvr>
                                        <p:cTn id="60" dur="2000"/>
                                        <p:tgtEl>
                                          <p:spTgt spid="4">
                                            <p:graphicEl>
                                              <a:dgm id="{2E9AFA23-9CEE-4850-A1DE-AAA5C53FFAEC}"/>
                                            </p:graphic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
                                            <p:graphicEl>
                                              <a:dgm id="{EB1236AF-2487-4F01-94E6-13DA689B9A8F}"/>
                                            </p:graphicEl>
                                          </p:spTgt>
                                        </p:tgtEl>
                                        <p:attrNameLst>
                                          <p:attrName>style.visibility</p:attrName>
                                        </p:attrNameLst>
                                      </p:cBhvr>
                                      <p:to>
                                        <p:strVal val="visible"/>
                                      </p:to>
                                    </p:set>
                                    <p:animEffect transition="in" filter="fade">
                                      <p:cBhvr>
                                        <p:cTn id="63" dur="2000"/>
                                        <p:tgtEl>
                                          <p:spTgt spid="4">
                                            <p:graphicEl>
                                              <a:dgm id="{EB1236AF-2487-4F01-94E6-13DA689B9A8F}"/>
                                            </p:graphicEl>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
                                            <p:graphicEl>
                                              <a:dgm id="{93147877-5069-43B3-801A-519FBA1C2BFD}"/>
                                            </p:graphicEl>
                                          </p:spTgt>
                                        </p:tgtEl>
                                        <p:attrNameLst>
                                          <p:attrName>style.visibility</p:attrName>
                                        </p:attrNameLst>
                                      </p:cBhvr>
                                      <p:to>
                                        <p:strVal val="visible"/>
                                      </p:to>
                                    </p:set>
                                    <p:animEffect transition="in" filter="fade">
                                      <p:cBhvr>
                                        <p:cTn id="66" dur="2000"/>
                                        <p:tgtEl>
                                          <p:spTgt spid="4">
                                            <p:graphicEl>
                                              <a:dgm id="{93147877-5069-43B3-801A-519FBA1C2BFD}"/>
                                            </p:graphic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
                                            <p:graphicEl>
                                              <a:dgm id="{34AF3C46-6505-4DCB-A0C2-4D59074B3779}"/>
                                            </p:graphicEl>
                                          </p:spTgt>
                                        </p:tgtEl>
                                        <p:attrNameLst>
                                          <p:attrName>style.visibility</p:attrName>
                                        </p:attrNameLst>
                                      </p:cBhvr>
                                      <p:to>
                                        <p:strVal val="visible"/>
                                      </p:to>
                                    </p:set>
                                    <p:animEffect transition="in" filter="fade">
                                      <p:cBhvr>
                                        <p:cTn id="69" dur="2000"/>
                                        <p:tgtEl>
                                          <p:spTgt spid="4">
                                            <p:graphicEl>
                                              <a:dgm id="{34AF3C46-6505-4DCB-A0C2-4D59074B377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AtOnc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Career Management Framework</a:t>
            </a:r>
            <a:endParaRPr lang="en-US" dirty="0"/>
          </a:p>
        </p:txBody>
      </p:sp>
      <p:pic>
        <p:nvPicPr>
          <p:cNvPr id="67586" name="Picture 2"/>
          <p:cNvPicPr>
            <a:picLocks noGrp="1" noChangeAspect="1" noChangeArrowheads="1"/>
          </p:cNvPicPr>
          <p:nvPr>
            <p:ph idx="1"/>
          </p:nvPr>
        </p:nvPicPr>
        <p:blipFill>
          <a:blip r:embed="rId2"/>
          <a:srcRect/>
          <a:stretch>
            <a:fillRect/>
          </a:stretch>
        </p:blipFill>
        <p:spPr bwMode="auto">
          <a:xfrm>
            <a:off x="0" y="2051120"/>
            <a:ext cx="9144000" cy="404488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A95A3AC0-279A-4148-AE3C-7BC704F32FAD}"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 Management</a:t>
            </a:r>
            <a:endParaRPr lang="en-US" dirty="0"/>
          </a:p>
        </p:txBody>
      </p:sp>
      <p:sp>
        <p:nvSpPr>
          <p:cNvPr id="3" name="Content Placeholder 2"/>
          <p:cNvSpPr>
            <a:spLocks noGrp="1"/>
          </p:cNvSpPr>
          <p:nvPr>
            <p:ph idx="1"/>
          </p:nvPr>
        </p:nvSpPr>
        <p:spPr/>
        <p:txBody>
          <a:bodyPr/>
          <a:lstStyle/>
          <a:p>
            <a:pPr>
              <a:buNone/>
            </a:pPr>
            <a:r>
              <a:rPr lang="en-US" dirty="0"/>
              <a:t>Career management is the process through which employees: </a:t>
            </a:r>
            <a:endParaRPr lang="en-US" dirty="0" smtClean="0"/>
          </a:p>
          <a:p>
            <a:r>
              <a:rPr lang="en-US" dirty="0" smtClean="0"/>
              <a:t> </a:t>
            </a:r>
            <a:r>
              <a:rPr lang="en-US" dirty="0"/>
              <a:t>Become aware of their own interests, values, strengths, and weaknesses. </a:t>
            </a:r>
            <a:endParaRPr lang="en-US" dirty="0" smtClean="0"/>
          </a:p>
          <a:p>
            <a:r>
              <a:rPr lang="en-US" dirty="0" smtClean="0"/>
              <a:t> </a:t>
            </a:r>
            <a:r>
              <a:rPr lang="en-US" dirty="0"/>
              <a:t>Obtain information about job opportunities within the company. </a:t>
            </a:r>
          </a:p>
          <a:p>
            <a:r>
              <a:rPr lang="en-US" dirty="0" smtClean="0"/>
              <a:t>Identify </a:t>
            </a:r>
            <a:r>
              <a:rPr lang="en-US" dirty="0"/>
              <a:t>career goals. </a:t>
            </a:r>
          </a:p>
          <a:p>
            <a:r>
              <a:rPr lang="en-US" dirty="0" smtClean="0"/>
              <a:t>Establish </a:t>
            </a:r>
            <a:r>
              <a:rPr lang="en-US" dirty="0"/>
              <a:t>action plans to achieve career goals.</a:t>
            </a:r>
          </a:p>
        </p:txBody>
      </p:sp>
      <p:sp>
        <p:nvSpPr>
          <p:cNvPr id="4" name="Slide Number Placeholder 3"/>
          <p:cNvSpPr>
            <a:spLocks noGrp="1"/>
          </p:cNvSpPr>
          <p:nvPr>
            <p:ph type="sldNum" sz="quarter" idx="12"/>
          </p:nvPr>
        </p:nvSpPr>
        <p:spPr/>
        <p:txBody>
          <a:bodyPr/>
          <a:lstStyle/>
          <a:p>
            <a:fld id="{A95A3AC0-279A-4148-AE3C-7BC704F32FAD}"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Career Management Systems</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 </a:t>
            </a:r>
            <a:r>
              <a:rPr lang="en-US" dirty="0"/>
              <a:t>A career management system helps </a:t>
            </a:r>
            <a:r>
              <a:rPr lang="en-US" dirty="0" smtClean="0"/>
              <a:t>in identify </a:t>
            </a:r>
            <a:r>
              <a:rPr lang="en-US" dirty="0"/>
              <a:t>career development needs. </a:t>
            </a:r>
            <a:endParaRPr lang="en-US" dirty="0" smtClean="0"/>
          </a:p>
          <a:p>
            <a:endParaRPr lang="en-US" dirty="0" smtClean="0"/>
          </a:p>
          <a:p>
            <a:pPr>
              <a:buNone/>
            </a:pPr>
            <a:r>
              <a:rPr lang="en-US" dirty="0" smtClean="0"/>
              <a:t>• </a:t>
            </a:r>
            <a:r>
              <a:rPr lang="en-US" dirty="0"/>
              <a:t>Effective career management systems develop employees who are more committed to the company and also have a positive influence on employee’s job performance.</a:t>
            </a:r>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Why Is Career Management Important?</a:t>
            </a:r>
            <a:br>
              <a:rPr lang="en-US" dirty="0" smtClean="0"/>
            </a:br>
            <a:endParaRPr lang="en-US" dirty="0"/>
          </a:p>
        </p:txBody>
      </p:sp>
      <p:sp>
        <p:nvSpPr>
          <p:cNvPr id="3" name="Content Placeholder 2"/>
          <p:cNvSpPr>
            <a:spLocks noGrp="1"/>
          </p:cNvSpPr>
          <p:nvPr>
            <p:ph idx="1"/>
          </p:nvPr>
        </p:nvSpPr>
        <p:spPr/>
        <p:txBody>
          <a:bodyPr>
            <a:normAutofit/>
          </a:bodyPr>
          <a:lstStyle/>
          <a:p>
            <a:pPr fontAlgn="base"/>
            <a:endParaRPr lang="en-US" b="1" dirty="0"/>
          </a:p>
          <a:p>
            <a:endParaRPr lang="en-US" dirty="0"/>
          </a:p>
        </p:txBody>
      </p:sp>
      <p:graphicFrame>
        <p:nvGraphicFramePr>
          <p:cNvPr id="4" name="Diagram 3"/>
          <p:cNvGraphicFramePr/>
          <p:nvPr/>
        </p:nvGraphicFramePr>
        <p:xfrm>
          <a:off x="533400" y="1397000"/>
          <a:ext cx="7924800" cy="431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95A3AC0-279A-4148-AE3C-7BC704F32FAD}" type="slidenum">
              <a:rPr lang="en-US" smtClean="0"/>
              <a:pPr/>
              <a:t>20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27043FEC-8DCF-4AC8-8E83-89E64DD34B9E}"/>
                                            </p:graphicEl>
                                          </p:spTgt>
                                        </p:tgtEl>
                                        <p:attrNameLst>
                                          <p:attrName>style.visibility</p:attrName>
                                        </p:attrNameLst>
                                      </p:cBhvr>
                                      <p:to>
                                        <p:strVal val="visible"/>
                                      </p:to>
                                    </p:set>
                                    <p:animEffect transition="in" filter="fade">
                                      <p:cBhvr>
                                        <p:cTn id="7" dur="2000"/>
                                        <p:tgtEl>
                                          <p:spTgt spid="4">
                                            <p:graphicEl>
                                              <a:dgm id="{27043FEC-8DCF-4AC8-8E83-89E64DD34B9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49EB4F4B-B527-498F-A31F-4532A2B4FFF1}"/>
                                            </p:graphicEl>
                                          </p:spTgt>
                                        </p:tgtEl>
                                        <p:attrNameLst>
                                          <p:attrName>style.visibility</p:attrName>
                                        </p:attrNameLst>
                                      </p:cBhvr>
                                      <p:to>
                                        <p:strVal val="visible"/>
                                      </p:to>
                                    </p:set>
                                    <p:animEffect transition="in" filter="fade">
                                      <p:cBhvr>
                                        <p:cTn id="12" dur="2000"/>
                                        <p:tgtEl>
                                          <p:spTgt spid="4">
                                            <p:graphicEl>
                                              <a:dgm id="{49EB4F4B-B527-498F-A31F-4532A2B4FFF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Why Is Career Management Important?</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95A3AC0-279A-4148-AE3C-7BC704F32FAD}" type="slidenum">
              <a:rPr lang="en-US" smtClean="0"/>
              <a:pPr/>
              <a:t>21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1EB2B549-7444-486B-A8C3-3E6A0F4230DD}"/>
                                            </p:graphicEl>
                                          </p:spTgt>
                                        </p:tgtEl>
                                        <p:attrNameLst>
                                          <p:attrName>style.visibility</p:attrName>
                                        </p:attrNameLst>
                                      </p:cBhvr>
                                      <p:to>
                                        <p:strVal val="visible"/>
                                      </p:to>
                                    </p:set>
                                    <p:animEffect transition="in" filter="fade">
                                      <p:cBhvr>
                                        <p:cTn id="7" dur="2000"/>
                                        <p:tgtEl>
                                          <p:spTgt spid="4">
                                            <p:graphicEl>
                                              <a:dgm id="{1EB2B549-7444-486B-A8C3-3E6A0F4230D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4CCB31E-92C8-415F-9218-309D20FFFBEC}"/>
                                            </p:graphicEl>
                                          </p:spTgt>
                                        </p:tgtEl>
                                        <p:attrNameLst>
                                          <p:attrName>style.visibility</p:attrName>
                                        </p:attrNameLst>
                                      </p:cBhvr>
                                      <p:to>
                                        <p:strVal val="visible"/>
                                      </p:to>
                                    </p:set>
                                    <p:animEffect transition="in" filter="fade">
                                      <p:cBhvr>
                                        <p:cTn id="12" dur="2000"/>
                                        <p:tgtEl>
                                          <p:spTgt spid="4">
                                            <p:graphicEl>
                                              <a:dgm id="{04CCB31E-92C8-415F-9218-309D20FFFBE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Design factors of Effective Career Management Systems</a:t>
            </a:r>
            <a:endParaRPr lang="en-US" dirty="0"/>
          </a:p>
        </p:txBody>
      </p:sp>
      <p:sp>
        <p:nvSpPr>
          <p:cNvPr id="3" name="Content Placeholder 2"/>
          <p:cNvSpPr>
            <a:spLocks noGrp="1"/>
          </p:cNvSpPr>
          <p:nvPr>
            <p:ph idx="1"/>
          </p:nvPr>
        </p:nvSpPr>
        <p:spPr/>
        <p:txBody>
          <a:bodyPr>
            <a:normAutofit/>
          </a:bodyPr>
          <a:lstStyle/>
          <a:p>
            <a:pPr lvl="1">
              <a:buFont typeface="Arial" pitchFamily="34" charset="0"/>
              <a:buChar char="•"/>
            </a:pPr>
            <a:r>
              <a:rPr lang="en-US" dirty="0" smtClean="0"/>
              <a:t>System is positioned as a response to a business need.</a:t>
            </a:r>
          </a:p>
          <a:p>
            <a:pPr lvl="1">
              <a:buFont typeface="Arial" pitchFamily="34" charset="0"/>
              <a:buChar char="•"/>
            </a:pPr>
            <a:r>
              <a:rPr lang="en-US" dirty="0" smtClean="0"/>
              <a:t>Employees and managers participate in development of the system.</a:t>
            </a:r>
          </a:p>
          <a:p>
            <a:pPr lvl="1">
              <a:buFont typeface="Arial" pitchFamily="34" charset="0"/>
              <a:buChar char="•"/>
            </a:pPr>
            <a:r>
              <a:rPr lang="en-US" dirty="0" smtClean="0"/>
              <a:t>Employees are encouraged to take an active role in career management.</a:t>
            </a:r>
          </a:p>
          <a:p>
            <a:pPr lvl="1">
              <a:buFont typeface="Arial" pitchFamily="34" charset="0"/>
              <a:buChar char="•"/>
            </a:pPr>
            <a:r>
              <a:rPr lang="en-US" dirty="0" smtClean="0"/>
              <a:t>Evaluation is ongoing and used to improve the system.</a:t>
            </a:r>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Design factors of Effective Career Management Systems: (continued)</a:t>
            </a:r>
            <a:endParaRPr lang="en-US" dirty="0"/>
          </a:p>
        </p:txBody>
      </p:sp>
      <p:sp>
        <p:nvSpPr>
          <p:cNvPr id="3" name="Content Placeholder 2"/>
          <p:cNvSpPr>
            <a:spLocks noGrp="1"/>
          </p:cNvSpPr>
          <p:nvPr>
            <p:ph idx="1"/>
          </p:nvPr>
        </p:nvSpPr>
        <p:spPr/>
        <p:txBody>
          <a:bodyPr/>
          <a:lstStyle/>
          <a:p>
            <a:pPr lvl="1">
              <a:buFont typeface="Arial" pitchFamily="34" charset="0"/>
              <a:buChar char="•"/>
            </a:pPr>
            <a:r>
              <a:rPr lang="en-US" dirty="0" smtClean="0"/>
              <a:t>Business units can customize the system for their own purposes.</a:t>
            </a:r>
          </a:p>
          <a:p>
            <a:pPr lvl="1">
              <a:buFont typeface="Arial" pitchFamily="34" charset="0"/>
              <a:buChar char="•"/>
            </a:pPr>
            <a:r>
              <a:rPr lang="en-US" dirty="0" smtClean="0"/>
              <a:t>Employees need access to career information sources.</a:t>
            </a:r>
          </a:p>
          <a:p>
            <a:pPr lvl="1">
              <a:buFont typeface="Arial" pitchFamily="34" charset="0"/>
              <a:buChar char="•"/>
            </a:pPr>
            <a:r>
              <a:rPr lang="en-US" dirty="0" smtClean="0"/>
              <a:t>Senior management supports the career system.</a:t>
            </a:r>
          </a:p>
          <a:p>
            <a:pPr lvl="1">
              <a:buFont typeface="Arial" pitchFamily="34" charset="0"/>
              <a:buChar char="•"/>
            </a:pPr>
            <a:r>
              <a:rPr lang="en-US" dirty="0" smtClean="0"/>
              <a:t>Career management is linked to other human resource practices such as training, recruiting systems, and performance management.</a:t>
            </a:r>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 Management Process</a:t>
            </a:r>
            <a:endParaRPr lang="en-US" dirty="0"/>
          </a:p>
        </p:txBody>
      </p:sp>
      <p:graphicFrame>
        <p:nvGraphicFramePr>
          <p:cNvPr id="4" name="Diagram 3"/>
          <p:cNvGraphicFramePr/>
          <p:nvPr/>
        </p:nvGraphicFramePr>
        <p:xfrm>
          <a:off x="1600200" y="20574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95A3AC0-279A-4148-AE3C-7BC704F32FAD}" type="slidenum">
              <a:rPr lang="en-US" smtClean="0"/>
              <a:pPr/>
              <a:t>24</a:t>
            </a:fld>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dgm id="{A3EB42F6-6546-4195-8790-71CEEA21086F}"/>
                                            </p:graphicEl>
                                          </p:spTgt>
                                        </p:tgtEl>
                                        <p:attrNameLst>
                                          <p:attrName>style.visibility</p:attrName>
                                        </p:attrNameLst>
                                      </p:cBhvr>
                                      <p:to>
                                        <p:strVal val="visible"/>
                                      </p:to>
                                    </p:set>
                                    <p:animEffect transition="in" filter="wipe(down)">
                                      <p:cBhvr>
                                        <p:cTn id="7" dur="500"/>
                                        <p:tgtEl>
                                          <p:spTgt spid="4">
                                            <p:graphicEl>
                                              <a:dgm id="{A3EB42F6-6546-4195-8790-71CEEA21086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dgm id="{FE702654-3EE9-4098-8746-E2D46B42C3B8}"/>
                                            </p:graphicEl>
                                          </p:spTgt>
                                        </p:tgtEl>
                                        <p:attrNameLst>
                                          <p:attrName>style.visibility</p:attrName>
                                        </p:attrNameLst>
                                      </p:cBhvr>
                                      <p:to>
                                        <p:strVal val="visible"/>
                                      </p:to>
                                    </p:set>
                                    <p:animEffect transition="in" filter="wipe(down)">
                                      <p:cBhvr>
                                        <p:cTn id="12" dur="500"/>
                                        <p:tgtEl>
                                          <p:spTgt spid="4">
                                            <p:graphicEl>
                                              <a:dgm id="{FE702654-3EE9-4098-8746-E2D46B42C3B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dgm id="{674E76C4-C1F5-4A68-90EB-81EA9DF4248D}"/>
                                            </p:graphicEl>
                                          </p:spTgt>
                                        </p:tgtEl>
                                        <p:attrNameLst>
                                          <p:attrName>style.visibility</p:attrName>
                                        </p:attrNameLst>
                                      </p:cBhvr>
                                      <p:to>
                                        <p:strVal val="visible"/>
                                      </p:to>
                                    </p:set>
                                    <p:animEffect transition="in" filter="wipe(down)">
                                      <p:cBhvr>
                                        <p:cTn id="17" dur="500"/>
                                        <p:tgtEl>
                                          <p:spTgt spid="4">
                                            <p:graphicEl>
                                              <a:dgm id="{674E76C4-C1F5-4A68-90EB-81EA9DF4248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graphicEl>
                                              <a:dgm id="{842472CB-1802-4954-97B6-E226681A5A81}"/>
                                            </p:graphicEl>
                                          </p:spTgt>
                                        </p:tgtEl>
                                        <p:attrNameLst>
                                          <p:attrName>style.visibility</p:attrName>
                                        </p:attrNameLst>
                                      </p:cBhvr>
                                      <p:to>
                                        <p:strVal val="visible"/>
                                      </p:to>
                                    </p:set>
                                    <p:animEffect transition="in" filter="wipe(down)">
                                      <p:cBhvr>
                                        <p:cTn id="22" dur="500"/>
                                        <p:tgtEl>
                                          <p:spTgt spid="4">
                                            <p:graphicEl>
                                              <a:dgm id="{842472CB-1802-4954-97B6-E226681A5A81}"/>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graphicEl>
                                              <a:dgm id="{A47AC0C2-ED26-4250-B337-C25CC48361E6}"/>
                                            </p:graphicEl>
                                          </p:spTgt>
                                        </p:tgtEl>
                                        <p:attrNameLst>
                                          <p:attrName>style.visibility</p:attrName>
                                        </p:attrNameLst>
                                      </p:cBhvr>
                                      <p:to>
                                        <p:strVal val="visible"/>
                                      </p:to>
                                    </p:set>
                                    <p:animEffect transition="in" filter="wipe(down)">
                                      <p:cBhvr>
                                        <p:cTn id="27" dur="500"/>
                                        <p:tgtEl>
                                          <p:spTgt spid="4">
                                            <p:graphicEl>
                                              <a:dgm id="{A47AC0C2-ED26-4250-B337-C25CC48361E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Assessment</a:t>
            </a:r>
            <a:endParaRPr lang="en-US" dirty="0"/>
          </a:p>
        </p:txBody>
      </p:sp>
      <p:sp>
        <p:nvSpPr>
          <p:cNvPr id="3" name="Content Placeholder 2"/>
          <p:cNvSpPr>
            <a:spLocks noGrp="1"/>
          </p:cNvSpPr>
          <p:nvPr>
            <p:ph idx="1"/>
          </p:nvPr>
        </p:nvSpPr>
        <p:spPr/>
        <p:txBody>
          <a:bodyPr>
            <a:normAutofit/>
          </a:bodyPr>
          <a:lstStyle/>
          <a:p>
            <a:r>
              <a:rPr lang="en-US" dirty="0" smtClean="0"/>
              <a:t>Refers to use of information by the employees to determine their career interests, values aptitudes and behavioral tendencies.</a:t>
            </a:r>
          </a:p>
          <a:p>
            <a:endParaRPr lang="en-US" dirty="0" smtClean="0"/>
          </a:p>
          <a:p>
            <a:r>
              <a:rPr lang="en-US" dirty="0" smtClean="0"/>
              <a:t>Involves </a:t>
            </a:r>
            <a:r>
              <a:rPr lang="en-US" dirty="0" smtClean="0"/>
              <a:t>tests such as , Strong –Campbell Interest Inventory Self Directed Search</a:t>
            </a:r>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Reality Check</a:t>
            </a:r>
            <a:endParaRPr lang="en-US" dirty="0"/>
          </a:p>
        </p:txBody>
      </p:sp>
      <p:sp>
        <p:nvSpPr>
          <p:cNvPr id="3" name="Content Placeholder 2"/>
          <p:cNvSpPr>
            <a:spLocks noGrp="1"/>
          </p:cNvSpPr>
          <p:nvPr>
            <p:ph idx="1"/>
          </p:nvPr>
        </p:nvSpPr>
        <p:spPr/>
        <p:txBody>
          <a:bodyPr>
            <a:normAutofit lnSpcReduction="10000"/>
          </a:bodyPr>
          <a:lstStyle/>
          <a:p>
            <a:r>
              <a:rPr lang="en-US" dirty="0" smtClean="0"/>
              <a:t> Refers to information employees receive about how the company evaluate their skills and knowledge and where they fit into company’s plans.eg-potential promotion opportunities </a:t>
            </a:r>
          </a:p>
          <a:p>
            <a:endParaRPr lang="en-US" dirty="0" smtClean="0"/>
          </a:p>
          <a:p>
            <a:r>
              <a:rPr lang="en-US" dirty="0" smtClean="0"/>
              <a:t>This </a:t>
            </a:r>
            <a:r>
              <a:rPr lang="en-US" dirty="0" smtClean="0"/>
              <a:t>information is provided by the employee’s manager as a part of performance appraisal.</a:t>
            </a:r>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Setting</a:t>
            </a:r>
            <a:endParaRPr lang="en-US" dirty="0"/>
          </a:p>
        </p:txBody>
      </p:sp>
      <p:sp>
        <p:nvSpPr>
          <p:cNvPr id="3" name="Content Placeholder 2"/>
          <p:cNvSpPr>
            <a:spLocks noGrp="1"/>
          </p:cNvSpPr>
          <p:nvPr>
            <p:ph idx="1"/>
          </p:nvPr>
        </p:nvSpPr>
        <p:spPr/>
        <p:txBody>
          <a:bodyPr>
            <a:normAutofit lnSpcReduction="10000"/>
          </a:bodyPr>
          <a:lstStyle/>
          <a:p>
            <a:r>
              <a:rPr lang="en-US" dirty="0" smtClean="0"/>
              <a:t>In </a:t>
            </a:r>
            <a:r>
              <a:rPr lang="en-US" dirty="0" smtClean="0"/>
              <a:t>goal setting the employees develop short and long term career objectives. </a:t>
            </a:r>
          </a:p>
          <a:p>
            <a:r>
              <a:rPr lang="en-US" dirty="0" smtClean="0"/>
              <a:t>These </a:t>
            </a:r>
            <a:r>
              <a:rPr lang="en-US" dirty="0" smtClean="0"/>
              <a:t>goals usually relate to desired positions, level of skill application, work setting or skill application. </a:t>
            </a:r>
          </a:p>
          <a:p>
            <a:r>
              <a:rPr lang="en-US" dirty="0" smtClean="0"/>
              <a:t>The </a:t>
            </a:r>
            <a:r>
              <a:rPr lang="en-US" dirty="0" smtClean="0"/>
              <a:t>goals are discussed and written into a development plan which includes description of strengths and weaknesses, goals and development activities to reach the goal.</a:t>
            </a:r>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Planning</a:t>
            </a:r>
            <a:endParaRPr lang="en-US" dirty="0"/>
          </a:p>
        </p:txBody>
      </p:sp>
      <p:sp>
        <p:nvSpPr>
          <p:cNvPr id="3" name="Content Placeholder 2"/>
          <p:cNvSpPr>
            <a:spLocks noGrp="1"/>
          </p:cNvSpPr>
          <p:nvPr>
            <p:ph idx="1"/>
          </p:nvPr>
        </p:nvSpPr>
        <p:spPr/>
        <p:txBody>
          <a:bodyPr/>
          <a:lstStyle/>
          <a:p>
            <a:r>
              <a:rPr lang="en-US" dirty="0" smtClean="0"/>
              <a:t>Employees </a:t>
            </a:r>
            <a:r>
              <a:rPr lang="en-US" dirty="0" smtClean="0"/>
              <a:t>determine how to achieve their long and short term career goals. </a:t>
            </a:r>
          </a:p>
          <a:p>
            <a:pPr>
              <a:buNone/>
            </a:pPr>
            <a:endParaRPr lang="en-US" dirty="0" smtClean="0"/>
          </a:p>
          <a:p>
            <a:r>
              <a:rPr lang="en-US" dirty="0" smtClean="0"/>
              <a:t>It </a:t>
            </a:r>
            <a:r>
              <a:rPr lang="en-US" dirty="0" smtClean="0"/>
              <a:t>involve enrolling in training courses and seminars, conducting informational interviews or applying for job openings within the company.</a:t>
            </a:r>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Career Management and Career Motivation:</a:t>
            </a:r>
            <a:endParaRPr lang="en-US" dirty="0"/>
          </a:p>
        </p:txBody>
      </p:sp>
      <p:sp>
        <p:nvSpPr>
          <p:cNvPr id="3" name="Content Placeholder 2"/>
          <p:cNvSpPr>
            <a:spLocks noGrp="1"/>
          </p:cNvSpPr>
          <p:nvPr>
            <p:ph idx="1"/>
          </p:nvPr>
        </p:nvSpPr>
        <p:spPr/>
        <p:txBody>
          <a:bodyPr>
            <a:normAutofit fontScale="85000" lnSpcReduction="20000"/>
          </a:bodyPr>
          <a:lstStyle/>
          <a:p>
            <a:pPr fontAlgn="base">
              <a:buNone/>
            </a:pPr>
            <a:endParaRPr lang="en-US" b="1" dirty="0"/>
          </a:p>
          <a:p>
            <a:pPr fontAlgn="base">
              <a:buNone/>
            </a:pPr>
            <a:r>
              <a:rPr lang="en-US" dirty="0" smtClean="0"/>
              <a:t>Career </a:t>
            </a:r>
            <a:r>
              <a:rPr lang="en-US" dirty="0"/>
              <a:t>motivation refers to: </a:t>
            </a:r>
            <a:endParaRPr lang="en-US" dirty="0" smtClean="0"/>
          </a:p>
          <a:p>
            <a:pPr fontAlgn="base">
              <a:buNone/>
            </a:pPr>
            <a:r>
              <a:rPr lang="en-US" dirty="0" smtClean="0"/>
              <a:t>	Employees</a:t>
            </a:r>
            <a:r>
              <a:rPr lang="en-US" dirty="0"/>
              <a:t>’ energy to invest in their careers Their awareness of the direction they want their careers to take The ability to maintain energy and direction despite barriers they may encounter </a:t>
            </a:r>
            <a:endParaRPr lang="en-US" dirty="0" smtClean="0"/>
          </a:p>
          <a:p>
            <a:pPr fontAlgn="base">
              <a:buNone/>
            </a:pPr>
            <a:r>
              <a:rPr lang="en-US" dirty="0" smtClean="0"/>
              <a:t>	Career </a:t>
            </a:r>
            <a:r>
              <a:rPr lang="en-US" dirty="0"/>
              <a:t>motivation has three aspects: </a:t>
            </a:r>
            <a:endParaRPr lang="en-US" dirty="0" smtClean="0"/>
          </a:p>
          <a:p>
            <a:pPr lvl="1" fontAlgn="base">
              <a:buFont typeface="Arial" pitchFamily="34" charset="0"/>
              <a:buChar char="•"/>
            </a:pPr>
            <a:r>
              <a:rPr lang="en-US" dirty="0" smtClean="0"/>
              <a:t>	Career </a:t>
            </a:r>
            <a:r>
              <a:rPr lang="en-US" dirty="0"/>
              <a:t>resilience </a:t>
            </a:r>
            <a:endParaRPr lang="en-US" dirty="0" smtClean="0"/>
          </a:p>
          <a:p>
            <a:pPr lvl="1" fontAlgn="base">
              <a:buFont typeface="Arial" pitchFamily="34" charset="0"/>
              <a:buChar char="•"/>
            </a:pPr>
            <a:r>
              <a:rPr lang="en-US" dirty="0" smtClean="0"/>
              <a:t>	Career </a:t>
            </a:r>
            <a:r>
              <a:rPr lang="en-US" dirty="0"/>
              <a:t>insight </a:t>
            </a:r>
            <a:endParaRPr lang="en-US" dirty="0" smtClean="0"/>
          </a:p>
          <a:p>
            <a:pPr lvl="1" fontAlgn="base">
              <a:buFont typeface="Arial" pitchFamily="34" charset="0"/>
              <a:buChar char="•"/>
            </a:pPr>
            <a:r>
              <a:rPr lang="en-US" dirty="0" smtClean="0"/>
              <a:t>	Career </a:t>
            </a:r>
            <a:r>
              <a:rPr lang="en-US" dirty="0"/>
              <a:t>identity</a:t>
            </a:r>
          </a:p>
          <a:p>
            <a:pPr marL="0" indent="0" fontAlgn="base">
              <a:buNone/>
            </a:pP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 Motivation</a:t>
            </a:r>
            <a:endParaRPr lang="en-US" dirty="0"/>
          </a:p>
        </p:txBody>
      </p:sp>
      <p:graphicFrame>
        <p:nvGraphicFramePr>
          <p:cNvPr id="4" name="Content Placeholder 3"/>
          <p:cNvGraphicFramePr>
            <a:graphicFrameLocks noGrp="1"/>
          </p:cNvGraphicFramePr>
          <p:nvPr>
            <p:ph idx="1"/>
          </p:nvPr>
        </p:nvGraphicFramePr>
        <p:xfrm>
          <a:off x="457200" y="15240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95A3AC0-279A-4148-AE3C-7BC704F32FAD}" type="slidenum">
              <a:rPr lang="en-US" smtClean="0"/>
              <a:pPr/>
              <a:t>30</a:t>
            </a:fld>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C9AF624F-54E6-49C2-8D40-CB81FD5D7D18}"/>
                                            </p:graphicEl>
                                          </p:spTgt>
                                        </p:tgtEl>
                                        <p:attrNameLst>
                                          <p:attrName>style.visibility</p:attrName>
                                        </p:attrNameLst>
                                      </p:cBhvr>
                                      <p:to>
                                        <p:strVal val="visible"/>
                                      </p:to>
                                    </p:set>
                                    <p:animEffect transition="in" filter="fade">
                                      <p:cBhvr>
                                        <p:cTn id="7" dur="2000"/>
                                        <p:tgtEl>
                                          <p:spTgt spid="4">
                                            <p:graphicEl>
                                              <a:dgm id="{C9AF624F-54E6-49C2-8D40-CB81FD5D7D1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F9C896B4-4D5B-43B9-8BD1-CB9C5874B28D}"/>
                                            </p:graphicEl>
                                          </p:spTgt>
                                        </p:tgtEl>
                                        <p:attrNameLst>
                                          <p:attrName>style.visibility</p:attrName>
                                        </p:attrNameLst>
                                      </p:cBhvr>
                                      <p:to>
                                        <p:strVal val="visible"/>
                                      </p:to>
                                    </p:set>
                                    <p:animEffect transition="in" filter="fade">
                                      <p:cBhvr>
                                        <p:cTn id="12" dur="2000"/>
                                        <p:tgtEl>
                                          <p:spTgt spid="4">
                                            <p:graphicEl>
                                              <a:dgm id="{F9C896B4-4D5B-43B9-8BD1-CB9C5874B28D}"/>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51EB4118-21DA-4FB9-9CC0-FB29D539368B}"/>
                                            </p:graphicEl>
                                          </p:spTgt>
                                        </p:tgtEl>
                                        <p:attrNameLst>
                                          <p:attrName>style.visibility</p:attrName>
                                        </p:attrNameLst>
                                      </p:cBhvr>
                                      <p:to>
                                        <p:strVal val="visible"/>
                                      </p:to>
                                    </p:set>
                                    <p:animEffect transition="in" filter="fade">
                                      <p:cBhvr>
                                        <p:cTn id="15" dur="2000"/>
                                        <p:tgtEl>
                                          <p:spTgt spid="4">
                                            <p:graphicEl>
                                              <a:dgm id="{51EB4118-21DA-4FB9-9CC0-FB29D539368B}"/>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C63EBA8E-D62E-4B66-9D70-A022EDCA553B}"/>
                                            </p:graphicEl>
                                          </p:spTgt>
                                        </p:tgtEl>
                                        <p:attrNameLst>
                                          <p:attrName>style.visibility</p:attrName>
                                        </p:attrNameLst>
                                      </p:cBhvr>
                                      <p:to>
                                        <p:strVal val="visible"/>
                                      </p:to>
                                    </p:set>
                                    <p:animEffect transition="in" filter="fade">
                                      <p:cBhvr>
                                        <p:cTn id="20" dur="2000"/>
                                        <p:tgtEl>
                                          <p:spTgt spid="4">
                                            <p:graphicEl>
                                              <a:dgm id="{C63EBA8E-D62E-4B66-9D70-A022EDCA553B}"/>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CED3EF38-C8CB-431C-86CC-4A217781B3D0}"/>
                                            </p:graphicEl>
                                          </p:spTgt>
                                        </p:tgtEl>
                                        <p:attrNameLst>
                                          <p:attrName>style.visibility</p:attrName>
                                        </p:attrNameLst>
                                      </p:cBhvr>
                                      <p:to>
                                        <p:strVal val="visible"/>
                                      </p:to>
                                    </p:set>
                                    <p:animEffect transition="in" filter="fade">
                                      <p:cBhvr>
                                        <p:cTn id="23" dur="2000"/>
                                        <p:tgtEl>
                                          <p:spTgt spid="4">
                                            <p:graphicEl>
                                              <a:dgm id="{CED3EF38-C8CB-431C-86CC-4A217781B3D0}"/>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0C74F01B-B0A0-48FB-9378-74BA33299D77}"/>
                                            </p:graphicEl>
                                          </p:spTgt>
                                        </p:tgtEl>
                                        <p:attrNameLst>
                                          <p:attrName>style.visibility</p:attrName>
                                        </p:attrNameLst>
                                      </p:cBhvr>
                                      <p:to>
                                        <p:strVal val="visible"/>
                                      </p:to>
                                    </p:set>
                                    <p:animEffect transition="in" filter="fade">
                                      <p:cBhvr>
                                        <p:cTn id="26" dur="2000"/>
                                        <p:tgtEl>
                                          <p:spTgt spid="4">
                                            <p:graphicEl>
                                              <a:dgm id="{0C74F01B-B0A0-48FB-9378-74BA33299D7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Career Management and Career Motivation: </a:t>
            </a:r>
            <a:br>
              <a:rPr lang="en-US" dirty="0" smtClean="0"/>
            </a:br>
            <a:endParaRPr lang="en-US" dirty="0"/>
          </a:p>
        </p:txBody>
      </p:sp>
      <p:sp>
        <p:nvSpPr>
          <p:cNvPr id="3" name="Content Placeholder 2"/>
          <p:cNvSpPr>
            <a:spLocks noGrp="1"/>
          </p:cNvSpPr>
          <p:nvPr>
            <p:ph idx="1"/>
          </p:nvPr>
        </p:nvSpPr>
        <p:spPr/>
        <p:txBody>
          <a:bodyPr>
            <a:normAutofit/>
          </a:bodyPr>
          <a:lstStyle/>
          <a:p>
            <a:pPr fontAlgn="base"/>
            <a:r>
              <a:rPr lang="en-US" b="1" dirty="0" smtClean="0"/>
              <a:t>Career resilience </a:t>
            </a:r>
          </a:p>
          <a:p>
            <a:pPr fontAlgn="base">
              <a:buNone/>
            </a:pPr>
            <a:r>
              <a:rPr lang="en-US" dirty="0" smtClean="0"/>
              <a:t>– the extent to which employees are able to cope with problems that affect their work </a:t>
            </a:r>
          </a:p>
          <a:p>
            <a:pPr fontAlgn="base"/>
            <a:endParaRPr lang="en-US" dirty="0" smtClean="0"/>
          </a:p>
          <a:p>
            <a:pPr fontAlgn="base">
              <a:buNone/>
            </a:pPr>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 Insight</a:t>
            </a:r>
            <a:endParaRPr lang="en-US" dirty="0"/>
          </a:p>
        </p:txBody>
      </p:sp>
      <p:sp>
        <p:nvSpPr>
          <p:cNvPr id="3" name="Content Placeholder 2"/>
          <p:cNvSpPr>
            <a:spLocks noGrp="1"/>
          </p:cNvSpPr>
          <p:nvPr>
            <p:ph idx="1"/>
          </p:nvPr>
        </p:nvSpPr>
        <p:spPr/>
        <p:txBody>
          <a:bodyPr/>
          <a:lstStyle/>
          <a:p>
            <a:pPr fontAlgn="base"/>
            <a:r>
              <a:rPr lang="en-US" dirty="0" smtClean="0"/>
              <a:t>Involves: how much employees know about their interests, skill strengths, and weaknesses the awareness of how these perceptions relate to their career goals</a:t>
            </a:r>
          </a:p>
          <a:p>
            <a:pPr fontAlgn="base"/>
            <a:endParaRPr lang="en-US" dirty="0" smtClean="0"/>
          </a:p>
          <a:p>
            <a:pPr fontAlgn="base"/>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 Identity</a:t>
            </a:r>
            <a:endParaRPr lang="en-US" dirty="0"/>
          </a:p>
        </p:txBody>
      </p:sp>
      <p:sp>
        <p:nvSpPr>
          <p:cNvPr id="3" name="Content Placeholder 2"/>
          <p:cNvSpPr>
            <a:spLocks noGrp="1"/>
          </p:cNvSpPr>
          <p:nvPr>
            <p:ph idx="1"/>
          </p:nvPr>
        </p:nvSpPr>
        <p:spPr/>
        <p:txBody>
          <a:bodyPr/>
          <a:lstStyle/>
          <a:p>
            <a:pPr fontAlgn="base"/>
            <a:r>
              <a:rPr lang="en-US" dirty="0" smtClean="0"/>
              <a:t>the degree to which employees define their personal values according to their work</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base"/>
            <a:r>
              <a:rPr lang="en-US" dirty="0" smtClean="0"/>
              <a:t>The Value of Career Motivation: </a:t>
            </a:r>
            <a:endParaRPr lang="en-US" dirty="0"/>
          </a:p>
        </p:txBody>
      </p:sp>
      <p:sp>
        <p:nvSpPr>
          <p:cNvPr id="4" name="Text Placeholder 3"/>
          <p:cNvSpPr>
            <a:spLocks noGrp="1"/>
          </p:cNvSpPr>
          <p:nvPr>
            <p:ph type="body" idx="1"/>
          </p:nvPr>
        </p:nvSpPr>
        <p:spPr>
          <a:xfrm>
            <a:off x="533400" y="1828800"/>
            <a:ext cx="4040188" cy="639762"/>
          </a:xfrm>
        </p:spPr>
        <p:txBody>
          <a:bodyPr>
            <a:normAutofit fontScale="92500" lnSpcReduction="20000"/>
          </a:bodyPr>
          <a:lstStyle/>
          <a:p>
            <a:r>
              <a:rPr lang="en-US" dirty="0" smtClean="0"/>
              <a:t>Components of Career Motivation</a:t>
            </a:r>
          </a:p>
          <a:p>
            <a:endParaRPr lang="en-US" dirty="0"/>
          </a:p>
        </p:txBody>
      </p:sp>
      <p:sp>
        <p:nvSpPr>
          <p:cNvPr id="3" name="Content Placeholder 2"/>
          <p:cNvSpPr>
            <a:spLocks noGrp="1"/>
          </p:cNvSpPr>
          <p:nvPr>
            <p:ph sz="half" idx="2"/>
          </p:nvPr>
        </p:nvSpPr>
        <p:spPr/>
        <p:txBody>
          <a:bodyPr>
            <a:normAutofit/>
          </a:bodyPr>
          <a:lstStyle/>
          <a:p>
            <a:endParaRPr lang="en-US" dirty="0" smtClean="0"/>
          </a:p>
          <a:p>
            <a:r>
              <a:rPr lang="en-US" dirty="0" smtClean="0"/>
              <a:t>Career Resilience </a:t>
            </a:r>
          </a:p>
          <a:p>
            <a:endParaRPr lang="en-US" dirty="0" smtClean="0"/>
          </a:p>
          <a:p>
            <a:r>
              <a:rPr lang="en-US" dirty="0" smtClean="0"/>
              <a:t>Career Insight</a:t>
            </a:r>
          </a:p>
          <a:p>
            <a:endParaRPr lang="en-US" dirty="0" smtClean="0"/>
          </a:p>
          <a:p>
            <a:r>
              <a:rPr lang="en-US" dirty="0" smtClean="0"/>
              <a:t> Career Identity</a:t>
            </a:r>
          </a:p>
          <a:p>
            <a:endParaRPr lang="en-US" dirty="0"/>
          </a:p>
        </p:txBody>
      </p:sp>
      <p:sp>
        <p:nvSpPr>
          <p:cNvPr id="5" name="Text Placeholder 4"/>
          <p:cNvSpPr>
            <a:spLocks noGrp="1"/>
          </p:cNvSpPr>
          <p:nvPr>
            <p:ph type="body" sz="quarter" idx="3"/>
          </p:nvPr>
        </p:nvSpPr>
        <p:spPr/>
        <p:txBody>
          <a:bodyPr>
            <a:normAutofit/>
          </a:bodyPr>
          <a:lstStyle/>
          <a:p>
            <a:r>
              <a:rPr lang="en-US" sz="2000" dirty="0" smtClean="0"/>
              <a:t>Company Value</a:t>
            </a:r>
            <a:endParaRPr lang="en-US" sz="2000" dirty="0"/>
          </a:p>
        </p:txBody>
      </p:sp>
      <p:sp>
        <p:nvSpPr>
          <p:cNvPr id="6" name="Content Placeholder 5"/>
          <p:cNvSpPr>
            <a:spLocks noGrp="1"/>
          </p:cNvSpPr>
          <p:nvPr>
            <p:ph sz="quarter" idx="4"/>
          </p:nvPr>
        </p:nvSpPr>
        <p:spPr/>
        <p:txBody>
          <a:bodyPr>
            <a:normAutofit fontScale="85000" lnSpcReduction="20000"/>
          </a:bodyPr>
          <a:lstStyle/>
          <a:p>
            <a:pPr>
              <a:buNone/>
            </a:pPr>
            <a:r>
              <a:rPr lang="en-US" dirty="0" smtClean="0"/>
              <a:t>• Innovation </a:t>
            </a:r>
          </a:p>
          <a:p>
            <a:pPr>
              <a:buNone/>
            </a:pPr>
            <a:r>
              <a:rPr lang="en-US" dirty="0" smtClean="0"/>
              <a:t>• Employees adapting to unexpected changes </a:t>
            </a:r>
          </a:p>
          <a:p>
            <a:pPr>
              <a:buNone/>
            </a:pPr>
            <a:r>
              <a:rPr lang="en-US" dirty="0" smtClean="0"/>
              <a:t>• Commitment to Company </a:t>
            </a:r>
          </a:p>
          <a:p>
            <a:pPr>
              <a:buNone/>
            </a:pPr>
            <a:r>
              <a:rPr lang="en-US" dirty="0" smtClean="0"/>
              <a:t>• Pride in Work</a:t>
            </a:r>
          </a:p>
          <a:p>
            <a:pPr>
              <a:buNone/>
            </a:pPr>
            <a:endParaRPr lang="en-US" dirty="0" smtClean="0"/>
          </a:p>
          <a:p>
            <a:pPr>
              <a:buNone/>
            </a:pPr>
            <a:r>
              <a:rPr lang="en-US" b="1" dirty="0" smtClean="0"/>
              <a:t>Employee Value </a:t>
            </a:r>
          </a:p>
          <a:p>
            <a:pPr>
              <a:buNone/>
            </a:pPr>
            <a:r>
              <a:rPr lang="en-US" dirty="0" smtClean="0"/>
              <a:t>• Be aware of skill strengths and weaknesses</a:t>
            </a:r>
          </a:p>
          <a:p>
            <a:pPr>
              <a:buNone/>
            </a:pPr>
            <a:r>
              <a:rPr lang="en-US" dirty="0" smtClean="0"/>
              <a:t> • Participate in learning activities </a:t>
            </a:r>
          </a:p>
          <a:p>
            <a:pPr>
              <a:buNone/>
            </a:pPr>
            <a:r>
              <a:rPr lang="en-US" dirty="0" smtClean="0"/>
              <a:t>• Cope with less than ideal working conditions </a:t>
            </a:r>
          </a:p>
          <a:p>
            <a:pPr>
              <a:buNone/>
            </a:pPr>
            <a:r>
              <a:rPr lang="en-US" dirty="0" smtClean="0"/>
              <a:t>• Avoid skill obsolescence</a:t>
            </a:r>
            <a:endParaRPr lang="en-US" dirty="0"/>
          </a:p>
        </p:txBody>
      </p:sp>
      <p:sp>
        <p:nvSpPr>
          <p:cNvPr id="7" name="Slide Number Placeholder 6"/>
          <p:cNvSpPr>
            <a:spLocks noGrp="1"/>
          </p:cNvSpPr>
          <p:nvPr>
            <p:ph type="sldNum" sz="quarter" idx="12"/>
          </p:nvPr>
        </p:nvSpPr>
        <p:spPr/>
        <p:txBody>
          <a:bodyPr/>
          <a:lstStyle/>
          <a:p>
            <a:fld id="{A95A3AC0-279A-4148-AE3C-7BC704F32FAD}"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The Goal: Matching Individual and Organizational Needs</a:t>
            </a:r>
            <a:endParaRPr lang="en-US" dirty="0"/>
          </a:p>
        </p:txBody>
      </p:sp>
      <p:sp>
        <p:nvSpPr>
          <p:cNvPr id="7" name="Line 5"/>
          <p:cNvSpPr>
            <a:spLocks noChangeShapeType="1"/>
          </p:cNvSpPr>
          <p:nvPr/>
        </p:nvSpPr>
        <p:spPr bwMode="blackWhite">
          <a:xfrm>
            <a:off x="4572000" y="4572000"/>
            <a:ext cx="0" cy="1066800"/>
          </a:xfrm>
          <a:prstGeom prst="line">
            <a:avLst/>
          </a:prstGeom>
          <a:noFill/>
          <a:ln w="76200">
            <a:solidFill>
              <a:schemeClr val="tx1"/>
            </a:solidFill>
            <a:round/>
            <a:headEnd type="triangle" w="med" len="med"/>
            <a:tailEnd/>
          </a:ln>
          <a:effectLst>
            <a:outerShdw dist="107763" dir="2700000" algn="ctr" rotWithShape="0">
              <a:schemeClr val="bg2">
                <a:alpha val="50000"/>
              </a:schemeClr>
            </a:outerShdw>
          </a:effectLst>
        </p:spPr>
        <p:txBody>
          <a:bodyPr wrap="none" anchor="ctr"/>
          <a:lstStyle/>
          <a:p>
            <a:endParaRPr lang="en-US"/>
          </a:p>
        </p:txBody>
      </p:sp>
      <p:sp>
        <p:nvSpPr>
          <p:cNvPr id="8" name="Line 6"/>
          <p:cNvSpPr>
            <a:spLocks noChangeShapeType="1"/>
          </p:cNvSpPr>
          <p:nvPr/>
        </p:nvSpPr>
        <p:spPr bwMode="blackWhite">
          <a:xfrm rot="13467046">
            <a:off x="2514600" y="2971800"/>
            <a:ext cx="1295400" cy="1588"/>
          </a:xfrm>
          <a:prstGeom prst="line">
            <a:avLst/>
          </a:prstGeom>
          <a:noFill/>
          <a:ln w="76200">
            <a:solidFill>
              <a:schemeClr val="tx1"/>
            </a:solidFill>
            <a:round/>
            <a:headEnd type="triangle" w="med" len="med"/>
            <a:tailEnd/>
          </a:ln>
          <a:effectLst>
            <a:outerShdw dist="107763" dir="2700000" algn="ctr" rotWithShape="0">
              <a:schemeClr val="bg2">
                <a:alpha val="50000"/>
              </a:schemeClr>
            </a:outerShdw>
          </a:effectLst>
        </p:spPr>
        <p:txBody>
          <a:bodyPr wrap="none" anchor="ctr"/>
          <a:lstStyle/>
          <a:p>
            <a:endParaRPr lang="en-US"/>
          </a:p>
        </p:txBody>
      </p:sp>
      <p:sp>
        <p:nvSpPr>
          <p:cNvPr id="9" name="Line 7"/>
          <p:cNvSpPr>
            <a:spLocks noChangeShapeType="1"/>
          </p:cNvSpPr>
          <p:nvPr/>
        </p:nvSpPr>
        <p:spPr bwMode="blackWhite">
          <a:xfrm rot="18872351">
            <a:off x="5360194" y="3036094"/>
            <a:ext cx="1141412" cy="0"/>
          </a:xfrm>
          <a:prstGeom prst="line">
            <a:avLst/>
          </a:prstGeom>
          <a:noFill/>
          <a:ln w="76200">
            <a:solidFill>
              <a:schemeClr val="tx1"/>
            </a:solidFill>
            <a:round/>
            <a:headEnd type="triangle" w="med" len="med"/>
            <a:tailEnd/>
          </a:ln>
          <a:effectLst>
            <a:outerShdw dist="35921" dir="2700000" algn="ctr" rotWithShape="0">
              <a:schemeClr val="bg2">
                <a:alpha val="50000"/>
              </a:schemeClr>
            </a:outerShdw>
          </a:effectLst>
        </p:spPr>
        <p:txBody>
          <a:bodyPr wrap="none" anchor="ctr"/>
          <a:lstStyle/>
          <a:p>
            <a:endParaRPr lang="en-US"/>
          </a:p>
        </p:txBody>
      </p:sp>
      <p:sp>
        <p:nvSpPr>
          <p:cNvPr id="10" name="Rectangle 8"/>
          <p:cNvSpPr>
            <a:spLocks noChangeArrowheads="1"/>
          </p:cNvSpPr>
          <p:nvPr/>
        </p:nvSpPr>
        <p:spPr bwMode="blackWhite">
          <a:xfrm>
            <a:off x="2895600" y="5181600"/>
            <a:ext cx="3349625" cy="808038"/>
          </a:xfrm>
          <a:prstGeom prst="rect">
            <a:avLst/>
          </a:prstGeom>
          <a:solidFill>
            <a:srgbClr val="669900"/>
          </a:solidFill>
          <a:ln w="9525">
            <a:solidFill>
              <a:schemeClr val="tx1"/>
            </a:solidFill>
            <a:miter lim="800000"/>
            <a:headEnd/>
            <a:tailEnd/>
          </a:ln>
          <a:effectLst>
            <a:outerShdw dist="107763" dir="2700000" algn="ctr" rotWithShape="0">
              <a:schemeClr val="bg2">
                <a:alpha val="50000"/>
              </a:schemeClr>
            </a:outerShdw>
          </a:effectLst>
        </p:spPr>
        <p:txBody>
          <a:bodyPr anchor="ctr" anchorCtr="1"/>
          <a:lstStyle/>
          <a:p>
            <a:pPr algn="ctr" eaLnBrk="0" hangingPunct="0"/>
            <a:r>
              <a:rPr lang="en-US" b="1">
                <a:solidFill>
                  <a:schemeClr val="bg1"/>
                </a:solidFill>
                <a:effectLst>
                  <a:outerShdw blurRad="38100" dist="38100" dir="2700000" algn="tl">
                    <a:srgbClr val="000000"/>
                  </a:outerShdw>
                </a:effectLst>
              </a:rPr>
              <a:t>Individual and Organizational Goals</a:t>
            </a:r>
          </a:p>
        </p:txBody>
      </p:sp>
      <p:sp>
        <p:nvSpPr>
          <p:cNvPr id="11" name="Rectangle 9"/>
          <p:cNvSpPr>
            <a:spLocks noChangeArrowheads="1"/>
          </p:cNvSpPr>
          <p:nvPr/>
        </p:nvSpPr>
        <p:spPr bwMode="blackWhite">
          <a:xfrm>
            <a:off x="688975" y="2133600"/>
            <a:ext cx="3349625" cy="685800"/>
          </a:xfrm>
          <a:prstGeom prst="rect">
            <a:avLst/>
          </a:prstGeom>
          <a:solidFill>
            <a:srgbClr val="969696"/>
          </a:solidFill>
          <a:ln w="9525">
            <a:solidFill>
              <a:schemeClr val="tx1"/>
            </a:solidFill>
            <a:miter lim="800000"/>
            <a:headEnd/>
            <a:tailEnd/>
          </a:ln>
          <a:effectLst>
            <a:outerShdw dist="107763" dir="2700000" algn="ctr" rotWithShape="0">
              <a:schemeClr val="bg2">
                <a:alpha val="50000"/>
              </a:schemeClr>
            </a:outerShdw>
          </a:effectLst>
        </p:spPr>
        <p:txBody>
          <a:bodyPr anchor="ctr" anchorCtr="1"/>
          <a:lstStyle/>
          <a:p>
            <a:pPr algn="ctr" eaLnBrk="0" hangingPunct="0"/>
            <a:r>
              <a:rPr lang="en-US" b="1">
                <a:solidFill>
                  <a:schemeClr val="bg1"/>
                </a:solidFill>
                <a:effectLst>
                  <a:outerShdw blurRad="38100" dist="38100" dir="2700000" algn="tl">
                    <a:srgbClr val="000000"/>
                  </a:outerShdw>
                </a:effectLst>
              </a:rPr>
              <a:t>The Employee’s Role</a:t>
            </a:r>
          </a:p>
        </p:txBody>
      </p:sp>
      <p:sp>
        <p:nvSpPr>
          <p:cNvPr id="12" name="Rectangle 10"/>
          <p:cNvSpPr>
            <a:spLocks noChangeArrowheads="1"/>
          </p:cNvSpPr>
          <p:nvPr/>
        </p:nvSpPr>
        <p:spPr bwMode="blackWhite">
          <a:xfrm>
            <a:off x="5029200" y="2133600"/>
            <a:ext cx="3349625" cy="685800"/>
          </a:xfrm>
          <a:prstGeom prst="rect">
            <a:avLst/>
          </a:prstGeom>
          <a:solidFill>
            <a:srgbClr val="CC6600"/>
          </a:solidFill>
          <a:ln w="9525">
            <a:solidFill>
              <a:schemeClr val="tx1"/>
            </a:solidFill>
            <a:miter lim="800000"/>
            <a:headEnd/>
            <a:tailEnd/>
          </a:ln>
          <a:effectLst>
            <a:outerShdw dist="107763" dir="2700000" algn="ctr" rotWithShape="0">
              <a:schemeClr val="bg2">
                <a:alpha val="50000"/>
              </a:schemeClr>
            </a:outerShdw>
          </a:effectLst>
        </p:spPr>
        <p:txBody>
          <a:bodyPr anchor="ctr" anchorCtr="1"/>
          <a:lstStyle/>
          <a:p>
            <a:pPr algn="ctr" eaLnBrk="0" hangingPunct="0"/>
            <a:r>
              <a:rPr lang="en-US" b="1">
                <a:solidFill>
                  <a:schemeClr val="bg1"/>
                </a:solidFill>
                <a:effectLst>
                  <a:outerShdw blurRad="38100" dist="38100" dir="2700000" algn="tl">
                    <a:srgbClr val="000000"/>
                  </a:outerShdw>
                </a:effectLst>
              </a:rPr>
              <a:t>The Organization’s Role</a:t>
            </a:r>
          </a:p>
        </p:txBody>
      </p:sp>
      <p:sp>
        <p:nvSpPr>
          <p:cNvPr id="13" name="Oval 11"/>
          <p:cNvSpPr>
            <a:spLocks noChangeArrowheads="1"/>
          </p:cNvSpPr>
          <p:nvPr/>
        </p:nvSpPr>
        <p:spPr bwMode="blackWhite">
          <a:xfrm>
            <a:off x="3263900" y="3213100"/>
            <a:ext cx="2603500" cy="1358900"/>
          </a:xfrm>
          <a:prstGeom prst="ellipse">
            <a:avLst/>
          </a:prstGeom>
          <a:solidFill>
            <a:srgbClr val="006699"/>
          </a:solidFill>
          <a:ln w="9525">
            <a:solidFill>
              <a:schemeClr val="tx1"/>
            </a:solidFill>
            <a:round/>
            <a:headEnd/>
            <a:tailEnd/>
          </a:ln>
          <a:effectLst>
            <a:outerShdw dist="107763" dir="2700000" algn="ctr" rotWithShape="0">
              <a:schemeClr val="bg2">
                <a:alpha val="50000"/>
              </a:schemeClr>
            </a:outerShdw>
          </a:effectLst>
        </p:spPr>
        <p:txBody>
          <a:bodyPr anchor="ctr"/>
          <a:lstStyle/>
          <a:p>
            <a:pPr algn="ctr" eaLnBrk="0" hangingPunct="0"/>
            <a:r>
              <a:rPr lang="en-US" b="1">
                <a:solidFill>
                  <a:schemeClr val="bg1"/>
                </a:solidFill>
                <a:effectLst>
                  <a:outerShdw blurRad="38100" dist="38100" dir="2700000" algn="tl">
                    <a:srgbClr val="000000"/>
                  </a:outerShdw>
                </a:effectLst>
              </a:rPr>
              <a:t>Career Management</a:t>
            </a:r>
          </a:p>
        </p:txBody>
      </p:sp>
      <p:sp>
        <p:nvSpPr>
          <p:cNvPr id="14" name="Slide Number Placeholder 13"/>
          <p:cNvSpPr>
            <a:spLocks noGrp="1"/>
          </p:cNvSpPr>
          <p:nvPr>
            <p:ph type="sldNum" sz="quarter" idx="12"/>
          </p:nvPr>
        </p:nvSpPr>
        <p:spPr/>
        <p:txBody>
          <a:bodyPr/>
          <a:lstStyle/>
          <a:p>
            <a:fld id="{A95A3AC0-279A-4148-AE3C-7BC704F32FAD}" type="slidenum">
              <a:rPr lang="en-US" smtClean="0"/>
              <a:pPr/>
              <a:t>35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out)">
                                      <p:cBhvr>
                                        <p:cTn id="7" dur="500"/>
                                        <p:tgtEl>
                                          <p:spTgt spid="13"/>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strips(downRight)">
                                      <p:cBhvr>
                                        <p:cTn id="11" dur="500"/>
                                        <p:tgtEl>
                                          <p:spTgt spid="11"/>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strips(downRight)">
                                      <p:cBhvr>
                                        <p:cTn id="15" dur="500"/>
                                        <p:tgtEl>
                                          <p:spTgt spid="8"/>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childTnLst>
                          </p:cTn>
                        </p:par>
                        <p:par>
                          <p:cTn id="20" fill="hold">
                            <p:stCondLst>
                              <p:cond delay="2000"/>
                            </p:stCondLst>
                            <p:childTnLst>
                              <p:par>
                                <p:cTn id="21" presetID="18" presetClass="entr" presetSubtype="12"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strips(downLeft)">
                                      <p:cBhvr>
                                        <p:cTn id="23" dur="500"/>
                                        <p:tgtEl>
                                          <p:spTgt spid="9"/>
                                        </p:tgtEl>
                                      </p:cBhvr>
                                    </p:animEffect>
                                  </p:childTnLst>
                                </p:cTn>
                              </p:par>
                            </p:childTnLst>
                          </p:cTn>
                        </p:par>
                        <p:par>
                          <p:cTn id="24" fill="hold">
                            <p:stCondLst>
                              <p:cond delay="2500"/>
                            </p:stCondLst>
                            <p:childTnLst>
                              <p:par>
                                <p:cTn id="25" presetID="12" presetClass="entr" presetSubtype="4"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lide(fromBottom)">
                                      <p:cBhvr>
                                        <p:cTn id="27" dur="500"/>
                                        <p:tgtEl>
                                          <p:spTgt spid="10"/>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autoUpdateAnimBg="0"/>
      <p:bldP spid="11" grpId="0" animBg="1" autoUpdateAnimBg="0"/>
      <p:bldP spid="12" grpId="0" animBg="1" autoUpdateAnimBg="0"/>
      <p:bldP spid="13"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533400" y="457200"/>
            <a:ext cx="8077200" cy="519113"/>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Balancing Individual and Organizational Needs</a:t>
            </a:r>
          </a:p>
        </p:txBody>
      </p:sp>
      <p:pic>
        <p:nvPicPr>
          <p:cNvPr id="7" name="Picture 9" descr="C:\My Documents\Books\South-Western\Bohlander-Snell 13e\GIFs\0702.gif"/>
          <p:cNvPicPr>
            <a:picLocks noChangeAspect="1" noChangeArrowheads="1"/>
          </p:cNvPicPr>
          <p:nvPr/>
        </p:nvPicPr>
        <p:blipFill>
          <a:blip r:embed="rId2"/>
          <a:srcRect/>
          <a:stretch>
            <a:fillRect/>
          </a:stretch>
        </p:blipFill>
        <p:spPr bwMode="auto">
          <a:xfrm>
            <a:off x="536575" y="1479550"/>
            <a:ext cx="8226425" cy="389572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A95A3AC0-279A-4148-AE3C-7BC704F32FAD}" type="slidenum">
              <a:rPr lang="en-US" smtClean="0"/>
              <a:pPr/>
              <a:t>36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Employees’ Role in Career Management</a:t>
            </a:r>
            <a:endParaRPr lang="en-US" dirty="0"/>
          </a:p>
        </p:txBody>
      </p:sp>
      <p:sp>
        <p:nvSpPr>
          <p:cNvPr id="3" name="Content Placeholder 2"/>
          <p:cNvSpPr>
            <a:spLocks noGrp="1"/>
          </p:cNvSpPr>
          <p:nvPr>
            <p:ph idx="1"/>
          </p:nvPr>
        </p:nvSpPr>
        <p:spPr/>
        <p:txBody>
          <a:bodyPr>
            <a:normAutofit fontScale="62500" lnSpcReduction="20000"/>
          </a:bodyPr>
          <a:lstStyle/>
          <a:p>
            <a:pPr fontAlgn="base">
              <a:buNone/>
            </a:pPr>
            <a:endParaRPr lang="en-US" b="1" dirty="0"/>
          </a:p>
          <a:p>
            <a:pPr fontAlgn="base"/>
            <a:r>
              <a:rPr lang="en-US" dirty="0" smtClean="0"/>
              <a:t>Take </a:t>
            </a:r>
            <a:r>
              <a:rPr lang="en-US" dirty="0"/>
              <a:t>the initiative to ask for feedback from managers and peers regarding their skill strengths and </a:t>
            </a:r>
            <a:r>
              <a:rPr lang="en-US" dirty="0" smtClean="0"/>
              <a:t>weaknesses</a:t>
            </a:r>
          </a:p>
          <a:p>
            <a:pPr fontAlgn="base"/>
            <a:endParaRPr lang="en-US" dirty="0" smtClean="0"/>
          </a:p>
          <a:p>
            <a:pPr fontAlgn="base"/>
            <a:r>
              <a:rPr lang="en-US" dirty="0" smtClean="0"/>
              <a:t> </a:t>
            </a:r>
            <a:r>
              <a:rPr lang="en-US" dirty="0"/>
              <a:t>Identify their stage of career development and development needs </a:t>
            </a:r>
            <a:endParaRPr lang="en-US" dirty="0" smtClean="0"/>
          </a:p>
          <a:p>
            <a:pPr fontAlgn="base"/>
            <a:endParaRPr lang="en-US" dirty="0" smtClean="0"/>
          </a:p>
          <a:p>
            <a:pPr fontAlgn="base"/>
            <a:r>
              <a:rPr lang="en-US" dirty="0" smtClean="0"/>
              <a:t>Seek </a:t>
            </a:r>
            <a:r>
              <a:rPr lang="en-US" dirty="0"/>
              <a:t>challenges by gaining exposure to a range of learning opportunities </a:t>
            </a:r>
            <a:endParaRPr lang="en-US" dirty="0" smtClean="0"/>
          </a:p>
          <a:p>
            <a:pPr fontAlgn="base"/>
            <a:endParaRPr lang="en-US" dirty="0" smtClean="0"/>
          </a:p>
          <a:p>
            <a:pPr fontAlgn="base"/>
            <a:r>
              <a:rPr lang="en-US" dirty="0" smtClean="0"/>
              <a:t>Interact </a:t>
            </a:r>
            <a:r>
              <a:rPr lang="en-US" dirty="0"/>
              <a:t>with employees from different work groups inside and outside the company </a:t>
            </a:r>
            <a:endParaRPr lang="en-US" dirty="0" smtClean="0"/>
          </a:p>
          <a:p>
            <a:pPr fontAlgn="base"/>
            <a:endParaRPr lang="en-US" dirty="0" smtClean="0"/>
          </a:p>
          <a:p>
            <a:pPr fontAlgn="base"/>
            <a:r>
              <a:rPr lang="en-US" dirty="0" smtClean="0"/>
              <a:t>Create </a:t>
            </a:r>
            <a:r>
              <a:rPr lang="en-US" dirty="0"/>
              <a:t>visibility through good performance</a:t>
            </a:r>
          </a:p>
          <a:p>
            <a:pPr fontAlgn="base">
              <a:buNone/>
            </a:pP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fontAlgn="base"/>
            <a:r>
              <a:rPr lang="en-US" dirty="0" smtClean="0"/>
              <a:t>Managers’ Role in Career Management </a:t>
            </a:r>
            <a:endParaRPr lang="en-US" dirty="0"/>
          </a:p>
        </p:txBody>
      </p:sp>
      <p:sp>
        <p:nvSpPr>
          <p:cNvPr id="4" name="Text Placeholder 3"/>
          <p:cNvSpPr>
            <a:spLocks noGrp="1"/>
          </p:cNvSpPr>
          <p:nvPr>
            <p:ph type="body" idx="1"/>
          </p:nvPr>
        </p:nvSpPr>
        <p:spPr/>
        <p:txBody>
          <a:bodyPr/>
          <a:lstStyle/>
          <a:p>
            <a:r>
              <a:rPr lang="en-US" dirty="0" smtClean="0"/>
              <a:t>Roles</a:t>
            </a:r>
            <a:endParaRPr lang="en-US" dirty="0"/>
          </a:p>
        </p:txBody>
      </p:sp>
      <p:sp>
        <p:nvSpPr>
          <p:cNvPr id="3" name="Content Placeholder 2"/>
          <p:cNvSpPr>
            <a:spLocks noGrp="1"/>
          </p:cNvSpPr>
          <p:nvPr>
            <p:ph sz="half" idx="2"/>
          </p:nvPr>
        </p:nvSpPr>
        <p:spPr/>
        <p:txBody>
          <a:bodyPr>
            <a:normAutofit fontScale="92500" lnSpcReduction="20000"/>
          </a:bodyPr>
          <a:lstStyle/>
          <a:p>
            <a:endParaRPr lang="en-US" dirty="0" smtClean="0"/>
          </a:p>
          <a:p>
            <a:r>
              <a:rPr lang="en-US" b="1" dirty="0" smtClean="0"/>
              <a:t>Coach </a:t>
            </a:r>
          </a:p>
          <a:p>
            <a:pPr>
              <a:buNone/>
            </a:pPr>
            <a:endParaRPr lang="en-US" b="1" dirty="0" smtClean="0"/>
          </a:p>
          <a:p>
            <a:pPr>
              <a:buNone/>
            </a:pPr>
            <a:endParaRPr lang="en-US" b="1" dirty="0" smtClean="0"/>
          </a:p>
          <a:p>
            <a:r>
              <a:rPr lang="en-US" b="1" dirty="0" smtClean="0"/>
              <a:t>Appraiser </a:t>
            </a:r>
          </a:p>
          <a:p>
            <a:endParaRPr lang="en-US" b="1" dirty="0" smtClean="0"/>
          </a:p>
          <a:p>
            <a:endParaRPr lang="en-US" b="1" dirty="0" smtClean="0"/>
          </a:p>
          <a:p>
            <a:r>
              <a:rPr lang="en-US" b="1" dirty="0" smtClean="0"/>
              <a:t>Advisor </a:t>
            </a:r>
          </a:p>
          <a:p>
            <a:endParaRPr lang="en-US" b="1" dirty="0" smtClean="0"/>
          </a:p>
          <a:p>
            <a:endParaRPr lang="en-US" b="1" dirty="0" smtClean="0"/>
          </a:p>
          <a:p>
            <a:r>
              <a:rPr lang="en-US" b="1" dirty="0" smtClean="0"/>
              <a:t>Referral agent</a:t>
            </a:r>
          </a:p>
          <a:p>
            <a:pPr fontAlgn="base">
              <a:buNone/>
            </a:pPr>
            <a:endParaRPr lang="en-US" dirty="0" smtClean="0"/>
          </a:p>
          <a:p>
            <a:pPr fontAlgn="base">
              <a:buNone/>
            </a:pPr>
            <a:endParaRPr lang="en-US" dirty="0"/>
          </a:p>
        </p:txBody>
      </p:sp>
      <p:sp>
        <p:nvSpPr>
          <p:cNvPr id="5" name="Text Placeholder 4"/>
          <p:cNvSpPr>
            <a:spLocks noGrp="1"/>
          </p:cNvSpPr>
          <p:nvPr>
            <p:ph type="body" sz="quarter" idx="3"/>
          </p:nvPr>
        </p:nvSpPr>
        <p:spPr/>
        <p:txBody>
          <a:bodyPr/>
          <a:lstStyle/>
          <a:p>
            <a:r>
              <a:rPr lang="en-US" dirty="0" smtClean="0"/>
              <a:t>Responsibilities</a:t>
            </a:r>
            <a:endParaRPr lang="en-US" dirty="0"/>
          </a:p>
        </p:txBody>
      </p:sp>
      <p:sp>
        <p:nvSpPr>
          <p:cNvPr id="6" name="Content Placeholder 5"/>
          <p:cNvSpPr>
            <a:spLocks noGrp="1"/>
          </p:cNvSpPr>
          <p:nvPr>
            <p:ph sz="quarter" idx="4"/>
          </p:nvPr>
        </p:nvSpPr>
        <p:spPr/>
        <p:txBody>
          <a:bodyPr>
            <a:normAutofit fontScale="85000" lnSpcReduction="10000"/>
          </a:bodyPr>
          <a:lstStyle/>
          <a:p>
            <a:r>
              <a:rPr lang="en-US" dirty="0" smtClean="0"/>
              <a:t>Probe problems, interests, values, needs Listen Clarify concerns Define concerns</a:t>
            </a:r>
          </a:p>
          <a:p>
            <a:r>
              <a:rPr lang="en-US" dirty="0" smtClean="0"/>
              <a:t>Give feedback Clarify company standards Clarify job responsibilities Clarify company needs</a:t>
            </a:r>
          </a:p>
          <a:p>
            <a:r>
              <a:rPr lang="en-US" dirty="0" smtClean="0"/>
              <a:t>Generate options, experiences, and relationships Assist in goal setting Provide recommendations</a:t>
            </a:r>
          </a:p>
          <a:p>
            <a:r>
              <a:rPr lang="en-US" dirty="0" smtClean="0"/>
              <a:t>Link to career management resources Follow up on career management plan</a:t>
            </a:r>
            <a:endParaRPr lang="en-US" dirty="0"/>
          </a:p>
        </p:txBody>
      </p:sp>
      <p:sp>
        <p:nvSpPr>
          <p:cNvPr id="7" name="Slide Number Placeholder 6"/>
          <p:cNvSpPr>
            <a:spLocks noGrp="1"/>
          </p:cNvSpPr>
          <p:nvPr>
            <p:ph type="sldNum" sz="quarter" idx="12"/>
          </p:nvPr>
        </p:nvSpPr>
        <p:spPr/>
        <p:txBody>
          <a:bodyPr/>
          <a:lstStyle/>
          <a:p>
            <a:fld id="{A95A3AC0-279A-4148-AE3C-7BC704F32FAD}"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dirty="0" smtClean="0"/>
              <a:t>Company’s Role in Career Management: </a:t>
            </a:r>
            <a:br>
              <a:rPr lang="en-US" dirty="0" smtClean="0"/>
            </a:br>
            <a:endParaRPr lang="en-US" dirty="0"/>
          </a:p>
        </p:txBody>
      </p:sp>
      <p:sp>
        <p:nvSpPr>
          <p:cNvPr id="3" name="Content Placeholder 2"/>
          <p:cNvSpPr>
            <a:spLocks noGrp="1"/>
          </p:cNvSpPr>
          <p:nvPr>
            <p:ph idx="1"/>
          </p:nvPr>
        </p:nvSpPr>
        <p:spPr>
          <a:xfrm>
            <a:off x="457200" y="1646237"/>
            <a:ext cx="8229600" cy="4525963"/>
          </a:xfrm>
        </p:spPr>
        <p:txBody>
          <a:bodyPr/>
          <a:lstStyle/>
          <a:p>
            <a:pPr fontAlgn="base"/>
            <a:r>
              <a:rPr lang="en-US" dirty="0" smtClean="0"/>
              <a:t>Companies are responsible for providing employees with the resources needed to be successful in career planning: </a:t>
            </a:r>
          </a:p>
          <a:p>
            <a:pPr lvl="1" fontAlgn="base"/>
            <a:r>
              <a:rPr lang="en-US" dirty="0" smtClean="0"/>
              <a:t>Career workshops </a:t>
            </a:r>
          </a:p>
          <a:p>
            <a:pPr lvl="1" fontAlgn="base"/>
            <a:r>
              <a:rPr lang="en-US" dirty="0" smtClean="0"/>
              <a:t>Information on career and job opportunities </a:t>
            </a:r>
          </a:p>
          <a:p>
            <a:pPr lvl="1" fontAlgn="base"/>
            <a:r>
              <a:rPr lang="en-US" dirty="0" smtClean="0"/>
              <a:t>Career planning workbooks </a:t>
            </a:r>
          </a:p>
          <a:p>
            <a:pPr lvl="1" fontAlgn="base"/>
            <a:r>
              <a:rPr lang="en-US" dirty="0" smtClean="0"/>
              <a:t>Career counseling </a:t>
            </a:r>
          </a:p>
          <a:p>
            <a:pPr lvl="1" fontAlgn="base"/>
            <a:r>
              <a:rPr lang="en-US" dirty="0" smtClean="0"/>
              <a:t>Career paths</a:t>
            </a:r>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The Employer’s Role in </a:t>
            </a:r>
            <a:br>
              <a:rPr lang="en-US" dirty="0" smtClean="0"/>
            </a:br>
            <a:r>
              <a:rPr lang="en-US" dirty="0" smtClean="0"/>
              <a:t>Career Development</a:t>
            </a:r>
            <a:endParaRPr lang="en-US" dirty="0"/>
          </a:p>
        </p:txBody>
      </p:sp>
      <p:grpSp>
        <p:nvGrpSpPr>
          <p:cNvPr id="4" name="Content Placeholder 3"/>
          <p:cNvGrpSpPr>
            <a:grpSpLocks noGrp="1"/>
          </p:cNvGrpSpPr>
          <p:nvPr/>
        </p:nvGrpSpPr>
        <p:grpSpPr bwMode="auto">
          <a:xfrm>
            <a:off x="457200" y="1600200"/>
            <a:ext cx="8229600" cy="4525963"/>
            <a:chOff x="714" y="1003"/>
            <a:chExt cx="4299" cy="2634"/>
          </a:xfrm>
        </p:grpSpPr>
        <p:grpSp>
          <p:nvGrpSpPr>
            <p:cNvPr id="5" name="Group 4"/>
            <p:cNvGrpSpPr>
              <a:grpSpLocks/>
            </p:cNvGrpSpPr>
            <p:nvPr/>
          </p:nvGrpSpPr>
          <p:grpSpPr bwMode="auto">
            <a:xfrm>
              <a:off x="1864" y="1531"/>
              <a:ext cx="2002" cy="1575"/>
              <a:chOff x="1878" y="1496"/>
              <a:chExt cx="2002" cy="1360"/>
            </a:xfrm>
          </p:grpSpPr>
          <p:sp>
            <p:nvSpPr>
              <p:cNvPr id="13" name="_s1028"/>
              <p:cNvSpPr>
                <a:spLocks noChangeShapeType="1"/>
              </p:cNvSpPr>
              <p:nvPr/>
            </p:nvSpPr>
            <p:spPr bwMode="auto">
              <a:xfrm flipH="1" flipV="1">
                <a:off x="1878" y="1835"/>
                <a:ext cx="501" cy="170"/>
              </a:xfrm>
              <a:prstGeom prst="line">
                <a:avLst/>
              </a:prstGeom>
              <a:noFill/>
              <a:ln w="38100">
                <a:solidFill>
                  <a:srgbClr val="009900"/>
                </a:solidFill>
                <a:round/>
                <a:headEnd/>
                <a:tailEnd/>
              </a:ln>
            </p:spPr>
            <p:txBody>
              <a:bodyPr lIns="0" tIns="0" rIns="0" bIns="0" anchor="ctr"/>
              <a:lstStyle/>
              <a:p>
                <a:endParaRPr lang="en-US"/>
              </a:p>
            </p:txBody>
          </p:sp>
          <p:sp>
            <p:nvSpPr>
              <p:cNvPr id="14" name="_s1030"/>
              <p:cNvSpPr>
                <a:spLocks noChangeShapeType="1"/>
              </p:cNvSpPr>
              <p:nvPr/>
            </p:nvSpPr>
            <p:spPr bwMode="auto">
              <a:xfrm flipH="1">
                <a:off x="1878" y="2346"/>
                <a:ext cx="501" cy="170"/>
              </a:xfrm>
              <a:prstGeom prst="line">
                <a:avLst/>
              </a:prstGeom>
              <a:noFill/>
              <a:ln w="38100">
                <a:solidFill>
                  <a:srgbClr val="009900"/>
                </a:solidFill>
                <a:round/>
                <a:headEnd/>
                <a:tailEnd/>
              </a:ln>
            </p:spPr>
            <p:txBody>
              <a:bodyPr lIns="0" tIns="0" rIns="0" bIns="0" anchor="ctr"/>
              <a:lstStyle/>
              <a:p>
                <a:endParaRPr lang="en-US"/>
              </a:p>
            </p:txBody>
          </p:sp>
          <p:sp>
            <p:nvSpPr>
              <p:cNvPr id="15" name="_s1032"/>
              <p:cNvSpPr>
                <a:spLocks noChangeShapeType="1"/>
              </p:cNvSpPr>
              <p:nvPr/>
            </p:nvSpPr>
            <p:spPr bwMode="auto">
              <a:xfrm>
                <a:off x="2879" y="2516"/>
                <a:ext cx="0" cy="340"/>
              </a:xfrm>
              <a:prstGeom prst="line">
                <a:avLst/>
              </a:prstGeom>
              <a:noFill/>
              <a:ln w="38100">
                <a:solidFill>
                  <a:srgbClr val="009900"/>
                </a:solidFill>
                <a:round/>
                <a:headEnd/>
                <a:tailEnd/>
              </a:ln>
            </p:spPr>
            <p:txBody>
              <a:bodyPr lIns="0" tIns="0" rIns="0" bIns="0" anchor="ctr"/>
              <a:lstStyle/>
              <a:p>
                <a:endParaRPr lang="en-US"/>
              </a:p>
            </p:txBody>
          </p:sp>
          <p:sp>
            <p:nvSpPr>
              <p:cNvPr id="16" name="_s1034"/>
              <p:cNvSpPr>
                <a:spLocks noChangeShapeType="1"/>
              </p:cNvSpPr>
              <p:nvPr/>
            </p:nvSpPr>
            <p:spPr bwMode="auto">
              <a:xfrm>
                <a:off x="3380" y="2346"/>
                <a:ext cx="500" cy="170"/>
              </a:xfrm>
              <a:prstGeom prst="line">
                <a:avLst/>
              </a:prstGeom>
              <a:noFill/>
              <a:ln w="38100">
                <a:solidFill>
                  <a:srgbClr val="009900"/>
                </a:solidFill>
                <a:round/>
                <a:headEnd/>
                <a:tailEnd/>
              </a:ln>
            </p:spPr>
            <p:txBody>
              <a:bodyPr lIns="0" tIns="0" rIns="0" bIns="0" anchor="ctr"/>
              <a:lstStyle/>
              <a:p>
                <a:endParaRPr lang="en-US"/>
              </a:p>
            </p:txBody>
          </p:sp>
          <p:sp>
            <p:nvSpPr>
              <p:cNvPr id="17" name="_s1036"/>
              <p:cNvSpPr>
                <a:spLocks noChangeShapeType="1"/>
              </p:cNvSpPr>
              <p:nvPr/>
            </p:nvSpPr>
            <p:spPr bwMode="auto">
              <a:xfrm flipV="1">
                <a:off x="3380" y="1836"/>
                <a:ext cx="500" cy="170"/>
              </a:xfrm>
              <a:prstGeom prst="line">
                <a:avLst/>
              </a:prstGeom>
              <a:noFill/>
              <a:ln w="38100">
                <a:solidFill>
                  <a:srgbClr val="009900"/>
                </a:solidFill>
                <a:round/>
                <a:headEnd/>
                <a:tailEnd/>
              </a:ln>
            </p:spPr>
            <p:txBody>
              <a:bodyPr lIns="0" tIns="0" rIns="0" bIns="0" anchor="ctr"/>
              <a:lstStyle/>
              <a:p>
                <a:endParaRPr lang="en-US"/>
              </a:p>
            </p:txBody>
          </p:sp>
          <p:sp>
            <p:nvSpPr>
              <p:cNvPr id="18" name="_s1038"/>
              <p:cNvSpPr>
                <a:spLocks noChangeShapeType="1"/>
              </p:cNvSpPr>
              <p:nvPr/>
            </p:nvSpPr>
            <p:spPr bwMode="auto">
              <a:xfrm flipV="1">
                <a:off x="2879" y="1496"/>
                <a:ext cx="0" cy="340"/>
              </a:xfrm>
              <a:prstGeom prst="line">
                <a:avLst/>
              </a:prstGeom>
              <a:noFill/>
              <a:ln w="38100">
                <a:solidFill>
                  <a:srgbClr val="009900"/>
                </a:solidFill>
                <a:round/>
                <a:headEnd/>
                <a:tailEnd/>
              </a:ln>
            </p:spPr>
            <p:txBody>
              <a:bodyPr lIns="0" tIns="0" rIns="0" bIns="0" anchor="ctr"/>
              <a:lstStyle/>
              <a:p>
                <a:endParaRPr lang="en-US"/>
              </a:p>
            </p:txBody>
          </p:sp>
        </p:grpSp>
        <p:sp>
          <p:nvSpPr>
            <p:cNvPr id="6" name="Text Box 11" descr="Brown01"/>
            <p:cNvSpPr txBox="1">
              <a:spLocks noChangeArrowheads="1"/>
            </p:cNvSpPr>
            <p:nvPr/>
          </p:nvSpPr>
          <p:spPr bwMode="auto">
            <a:xfrm>
              <a:off x="2287" y="1003"/>
              <a:ext cx="1146" cy="530"/>
            </a:xfrm>
            <a:prstGeom prst="rect">
              <a:avLst/>
            </a:prstGeom>
            <a:blipFill dpi="0" rotWithShape="1">
              <a:blip r:embed="rId2"/>
              <a:srcRect/>
              <a:stretch>
                <a:fillRect/>
              </a:stretch>
            </a:blipFill>
            <a:ln w="3175" algn="ctr">
              <a:noFill/>
              <a:miter lim="800000"/>
              <a:headEnd/>
              <a:tailEnd/>
            </a:ln>
            <a:effectLst/>
          </p:spPr>
          <p:txBody>
            <a:bodyPr anchor="ctr" anchorCtr="1"/>
            <a:lstStyle/>
            <a:p>
              <a:pPr algn="ctr">
                <a:spcBef>
                  <a:spcPct val="50000"/>
                </a:spcBef>
              </a:pPr>
              <a:r>
                <a:rPr lang="en-US" sz="1600" b="1" dirty="0"/>
                <a:t>Realistic Job Previews</a:t>
              </a:r>
            </a:p>
          </p:txBody>
        </p:sp>
        <p:sp>
          <p:nvSpPr>
            <p:cNvPr id="7" name="Text Box 12"/>
            <p:cNvSpPr txBox="1">
              <a:spLocks noChangeArrowheads="1"/>
            </p:cNvSpPr>
            <p:nvPr/>
          </p:nvSpPr>
          <p:spPr bwMode="auto">
            <a:xfrm>
              <a:off x="3867" y="1683"/>
              <a:ext cx="1146" cy="530"/>
            </a:xfrm>
            <a:prstGeom prst="rect">
              <a:avLst/>
            </a:prstGeom>
            <a:solidFill>
              <a:srgbClr val="CCECFF"/>
            </a:solidFill>
            <a:ln w="3175" algn="ctr">
              <a:noFill/>
              <a:miter lim="800000"/>
              <a:headEnd/>
              <a:tailEnd/>
            </a:ln>
            <a:effectLst/>
          </p:spPr>
          <p:txBody>
            <a:bodyPr anchor="ctr" anchorCtr="1"/>
            <a:lstStyle/>
            <a:p>
              <a:pPr algn="ctr">
                <a:spcBef>
                  <a:spcPct val="50000"/>
                </a:spcBef>
              </a:pPr>
              <a:r>
                <a:rPr lang="en-US" sz="1600" b="1"/>
                <a:t>Challenging First Jobs</a:t>
              </a:r>
            </a:p>
          </p:txBody>
        </p:sp>
        <p:sp>
          <p:nvSpPr>
            <p:cNvPr id="8" name="Text Box 13" descr="LTGreen01"/>
            <p:cNvSpPr txBox="1">
              <a:spLocks noChangeArrowheads="1"/>
            </p:cNvSpPr>
            <p:nvPr/>
          </p:nvSpPr>
          <p:spPr bwMode="auto">
            <a:xfrm>
              <a:off x="719" y="1665"/>
              <a:ext cx="1146" cy="530"/>
            </a:xfrm>
            <a:prstGeom prst="rect">
              <a:avLst/>
            </a:prstGeom>
            <a:blipFill dpi="0" rotWithShape="1">
              <a:blip r:embed="rId3"/>
              <a:srcRect/>
              <a:stretch>
                <a:fillRect/>
              </a:stretch>
            </a:blipFill>
            <a:ln w="3175" algn="ctr">
              <a:noFill/>
              <a:miter lim="800000"/>
              <a:headEnd/>
              <a:tailEnd/>
            </a:ln>
            <a:effectLst/>
          </p:spPr>
          <p:txBody>
            <a:bodyPr anchor="ctr" anchorCtr="1"/>
            <a:lstStyle/>
            <a:p>
              <a:pPr algn="ctr">
                <a:spcBef>
                  <a:spcPct val="50000"/>
                </a:spcBef>
              </a:pPr>
              <a:r>
                <a:rPr lang="en-US" sz="1600" b="1"/>
                <a:t>Networking and Interactions</a:t>
              </a:r>
            </a:p>
          </p:txBody>
        </p:sp>
        <p:sp>
          <p:nvSpPr>
            <p:cNvPr id="9" name="Text Box 14" descr="Pink01"/>
            <p:cNvSpPr txBox="1">
              <a:spLocks noChangeArrowheads="1"/>
            </p:cNvSpPr>
            <p:nvPr/>
          </p:nvSpPr>
          <p:spPr bwMode="auto">
            <a:xfrm>
              <a:off x="714" y="2453"/>
              <a:ext cx="1146" cy="530"/>
            </a:xfrm>
            <a:prstGeom prst="rect">
              <a:avLst/>
            </a:prstGeom>
            <a:blipFill dpi="0" rotWithShape="1">
              <a:blip r:embed="rId4"/>
              <a:srcRect/>
              <a:stretch>
                <a:fillRect/>
              </a:stretch>
            </a:blipFill>
            <a:ln w="3175" algn="ctr">
              <a:noFill/>
              <a:miter lim="800000"/>
              <a:headEnd/>
              <a:tailEnd/>
            </a:ln>
            <a:effectLst/>
          </p:spPr>
          <p:txBody>
            <a:bodyPr anchor="ctr" anchorCtr="1"/>
            <a:lstStyle/>
            <a:p>
              <a:pPr algn="ctr">
                <a:spcBef>
                  <a:spcPct val="50000"/>
                </a:spcBef>
              </a:pPr>
              <a:r>
                <a:rPr lang="en-US" sz="1600" b="1"/>
                <a:t>Mentoring</a:t>
              </a:r>
            </a:p>
          </p:txBody>
        </p:sp>
        <p:sp>
          <p:nvSpPr>
            <p:cNvPr id="10" name="Text Box 15" descr="Green01"/>
            <p:cNvSpPr txBox="1">
              <a:spLocks noChangeArrowheads="1"/>
            </p:cNvSpPr>
            <p:nvPr/>
          </p:nvSpPr>
          <p:spPr bwMode="auto">
            <a:xfrm>
              <a:off x="3863" y="2449"/>
              <a:ext cx="1146" cy="530"/>
            </a:xfrm>
            <a:prstGeom prst="rect">
              <a:avLst/>
            </a:prstGeom>
            <a:blipFill dpi="0" rotWithShape="1">
              <a:blip r:embed="rId5"/>
              <a:srcRect/>
              <a:stretch>
                <a:fillRect/>
              </a:stretch>
            </a:blipFill>
            <a:ln w="3175" algn="ctr">
              <a:noFill/>
              <a:miter lim="800000"/>
              <a:headEnd/>
              <a:tailEnd/>
            </a:ln>
            <a:effectLst/>
          </p:spPr>
          <p:txBody>
            <a:bodyPr anchor="ctr" anchorCtr="1"/>
            <a:lstStyle/>
            <a:p>
              <a:pPr algn="ctr">
                <a:spcBef>
                  <a:spcPct val="50000"/>
                </a:spcBef>
              </a:pPr>
              <a:r>
                <a:rPr lang="en-US" sz="1600" b="1"/>
                <a:t>Career-Oriented Appraisals</a:t>
              </a:r>
            </a:p>
          </p:txBody>
        </p:sp>
        <p:sp>
          <p:nvSpPr>
            <p:cNvPr id="11" name="Text Box 16" descr="Tan01"/>
            <p:cNvSpPr txBox="1">
              <a:spLocks noChangeArrowheads="1"/>
            </p:cNvSpPr>
            <p:nvPr/>
          </p:nvSpPr>
          <p:spPr bwMode="auto">
            <a:xfrm>
              <a:off x="2293" y="3107"/>
              <a:ext cx="1146" cy="530"/>
            </a:xfrm>
            <a:prstGeom prst="rect">
              <a:avLst/>
            </a:prstGeom>
            <a:blipFill dpi="0" rotWithShape="1">
              <a:blip r:embed="rId6"/>
              <a:srcRect/>
              <a:stretch>
                <a:fillRect/>
              </a:stretch>
            </a:blipFill>
            <a:ln w="3175" algn="ctr">
              <a:noFill/>
              <a:miter lim="800000"/>
              <a:headEnd/>
              <a:tailEnd/>
            </a:ln>
            <a:effectLst/>
          </p:spPr>
          <p:txBody>
            <a:bodyPr anchor="ctr" anchorCtr="1"/>
            <a:lstStyle/>
            <a:p>
              <a:pPr algn="ctr">
                <a:spcBef>
                  <a:spcPct val="50000"/>
                </a:spcBef>
              </a:pPr>
              <a:r>
                <a:rPr lang="en-US" sz="1600" b="1"/>
                <a:t>Job </a:t>
              </a:r>
              <a:br>
                <a:rPr lang="en-US" sz="1600" b="1"/>
              </a:br>
              <a:r>
                <a:rPr lang="en-US" sz="1600" b="1"/>
                <a:t>Rotation</a:t>
              </a:r>
            </a:p>
          </p:txBody>
        </p:sp>
        <p:sp>
          <p:nvSpPr>
            <p:cNvPr id="12" name="Text Box 17"/>
            <p:cNvSpPr txBox="1">
              <a:spLocks noChangeArrowheads="1"/>
            </p:cNvSpPr>
            <p:nvPr/>
          </p:nvSpPr>
          <p:spPr bwMode="blackWhite">
            <a:xfrm>
              <a:off x="2293" y="1909"/>
              <a:ext cx="1146" cy="816"/>
            </a:xfrm>
            <a:prstGeom prst="rect">
              <a:avLst/>
            </a:prstGeom>
            <a:solidFill>
              <a:srgbClr val="0099CC"/>
            </a:solidFill>
            <a:ln w="3175" algn="ctr">
              <a:noFill/>
              <a:miter lim="800000"/>
              <a:headEnd/>
              <a:tailEnd/>
            </a:ln>
            <a:effectLst/>
          </p:spPr>
          <p:txBody>
            <a:bodyPr anchor="ctr" anchorCtr="1"/>
            <a:lstStyle/>
            <a:p>
              <a:pPr algn="ctr" eaLnBrk="0" hangingPunct="0"/>
              <a:r>
                <a:rPr lang="en-US" sz="2000" b="1">
                  <a:solidFill>
                    <a:schemeClr val="bg1"/>
                  </a:solidFill>
                </a:rPr>
                <a:t>Employer’s Role</a:t>
              </a:r>
            </a:p>
          </p:txBody>
        </p:sp>
      </p:grpSp>
      <p:sp>
        <p:nvSpPr>
          <p:cNvPr id="19" name="Slide Number Placeholder 18"/>
          <p:cNvSpPr>
            <a:spLocks noGrp="1"/>
          </p:cNvSpPr>
          <p:nvPr>
            <p:ph type="sldNum" sz="quarter" idx="12"/>
          </p:nvPr>
        </p:nvSpPr>
        <p:spPr/>
        <p:txBody>
          <a:bodyPr/>
          <a:lstStyle/>
          <a:p>
            <a:fld id="{A95A3AC0-279A-4148-AE3C-7BC704F32FAD}" type="slidenum">
              <a:rPr lang="en-US" smtClean="0"/>
              <a:pPr/>
              <a:t>40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Evaluating Career Management Systems</a:t>
            </a:r>
            <a:endParaRPr lang="en-US" dirty="0"/>
          </a:p>
        </p:txBody>
      </p:sp>
      <p:sp>
        <p:nvSpPr>
          <p:cNvPr id="3" name="Content Placeholder 2"/>
          <p:cNvSpPr>
            <a:spLocks noGrp="1"/>
          </p:cNvSpPr>
          <p:nvPr>
            <p:ph idx="1"/>
          </p:nvPr>
        </p:nvSpPr>
        <p:spPr/>
        <p:txBody>
          <a:bodyPr>
            <a:normAutofit fontScale="92500"/>
          </a:bodyPr>
          <a:lstStyle/>
          <a:p>
            <a:r>
              <a:rPr lang="en-US" dirty="0" smtClean="0"/>
              <a:t>Career management systems need to be evaluated to ensure that they are meeting the needs of employees and the business.</a:t>
            </a:r>
          </a:p>
          <a:p>
            <a:r>
              <a:rPr lang="en-US" dirty="0" smtClean="0"/>
              <a:t>Two types of outcomes can be used to evaluate:</a:t>
            </a:r>
          </a:p>
          <a:p>
            <a:pPr lvl="1"/>
            <a:r>
              <a:rPr lang="en-US" dirty="0" smtClean="0"/>
              <a:t>Reactions of the customers (employees and managers) who use the career management system</a:t>
            </a:r>
          </a:p>
          <a:p>
            <a:pPr lvl="1"/>
            <a:r>
              <a:rPr lang="en-US" dirty="0" smtClean="0"/>
              <a:t>Results of the career management system</a:t>
            </a:r>
          </a:p>
          <a:p>
            <a:r>
              <a:rPr lang="en-US" dirty="0" smtClean="0"/>
              <a:t>Evaluation of a career management system should be based on its objectives.</a:t>
            </a:r>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26828" y="4114800"/>
            <a:ext cx="7772400" cy="1362075"/>
          </a:xfrm>
        </p:spPr>
        <p:txBody>
          <a:bodyPr>
            <a:normAutofit/>
          </a:bodyPr>
          <a:lstStyle/>
          <a:p>
            <a:r>
              <a:rPr lang="en-US" sz="5000" dirty="0" smtClean="0"/>
              <a:t>Career Planning</a:t>
            </a:r>
            <a:endParaRPr lang="en-US" sz="5000" dirty="0"/>
          </a:p>
        </p:txBody>
      </p:sp>
      <p:pic>
        <p:nvPicPr>
          <p:cNvPr id="1026" name="Picture 2" descr="https://encrypted-tbn1.gstatic.com/images?q=tbn:ANd9GcTSuBVdHY-g_fVgetcFyTj1_XyLyOEkEZUxm3XkGQqtdWSDF0zxmw"/>
          <p:cNvPicPr>
            <a:picLocks noChangeAspect="1" noChangeArrowheads="1"/>
          </p:cNvPicPr>
          <p:nvPr/>
        </p:nvPicPr>
        <p:blipFill>
          <a:blip r:embed="rId2"/>
          <a:srcRect/>
          <a:stretch>
            <a:fillRect/>
          </a:stretch>
        </p:blipFill>
        <p:spPr bwMode="auto">
          <a:xfrm>
            <a:off x="2590799" y="1447800"/>
            <a:ext cx="4044459" cy="2667000"/>
          </a:xfrm>
          <a:prstGeom prst="rect">
            <a:avLst/>
          </a:prstGeom>
          <a:noFill/>
        </p:spPr>
      </p:pic>
      <p:sp>
        <p:nvSpPr>
          <p:cNvPr id="4" name="Slide Number Placeholder 3"/>
          <p:cNvSpPr>
            <a:spLocks noGrp="1"/>
          </p:cNvSpPr>
          <p:nvPr>
            <p:ph type="sldNum" sz="quarter" idx="12"/>
          </p:nvPr>
        </p:nvSpPr>
        <p:spPr/>
        <p:txBody>
          <a:bodyPr/>
          <a:lstStyle/>
          <a:p>
            <a:fld id="{A95A3AC0-279A-4148-AE3C-7BC704F32FAD}"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t>CAREER PLANNING</a:t>
            </a:r>
            <a:endParaRPr lang="en-US" sz="4400" dirty="0"/>
          </a:p>
        </p:txBody>
      </p:sp>
      <p:sp>
        <p:nvSpPr>
          <p:cNvPr id="3" name="Content Placeholder 2"/>
          <p:cNvSpPr>
            <a:spLocks noGrp="1"/>
          </p:cNvSpPr>
          <p:nvPr>
            <p:ph idx="1"/>
          </p:nvPr>
        </p:nvSpPr>
        <p:spPr/>
        <p:txBody>
          <a:bodyPr>
            <a:normAutofit fontScale="85000" lnSpcReduction="20000"/>
          </a:bodyPr>
          <a:lstStyle/>
          <a:p>
            <a:r>
              <a:rPr lang="en-US" dirty="0" smtClean="0"/>
              <a:t> </a:t>
            </a:r>
            <a:r>
              <a:rPr lang="en-US" dirty="0"/>
              <a:t>A systematic process by which one decides his/her career goals and the path to reach these goals. </a:t>
            </a:r>
            <a:endParaRPr lang="en-US" dirty="0" smtClean="0"/>
          </a:p>
          <a:p>
            <a:endParaRPr lang="en-US" dirty="0" smtClean="0"/>
          </a:p>
          <a:p>
            <a:r>
              <a:rPr lang="en-US" dirty="0" smtClean="0"/>
              <a:t>Organization </a:t>
            </a:r>
            <a:r>
              <a:rPr lang="en-US" dirty="0"/>
              <a:t>point of view </a:t>
            </a:r>
            <a:endParaRPr lang="en-US" dirty="0" smtClean="0"/>
          </a:p>
          <a:p>
            <a:endParaRPr lang="en-US" dirty="0" smtClean="0"/>
          </a:p>
          <a:p>
            <a:pPr>
              <a:buNone/>
            </a:pPr>
            <a:r>
              <a:rPr lang="en-US" dirty="0" smtClean="0"/>
              <a:t>	 </a:t>
            </a:r>
            <a:r>
              <a:rPr lang="en-US" dirty="0"/>
              <a:t>A technique for mapping out the entire career of employees from employment stage to retirement stage. </a:t>
            </a:r>
            <a:endParaRPr lang="en-US" dirty="0" smtClean="0"/>
          </a:p>
          <a:p>
            <a:pPr>
              <a:buNone/>
            </a:pPr>
            <a:r>
              <a:rPr lang="en-US" dirty="0" smtClean="0"/>
              <a:t>	 </a:t>
            </a:r>
            <a:r>
              <a:rPr lang="en-US" dirty="0"/>
              <a:t>It involves discovery, development, planned employment and reemployment.</a:t>
            </a:r>
          </a:p>
          <a:p>
            <a:endParaRPr lang="en-US" dirty="0"/>
          </a:p>
        </p:txBody>
      </p:sp>
      <p:sp>
        <p:nvSpPr>
          <p:cNvPr id="20482" name="AutoShape 2" descr="https://encrypted-tbn1.gstatic.com/images?q=tbn:ANd9GcRndxrqsAr2VIpzNGcAKyrBcUyQyXKmHNv0O0MkgopO5WaxmrM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483" name="Picture 3"/>
          <p:cNvPicPr>
            <a:picLocks noChangeAspect="1" noChangeArrowheads="1"/>
          </p:cNvPicPr>
          <p:nvPr/>
        </p:nvPicPr>
        <p:blipFill>
          <a:blip r:embed="rId2"/>
          <a:srcRect/>
          <a:stretch>
            <a:fillRect/>
          </a:stretch>
        </p:blipFill>
        <p:spPr bwMode="auto">
          <a:xfrm>
            <a:off x="227814" y="1905000"/>
            <a:ext cx="3077361" cy="230505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A95A3AC0-279A-4148-AE3C-7BC704F32FAD}" type="slidenum">
              <a:rPr lang="en-US" smtClean="0"/>
              <a:pPr/>
              <a:t>43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fade">
                                      <p:cBhvr>
                                        <p:cTn id="7" dur="2000"/>
                                        <p:tgtEl>
                                          <p:spTgt spid="20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Career Planning</a:t>
            </a:r>
            <a:br>
              <a:rPr lang="en-US" dirty="0" smtClean="0"/>
            </a:br>
            <a:endParaRPr lang="en-US" dirty="0"/>
          </a:p>
        </p:txBody>
      </p:sp>
      <p:sp>
        <p:nvSpPr>
          <p:cNvPr id="3" name="Content Placeholder 2"/>
          <p:cNvSpPr>
            <a:spLocks noGrp="1"/>
          </p:cNvSpPr>
          <p:nvPr>
            <p:ph idx="1"/>
          </p:nvPr>
        </p:nvSpPr>
        <p:spPr/>
        <p:txBody>
          <a:bodyPr>
            <a:normAutofit fontScale="92500"/>
          </a:bodyPr>
          <a:lstStyle/>
          <a:p>
            <a:r>
              <a:rPr lang="en-US" dirty="0" smtClean="0"/>
              <a:t>Career planning is a subset of career management. Career planning applies the concepts of Strategic planning and Marketing to taking charge of one's professional future. </a:t>
            </a:r>
          </a:p>
          <a:p>
            <a:endParaRPr lang="en-US" dirty="0" smtClean="0"/>
          </a:p>
          <a:p>
            <a:r>
              <a:rPr lang="en-US" dirty="0" smtClean="0"/>
              <a:t>Career is an ongoing process and so it needs to be assessed on continuous basis. This process of re-assessing individual learning and development over a period of time is called Career Planning. </a:t>
            </a:r>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ctrTitle"/>
          </p:nvPr>
        </p:nvSpPr>
        <p:spPr>
          <a:xfrm>
            <a:off x="533400" y="0"/>
            <a:ext cx="7772400" cy="1470025"/>
          </a:xfrm>
        </p:spPr>
        <p:txBody>
          <a:bodyPr>
            <a:normAutofit/>
          </a:bodyPr>
          <a:lstStyle/>
          <a:p>
            <a:pPr eaLnBrk="1" hangingPunct="1">
              <a:defRPr/>
            </a:pPr>
            <a:r>
              <a:rPr lang="en-US" dirty="0" smtClean="0"/>
              <a:t>Career Choices</a:t>
            </a:r>
          </a:p>
        </p:txBody>
      </p:sp>
      <p:graphicFrame>
        <p:nvGraphicFramePr>
          <p:cNvPr id="11" name="Diagram 10"/>
          <p:cNvGraphicFramePr/>
          <p:nvPr/>
        </p:nvGraphicFramePr>
        <p:xfrm>
          <a:off x="1752600" y="19558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A95A3AC0-279A-4148-AE3C-7BC704F32FAD}"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685800" y="1524000"/>
            <a:ext cx="7315200" cy="4953000"/>
          </a:xfrm>
        </p:spPr>
        <p:txBody>
          <a:bodyPr/>
          <a:lstStyle/>
          <a:p>
            <a:pPr eaLnBrk="1" hangingPunct="1">
              <a:lnSpc>
                <a:spcPct val="90000"/>
              </a:lnSpc>
            </a:pPr>
            <a:r>
              <a:rPr lang="en-US" b="1" dirty="0" smtClean="0"/>
              <a:t>Steps:</a:t>
            </a:r>
          </a:p>
          <a:p>
            <a:pPr lvl="1" eaLnBrk="1" hangingPunct="1">
              <a:lnSpc>
                <a:spcPct val="90000"/>
              </a:lnSpc>
            </a:pPr>
            <a:r>
              <a:rPr lang="en-US" sz="3600" dirty="0" smtClean="0"/>
              <a:t>What are your interest?</a:t>
            </a:r>
          </a:p>
          <a:p>
            <a:pPr lvl="1" eaLnBrk="1" hangingPunct="1">
              <a:lnSpc>
                <a:spcPct val="90000"/>
              </a:lnSpc>
            </a:pPr>
            <a:r>
              <a:rPr lang="en-US" sz="3600" dirty="0" smtClean="0"/>
              <a:t>What do you want to be?</a:t>
            </a:r>
          </a:p>
          <a:p>
            <a:pPr lvl="1" eaLnBrk="1" hangingPunct="1">
              <a:lnSpc>
                <a:spcPct val="90000"/>
              </a:lnSpc>
            </a:pPr>
            <a:r>
              <a:rPr lang="en-US" sz="3600" dirty="0" smtClean="0"/>
              <a:t>What are your skills?</a:t>
            </a:r>
          </a:p>
          <a:p>
            <a:pPr lvl="1" eaLnBrk="1" hangingPunct="1">
              <a:lnSpc>
                <a:spcPct val="90000"/>
              </a:lnSpc>
            </a:pPr>
            <a:r>
              <a:rPr lang="en-US" sz="3600" dirty="0" smtClean="0"/>
              <a:t>What types of careers fit your skills and interest?</a:t>
            </a:r>
          </a:p>
          <a:p>
            <a:pPr lvl="1" eaLnBrk="1" hangingPunct="1">
              <a:lnSpc>
                <a:spcPct val="90000"/>
              </a:lnSpc>
            </a:pPr>
            <a:r>
              <a:rPr lang="en-US" sz="3600" dirty="0" smtClean="0"/>
              <a:t>How do you prepare for the career?</a:t>
            </a:r>
          </a:p>
        </p:txBody>
      </p:sp>
      <p:sp>
        <p:nvSpPr>
          <p:cNvPr id="3076" name="Rectangle 4"/>
          <p:cNvSpPr>
            <a:spLocks noChangeArrowheads="1"/>
          </p:cNvSpPr>
          <p:nvPr/>
        </p:nvSpPr>
        <p:spPr bwMode="auto">
          <a:xfrm>
            <a:off x="228600" y="235527"/>
            <a:ext cx="8534400" cy="1470025"/>
          </a:xfrm>
          <a:prstGeom prst="rect">
            <a:avLst/>
          </a:prstGeom>
          <a:noFill/>
          <a:ln w="9525">
            <a:noFill/>
            <a:miter lim="800000"/>
            <a:headEnd/>
            <a:tailEnd/>
          </a:ln>
          <a:effectLst/>
        </p:spPr>
        <p:txBody>
          <a:bodyPr anchor="ctr"/>
          <a:lstStyle/>
          <a:p>
            <a:pPr algn="ctr">
              <a:defRPr/>
            </a:pPr>
            <a:r>
              <a:rPr lang="en-US" sz="4400" dirty="0"/>
              <a:t>Planning</a:t>
            </a:r>
          </a:p>
        </p:txBody>
      </p:sp>
      <p:sp>
        <p:nvSpPr>
          <p:cNvPr id="4" name="Slide Number Placeholder 3"/>
          <p:cNvSpPr>
            <a:spLocks noGrp="1"/>
          </p:cNvSpPr>
          <p:nvPr>
            <p:ph type="sldNum" sz="quarter" idx="12"/>
          </p:nvPr>
        </p:nvSpPr>
        <p:spPr/>
        <p:txBody>
          <a:bodyPr/>
          <a:lstStyle/>
          <a:p>
            <a:fld id="{A95A3AC0-279A-4148-AE3C-7BC704F32FAD}" type="slidenum">
              <a:rPr lang="en-US" smtClean="0"/>
              <a:pPr/>
              <a:t>46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wipe(left)">
                                      <p:cBhvr>
                                        <p:cTn id="7" dur="500"/>
                                        <p:tgtEl>
                                          <p:spTgt spid="30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75">
                                            <p:txEl>
                                              <p:pRg st="1" end="1"/>
                                            </p:txEl>
                                          </p:spTgt>
                                        </p:tgtEl>
                                        <p:attrNameLst>
                                          <p:attrName>style.visibility</p:attrName>
                                        </p:attrNameLst>
                                      </p:cBhvr>
                                      <p:to>
                                        <p:strVal val="visible"/>
                                      </p:to>
                                    </p:set>
                                    <p:animEffect transition="in" filter="wipe(left)">
                                      <p:cBhvr>
                                        <p:cTn id="12" dur="500"/>
                                        <p:tgtEl>
                                          <p:spTgt spid="30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075">
                                            <p:txEl>
                                              <p:pRg st="2" end="2"/>
                                            </p:txEl>
                                          </p:spTgt>
                                        </p:tgtEl>
                                        <p:attrNameLst>
                                          <p:attrName>style.visibility</p:attrName>
                                        </p:attrNameLst>
                                      </p:cBhvr>
                                      <p:to>
                                        <p:strVal val="visible"/>
                                      </p:to>
                                    </p:set>
                                    <p:animEffect transition="in" filter="wipe(left)">
                                      <p:cBhvr>
                                        <p:cTn id="17" dur="500"/>
                                        <p:tgtEl>
                                          <p:spTgt spid="30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075">
                                            <p:txEl>
                                              <p:pRg st="3" end="3"/>
                                            </p:txEl>
                                          </p:spTgt>
                                        </p:tgtEl>
                                        <p:attrNameLst>
                                          <p:attrName>style.visibility</p:attrName>
                                        </p:attrNameLst>
                                      </p:cBhvr>
                                      <p:to>
                                        <p:strVal val="visible"/>
                                      </p:to>
                                    </p:set>
                                    <p:animEffect transition="in" filter="wipe(left)">
                                      <p:cBhvr>
                                        <p:cTn id="22" dur="500"/>
                                        <p:tgtEl>
                                          <p:spTgt spid="307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075">
                                            <p:txEl>
                                              <p:pRg st="4" end="4"/>
                                            </p:txEl>
                                          </p:spTgt>
                                        </p:tgtEl>
                                        <p:attrNameLst>
                                          <p:attrName>style.visibility</p:attrName>
                                        </p:attrNameLst>
                                      </p:cBhvr>
                                      <p:to>
                                        <p:strVal val="visible"/>
                                      </p:to>
                                    </p:set>
                                    <p:animEffect transition="in" filter="wipe(left)">
                                      <p:cBhvr>
                                        <p:cTn id="27" dur="500"/>
                                        <p:tgtEl>
                                          <p:spTgt spid="307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075">
                                            <p:txEl>
                                              <p:pRg st="5" end="5"/>
                                            </p:txEl>
                                          </p:spTgt>
                                        </p:tgtEl>
                                        <p:attrNameLst>
                                          <p:attrName>style.visibility</p:attrName>
                                        </p:attrNameLst>
                                      </p:cBhvr>
                                      <p:to>
                                        <p:strVal val="visible"/>
                                      </p:to>
                                    </p:set>
                                    <p:animEffect transition="in" filter="wipe(left)">
                                      <p:cBhvr>
                                        <p:cTn id="32" dur="500"/>
                                        <p:tgtEl>
                                          <p:spTgt spid="30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bldLvl="2"/>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143000"/>
          </a:xfrm>
        </p:spPr>
        <p:txBody>
          <a:bodyPr>
            <a:noAutofit/>
          </a:bodyPr>
          <a:lstStyle/>
          <a:p>
            <a:r>
              <a:rPr lang="en-US" dirty="0" smtClean="0"/>
              <a:t>Career planning: understand who I am</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Understanding who you are - identifying your strengths, motivations, values, weaknesses and skills - is a key part of the career planning process. </a:t>
            </a:r>
          </a:p>
          <a:p>
            <a:pPr fontAlgn="t"/>
            <a:r>
              <a:rPr lang="en-US" b="1" dirty="0" smtClean="0"/>
              <a:t>Ask yourself these questions:</a:t>
            </a:r>
            <a:endParaRPr lang="en-US" dirty="0" smtClean="0"/>
          </a:p>
          <a:p>
            <a:pPr fontAlgn="t"/>
            <a:r>
              <a:rPr lang="en-US" dirty="0" smtClean="0"/>
              <a:t>What are my skills/strengths?</a:t>
            </a:r>
          </a:p>
          <a:p>
            <a:pPr fontAlgn="t"/>
            <a:r>
              <a:rPr lang="en-US" dirty="0" smtClean="0"/>
              <a:t>What are my interests?</a:t>
            </a:r>
          </a:p>
          <a:p>
            <a:pPr fontAlgn="t"/>
            <a:r>
              <a:rPr lang="en-US" dirty="0" smtClean="0"/>
              <a:t>How do I like to work?</a:t>
            </a:r>
          </a:p>
          <a:p>
            <a:pPr fontAlgn="t"/>
            <a:r>
              <a:rPr lang="en-US" dirty="0" smtClean="0"/>
              <a:t>What’s important to me?</a:t>
            </a:r>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skills, interests &amp; strengths</a:t>
            </a:r>
            <a:endParaRPr lang="en-US" dirty="0"/>
          </a:p>
        </p:txBody>
      </p:sp>
      <p:sp>
        <p:nvSpPr>
          <p:cNvPr id="3" name="Content Placeholder 2"/>
          <p:cNvSpPr>
            <a:spLocks noGrp="1"/>
          </p:cNvSpPr>
          <p:nvPr>
            <p:ph idx="1"/>
          </p:nvPr>
        </p:nvSpPr>
        <p:spPr/>
        <p:txBody>
          <a:bodyPr>
            <a:normAutofit/>
          </a:bodyPr>
          <a:lstStyle/>
          <a:p>
            <a:pPr fontAlgn="t"/>
            <a:r>
              <a:rPr lang="en-US" dirty="0" smtClean="0"/>
              <a:t>Think about everything you have done in your time at university – voluntary work, part-time jobs, vacation jobs, student societies, even things during your course – where you have developed skills. Make a list.</a:t>
            </a:r>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skills and values</a:t>
            </a:r>
            <a:endParaRPr lang="en-US" dirty="0"/>
          </a:p>
        </p:txBody>
      </p:sp>
      <p:sp>
        <p:nvSpPr>
          <p:cNvPr id="3" name="Content Placeholder 2"/>
          <p:cNvSpPr>
            <a:spLocks noGrp="1"/>
          </p:cNvSpPr>
          <p:nvPr>
            <p:ph idx="1"/>
          </p:nvPr>
        </p:nvSpPr>
        <p:spPr/>
        <p:txBody>
          <a:bodyPr>
            <a:normAutofit/>
          </a:bodyPr>
          <a:lstStyle/>
          <a:p>
            <a:pPr fontAlgn="t"/>
            <a:r>
              <a:rPr lang="en-US" dirty="0" smtClean="0"/>
              <a:t>Thinking about your values is just as important as reflecting on your skills as values are what give purpose to a job in the eyes of the individual who does it. Values include ethical working, work/life balance, respect, material rewards, stability etc.</a:t>
            </a:r>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idx="1"/>
          </p:nvPr>
        </p:nvSpPr>
        <p:spPr>
          <a:xfrm>
            <a:off x="304800" y="1219200"/>
            <a:ext cx="7315200" cy="5257800"/>
          </a:xfrm>
        </p:spPr>
        <p:txBody>
          <a:bodyPr>
            <a:normAutofit/>
          </a:bodyPr>
          <a:lstStyle/>
          <a:p>
            <a:pPr eaLnBrk="1" hangingPunct="1">
              <a:lnSpc>
                <a:spcPct val="90000"/>
              </a:lnSpc>
            </a:pPr>
            <a:r>
              <a:rPr lang="en-US" dirty="0" smtClean="0"/>
              <a:t>What is your Career Goal?</a:t>
            </a:r>
          </a:p>
          <a:p>
            <a:pPr lvl="1">
              <a:lnSpc>
                <a:spcPct val="90000"/>
              </a:lnSpc>
            </a:pPr>
            <a:r>
              <a:rPr lang="en-US" dirty="0" smtClean="0"/>
              <a:t>A career goal helps you focus on what you want to do for a living. A career goal can be a specific job you want to do</a:t>
            </a:r>
          </a:p>
          <a:p>
            <a:pPr lvl="1">
              <a:lnSpc>
                <a:spcPct val="90000"/>
              </a:lnSpc>
            </a:pPr>
            <a:r>
              <a:rPr lang="en-US" dirty="0" smtClean="0"/>
              <a:t> such as doctor or teacher </a:t>
            </a:r>
          </a:p>
          <a:p>
            <a:pPr lvl="1">
              <a:lnSpc>
                <a:spcPct val="90000"/>
              </a:lnSpc>
            </a:pPr>
            <a:r>
              <a:rPr lang="en-US" dirty="0" smtClean="0"/>
              <a:t>or a career goal can be a particular field you want to work in, such as medicine or education.</a:t>
            </a:r>
          </a:p>
          <a:p>
            <a:pPr lvl="1">
              <a:lnSpc>
                <a:spcPct val="90000"/>
              </a:lnSpc>
            </a:pPr>
            <a:r>
              <a:rPr lang="en-US" dirty="0" smtClean="0"/>
              <a:t>Rather than limiting your future, a career goal may help you discover career possibilities that you wouldn't have thought of otherwise</a:t>
            </a:r>
            <a:r>
              <a:rPr lang="en-US" sz="2600" dirty="0" smtClean="0"/>
              <a:t>. </a:t>
            </a:r>
          </a:p>
          <a:p>
            <a:pPr lvl="1">
              <a:lnSpc>
                <a:spcPct val="90000"/>
              </a:lnSpc>
            </a:pPr>
            <a:endParaRPr lang="en-US" sz="2600" dirty="0" smtClean="0"/>
          </a:p>
          <a:p>
            <a:pPr lvl="1">
              <a:lnSpc>
                <a:spcPct val="90000"/>
              </a:lnSpc>
              <a:buNone/>
            </a:pPr>
            <a:endParaRPr lang="en-US" dirty="0" smtClean="0"/>
          </a:p>
          <a:p>
            <a:pPr lvl="1">
              <a:lnSpc>
                <a:spcPct val="90000"/>
              </a:lnSpc>
              <a:buNone/>
            </a:pPr>
            <a:endParaRPr lang="en-US" dirty="0" smtClean="0"/>
          </a:p>
          <a:p>
            <a:pPr lvl="1">
              <a:lnSpc>
                <a:spcPct val="90000"/>
              </a:lnSpc>
              <a:buNone/>
            </a:pPr>
            <a:endParaRPr lang="en-US" dirty="0" smtClean="0"/>
          </a:p>
          <a:p>
            <a:pPr lvl="1">
              <a:lnSpc>
                <a:spcPct val="90000"/>
              </a:lnSpc>
              <a:buNone/>
            </a:pPr>
            <a:endParaRPr lang="en-US" dirty="0" smtClean="0"/>
          </a:p>
          <a:p>
            <a:pPr lvl="1" eaLnBrk="1" hangingPunct="1">
              <a:lnSpc>
                <a:spcPct val="90000"/>
              </a:lnSpc>
              <a:buFontTx/>
              <a:buNone/>
            </a:pPr>
            <a:endParaRPr lang="en-US" dirty="0" smtClean="0"/>
          </a:p>
        </p:txBody>
      </p:sp>
      <p:sp>
        <p:nvSpPr>
          <p:cNvPr id="56323" name="Rectangle 3"/>
          <p:cNvSpPr>
            <a:spLocks noChangeArrowheads="1"/>
          </p:cNvSpPr>
          <p:nvPr/>
        </p:nvSpPr>
        <p:spPr bwMode="auto">
          <a:xfrm>
            <a:off x="381000" y="76200"/>
            <a:ext cx="8534400" cy="1470025"/>
          </a:xfrm>
          <a:prstGeom prst="rect">
            <a:avLst/>
          </a:prstGeom>
          <a:noFill/>
          <a:ln w="9525">
            <a:noFill/>
            <a:miter lim="800000"/>
            <a:headEnd/>
            <a:tailEnd/>
          </a:ln>
          <a:effectLst/>
        </p:spPr>
        <p:txBody>
          <a:bodyPr anchor="ctr"/>
          <a:lstStyle/>
          <a:p>
            <a:pPr algn="ctr">
              <a:defRPr/>
            </a:pPr>
            <a:r>
              <a:rPr lang="en-US" sz="4400" dirty="0"/>
              <a:t>Career Goal</a:t>
            </a:r>
          </a:p>
        </p:txBody>
      </p:sp>
      <p:sp>
        <p:nvSpPr>
          <p:cNvPr id="4" name="Slide Number Placeholder 3"/>
          <p:cNvSpPr>
            <a:spLocks noGrp="1"/>
          </p:cNvSpPr>
          <p:nvPr>
            <p:ph type="sldNum" sz="quarter" idx="12"/>
          </p:nvPr>
        </p:nvSpPr>
        <p:spPr/>
        <p:txBody>
          <a:bodyPr/>
          <a:lstStyle/>
          <a:p>
            <a:fld id="{A95A3AC0-279A-4148-AE3C-7BC704F32FAD}" type="slidenum">
              <a:rPr lang="en-US" smtClean="0"/>
              <a:pPr/>
              <a:t>50</a:t>
            </a:fld>
            <a:endParaRPr lang="en-US"/>
          </a:p>
        </p:txBody>
      </p:sp>
    </p:spTree>
  </p:cSld>
  <p:clrMapOvr>
    <a:masterClrMapping/>
  </p:clrMapOvr>
  <p:transition>
    <p:cover dir="u"/>
    <p:sndAc>
      <p:stSnd>
        <p:snd r:embed="rId2" name="dentist2.wav"/>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Career Goal</a:t>
            </a:r>
            <a:br>
              <a:rPr lang="en-US" dirty="0" smtClean="0"/>
            </a:br>
            <a:endParaRPr lang="en-US" dirty="0"/>
          </a:p>
        </p:txBody>
      </p:sp>
      <p:sp>
        <p:nvSpPr>
          <p:cNvPr id="3" name="Content Placeholder 2"/>
          <p:cNvSpPr>
            <a:spLocks noGrp="1"/>
          </p:cNvSpPr>
          <p:nvPr>
            <p:ph idx="1"/>
          </p:nvPr>
        </p:nvSpPr>
        <p:spPr/>
        <p:txBody>
          <a:bodyPr>
            <a:normAutofit lnSpcReduction="10000"/>
          </a:bodyPr>
          <a:lstStyle/>
          <a:p>
            <a:pPr lvl="1">
              <a:lnSpc>
                <a:spcPct val="90000"/>
              </a:lnSpc>
            </a:pPr>
            <a:r>
              <a:rPr lang="en-US" sz="2600" dirty="0" smtClean="0"/>
              <a:t>A career goal will also guide you into doing what you want with your life -- rather than just drifting into a job.</a:t>
            </a:r>
          </a:p>
          <a:p>
            <a:pPr lvl="1">
              <a:lnSpc>
                <a:spcPct val="90000"/>
              </a:lnSpc>
            </a:pPr>
            <a:r>
              <a:rPr lang="en-US" sz="2600" dirty="0" smtClean="0"/>
              <a:t>Generally, a career goal is based on your skills and interests, career possibilities, and job trends.</a:t>
            </a:r>
          </a:p>
          <a:p>
            <a:pPr lvl="1">
              <a:lnSpc>
                <a:spcPct val="90000"/>
              </a:lnSpc>
            </a:pPr>
            <a:r>
              <a:rPr lang="en-US" sz="2600" dirty="0" smtClean="0"/>
              <a:t>Once you have chosen a career, think strategically about the steps to accomplish your goal. Understanding and accomplishing your career goal will be a lot easier if you create a </a:t>
            </a:r>
            <a:r>
              <a:rPr lang="en-US" sz="2600" b="1" dirty="0" smtClean="0"/>
              <a:t>career plan.</a:t>
            </a:r>
          </a:p>
          <a:p>
            <a:pPr lvl="1">
              <a:lnSpc>
                <a:spcPct val="90000"/>
              </a:lnSpc>
            </a:pPr>
            <a:r>
              <a:rPr lang="en-US" sz="2600" dirty="0" smtClean="0"/>
              <a:t>A career plan determines your skills and interests, what career best suits your talents, and what skills and training you need for your chosen career.</a:t>
            </a:r>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idx="1"/>
          </p:nvPr>
        </p:nvSpPr>
        <p:spPr>
          <a:xfrm>
            <a:off x="914400" y="1600200"/>
            <a:ext cx="7315200" cy="4572000"/>
          </a:xfrm>
        </p:spPr>
        <p:txBody>
          <a:bodyPr>
            <a:normAutofit fontScale="77500" lnSpcReduction="20000"/>
          </a:bodyPr>
          <a:lstStyle/>
          <a:p>
            <a:pPr eaLnBrk="1" hangingPunct="1"/>
            <a:r>
              <a:rPr lang="en-US" sz="4000" dirty="0" smtClean="0"/>
              <a:t>What are your skills?</a:t>
            </a:r>
          </a:p>
          <a:p>
            <a:pPr lvl="1" eaLnBrk="1" hangingPunct="1"/>
            <a:r>
              <a:rPr lang="en-US" sz="3600" dirty="0" smtClean="0"/>
              <a:t>Evaluate school, volunteer, work, or leisure experiences.</a:t>
            </a:r>
          </a:p>
          <a:p>
            <a:pPr lvl="1"/>
            <a:r>
              <a:rPr lang="en-US" sz="3600" dirty="0" smtClean="0"/>
              <a:t>Make a list of your school activities (clubs, organizations to which you belonged). Make a list of any volunteer work you have done (either through social, civic or religious organizations).</a:t>
            </a:r>
          </a:p>
          <a:p>
            <a:pPr lvl="1"/>
            <a:r>
              <a:rPr lang="en-US" sz="3600" dirty="0" smtClean="0"/>
              <a:t>After you have assessed your interests and skills, determine the relationship between skills and interests and possible careers. You may need to research </a:t>
            </a:r>
            <a:r>
              <a:rPr lang="en-US" sz="3600" b="1" dirty="0" smtClean="0"/>
              <a:t>types of careers</a:t>
            </a:r>
            <a:r>
              <a:rPr lang="en-US" sz="3600" dirty="0" smtClean="0"/>
              <a:t>.</a:t>
            </a:r>
          </a:p>
          <a:p>
            <a:pPr lvl="1"/>
            <a:endParaRPr lang="en-US" sz="3600" dirty="0" smtClean="0"/>
          </a:p>
          <a:p>
            <a:pPr lvl="1" eaLnBrk="1" hangingPunct="1"/>
            <a:endParaRPr lang="en-US" sz="3600" dirty="0" smtClean="0"/>
          </a:p>
        </p:txBody>
      </p:sp>
      <p:sp>
        <p:nvSpPr>
          <p:cNvPr id="58371" name="Rectangle 3"/>
          <p:cNvSpPr>
            <a:spLocks noChangeArrowheads="1"/>
          </p:cNvSpPr>
          <p:nvPr/>
        </p:nvSpPr>
        <p:spPr bwMode="auto">
          <a:xfrm>
            <a:off x="609600" y="228600"/>
            <a:ext cx="7924800" cy="1470025"/>
          </a:xfrm>
          <a:prstGeom prst="rect">
            <a:avLst/>
          </a:prstGeom>
          <a:noFill/>
          <a:ln w="9525">
            <a:noFill/>
            <a:miter lim="800000"/>
            <a:headEnd/>
            <a:tailEnd/>
          </a:ln>
          <a:effectLst/>
        </p:spPr>
        <p:txBody>
          <a:bodyPr anchor="ctr"/>
          <a:lstStyle/>
          <a:p>
            <a:pPr algn="ctr">
              <a:defRPr/>
            </a:pPr>
            <a:r>
              <a:rPr lang="en-US" sz="4400" dirty="0"/>
              <a:t>Skills</a:t>
            </a:r>
          </a:p>
        </p:txBody>
      </p:sp>
      <p:sp>
        <p:nvSpPr>
          <p:cNvPr id="4" name="Slide Number Placeholder 3"/>
          <p:cNvSpPr>
            <a:spLocks noGrp="1"/>
          </p:cNvSpPr>
          <p:nvPr>
            <p:ph type="sldNum" sz="quarter" idx="12"/>
          </p:nvPr>
        </p:nvSpPr>
        <p:spPr/>
        <p:txBody>
          <a:bodyPr/>
          <a:lstStyle/>
          <a:p>
            <a:fld id="{A95A3AC0-279A-4148-AE3C-7BC704F32FAD}" type="slidenum">
              <a:rPr lang="en-US" smtClean="0"/>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idx="1"/>
          </p:nvPr>
        </p:nvSpPr>
        <p:spPr>
          <a:xfrm>
            <a:off x="609600" y="1650134"/>
            <a:ext cx="7924800" cy="2209800"/>
          </a:xfrm>
        </p:spPr>
        <p:txBody>
          <a:bodyPr>
            <a:normAutofit lnSpcReduction="10000"/>
          </a:bodyPr>
          <a:lstStyle/>
          <a:p>
            <a:pPr eaLnBrk="1" hangingPunct="1"/>
            <a:r>
              <a:rPr lang="en-US" sz="3600" dirty="0" smtClean="0"/>
              <a:t>What types of careers fit your skills and interest?</a:t>
            </a:r>
          </a:p>
          <a:p>
            <a:pPr lvl="1" eaLnBrk="1" hangingPunct="1"/>
            <a:r>
              <a:rPr lang="en-US" sz="3200" dirty="0" smtClean="0"/>
              <a:t>Use the Occupational Handbook to locate a career.</a:t>
            </a:r>
          </a:p>
        </p:txBody>
      </p:sp>
      <p:sp>
        <p:nvSpPr>
          <p:cNvPr id="59395" name="Rectangle 3"/>
          <p:cNvSpPr>
            <a:spLocks noChangeArrowheads="1"/>
          </p:cNvSpPr>
          <p:nvPr/>
        </p:nvSpPr>
        <p:spPr bwMode="auto">
          <a:xfrm>
            <a:off x="152400" y="180109"/>
            <a:ext cx="8534400" cy="1470025"/>
          </a:xfrm>
          <a:prstGeom prst="rect">
            <a:avLst/>
          </a:prstGeom>
          <a:noFill/>
          <a:ln w="9525">
            <a:noFill/>
            <a:miter lim="800000"/>
            <a:headEnd/>
            <a:tailEnd/>
          </a:ln>
          <a:effectLst/>
        </p:spPr>
        <p:txBody>
          <a:bodyPr anchor="ctr"/>
          <a:lstStyle/>
          <a:p>
            <a:pPr algn="ctr">
              <a:defRPr/>
            </a:pPr>
            <a:r>
              <a:rPr lang="en-US" sz="4400" dirty="0"/>
              <a:t>Career + Skills</a:t>
            </a:r>
          </a:p>
        </p:txBody>
      </p:sp>
      <p:sp>
        <p:nvSpPr>
          <p:cNvPr id="4" name="Slide Number Placeholder 3"/>
          <p:cNvSpPr>
            <a:spLocks noGrp="1"/>
          </p:cNvSpPr>
          <p:nvPr>
            <p:ph type="sldNum" sz="quarter" idx="12"/>
          </p:nvPr>
        </p:nvSpPr>
        <p:spPr/>
        <p:txBody>
          <a:bodyPr/>
          <a:lstStyle/>
          <a:p>
            <a:fld id="{A95A3AC0-279A-4148-AE3C-7BC704F32FAD}" type="slidenum">
              <a:rPr lang="en-US" smtClean="0"/>
              <a:pPr/>
              <a:t>53</a:t>
            </a:fld>
            <a:endParaRPr lang="en-US"/>
          </a:p>
        </p:txBody>
      </p:sp>
    </p:spTree>
  </p:cSld>
  <p:clrMapOvr>
    <a:masterClrMapping/>
  </p:clrMapOvr>
  <p:transition>
    <p:wipe/>
    <p:sndAc>
      <p:stSnd>
        <p:snd r:embed="rId2" name="ponder.wav"/>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idx="1"/>
          </p:nvPr>
        </p:nvSpPr>
        <p:spPr>
          <a:xfrm>
            <a:off x="990600" y="1143000"/>
            <a:ext cx="6781800" cy="4525963"/>
          </a:xfrm>
        </p:spPr>
        <p:txBody>
          <a:bodyPr>
            <a:normAutofit fontScale="92500" lnSpcReduction="10000"/>
          </a:bodyPr>
          <a:lstStyle/>
          <a:p>
            <a:pPr marL="609600" indent="-609600" eaLnBrk="1" hangingPunct="1">
              <a:lnSpc>
                <a:spcPct val="90000"/>
              </a:lnSpc>
            </a:pPr>
            <a:r>
              <a:rPr lang="en-US" dirty="0" smtClean="0"/>
              <a:t>How do you prepare for the career?</a:t>
            </a:r>
          </a:p>
          <a:p>
            <a:pPr marL="990600" lvl="1" indent="-533400" eaLnBrk="1" hangingPunct="1">
              <a:lnSpc>
                <a:spcPct val="90000"/>
              </a:lnSpc>
            </a:pPr>
            <a:r>
              <a:rPr lang="en-US" dirty="0" smtClean="0"/>
              <a:t>Selecting A School </a:t>
            </a:r>
          </a:p>
          <a:p>
            <a:pPr marL="990600" lvl="1" indent="-533400" eaLnBrk="1" hangingPunct="1">
              <a:lnSpc>
                <a:spcPct val="90000"/>
              </a:lnSpc>
              <a:buFontTx/>
              <a:buNone/>
            </a:pPr>
            <a:r>
              <a:rPr lang="en-US" dirty="0" smtClean="0"/>
              <a:t>The courses you take in high school, the grades you make, your class rank, the results of your standardized tests, and the life experiences you have all play a part in determining whether or not a college will admit you. </a:t>
            </a:r>
          </a:p>
          <a:p>
            <a:pPr marL="609600" indent="-609600"/>
            <a:r>
              <a:rPr lang="en-US" dirty="0" smtClean="0"/>
              <a:t>How do you prepare for the career?</a:t>
            </a:r>
          </a:p>
          <a:p>
            <a:pPr marL="990600" lvl="1" indent="-533400">
              <a:buNone/>
            </a:pPr>
            <a:r>
              <a:rPr lang="en-US" dirty="0" smtClean="0"/>
              <a:t>Familiarize yourself with the different </a:t>
            </a:r>
            <a:r>
              <a:rPr lang="en-US" sz="3200" dirty="0" smtClean="0"/>
              <a:t>types of schools</a:t>
            </a:r>
            <a:r>
              <a:rPr lang="en-US" dirty="0" smtClean="0"/>
              <a:t>. </a:t>
            </a:r>
          </a:p>
          <a:p>
            <a:pPr marL="990600" lvl="1" indent="-533400" eaLnBrk="1" hangingPunct="1">
              <a:lnSpc>
                <a:spcPct val="90000"/>
              </a:lnSpc>
              <a:buFontTx/>
              <a:buNone/>
            </a:pPr>
            <a:endParaRPr lang="en-US" dirty="0" smtClean="0"/>
          </a:p>
        </p:txBody>
      </p:sp>
      <p:sp>
        <p:nvSpPr>
          <p:cNvPr id="60419" name="Rectangle 3"/>
          <p:cNvSpPr>
            <a:spLocks noChangeArrowheads="1"/>
          </p:cNvSpPr>
          <p:nvPr/>
        </p:nvSpPr>
        <p:spPr bwMode="auto">
          <a:xfrm>
            <a:off x="152400" y="0"/>
            <a:ext cx="8534400" cy="1470025"/>
          </a:xfrm>
          <a:prstGeom prst="rect">
            <a:avLst/>
          </a:prstGeom>
          <a:noFill/>
          <a:ln w="9525">
            <a:noFill/>
            <a:miter lim="800000"/>
            <a:headEnd/>
            <a:tailEnd/>
          </a:ln>
          <a:effectLst/>
        </p:spPr>
        <p:txBody>
          <a:bodyPr anchor="ctr"/>
          <a:lstStyle/>
          <a:p>
            <a:pPr algn="ctr">
              <a:defRPr/>
            </a:pPr>
            <a:r>
              <a:rPr lang="en-US" sz="4400" dirty="0"/>
              <a:t>Preparation</a:t>
            </a:r>
            <a:endParaRPr lang="en-US" sz="4400" b="1" dirty="0">
              <a:solidFill>
                <a:srgbClr val="CA0000"/>
              </a:solidFill>
              <a:effectLst>
                <a:outerShdw blurRad="38100" dist="38100" dir="2700000" algn="tl">
                  <a:srgbClr val="C0C0C0"/>
                </a:outerShdw>
              </a:effectLst>
              <a:latin typeface="Forte" pitchFamily="66" charset="0"/>
            </a:endParaRPr>
          </a:p>
        </p:txBody>
      </p:sp>
      <p:sp>
        <p:nvSpPr>
          <p:cNvPr id="4" name="Slide Number Placeholder 3"/>
          <p:cNvSpPr>
            <a:spLocks noGrp="1"/>
          </p:cNvSpPr>
          <p:nvPr>
            <p:ph type="sldNum" sz="quarter" idx="12"/>
          </p:nvPr>
        </p:nvSpPr>
        <p:spPr/>
        <p:txBody>
          <a:bodyPr/>
          <a:lstStyle/>
          <a:p>
            <a:fld id="{A95A3AC0-279A-4148-AE3C-7BC704F32FAD}" type="slidenum">
              <a:rPr lang="en-US" smtClean="0"/>
              <a:pPr/>
              <a:t>54</a:t>
            </a:fld>
            <a:endParaRPr lang="en-US"/>
          </a:p>
        </p:txBody>
      </p:sp>
    </p:spTree>
  </p:cSld>
  <p:clrMapOvr>
    <a:masterClrMapping/>
  </p:clrMapOvr>
  <p:transition>
    <p:wipe dir="u"/>
    <p:sndAc>
      <p:stSnd>
        <p:snd r:embed="rId2" name="dayslikethis.wav"/>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idx="1"/>
          </p:nvPr>
        </p:nvSpPr>
        <p:spPr>
          <a:xfrm>
            <a:off x="609600" y="1600200"/>
            <a:ext cx="7848600" cy="3886200"/>
          </a:xfrm>
        </p:spPr>
        <p:txBody>
          <a:bodyPr>
            <a:normAutofit/>
          </a:bodyPr>
          <a:lstStyle/>
          <a:p>
            <a:pPr marL="609600" indent="-609600" eaLnBrk="1" hangingPunct="1"/>
            <a:r>
              <a:rPr lang="en-US" sz="3300" dirty="0" smtClean="0"/>
              <a:t>What education is required for your chosen career? </a:t>
            </a:r>
          </a:p>
          <a:p>
            <a:pPr marL="609600" indent="-609600"/>
            <a:r>
              <a:rPr lang="en-US" sz="3300" dirty="0" smtClean="0"/>
              <a:t>Explore the salary </a:t>
            </a:r>
            <a:r>
              <a:rPr lang="en-US" sz="3300" dirty="0" smtClean="0"/>
              <a:t>about the job</a:t>
            </a:r>
            <a:r>
              <a:rPr lang="en-US" sz="3300" dirty="0" smtClean="0"/>
              <a:t>.   </a:t>
            </a:r>
            <a:endParaRPr lang="en-US" sz="3300" dirty="0" smtClean="0"/>
          </a:p>
          <a:p>
            <a:pPr marL="609600" indent="-609600"/>
            <a:endParaRPr lang="en-US" dirty="0" smtClean="0"/>
          </a:p>
        </p:txBody>
      </p:sp>
      <p:sp>
        <p:nvSpPr>
          <p:cNvPr id="63491" name="Rectangle 3"/>
          <p:cNvSpPr>
            <a:spLocks noChangeArrowheads="1"/>
          </p:cNvSpPr>
          <p:nvPr/>
        </p:nvSpPr>
        <p:spPr bwMode="auto">
          <a:xfrm>
            <a:off x="152400" y="228600"/>
            <a:ext cx="8534400" cy="1470025"/>
          </a:xfrm>
          <a:prstGeom prst="rect">
            <a:avLst/>
          </a:prstGeom>
          <a:noFill/>
          <a:ln w="9525">
            <a:noFill/>
            <a:miter lim="800000"/>
            <a:headEnd/>
            <a:tailEnd/>
          </a:ln>
          <a:effectLst/>
        </p:spPr>
        <p:txBody>
          <a:bodyPr anchor="ctr"/>
          <a:lstStyle/>
          <a:p>
            <a:pPr algn="ctr">
              <a:defRPr/>
            </a:pPr>
            <a:r>
              <a:rPr lang="en-US" sz="4400" dirty="0" smtClean="0"/>
              <a:t>Education &amp; Salary</a:t>
            </a:r>
            <a:endParaRPr lang="en-US" sz="4400"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533400" y="381000"/>
            <a:ext cx="7391400" cy="1143000"/>
          </a:xfrm>
        </p:spPr>
        <p:txBody>
          <a:bodyPr>
            <a:noAutofit/>
          </a:bodyPr>
          <a:lstStyle/>
          <a:p>
            <a:pPr eaLnBrk="1" hangingPunct="1">
              <a:defRPr/>
            </a:pPr>
            <a:r>
              <a:rPr lang="en-US" dirty="0" smtClean="0"/>
              <a:t>Explore</a:t>
            </a:r>
            <a:br>
              <a:rPr lang="en-US" dirty="0" smtClean="0"/>
            </a:br>
            <a:endParaRPr lang="en-US" dirty="0" smtClean="0"/>
          </a:p>
        </p:txBody>
      </p:sp>
      <p:sp>
        <p:nvSpPr>
          <p:cNvPr id="33795" name="Rectangle 3"/>
          <p:cNvSpPr>
            <a:spLocks noGrp="1" noChangeArrowheads="1"/>
          </p:cNvSpPr>
          <p:nvPr>
            <p:ph idx="1"/>
          </p:nvPr>
        </p:nvSpPr>
        <p:spPr>
          <a:xfrm>
            <a:off x="762000" y="1295400"/>
            <a:ext cx="7772400" cy="4525963"/>
          </a:xfrm>
        </p:spPr>
        <p:txBody>
          <a:bodyPr>
            <a:normAutofit/>
          </a:bodyPr>
          <a:lstStyle/>
          <a:p>
            <a:r>
              <a:rPr lang="en-US" dirty="0" smtClean="0"/>
              <a:t>Ask </a:t>
            </a:r>
            <a:r>
              <a:rPr lang="en-US" dirty="0" smtClean="0"/>
              <a:t>from people </a:t>
            </a:r>
            <a:r>
              <a:rPr lang="en-US" dirty="0" smtClean="0"/>
              <a:t>questions about their jobs. They'll be happy you asked. </a:t>
            </a:r>
          </a:p>
          <a:p>
            <a:pPr eaLnBrk="1" hangingPunct="1"/>
            <a:endParaRPr lang="en-US" dirty="0" smtClean="0"/>
          </a:p>
          <a:p>
            <a:pPr eaLnBrk="1" hangingPunct="1"/>
            <a:r>
              <a:rPr lang="en-US" dirty="0" smtClean="0"/>
              <a:t>Have them tell you what they enjoy most about their jobs…and what they enjoy least! Ask them what skills someone must possess to be successful in that occupation. </a:t>
            </a:r>
          </a:p>
        </p:txBody>
      </p:sp>
      <p:sp>
        <p:nvSpPr>
          <p:cNvPr id="4" name="Slide Number Placeholder 3"/>
          <p:cNvSpPr>
            <a:spLocks noGrp="1"/>
          </p:cNvSpPr>
          <p:nvPr>
            <p:ph type="sldNum" sz="quarter" idx="12"/>
          </p:nvPr>
        </p:nvSpPr>
        <p:spPr/>
        <p:txBody>
          <a:bodyPr/>
          <a:lstStyle/>
          <a:p>
            <a:fld id="{A95A3AC0-279A-4148-AE3C-7BC704F32FAD}" type="slidenum">
              <a:rPr lang="en-US" smtClean="0"/>
              <a:pPr/>
              <a:t>56</a:t>
            </a:fld>
            <a:endParaRPr lang="en-US"/>
          </a:p>
        </p:txBody>
      </p:sp>
    </p:spTree>
  </p:cSld>
  <p:clrMapOvr>
    <a:masterClrMapping/>
  </p:clrMapOvr>
  <p:transition>
    <p:checker dir="vert"/>
    <p:sndAc>
      <p:stSnd>
        <p:snd r:embed="rId2" name="gethang.wav"/>
      </p:stSnd>
    </p:sndAc>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228600"/>
            <a:ext cx="7391400" cy="1143000"/>
          </a:xfrm>
        </p:spPr>
        <p:txBody>
          <a:bodyPr>
            <a:noAutofit/>
          </a:bodyPr>
          <a:lstStyle/>
          <a:p>
            <a:pPr eaLnBrk="1" hangingPunct="1">
              <a:defRPr/>
            </a:pPr>
            <a:r>
              <a:rPr lang="en-US" dirty="0" smtClean="0"/>
              <a:t>Explore</a:t>
            </a:r>
            <a:br>
              <a:rPr lang="en-US" dirty="0" smtClean="0"/>
            </a:br>
            <a:endParaRPr lang="en-US" dirty="0" smtClean="0"/>
          </a:p>
        </p:txBody>
      </p:sp>
      <p:sp>
        <p:nvSpPr>
          <p:cNvPr id="34819" name="Rectangle 3"/>
          <p:cNvSpPr>
            <a:spLocks noGrp="1" noChangeArrowheads="1"/>
          </p:cNvSpPr>
          <p:nvPr>
            <p:ph idx="1"/>
          </p:nvPr>
        </p:nvSpPr>
        <p:spPr>
          <a:xfrm>
            <a:off x="533400" y="1219200"/>
            <a:ext cx="7543800" cy="4525963"/>
          </a:xfrm>
        </p:spPr>
        <p:txBody>
          <a:bodyPr>
            <a:normAutofit/>
          </a:bodyPr>
          <a:lstStyle/>
          <a:p>
            <a:pPr algn="just" eaLnBrk="1" hangingPunct="1"/>
            <a:r>
              <a:rPr lang="en-US" dirty="0" smtClean="0"/>
              <a:t>Find out what high school and/or college classes are important to their field. Ask how much education is required for their career.</a:t>
            </a:r>
          </a:p>
        </p:txBody>
      </p:sp>
      <p:sp>
        <p:nvSpPr>
          <p:cNvPr id="4" name="Slide Number Placeholder 3"/>
          <p:cNvSpPr>
            <a:spLocks noGrp="1"/>
          </p:cNvSpPr>
          <p:nvPr>
            <p:ph type="sldNum" sz="quarter" idx="12"/>
          </p:nvPr>
        </p:nvSpPr>
        <p:spPr/>
        <p:txBody>
          <a:bodyPr/>
          <a:lstStyle/>
          <a:p>
            <a:fld id="{A95A3AC0-279A-4148-AE3C-7BC704F32FAD}" type="slidenum">
              <a:rPr lang="en-US" smtClean="0"/>
              <a:pPr/>
              <a:t>57</a:t>
            </a:fld>
            <a:endParaRPr lang="en-US"/>
          </a:p>
        </p:txBody>
      </p:sp>
    </p:spTree>
  </p:cSld>
  <p:clrMapOvr>
    <a:masterClrMapping/>
  </p:clrMapOvr>
  <p:transition>
    <p:sndAc>
      <p:stSnd>
        <p:snd r:embed="rId2" name="Pomp and Circumstance1.wav"/>
      </p:stSnd>
    </p:sndAc>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normAutofit/>
          </a:bodyPr>
          <a:lstStyle/>
          <a:p>
            <a:pPr eaLnBrk="1" hangingPunct="1">
              <a:defRPr/>
            </a:pPr>
            <a:r>
              <a:rPr lang="en-US" dirty="0" smtClean="0"/>
              <a:t>Jobs People Do</a:t>
            </a:r>
          </a:p>
        </p:txBody>
      </p:sp>
      <p:sp>
        <p:nvSpPr>
          <p:cNvPr id="35843" name="Rectangle 3"/>
          <p:cNvSpPr>
            <a:spLocks noGrp="1" noChangeArrowheads="1"/>
          </p:cNvSpPr>
          <p:nvPr>
            <p:ph idx="1"/>
          </p:nvPr>
        </p:nvSpPr>
        <p:spPr/>
        <p:txBody>
          <a:bodyPr/>
          <a:lstStyle/>
          <a:p>
            <a:pPr eaLnBrk="1" hangingPunct="1"/>
            <a:r>
              <a:rPr lang="en-US" dirty="0" smtClean="0"/>
              <a:t>Explore the Jobs People </a:t>
            </a:r>
            <a:r>
              <a:rPr lang="en-US" dirty="0" smtClean="0"/>
              <a:t>Do.   </a:t>
            </a:r>
            <a:endParaRPr lang="en-US" dirty="0" smtClean="0"/>
          </a:p>
          <a:p>
            <a:r>
              <a:rPr lang="en-US" dirty="0"/>
              <a:t>Learn about what people do at work and how they make our world a better place.</a:t>
            </a:r>
          </a:p>
          <a:p>
            <a:r>
              <a:rPr lang="en-US" dirty="0"/>
              <a:t>See what people "on the job" say about your dream career! </a:t>
            </a:r>
          </a:p>
          <a:p>
            <a:pPr eaLnBrk="1" hangingPunct="1"/>
            <a:endParaRPr lang="en-US" dirty="0" smtClean="0"/>
          </a:p>
        </p:txBody>
      </p:sp>
      <p:sp>
        <p:nvSpPr>
          <p:cNvPr id="4" name="Slide Number Placeholder 3"/>
          <p:cNvSpPr>
            <a:spLocks noGrp="1"/>
          </p:cNvSpPr>
          <p:nvPr>
            <p:ph type="sldNum" sz="quarter" idx="12"/>
          </p:nvPr>
        </p:nvSpPr>
        <p:spPr/>
        <p:txBody>
          <a:bodyPr/>
          <a:lstStyle/>
          <a:p>
            <a:fld id="{A95A3AC0-279A-4148-AE3C-7BC704F32FAD}" type="slidenum">
              <a:rPr lang="en-US" smtClean="0"/>
              <a:pPr/>
              <a:t>58</a:t>
            </a:fld>
            <a:endParaRPr lang="en-US"/>
          </a:p>
        </p:txBody>
      </p:sp>
    </p:spTree>
  </p:cSld>
  <p:clrMapOvr>
    <a:masterClrMapping/>
  </p:clrMapOvr>
  <p:transition>
    <p:wipe dir="r"/>
    <p:sndAc>
      <p:stSnd>
        <p:snd r:embed="rId2" name="beaurocrat.wav"/>
      </p:stSnd>
    </p:sndAc>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304800"/>
            <a:ext cx="7391400" cy="1143000"/>
          </a:xfrm>
        </p:spPr>
        <p:txBody>
          <a:bodyPr>
            <a:normAutofit/>
          </a:bodyPr>
          <a:lstStyle/>
          <a:p>
            <a:pPr eaLnBrk="1" hangingPunct="1">
              <a:defRPr/>
            </a:pPr>
            <a:r>
              <a:rPr lang="en-US" dirty="0" smtClean="0"/>
              <a:t>Lifestyle </a:t>
            </a:r>
          </a:p>
        </p:txBody>
      </p:sp>
      <p:sp>
        <p:nvSpPr>
          <p:cNvPr id="38915" name="Rectangle 3"/>
          <p:cNvSpPr>
            <a:spLocks noGrp="1" noChangeArrowheads="1"/>
          </p:cNvSpPr>
          <p:nvPr>
            <p:ph idx="1"/>
          </p:nvPr>
        </p:nvSpPr>
        <p:spPr/>
        <p:txBody>
          <a:bodyPr>
            <a:normAutofit/>
          </a:bodyPr>
          <a:lstStyle/>
          <a:p>
            <a:pPr algn="just" eaLnBrk="1" hangingPunct="1"/>
            <a:r>
              <a:rPr lang="en-US" dirty="0" smtClean="0"/>
              <a:t>In thinking about your future, you must consider what's important to you in your daily life. </a:t>
            </a:r>
          </a:p>
          <a:p>
            <a:pPr algn="just" eaLnBrk="1" hangingPunct="1"/>
            <a:r>
              <a:rPr lang="en-US" dirty="0" smtClean="0"/>
              <a:t>What would you think about a career that required a great deal of travel?</a:t>
            </a:r>
          </a:p>
          <a:p>
            <a:pPr algn="just" eaLnBrk="1" hangingPunct="1"/>
            <a:r>
              <a:rPr lang="en-US" dirty="0" smtClean="0"/>
              <a:t> Is the amount of money you make important to you? </a:t>
            </a:r>
          </a:p>
        </p:txBody>
      </p:sp>
      <p:sp>
        <p:nvSpPr>
          <p:cNvPr id="4" name="Slide Number Placeholder 3"/>
          <p:cNvSpPr>
            <a:spLocks noGrp="1"/>
          </p:cNvSpPr>
          <p:nvPr>
            <p:ph type="sldNum" sz="quarter" idx="12"/>
          </p:nvPr>
        </p:nvSpPr>
        <p:spPr/>
        <p:txBody>
          <a:bodyPr/>
          <a:lstStyle/>
          <a:p>
            <a:fld id="{A95A3AC0-279A-4148-AE3C-7BC704F32FAD}" type="slidenum">
              <a:rPr lang="en-US" smtClean="0"/>
              <a:pPr/>
              <a:t>59</a:t>
            </a:fld>
            <a:endParaRPr lang="en-US"/>
          </a:p>
        </p:txBody>
      </p:sp>
    </p:spTree>
  </p:cSld>
  <p:clrMapOvr>
    <a:masterClrMapping/>
  </p:clrMapOvr>
  <p:transition>
    <p:zoom/>
    <p:sndAc>
      <p:stSnd>
        <p:snd r:embed="rId2" name="50bucks.wav"/>
      </p:stSnd>
    </p:sndAc>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533400" y="76200"/>
            <a:ext cx="7391400" cy="1143000"/>
          </a:xfrm>
        </p:spPr>
        <p:txBody>
          <a:bodyPr>
            <a:normAutofit/>
          </a:bodyPr>
          <a:lstStyle/>
          <a:p>
            <a:pPr eaLnBrk="1" hangingPunct="1">
              <a:defRPr/>
            </a:pPr>
            <a:r>
              <a:rPr lang="en-US" dirty="0" smtClean="0"/>
              <a:t>Lifestyle</a:t>
            </a:r>
            <a:r>
              <a:rPr lang="en-US" b="1" dirty="0" smtClean="0">
                <a:solidFill>
                  <a:srgbClr val="990099"/>
                </a:solidFill>
                <a:effectLst>
                  <a:outerShdw blurRad="38100" dist="38100" dir="2700000" algn="tl">
                    <a:srgbClr val="C0C0C0"/>
                  </a:outerShdw>
                </a:effectLst>
                <a:latin typeface="Forte" pitchFamily="66" charset="0"/>
              </a:rPr>
              <a:t> </a:t>
            </a:r>
            <a:endParaRPr lang="en-US" b="1" dirty="0" smtClean="0">
              <a:solidFill>
                <a:srgbClr val="009ABE"/>
              </a:solidFill>
              <a:effectLst>
                <a:outerShdw blurRad="38100" dist="38100" dir="2700000" algn="tl">
                  <a:srgbClr val="C0C0C0"/>
                </a:outerShdw>
              </a:effectLst>
              <a:latin typeface="Forte" pitchFamily="66" charset="0"/>
            </a:endParaRPr>
          </a:p>
        </p:txBody>
      </p:sp>
      <p:sp>
        <p:nvSpPr>
          <p:cNvPr id="39939" name="Rectangle 3"/>
          <p:cNvSpPr>
            <a:spLocks noGrp="1" noChangeArrowheads="1"/>
          </p:cNvSpPr>
          <p:nvPr>
            <p:ph idx="1"/>
          </p:nvPr>
        </p:nvSpPr>
        <p:spPr/>
        <p:txBody>
          <a:bodyPr>
            <a:normAutofit/>
          </a:bodyPr>
          <a:lstStyle/>
          <a:p>
            <a:pPr eaLnBrk="1" hangingPunct="1"/>
            <a:r>
              <a:rPr lang="en-US" dirty="0" smtClean="0"/>
              <a:t>How would you feel about a job that required you to move on a regular basis? </a:t>
            </a:r>
          </a:p>
          <a:p>
            <a:pPr eaLnBrk="1" hangingPunct="1"/>
            <a:r>
              <a:rPr lang="en-US" dirty="0" smtClean="0"/>
              <a:t>What hours of the day—or night—will you be working? </a:t>
            </a:r>
          </a:p>
          <a:p>
            <a:pPr eaLnBrk="1" hangingPunct="1"/>
            <a:r>
              <a:rPr lang="en-US" dirty="0" smtClean="0"/>
              <a:t>Choose three or four aspects of your future lifestyle that are most important. </a:t>
            </a:r>
          </a:p>
        </p:txBody>
      </p:sp>
      <p:sp>
        <p:nvSpPr>
          <p:cNvPr id="4" name="Slide Number Placeholder 3"/>
          <p:cNvSpPr>
            <a:spLocks noGrp="1"/>
          </p:cNvSpPr>
          <p:nvPr>
            <p:ph type="sldNum" sz="quarter" idx="12"/>
          </p:nvPr>
        </p:nvSpPr>
        <p:spPr/>
        <p:txBody>
          <a:bodyPr/>
          <a:lstStyle/>
          <a:p>
            <a:fld id="{A95A3AC0-279A-4148-AE3C-7BC704F32FAD}" type="slidenum">
              <a:rPr lang="en-US" smtClean="0"/>
              <a:pPr/>
              <a:t>60</a:t>
            </a:fld>
            <a:endParaRPr lang="en-US"/>
          </a:p>
        </p:txBody>
      </p:sp>
    </p:spTree>
  </p:cSld>
  <p:clrMapOvr>
    <a:masterClrMapping/>
  </p:clrMapOvr>
  <p:transition>
    <p:blinds dir="vert"/>
    <p:sndAc>
      <p:stSnd>
        <p:snd r:embed="rId2" name="wayuthink.wav"/>
      </p:stSnd>
    </p:sndAc>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28600" y="304800"/>
            <a:ext cx="8229600" cy="1143000"/>
          </a:xfrm>
        </p:spPr>
        <p:txBody>
          <a:bodyPr>
            <a:normAutofit/>
          </a:bodyPr>
          <a:lstStyle/>
          <a:p>
            <a:pPr eaLnBrk="1" hangingPunct="1">
              <a:defRPr/>
            </a:pPr>
            <a:r>
              <a:rPr lang="en-US" dirty="0" smtClean="0"/>
              <a:t>Read</a:t>
            </a:r>
          </a:p>
        </p:txBody>
      </p:sp>
      <p:sp>
        <p:nvSpPr>
          <p:cNvPr id="40963" name="Rectangle 3"/>
          <p:cNvSpPr>
            <a:spLocks noGrp="1" noChangeArrowheads="1"/>
          </p:cNvSpPr>
          <p:nvPr>
            <p:ph idx="1"/>
          </p:nvPr>
        </p:nvSpPr>
        <p:spPr/>
        <p:txBody>
          <a:bodyPr>
            <a:normAutofit/>
          </a:bodyPr>
          <a:lstStyle/>
          <a:p>
            <a:pPr algn="just" eaLnBrk="1" hangingPunct="1">
              <a:lnSpc>
                <a:spcPct val="90000"/>
              </a:lnSpc>
            </a:pPr>
            <a:r>
              <a:rPr lang="en-US" dirty="0" smtClean="0"/>
              <a:t>Ask your school librarian to help you find books on careers that might match your interests and abilities. Many publications can provide you with information about careers that you may never have considered. </a:t>
            </a:r>
          </a:p>
        </p:txBody>
      </p:sp>
      <p:sp>
        <p:nvSpPr>
          <p:cNvPr id="4" name="Slide Number Placeholder 3"/>
          <p:cNvSpPr>
            <a:spLocks noGrp="1"/>
          </p:cNvSpPr>
          <p:nvPr>
            <p:ph type="sldNum" sz="quarter" idx="12"/>
          </p:nvPr>
        </p:nvSpPr>
        <p:spPr/>
        <p:txBody>
          <a:bodyPr/>
          <a:lstStyle/>
          <a:p>
            <a:fld id="{A95A3AC0-279A-4148-AE3C-7BC704F32FAD}" type="slidenum">
              <a:rPr lang="en-US" smtClean="0"/>
              <a:pPr/>
              <a:t>61</a:t>
            </a:fld>
            <a:endParaRPr lang="en-US"/>
          </a:p>
        </p:txBody>
      </p:sp>
    </p:spTree>
  </p:cSld>
  <p:clrMapOvr>
    <a:masterClrMapping/>
  </p:clrMapOvr>
  <p:transition>
    <p:cover dir="ld"/>
    <p:sndAc>
      <p:stSnd>
        <p:snd r:embed="rId2" name="readbook.wav"/>
      </p:stSnd>
    </p:sndAc>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4636" y="328612"/>
            <a:ext cx="8229600" cy="1143000"/>
          </a:xfrm>
        </p:spPr>
        <p:txBody>
          <a:bodyPr>
            <a:normAutofit/>
          </a:bodyPr>
          <a:lstStyle/>
          <a:p>
            <a:pPr eaLnBrk="1" hangingPunct="1">
              <a:defRPr/>
            </a:pPr>
            <a:r>
              <a:rPr lang="en-US" dirty="0" smtClean="0"/>
              <a:t>Talk</a:t>
            </a:r>
          </a:p>
        </p:txBody>
      </p:sp>
      <p:sp>
        <p:nvSpPr>
          <p:cNvPr id="41987" name="Rectangle 3"/>
          <p:cNvSpPr>
            <a:spLocks noGrp="1" noChangeArrowheads="1"/>
          </p:cNvSpPr>
          <p:nvPr>
            <p:ph idx="1"/>
          </p:nvPr>
        </p:nvSpPr>
        <p:spPr>
          <a:xfrm>
            <a:off x="381000" y="1295400"/>
            <a:ext cx="8382000" cy="5257800"/>
          </a:xfrm>
        </p:spPr>
        <p:txBody>
          <a:bodyPr>
            <a:normAutofit/>
          </a:bodyPr>
          <a:lstStyle/>
          <a:p>
            <a:pPr algn="just" eaLnBrk="1" hangingPunct="1">
              <a:lnSpc>
                <a:spcPct val="80000"/>
              </a:lnSpc>
            </a:pPr>
            <a:endParaRPr lang="en-US" dirty="0" smtClean="0"/>
          </a:p>
          <a:p>
            <a:pPr algn="just" eaLnBrk="1" hangingPunct="1">
              <a:lnSpc>
                <a:spcPct val="80000"/>
              </a:lnSpc>
            </a:pPr>
            <a:r>
              <a:rPr lang="en-US" dirty="0" smtClean="0"/>
              <a:t>Visit with your counselor about your interests and abilities. Find out if your school offers tests or interest inventories that can assess your skills and interests. Some schools also have computer software programs that assist with career exploration. </a:t>
            </a:r>
          </a:p>
        </p:txBody>
      </p:sp>
      <p:sp>
        <p:nvSpPr>
          <p:cNvPr id="4" name="Slide Number Placeholder 3"/>
          <p:cNvSpPr>
            <a:spLocks noGrp="1"/>
          </p:cNvSpPr>
          <p:nvPr>
            <p:ph type="sldNum" sz="quarter" idx="12"/>
          </p:nvPr>
        </p:nvSpPr>
        <p:spPr/>
        <p:txBody>
          <a:bodyPr/>
          <a:lstStyle/>
          <a:p>
            <a:fld id="{A95A3AC0-279A-4148-AE3C-7BC704F32FAD}" type="slidenum">
              <a:rPr lang="en-US" smtClean="0"/>
              <a:pPr/>
              <a:t>62</a:t>
            </a:fld>
            <a:endParaRPr lang="en-US"/>
          </a:p>
        </p:txBody>
      </p:sp>
    </p:spTree>
  </p:cSld>
  <p:clrMapOvr>
    <a:masterClrMapping/>
  </p:clrMapOvr>
  <p:transition>
    <p:dissolve/>
    <p:sndAc>
      <p:stSnd>
        <p:snd r:embed="rId2" name="COULDWRK.WAV"/>
      </p:stSnd>
    </p:sndAc>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Autofit/>
          </a:bodyPr>
          <a:lstStyle/>
          <a:p>
            <a:r>
              <a:rPr lang="en-US" dirty="0" smtClean="0"/>
              <a:t>Try the following exercises to help you understand what you want from your career.</a:t>
            </a:r>
            <a:br>
              <a:rPr lang="en-US" dirty="0" smtClean="0"/>
            </a:br>
            <a:endParaRPr lang="en-US" dirty="0"/>
          </a:p>
        </p:txBody>
      </p:sp>
      <p:sp>
        <p:nvSpPr>
          <p:cNvPr id="3" name="Content Placeholder 2"/>
          <p:cNvSpPr>
            <a:spLocks noGrp="1"/>
          </p:cNvSpPr>
          <p:nvPr>
            <p:ph idx="1"/>
          </p:nvPr>
        </p:nvSpPr>
        <p:spPr>
          <a:xfrm>
            <a:off x="457200" y="1600200"/>
            <a:ext cx="8229600" cy="5105400"/>
          </a:xfrm>
        </p:spPr>
        <p:txBody>
          <a:bodyPr>
            <a:normAutofit fontScale="92500"/>
          </a:bodyPr>
          <a:lstStyle/>
          <a:p>
            <a:pPr fontAlgn="t"/>
            <a:endParaRPr lang="en-US" b="1" dirty="0" smtClean="0"/>
          </a:p>
          <a:p>
            <a:pPr fontAlgn="t"/>
            <a:endParaRPr lang="en-US" b="1" dirty="0"/>
          </a:p>
          <a:p>
            <a:pPr fontAlgn="t"/>
            <a:r>
              <a:rPr lang="en-US" b="1" dirty="0" smtClean="0"/>
              <a:t>Skills analysis</a:t>
            </a:r>
            <a:r>
              <a:rPr lang="en-US" dirty="0" smtClean="0"/>
              <a:t> - Take a look at each skill and its description and rate each one according to how important it is to you to be able to use that skill in your future role. Then rank them into a top ten. </a:t>
            </a:r>
            <a:br>
              <a:rPr lang="en-US" dirty="0" smtClean="0"/>
            </a:br>
            <a:endParaRPr lang="en-US" dirty="0" smtClean="0"/>
          </a:p>
          <a:p>
            <a:pPr fontAlgn="t"/>
            <a:r>
              <a:rPr lang="en-US" b="1" dirty="0" smtClean="0"/>
              <a:t>Values analysis </a:t>
            </a:r>
            <a:r>
              <a:rPr lang="en-US" dirty="0" smtClean="0"/>
              <a:t>– Think about what will motivate you in any career. Again rate each value’s importance to you and rank them into a top ten. </a:t>
            </a:r>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63</a:t>
            </a:fld>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Importance of Career Planning</a:t>
            </a:r>
            <a:endParaRPr lang="en-US" dirty="0"/>
          </a:p>
        </p:txBody>
      </p:sp>
      <p:sp>
        <p:nvSpPr>
          <p:cNvPr id="3" name="Content Placeholder 2"/>
          <p:cNvSpPr>
            <a:spLocks noGrp="1"/>
          </p:cNvSpPr>
          <p:nvPr>
            <p:ph idx="1"/>
          </p:nvPr>
        </p:nvSpPr>
        <p:spPr/>
        <p:txBody>
          <a:bodyPr>
            <a:normAutofit/>
          </a:bodyPr>
          <a:lstStyle/>
          <a:p>
            <a:r>
              <a:rPr lang="en-US" dirty="0" smtClean="0"/>
              <a:t>It is important to come up with your career planning as it gives you the much needed direction and makes it clear , where you want to see yourself in future. </a:t>
            </a:r>
          </a:p>
          <a:p>
            <a:r>
              <a:rPr lang="en-US" dirty="0" smtClean="0"/>
              <a:t>It makes you aware of your strength and weaknesses and the skills and knowledge that are required to achieve your goals in future.</a:t>
            </a:r>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64</a:t>
            </a:fld>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Career Planning</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large proportion of our life is spent in achieving our career goals, thus it is very important to make sure that right steps were taken and correct planning was done in the early years of your life. </a:t>
            </a:r>
          </a:p>
          <a:p>
            <a:r>
              <a:rPr lang="en-US" dirty="0" smtClean="0"/>
              <a:t>There are very few lucky ones who are born with a clear mind and who knows what they want to do and where they see themselves in life ahead. But majority of us are not sure what we want from life and so it </a:t>
            </a:r>
            <a:r>
              <a:rPr lang="en-US" dirty="0" smtClean="0"/>
              <a:t>is </a:t>
            </a:r>
            <a:r>
              <a:rPr lang="en-US" dirty="0" smtClean="0"/>
              <a:t>very important to plan out things. </a:t>
            </a:r>
          </a:p>
          <a:p>
            <a:r>
              <a:rPr lang="en-US" dirty="0" smtClean="0"/>
              <a:t>Thus career planning is what gives your career and in some way your life, true meaning and purpose.</a:t>
            </a:r>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65</a:t>
            </a:fld>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dirty="0" smtClean="0"/>
              <a:t>Need for Career Planning </a:t>
            </a:r>
            <a:br>
              <a:rPr lang="en-US" dirty="0" smtClean="0"/>
            </a:br>
            <a:endParaRPr lang="en-US" dirty="0"/>
          </a:p>
        </p:txBody>
      </p:sp>
      <p:graphicFrame>
        <p:nvGraphicFramePr>
          <p:cNvPr id="4" name="Content Placeholder 3"/>
          <p:cNvGraphicFramePr>
            <a:graphicFrameLocks noGrp="1"/>
          </p:cNvGraphicFramePr>
          <p:nvPr>
            <p:ph idx="1"/>
          </p:nvPr>
        </p:nvGraphicFramePr>
        <p:xfrm>
          <a:off x="457200" y="1493837"/>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95A3AC0-279A-4148-AE3C-7BC704F32FAD}" type="slidenum">
              <a:rPr lang="en-US" smtClean="0"/>
              <a:pPr/>
              <a:t>66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DEDA8F22-0D47-40F1-A6C7-154D2A4DF7FD}"/>
                                            </p:graphicEl>
                                          </p:spTgt>
                                        </p:tgtEl>
                                        <p:attrNameLst>
                                          <p:attrName>style.visibility</p:attrName>
                                        </p:attrNameLst>
                                      </p:cBhvr>
                                      <p:to>
                                        <p:strVal val="visible"/>
                                      </p:to>
                                    </p:set>
                                    <p:animEffect transition="in" filter="fade">
                                      <p:cBhvr>
                                        <p:cTn id="7" dur="2000"/>
                                        <p:tgtEl>
                                          <p:spTgt spid="4">
                                            <p:graphicEl>
                                              <a:dgm id="{DEDA8F22-0D47-40F1-A6C7-154D2A4DF7F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4CE1F54F-1D65-4781-A974-2E83BC72FF3A}"/>
                                            </p:graphicEl>
                                          </p:spTgt>
                                        </p:tgtEl>
                                        <p:attrNameLst>
                                          <p:attrName>style.visibility</p:attrName>
                                        </p:attrNameLst>
                                      </p:cBhvr>
                                      <p:to>
                                        <p:strVal val="visible"/>
                                      </p:to>
                                    </p:set>
                                    <p:animEffect transition="in" filter="fade">
                                      <p:cBhvr>
                                        <p:cTn id="12" dur="2000"/>
                                        <p:tgtEl>
                                          <p:spTgt spid="4">
                                            <p:graphicEl>
                                              <a:dgm id="{4CE1F54F-1D65-4781-A974-2E83BC72FF3A}"/>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E41CC69D-A1E8-4869-82E1-F5C1153D23DF}"/>
                                            </p:graphicEl>
                                          </p:spTgt>
                                        </p:tgtEl>
                                        <p:attrNameLst>
                                          <p:attrName>style.visibility</p:attrName>
                                        </p:attrNameLst>
                                      </p:cBhvr>
                                      <p:to>
                                        <p:strVal val="visible"/>
                                      </p:to>
                                    </p:set>
                                    <p:animEffect transition="in" filter="fade">
                                      <p:cBhvr>
                                        <p:cTn id="17" dur="2000"/>
                                        <p:tgtEl>
                                          <p:spTgt spid="4">
                                            <p:graphicEl>
                                              <a:dgm id="{E41CC69D-A1E8-4869-82E1-F5C1153D23DF}"/>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5C17DA36-4088-4F72-BB3F-1C7751756EBF}"/>
                                            </p:graphicEl>
                                          </p:spTgt>
                                        </p:tgtEl>
                                        <p:attrNameLst>
                                          <p:attrName>style.visibility</p:attrName>
                                        </p:attrNameLst>
                                      </p:cBhvr>
                                      <p:to>
                                        <p:strVal val="visible"/>
                                      </p:to>
                                    </p:set>
                                    <p:animEffect transition="in" filter="fade">
                                      <p:cBhvr>
                                        <p:cTn id="22" dur="2000"/>
                                        <p:tgtEl>
                                          <p:spTgt spid="4">
                                            <p:graphicEl>
                                              <a:dgm id="{5C17DA36-4088-4F72-BB3F-1C7751756EB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3" y="1447800"/>
            <a:ext cx="7772400" cy="4321175"/>
          </a:xfrm>
        </p:spPr>
        <p:txBody>
          <a:bodyPr>
            <a:normAutofit/>
          </a:bodyPr>
          <a:lstStyle/>
          <a:p>
            <a:r>
              <a:rPr lang="en-US" sz="4800" dirty="0" smtClean="0"/>
              <a:t/>
            </a:r>
            <a:br>
              <a:rPr lang="en-US" sz="4800" dirty="0" smtClean="0"/>
            </a:br>
            <a:r>
              <a:rPr lang="en-US" sz="4800" dirty="0"/>
              <a:t/>
            </a:r>
            <a:br>
              <a:rPr lang="en-US" sz="4800" dirty="0"/>
            </a:br>
            <a:r>
              <a:rPr lang="en-US" sz="4800" dirty="0" smtClean="0"/>
              <a:t>Organizational Career planning</a:t>
            </a:r>
            <a:endParaRPr lang="en-US" sz="4800" dirty="0"/>
          </a:p>
        </p:txBody>
      </p:sp>
      <p:sp>
        <p:nvSpPr>
          <p:cNvPr id="3" name="Slide Number Placeholder 2"/>
          <p:cNvSpPr>
            <a:spLocks noGrp="1"/>
          </p:cNvSpPr>
          <p:nvPr>
            <p:ph type="sldNum" sz="quarter" idx="12"/>
          </p:nvPr>
        </p:nvSpPr>
        <p:spPr/>
        <p:txBody>
          <a:bodyPr/>
          <a:lstStyle/>
          <a:p>
            <a:fld id="{A95A3AC0-279A-4148-AE3C-7BC704F32FAD}" type="slidenum">
              <a:rPr lang="en-US" smtClean="0"/>
              <a:pPr/>
              <a:t>67</a:t>
            </a:fld>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Autofit/>
          </a:bodyPr>
          <a:lstStyle/>
          <a:p>
            <a:pPr lvl="0"/>
            <a:r>
              <a:rPr lang="en-US" dirty="0" smtClean="0"/>
              <a:t>Organizational Career Planning Process </a:t>
            </a:r>
            <a:br>
              <a:rPr lang="en-US" dirty="0" smtClean="0"/>
            </a:b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95A3AC0-279A-4148-AE3C-7BC704F32FAD}" type="slidenum">
              <a:rPr lang="en-US" smtClean="0"/>
              <a:pPr/>
              <a:t>68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661C24E7-2FA3-4BCB-8A9D-8331E6C4DB6C}"/>
                                            </p:graphicEl>
                                          </p:spTgt>
                                        </p:tgtEl>
                                        <p:attrNameLst>
                                          <p:attrName>style.visibility</p:attrName>
                                        </p:attrNameLst>
                                      </p:cBhvr>
                                      <p:to>
                                        <p:strVal val="visible"/>
                                      </p:to>
                                    </p:set>
                                    <p:animEffect transition="in" filter="fade">
                                      <p:cBhvr>
                                        <p:cTn id="7" dur="2000"/>
                                        <p:tgtEl>
                                          <p:spTgt spid="4">
                                            <p:graphicEl>
                                              <a:dgm id="{661C24E7-2FA3-4BCB-8A9D-8331E6C4DB6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B02475E-6E9D-484F-B891-90FE357F35B4}"/>
                                            </p:graphicEl>
                                          </p:spTgt>
                                        </p:tgtEl>
                                        <p:attrNameLst>
                                          <p:attrName>style.visibility</p:attrName>
                                        </p:attrNameLst>
                                      </p:cBhvr>
                                      <p:to>
                                        <p:strVal val="visible"/>
                                      </p:to>
                                    </p:set>
                                    <p:animEffect transition="in" filter="fade">
                                      <p:cBhvr>
                                        <p:cTn id="12" dur="2000"/>
                                        <p:tgtEl>
                                          <p:spTgt spid="4">
                                            <p:graphicEl>
                                              <a:dgm id="{0B02475E-6E9D-484F-B891-90FE357F35B4}"/>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9D51B11E-F471-423D-A479-9C3C346BA080}"/>
                                            </p:graphicEl>
                                          </p:spTgt>
                                        </p:tgtEl>
                                        <p:attrNameLst>
                                          <p:attrName>style.visibility</p:attrName>
                                        </p:attrNameLst>
                                      </p:cBhvr>
                                      <p:to>
                                        <p:strVal val="visible"/>
                                      </p:to>
                                    </p:set>
                                    <p:animEffect transition="in" filter="fade">
                                      <p:cBhvr>
                                        <p:cTn id="15" dur="2000"/>
                                        <p:tgtEl>
                                          <p:spTgt spid="4">
                                            <p:graphicEl>
                                              <a:dgm id="{9D51B11E-F471-423D-A479-9C3C346BA080}"/>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42916822-4B79-4977-BE35-8698E6388266}"/>
                                            </p:graphicEl>
                                          </p:spTgt>
                                        </p:tgtEl>
                                        <p:attrNameLst>
                                          <p:attrName>style.visibility</p:attrName>
                                        </p:attrNameLst>
                                      </p:cBhvr>
                                      <p:to>
                                        <p:strVal val="visible"/>
                                      </p:to>
                                    </p:set>
                                    <p:animEffect transition="in" filter="fade">
                                      <p:cBhvr>
                                        <p:cTn id="20" dur="2000"/>
                                        <p:tgtEl>
                                          <p:spTgt spid="4">
                                            <p:graphicEl>
                                              <a:dgm id="{42916822-4B79-4977-BE35-8698E6388266}"/>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397DD8EE-2BAC-48AB-8EAA-FD41A8FADD6E}"/>
                                            </p:graphicEl>
                                          </p:spTgt>
                                        </p:tgtEl>
                                        <p:attrNameLst>
                                          <p:attrName>style.visibility</p:attrName>
                                        </p:attrNameLst>
                                      </p:cBhvr>
                                      <p:to>
                                        <p:strVal val="visible"/>
                                      </p:to>
                                    </p:set>
                                    <p:animEffect transition="in" filter="fade">
                                      <p:cBhvr>
                                        <p:cTn id="23" dur="2000"/>
                                        <p:tgtEl>
                                          <p:spTgt spid="4">
                                            <p:graphicEl>
                                              <a:dgm id="{397DD8EE-2BAC-48AB-8EAA-FD41A8FADD6E}"/>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553CC703-C3AA-413B-BC10-6D3A5866C2AF}"/>
                                            </p:graphicEl>
                                          </p:spTgt>
                                        </p:tgtEl>
                                        <p:attrNameLst>
                                          <p:attrName>style.visibility</p:attrName>
                                        </p:attrNameLst>
                                      </p:cBhvr>
                                      <p:to>
                                        <p:strVal val="visible"/>
                                      </p:to>
                                    </p:set>
                                    <p:animEffect transition="in" filter="fade">
                                      <p:cBhvr>
                                        <p:cTn id="28" dur="2000"/>
                                        <p:tgtEl>
                                          <p:spTgt spid="4">
                                            <p:graphicEl>
                                              <a:dgm id="{553CC703-C3AA-413B-BC10-6D3A5866C2AF}"/>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36B2B31C-B707-46C7-89D9-86FD3309E5FA}"/>
                                            </p:graphicEl>
                                          </p:spTgt>
                                        </p:tgtEl>
                                        <p:attrNameLst>
                                          <p:attrName>style.visibility</p:attrName>
                                        </p:attrNameLst>
                                      </p:cBhvr>
                                      <p:to>
                                        <p:strVal val="visible"/>
                                      </p:to>
                                    </p:set>
                                    <p:animEffect transition="in" filter="fade">
                                      <p:cBhvr>
                                        <p:cTn id="31" dur="2000"/>
                                        <p:tgtEl>
                                          <p:spTgt spid="4">
                                            <p:graphicEl>
                                              <a:dgm id="{36B2B31C-B707-46C7-89D9-86FD3309E5FA}"/>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graphicEl>
                                              <a:dgm id="{E807D3D9-E445-4E34-AA2A-8460C0C22A16}"/>
                                            </p:graphicEl>
                                          </p:spTgt>
                                        </p:tgtEl>
                                        <p:attrNameLst>
                                          <p:attrName>style.visibility</p:attrName>
                                        </p:attrNameLst>
                                      </p:cBhvr>
                                      <p:to>
                                        <p:strVal val="visible"/>
                                      </p:to>
                                    </p:set>
                                    <p:animEffect transition="in" filter="fade">
                                      <p:cBhvr>
                                        <p:cTn id="36" dur="2000"/>
                                        <p:tgtEl>
                                          <p:spTgt spid="4">
                                            <p:graphicEl>
                                              <a:dgm id="{E807D3D9-E445-4E34-AA2A-8460C0C22A16}"/>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
                                            <p:graphicEl>
                                              <a:dgm id="{9298D14A-8A43-4078-BEEB-6EB3D7B544B5}"/>
                                            </p:graphicEl>
                                          </p:spTgt>
                                        </p:tgtEl>
                                        <p:attrNameLst>
                                          <p:attrName>style.visibility</p:attrName>
                                        </p:attrNameLst>
                                      </p:cBhvr>
                                      <p:to>
                                        <p:strVal val="visible"/>
                                      </p:to>
                                    </p:set>
                                    <p:animEffect transition="in" filter="fade">
                                      <p:cBhvr>
                                        <p:cTn id="39" dur="2000"/>
                                        <p:tgtEl>
                                          <p:spTgt spid="4">
                                            <p:graphicEl>
                                              <a:dgm id="{9298D14A-8A43-4078-BEEB-6EB3D7B544B5}"/>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
                                            <p:graphicEl>
                                              <a:dgm id="{8E6C85D8-315B-47BC-B0F7-B36DC6E234B4}"/>
                                            </p:graphicEl>
                                          </p:spTgt>
                                        </p:tgtEl>
                                        <p:attrNameLst>
                                          <p:attrName>style.visibility</p:attrName>
                                        </p:attrNameLst>
                                      </p:cBhvr>
                                      <p:to>
                                        <p:strVal val="visible"/>
                                      </p:to>
                                    </p:set>
                                    <p:animEffect transition="in" filter="fade">
                                      <p:cBhvr>
                                        <p:cTn id="44" dur="2000"/>
                                        <p:tgtEl>
                                          <p:spTgt spid="4">
                                            <p:graphicEl>
                                              <a:dgm id="{8E6C85D8-315B-47BC-B0F7-B36DC6E234B4}"/>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
                                            <p:graphicEl>
                                              <a:dgm id="{222F2609-5CD9-4E96-9BFE-F9A28CB78C4D}"/>
                                            </p:graphicEl>
                                          </p:spTgt>
                                        </p:tgtEl>
                                        <p:attrNameLst>
                                          <p:attrName>style.visibility</p:attrName>
                                        </p:attrNameLst>
                                      </p:cBhvr>
                                      <p:to>
                                        <p:strVal val="visible"/>
                                      </p:to>
                                    </p:set>
                                    <p:animEffect transition="in" filter="fade">
                                      <p:cBhvr>
                                        <p:cTn id="47" dur="2000"/>
                                        <p:tgtEl>
                                          <p:spTgt spid="4">
                                            <p:graphicEl>
                                              <a:dgm id="{222F2609-5CD9-4E96-9BFE-F9A28CB78C4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Autofit/>
          </a:bodyPr>
          <a:lstStyle/>
          <a:p>
            <a:r>
              <a:rPr lang="en-US" dirty="0" smtClean="0"/>
              <a:t>Organizational Career Planning Process</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u="sng" dirty="0" smtClean="0"/>
              <a:t>1. Direction </a:t>
            </a:r>
          </a:p>
          <a:p>
            <a:r>
              <a:rPr lang="en-US" dirty="0" smtClean="0"/>
              <a:t> Assessing employee wants and organizational needs</a:t>
            </a:r>
          </a:p>
          <a:p>
            <a:r>
              <a:rPr lang="en-US" dirty="0" smtClean="0"/>
              <a:t> common goal setting</a:t>
            </a:r>
          </a:p>
          <a:p>
            <a:endParaRPr lang="en-US" dirty="0" smtClean="0"/>
          </a:p>
          <a:p>
            <a:pPr>
              <a:buNone/>
            </a:pPr>
            <a:r>
              <a:rPr lang="en-US" u="sng" dirty="0" smtClean="0"/>
              <a:t>2. Career time </a:t>
            </a:r>
          </a:p>
          <a:p>
            <a:r>
              <a:rPr lang="en-US" dirty="0" smtClean="0"/>
              <a:t> Relates to distance &amp; speed of an employee</a:t>
            </a:r>
          </a:p>
          <a:p>
            <a:r>
              <a:rPr lang="en-US" dirty="0" smtClean="0"/>
              <a:t> How far &amp; how fast can employee move on career path??</a:t>
            </a:r>
          </a:p>
          <a:p>
            <a:pPr>
              <a:buNone/>
            </a:pPr>
            <a:endParaRPr lang="en-US" dirty="0" smtClean="0"/>
          </a:p>
          <a:p>
            <a:pPr>
              <a:buNone/>
            </a:pPr>
            <a:r>
              <a:rPr lang="en-US" u="sng" dirty="0" smtClean="0"/>
              <a:t>3. Transition </a:t>
            </a:r>
          </a:p>
          <a:p>
            <a:r>
              <a:rPr lang="en-US" dirty="0" smtClean="0"/>
              <a:t> Relates to changes expected to a career goal</a:t>
            </a:r>
          </a:p>
          <a:p>
            <a:r>
              <a:rPr lang="en-US" dirty="0" smtClean="0"/>
              <a:t> Analyzing transition factors </a:t>
            </a:r>
          </a:p>
          <a:p>
            <a:r>
              <a:rPr lang="en-US" dirty="0" smtClean="0"/>
              <a:t> Setting goals and a timetable</a:t>
            </a:r>
          </a:p>
          <a:p>
            <a:pPr>
              <a:buNone/>
            </a:pPr>
            <a:endParaRPr lang="en-US" dirty="0" smtClean="0"/>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69</a:t>
            </a:fld>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dirty="0" smtClean="0"/>
              <a:t>Organizational Career </a:t>
            </a:r>
            <a:r>
              <a:rPr lang="en-US" dirty="0"/>
              <a:t>P</a:t>
            </a:r>
            <a:r>
              <a:rPr lang="en-US" dirty="0" smtClean="0"/>
              <a:t>lanning </a:t>
            </a:r>
            <a:r>
              <a:rPr lang="en-US" dirty="0"/>
              <a:t>P</a:t>
            </a:r>
            <a:r>
              <a:rPr lang="en-US" dirty="0" smtClean="0"/>
              <a:t>rocess</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u="sng" dirty="0" smtClean="0"/>
              <a:t>4. Career planning options</a:t>
            </a:r>
          </a:p>
          <a:p>
            <a:r>
              <a:rPr lang="en-US" dirty="0" smtClean="0"/>
              <a:t> Advancement. </a:t>
            </a:r>
          </a:p>
          <a:p>
            <a:r>
              <a:rPr lang="en-US" dirty="0" smtClean="0"/>
              <a:t>Lateral </a:t>
            </a:r>
          </a:p>
          <a:p>
            <a:r>
              <a:rPr lang="en-US" dirty="0" smtClean="0"/>
              <a:t>Change to Lower Grade</a:t>
            </a:r>
          </a:p>
          <a:p>
            <a:r>
              <a:rPr lang="en-US" dirty="0" smtClean="0"/>
              <a:t> Mobility.</a:t>
            </a:r>
          </a:p>
          <a:p>
            <a:r>
              <a:rPr lang="en-US" dirty="0" smtClean="0"/>
              <a:t> Job Enrichment </a:t>
            </a:r>
          </a:p>
          <a:p>
            <a:r>
              <a:rPr lang="en-US" dirty="0" smtClean="0"/>
              <a:t> Exploratory Research</a:t>
            </a:r>
          </a:p>
          <a:p>
            <a:endParaRPr lang="en-US" dirty="0" smtClean="0"/>
          </a:p>
          <a:p>
            <a:pPr>
              <a:buNone/>
            </a:pPr>
            <a:r>
              <a:rPr lang="en-US" u="sng" dirty="0" smtClean="0"/>
              <a:t>5. Projected Outcome </a:t>
            </a:r>
          </a:p>
          <a:p>
            <a:r>
              <a:rPr lang="en-US" dirty="0" smtClean="0"/>
              <a:t> Calculate the risks attached </a:t>
            </a:r>
          </a:p>
          <a:p>
            <a:r>
              <a:rPr lang="en-US" dirty="0" smtClean="0"/>
              <a:t> How well will it pay off?</a:t>
            </a:r>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70</a:t>
            </a:fld>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81000" y="152400"/>
            <a:ext cx="8153400" cy="533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i="0" u="none" strike="noStrike" kern="1200" cap="none" spc="0" normalizeH="0" baseline="0" noProof="0" dirty="0" smtClean="0">
                <a:ln>
                  <a:noFill/>
                </a:ln>
                <a:solidFill>
                  <a:schemeClr val="tx1"/>
                </a:solidFill>
                <a:effectLst/>
                <a:uLnTx/>
                <a:uFillTx/>
                <a:latin typeface="+mj-lt"/>
                <a:ea typeface="+mj-ea"/>
                <a:cs typeface="Times New Roman" pitchFamily="18" charset="0"/>
              </a:rPr>
              <a:t>Enhancing Your Career</a:t>
            </a:r>
            <a:endParaRPr kumimoji="0" lang="en-US" sz="4400" i="0" u="none" strike="noStrike" kern="1200" cap="none" spc="0" normalizeH="0" baseline="0" noProof="0" dirty="0">
              <a:ln>
                <a:noFill/>
              </a:ln>
              <a:solidFill>
                <a:schemeClr val="tx1"/>
              </a:solidFill>
              <a:effectLst/>
              <a:uLnTx/>
              <a:uFillTx/>
              <a:latin typeface="+mj-lt"/>
              <a:ea typeface="+mj-ea"/>
              <a:cs typeface="Times New Roman" pitchFamily="18" charset="0"/>
            </a:endParaRPr>
          </a:p>
        </p:txBody>
      </p:sp>
      <p:sp>
        <p:nvSpPr>
          <p:cNvPr id="7" name="Rectangle 3"/>
          <p:cNvSpPr txBox="1">
            <a:spLocks noChangeArrowheads="1"/>
          </p:cNvSpPr>
          <p:nvPr/>
        </p:nvSpPr>
        <p:spPr>
          <a:xfrm>
            <a:off x="762000" y="1066800"/>
            <a:ext cx="7620000" cy="381000"/>
          </a:xfrm>
          <a:prstGeom prst="rect">
            <a:avLst/>
          </a:prstGeom>
        </p:spPr>
        <p:txBody>
          <a:bodyPr vert="horz" lIns="91440" tIns="45720" rIns="91440" bIns="45720" rtlCol="0">
            <a:normAutofit fontScale="92500" lnSpcReduction="10000"/>
          </a:bodyPr>
          <a:lstStyle/>
          <a:p>
            <a:pPr marL="0" marR="0" lvl="0" indent="0" algn="l" defTabSz="914400" rtl="0" eaLnBrk="1" fontAlgn="auto" latinLnBrk="0" hangingPunct="1">
              <a:lnSpc>
                <a:spcPct val="90000"/>
              </a:lnSpc>
              <a:spcBef>
                <a:spcPct val="20000"/>
              </a:spcBef>
              <a:spcAft>
                <a:spcPts val="0"/>
              </a:spcAft>
              <a:buClrTx/>
              <a:buSzTx/>
              <a:buFont typeface="Wingdings" pitchFamily="96" charset="2"/>
              <a:buNone/>
              <a:tabLst/>
              <a:defRPr/>
            </a:pPr>
            <a:r>
              <a:rPr kumimoji="0" lang="en-US" sz="2400" b="0" i="0" u="none" strike="noStrike" kern="1200" cap="none" spc="0" normalizeH="0" baseline="0" noProof="0" dirty="0" smtClean="0">
                <a:ln>
                  <a:noFill/>
                </a:ln>
                <a:solidFill>
                  <a:srgbClr val="000000"/>
                </a:solidFill>
                <a:effectLst/>
                <a:uLnTx/>
                <a:uFillTx/>
                <a:latin typeface="+mn-lt"/>
                <a:ea typeface="+mn-ea"/>
                <a:cs typeface="Times New Roman" pitchFamily="18" charset="0"/>
              </a:rPr>
              <a:t>You are ultimate</a:t>
            </a:r>
            <a:r>
              <a:rPr kumimoji="0" lang="en-US" sz="2400" b="0" i="0" u="none" strike="noStrike" kern="1200" cap="none" spc="0" normalizeH="0" noProof="0" dirty="0" smtClean="0">
                <a:ln>
                  <a:noFill/>
                </a:ln>
                <a:solidFill>
                  <a:srgbClr val="000000"/>
                </a:solidFill>
                <a:effectLst/>
                <a:uLnTx/>
                <a:uFillTx/>
                <a:latin typeface="+mn-lt"/>
                <a:ea typeface="+mn-ea"/>
                <a:cs typeface="Times New Roman" pitchFamily="18" charset="0"/>
              </a:rPr>
              <a:t> </a:t>
            </a:r>
            <a:r>
              <a:rPr kumimoji="0" lang="en-US" sz="2400" b="0" i="0" u="none" strike="noStrike" kern="1200" cap="none" spc="0" normalizeH="0" baseline="0" noProof="0" dirty="0" smtClean="0">
                <a:ln>
                  <a:noFill/>
                </a:ln>
                <a:solidFill>
                  <a:srgbClr val="000000"/>
                </a:solidFill>
                <a:effectLst/>
                <a:uLnTx/>
                <a:uFillTx/>
                <a:latin typeface="+mn-lt"/>
                <a:ea typeface="+mn-ea"/>
                <a:cs typeface="Times New Roman" pitchFamily="18" charset="0"/>
              </a:rPr>
              <a:t>responsible for your own career.</a:t>
            </a:r>
            <a:endParaRPr kumimoji="0" lang="en-US" sz="2400" b="0" i="0" u="none" strike="noStrike" kern="1200" cap="none" spc="0" normalizeH="0" baseline="0" noProof="0" dirty="0">
              <a:ln>
                <a:noFill/>
              </a:ln>
              <a:solidFill>
                <a:srgbClr val="000000"/>
              </a:solidFill>
              <a:effectLst/>
              <a:uLnTx/>
              <a:uFillTx/>
              <a:latin typeface="+mn-lt"/>
              <a:ea typeface="+mn-ea"/>
              <a:cs typeface="+mn-cs"/>
            </a:endParaRPr>
          </a:p>
        </p:txBody>
      </p:sp>
      <p:sp>
        <p:nvSpPr>
          <p:cNvPr id="8" name="Oval 7"/>
          <p:cNvSpPr>
            <a:spLocks noChangeArrowheads="1"/>
          </p:cNvSpPr>
          <p:nvPr/>
        </p:nvSpPr>
        <p:spPr bwMode="auto">
          <a:xfrm>
            <a:off x="3581400" y="1676400"/>
            <a:ext cx="2057400" cy="914400"/>
          </a:xfrm>
          <a:prstGeom prst="ellipse">
            <a:avLst/>
          </a:prstGeom>
          <a:solidFill>
            <a:schemeClr val="accent1"/>
          </a:solidFill>
          <a:ln w="9525">
            <a:solidFill>
              <a:srgbClr val="B22626"/>
            </a:solidFill>
            <a:round/>
            <a:headEnd/>
            <a:tailEnd/>
          </a:ln>
          <a:effectLst/>
        </p:spPr>
        <p:txBody>
          <a:bodyPr wrap="none" anchor="ctr"/>
          <a:lstStyle/>
          <a:p>
            <a:pPr algn="ctr"/>
            <a:r>
              <a:rPr lang="en-US">
                <a:solidFill>
                  <a:srgbClr val="E6E6C2"/>
                </a:solidFill>
              </a:rPr>
              <a:t>manage your</a:t>
            </a:r>
          </a:p>
          <a:p>
            <a:pPr algn="ctr"/>
            <a:r>
              <a:rPr lang="en-US">
                <a:solidFill>
                  <a:srgbClr val="E6E6C2"/>
                </a:solidFill>
              </a:rPr>
              <a:t>reputation</a:t>
            </a:r>
          </a:p>
        </p:txBody>
      </p:sp>
      <p:sp>
        <p:nvSpPr>
          <p:cNvPr id="9" name="Oval 9"/>
          <p:cNvSpPr>
            <a:spLocks noChangeArrowheads="1"/>
          </p:cNvSpPr>
          <p:nvPr/>
        </p:nvSpPr>
        <p:spPr bwMode="auto">
          <a:xfrm>
            <a:off x="1295400" y="2209800"/>
            <a:ext cx="2057400" cy="914400"/>
          </a:xfrm>
          <a:prstGeom prst="ellipse">
            <a:avLst/>
          </a:prstGeom>
          <a:solidFill>
            <a:schemeClr val="accent1"/>
          </a:solidFill>
          <a:ln w="9525">
            <a:solidFill>
              <a:srgbClr val="B22626"/>
            </a:solidFill>
            <a:round/>
            <a:headEnd/>
            <a:tailEnd/>
          </a:ln>
          <a:effectLst/>
        </p:spPr>
        <p:txBody>
          <a:bodyPr wrap="none" anchor="ctr"/>
          <a:lstStyle/>
          <a:p>
            <a:pPr algn="ctr"/>
            <a:r>
              <a:rPr lang="en-US">
                <a:solidFill>
                  <a:srgbClr val="E6E6C2"/>
                </a:solidFill>
              </a:rPr>
              <a:t>know yourself</a:t>
            </a:r>
          </a:p>
        </p:txBody>
      </p:sp>
      <p:sp>
        <p:nvSpPr>
          <p:cNvPr id="10" name="Oval 10"/>
          <p:cNvSpPr>
            <a:spLocks noChangeArrowheads="1"/>
          </p:cNvSpPr>
          <p:nvPr/>
        </p:nvSpPr>
        <p:spPr bwMode="auto">
          <a:xfrm>
            <a:off x="762000" y="3429000"/>
            <a:ext cx="2057400" cy="914400"/>
          </a:xfrm>
          <a:prstGeom prst="ellipse">
            <a:avLst/>
          </a:prstGeom>
          <a:solidFill>
            <a:schemeClr val="accent1"/>
          </a:solidFill>
          <a:ln w="9525">
            <a:solidFill>
              <a:srgbClr val="B22626"/>
            </a:solidFill>
            <a:round/>
            <a:headEnd/>
            <a:tailEnd/>
          </a:ln>
          <a:effectLst/>
        </p:spPr>
        <p:txBody>
          <a:bodyPr wrap="none" anchor="ctr"/>
          <a:lstStyle/>
          <a:p>
            <a:pPr algn="ctr"/>
            <a:r>
              <a:rPr lang="en-US">
                <a:solidFill>
                  <a:srgbClr val="E6E6C2"/>
                </a:solidFill>
              </a:rPr>
              <a:t>build and maintain</a:t>
            </a:r>
          </a:p>
        </p:txBody>
      </p:sp>
      <p:sp>
        <p:nvSpPr>
          <p:cNvPr id="11" name="Oval 11"/>
          <p:cNvSpPr>
            <a:spLocks noChangeArrowheads="1"/>
          </p:cNvSpPr>
          <p:nvPr/>
        </p:nvSpPr>
        <p:spPr bwMode="auto">
          <a:xfrm>
            <a:off x="5867400" y="2209800"/>
            <a:ext cx="2057400" cy="914400"/>
          </a:xfrm>
          <a:prstGeom prst="ellipse">
            <a:avLst/>
          </a:prstGeom>
          <a:solidFill>
            <a:schemeClr val="accent1"/>
          </a:solidFill>
          <a:ln w="9525">
            <a:solidFill>
              <a:srgbClr val="B22626"/>
            </a:solidFill>
            <a:round/>
            <a:headEnd/>
            <a:tailEnd/>
          </a:ln>
          <a:effectLst/>
        </p:spPr>
        <p:txBody>
          <a:bodyPr wrap="none" anchor="ctr"/>
          <a:lstStyle/>
          <a:p>
            <a:pPr algn="ctr"/>
            <a:r>
              <a:rPr lang="en-US">
                <a:solidFill>
                  <a:srgbClr val="E6E6C2"/>
                </a:solidFill>
              </a:rPr>
              <a:t>network contacts</a:t>
            </a:r>
          </a:p>
        </p:txBody>
      </p:sp>
      <p:sp>
        <p:nvSpPr>
          <p:cNvPr id="12" name="Oval 12"/>
          <p:cNvSpPr>
            <a:spLocks noChangeArrowheads="1"/>
          </p:cNvSpPr>
          <p:nvPr/>
        </p:nvSpPr>
        <p:spPr bwMode="auto">
          <a:xfrm>
            <a:off x="6477000" y="3429000"/>
            <a:ext cx="2057400" cy="914400"/>
          </a:xfrm>
          <a:prstGeom prst="ellipse">
            <a:avLst/>
          </a:prstGeom>
          <a:solidFill>
            <a:schemeClr val="accent1"/>
          </a:solidFill>
          <a:ln w="9525">
            <a:solidFill>
              <a:srgbClr val="B22626"/>
            </a:solidFill>
            <a:round/>
            <a:headEnd/>
            <a:tailEnd/>
          </a:ln>
          <a:effectLst/>
        </p:spPr>
        <p:txBody>
          <a:bodyPr wrap="none" anchor="ctr"/>
          <a:lstStyle/>
          <a:p>
            <a:pPr algn="ctr"/>
            <a:r>
              <a:rPr lang="en-US">
                <a:solidFill>
                  <a:srgbClr val="E6E6C2"/>
                </a:solidFill>
              </a:rPr>
              <a:t>keep current</a:t>
            </a:r>
          </a:p>
        </p:txBody>
      </p:sp>
      <p:sp>
        <p:nvSpPr>
          <p:cNvPr id="13" name="Oval 13"/>
          <p:cNvSpPr>
            <a:spLocks noChangeArrowheads="1"/>
          </p:cNvSpPr>
          <p:nvPr/>
        </p:nvSpPr>
        <p:spPr bwMode="auto">
          <a:xfrm>
            <a:off x="5867400" y="4648200"/>
            <a:ext cx="2057400" cy="914400"/>
          </a:xfrm>
          <a:prstGeom prst="ellipse">
            <a:avLst/>
          </a:prstGeom>
          <a:solidFill>
            <a:schemeClr val="accent1"/>
          </a:solidFill>
          <a:ln w="9525">
            <a:solidFill>
              <a:srgbClr val="B22626"/>
            </a:solidFill>
            <a:round/>
            <a:headEnd/>
            <a:tailEnd/>
          </a:ln>
          <a:effectLst/>
        </p:spPr>
        <p:txBody>
          <a:bodyPr wrap="none" anchor="ctr"/>
          <a:lstStyle/>
          <a:p>
            <a:pPr algn="ctr"/>
            <a:r>
              <a:rPr lang="en-US">
                <a:solidFill>
                  <a:srgbClr val="E6E6C2"/>
                </a:solidFill>
              </a:rPr>
              <a:t>keep your </a:t>
            </a:r>
          </a:p>
          <a:p>
            <a:pPr algn="ctr"/>
            <a:r>
              <a:rPr lang="en-US">
                <a:solidFill>
                  <a:srgbClr val="E6E6C2"/>
                </a:solidFill>
              </a:rPr>
              <a:t>options open</a:t>
            </a:r>
          </a:p>
        </p:txBody>
      </p:sp>
      <p:sp>
        <p:nvSpPr>
          <p:cNvPr id="14" name="Oval 14"/>
          <p:cNvSpPr>
            <a:spLocks noChangeArrowheads="1"/>
          </p:cNvSpPr>
          <p:nvPr/>
        </p:nvSpPr>
        <p:spPr bwMode="auto">
          <a:xfrm>
            <a:off x="3581400" y="5257800"/>
            <a:ext cx="2057400" cy="914400"/>
          </a:xfrm>
          <a:prstGeom prst="ellipse">
            <a:avLst/>
          </a:prstGeom>
          <a:solidFill>
            <a:schemeClr val="accent1"/>
          </a:solidFill>
          <a:ln w="9525">
            <a:solidFill>
              <a:srgbClr val="B22626"/>
            </a:solidFill>
            <a:round/>
            <a:headEnd/>
            <a:tailEnd/>
          </a:ln>
          <a:effectLst/>
        </p:spPr>
        <p:txBody>
          <a:bodyPr wrap="none" anchor="ctr"/>
          <a:lstStyle/>
          <a:p>
            <a:pPr algn="ctr"/>
            <a:r>
              <a:rPr lang="en-US">
                <a:solidFill>
                  <a:srgbClr val="E6E6C2"/>
                </a:solidFill>
              </a:rPr>
              <a:t>document your</a:t>
            </a:r>
          </a:p>
          <a:p>
            <a:pPr algn="ctr"/>
            <a:r>
              <a:rPr lang="en-US">
                <a:solidFill>
                  <a:srgbClr val="E6E6C2"/>
                </a:solidFill>
              </a:rPr>
              <a:t>achievements</a:t>
            </a:r>
          </a:p>
        </p:txBody>
      </p:sp>
      <p:sp>
        <p:nvSpPr>
          <p:cNvPr id="15" name="Oval 16"/>
          <p:cNvSpPr>
            <a:spLocks noChangeArrowheads="1"/>
          </p:cNvSpPr>
          <p:nvPr/>
        </p:nvSpPr>
        <p:spPr bwMode="auto">
          <a:xfrm>
            <a:off x="1295400" y="4648200"/>
            <a:ext cx="2087563" cy="914400"/>
          </a:xfrm>
          <a:prstGeom prst="ellipse">
            <a:avLst/>
          </a:prstGeom>
          <a:solidFill>
            <a:schemeClr val="accent1"/>
          </a:solidFill>
          <a:ln w="9525">
            <a:solidFill>
              <a:srgbClr val="B22626"/>
            </a:solidFill>
            <a:round/>
            <a:headEnd/>
            <a:tailEnd/>
          </a:ln>
          <a:effectLst/>
        </p:spPr>
        <p:txBody>
          <a:bodyPr wrap="none" anchor="ctr"/>
          <a:lstStyle/>
          <a:p>
            <a:pPr algn="ctr"/>
            <a:r>
              <a:rPr lang="en-US" sz="1600">
                <a:solidFill>
                  <a:srgbClr val="E6E6C2"/>
                </a:solidFill>
              </a:rPr>
              <a:t>balance your</a:t>
            </a:r>
          </a:p>
          <a:p>
            <a:pPr algn="ctr"/>
            <a:r>
              <a:rPr lang="en-US" sz="1600">
                <a:solidFill>
                  <a:srgbClr val="E6E6C2"/>
                </a:solidFill>
              </a:rPr>
              <a:t>specialist &amp; generalist</a:t>
            </a:r>
          </a:p>
          <a:p>
            <a:pPr algn="ctr"/>
            <a:r>
              <a:rPr lang="en-US" sz="1600">
                <a:solidFill>
                  <a:srgbClr val="E6E6C2"/>
                </a:solidFill>
              </a:rPr>
              <a:t>competencies</a:t>
            </a:r>
          </a:p>
        </p:txBody>
      </p:sp>
      <p:sp>
        <p:nvSpPr>
          <p:cNvPr id="16" name="AutoShape 18"/>
          <p:cNvSpPr>
            <a:spLocks noChangeArrowheads="1"/>
          </p:cNvSpPr>
          <p:nvPr/>
        </p:nvSpPr>
        <p:spPr bwMode="auto">
          <a:xfrm>
            <a:off x="3276600" y="2895600"/>
            <a:ext cx="2667000" cy="2057400"/>
          </a:xfrm>
          <a:prstGeom prst="hexagon">
            <a:avLst>
              <a:gd name="adj" fmla="val 32407"/>
              <a:gd name="vf" fmla="val 115470"/>
            </a:avLst>
          </a:prstGeom>
          <a:solidFill>
            <a:schemeClr val="accent1"/>
          </a:solidFill>
          <a:ln w="9525">
            <a:solidFill>
              <a:srgbClr val="B22626"/>
            </a:solidFill>
            <a:miter lim="800000"/>
            <a:headEnd/>
            <a:tailEnd/>
          </a:ln>
          <a:effectLst/>
        </p:spPr>
        <p:txBody>
          <a:bodyPr wrap="none" anchor="ctr"/>
          <a:lstStyle/>
          <a:p>
            <a:pPr algn="ctr"/>
            <a:r>
              <a:rPr lang="en-US" sz="2400">
                <a:solidFill>
                  <a:srgbClr val="E6E6C2"/>
                </a:solidFill>
              </a:rPr>
              <a:t>Successful</a:t>
            </a:r>
          </a:p>
          <a:p>
            <a:pPr algn="ctr"/>
            <a:r>
              <a:rPr lang="en-US" sz="2400">
                <a:solidFill>
                  <a:srgbClr val="E6E6C2"/>
                </a:solidFill>
              </a:rPr>
              <a:t>Career</a:t>
            </a:r>
          </a:p>
          <a:p>
            <a:pPr algn="ctr"/>
            <a:r>
              <a:rPr lang="en-US" sz="2400">
                <a:solidFill>
                  <a:srgbClr val="E6E6C2"/>
                </a:solidFill>
              </a:rPr>
              <a:t>Tips</a:t>
            </a:r>
          </a:p>
        </p:txBody>
      </p:sp>
      <p:sp>
        <p:nvSpPr>
          <p:cNvPr id="17" name="Slide Number Placeholder 16"/>
          <p:cNvSpPr>
            <a:spLocks noGrp="1"/>
          </p:cNvSpPr>
          <p:nvPr>
            <p:ph type="sldNum" sz="quarter" idx="12"/>
          </p:nvPr>
        </p:nvSpPr>
        <p:spPr/>
        <p:txBody>
          <a:bodyPr/>
          <a:lstStyle/>
          <a:p>
            <a:fld id="{A95A3AC0-279A-4148-AE3C-7BC704F32FAD}" type="slidenum">
              <a:rPr lang="en-US" smtClean="0"/>
              <a:pPr/>
              <a:t>71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dissolv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dissolve">
                                      <p:cBhvr>
                                        <p:cTn id="17" dur="500"/>
                                        <p:tgtEl>
                                          <p:spTgt spid="13">
                                            <p:txEl>
                                              <p:pRg st="0" end="0"/>
                                            </p:txEl>
                                          </p:spTgt>
                                        </p:tgtEl>
                                      </p:cBhvr>
                                    </p:animEffect>
                                  </p:childTnLst>
                                </p:cTn>
                              </p:par>
                              <p:par>
                                <p:cTn id="18" presetID="9" presetClass="entr" presetSubtype="0" fill="hold" nodeType="withEffect">
                                  <p:stCondLst>
                                    <p:cond delay="0"/>
                                  </p:stCondLst>
                                  <p:childTnLst>
                                    <p:set>
                                      <p:cBhvr>
                                        <p:cTn id="19" dur="1" fill="hold">
                                          <p:stCondLst>
                                            <p:cond delay="0"/>
                                          </p:stCondLst>
                                        </p:cTn>
                                        <p:tgtEl>
                                          <p:spTgt spid="13">
                                            <p:txEl>
                                              <p:pRg st="1" end="1"/>
                                            </p:txEl>
                                          </p:spTgt>
                                        </p:tgtEl>
                                        <p:attrNameLst>
                                          <p:attrName>style.visibility</p:attrName>
                                        </p:attrNameLst>
                                      </p:cBhvr>
                                      <p:to>
                                        <p:strVal val="visible"/>
                                      </p:to>
                                    </p:set>
                                    <p:animEffect transition="in" filter="dissolve">
                                      <p:cBhvr>
                                        <p:cTn id="20" dur="500"/>
                                        <p:tgtEl>
                                          <p:spTgt spid="1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animEffect transition="in" filter="dissolve">
                                      <p:cBhvr>
                                        <p:cTn id="25" dur="500"/>
                                        <p:tgtEl>
                                          <p:spTgt spid="11">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10">
                                            <p:txEl>
                                              <p:pRg st="0" end="0"/>
                                            </p:txEl>
                                          </p:spTgt>
                                        </p:tgtEl>
                                        <p:attrNameLst>
                                          <p:attrName>style.visibility</p:attrName>
                                        </p:attrNameLst>
                                      </p:cBhvr>
                                      <p:to>
                                        <p:strVal val="visible"/>
                                      </p:to>
                                    </p:set>
                                    <p:animEffect transition="in" filter="dissolve">
                                      <p:cBhvr>
                                        <p:cTn id="30" dur="500"/>
                                        <p:tgtEl>
                                          <p:spTgt spid="10">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14">
                                            <p:txEl>
                                              <p:pRg st="0" end="0"/>
                                            </p:txEl>
                                          </p:spTgt>
                                        </p:tgtEl>
                                        <p:attrNameLst>
                                          <p:attrName>style.visibility</p:attrName>
                                        </p:attrNameLst>
                                      </p:cBhvr>
                                      <p:to>
                                        <p:strVal val="visible"/>
                                      </p:to>
                                    </p:set>
                                    <p:animEffect transition="in" filter="dissolve">
                                      <p:cBhvr>
                                        <p:cTn id="35" dur="500"/>
                                        <p:tgtEl>
                                          <p:spTgt spid="14">
                                            <p:txEl>
                                              <p:pRg st="0" end="0"/>
                                            </p:txEl>
                                          </p:spTgt>
                                        </p:tgtEl>
                                      </p:cBhvr>
                                    </p:animEffect>
                                  </p:childTnLst>
                                </p:cTn>
                              </p:par>
                              <p:par>
                                <p:cTn id="36" presetID="9" presetClass="entr" presetSubtype="0" fill="hold" nodeType="withEffect">
                                  <p:stCondLst>
                                    <p:cond delay="0"/>
                                  </p:stCondLst>
                                  <p:childTnLst>
                                    <p:set>
                                      <p:cBhvr>
                                        <p:cTn id="37" dur="1" fill="hold">
                                          <p:stCondLst>
                                            <p:cond delay="0"/>
                                          </p:stCondLst>
                                        </p:cTn>
                                        <p:tgtEl>
                                          <p:spTgt spid="14">
                                            <p:txEl>
                                              <p:pRg st="1" end="1"/>
                                            </p:txEl>
                                          </p:spTgt>
                                        </p:tgtEl>
                                        <p:attrNameLst>
                                          <p:attrName>style.visibility</p:attrName>
                                        </p:attrNameLst>
                                      </p:cBhvr>
                                      <p:to>
                                        <p:strVal val="visible"/>
                                      </p:to>
                                    </p:set>
                                    <p:animEffect transition="in" filter="dissolve">
                                      <p:cBhvr>
                                        <p:cTn id="38" dur="500"/>
                                        <p:tgtEl>
                                          <p:spTgt spid="14">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12">
                                            <p:txEl>
                                              <p:pRg st="0" end="0"/>
                                            </p:txEl>
                                          </p:spTgt>
                                        </p:tgtEl>
                                        <p:attrNameLst>
                                          <p:attrName>style.visibility</p:attrName>
                                        </p:attrNameLst>
                                      </p:cBhvr>
                                      <p:to>
                                        <p:strVal val="visible"/>
                                      </p:to>
                                    </p:set>
                                    <p:animEffect transition="in" filter="dissolve">
                                      <p:cBhvr>
                                        <p:cTn id="43" dur="500"/>
                                        <p:tgtEl>
                                          <p:spTgt spid="12">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15">
                                            <p:txEl>
                                              <p:pRg st="0" end="0"/>
                                            </p:txEl>
                                          </p:spTgt>
                                        </p:tgtEl>
                                        <p:attrNameLst>
                                          <p:attrName>style.visibility</p:attrName>
                                        </p:attrNameLst>
                                      </p:cBhvr>
                                      <p:to>
                                        <p:strVal val="visible"/>
                                      </p:to>
                                    </p:set>
                                    <p:animEffect transition="in" filter="dissolve">
                                      <p:cBhvr>
                                        <p:cTn id="48" dur="500"/>
                                        <p:tgtEl>
                                          <p:spTgt spid="15">
                                            <p:txEl>
                                              <p:pRg st="0" end="0"/>
                                            </p:txEl>
                                          </p:spTgt>
                                        </p:tgtEl>
                                      </p:cBhvr>
                                    </p:animEffect>
                                  </p:childTnLst>
                                </p:cTn>
                              </p:par>
                              <p:par>
                                <p:cTn id="49" presetID="9" presetClass="entr" presetSubtype="0" fill="hold" nodeType="withEffect">
                                  <p:stCondLst>
                                    <p:cond delay="0"/>
                                  </p:stCondLst>
                                  <p:childTnLst>
                                    <p:set>
                                      <p:cBhvr>
                                        <p:cTn id="50" dur="1" fill="hold">
                                          <p:stCondLst>
                                            <p:cond delay="0"/>
                                          </p:stCondLst>
                                        </p:cTn>
                                        <p:tgtEl>
                                          <p:spTgt spid="15">
                                            <p:txEl>
                                              <p:pRg st="1" end="1"/>
                                            </p:txEl>
                                          </p:spTgt>
                                        </p:tgtEl>
                                        <p:attrNameLst>
                                          <p:attrName>style.visibility</p:attrName>
                                        </p:attrNameLst>
                                      </p:cBhvr>
                                      <p:to>
                                        <p:strVal val="visible"/>
                                      </p:to>
                                    </p:set>
                                    <p:animEffect transition="in" filter="dissolve">
                                      <p:cBhvr>
                                        <p:cTn id="51" dur="500"/>
                                        <p:tgtEl>
                                          <p:spTgt spid="15">
                                            <p:txEl>
                                              <p:pRg st="1" end="1"/>
                                            </p:txEl>
                                          </p:spTgt>
                                        </p:tgtEl>
                                      </p:cBhvr>
                                    </p:animEffect>
                                  </p:childTnLst>
                                </p:cTn>
                              </p:par>
                              <p:par>
                                <p:cTn id="52" presetID="9" presetClass="entr" presetSubtype="0" fill="hold" nodeType="withEffect">
                                  <p:stCondLst>
                                    <p:cond delay="0"/>
                                  </p:stCondLst>
                                  <p:childTnLst>
                                    <p:set>
                                      <p:cBhvr>
                                        <p:cTn id="53" dur="1" fill="hold">
                                          <p:stCondLst>
                                            <p:cond delay="0"/>
                                          </p:stCondLst>
                                        </p:cTn>
                                        <p:tgtEl>
                                          <p:spTgt spid="15">
                                            <p:txEl>
                                              <p:pRg st="2" end="2"/>
                                            </p:txEl>
                                          </p:spTgt>
                                        </p:tgtEl>
                                        <p:attrNameLst>
                                          <p:attrName>style.visibility</p:attrName>
                                        </p:attrNameLst>
                                      </p:cBhvr>
                                      <p:to>
                                        <p:strVal val="visible"/>
                                      </p:to>
                                    </p:set>
                                    <p:animEffect transition="in" filter="dissolve">
                                      <p:cBhvr>
                                        <p:cTn id="54" dur="500"/>
                                        <p:tgtEl>
                                          <p:spTgt spid="15">
                                            <p:txEl>
                                              <p:pRg st="2" end="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8">
                                            <p:txEl>
                                              <p:pRg st="0" end="0"/>
                                            </p:txEl>
                                          </p:spTgt>
                                        </p:tgtEl>
                                        <p:attrNameLst>
                                          <p:attrName>style.visibility</p:attrName>
                                        </p:attrNameLst>
                                      </p:cBhvr>
                                      <p:to>
                                        <p:strVal val="visible"/>
                                      </p:to>
                                    </p:set>
                                    <p:animEffect transition="in" filter="dissolve">
                                      <p:cBhvr>
                                        <p:cTn id="59" dur="500"/>
                                        <p:tgtEl>
                                          <p:spTgt spid="8">
                                            <p:txEl>
                                              <p:pRg st="0" end="0"/>
                                            </p:txEl>
                                          </p:spTgt>
                                        </p:tgtEl>
                                      </p:cBhvr>
                                    </p:animEffect>
                                  </p:childTnLst>
                                </p:cTn>
                              </p:par>
                              <p:par>
                                <p:cTn id="60" presetID="9" presetClass="entr" presetSubtype="0" fill="hold" nodeType="withEffect">
                                  <p:stCondLst>
                                    <p:cond delay="0"/>
                                  </p:stCondLst>
                                  <p:childTnLst>
                                    <p:set>
                                      <p:cBhvr>
                                        <p:cTn id="61" dur="1" fill="hold">
                                          <p:stCondLst>
                                            <p:cond delay="0"/>
                                          </p:stCondLst>
                                        </p:cTn>
                                        <p:tgtEl>
                                          <p:spTgt spid="8">
                                            <p:txEl>
                                              <p:pRg st="1" end="1"/>
                                            </p:txEl>
                                          </p:spTgt>
                                        </p:tgtEl>
                                        <p:attrNameLst>
                                          <p:attrName>style.visibility</p:attrName>
                                        </p:attrNameLst>
                                      </p:cBhvr>
                                      <p:to>
                                        <p:strVal val="visible"/>
                                      </p:to>
                                    </p:set>
                                    <p:animEffect transition="in" filter="dissolve">
                                      <p:cBhvr>
                                        <p:cTn id="6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Seven Habits to Successfully Manage Your </a:t>
            </a:r>
            <a:r>
              <a:rPr lang="en-US" dirty="0"/>
              <a:t>C</a:t>
            </a:r>
            <a:r>
              <a:rPr lang="en-US" dirty="0" smtClean="0"/>
              <a:t>areer</a:t>
            </a:r>
            <a:endParaRPr lang="en-US" dirty="0"/>
          </a:p>
        </p:txBody>
      </p:sp>
      <p:sp>
        <p:nvSpPr>
          <p:cNvPr id="3" name="Content Placeholder 2"/>
          <p:cNvSpPr>
            <a:spLocks noGrp="1"/>
          </p:cNvSpPr>
          <p:nvPr>
            <p:ph idx="1"/>
          </p:nvPr>
        </p:nvSpPr>
        <p:spPr/>
        <p:txBody>
          <a:bodyPr>
            <a:noAutofit/>
          </a:bodyPr>
          <a:lstStyle/>
          <a:p>
            <a:r>
              <a:rPr lang="en-US" dirty="0" smtClean="0">
                <a:latin typeface="+mj-lt"/>
              </a:rPr>
              <a:t>Plan your career</a:t>
            </a:r>
          </a:p>
          <a:p>
            <a:r>
              <a:rPr lang="en-US" dirty="0" smtClean="0">
                <a:latin typeface="+mj-lt"/>
              </a:rPr>
              <a:t>Build your network of contacts</a:t>
            </a:r>
          </a:p>
          <a:p>
            <a:r>
              <a:rPr lang="en-US" dirty="0" smtClean="0">
                <a:latin typeface="+mj-lt"/>
              </a:rPr>
              <a:t>Prepare yourself before the start of your career</a:t>
            </a:r>
          </a:p>
          <a:p>
            <a:r>
              <a:rPr lang="en-US" dirty="0" smtClean="0">
                <a:latin typeface="+mj-lt"/>
              </a:rPr>
              <a:t>Gather all information</a:t>
            </a:r>
          </a:p>
          <a:p>
            <a:r>
              <a:rPr lang="en-US" dirty="0" smtClean="0">
                <a:latin typeface="+mj-lt"/>
              </a:rPr>
              <a:t>Pay attention to details</a:t>
            </a:r>
          </a:p>
          <a:p>
            <a:r>
              <a:rPr lang="en-US" dirty="0" smtClean="0">
                <a:latin typeface="+mj-lt"/>
              </a:rPr>
              <a:t>Practice your interview skills</a:t>
            </a:r>
          </a:p>
          <a:p>
            <a:r>
              <a:rPr lang="en-US" dirty="0" smtClean="0">
                <a:latin typeface="+mj-lt"/>
              </a:rPr>
              <a:t>Attitude: be positive and enthusiastic all the time</a:t>
            </a:r>
          </a:p>
          <a:p>
            <a:pPr>
              <a:buNone/>
            </a:pPr>
            <a:endParaRPr lang="en-US" dirty="0">
              <a:latin typeface="+mj-lt"/>
            </a:endParaRPr>
          </a:p>
        </p:txBody>
      </p:sp>
      <p:sp>
        <p:nvSpPr>
          <p:cNvPr id="4" name="Slide Number Placeholder 3"/>
          <p:cNvSpPr>
            <a:spLocks noGrp="1"/>
          </p:cNvSpPr>
          <p:nvPr>
            <p:ph type="sldNum" sz="quarter" idx="12"/>
          </p:nvPr>
        </p:nvSpPr>
        <p:spPr/>
        <p:txBody>
          <a:bodyPr/>
          <a:lstStyle/>
          <a:p>
            <a:fld id="{A95A3AC0-279A-4148-AE3C-7BC704F32FAD}" type="slidenum">
              <a:rPr lang="en-US" smtClean="0"/>
              <a:pPr/>
              <a:t>72</a:t>
            </a:fld>
            <a:endParaRPr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Summary of Today’s Lecture</a:t>
            </a:r>
            <a:endParaRPr lang="en-US" dirty="0"/>
          </a:p>
        </p:txBody>
      </p:sp>
      <p:sp>
        <p:nvSpPr>
          <p:cNvPr id="3" name="Content Placeholder 2"/>
          <p:cNvSpPr>
            <a:spLocks noGrp="1"/>
          </p:cNvSpPr>
          <p:nvPr>
            <p:ph idx="1"/>
          </p:nvPr>
        </p:nvSpPr>
        <p:spPr/>
        <p:txBody>
          <a:bodyPr>
            <a:normAutofit/>
          </a:bodyPr>
          <a:lstStyle/>
          <a:p>
            <a:pPr>
              <a:spcBef>
                <a:spcPct val="50000"/>
              </a:spcBef>
            </a:pPr>
            <a:r>
              <a:rPr lang="en-US" dirty="0" smtClean="0"/>
              <a:t>Career and its basics</a:t>
            </a:r>
          </a:p>
          <a:p>
            <a:pPr>
              <a:spcBef>
                <a:spcPct val="50000"/>
              </a:spcBef>
            </a:pPr>
            <a:r>
              <a:rPr lang="en-US" dirty="0" smtClean="0"/>
              <a:t>Traditional and protean careers</a:t>
            </a:r>
          </a:p>
          <a:p>
            <a:pPr>
              <a:spcBef>
                <a:spcPct val="50000"/>
              </a:spcBef>
            </a:pPr>
            <a:r>
              <a:rPr lang="en-US" dirty="0" smtClean="0"/>
              <a:t>Career Management and its Process</a:t>
            </a:r>
          </a:p>
          <a:p>
            <a:pPr>
              <a:spcBef>
                <a:spcPct val="50000"/>
              </a:spcBef>
            </a:pPr>
            <a:r>
              <a:rPr lang="en-US" dirty="0" smtClean="0"/>
              <a:t>Career Planning</a:t>
            </a:r>
          </a:p>
          <a:p>
            <a:pPr>
              <a:spcBef>
                <a:spcPct val="50000"/>
              </a:spcBef>
            </a:pPr>
            <a:r>
              <a:rPr lang="en-US" dirty="0" smtClean="0"/>
              <a:t>Organizational Career Planning</a:t>
            </a:r>
          </a:p>
          <a:p>
            <a:pPr>
              <a:spcBef>
                <a:spcPct val="50000"/>
              </a:spcBef>
            </a:pPr>
            <a:endParaRPr lang="en-US" dirty="0" smtClean="0"/>
          </a:p>
          <a:p>
            <a:pPr>
              <a:spcBef>
                <a:spcPct val="50000"/>
              </a:spcBef>
            </a:pPr>
            <a:endParaRPr lang="en-US" dirty="0" smtClean="0"/>
          </a:p>
          <a:p>
            <a:endParaRPr lang="en-US"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73</a:t>
            </a:fld>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marL="0" indent="0">
              <a:buNone/>
            </a:pPr>
            <a:endParaRPr lang="en-US" sz="5000" dirty="0" smtClean="0"/>
          </a:p>
          <a:p>
            <a:pPr marL="0" indent="0">
              <a:buNone/>
            </a:pPr>
            <a:endParaRPr lang="en-US" sz="5000" dirty="0"/>
          </a:p>
          <a:p>
            <a:pPr marL="0" indent="0">
              <a:buNone/>
            </a:pPr>
            <a:r>
              <a:rPr lang="en-US" sz="5000" dirty="0"/>
              <a:t> </a:t>
            </a:r>
            <a:r>
              <a:rPr lang="en-US" sz="5000" dirty="0" smtClean="0"/>
              <a:t>                    THANKS</a:t>
            </a:r>
            <a:endParaRPr lang="en-US" sz="5000" dirty="0"/>
          </a:p>
        </p:txBody>
      </p:sp>
      <p:sp>
        <p:nvSpPr>
          <p:cNvPr id="4" name="Slide Number Placeholder 3"/>
          <p:cNvSpPr>
            <a:spLocks noGrp="1"/>
          </p:cNvSpPr>
          <p:nvPr>
            <p:ph type="sldNum" sz="quarter" idx="12"/>
          </p:nvPr>
        </p:nvSpPr>
        <p:spPr/>
        <p:txBody>
          <a:bodyPr/>
          <a:lstStyle/>
          <a:p>
            <a:fld id="{A95A3AC0-279A-4148-AE3C-7BC704F32FAD}" type="slidenum">
              <a:rPr lang="en-US" smtClean="0"/>
              <a:pPr/>
              <a:t>74</a:t>
            </a:fld>
            <a:endParaRPr lang="en-US"/>
          </a:p>
        </p:txBody>
      </p:sp>
    </p:spTree>
    <p:extLst>
      <p:ext uri="{BB962C8B-B14F-4D97-AF65-F5344CB8AC3E}">
        <p14:creationId xmlns="" xmlns:p14="http://schemas.microsoft.com/office/powerpoint/2010/main" val="25375108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2849</TotalTime>
  <Words>2728</Words>
  <Application>Microsoft Office PowerPoint</Application>
  <PresentationFormat>On-screen Show (4:3)</PresentationFormat>
  <Paragraphs>509</Paragraphs>
  <Slides>74</Slides>
  <Notes>0</Notes>
  <HiddenSlides>0</HiddenSlides>
  <MMClips>0</MMClips>
  <ScaleCrop>false</ScaleCrop>
  <HeadingPairs>
    <vt:vector size="4" baseType="variant">
      <vt:variant>
        <vt:lpstr>Theme</vt:lpstr>
      </vt:variant>
      <vt:variant>
        <vt:i4>1</vt:i4>
      </vt:variant>
      <vt:variant>
        <vt:lpstr>Slide Titles</vt:lpstr>
      </vt:variant>
      <vt:variant>
        <vt:i4>74</vt:i4>
      </vt:variant>
    </vt:vector>
  </HeadingPairs>
  <TitlesOfParts>
    <vt:vector size="75" baseType="lpstr">
      <vt:lpstr>Office Theme</vt:lpstr>
      <vt:lpstr>MGT-555  PERFORMANCE AND CAREER MANAGEMENT</vt:lpstr>
      <vt:lpstr>CAREER MANAGEMENT</vt:lpstr>
      <vt:lpstr>RECAP</vt:lpstr>
      <vt:lpstr>Agenda for Today’s Lecture</vt:lpstr>
      <vt:lpstr>How important is  your career?</vt:lpstr>
      <vt:lpstr>What is Career</vt:lpstr>
      <vt:lpstr> Career </vt:lpstr>
      <vt:lpstr>Career</vt:lpstr>
      <vt:lpstr>Four different meanings can be accepted to the concept of career</vt:lpstr>
      <vt:lpstr>Slide 10</vt:lpstr>
      <vt:lpstr>The Basics of Career Management </vt:lpstr>
      <vt:lpstr>Slide 12</vt:lpstr>
      <vt:lpstr>Career: Paradigm Shift </vt:lpstr>
      <vt:lpstr>Career: Paradigm Shift </vt:lpstr>
      <vt:lpstr>Traditional Career  &amp; Protean Career</vt:lpstr>
      <vt:lpstr>Comparison of Traditional &amp; Protean(fluctuating)Careers</vt:lpstr>
      <vt:lpstr>Career Management Framework</vt:lpstr>
      <vt:lpstr>Career Management</vt:lpstr>
      <vt:lpstr> Career Management Systems </vt:lpstr>
      <vt:lpstr> Why Is Career Management Important? </vt:lpstr>
      <vt:lpstr>Why Is Career Management Important?</vt:lpstr>
      <vt:lpstr>Design factors of Effective Career Management Systems</vt:lpstr>
      <vt:lpstr>Design factors of Effective Career Management Systems: (continued)</vt:lpstr>
      <vt:lpstr>Career Management Process</vt:lpstr>
      <vt:lpstr>Self Assessment</vt:lpstr>
      <vt:lpstr>Reality Check</vt:lpstr>
      <vt:lpstr>Goal Setting</vt:lpstr>
      <vt:lpstr>Action Planning</vt:lpstr>
      <vt:lpstr>Career Management and Career Motivation:</vt:lpstr>
      <vt:lpstr>Career Motivation</vt:lpstr>
      <vt:lpstr> Career Management and Career Motivation:  </vt:lpstr>
      <vt:lpstr>Career Insight</vt:lpstr>
      <vt:lpstr>Career Identity</vt:lpstr>
      <vt:lpstr>The Value of Career Motivation: </vt:lpstr>
      <vt:lpstr>The Goal: Matching Individual and Organizational Needs</vt:lpstr>
      <vt:lpstr>Slide 36</vt:lpstr>
      <vt:lpstr>Employees’ Role in Career Management</vt:lpstr>
      <vt:lpstr>Managers’ Role in Career Management </vt:lpstr>
      <vt:lpstr>Company’s Role in Career Management:  </vt:lpstr>
      <vt:lpstr>The Employer’s Role in  Career Development</vt:lpstr>
      <vt:lpstr>Evaluating Career Management Systems</vt:lpstr>
      <vt:lpstr>Career Planning</vt:lpstr>
      <vt:lpstr>CAREER PLANNING</vt:lpstr>
      <vt:lpstr> Career Planning </vt:lpstr>
      <vt:lpstr>Career Choices</vt:lpstr>
      <vt:lpstr>Slide 46</vt:lpstr>
      <vt:lpstr>Career planning: understand who I am </vt:lpstr>
      <vt:lpstr>Your skills, interests &amp; strengths</vt:lpstr>
      <vt:lpstr>Your skills and values</vt:lpstr>
      <vt:lpstr>Slide 50</vt:lpstr>
      <vt:lpstr> Career Goal </vt:lpstr>
      <vt:lpstr>Slide 52</vt:lpstr>
      <vt:lpstr>Slide 53</vt:lpstr>
      <vt:lpstr>Slide 54</vt:lpstr>
      <vt:lpstr>Slide 55</vt:lpstr>
      <vt:lpstr>Explore </vt:lpstr>
      <vt:lpstr>Explore </vt:lpstr>
      <vt:lpstr>Jobs People Do</vt:lpstr>
      <vt:lpstr>Lifestyle </vt:lpstr>
      <vt:lpstr>Lifestyle </vt:lpstr>
      <vt:lpstr>Read</vt:lpstr>
      <vt:lpstr>Talk</vt:lpstr>
      <vt:lpstr>Try the following exercises to help you understand what you want from your career. </vt:lpstr>
      <vt:lpstr>Importance of Career Planning</vt:lpstr>
      <vt:lpstr>Importance of Career Planning</vt:lpstr>
      <vt:lpstr>Need for Career Planning  </vt:lpstr>
      <vt:lpstr>  Organizational Career planning</vt:lpstr>
      <vt:lpstr>Organizational Career Planning Process  </vt:lpstr>
      <vt:lpstr>Organizational Career Planning Process </vt:lpstr>
      <vt:lpstr>Organizational Career Planning Process </vt:lpstr>
      <vt:lpstr>Slide 71</vt:lpstr>
      <vt:lpstr>Seven Habits to Successfully Manage Your Career</vt:lpstr>
      <vt:lpstr>Summary of Today’s Lecture</vt:lpstr>
      <vt:lpstr>Slide 74</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&amp; Career Management</dc:title>
  <dc:creator>Windows User</dc:creator>
  <cp:lastModifiedBy>Administrator</cp:lastModifiedBy>
  <cp:revision>178</cp:revision>
  <dcterms:created xsi:type="dcterms:W3CDTF">2014-06-30T07:27:24Z</dcterms:created>
  <dcterms:modified xsi:type="dcterms:W3CDTF">2014-07-14T11:39:09Z</dcterms:modified>
</cp:coreProperties>
</file>