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notesSlides/notesSlide48.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Default Extension="emf" ContentType="image/x-emf"/>
  <Override PartName="/ppt/notesSlides/notesSlide28.xml" ContentType="application/vnd.openxmlformats-officedocument.presentationml.notesSlide+xml"/>
  <Override PartName="/ppt/notesSlides/notesSlide37.xml" ContentType="application/vnd.openxmlformats-officedocument.presentationml.notesSlide+xml"/>
  <Override PartName="/ppt/notesSlides/notesSlide46.xml" ContentType="application/vnd.openxmlformats-officedocument.presentationml.notesSlid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Default Extension="wav" ContentType="audio/wav"/>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ppt/notesSlides/notesSlide4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notesSlides/notesSlide51.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1" r:id="rId1"/>
  </p:sldMasterIdLst>
  <p:notesMasterIdLst>
    <p:notesMasterId r:id="rId65"/>
  </p:notesMasterIdLst>
  <p:handoutMasterIdLst>
    <p:handoutMasterId r:id="rId66"/>
  </p:handoutMasterIdLst>
  <p:sldIdLst>
    <p:sldId id="327" r:id="rId2"/>
    <p:sldId id="315" r:id="rId3"/>
    <p:sldId id="316" r:id="rId4"/>
    <p:sldId id="328" r:id="rId5"/>
    <p:sldId id="317" r:id="rId6"/>
    <p:sldId id="318" r:id="rId7"/>
    <p:sldId id="319" r:id="rId8"/>
    <p:sldId id="320" r:id="rId9"/>
    <p:sldId id="321" r:id="rId10"/>
    <p:sldId id="322" r:id="rId11"/>
    <p:sldId id="323" r:id="rId12"/>
    <p:sldId id="324" r:id="rId13"/>
    <p:sldId id="325" r:id="rId14"/>
    <p:sldId id="326" r:id="rId15"/>
    <p:sldId id="256" r:id="rId16"/>
    <p:sldId id="312" r:id="rId17"/>
    <p:sldId id="257" r:id="rId18"/>
    <p:sldId id="258" r:id="rId19"/>
    <p:sldId id="266" r:id="rId20"/>
    <p:sldId id="265" r:id="rId21"/>
    <p:sldId id="264" r:id="rId22"/>
    <p:sldId id="263" r:id="rId23"/>
    <p:sldId id="262" r:id="rId24"/>
    <p:sldId id="261" r:id="rId25"/>
    <p:sldId id="260" r:id="rId26"/>
    <p:sldId id="259" r:id="rId27"/>
    <p:sldId id="272" r:id="rId28"/>
    <p:sldId id="279" r:id="rId29"/>
    <p:sldId id="282" r:id="rId30"/>
    <p:sldId id="280" r:id="rId31"/>
    <p:sldId id="275" r:id="rId32"/>
    <p:sldId id="310" r:id="rId33"/>
    <p:sldId id="308" r:id="rId34"/>
    <p:sldId id="276" r:id="rId35"/>
    <p:sldId id="306" r:id="rId36"/>
    <p:sldId id="278" r:id="rId37"/>
    <p:sldId id="309" r:id="rId38"/>
    <p:sldId id="313" r:id="rId39"/>
    <p:sldId id="314" r:id="rId40"/>
    <p:sldId id="295" r:id="rId41"/>
    <p:sldId id="296" r:id="rId42"/>
    <p:sldId id="297" r:id="rId43"/>
    <p:sldId id="298" r:id="rId44"/>
    <p:sldId id="299" r:id="rId45"/>
    <p:sldId id="300" r:id="rId46"/>
    <p:sldId id="301" r:id="rId47"/>
    <p:sldId id="302" r:id="rId48"/>
    <p:sldId id="303" r:id="rId49"/>
    <p:sldId id="304" r:id="rId50"/>
    <p:sldId id="305" r:id="rId51"/>
    <p:sldId id="284" r:id="rId52"/>
    <p:sldId id="285" r:id="rId53"/>
    <p:sldId id="286" r:id="rId54"/>
    <p:sldId id="287" r:id="rId55"/>
    <p:sldId id="288" r:id="rId56"/>
    <p:sldId id="289" r:id="rId57"/>
    <p:sldId id="290" r:id="rId58"/>
    <p:sldId id="311" r:id="rId59"/>
    <p:sldId id="291" r:id="rId60"/>
    <p:sldId id="292" r:id="rId61"/>
    <p:sldId id="307" r:id="rId62"/>
    <p:sldId id="293" r:id="rId63"/>
    <p:sldId id="283" r:id="rId64"/>
  </p:sldIdLst>
  <p:sldSz cx="9144000" cy="6858000" type="screen4x3"/>
  <p:notesSz cx="7010400" cy="9296400"/>
  <p:defaultTextStyle>
    <a:defPPr>
      <a:defRPr lang="en-US"/>
    </a:defPPr>
    <a:lvl1pPr algn="l" rtl="0" fontAlgn="base">
      <a:spcBef>
        <a:spcPct val="0"/>
      </a:spcBef>
      <a:spcAft>
        <a:spcPct val="0"/>
      </a:spcAft>
      <a:defRPr sz="2400" kern="1200">
        <a:solidFill>
          <a:schemeClr val="tx1"/>
        </a:solidFill>
        <a:latin typeface="Tahoma" pitchFamily="34" charset="0"/>
        <a:ea typeface="+mn-ea"/>
        <a:cs typeface="+mn-cs"/>
      </a:defRPr>
    </a:lvl1pPr>
    <a:lvl2pPr marL="457200" algn="l" rtl="0" fontAlgn="base">
      <a:spcBef>
        <a:spcPct val="0"/>
      </a:spcBef>
      <a:spcAft>
        <a:spcPct val="0"/>
      </a:spcAft>
      <a:defRPr sz="2400" kern="1200">
        <a:solidFill>
          <a:schemeClr val="tx1"/>
        </a:solidFill>
        <a:latin typeface="Tahoma" pitchFamily="34" charset="0"/>
        <a:ea typeface="+mn-ea"/>
        <a:cs typeface="+mn-cs"/>
      </a:defRPr>
    </a:lvl2pPr>
    <a:lvl3pPr marL="914400" algn="l" rtl="0" fontAlgn="base">
      <a:spcBef>
        <a:spcPct val="0"/>
      </a:spcBef>
      <a:spcAft>
        <a:spcPct val="0"/>
      </a:spcAft>
      <a:defRPr sz="2400" kern="1200">
        <a:solidFill>
          <a:schemeClr val="tx1"/>
        </a:solidFill>
        <a:latin typeface="Tahoma" pitchFamily="34" charset="0"/>
        <a:ea typeface="+mn-ea"/>
        <a:cs typeface="+mn-cs"/>
      </a:defRPr>
    </a:lvl3pPr>
    <a:lvl4pPr marL="1371600" algn="l" rtl="0" fontAlgn="base">
      <a:spcBef>
        <a:spcPct val="0"/>
      </a:spcBef>
      <a:spcAft>
        <a:spcPct val="0"/>
      </a:spcAft>
      <a:defRPr sz="2400" kern="1200">
        <a:solidFill>
          <a:schemeClr val="tx1"/>
        </a:solidFill>
        <a:latin typeface="Tahoma" pitchFamily="34" charset="0"/>
        <a:ea typeface="+mn-ea"/>
        <a:cs typeface="+mn-cs"/>
      </a:defRPr>
    </a:lvl4pPr>
    <a:lvl5pPr marL="1828800" algn="l" rtl="0" fontAlgn="base">
      <a:spcBef>
        <a:spcPct val="0"/>
      </a:spcBef>
      <a:spcAft>
        <a:spcPct val="0"/>
      </a:spcAft>
      <a:defRPr sz="2400" kern="1200">
        <a:solidFill>
          <a:schemeClr val="tx1"/>
        </a:solidFill>
        <a:latin typeface="Tahoma" pitchFamily="34" charset="0"/>
        <a:ea typeface="+mn-ea"/>
        <a:cs typeface="+mn-cs"/>
      </a:defRPr>
    </a:lvl5pPr>
    <a:lvl6pPr marL="2286000" algn="l" defTabSz="914400" rtl="0" eaLnBrk="1" latinLnBrk="0" hangingPunct="1">
      <a:defRPr sz="2400" kern="1200">
        <a:solidFill>
          <a:schemeClr val="tx1"/>
        </a:solidFill>
        <a:latin typeface="Tahoma" pitchFamily="34" charset="0"/>
        <a:ea typeface="+mn-ea"/>
        <a:cs typeface="+mn-cs"/>
      </a:defRPr>
    </a:lvl6pPr>
    <a:lvl7pPr marL="2743200" algn="l" defTabSz="914400" rtl="0" eaLnBrk="1" latinLnBrk="0" hangingPunct="1">
      <a:defRPr sz="2400" kern="1200">
        <a:solidFill>
          <a:schemeClr val="tx1"/>
        </a:solidFill>
        <a:latin typeface="Tahoma" pitchFamily="34" charset="0"/>
        <a:ea typeface="+mn-ea"/>
        <a:cs typeface="+mn-cs"/>
      </a:defRPr>
    </a:lvl7pPr>
    <a:lvl8pPr marL="3200400" algn="l" defTabSz="914400" rtl="0" eaLnBrk="1" latinLnBrk="0" hangingPunct="1">
      <a:defRPr sz="2400" kern="1200">
        <a:solidFill>
          <a:schemeClr val="tx1"/>
        </a:solidFill>
        <a:latin typeface="Tahoma" pitchFamily="34" charset="0"/>
        <a:ea typeface="+mn-ea"/>
        <a:cs typeface="+mn-cs"/>
      </a:defRPr>
    </a:lvl8pPr>
    <a:lvl9pPr marL="3657600" algn="l" defTabSz="914400" rtl="0" eaLnBrk="1" latinLnBrk="0" hangingPunct="1">
      <a:defRPr sz="2400" kern="1200">
        <a:solidFill>
          <a:schemeClr val="tx1"/>
        </a:solidFill>
        <a:latin typeface="Tahoma"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000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806" autoAdjust="0"/>
    <p:restoredTop sz="94660"/>
  </p:normalViewPr>
  <p:slideViewPr>
    <p:cSldViewPr>
      <p:cViewPr varScale="1">
        <p:scale>
          <a:sx n="69" d="100"/>
          <a:sy n="69" d="100"/>
        </p:scale>
        <p:origin x="-1524" y="-10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3186"/>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8610" name="Rectangle 1026"/>
          <p:cNvSpPr>
            <a:spLocks noGrp="1" noChangeArrowheads="1"/>
          </p:cNvSpPr>
          <p:nvPr>
            <p:ph type="hdr" sz="quarter"/>
          </p:nvPr>
        </p:nvSpPr>
        <p:spPr bwMode="auto">
          <a:xfrm>
            <a:off x="0" y="0"/>
            <a:ext cx="3038475" cy="465138"/>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defTabSz="931863">
              <a:defRPr sz="1200"/>
            </a:lvl1pPr>
          </a:lstStyle>
          <a:p>
            <a:endParaRPr lang="en-US"/>
          </a:p>
        </p:txBody>
      </p:sp>
      <p:sp>
        <p:nvSpPr>
          <p:cNvPr id="68611" name="Rectangle 1027"/>
          <p:cNvSpPr>
            <a:spLocks noGrp="1" noChangeArrowheads="1"/>
          </p:cNvSpPr>
          <p:nvPr>
            <p:ph type="dt" sz="quarter" idx="1"/>
          </p:nvPr>
        </p:nvSpPr>
        <p:spPr bwMode="auto">
          <a:xfrm>
            <a:off x="3971925" y="0"/>
            <a:ext cx="3038475" cy="465138"/>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algn="r" defTabSz="931863">
              <a:defRPr sz="1200"/>
            </a:lvl1pPr>
          </a:lstStyle>
          <a:p>
            <a:fld id="{B4C33C97-BC86-4C95-9FB5-E25606F9A3BC}" type="datetime1">
              <a:rPr lang="en-US"/>
              <a:pPr/>
              <a:t>6/22/2014</a:t>
            </a:fld>
            <a:endParaRPr lang="en-US"/>
          </a:p>
        </p:txBody>
      </p:sp>
      <p:sp>
        <p:nvSpPr>
          <p:cNvPr id="68612" name="Rectangle 1028"/>
          <p:cNvSpPr>
            <a:spLocks noGrp="1" noChangeArrowheads="1"/>
          </p:cNvSpPr>
          <p:nvPr>
            <p:ph type="ftr" sz="quarter" idx="2"/>
          </p:nvPr>
        </p:nvSpPr>
        <p:spPr bwMode="auto">
          <a:xfrm>
            <a:off x="0" y="8831263"/>
            <a:ext cx="3038475" cy="465137"/>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defTabSz="931863">
              <a:defRPr sz="1200"/>
            </a:lvl1pPr>
          </a:lstStyle>
          <a:p>
            <a:r>
              <a:rPr lang="en-US"/>
              <a:t>THRD-160-2</a:t>
            </a:r>
          </a:p>
        </p:txBody>
      </p:sp>
      <p:sp>
        <p:nvSpPr>
          <p:cNvPr id="68613" name="Rectangle 1029"/>
          <p:cNvSpPr>
            <a:spLocks noGrp="1" noChangeArrowheads="1"/>
          </p:cNvSpPr>
          <p:nvPr>
            <p:ph type="sldNum" sz="quarter" idx="3"/>
          </p:nvPr>
        </p:nvSpPr>
        <p:spPr bwMode="auto">
          <a:xfrm>
            <a:off x="3971925" y="8831263"/>
            <a:ext cx="3038475" cy="465137"/>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algn="r" defTabSz="931863">
              <a:defRPr sz="1200"/>
            </a:lvl1pPr>
          </a:lstStyle>
          <a:p>
            <a:fld id="{246D25D4-F6EF-4916-822F-E6066DBB8EEC}" type="slidenum">
              <a:rPr lang="en-US"/>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9634" name="Rectangle 2050"/>
          <p:cNvSpPr>
            <a:spLocks noGrp="1" noChangeArrowheads="1"/>
          </p:cNvSpPr>
          <p:nvPr>
            <p:ph type="hdr" sz="quarter"/>
          </p:nvPr>
        </p:nvSpPr>
        <p:spPr bwMode="auto">
          <a:xfrm>
            <a:off x="0" y="0"/>
            <a:ext cx="3048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69635" name="Rectangle 2051"/>
          <p:cNvSpPr>
            <a:spLocks noGrp="1" noChangeArrowheads="1"/>
          </p:cNvSpPr>
          <p:nvPr>
            <p:ph type="dt" idx="1"/>
          </p:nvPr>
        </p:nvSpPr>
        <p:spPr bwMode="auto">
          <a:xfrm>
            <a:off x="3962400" y="0"/>
            <a:ext cx="3048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fld id="{EA3E612F-BD68-469A-B4A7-1834CF1D922D}" type="datetime1">
              <a:rPr lang="en-US"/>
              <a:pPr/>
              <a:t>6/22/2014</a:t>
            </a:fld>
            <a:endParaRPr lang="en-US"/>
          </a:p>
        </p:txBody>
      </p:sp>
      <p:sp>
        <p:nvSpPr>
          <p:cNvPr id="69636" name="Rectangle 2052"/>
          <p:cNvSpPr>
            <a:spLocks noGrp="1" noRot="1" noChangeAspect="1" noChangeArrowheads="1" noTextEdit="1"/>
          </p:cNvSpPr>
          <p:nvPr>
            <p:ph type="sldImg" idx="2"/>
          </p:nvPr>
        </p:nvSpPr>
        <p:spPr bwMode="auto">
          <a:xfrm>
            <a:off x="1168400" y="685800"/>
            <a:ext cx="4673600" cy="3505200"/>
          </a:xfrm>
          <a:prstGeom prst="rect">
            <a:avLst/>
          </a:prstGeom>
          <a:noFill/>
          <a:ln w="9525">
            <a:solidFill>
              <a:srgbClr val="000000"/>
            </a:solidFill>
            <a:miter lim="800000"/>
            <a:headEnd/>
            <a:tailEnd/>
          </a:ln>
          <a:effectLst/>
        </p:spPr>
      </p:sp>
      <p:sp>
        <p:nvSpPr>
          <p:cNvPr id="69637" name="Rectangle 2053"/>
          <p:cNvSpPr>
            <a:spLocks noGrp="1" noChangeArrowheads="1"/>
          </p:cNvSpPr>
          <p:nvPr>
            <p:ph type="body" sz="quarter" idx="3"/>
          </p:nvPr>
        </p:nvSpPr>
        <p:spPr bwMode="auto">
          <a:xfrm>
            <a:off x="914400" y="4419600"/>
            <a:ext cx="5181600" cy="4191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69638" name="Rectangle 2054"/>
          <p:cNvSpPr>
            <a:spLocks noGrp="1" noChangeArrowheads="1"/>
          </p:cNvSpPr>
          <p:nvPr>
            <p:ph type="ftr" sz="quarter" idx="4"/>
          </p:nvPr>
        </p:nvSpPr>
        <p:spPr bwMode="auto">
          <a:xfrm>
            <a:off x="0" y="8839200"/>
            <a:ext cx="3048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r>
              <a:rPr lang="en-US"/>
              <a:t>THRD-160-2</a:t>
            </a:r>
          </a:p>
        </p:txBody>
      </p:sp>
      <p:sp>
        <p:nvSpPr>
          <p:cNvPr id="69639" name="Rectangle 2055"/>
          <p:cNvSpPr>
            <a:spLocks noGrp="1" noChangeArrowheads="1"/>
          </p:cNvSpPr>
          <p:nvPr>
            <p:ph type="sldNum" sz="quarter" idx="5"/>
          </p:nvPr>
        </p:nvSpPr>
        <p:spPr bwMode="auto">
          <a:xfrm>
            <a:off x="3962400" y="8839200"/>
            <a:ext cx="3048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4A716A07-AF88-4466-9AE0-0D785F3EFC7C}" type="slidenum">
              <a:rPr lang="en-US"/>
              <a:pPr/>
              <a:t>‹#›</a:t>
            </a:fld>
            <a:endParaRPr lang="en-US"/>
          </a:p>
        </p:txBody>
      </p:sp>
    </p:spTree>
  </p:cSld>
  <p:clrMap bg1="lt1" tx1="dk1" bg2="lt2" tx2="dk2" accent1="accent1" accent2="accent2" accent3="accent3" accent4="accent4" accent5="accent5" accent6="accent6" hlink="hlink" folHlink="folHlink"/>
  <p:hf hdr="0"/>
  <p:notesStyle>
    <a:lvl1pPr algn="l" rtl="0" eaLnBrk="0" fontAlgn="base" hangingPunct="0">
      <a:spcBef>
        <a:spcPct val="30000"/>
      </a:spcBef>
      <a:spcAft>
        <a:spcPct val="0"/>
      </a:spcAft>
      <a:defRPr sz="1200" kern="1200">
        <a:solidFill>
          <a:schemeClr val="tx1"/>
        </a:solidFill>
        <a:latin typeface="Times New Roman"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051"/>
          <p:cNvSpPr>
            <a:spLocks noGrp="1" noChangeArrowheads="1"/>
          </p:cNvSpPr>
          <p:nvPr>
            <p:ph type="dt" idx="1"/>
          </p:nvPr>
        </p:nvSpPr>
        <p:spPr>
          <a:ln/>
        </p:spPr>
        <p:txBody>
          <a:bodyPr/>
          <a:lstStyle/>
          <a:p>
            <a:fld id="{BC40D2D4-6C7C-4E61-A4B2-F93460DAB64F}" type="datetime1">
              <a:rPr lang="en-US"/>
              <a:pPr/>
              <a:t>6/22/2014</a:t>
            </a:fld>
            <a:endParaRPr lang="en-US"/>
          </a:p>
        </p:txBody>
      </p:sp>
      <p:sp>
        <p:nvSpPr>
          <p:cNvPr id="6" name="Rectangle 2054"/>
          <p:cNvSpPr>
            <a:spLocks noGrp="1" noChangeArrowheads="1"/>
          </p:cNvSpPr>
          <p:nvPr>
            <p:ph type="ftr" sz="quarter" idx="4"/>
          </p:nvPr>
        </p:nvSpPr>
        <p:spPr>
          <a:ln/>
        </p:spPr>
        <p:txBody>
          <a:bodyPr/>
          <a:lstStyle/>
          <a:p>
            <a:r>
              <a:rPr lang="en-US"/>
              <a:t>THRD-160-2</a:t>
            </a:r>
          </a:p>
        </p:txBody>
      </p:sp>
      <p:sp>
        <p:nvSpPr>
          <p:cNvPr id="7" name="Rectangle 2055"/>
          <p:cNvSpPr>
            <a:spLocks noGrp="1" noChangeArrowheads="1"/>
          </p:cNvSpPr>
          <p:nvPr>
            <p:ph type="sldNum" sz="quarter" idx="5"/>
          </p:nvPr>
        </p:nvSpPr>
        <p:spPr>
          <a:ln/>
        </p:spPr>
        <p:txBody>
          <a:bodyPr/>
          <a:lstStyle/>
          <a:p>
            <a:fld id="{7E159F1A-27E1-427A-9E29-1C3381512883}" type="slidenum">
              <a:rPr lang="en-US"/>
              <a:pPr/>
              <a:t>1</a:t>
            </a:fld>
            <a:endParaRPr lang="en-US"/>
          </a:p>
        </p:txBody>
      </p:sp>
      <p:sp>
        <p:nvSpPr>
          <p:cNvPr id="135170" name="Rectangle 2"/>
          <p:cNvSpPr>
            <a:spLocks noGrp="1" noRot="1" noChangeAspect="1" noChangeArrowheads="1" noTextEdit="1"/>
          </p:cNvSpPr>
          <p:nvPr>
            <p:ph type="sldImg"/>
          </p:nvPr>
        </p:nvSpPr>
        <p:spPr>
          <a:ln/>
        </p:spPr>
      </p:sp>
      <p:sp>
        <p:nvSpPr>
          <p:cNvPr id="1351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E274E57-0AF8-48C4-9852-B814FF78D8CE}" type="slidenum">
              <a:rPr lang="en-US"/>
              <a:pPr/>
              <a:t>4</a:t>
            </a:fld>
            <a:endParaRPr lang="en-US"/>
          </a:p>
        </p:txBody>
      </p:sp>
      <p:sp>
        <p:nvSpPr>
          <p:cNvPr id="34818" name="Rectangle 2"/>
          <p:cNvSpPr>
            <a:spLocks noGrp="1" noRot="1" noChangeAspect="1" noChangeArrowheads="1" noTextEdit="1"/>
          </p:cNvSpPr>
          <p:nvPr>
            <p:ph type="sldImg"/>
          </p:nvPr>
        </p:nvSpPr>
        <p:spPr>
          <a:ln/>
        </p:spPr>
      </p:sp>
      <p:sp>
        <p:nvSpPr>
          <p:cNvPr id="3481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051"/>
          <p:cNvSpPr>
            <a:spLocks noGrp="1" noChangeArrowheads="1"/>
          </p:cNvSpPr>
          <p:nvPr>
            <p:ph type="dt" idx="1"/>
          </p:nvPr>
        </p:nvSpPr>
        <p:spPr>
          <a:ln/>
        </p:spPr>
        <p:txBody>
          <a:bodyPr/>
          <a:lstStyle/>
          <a:p>
            <a:fld id="{BC40D2D4-6C7C-4E61-A4B2-F93460DAB64F}" type="datetime1">
              <a:rPr lang="en-US"/>
              <a:pPr/>
              <a:t>6/22/2014</a:t>
            </a:fld>
            <a:endParaRPr lang="en-US"/>
          </a:p>
        </p:txBody>
      </p:sp>
      <p:sp>
        <p:nvSpPr>
          <p:cNvPr id="6" name="Rectangle 2054"/>
          <p:cNvSpPr>
            <a:spLocks noGrp="1" noChangeArrowheads="1"/>
          </p:cNvSpPr>
          <p:nvPr>
            <p:ph type="ftr" sz="quarter" idx="4"/>
          </p:nvPr>
        </p:nvSpPr>
        <p:spPr>
          <a:ln/>
        </p:spPr>
        <p:txBody>
          <a:bodyPr/>
          <a:lstStyle/>
          <a:p>
            <a:r>
              <a:rPr lang="en-US"/>
              <a:t>THRD-160-2</a:t>
            </a:r>
          </a:p>
        </p:txBody>
      </p:sp>
      <p:sp>
        <p:nvSpPr>
          <p:cNvPr id="7" name="Rectangle 2055"/>
          <p:cNvSpPr>
            <a:spLocks noGrp="1" noChangeArrowheads="1"/>
          </p:cNvSpPr>
          <p:nvPr>
            <p:ph type="sldNum" sz="quarter" idx="5"/>
          </p:nvPr>
        </p:nvSpPr>
        <p:spPr>
          <a:ln/>
        </p:spPr>
        <p:txBody>
          <a:bodyPr/>
          <a:lstStyle/>
          <a:p>
            <a:fld id="{7E159F1A-27E1-427A-9E29-1C3381512883}" type="slidenum">
              <a:rPr lang="en-US"/>
              <a:pPr/>
              <a:t>15</a:t>
            </a:fld>
            <a:endParaRPr lang="en-US"/>
          </a:p>
        </p:txBody>
      </p:sp>
      <p:sp>
        <p:nvSpPr>
          <p:cNvPr id="135170" name="Rectangle 2"/>
          <p:cNvSpPr>
            <a:spLocks noGrp="1" noRot="1" noChangeAspect="1" noChangeArrowheads="1" noTextEdit="1"/>
          </p:cNvSpPr>
          <p:nvPr>
            <p:ph type="sldImg"/>
          </p:nvPr>
        </p:nvSpPr>
        <p:spPr>
          <a:ln/>
        </p:spPr>
      </p:sp>
      <p:sp>
        <p:nvSpPr>
          <p:cNvPr id="1351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051"/>
          <p:cNvSpPr>
            <a:spLocks noGrp="1" noChangeArrowheads="1"/>
          </p:cNvSpPr>
          <p:nvPr>
            <p:ph type="dt" idx="1"/>
          </p:nvPr>
        </p:nvSpPr>
        <p:spPr>
          <a:ln/>
        </p:spPr>
        <p:txBody>
          <a:bodyPr/>
          <a:lstStyle/>
          <a:p>
            <a:fld id="{19598386-D85A-4EA8-B4E0-7B6155C2955D}" type="datetime1">
              <a:rPr lang="en-US"/>
              <a:pPr/>
              <a:t>6/22/2014</a:t>
            </a:fld>
            <a:endParaRPr lang="en-US"/>
          </a:p>
        </p:txBody>
      </p:sp>
      <p:sp>
        <p:nvSpPr>
          <p:cNvPr id="6" name="Rectangle 2054"/>
          <p:cNvSpPr>
            <a:spLocks noGrp="1" noChangeArrowheads="1"/>
          </p:cNvSpPr>
          <p:nvPr>
            <p:ph type="ftr" sz="quarter" idx="4"/>
          </p:nvPr>
        </p:nvSpPr>
        <p:spPr>
          <a:ln/>
        </p:spPr>
        <p:txBody>
          <a:bodyPr/>
          <a:lstStyle/>
          <a:p>
            <a:r>
              <a:rPr lang="en-US"/>
              <a:t>THRD-160-2</a:t>
            </a:r>
          </a:p>
        </p:txBody>
      </p:sp>
      <p:sp>
        <p:nvSpPr>
          <p:cNvPr id="7" name="Rectangle 2055"/>
          <p:cNvSpPr>
            <a:spLocks noGrp="1" noChangeArrowheads="1"/>
          </p:cNvSpPr>
          <p:nvPr>
            <p:ph type="sldNum" sz="quarter" idx="5"/>
          </p:nvPr>
        </p:nvSpPr>
        <p:spPr>
          <a:ln/>
        </p:spPr>
        <p:txBody>
          <a:bodyPr/>
          <a:lstStyle/>
          <a:p>
            <a:fld id="{6E5E8432-D9A9-4310-8D05-5E5E95E9911C}" type="slidenum">
              <a:rPr lang="en-US"/>
              <a:pPr/>
              <a:t>16</a:t>
            </a:fld>
            <a:endParaRPr lang="en-US"/>
          </a:p>
        </p:txBody>
      </p:sp>
      <p:sp>
        <p:nvSpPr>
          <p:cNvPr id="188418" name="Rectangle 2"/>
          <p:cNvSpPr>
            <a:spLocks noGrp="1" noRot="1" noChangeAspect="1" noChangeArrowheads="1" noTextEdit="1"/>
          </p:cNvSpPr>
          <p:nvPr>
            <p:ph type="sldImg"/>
          </p:nvPr>
        </p:nvSpPr>
        <p:spPr>
          <a:ln/>
        </p:spPr>
      </p:sp>
      <p:sp>
        <p:nvSpPr>
          <p:cNvPr id="18841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051"/>
          <p:cNvSpPr>
            <a:spLocks noGrp="1" noChangeArrowheads="1"/>
          </p:cNvSpPr>
          <p:nvPr>
            <p:ph type="dt" idx="1"/>
          </p:nvPr>
        </p:nvSpPr>
        <p:spPr>
          <a:ln/>
        </p:spPr>
        <p:txBody>
          <a:bodyPr/>
          <a:lstStyle/>
          <a:p>
            <a:fld id="{61D7357D-DD96-4A19-9A0C-8C1DC02B0371}" type="datetime1">
              <a:rPr lang="en-US"/>
              <a:pPr/>
              <a:t>6/22/2014</a:t>
            </a:fld>
            <a:endParaRPr lang="en-US"/>
          </a:p>
        </p:txBody>
      </p:sp>
      <p:sp>
        <p:nvSpPr>
          <p:cNvPr id="6" name="Rectangle 2054"/>
          <p:cNvSpPr>
            <a:spLocks noGrp="1" noChangeArrowheads="1"/>
          </p:cNvSpPr>
          <p:nvPr>
            <p:ph type="ftr" sz="quarter" idx="4"/>
          </p:nvPr>
        </p:nvSpPr>
        <p:spPr>
          <a:ln/>
        </p:spPr>
        <p:txBody>
          <a:bodyPr/>
          <a:lstStyle/>
          <a:p>
            <a:r>
              <a:rPr lang="en-US"/>
              <a:t>THRD-160-2</a:t>
            </a:r>
          </a:p>
        </p:txBody>
      </p:sp>
      <p:sp>
        <p:nvSpPr>
          <p:cNvPr id="7" name="Rectangle 2055"/>
          <p:cNvSpPr>
            <a:spLocks noGrp="1" noChangeArrowheads="1"/>
          </p:cNvSpPr>
          <p:nvPr>
            <p:ph type="sldNum" sz="quarter" idx="5"/>
          </p:nvPr>
        </p:nvSpPr>
        <p:spPr>
          <a:ln/>
        </p:spPr>
        <p:txBody>
          <a:bodyPr/>
          <a:lstStyle/>
          <a:p>
            <a:fld id="{C5517CB8-93F7-4F94-9EAA-0653A5351130}" type="slidenum">
              <a:rPr lang="en-US"/>
              <a:pPr/>
              <a:t>17</a:t>
            </a:fld>
            <a:endParaRPr lang="en-US"/>
          </a:p>
        </p:txBody>
      </p:sp>
      <p:sp>
        <p:nvSpPr>
          <p:cNvPr id="136194" name="Rectangle 2"/>
          <p:cNvSpPr>
            <a:spLocks noGrp="1" noRot="1" noChangeAspect="1" noChangeArrowheads="1" noTextEdit="1"/>
          </p:cNvSpPr>
          <p:nvPr>
            <p:ph type="sldImg"/>
          </p:nvPr>
        </p:nvSpPr>
        <p:spPr>
          <a:ln/>
        </p:spPr>
      </p:sp>
      <p:sp>
        <p:nvSpPr>
          <p:cNvPr id="13619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051"/>
          <p:cNvSpPr>
            <a:spLocks noGrp="1" noChangeArrowheads="1"/>
          </p:cNvSpPr>
          <p:nvPr>
            <p:ph type="dt" idx="1"/>
          </p:nvPr>
        </p:nvSpPr>
        <p:spPr>
          <a:ln/>
        </p:spPr>
        <p:txBody>
          <a:bodyPr/>
          <a:lstStyle/>
          <a:p>
            <a:fld id="{CB65C1CD-F77F-412B-B3BA-B50999FA9BBA}" type="datetime1">
              <a:rPr lang="en-US"/>
              <a:pPr/>
              <a:t>6/22/2014</a:t>
            </a:fld>
            <a:endParaRPr lang="en-US"/>
          </a:p>
        </p:txBody>
      </p:sp>
      <p:sp>
        <p:nvSpPr>
          <p:cNvPr id="6" name="Rectangle 2054"/>
          <p:cNvSpPr>
            <a:spLocks noGrp="1" noChangeArrowheads="1"/>
          </p:cNvSpPr>
          <p:nvPr>
            <p:ph type="ftr" sz="quarter" idx="4"/>
          </p:nvPr>
        </p:nvSpPr>
        <p:spPr>
          <a:ln/>
        </p:spPr>
        <p:txBody>
          <a:bodyPr/>
          <a:lstStyle/>
          <a:p>
            <a:r>
              <a:rPr lang="en-US"/>
              <a:t>THRD-160-2</a:t>
            </a:r>
          </a:p>
        </p:txBody>
      </p:sp>
      <p:sp>
        <p:nvSpPr>
          <p:cNvPr id="7" name="Rectangle 2055"/>
          <p:cNvSpPr>
            <a:spLocks noGrp="1" noChangeArrowheads="1"/>
          </p:cNvSpPr>
          <p:nvPr>
            <p:ph type="sldNum" sz="quarter" idx="5"/>
          </p:nvPr>
        </p:nvSpPr>
        <p:spPr>
          <a:ln/>
        </p:spPr>
        <p:txBody>
          <a:bodyPr/>
          <a:lstStyle/>
          <a:p>
            <a:fld id="{0C10AF55-03E6-4659-96B8-55DAB4ABE47C}" type="slidenum">
              <a:rPr lang="en-US"/>
              <a:pPr/>
              <a:t>18</a:t>
            </a:fld>
            <a:endParaRPr lang="en-US"/>
          </a:p>
        </p:txBody>
      </p:sp>
      <p:sp>
        <p:nvSpPr>
          <p:cNvPr id="137218" name="Rectangle 2"/>
          <p:cNvSpPr>
            <a:spLocks noGrp="1" noRot="1" noChangeAspect="1" noChangeArrowheads="1" noTextEdit="1"/>
          </p:cNvSpPr>
          <p:nvPr>
            <p:ph type="sldImg"/>
          </p:nvPr>
        </p:nvSpPr>
        <p:spPr>
          <a:ln/>
        </p:spPr>
      </p:sp>
      <p:sp>
        <p:nvSpPr>
          <p:cNvPr id="13721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051"/>
          <p:cNvSpPr>
            <a:spLocks noGrp="1" noChangeArrowheads="1"/>
          </p:cNvSpPr>
          <p:nvPr>
            <p:ph type="dt" idx="1"/>
          </p:nvPr>
        </p:nvSpPr>
        <p:spPr>
          <a:ln/>
        </p:spPr>
        <p:txBody>
          <a:bodyPr/>
          <a:lstStyle/>
          <a:p>
            <a:fld id="{AB5AE53C-5B90-418C-B1C8-251C992DFE02}" type="datetime1">
              <a:rPr lang="en-US"/>
              <a:pPr/>
              <a:t>6/22/2014</a:t>
            </a:fld>
            <a:endParaRPr lang="en-US"/>
          </a:p>
        </p:txBody>
      </p:sp>
      <p:sp>
        <p:nvSpPr>
          <p:cNvPr id="6" name="Rectangle 2054"/>
          <p:cNvSpPr>
            <a:spLocks noGrp="1" noChangeArrowheads="1"/>
          </p:cNvSpPr>
          <p:nvPr>
            <p:ph type="ftr" sz="quarter" idx="4"/>
          </p:nvPr>
        </p:nvSpPr>
        <p:spPr>
          <a:ln/>
        </p:spPr>
        <p:txBody>
          <a:bodyPr/>
          <a:lstStyle/>
          <a:p>
            <a:r>
              <a:rPr lang="en-US"/>
              <a:t>THRD-160-2</a:t>
            </a:r>
          </a:p>
        </p:txBody>
      </p:sp>
      <p:sp>
        <p:nvSpPr>
          <p:cNvPr id="7" name="Rectangle 2055"/>
          <p:cNvSpPr>
            <a:spLocks noGrp="1" noChangeArrowheads="1"/>
          </p:cNvSpPr>
          <p:nvPr>
            <p:ph type="sldNum" sz="quarter" idx="5"/>
          </p:nvPr>
        </p:nvSpPr>
        <p:spPr>
          <a:ln/>
        </p:spPr>
        <p:txBody>
          <a:bodyPr/>
          <a:lstStyle/>
          <a:p>
            <a:fld id="{D9AC6E4E-4172-41BA-AC7E-FE06B9EBFDDF}" type="slidenum">
              <a:rPr lang="en-US"/>
              <a:pPr/>
              <a:t>19</a:t>
            </a:fld>
            <a:endParaRPr lang="en-US"/>
          </a:p>
        </p:txBody>
      </p:sp>
      <p:sp>
        <p:nvSpPr>
          <p:cNvPr id="138242" name="Rectangle 2"/>
          <p:cNvSpPr>
            <a:spLocks noGrp="1" noRot="1" noChangeAspect="1" noChangeArrowheads="1" noTextEdit="1"/>
          </p:cNvSpPr>
          <p:nvPr>
            <p:ph type="sldImg"/>
          </p:nvPr>
        </p:nvSpPr>
        <p:spPr>
          <a:ln/>
        </p:spPr>
      </p:sp>
      <p:sp>
        <p:nvSpPr>
          <p:cNvPr id="13824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051"/>
          <p:cNvSpPr>
            <a:spLocks noGrp="1" noChangeArrowheads="1"/>
          </p:cNvSpPr>
          <p:nvPr>
            <p:ph type="dt" idx="1"/>
          </p:nvPr>
        </p:nvSpPr>
        <p:spPr>
          <a:ln/>
        </p:spPr>
        <p:txBody>
          <a:bodyPr/>
          <a:lstStyle/>
          <a:p>
            <a:fld id="{F7617E06-AEA2-4422-BEA2-1C7180B75160}" type="datetime1">
              <a:rPr lang="en-US"/>
              <a:pPr/>
              <a:t>6/22/2014</a:t>
            </a:fld>
            <a:endParaRPr lang="en-US"/>
          </a:p>
        </p:txBody>
      </p:sp>
      <p:sp>
        <p:nvSpPr>
          <p:cNvPr id="6" name="Rectangle 2054"/>
          <p:cNvSpPr>
            <a:spLocks noGrp="1" noChangeArrowheads="1"/>
          </p:cNvSpPr>
          <p:nvPr>
            <p:ph type="ftr" sz="quarter" idx="4"/>
          </p:nvPr>
        </p:nvSpPr>
        <p:spPr>
          <a:ln/>
        </p:spPr>
        <p:txBody>
          <a:bodyPr/>
          <a:lstStyle/>
          <a:p>
            <a:r>
              <a:rPr lang="en-US"/>
              <a:t>THRD-160-2</a:t>
            </a:r>
          </a:p>
        </p:txBody>
      </p:sp>
      <p:sp>
        <p:nvSpPr>
          <p:cNvPr id="7" name="Rectangle 2055"/>
          <p:cNvSpPr>
            <a:spLocks noGrp="1" noChangeArrowheads="1"/>
          </p:cNvSpPr>
          <p:nvPr>
            <p:ph type="sldNum" sz="quarter" idx="5"/>
          </p:nvPr>
        </p:nvSpPr>
        <p:spPr>
          <a:ln/>
        </p:spPr>
        <p:txBody>
          <a:bodyPr/>
          <a:lstStyle/>
          <a:p>
            <a:fld id="{06AA487A-353F-4916-BBBD-F332F0119120}" type="slidenum">
              <a:rPr lang="en-US"/>
              <a:pPr/>
              <a:t>20</a:t>
            </a:fld>
            <a:endParaRPr lang="en-US"/>
          </a:p>
        </p:txBody>
      </p:sp>
      <p:sp>
        <p:nvSpPr>
          <p:cNvPr id="139266" name="Rectangle 2"/>
          <p:cNvSpPr>
            <a:spLocks noGrp="1" noRot="1" noChangeAspect="1" noChangeArrowheads="1" noTextEdit="1"/>
          </p:cNvSpPr>
          <p:nvPr>
            <p:ph type="sldImg"/>
          </p:nvPr>
        </p:nvSpPr>
        <p:spPr>
          <a:ln/>
        </p:spPr>
      </p:sp>
      <p:sp>
        <p:nvSpPr>
          <p:cNvPr id="13926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051"/>
          <p:cNvSpPr>
            <a:spLocks noGrp="1" noChangeArrowheads="1"/>
          </p:cNvSpPr>
          <p:nvPr>
            <p:ph type="dt" idx="1"/>
          </p:nvPr>
        </p:nvSpPr>
        <p:spPr>
          <a:ln/>
        </p:spPr>
        <p:txBody>
          <a:bodyPr/>
          <a:lstStyle/>
          <a:p>
            <a:fld id="{D7896C6D-3E01-4054-8DF0-C599CA19864C}" type="datetime1">
              <a:rPr lang="en-US"/>
              <a:pPr/>
              <a:t>6/22/2014</a:t>
            </a:fld>
            <a:endParaRPr lang="en-US"/>
          </a:p>
        </p:txBody>
      </p:sp>
      <p:sp>
        <p:nvSpPr>
          <p:cNvPr id="6" name="Rectangle 2054"/>
          <p:cNvSpPr>
            <a:spLocks noGrp="1" noChangeArrowheads="1"/>
          </p:cNvSpPr>
          <p:nvPr>
            <p:ph type="ftr" sz="quarter" idx="4"/>
          </p:nvPr>
        </p:nvSpPr>
        <p:spPr>
          <a:ln/>
        </p:spPr>
        <p:txBody>
          <a:bodyPr/>
          <a:lstStyle/>
          <a:p>
            <a:r>
              <a:rPr lang="en-US"/>
              <a:t>THRD-160-2</a:t>
            </a:r>
          </a:p>
        </p:txBody>
      </p:sp>
      <p:sp>
        <p:nvSpPr>
          <p:cNvPr id="7" name="Rectangle 2055"/>
          <p:cNvSpPr>
            <a:spLocks noGrp="1" noChangeArrowheads="1"/>
          </p:cNvSpPr>
          <p:nvPr>
            <p:ph type="sldNum" sz="quarter" idx="5"/>
          </p:nvPr>
        </p:nvSpPr>
        <p:spPr>
          <a:ln/>
        </p:spPr>
        <p:txBody>
          <a:bodyPr/>
          <a:lstStyle/>
          <a:p>
            <a:fld id="{13714A6C-A857-4B02-9151-40603F81DB2A}" type="slidenum">
              <a:rPr lang="en-US"/>
              <a:pPr/>
              <a:t>21</a:t>
            </a:fld>
            <a:endParaRPr lang="en-US"/>
          </a:p>
        </p:txBody>
      </p:sp>
      <p:sp>
        <p:nvSpPr>
          <p:cNvPr id="140290" name="Rectangle 2"/>
          <p:cNvSpPr>
            <a:spLocks noGrp="1" noRot="1" noChangeAspect="1" noChangeArrowheads="1" noTextEdit="1"/>
          </p:cNvSpPr>
          <p:nvPr>
            <p:ph type="sldImg"/>
          </p:nvPr>
        </p:nvSpPr>
        <p:spPr>
          <a:ln/>
        </p:spPr>
      </p:sp>
      <p:sp>
        <p:nvSpPr>
          <p:cNvPr id="14029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051"/>
          <p:cNvSpPr>
            <a:spLocks noGrp="1" noChangeArrowheads="1"/>
          </p:cNvSpPr>
          <p:nvPr>
            <p:ph type="dt" idx="1"/>
          </p:nvPr>
        </p:nvSpPr>
        <p:spPr>
          <a:ln/>
        </p:spPr>
        <p:txBody>
          <a:bodyPr/>
          <a:lstStyle/>
          <a:p>
            <a:fld id="{B6EB2A10-8631-4C84-9D64-6F647B7DEFB9}" type="datetime1">
              <a:rPr lang="en-US"/>
              <a:pPr/>
              <a:t>6/22/2014</a:t>
            </a:fld>
            <a:endParaRPr lang="en-US"/>
          </a:p>
        </p:txBody>
      </p:sp>
      <p:sp>
        <p:nvSpPr>
          <p:cNvPr id="6" name="Rectangle 2054"/>
          <p:cNvSpPr>
            <a:spLocks noGrp="1" noChangeArrowheads="1"/>
          </p:cNvSpPr>
          <p:nvPr>
            <p:ph type="ftr" sz="quarter" idx="4"/>
          </p:nvPr>
        </p:nvSpPr>
        <p:spPr>
          <a:ln/>
        </p:spPr>
        <p:txBody>
          <a:bodyPr/>
          <a:lstStyle/>
          <a:p>
            <a:r>
              <a:rPr lang="en-US"/>
              <a:t>THRD-160-2</a:t>
            </a:r>
          </a:p>
        </p:txBody>
      </p:sp>
      <p:sp>
        <p:nvSpPr>
          <p:cNvPr id="7" name="Rectangle 2055"/>
          <p:cNvSpPr>
            <a:spLocks noGrp="1" noChangeArrowheads="1"/>
          </p:cNvSpPr>
          <p:nvPr>
            <p:ph type="sldNum" sz="quarter" idx="5"/>
          </p:nvPr>
        </p:nvSpPr>
        <p:spPr>
          <a:ln/>
        </p:spPr>
        <p:txBody>
          <a:bodyPr/>
          <a:lstStyle/>
          <a:p>
            <a:fld id="{FB892E28-8C6B-4626-AD93-3FE93DDC5B04}" type="slidenum">
              <a:rPr lang="en-US"/>
              <a:pPr/>
              <a:t>22</a:t>
            </a:fld>
            <a:endParaRPr lang="en-US"/>
          </a:p>
        </p:txBody>
      </p:sp>
      <p:sp>
        <p:nvSpPr>
          <p:cNvPr id="141314" name="Rectangle 2"/>
          <p:cNvSpPr>
            <a:spLocks noGrp="1" noRot="1" noChangeAspect="1" noChangeArrowheads="1" noTextEdit="1"/>
          </p:cNvSpPr>
          <p:nvPr>
            <p:ph type="sldImg"/>
          </p:nvPr>
        </p:nvSpPr>
        <p:spPr>
          <a:ln/>
        </p:spPr>
      </p:sp>
      <p:sp>
        <p:nvSpPr>
          <p:cNvPr id="14131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051"/>
          <p:cNvSpPr>
            <a:spLocks noGrp="1" noChangeArrowheads="1"/>
          </p:cNvSpPr>
          <p:nvPr>
            <p:ph type="dt" idx="1"/>
          </p:nvPr>
        </p:nvSpPr>
        <p:spPr>
          <a:ln/>
        </p:spPr>
        <p:txBody>
          <a:bodyPr/>
          <a:lstStyle/>
          <a:p>
            <a:fld id="{113321CF-01FA-4962-99BE-62F424435A2D}" type="datetime1">
              <a:rPr lang="en-US"/>
              <a:pPr/>
              <a:t>6/22/2014</a:t>
            </a:fld>
            <a:endParaRPr lang="en-US"/>
          </a:p>
        </p:txBody>
      </p:sp>
      <p:sp>
        <p:nvSpPr>
          <p:cNvPr id="6" name="Rectangle 2054"/>
          <p:cNvSpPr>
            <a:spLocks noGrp="1" noChangeArrowheads="1"/>
          </p:cNvSpPr>
          <p:nvPr>
            <p:ph type="ftr" sz="quarter" idx="4"/>
          </p:nvPr>
        </p:nvSpPr>
        <p:spPr>
          <a:ln/>
        </p:spPr>
        <p:txBody>
          <a:bodyPr/>
          <a:lstStyle/>
          <a:p>
            <a:r>
              <a:rPr lang="en-US"/>
              <a:t>THRD-160-2</a:t>
            </a:r>
          </a:p>
        </p:txBody>
      </p:sp>
      <p:sp>
        <p:nvSpPr>
          <p:cNvPr id="7" name="Rectangle 2055"/>
          <p:cNvSpPr>
            <a:spLocks noGrp="1" noChangeArrowheads="1"/>
          </p:cNvSpPr>
          <p:nvPr>
            <p:ph type="sldNum" sz="quarter" idx="5"/>
          </p:nvPr>
        </p:nvSpPr>
        <p:spPr>
          <a:ln/>
        </p:spPr>
        <p:txBody>
          <a:bodyPr/>
          <a:lstStyle/>
          <a:p>
            <a:fld id="{4B2E5F3D-0649-47D6-88F6-815F8C0D796E}" type="slidenum">
              <a:rPr lang="en-US"/>
              <a:pPr/>
              <a:t>23</a:t>
            </a:fld>
            <a:endParaRPr lang="en-US"/>
          </a:p>
        </p:txBody>
      </p:sp>
      <p:sp>
        <p:nvSpPr>
          <p:cNvPr id="142338" name="Rectangle 2"/>
          <p:cNvSpPr>
            <a:spLocks noGrp="1" noRot="1" noChangeAspect="1" noChangeArrowheads="1" noTextEdit="1"/>
          </p:cNvSpPr>
          <p:nvPr>
            <p:ph type="sldImg"/>
          </p:nvPr>
        </p:nvSpPr>
        <p:spPr>
          <a:ln/>
        </p:spPr>
      </p:sp>
      <p:sp>
        <p:nvSpPr>
          <p:cNvPr id="1423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051"/>
          <p:cNvSpPr>
            <a:spLocks noGrp="1" noChangeArrowheads="1"/>
          </p:cNvSpPr>
          <p:nvPr>
            <p:ph type="dt" idx="1"/>
          </p:nvPr>
        </p:nvSpPr>
        <p:spPr>
          <a:ln/>
        </p:spPr>
        <p:txBody>
          <a:bodyPr/>
          <a:lstStyle/>
          <a:p>
            <a:fld id="{CC1685D7-3B89-4E6D-BEA6-0758FE8130AC}" type="datetime1">
              <a:rPr lang="en-US"/>
              <a:pPr/>
              <a:t>6/22/2014</a:t>
            </a:fld>
            <a:endParaRPr lang="en-US"/>
          </a:p>
        </p:txBody>
      </p:sp>
      <p:sp>
        <p:nvSpPr>
          <p:cNvPr id="6" name="Rectangle 2054"/>
          <p:cNvSpPr>
            <a:spLocks noGrp="1" noChangeArrowheads="1"/>
          </p:cNvSpPr>
          <p:nvPr>
            <p:ph type="ftr" sz="quarter" idx="4"/>
          </p:nvPr>
        </p:nvSpPr>
        <p:spPr>
          <a:ln/>
        </p:spPr>
        <p:txBody>
          <a:bodyPr/>
          <a:lstStyle/>
          <a:p>
            <a:r>
              <a:rPr lang="en-US"/>
              <a:t>THRD-160-2</a:t>
            </a:r>
          </a:p>
        </p:txBody>
      </p:sp>
      <p:sp>
        <p:nvSpPr>
          <p:cNvPr id="7" name="Rectangle 2055"/>
          <p:cNvSpPr>
            <a:spLocks noGrp="1" noChangeArrowheads="1"/>
          </p:cNvSpPr>
          <p:nvPr>
            <p:ph type="sldNum" sz="quarter" idx="5"/>
          </p:nvPr>
        </p:nvSpPr>
        <p:spPr>
          <a:ln/>
        </p:spPr>
        <p:txBody>
          <a:bodyPr/>
          <a:lstStyle/>
          <a:p>
            <a:fld id="{784892A4-54F2-4CE2-8A49-CF4FBC72E393}" type="slidenum">
              <a:rPr lang="en-US"/>
              <a:pPr/>
              <a:t>24</a:t>
            </a:fld>
            <a:endParaRPr lang="en-US"/>
          </a:p>
        </p:txBody>
      </p:sp>
      <p:sp>
        <p:nvSpPr>
          <p:cNvPr id="143362" name="Rectangle 2"/>
          <p:cNvSpPr>
            <a:spLocks noGrp="1" noRot="1" noChangeAspect="1" noChangeArrowheads="1" noTextEdit="1"/>
          </p:cNvSpPr>
          <p:nvPr>
            <p:ph type="sldImg"/>
          </p:nvPr>
        </p:nvSpPr>
        <p:spPr>
          <a:ln/>
        </p:spPr>
      </p:sp>
      <p:sp>
        <p:nvSpPr>
          <p:cNvPr id="14336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051"/>
          <p:cNvSpPr>
            <a:spLocks noGrp="1" noChangeArrowheads="1"/>
          </p:cNvSpPr>
          <p:nvPr>
            <p:ph type="dt" idx="1"/>
          </p:nvPr>
        </p:nvSpPr>
        <p:spPr>
          <a:ln/>
        </p:spPr>
        <p:txBody>
          <a:bodyPr/>
          <a:lstStyle/>
          <a:p>
            <a:fld id="{5037B218-C837-47E3-8E33-800F285DFCBE}" type="datetime1">
              <a:rPr lang="en-US"/>
              <a:pPr/>
              <a:t>6/22/2014</a:t>
            </a:fld>
            <a:endParaRPr lang="en-US"/>
          </a:p>
        </p:txBody>
      </p:sp>
      <p:sp>
        <p:nvSpPr>
          <p:cNvPr id="6" name="Rectangle 2054"/>
          <p:cNvSpPr>
            <a:spLocks noGrp="1" noChangeArrowheads="1"/>
          </p:cNvSpPr>
          <p:nvPr>
            <p:ph type="ftr" sz="quarter" idx="4"/>
          </p:nvPr>
        </p:nvSpPr>
        <p:spPr>
          <a:ln/>
        </p:spPr>
        <p:txBody>
          <a:bodyPr/>
          <a:lstStyle/>
          <a:p>
            <a:r>
              <a:rPr lang="en-US"/>
              <a:t>THRD-160-2</a:t>
            </a:r>
          </a:p>
        </p:txBody>
      </p:sp>
      <p:sp>
        <p:nvSpPr>
          <p:cNvPr id="7" name="Rectangle 2055"/>
          <p:cNvSpPr>
            <a:spLocks noGrp="1" noChangeArrowheads="1"/>
          </p:cNvSpPr>
          <p:nvPr>
            <p:ph type="sldNum" sz="quarter" idx="5"/>
          </p:nvPr>
        </p:nvSpPr>
        <p:spPr>
          <a:ln/>
        </p:spPr>
        <p:txBody>
          <a:bodyPr/>
          <a:lstStyle/>
          <a:p>
            <a:fld id="{22F1774D-7BB5-4874-97EC-C5A6F1E13106}" type="slidenum">
              <a:rPr lang="en-US"/>
              <a:pPr/>
              <a:t>25</a:t>
            </a:fld>
            <a:endParaRPr lang="en-US"/>
          </a:p>
        </p:txBody>
      </p:sp>
      <p:sp>
        <p:nvSpPr>
          <p:cNvPr id="144386" name="Rectangle 2"/>
          <p:cNvSpPr>
            <a:spLocks noGrp="1" noRot="1" noChangeAspect="1" noChangeArrowheads="1" noTextEdit="1"/>
          </p:cNvSpPr>
          <p:nvPr>
            <p:ph type="sldImg"/>
          </p:nvPr>
        </p:nvSpPr>
        <p:spPr>
          <a:ln/>
        </p:spPr>
      </p:sp>
      <p:sp>
        <p:nvSpPr>
          <p:cNvPr id="14438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051"/>
          <p:cNvSpPr>
            <a:spLocks noGrp="1" noChangeArrowheads="1"/>
          </p:cNvSpPr>
          <p:nvPr>
            <p:ph type="dt" idx="1"/>
          </p:nvPr>
        </p:nvSpPr>
        <p:spPr>
          <a:ln/>
        </p:spPr>
        <p:txBody>
          <a:bodyPr/>
          <a:lstStyle/>
          <a:p>
            <a:fld id="{BB3265DF-7846-4484-9F65-A10ECC99367D}" type="datetime1">
              <a:rPr lang="en-US"/>
              <a:pPr/>
              <a:t>6/22/2014</a:t>
            </a:fld>
            <a:endParaRPr lang="en-US"/>
          </a:p>
        </p:txBody>
      </p:sp>
      <p:sp>
        <p:nvSpPr>
          <p:cNvPr id="6" name="Rectangle 2054"/>
          <p:cNvSpPr>
            <a:spLocks noGrp="1" noChangeArrowheads="1"/>
          </p:cNvSpPr>
          <p:nvPr>
            <p:ph type="ftr" sz="quarter" idx="4"/>
          </p:nvPr>
        </p:nvSpPr>
        <p:spPr>
          <a:ln/>
        </p:spPr>
        <p:txBody>
          <a:bodyPr/>
          <a:lstStyle/>
          <a:p>
            <a:r>
              <a:rPr lang="en-US"/>
              <a:t>THRD-160-2</a:t>
            </a:r>
          </a:p>
        </p:txBody>
      </p:sp>
      <p:sp>
        <p:nvSpPr>
          <p:cNvPr id="7" name="Rectangle 2055"/>
          <p:cNvSpPr>
            <a:spLocks noGrp="1" noChangeArrowheads="1"/>
          </p:cNvSpPr>
          <p:nvPr>
            <p:ph type="sldNum" sz="quarter" idx="5"/>
          </p:nvPr>
        </p:nvSpPr>
        <p:spPr>
          <a:ln/>
        </p:spPr>
        <p:txBody>
          <a:bodyPr/>
          <a:lstStyle/>
          <a:p>
            <a:fld id="{576C50CC-CB0A-490E-9134-83D8A6509601}" type="slidenum">
              <a:rPr lang="en-US"/>
              <a:pPr/>
              <a:t>26</a:t>
            </a:fld>
            <a:endParaRPr lang="en-US"/>
          </a:p>
        </p:txBody>
      </p:sp>
      <p:sp>
        <p:nvSpPr>
          <p:cNvPr id="145410" name="Rectangle 2"/>
          <p:cNvSpPr>
            <a:spLocks noGrp="1" noRot="1" noChangeAspect="1" noChangeArrowheads="1" noTextEdit="1"/>
          </p:cNvSpPr>
          <p:nvPr>
            <p:ph type="sldImg"/>
          </p:nvPr>
        </p:nvSpPr>
        <p:spPr>
          <a:ln/>
        </p:spPr>
      </p:sp>
      <p:sp>
        <p:nvSpPr>
          <p:cNvPr id="14541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051"/>
          <p:cNvSpPr>
            <a:spLocks noGrp="1" noChangeArrowheads="1"/>
          </p:cNvSpPr>
          <p:nvPr>
            <p:ph type="dt" idx="1"/>
          </p:nvPr>
        </p:nvSpPr>
        <p:spPr>
          <a:ln/>
        </p:spPr>
        <p:txBody>
          <a:bodyPr/>
          <a:lstStyle/>
          <a:p>
            <a:fld id="{63368EF6-F01F-4EB2-80C0-56097E900CF7}" type="datetime1">
              <a:rPr lang="en-US"/>
              <a:pPr/>
              <a:t>6/22/2014</a:t>
            </a:fld>
            <a:endParaRPr lang="en-US"/>
          </a:p>
        </p:txBody>
      </p:sp>
      <p:sp>
        <p:nvSpPr>
          <p:cNvPr id="6" name="Rectangle 2054"/>
          <p:cNvSpPr>
            <a:spLocks noGrp="1" noChangeArrowheads="1"/>
          </p:cNvSpPr>
          <p:nvPr>
            <p:ph type="ftr" sz="quarter" idx="4"/>
          </p:nvPr>
        </p:nvSpPr>
        <p:spPr>
          <a:ln/>
        </p:spPr>
        <p:txBody>
          <a:bodyPr/>
          <a:lstStyle/>
          <a:p>
            <a:r>
              <a:rPr lang="en-US"/>
              <a:t>THRD-160-2</a:t>
            </a:r>
          </a:p>
        </p:txBody>
      </p:sp>
      <p:sp>
        <p:nvSpPr>
          <p:cNvPr id="7" name="Rectangle 2055"/>
          <p:cNvSpPr>
            <a:spLocks noGrp="1" noChangeArrowheads="1"/>
          </p:cNvSpPr>
          <p:nvPr>
            <p:ph type="sldNum" sz="quarter" idx="5"/>
          </p:nvPr>
        </p:nvSpPr>
        <p:spPr>
          <a:ln/>
        </p:spPr>
        <p:txBody>
          <a:bodyPr/>
          <a:lstStyle/>
          <a:p>
            <a:fld id="{94F63AE7-5D7D-426D-9CA7-657F25D5C3BD}" type="slidenum">
              <a:rPr lang="en-US"/>
              <a:pPr/>
              <a:t>27</a:t>
            </a:fld>
            <a:endParaRPr lang="en-US"/>
          </a:p>
        </p:txBody>
      </p:sp>
      <p:sp>
        <p:nvSpPr>
          <p:cNvPr id="150530" name="Rectangle 2"/>
          <p:cNvSpPr>
            <a:spLocks noGrp="1" noRot="1" noChangeAspect="1" noChangeArrowheads="1" noTextEdit="1"/>
          </p:cNvSpPr>
          <p:nvPr>
            <p:ph type="sldImg"/>
          </p:nvPr>
        </p:nvSpPr>
        <p:spPr>
          <a:ln/>
        </p:spPr>
      </p:sp>
      <p:sp>
        <p:nvSpPr>
          <p:cNvPr id="15053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051"/>
          <p:cNvSpPr>
            <a:spLocks noGrp="1" noChangeArrowheads="1"/>
          </p:cNvSpPr>
          <p:nvPr>
            <p:ph type="dt" idx="1"/>
          </p:nvPr>
        </p:nvSpPr>
        <p:spPr>
          <a:ln/>
        </p:spPr>
        <p:txBody>
          <a:bodyPr/>
          <a:lstStyle/>
          <a:p>
            <a:fld id="{843999FA-A451-420D-8943-93263254CFF2}" type="datetime1">
              <a:rPr lang="en-US"/>
              <a:pPr/>
              <a:t>6/22/2014</a:t>
            </a:fld>
            <a:endParaRPr lang="en-US"/>
          </a:p>
        </p:txBody>
      </p:sp>
      <p:sp>
        <p:nvSpPr>
          <p:cNvPr id="6" name="Rectangle 2054"/>
          <p:cNvSpPr>
            <a:spLocks noGrp="1" noChangeArrowheads="1"/>
          </p:cNvSpPr>
          <p:nvPr>
            <p:ph type="ftr" sz="quarter" idx="4"/>
          </p:nvPr>
        </p:nvSpPr>
        <p:spPr>
          <a:ln/>
        </p:spPr>
        <p:txBody>
          <a:bodyPr/>
          <a:lstStyle/>
          <a:p>
            <a:r>
              <a:rPr lang="en-US"/>
              <a:t>THRD-160-2</a:t>
            </a:r>
          </a:p>
        </p:txBody>
      </p:sp>
      <p:sp>
        <p:nvSpPr>
          <p:cNvPr id="7" name="Rectangle 2055"/>
          <p:cNvSpPr>
            <a:spLocks noGrp="1" noChangeArrowheads="1"/>
          </p:cNvSpPr>
          <p:nvPr>
            <p:ph type="sldNum" sz="quarter" idx="5"/>
          </p:nvPr>
        </p:nvSpPr>
        <p:spPr>
          <a:ln/>
        </p:spPr>
        <p:txBody>
          <a:bodyPr/>
          <a:lstStyle/>
          <a:p>
            <a:fld id="{86DDA9E7-B694-4CC4-A36B-B04393098C72}" type="slidenum">
              <a:rPr lang="en-US"/>
              <a:pPr/>
              <a:t>28</a:t>
            </a:fld>
            <a:endParaRPr lang="en-US"/>
          </a:p>
        </p:txBody>
      </p:sp>
      <p:sp>
        <p:nvSpPr>
          <p:cNvPr id="151554" name="Rectangle 2"/>
          <p:cNvSpPr>
            <a:spLocks noGrp="1" noRot="1" noChangeAspect="1" noChangeArrowheads="1" noTextEdit="1"/>
          </p:cNvSpPr>
          <p:nvPr>
            <p:ph type="sldImg"/>
          </p:nvPr>
        </p:nvSpPr>
        <p:spPr>
          <a:ln/>
        </p:spPr>
      </p:sp>
      <p:sp>
        <p:nvSpPr>
          <p:cNvPr id="15155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051"/>
          <p:cNvSpPr>
            <a:spLocks noGrp="1" noChangeArrowheads="1"/>
          </p:cNvSpPr>
          <p:nvPr>
            <p:ph type="dt" idx="1"/>
          </p:nvPr>
        </p:nvSpPr>
        <p:spPr>
          <a:ln/>
        </p:spPr>
        <p:txBody>
          <a:bodyPr/>
          <a:lstStyle/>
          <a:p>
            <a:fld id="{420733EC-E5CB-47AE-A065-FCE8A31F0858}" type="datetime1">
              <a:rPr lang="en-US"/>
              <a:pPr/>
              <a:t>6/22/2014</a:t>
            </a:fld>
            <a:endParaRPr lang="en-US"/>
          </a:p>
        </p:txBody>
      </p:sp>
      <p:sp>
        <p:nvSpPr>
          <p:cNvPr id="6" name="Rectangle 2054"/>
          <p:cNvSpPr>
            <a:spLocks noGrp="1" noChangeArrowheads="1"/>
          </p:cNvSpPr>
          <p:nvPr>
            <p:ph type="ftr" sz="quarter" idx="4"/>
          </p:nvPr>
        </p:nvSpPr>
        <p:spPr>
          <a:ln/>
        </p:spPr>
        <p:txBody>
          <a:bodyPr/>
          <a:lstStyle/>
          <a:p>
            <a:r>
              <a:rPr lang="en-US"/>
              <a:t>THRD-160-2</a:t>
            </a:r>
          </a:p>
        </p:txBody>
      </p:sp>
      <p:sp>
        <p:nvSpPr>
          <p:cNvPr id="7" name="Rectangle 2055"/>
          <p:cNvSpPr>
            <a:spLocks noGrp="1" noChangeArrowheads="1"/>
          </p:cNvSpPr>
          <p:nvPr>
            <p:ph type="sldNum" sz="quarter" idx="5"/>
          </p:nvPr>
        </p:nvSpPr>
        <p:spPr>
          <a:ln/>
        </p:spPr>
        <p:txBody>
          <a:bodyPr/>
          <a:lstStyle/>
          <a:p>
            <a:fld id="{6521B3CF-24B9-4F70-818C-F98DC7A9E88C}" type="slidenum">
              <a:rPr lang="en-US"/>
              <a:pPr/>
              <a:t>29</a:t>
            </a:fld>
            <a:endParaRPr lang="en-US"/>
          </a:p>
        </p:txBody>
      </p:sp>
      <p:sp>
        <p:nvSpPr>
          <p:cNvPr id="152578" name="Rectangle 2"/>
          <p:cNvSpPr>
            <a:spLocks noGrp="1" noRot="1" noChangeAspect="1" noChangeArrowheads="1" noTextEdit="1"/>
          </p:cNvSpPr>
          <p:nvPr>
            <p:ph type="sldImg"/>
          </p:nvPr>
        </p:nvSpPr>
        <p:spPr>
          <a:ln/>
        </p:spPr>
      </p:sp>
      <p:sp>
        <p:nvSpPr>
          <p:cNvPr id="15257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051"/>
          <p:cNvSpPr>
            <a:spLocks noGrp="1" noChangeArrowheads="1"/>
          </p:cNvSpPr>
          <p:nvPr>
            <p:ph type="dt" idx="1"/>
          </p:nvPr>
        </p:nvSpPr>
        <p:spPr>
          <a:ln/>
        </p:spPr>
        <p:txBody>
          <a:bodyPr/>
          <a:lstStyle/>
          <a:p>
            <a:fld id="{F83102E0-87FE-411F-A08C-E1CC40B4908C}" type="datetime1">
              <a:rPr lang="en-US"/>
              <a:pPr/>
              <a:t>6/22/2014</a:t>
            </a:fld>
            <a:endParaRPr lang="en-US"/>
          </a:p>
        </p:txBody>
      </p:sp>
      <p:sp>
        <p:nvSpPr>
          <p:cNvPr id="6" name="Rectangle 2054"/>
          <p:cNvSpPr>
            <a:spLocks noGrp="1" noChangeArrowheads="1"/>
          </p:cNvSpPr>
          <p:nvPr>
            <p:ph type="ftr" sz="quarter" idx="4"/>
          </p:nvPr>
        </p:nvSpPr>
        <p:spPr>
          <a:ln/>
        </p:spPr>
        <p:txBody>
          <a:bodyPr/>
          <a:lstStyle/>
          <a:p>
            <a:r>
              <a:rPr lang="en-US"/>
              <a:t>THRD-160-2</a:t>
            </a:r>
          </a:p>
        </p:txBody>
      </p:sp>
      <p:sp>
        <p:nvSpPr>
          <p:cNvPr id="7" name="Rectangle 2055"/>
          <p:cNvSpPr>
            <a:spLocks noGrp="1" noChangeArrowheads="1"/>
          </p:cNvSpPr>
          <p:nvPr>
            <p:ph type="sldNum" sz="quarter" idx="5"/>
          </p:nvPr>
        </p:nvSpPr>
        <p:spPr>
          <a:ln/>
        </p:spPr>
        <p:txBody>
          <a:bodyPr/>
          <a:lstStyle/>
          <a:p>
            <a:fld id="{CBB60EFC-3292-4DC0-B694-519C0B77E6E8}" type="slidenum">
              <a:rPr lang="en-US"/>
              <a:pPr/>
              <a:t>30</a:t>
            </a:fld>
            <a:endParaRPr lang="en-US"/>
          </a:p>
        </p:txBody>
      </p:sp>
      <p:sp>
        <p:nvSpPr>
          <p:cNvPr id="153602" name="Rectangle 2"/>
          <p:cNvSpPr>
            <a:spLocks noGrp="1" noRot="1" noChangeAspect="1" noChangeArrowheads="1" noTextEdit="1"/>
          </p:cNvSpPr>
          <p:nvPr>
            <p:ph type="sldImg"/>
          </p:nvPr>
        </p:nvSpPr>
        <p:spPr>
          <a:ln/>
        </p:spPr>
      </p:sp>
      <p:sp>
        <p:nvSpPr>
          <p:cNvPr id="15360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051"/>
          <p:cNvSpPr>
            <a:spLocks noGrp="1" noChangeArrowheads="1"/>
          </p:cNvSpPr>
          <p:nvPr>
            <p:ph type="dt" idx="1"/>
          </p:nvPr>
        </p:nvSpPr>
        <p:spPr>
          <a:ln/>
        </p:spPr>
        <p:txBody>
          <a:bodyPr/>
          <a:lstStyle/>
          <a:p>
            <a:fld id="{C960B08C-1768-40D5-8FD4-0103ACA7ECB2}" type="datetime1">
              <a:rPr lang="en-US"/>
              <a:pPr/>
              <a:t>6/22/2014</a:t>
            </a:fld>
            <a:endParaRPr lang="en-US"/>
          </a:p>
        </p:txBody>
      </p:sp>
      <p:sp>
        <p:nvSpPr>
          <p:cNvPr id="6" name="Rectangle 2054"/>
          <p:cNvSpPr>
            <a:spLocks noGrp="1" noChangeArrowheads="1"/>
          </p:cNvSpPr>
          <p:nvPr>
            <p:ph type="ftr" sz="quarter" idx="4"/>
          </p:nvPr>
        </p:nvSpPr>
        <p:spPr>
          <a:ln/>
        </p:spPr>
        <p:txBody>
          <a:bodyPr/>
          <a:lstStyle/>
          <a:p>
            <a:r>
              <a:rPr lang="en-US"/>
              <a:t>THRD-160-2</a:t>
            </a:r>
          </a:p>
        </p:txBody>
      </p:sp>
      <p:sp>
        <p:nvSpPr>
          <p:cNvPr id="7" name="Rectangle 2055"/>
          <p:cNvSpPr>
            <a:spLocks noGrp="1" noChangeArrowheads="1"/>
          </p:cNvSpPr>
          <p:nvPr>
            <p:ph type="sldNum" sz="quarter" idx="5"/>
          </p:nvPr>
        </p:nvSpPr>
        <p:spPr>
          <a:ln/>
        </p:spPr>
        <p:txBody>
          <a:bodyPr/>
          <a:lstStyle/>
          <a:p>
            <a:fld id="{29BE1593-4FDF-406C-A6AE-87F0F6641260}" type="slidenum">
              <a:rPr lang="en-US"/>
              <a:pPr/>
              <a:t>31</a:t>
            </a:fld>
            <a:endParaRPr lang="en-US"/>
          </a:p>
        </p:txBody>
      </p:sp>
      <p:sp>
        <p:nvSpPr>
          <p:cNvPr id="154626" name="Rectangle 2"/>
          <p:cNvSpPr>
            <a:spLocks noGrp="1" noRot="1" noChangeAspect="1" noChangeArrowheads="1" noTextEdit="1"/>
          </p:cNvSpPr>
          <p:nvPr>
            <p:ph type="sldImg"/>
          </p:nvPr>
        </p:nvSpPr>
        <p:spPr>
          <a:ln/>
        </p:spPr>
      </p:sp>
      <p:sp>
        <p:nvSpPr>
          <p:cNvPr id="15462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051"/>
          <p:cNvSpPr>
            <a:spLocks noGrp="1" noChangeArrowheads="1"/>
          </p:cNvSpPr>
          <p:nvPr>
            <p:ph type="dt" idx="1"/>
          </p:nvPr>
        </p:nvSpPr>
        <p:spPr>
          <a:ln/>
        </p:spPr>
        <p:txBody>
          <a:bodyPr/>
          <a:lstStyle/>
          <a:p>
            <a:fld id="{73466978-5F0C-4BAC-BEE3-9988A1544B23}" type="datetime1">
              <a:rPr lang="en-US"/>
              <a:pPr/>
              <a:t>6/22/2014</a:t>
            </a:fld>
            <a:endParaRPr lang="en-US"/>
          </a:p>
        </p:txBody>
      </p:sp>
      <p:sp>
        <p:nvSpPr>
          <p:cNvPr id="6" name="Rectangle 2054"/>
          <p:cNvSpPr>
            <a:spLocks noGrp="1" noChangeArrowheads="1"/>
          </p:cNvSpPr>
          <p:nvPr>
            <p:ph type="ftr" sz="quarter" idx="4"/>
          </p:nvPr>
        </p:nvSpPr>
        <p:spPr>
          <a:ln/>
        </p:spPr>
        <p:txBody>
          <a:bodyPr/>
          <a:lstStyle/>
          <a:p>
            <a:r>
              <a:rPr lang="en-US"/>
              <a:t>THRD-160-2</a:t>
            </a:r>
          </a:p>
        </p:txBody>
      </p:sp>
      <p:sp>
        <p:nvSpPr>
          <p:cNvPr id="7" name="Rectangle 2055"/>
          <p:cNvSpPr>
            <a:spLocks noGrp="1" noChangeArrowheads="1"/>
          </p:cNvSpPr>
          <p:nvPr>
            <p:ph type="sldNum" sz="quarter" idx="5"/>
          </p:nvPr>
        </p:nvSpPr>
        <p:spPr>
          <a:ln/>
        </p:spPr>
        <p:txBody>
          <a:bodyPr/>
          <a:lstStyle/>
          <a:p>
            <a:fld id="{5285AAD0-82DE-453E-8FED-EC7E9A5F1706}" type="slidenum">
              <a:rPr lang="en-US"/>
              <a:pPr/>
              <a:t>32</a:t>
            </a:fld>
            <a:endParaRPr lang="en-US"/>
          </a:p>
        </p:txBody>
      </p:sp>
      <p:sp>
        <p:nvSpPr>
          <p:cNvPr id="155650" name="Rectangle 2"/>
          <p:cNvSpPr>
            <a:spLocks noGrp="1" noRot="1" noChangeAspect="1" noChangeArrowheads="1" noTextEdit="1"/>
          </p:cNvSpPr>
          <p:nvPr>
            <p:ph type="sldImg"/>
          </p:nvPr>
        </p:nvSpPr>
        <p:spPr>
          <a:ln/>
        </p:spPr>
      </p:sp>
      <p:sp>
        <p:nvSpPr>
          <p:cNvPr id="15565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051"/>
          <p:cNvSpPr>
            <a:spLocks noGrp="1" noChangeArrowheads="1"/>
          </p:cNvSpPr>
          <p:nvPr>
            <p:ph type="dt" idx="1"/>
          </p:nvPr>
        </p:nvSpPr>
        <p:spPr>
          <a:ln/>
        </p:spPr>
        <p:txBody>
          <a:bodyPr/>
          <a:lstStyle/>
          <a:p>
            <a:fld id="{E0435F75-AD12-4D34-891C-B54EDB1D85A2}" type="datetime1">
              <a:rPr lang="en-US"/>
              <a:pPr/>
              <a:t>6/22/2014</a:t>
            </a:fld>
            <a:endParaRPr lang="en-US"/>
          </a:p>
        </p:txBody>
      </p:sp>
      <p:sp>
        <p:nvSpPr>
          <p:cNvPr id="6" name="Rectangle 2054"/>
          <p:cNvSpPr>
            <a:spLocks noGrp="1" noChangeArrowheads="1"/>
          </p:cNvSpPr>
          <p:nvPr>
            <p:ph type="ftr" sz="quarter" idx="4"/>
          </p:nvPr>
        </p:nvSpPr>
        <p:spPr>
          <a:ln/>
        </p:spPr>
        <p:txBody>
          <a:bodyPr/>
          <a:lstStyle/>
          <a:p>
            <a:r>
              <a:rPr lang="en-US"/>
              <a:t>THRD-160-2</a:t>
            </a:r>
          </a:p>
        </p:txBody>
      </p:sp>
      <p:sp>
        <p:nvSpPr>
          <p:cNvPr id="7" name="Rectangle 2055"/>
          <p:cNvSpPr>
            <a:spLocks noGrp="1" noChangeArrowheads="1"/>
          </p:cNvSpPr>
          <p:nvPr>
            <p:ph type="sldNum" sz="quarter" idx="5"/>
          </p:nvPr>
        </p:nvSpPr>
        <p:spPr>
          <a:ln/>
        </p:spPr>
        <p:txBody>
          <a:bodyPr/>
          <a:lstStyle/>
          <a:p>
            <a:fld id="{196D37E1-4C34-4C0B-A021-382C7A36DBD5}" type="slidenum">
              <a:rPr lang="en-US"/>
              <a:pPr/>
              <a:t>33</a:t>
            </a:fld>
            <a:endParaRPr lang="en-US"/>
          </a:p>
        </p:txBody>
      </p:sp>
      <p:sp>
        <p:nvSpPr>
          <p:cNvPr id="156674" name="Rectangle 2"/>
          <p:cNvSpPr>
            <a:spLocks noGrp="1" noRot="1" noChangeAspect="1" noChangeArrowheads="1" noTextEdit="1"/>
          </p:cNvSpPr>
          <p:nvPr>
            <p:ph type="sldImg"/>
          </p:nvPr>
        </p:nvSpPr>
        <p:spPr>
          <a:ln/>
        </p:spPr>
      </p:sp>
      <p:sp>
        <p:nvSpPr>
          <p:cNvPr id="15667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051"/>
          <p:cNvSpPr>
            <a:spLocks noGrp="1" noChangeArrowheads="1"/>
          </p:cNvSpPr>
          <p:nvPr>
            <p:ph type="dt" idx="1"/>
          </p:nvPr>
        </p:nvSpPr>
        <p:spPr>
          <a:ln/>
        </p:spPr>
        <p:txBody>
          <a:bodyPr/>
          <a:lstStyle/>
          <a:p>
            <a:fld id="{64FC144A-FDE7-4BA5-BA2A-19160F8AF439}" type="datetime1">
              <a:rPr lang="en-US"/>
              <a:pPr/>
              <a:t>6/22/2014</a:t>
            </a:fld>
            <a:endParaRPr lang="en-US"/>
          </a:p>
        </p:txBody>
      </p:sp>
      <p:sp>
        <p:nvSpPr>
          <p:cNvPr id="6" name="Rectangle 2054"/>
          <p:cNvSpPr>
            <a:spLocks noGrp="1" noChangeArrowheads="1"/>
          </p:cNvSpPr>
          <p:nvPr>
            <p:ph type="ftr" sz="quarter" idx="4"/>
          </p:nvPr>
        </p:nvSpPr>
        <p:spPr>
          <a:ln/>
        </p:spPr>
        <p:txBody>
          <a:bodyPr/>
          <a:lstStyle/>
          <a:p>
            <a:r>
              <a:rPr lang="en-US"/>
              <a:t>THRD-160-2</a:t>
            </a:r>
          </a:p>
        </p:txBody>
      </p:sp>
      <p:sp>
        <p:nvSpPr>
          <p:cNvPr id="7" name="Rectangle 2055"/>
          <p:cNvSpPr>
            <a:spLocks noGrp="1" noChangeArrowheads="1"/>
          </p:cNvSpPr>
          <p:nvPr>
            <p:ph type="sldNum" sz="quarter" idx="5"/>
          </p:nvPr>
        </p:nvSpPr>
        <p:spPr>
          <a:ln/>
        </p:spPr>
        <p:txBody>
          <a:bodyPr/>
          <a:lstStyle/>
          <a:p>
            <a:fld id="{BD058705-B1A7-47A9-B951-8CF246E9FA66}" type="slidenum">
              <a:rPr lang="en-US"/>
              <a:pPr/>
              <a:t>34</a:t>
            </a:fld>
            <a:endParaRPr lang="en-US"/>
          </a:p>
        </p:txBody>
      </p:sp>
      <p:sp>
        <p:nvSpPr>
          <p:cNvPr id="157698" name="Rectangle 2"/>
          <p:cNvSpPr>
            <a:spLocks noGrp="1" noRot="1" noChangeAspect="1" noChangeArrowheads="1" noTextEdit="1"/>
          </p:cNvSpPr>
          <p:nvPr>
            <p:ph type="sldImg"/>
          </p:nvPr>
        </p:nvSpPr>
        <p:spPr>
          <a:ln/>
        </p:spPr>
      </p:sp>
      <p:sp>
        <p:nvSpPr>
          <p:cNvPr id="15769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051"/>
          <p:cNvSpPr>
            <a:spLocks noGrp="1" noChangeArrowheads="1"/>
          </p:cNvSpPr>
          <p:nvPr>
            <p:ph type="dt" idx="1"/>
          </p:nvPr>
        </p:nvSpPr>
        <p:spPr>
          <a:ln/>
        </p:spPr>
        <p:txBody>
          <a:bodyPr/>
          <a:lstStyle/>
          <a:p>
            <a:fld id="{DF3088F5-2F1B-48F4-9797-AA71D379650A}" type="datetime1">
              <a:rPr lang="en-US"/>
              <a:pPr/>
              <a:t>6/22/2014</a:t>
            </a:fld>
            <a:endParaRPr lang="en-US"/>
          </a:p>
        </p:txBody>
      </p:sp>
      <p:sp>
        <p:nvSpPr>
          <p:cNvPr id="6" name="Rectangle 2054"/>
          <p:cNvSpPr>
            <a:spLocks noGrp="1" noChangeArrowheads="1"/>
          </p:cNvSpPr>
          <p:nvPr>
            <p:ph type="ftr" sz="quarter" idx="4"/>
          </p:nvPr>
        </p:nvSpPr>
        <p:spPr>
          <a:ln/>
        </p:spPr>
        <p:txBody>
          <a:bodyPr/>
          <a:lstStyle/>
          <a:p>
            <a:r>
              <a:rPr lang="en-US"/>
              <a:t>THRD-160-2</a:t>
            </a:r>
          </a:p>
        </p:txBody>
      </p:sp>
      <p:sp>
        <p:nvSpPr>
          <p:cNvPr id="7" name="Rectangle 2055"/>
          <p:cNvSpPr>
            <a:spLocks noGrp="1" noChangeArrowheads="1"/>
          </p:cNvSpPr>
          <p:nvPr>
            <p:ph type="sldNum" sz="quarter" idx="5"/>
          </p:nvPr>
        </p:nvSpPr>
        <p:spPr>
          <a:ln/>
        </p:spPr>
        <p:txBody>
          <a:bodyPr/>
          <a:lstStyle/>
          <a:p>
            <a:fld id="{8410AFED-1C88-4DA7-A0E8-7BE5F84C27A8}" type="slidenum">
              <a:rPr lang="en-US"/>
              <a:pPr/>
              <a:t>35</a:t>
            </a:fld>
            <a:endParaRPr lang="en-US"/>
          </a:p>
        </p:txBody>
      </p:sp>
      <p:sp>
        <p:nvSpPr>
          <p:cNvPr id="158722" name="Rectangle 2"/>
          <p:cNvSpPr>
            <a:spLocks noGrp="1" noRot="1" noChangeAspect="1" noChangeArrowheads="1" noTextEdit="1"/>
          </p:cNvSpPr>
          <p:nvPr>
            <p:ph type="sldImg"/>
          </p:nvPr>
        </p:nvSpPr>
        <p:spPr>
          <a:ln/>
        </p:spPr>
      </p:sp>
      <p:sp>
        <p:nvSpPr>
          <p:cNvPr id="15872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051"/>
          <p:cNvSpPr>
            <a:spLocks noGrp="1" noChangeArrowheads="1"/>
          </p:cNvSpPr>
          <p:nvPr>
            <p:ph type="dt" idx="1"/>
          </p:nvPr>
        </p:nvSpPr>
        <p:spPr>
          <a:ln/>
        </p:spPr>
        <p:txBody>
          <a:bodyPr/>
          <a:lstStyle/>
          <a:p>
            <a:fld id="{79F6128B-E762-4351-A8C9-F7D985EA3892}" type="datetime1">
              <a:rPr lang="en-US"/>
              <a:pPr/>
              <a:t>6/22/2014</a:t>
            </a:fld>
            <a:endParaRPr lang="en-US"/>
          </a:p>
        </p:txBody>
      </p:sp>
      <p:sp>
        <p:nvSpPr>
          <p:cNvPr id="6" name="Rectangle 2054"/>
          <p:cNvSpPr>
            <a:spLocks noGrp="1" noChangeArrowheads="1"/>
          </p:cNvSpPr>
          <p:nvPr>
            <p:ph type="ftr" sz="quarter" idx="4"/>
          </p:nvPr>
        </p:nvSpPr>
        <p:spPr>
          <a:ln/>
        </p:spPr>
        <p:txBody>
          <a:bodyPr/>
          <a:lstStyle/>
          <a:p>
            <a:r>
              <a:rPr lang="en-US"/>
              <a:t>THRD-160-2</a:t>
            </a:r>
          </a:p>
        </p:txBody>
      </p:sp>
      <p:sp>
        <p:nvSpPr>
          <p:cNvPr id="7" name="Rectangle 2055"/>
          <p:cNvSpPr>
            <a:spLocks noGrp="1" noChangeArrowheads="1"/>
          </p:cNvSpPr>
          <p:nvPr>
            <p:ph type="sldNum" sz="quarter" idx="5"/>
          </p:nvPr>
        </p:nvSpPr>
        <p:spPr>
          <a:ln/>
        </p:spPr>
        <p:txBody>
          <a:bodyPr/>
          <a:lstStyle/>
          <a:p>
            <a:fld id="{9296DF39-3E67-46ED-898A-429C8E8A999D}" type="slidenum">
              <a:rPr lang="en-US"/>
              <a:pPr/>
              <a:t>36</a:t>
            </a:fld>
            <a:endParaRPr lang="en-US"/>
          </a:p>
        </p:txBody>
      </p:sp>
      <p:sp>
        <p:nvSpPr>
          <p:cNvPr id="159746" name="Rectangle 2"/>
          <p:cNvSpPr>
            <a:spLocks noGrp="1" noRot="1" noChangeAspect="1" noChangeArrowheads="1" noTextEdit="1"/>
          </p:cNvSpPr>
          <p:nvPr>
            <p:ph type="sldImg"/>
          </p:nvPr>
        </p:nvSpPr>
        <p:spPr>
          <a:ln/>
        </p:spPr>
      </p:sp>
      <p:sp>
        <p:nvSpPr>
          <p:cNvPr id="15974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051"/>
          <p:cNvSpPr>
            <a:spLocks noGrp="1" noChangeArrowheads="1"/>
          </p:cNvSpPr>
          <p:nvPr>
            <p:ph type="dt" idx="1"/>
          </p:nvPr>
        </p:nvSpPr>
        <p:spPr>
          <a:ln/>
        </p:spPr>
        <p:txBody>
          <a:bodyPr/>
          <a:lstStyle/>
          <a:p>
            <a:fld id="{CD1AA039-7EA3-4C9B-9AE7-8921F806B34A}" type="datetime1">
              <a:rPr lang="en-US"/>
              <a:pPr/>
              <a:t>6/22/2014</a:t>
            </a:fld>
            <a:endParaRPr lang="en-US"/>
          </a:p>
        </p:txBody>
      </p:sp>
      <p:sp>
        <p:nvSpPr>
          <p:cNvPr id="6" name="Rectangle 2054"/>
          <p:cNvSpPr>
            <a:spLocks noGrp="1" noChangeArrowheads="1"/>
          </p:cNvSpPr>
          <p:nvPr>
            <p:ph type="ftr" sz="quarter" idx="4"/>
          </p:nvPr>
        </p:nvSpPr>
        <p:spPr>
          <a:ln/>
        </p:spPr>
        <p:txBody>
          <a:bodyPr/>
          <a:lstStyle/>
          <a:p>
            <a:r>
              <a:rPr lang="en-US"/>
              <a:t>THRD-160-2</a:t>
            </a:r>
          </a:p>
        </p:txBody>
      </p:sp>
      <p:sp>
        <p:nvSpPr>
          <p:cNvPr id="7" name="Rectangle 2055"/>
          <p:cNvSpPr>
            <a:spLocks noGrp="1" noChangeArrowheads="1"/>
          </p:cNvSpPr>
          <p:nvPr>
            <p:ph type="sldNum" sz="quarter" idx="5"/>
          </p:nvPr>
        </p:nvSpPr>
        <p:spPr>
          <a:ln/>
        </p:spPr>
        <p:txBody>
          <a:bodyPr/>
          <a:lstStyle/>
          <a:p>
            <a:fld id="{183B9E7D-CD9D-4BD2-AF1E-45EC84E64F4A}" type="slidenum">
              <a:rPr lang="en-US"/>
              <a:pPr/>
              <a:t>37</a:t>
            </a:fld>
            <a:endParaRPr lang="en-US"/>
          </a:p>
        </p:txBody>
      </p:sp>
      <p:sp>
        <p:nvSpPr>
          <p:cNvPr id="160770" name="Rectangle 2"/>
          <p:cNvSpPr>
            <a:spLocks noGrp="1" noRot="1" noChangeAspect="1" noChangeArrowheads="1" noTextEdit="1"/>
          </p:cNvSpPr>
          <p:nvPr>
            <p:ph type="sldImg"/>
          </p:nvPr>
        </p:nvSpPr>
        <p:spPr>
          <a:ln/>
        </p:spPr>
      </p:sp>
      <p:sp>
        <p:nvSpPr>
          <p:cNvPr id="1607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051"/>
          <p:cNvSpPr>
            <a:spLocks noGrp="1" noChangeArrowheads="1"/>
          </p:cNvSpPr>
          <p:nvPr>
            <p:ph type="dt" idx="1"/>
          </p:nvPr>
        </p:nvSpPr>
        <p:spPr>
          <a:ln/>
        </p:spPr>
        <p:txBody>
          <a:bodyPr/>
          <a:lstStyle/>
          <a:p>
            <a:fld id="{F5019314-83EA-475D-8634-64065FCFE6C2}" type="datetime1">
              <a:rPr lang="en-US"/>
              <a:pPr/>
              <a:t>6/22/2014</a:t>
            </a:fld>
            <a:endParaRPr lang="en-US"/>
          </a:p>
        </p:txBody>
      </p:sp>
      <p:sp>
        <p:nvSpPr>
          <p:cNvPr id="6" name="Rectangle 2054"/>
          <p:cNvSpPr>
            <a:spLocks noGrp="1" noChangeArrowheads="1"/>
          </p:cNvSpPr>
          <p:nvPr>
            <p:ph type="ftr" sz="quarter" idx="4"/>
          </p:nvPr>
        </p:nvSpPr>
        <p:spPr>
          <a:ln/>
        </p:spPr>
        <p:txBody>
          <a:bodyPr/>
          <a:lstStyle/>
          <a:p>
            <a:r>
              <a:rPr lang="en-US"/>
              <a:t>THRD-160-2</a:t>
            </a:r>
          </a:p>
        </p:txBody>
      </p:sp>
      <p:sp>
        <p:nvSpPr>
          <p:cNvPr id="7" name="Rectangle 2055"/>
          <p:cNvSpPr>
            <a:spLocks noGrp="1" noChangeArrowheads="1"/>
          </p:cNvSpPr>
          <p:nvPr>
            <p:ph type="sldNum" sz="quarter" idx="5"/>
          </p:nvPr>
        </p:nvSpPr>
        <p:spPr>
          <a:ln/>
        </p:spPr>
        <p:txBody>
          <a:bodyPr/>
          <a:lstStyle/>
          <a:p>
            <a:fld id="{A1FED39F-ACC6-40D8-9A64-162A029A2B7A}" type="slidenum">
              <a:rPr lang="en-US"/>
              <a:pPr/>
              <a:t>38</a:t>
            </a:fld>
            <a:endParaRPr lang="en-US"/>
          </a:p>
        </p:txBody>
      </p:sp>
      <p:sp>
        <p:nvSpPr>
          <p:cNvPr id="190466" name="Rectangle 2"/>
          <p:cNvSpPr>
            <a:spLocks noGrp="1" noRot="1" noChangeAspect="1" noChangeArrowheads="1" noTextEdit="1"/>
          </p:cNvSpPr>
          <p:nvPr>
            <p:ph type="sldImg"/>
          </p:nvPr>
        </p:nvSpPr>
        <p:spPr>
          <a:ln/>
        </p:spPr>
      </p:sp>
      <p:sp>
        <p:nvSpPr>
          <p:cNvPr id="19046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051"/>
          <p:cNvSpPr>
            <a:spLocks noGrp="1" noChangeArrowheads="1"/>
          </p:cNvSpPr>
          <p:nvPr>
            <p:ph type="dt" idx="1"/>
          </p:nvPr>
        </p:nvSpPr>
        <p:spPr>
          <a:ln/>
        </p:spPr>
        <p:txBody>
          <a:bodyPr/>
          <a:lstStyle/>
          <a:p>
            <a:fld id="{49772853-1D5F-48E6-A212-0892DD8EBD3C}" type="datetime1">
              <a:rPr lang="en-US"/>
              <a:pPr/>
              <a:t>6/22/2014</a:t>
            </a:fld>
            <a:endParaRPr lang="en-US"/>
          </a:p>
        </p:txBody>
      </p:sp>
      <p:sp>
        <p:nvSpPr>
          <p:cNvPr id="6" name="Rectangle 2054"/>
          <p:cNvSpPr>
            <a:spLocks noGrp="1" noChangeArrowheads="1"/>
          </p:cNvSpPr>
          <p:nvPr>
            <p:ph type="ftr" sz="quarter" idx="4"/>
          </p:nvPr>
        </p:nvSpPr>
        <p:spPr>
          <a:ln/>
        </p:spPr>
        <p:txBody>
          <a:bodyPr/>
          <a:lstStyle/>
          <a:p>
            <a:r>
              <a:rPr lang="en-US"/>
              <a:t>THRD-160-2</a:t>
            </a:r>
          </a:p>
        </p:txBody>
      </p:sp>
      <p:sp>
        <p:nvSpPr>
          <p:cNvPr id="7" name="Rectangle 2055"/>
          <p:cNvSpPr>
            <a:spLocks noGrp="1" noChangeArrowheads="1"/>
          </p:cNvSpPr>
          <p:nvPr>
            <p:ph type="sldNum" sz="quarter" idx="5"/>
          </p:nvPr>
        </p:nvSpPr>
        <p:spPr>
          <a:ln/>
        </p:spPr>
        <p:txBody>
          <a:bodyPr/>
          <a:lstStyle/>
          <a:p>
            <a:fld id="{141C3A9F-7B2D-49EB-8B9F-5CDAF2FFBB62}" type="slidenum">
              <a:rPr lang="en-US"/>
              <a:pPr/>
              <a:t>39</a:t>
            </a:fld>
            <a:endParaRPr lang="en-US"/>
          </a:p>
        </p:txBody>
      </p:sp>
      <p:sp>
        <p:nvSpPr>
          <p:cNvPr id="192514" name="Rectangle 2"/>
          <p:cNvSpPr>
            <a:spLocks noGrp="1" noRot="1" noChangeAspect="1" noChangeArrowheads="1" noTextEdit="1"/>
          </p:cNvSpPr>
          <p:nvPr>
            <p:ph type="sldImg"/>
          </p:nvPr>
        </p:nvSpPr>
        <p:spPr>
          <a:ln/>
        </p:spPr>
      </p:sp>
      <p:sp>
        <p:nvSpPr>
          <p:cNvPr id="19251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051"/>
          <p:cNvSpPr>
            <a:spLocks noGrp="1" noChangeArrowheads="1"/>
          </p:cNvSpPr>
          <p:nvPr>
            <p:ph type="dt" idx="1"/>
          </p:nvPr>
        </p:nvSpPr>
        <p:spPr>
          <a:ln/>
        </p:spPr>
        <p:txBody>
          <a:bodyPr/>
          <a:lstStyle/>
          <a:p>
            <a:fld id="{90FD3C89-36DF-4D35-BF83-D6B8FB3000AD}" type="datetime1">
              <a:rPr lang="en-US"/>
              <a:pPr/>
              <a:t>6/22/2014</a:t>
            </a:fld>
            <a:endParaRPr lang="en-US"/>
          </a:p>
        </p:txBody>
      </p:sp>
      <p:sp>
        <p:nvSpPr>
          <p:cNvPr id="6" name="Rectangle 2054"/>
          <p:cNvSpPr>
            <a:spLocks noGrp="1" noChangeArrowheads="1"/>
          </p:cNvSpPr>
          <p:nvPr>
            <p:ph type="ftr" sz="quarter" idx="4"/>
          </p:nvPr>
        </p:nvSpPr>
        <p:spPr>
          <a:ln/>
        </p:spPr>
        <p:txBody>
          <a:bodyPr/>
          <a:lstStyle/>
          <a:p>
            <a:r>
              <a:rPr lang="en-US"/>
              <a:t>THRD-160-2</a:t>
            </a:r>
          </a:p>
        </p:txBody>
      </p:sp>
      <p:sp>
        <p:nvSpPr>
          <p:cNvPr id="7" name="Rectangle 2055"/>
          <p:cNvSpPr>
            <a:spLocks noGrp="1" noChangeArrowheads="1"/>
          </p:cNvSpPr>
          <p:nvPr>
            <p:ph type="sldNum" sz="quarter" idx="5"/>
          </p:nvPr>
        </p:nvSpPr>
        <p:spPr>
          <a:ln/>
        </p:spPr>
        <p:txBody>
          <a:bodyPr/>
          <a:lstStyle/>
          <a:p>
            <a:fld id="{9C9928DE-2E1A-478F-8B3F-5083CF4B98D0}" type="slidenum">
              <a:rPr lang="en-US"/>
              <a:pPr/>
              <a:t>40</a:t>
            </a:fld>
            <a:endParaRPr lang="en-US"/>
          </a:p>
        </p:txBody>
      </p:sp>
      <p:sp>
        <p:nvSpPr>
          <p:cNvPr id="162818" name="Rectangle 2"/>
          <p:cNvSpPr>
            <a:spLocks noGrp="1" noRot="1" noChangeAspect="1" noChangeArrowheads="1" noTextEdit="1"/>
          </p:cNvSpPr>
          <p:nvPr>
            <p:ph type="sldImg"/>
          </p:nvPr>
        </p:nvSpPr>
        <p:spPr>
          <a:ln/>
        </p:spPr>
      </p:sp>
      <p:sp>
        <p:nvSpPr>
          <p:cNvPr id="16281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051"/>
          <p:cNvSpPr>
            <a:spLocks noGrp="1" noChangeArrowheads="1"/>
          </p:cNvSpPr>
          <p:nvPr>
            <p:ph type="dt" idx="1"/>
          </p:nvPr>
        </p:nvSpPr>
        <p:spPr>
          <a:ln/>
        </p:spPr>
        <p:txBody>
          <a:bodyPr/>
          <a:lstStyle/>
          <a:p>
            <a:fld id="{C5DF9A4C-C9DE-4A4F-8EC4-40658E295437}" type="datetime1">
              <a:rPr lang="en-US"/>
              <a:pPr/>
              <a:t>6/22/2014</a:t>
            </a:fld>
            <a:endParaRPr lang="en-US"/>
          </a:p>
        </p:txBody>
      </p:sp>
      <p:sp>
        <p:nvSpPr>
          <p:cNvPr id="6" name="Rectangle 2054"/>
          <p:cNvSpPr>
            <a:spLocks noGrp="1" noChangeArrowheads="1"/>
          </p:cNvSpPr>
          <p:nvPr>
            <p:ph type="ftr" sz="quarter" idx="4"/>
          </p:nvPr>
        </p:nvSpPr>
        <p:spPr>
          <a:ln/>
        </p:spPr>
        <p:txBody>
          <a:bodyPr/>
          <a:lstStyle/>
          <a:p>
            <a:r>
              <a:rPr lang="en-US"/>
              <a:t>THRD-160-2</a:t>
            </a:r>
          </a:p>
        </p:txBody>
      </p:sp>
      <p:sp>
        <p:nvSpPr>
          <p:cNvPr id="7" name="Rectangle 2055"/>
          <p:cNvSpPr>
            <a:spLocks noGrp="1" noChangeArrowheads="1"/>
          </p:cNvSpPr>
          <p:nvPr>
            <p:ph type="sldNum" sz="quarter" idx="5"/>
          </p:nvPr>
        </p:nvSpPr>
        <p:spPr>
          <a:ln/>
        </p:spPr>
        <p:txBody>
          <a:bodyPr/>
          <a:lstStyle/>
          <a:p>
            <a:fld id="{2BF1944D-2032-4F8D-9CF0-4D7B23AB3315}" type="slidenum">
              <a:rPr lang="en-US"/>
              <a:pPr/>
              <a:t>41</a:t>
            </a:fld>
            <a:endParaRPr lang="en-US"/>
          </a:p>
        </p:txBody>
      </p:sp>
      <p:sp>
        <p:nvSpPr>
          <p:cNvPr id="163842" name="Rectangle 2"/>
          <p:cNvSpPr>
            <a:spLocks noGrp="1" noRot="1" noChangeAspect="1" noChangeArrowheads="1" noTextEdit="1"/>
          </p:cNvSpPr>
          <p:nvPr>
            <p:ph type="sldImg"/>
          </p:nvPr>
        </p:nvSpPr>
        <p:spPr>
          <a:ln/>
        </p:spPr>
      </p:sp>
      <p:sp>
        <p:nvSpPr>
          <p:cNvPr id="16384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051"/>
          <p:cNvSpPr>
            <a:spLocks noGrp="1" noChangeArrowheads="1"/>
          </p:cNvSpPr>
          <p:nvPr>
            <p:ph type="dt" idx="1"/>
          </p:nvPr>
        </p:nvSpPr>
        <p:spPr>
          <a:ln/>
        </p:spPr>
        <p:txBody>
          <a:bodyPr/>
          <a:lstStyle/>
          <a:p>
            <a:fld id="{F29B3B49-D3DA-43C7-88AB-E12615D89706}" type="datetime1">
              <a:rPr lang="en-US"/>
              <a:pPr/>
              <a:t>6/22/2014</a:t>
            </a:fld>
            <a:endParaRPr lang="en-US"/>
          </a:p>
        </p:txBody>
      </p:sp>
      <p:sp>
        <p:nvSpPr>
          <p:cNvPr id="6" name="Rectangle 2054"/>
          <p:cNvSpPr>
            <a:spLocks noGrp="1" noChangeArrowheads="1"/>
          </p:cNvSpPr>
          <p:nvPr>
            <p:ph type="ftr" sz="quarter" idx="4"/>
          </p:nvPr>
        </p:nvSpPr>
        <p:spPr>
          <a:ln/>
        </p:spPr>
        <p:txBody>
          <a:bodyPr/>
          <a:lstStyle/>
          <a:p>
            <a:r>
              <a:rPr lang="en-US"/>
              <a:t>THRD-160-2</a:t>
            </a:r>
          </a:p>
        </p:txBody>
      </p:sp>
      <p:sp>
        <p:nvSpPr>
          <p:cNvPr id="7" name="Rectangle 2055"/>
          <p:cNvSpPr>
            <a:spLocks noGrp="1" noChangeArrowheads="1"/>
          </p:cNvSpPr>
          <p:nvPr>
            <p:ph type="sldNum" sz="quarter" idx="5"/>
          </p:nvPr>
        </p:nvSpPr>
        <p:spPr>
          <a:ln/>
        </p:spPr>
        <p:txBody>
          <a:bodyPr/>
          <a:lstStyle/>
          <a:p>
            <a:fld id="{C97C5547-CC2F-443A-8F64-7B5C568D620B}" type="slidenum">
              <a:rPr lang="en-US"/>
              <a:pPr/>
              <a:t>42</a:t>
            </a:fld>
            <a:endParaRPr lang="en-US"/>
          </a:p>
        </p:txBody>
      </p:sp>
      <p:sp>
        <p:nvSpPr>
          <p:cNvPr id="164866" name="Rectangle 2"/>
          <p:cNvSpPr>
            <a:spLocks noGrp="1" noRot="1" noChangeAspect="1" noChangeArrowheads="1" noTextEdit="1"/>
          </p:cNvSpPr>
          <p:nvPr>
            <p:ph type="sldImg"/>
          </p:nvPr>
        </p:nvSpPr>
        <p:spPr>
          <a:ln/>
        </p:spPr>
      </p:sp>
      <p:sp>
        <p:nvSpPr>
          <p:cNvPr id="16486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051"/>
          <p:cNvSpPr>
            <a:spLocks noGrp="1" noChangeArrowheads="1"/>
          </p:cNvSpPr>
          <p:nvPr>
            <p:ph type="dt" idx="1"/>
          </p:nvPr>
        </p:nvSpPr>
        <p:spPr>
          <a:ln/>
        </p:spPr>
        <p:txBody>
          <a:bodyPr/>
          <a:lstStyle/>
          <a:p>
            <a:fld id="{4EB9E9D3-5075-4C73-B2FF-D2DE2E210D4B}" type="datetime1">
              <a:rPr lang="en-US"/>
              <a:pPr/>
              <a:t>6/22/2014</a:t>
            </a:fld>
            <a:endParaRPr lang="en-US"/>
          </a:p>
        </p:txBody>
      </p:sp>
      <p:sp>
        <p:nvSpPr>
          <p:cNvPr id="6" name="Rectangle 2054"/>
          <p:cNvSpPr>
            <a:spLocks noGrp="1" noChangeArrowheads="1"/>
          </p:cNvSpPr>
          <p:nvPr>
            <p:ph type="ftr" sz="quarter" idx="4"/>
          </p:nvPr>
        </p:nvSpPr>
        <p:spPr>
          <a:ln/>
        </p:spPr>
        <p:txBody>
          <a:bodyPr/>
          <a:lstStyle/>
          <a:p>
            <a:r>
              <a:rPr lang="en-US"/>
              <a:t>THRD-160-2</a:t>
            </a:r>
          </a:p>
        </p:txBody>
      </p:sp>
      <p:sp>
        <p:nvSpPr>
          <p:cNvPr id="7" name="Rectangle 2055"/>
          <p:cNvSpPr>
            <a:spLocks noGrp="1" noChangeArrowheads="1"/>
          </p:cNvSpPr>
          <p:nvPr>
            <p:ph type="sldNum" sz="quarter" idx="5"/>
          </p:nvPr>
        </p:nvSpPr>
        <p:spPr>
          <a:ln/>
        </p:spPr>
        <p:txBody>
          <a:bodyPr/>
          <a:lstStyle/>
          <a:p>
            <a:fld id="{97636598-8330-475E-BEF5-A45482F960AF}" type="slidenum">
              <a:rPr lang="en-US"/>
              <a:pPr/>
              <a:t>43</a:t>
            </a:fld>
            <a:endParaRPr lang="en-US"/>
          </a:p>
        </p:txBody>
      </p:sp>
      <p:sp>
        <p:nvSpPr>
          <p:cNvPr id="165890" name="Rectangle 2"/>
          <p:cNvSpPr>
            <a:spLocks noGrp="1" noRot="1" noChangeAspect="1" noChangeArrowheads="1" noTextEdit="1"/>
          </p:cNvSpPr>
          <p:nvPr>
            <p:ph type="sldImg"/>
          </p:nvPr>
        </p:nvSpPr>
        <p:spPr>
          <a:ln/>
        </p:spPr>
      </p:sp>
      <p:sp>
        <p:nvSpPr>
          <p:cNvPr id="16589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051"/>
          <p:cNvSpPr>
            <a:spLocks noGrp="1" noChangeArrowheads="1"/>
          </p:cNvSpPr>
          <p:nvPr>
            <p:ph type="dt" idx="1"/>
          </p:nvPr>
        </p:nvSpPr>
        <p:spPr>
          <a:ln/>
        </p:spPr>
        <p:txBody>
          <a:bodyPr/>
          <a:lstStyle/>
          <a:p>
            <a:fld id="{0AA88365-C0E3-4D0B-8148-99005FFCD78A}" type="datetime1">
              <a:rPr lang="en-US"/>
              <a:pPr/>
              <a:t>6/22/2014</a:t>
            </a:fld>
            <a:endParaRPr lang="en-US"/>
          </a:p>
        </p:txBody>
      </p:sp>
      <p:sp>
        <p:nvSpPr>
          <p:cNvPr id="6" name="Rectangle 2054"/>
          <p:cNvSpPr>
            <a:spLocks noGrp="1" noChangeArrowheads="1"/>
          </p:cNvSpPr>
          <p:nvPr>
            <p:ph type="ftr" sz="quarter" idx="4"/>
          </p:nvPr>
        </p:nvSpPr>
        <p:spPr>
          <a:ln/>
        </p:spPr>
        <p:txBody>
          <a:bodyPr/>
          <a:lstStyle/>
          <a:p>
            <a:r>
              <a:rPr lang="en-US"/>
              <a:t>THRD-160-2</a:t>
            </a:r>
          </a:p>
        </p:txBody>
      </p:sp>
      <p:sp>
        <p:nvSpPr>
          <p:cNvPr id="7" name="Rectangle 2055"/>
          <p:cNvSpPr>
            <a:spLocks noGrp="1" noChangeArrowheads="1"/>
          </p:cNvSpPr>
          <p:nvPr>
            <p:ph type="sldNum" sz="quarter" idx="5"/>
          </p:nvPr>
        </p:nvSpPr>
        <p:spPr>
          <a:ln/>
        </p:spPr>
        <p:txBody>
          <a:bodyPr/>
          <a:lstStyle/>
          <a:p>
            <a:fld id="{98062F73-47A2-4EF1-AD2C-4C7565E4B04C}" type="slidenum">
              <a:rPr lang="en-US"/>
              <a:pPr/>
              <a:t>44</a:t>
            </a:fld>
            <a:endParaRPr lang="en-US"/>
          </a:p>
        </p:txBody>
      </p:sp>
      <p:sp>
        <p:nvSpPr>
          <p:cNvPr id="166914" name="Rectangle 2"/>
          <p:cNvSpPr>
            <a:spLocks noGrp="1" noRot="1" noChangeAspect="1" noChangeArrowheads="1" noTextEdit="1"/>
          </p:cNvSpPr>
          <p:nvPr>
            <p:ph type="sldImg"/>
          </p:nvPr>
        </p:nvSpPr>
        <p:spPr>
          <a:ln/>
        </p:spPr>
      </p:sp>
      <p:sp>
        <p:nvSpPr>
          <p:cNvPr id="16691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051"/>
          <p:cNvSpPr>
            <a:spLocks noGrp="1" noChangeArrowheads="1"/>
          </p:cNvSpPr>
          <p:nvPr>
            <p:ph type="dt" idx="1"/>
          </p:nvPr>
        </p:nvSpPr>
        <p:spPr>
          <a:ln/>
        </p:spPr>
        <p:txBody>
          <a:bodyPr/>
          <a:lstStyle/>
          <a:p>
            <a:fld id="{8E050802-8575-4634-A933-28D8E0566785}" type="datetime1">
              <a:rPr lang="en-US"/>
              <a:pPr/>
              <a:t>6/22/2014</a:t>
            </a:fld>
            <a:endParaRPr lang="en-US"/>
          </a:p>
        </p:txBody>
      </p:sp>
      <p:sp>
        <p:nvSpPr>
          <p:cNvPr id="6" name="Rectangle 2054"/>
          <p:cNvSpPr>
            <a:spLocks noGrp="1" noChangeArrowheads="1"/>
          </p:cNvSpPr>
          <p:nvPr>
            <p:ph type="ftr" sz="quarter" idx="4"/>
          </p:nvPr>
        </p:nvSpPr>
        <p:spPr>
          <a:ln/>
        </p:spPr>
        <p:txBody>
          <a:bodyPr/>
          <a:lstStyle/>
          <a:p>
            <a:r>
              <a:rPr lang="en-US"/>
              <a:t>THRD-160-2</a:t>
            </a:r>
          </a:p>
        </p:txBody>
      </p:sp>
      <p:sp>
        <p:nvSpPr>
          <p:cNvPr id="7" name="Rectangle 2055"/>
          <p:cNvSpPr>
            <a:spLocks noGrp="1" noChangeArrowheads="1"/>
          </p:cNvSpPr>
          <p:nvPr>
            <p:ph type="sldNum" sz="quarter" idx="5"/>
          </p:nvPr>
        </p:nvSpPr>
        <p:spPr>
          <a:ln/>
        </p:spPr>
        <p:txBody>
          <a:bodyPr/>
          <a:lstStyle/>
          <a:p>
            <a:fld id="{ED4F9E0D-15C5-4AE0-BDC8-FD2CBE344ED2}" type="slidenum">
              <a:rPr lang="en-US"/>
              <a:pPr/>
              <a:t>45</a:t>
            </a:fld>
            <a:endParaRPr lang="en-US"/>
          </a:p>
        </p:txBody>
      </p:sp>
      <p:sp>
        <p:nvSpPr>
          <p:cNvPr id="167938" name="Rectangle 2"/>
          <p:cNvSpPr>
            <a:spLocks noGrp="1" noRot="1" noChangeAspect="1" noChangeArrowheads="1" noTextEdit="1"/>
          </p:cNvSpPr>
          <p:nvPr>
            <p:ph type="sldImg"/>
          </p:nvPr>
        </p:nvSpPr>
        <p:spPr>
          <a:ln/>
        </p:spPr>
      </p:sp>
      <p:sp>
        <p:nvSpPr>
          <p:cNvPr id="1679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051"/>
          <p:cNvSpPr>
            <a:spLocks noGrp="1" noChangeArrowheads="1"/>
          </p:cNvSpPr>
          <p:nvPr>
            <p:ph type="dt" idx="1"/>
          </p:nvPr>
        </p:nvSpPr>
        <p:spPr>
          <a:ln/>
        </p:spPr>
        <p:txBody>
          <a:bodyPr/>
          <a:lstStyle/>
          <a:p>
            <a:fld id="{937F7DBB-079C-4391-9DDC-F3528BAF141D}" type="datetime1">
              <a:rPr lang="en-US"/>
              <a:pPr/>
              <a:t>6/22/2014</a:t>
            </a:fld>
            <a:endParaRPr lang="en-US"/>
          </a:p>
        </p:txBody>
      </p:sp>
      <p:sp>
        <p:nvSpPr>
          <p:cNvPr id="6" name="Rectangle 2054"/>
          <p:cNvSpPr>
            <a:spLocks noGrp="1" noChangeArrowheads="1"/>
          </p:cNvSpPr>
          <p:nvPr>
            <p:ph type="ftr" sz="quarter" idx="4"/>
          </p:nvPr>
        </p:nvSpPr>
        <p:spPr>
          <a:ln/>
        </p:spPr>
        <p:txBody>
          <a:bodyPr/>
          <a:lstStyle/>
          <a:p>
            <a:r>
              <a:rPr lang="en-US"/>
              <a:t>THRD-160-2</a:t>
            </a:r>
          </a:p>
        </p:txBody>
      </p:sp>
      <p:sp>
        <p:nvSpPr>
          <p:cNvPr id="7" name="Rectangle 2055"/>
          <p:cNvSpPr>
            <a:spLocks noGrp="1" noChangeArrowheads="1"/>
          </p:cNvSpPr>
          <p:nvPr>
            <p:ph type="sldNum" sz="quarter" idx="5"/>
          </p:nvPr>
        </p:nvSpPr>
        <p:spPr>
          <a:ln/>
        </p:spPr>
        <p:txBody>
          <a:bodyPr/>
          <a:lstStyle/>
          <a:p>
            <a:fld id="{7189E977-ED64-45F6-9AEE-0D7243E86719}" type="slidenum">
              <a:rPr lang="en-US"/>
              <a:pPr/>
              <a:t>46</a:t>
            </a:fld>
            <a:endParaRPr lang="en-US"/>
          </a:p>
        </p:txBody>
      </p:sp>
      <p:sp>
        <p:nvSpPr>
          <p:cNvPr id="168962" name="Rectangle 2"/>
          <p:cNvSpPr>
            <a:spLocks noGrp="1" noRot="1" noChangeAspect="1" noChangeArrowheads="1" noTextEdit="1"/>
          </p:cNvSpPr>
          <p:nvPr>
            <p:ph type="sldImg"/>
          </p:nvPr>
        </p:nvSpPr>
        <p:spPr>
          <a:ln/>
        </p:spPr>
      </p:sp>
      <p:sp>
        <p:nvSpPr>
          <p:cNvPr id="16896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051"/>
          <p:cNvSpPr>
            <a:spLocks noGrp="1" noChangeArrowheads="1"/>
          </p:cNvSpPr>
          <p:nvPr>
            <p:ph type="dt" idx="1"/>
          </p:nvPr>
        </p:nvSpPr>
        <p:spPr>
          <a:ln/>
        </p:spPr>
        <p:txBody>
          <a:bodyPr/>
          <a:lstStyle/>
          <a:p>
            <a:fld id="{29F0C5AD-2076-4645-975D-F8AFB15B8E62}" type="datetime1">
              <a:rPr lang="en-US"/>
              <a:pPr/>
              <a:t>6/22/2014</a:t>
            </a:fld>
            <a:endParaRPr lang="en-US"/>
          </a:p>
        </p:txBody>
      </p:sp>
      <p:sp>
        <p:nvSpPr>
          <p:cNvPr id="6" name="Rectangle 2054"/>
          <p:cNvSpPr>
            <a:spLocks noGrp="1" noChangeArrowheads="1"/>
          </p:cNvSpPr>
          <p:nvPr>
            <p:ph type="ftr" sz="quarter" idx="4"/>
          </p:nvPr>
        </p:nvSpPr>
        <p:spPr>
          <a:ln/>
        </p:spPr>
        <p:txBody>
          <a:bodyPr/>
          <a:lstStyle/>
          <a:p>
            <a:r>
              <a:rPr lang="en-US"/>
              <a:t>THRD-160-2</a:t>
            </a:r>
          </a:p>
        </p:txBody>
      </p:sp>
      <p:sp>
        <p:nvSpPr>
          <p:cNvPr id="7" name="Rectangle 2055"/>
          <p:cNvSpPr>
            <a:spLocks noGrp="1" noChangeArrowheads="1"/>
          </p:cNvSpPr>
          <p:nvPr>
            <p:ph type="sldNum" sz="quarter" idx="5"/>
          </p:nvPr>
        </p:nvSpPr>
        <p:spPr>
          <a:ln/>
        </p:spPr>
        <p:txBody>
          <a:bodyPr/>
          <a:lstStyle/>
          <a:p>
            <a:fld id="{DCD28420-C4FC-43B9-B294-B3B80C55CEAB}" type="slidenum">
              <a:rPr lang="en-US"/>
              <a:pPr/>
              <a:t>47</a:t>
            </a:fld>
            <a:endParaRPr lang="en-US"/>
          </a:p>
        </p:txBody>
      </p:sp>
      <p:sp>
        <p:nvSpPr>
          <p:cNvPr id="169986" name="Rectangle 2"/>
          <p:cNvSpPr>
            <a:spLocks noGrp="1" noRot="1" noChangeAspect="1" noChangeArrowheads="1" noTextEdit="1"/>
          </p:cNvSpPr>
          <p:nvPr>
            <p:ph type="sldImg"/>
          </p:nvPr>
        </p:nvSpPr>
        <p:spPr>
          <a:ln/>
        </p:spPr>
      </p:sp>
      <p:sp>
        <p:nvSpPr>
          <p:cNvPr id="16998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051"/>
          <p:cNvSpPr>
            <a:spLocks noGrp="1" noChangeArrowheads="1"/>
          </p:cNvSpPr>
          <p:nvPr>
            <p:ph type="dt" idx="1"/>
          </p:nvPr>
        </p:nvSpPr>
        <p:spPr>
          <a:ln/>
        </p:spPr>
        <p:txBody>
          <a:bodyPr/>
          <a:lstStyle/>
          <a:p>
            <a:fld id="{E966D7D3-E90B-481C-9FFC-CBA74D79495D}" type="datetime1">
              <a:rPr lang="en-US"/>
              <a:pPr/>
              <a:t>6/22/2014</a:t>
            </a:fld>
            <a:endParaRPr lang="en-US"/>
          </a:p>
        </p:txBody>
      </p:sp>
      <p:sp>
        <p:nvSpPr>
          <p:cNvPr id="6" name="Rectangle 2054"/>
          <p:cNvSpPr>
            <a:spLocks noGrp="1" noChangeArrowheads="1"/>
          </p:cNvSpPr>
          <p:nvPr>
            <p:ph type="ftr" sz="quarter" idx="4"/>
          </p:nvPr>
        </p:nvSpPr>
        <p:spPr>
          <a:ln/>
        </p:spPr>
        <p:txBody>
          <a:bodyPr/>
          <a:lstStyle/>
          <a:p>
            <a:r>
              <a:rPr lang="en-US"/>
              <a:t>THRD-160-2</a:t>
            </a:r>
          </a:p>
        </p:txBody>
      </p:sp>
      <p:sp>
        <p:nvSpPr>
          <p:cNvPr id="7" name="Rectangle 2055"/>
          <p:cNvSpPr>
            <a:spLocks noGrp="1" noChangeArrowheads="1"/>
          </p:cNvSpPr>
          <p:nvPr>
            <p:ph type="sldNum" sz="quarter" idx="5"/>
          </p:nvPr>
        </p:nvSpPr>
        <p:spPr>
          <a:ln/>
        </p:spPr>
        <p:txBody>
          <a:bodyPr/>
          <a:lstStyle/>
          <a:p>
            <a:fld id="{A2755287-9651-4EC4-922C-46FBE1D28426}" type="slidenum">
              <a:rPr lang="en-US"/>
              <a:pPr/>
              <a:t>48</a:t>
            </a:fld>
            <a:endParaRPr lang="en-US"/>
          </a:p>
        </p:txBody>
      </p:sp>
      <p:sp>
        <p:nvSpPr>
          <p:cNvPr id="171010" name="Rectangle 2"/>
          <p:cNvSpPr>
            <a:spLocks noGrp="1" noRot="1" noChangeAspect="1" noChangeArrowheads="1" noTextEdit="1"/>
          </p:cNvSpPr>
          <p:nvPr>
            <p:ph type="sldImg"/>
          </p:nvPr>
        </p:nvSpPr>
        <p:spPr>
          <a:ln/>
        </p:spPr>
      </p:sp>
      <p:sp>
        <p:nvSpPr>
          <p:cNvPr id="17101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051"/>
          <p:cNvSpPr>
            <a:spLocks noGrp="1" noChangeArrowheads="1"/>
          </p:cNvSpPr>
          <p:nvPr>
            <p:ph type="dt" idx="1"/>
          </p:nvPr>
        </p:nvSpPr>
        <p:spPr>
          <a:ln/>
        </p:spPr>
        <p:txBody>
          <a:bodyPr/>
          <a:lstStyle/>
          <a:p>
            <a:fld id="{11944268-5F39-41AF-B756-0694606DC2AD}" type="datetime1">
              <a:rPr lang="en-US"/>
              <a:pPr/>
              <a:t>6/22/2014</a:t>
            </a:fld>
            <a:endParaRPr lang="en-US"/>
          </a:p>
        </p:txBody>
      </p:sp>
      <p:sp>
        <p:nvSpPr>
          <p:cNvPr id="6" name="Rectangle 2054"/>
          <p:cNvSpPr>
            <a:spLocks noGrp="1" noChangeArrowheads="1"/>
          </p:cNvSpPr>
          <p:nvPr>
            <p:ph type="ftr" sz="quarter" idx="4"/>
          </p:nvPr>
        </p:nvSpPr>
        <p:spPr>
          <a:ln/>
        </p:spPr>
        <p:txBody>
          <a:bodyPr/>
          <a:lstStyle/>
          <a:p>
            <a:r>
              <a:rPr lang="en-US"/>
              <a:t>THRD-160-2</a:t>
            </a:r>
          </a:p>
        </p:txBody>
      </p:sp>
      <p:sp>
        <p:nvSpPr>
          <p:cNvPr id="7" name="Rectangle 2055"/>
          <p:cNvSpPr>
            <a:spLocks noGrp="1" noChangeArrowheads="1"/>
          </p:cNvSpPr>
          <p:nvPr>
            <p:ph type="sldNum" sz="quarter" idx="5"/>
          </p:nvPr>
        </p:nvSpPr>
        <p:spPr>
          <a:ln/>
        </p:spPr>
        <p:txBody>
          <a:bodyPr/>
          <a:lstStyle/>
          <a:p>
            <a:fld id="{C215AFED-28D8-421B-8CBF-DE22197E93DE}" type="slidenum">
              <a:rPr lang="en-US"/>
              <a:pPr/>
              <a:t>49</a:t>
            </a:fld>
            <a:endParaRPr lang="en-US"/>
          </a:p>
        </p:txBody>
      </p:sp>
      <p:sp>
        <p:nvSpPr>
          <p:cNvPr id="172034" name="Rectangle 2"/>
          <p:cNvSpPr>
            <a:spLocks noGrp="1" noRot="1" noChangeAspect="1" noChangeArrowheads="1" noTextEdit="1"/>
          </p:cNvSpPr>
          <p:nvPr>
            <p:ph type="sldImg"/>
          </p:nvPr>
        </p:nvSpPr>
        <p:spPr>
          <a:ln/>
        </p:spPr>
      </p:sp>
      <p:sp>
        <p:nvSpPr>
          <p:cNvPr id="17203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051"/>
          <p:cNvSpPr>
            <a:spLocks noGrp="1" noChangeArrowheads="1"/>
          </p:cNvSpPr>
          <p:nvPr>
            <p:ph type="dt" idx="1"/>
          </p:nvPr>
        </p:nvSpPr>
        <p:spPr>
          <a:ln/>
        </p:spPr>
        <p:txBody>
          <a:bodyPr/>
          <a:lstStyle/>
          <a:p>
            <a:fld id="{A0801A8D-5322-4FEA-8BC2-4CDBE6DB81C3}" type="datetime1">
              <a:rPr lang="en-US"/>
              <a:pPr/>
              <a:t>6/22/2014</a:t>
            </a:fld>
            <a:endParaRPr lang="en-US"/>
          </a:p>
        </p:txBody>
      </p:sp>
      <p:sp>
        <p:nvSpPr>
          <p:cNvPr id="6" name="Rectangle 2054"/>
          <p:cNvSpPr>
            <a:spLocks noGrp="1" noChangeArrowheads="1"/>
          </p:cNvSpPr>
          <p:nvPr>
            <p:ph type="ftr" sz="quarter" idx="4"/>
          </p:nvPr>
        </p:nvSpPr>
        <p:spPr>
          <a:ln/>
        </p:spPr>
        <p:txBody>
          <a:bodyPr/>
          <a:lstStyle/>
          <a:p>
            <a:r>
              <a:rPr lang="en-US"/>
              <a:t>THRD-160-2</a:t>
            </a:r>
          </a:p>
        </p:txBody>
      </p:sp>
      <p:sp>
        <p:nvSpPr>
          <p:cNvPr id="7" name="Rectangle 2055"/>
          <p:cNvSpPr>
            <a:spLocks noGrp="1" noChangeArrowheads="1"/>
          </p:cNvSpPr>
          <p:nvPr>
            <p:ph type="sldNum" sz="quarter" idx="5"/>
          </p:nvPr>
        </p:nvSpPr>
        <p:spPr>
          <a:ln/>
        </p:spPr>
        <p:txBody>
          <a:bodyPr/>
          <a:lstStyle/>
          <a:p>
            <a:fld id="{CC1F8A81-EF9A-4CFC-BC72-69465DB2C4DD}" type="slidenum">
              <a:rPr lang="en-US"/>
              <a:pPr/>
              <a:t>50</a:t>
            </a:fld>
            <a:endParaRPr lang="en-US"/>
          </a:p>
        </p:txBody>
      </p:sp>
      <p:sp>
        <p:nvSpPr>
          <p:cNvPr id="173058" name="Rectangle 2"/>
          <p:cNvSpPr>
            <a:spLocks noGrp="1" noRot="1" noChangeAspect="1" noChangeArrowheads="1" noTextEdit="1"/>
          </p:cNvSpPr>
          <p:nvPr>
            <p:ph type="sldImg"/>
          </p:nvPr>
        </p:nvSpPr>
        <p:spPr>
          <a:ln/>
        </p:spPr>
      </p:sp>
      <p:sp>
        <p:nvSpPr>
          <p:cNvPr id="17305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051"/>
          <p:cNvSpPr>
            <a:spLocks noGrp="1" noChangeArrowheads="1"/>
          </p:cNvSpPr>
          <p:nvPr>
            <p:ph type="dt" idx="1"/>
          </p:nvPr>
        </p:nvSpPr>
        <p:spPr>
          <a:ln/>
        </p:spPr>
        <p:txBody>
          <a:bodyPr/>
          <a:lstStyle/>
          <a:p>
            <a:fld id="{E2E33EF3-6BBF-4C42-9BA4-4BD13D7ABC39}" type="datetime1">
              <a:rPr lang="en-US"/>
              <a:pPr/>
              <a:t>6/22/2014</a:t>
            </a:fld>
            <a:endParaRPr lang="en-US"/>
          </a:p>
        </p:txBody>
      </p:sp>
      <p:sp>
        <p:nvSpPr>
          <p:cNvPr id="6" name="Rectangle 2054"/>
          <p:cNvSpPr>
            <a:spLocks noGrp="1" noChangeArrowheads="1"/>
          </p:cNvSpPr>
          <p:nvPr>
            <p:ph type="ftr" sz="quarter" idx="4"/>
          </p:nvPr>
        </p:nvSpPr>
        <p:spPr>
          <a:ln/>
        </p:spPr>
        <p:txBody>
          <a:bodyPr/>
          <a:lstStyle/>
          <a:p>
            <a:r>
              <a:rPr lang="en-US"/>
              <a:t>THRD-160-2</a:t>
            </a:r>
          </a:p>
        </p:txBody>
      </p:sp>
      <p:sp>
        <p:nvSpPr>
          <p:cNvPr id="7" name="Rectangle 2055"/>
          <p:cNvSpPr>
            <a:spLocks noGrp="1" noChangeArrowheads="1"/>
          </p:cNvSpPr>
          <p:nvPr>
            <p:ph type="sldNum" sz="quarter" idx="5"/>
          </p:nvPr>
        </p:nvSpPr>
        <p:spPr>
          <a:ln/>
        </p:spPr>
        <p:txBody>
          <a:bodyPr/>
          <a:lstStyle/>
          <a:p>
            <a:fld id="{3E38ADCC-F68C-4885-8B07-8976D705E374}" type="slidenum">
              <a:rPr lang="en-US"/>
              <a:pPr/>
              <a:t>51</a:t>
            </a:fld>
            <a:endParaRPr lang="en-US"/>
          </a:p>
        </p:txBody>
      </p:sp>
      <p:sp>
        <p:nvSpPr>
          <p:cNvPr id="174082" name="Rectangle 2"/>
          <p:cNvSpPr>
            <a:spLocks noGrp="1" noRot="1" noChangeAspect="1" noChangeArrowheads="1" noTextEdit="1"/>
          </p:cNvSpPr>
          <p:nvPr>
            <p:ph type="sldImg"/>
          </p:nvPr>
        </p:nvSpPr>
        <p:spPr>
          <a:ln/>
        </p:spPr>
      </p:sp>
      <p:sp>
        <p:nvSpPr>
          <p:cNvPr id="17408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051"/>
          <p:cNvSpPr>
            <a:spLocks noGrp="1" noChangeArrowheads="1"/>
          </p:cNvSpPr>
          <p:nvPr>
            <p:ph type="dt" idx="1"/>
          </p:nvPr>
        </p:nvSpPr>
        <p:spPr>
          <a:ln/>
        </p:spPr>
        <p:txBody>
          <a:bodyPr/>
          <a:lstStyle/>
          <a:p>
            <a:fld id="{105EF845-102A-4BE2-84F5-D2E838A576FE}" type="datetime1">
              <a:rPr lang="en-US"/>
              <a:pPr/>
              <a:t>6/22/2014</a:t>
            </a:fld>
            <a:endParaRPr lang="en-US"/>
          </a:p>
        </p:txBody>
      </p:sp>
      <p:sp>
        <p:nvSpPr>
          <p:cNvPr id="6" name="Rectangle 2054"/>
          <p:cNvSpPr>
            <a:spLocks noGrp="1" noChangeArrowheads="1"/>
          </p:cNvSpPr>
          <p:nvPr>
            <p:ph type="ftr" sz="quarter" idx="4"/>
          </p:nvPr>
        </p:nvSpPr>
        <p:spPr>
          <a:ln/>
        </p:spPr>
        <p:txBody>
          <a:bodyPr/>
          <a:lstStyle/>
          <a:p>
            <a:r>
              <a:rPr lang="en-US"/>
              <a:t>THRD-160-2</a:t>
            </a:r>
          </a:p>
        </p:txBody>
      </p:sp>
      <p:sp>
        <p:nvSpPr>
          <p:cNvPr id="7" name="Rectangle 2055"/>
          <p:cNvSpPr>
            <a:spLocks noGrp="1" noChangeArrowheads="1"/>
          </p:cNvSpPr>
          <p:nvPr>
            <p:ph type="sldNum" sz="quarter" idx="5"/>
          </p:nvPr>
        </p:nvSpPr>
        <p:spPr>
          <a:ln/>
        </p:spPr>
        <p:txBody>
          <a:bodyPr/>
          <a:lstStyle/>
          <a:p>
            <a:fld id="{E5DD8268-D2DA-486F-9AD9-6D3933D0A182}" type="slidenum">
              <a:rPr lang="en-US"/>
              <a:pPr/>
              <a:t>52</a:t>
            </a:fld>
            <a:endParaRPr lang="en-US"/>
          </a:p>
        </p:txBody>
      </p:sp>
      <p:sp>
        <p:nvSpPr>
          <p:cNvPr id="175106" name="Rectangle 2"/>
          <p:cNvSpPr>
            <a:spLocks noGrp="1" noRot="1" noChangeAspect="1" noChangeArrowheads="1" noTextEdit="1"/>
          </p:cNvSpPr>
          <p:nvPr>
            <p:ph type="sldImg"/>
          </p:nvPr>
        </p:nvSpPr>
        <p:spPr>
          <a:ln/>
        </p:spPr>
      </p:sp>
      <p:sp>
        <p:nvSpPr>
          <p:cNvPr id="17510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051"/>
          <p:cNvSpPr>
            <a:spLocks noGrp="1" noChangeArrowheads="1"/>
          </p:cNvSpPr>
          <p:nvPr>
            <p:ph type="dt" idx="1"/>
          </p:nvPr>
        </p:nvSpPr>
        <p:spPr>
          <a:ln/>
        </p:spPr>
        <p:txBody>
          <a:bodyPr/>
          <a:lstStyle/>
          <a:p>
            <a:fld id="{87E7EF36-9A90-40D4-85A1-FF4B5B74BA91}" type="datetime1">
              <a:rPr lang="en-US"/>
              <a:pPr/>
              <a:t>6/22/2014</a:t>
            </a:fld>
            <a:endParaRPr lang="en-US"/>
          </a:p>
        </p:txBody>
      </p:sp>
      <p:sp>
        <p:nvSpPr>
          <p:cNvPr id="6" name="Rectangle 2054"/>
          <p:cNvSpPr>
            <a:spLocks noGrp="1" noChangeArrowheads="1"/>
          </p:cNvSpPr>
          <p:nvPr>
            <p:ph type="ftr" sz="quarter" idx="4"/>
          </p:nvPr>
        </p:nvSpPr>
        <p:spPr>
          <a:ln/>
        </p:spPr>
        <p:txBody>
          <a:bodyPr/>
          <a:lstStyle/>
          <a:p>
            <a:r>
              <a:rPr lang="en-US"/>
              <a:t>THRD-160-2</a:t>
            </a:r>
          </a:p>
        </p:txBody>
      </p:sp>
      <p:sp>
        <p:nvSpPr>
          <p:cNvPr id="7" name="Rectangle 2055"/>
          <p:cNvSpPr>
            <a:spLocks noGrp="1" noChangeArrowheads="1"/>
          </p:cNvSpPr>
          <p:nvPr>
            <p:ph type="sldNum" sz="quarter" idx="5"/>
          </p:nvPr>
        </p:nvSpPr>
        <p:spPr>
          <a:ln/>
        </p:spPr>
        <p:txBody>
          <a:bodyPr/>
          <a:lstStyle/>
          <a:p>
            <a:fld id="{CA5DD50D-0831-4717-90A6-5180C101540F}" type="slidenum">
              <a:rPr lang="en-US"/>
              <a:pPr/>
              <a:t>53</a:t>
            </a:fld>
            <a:endParaRPr lang="en-US"/>
          </a:p>
        </p:txBody>
      </p:sp>
      <p:sp>
        <p:nvSpPr>
          <p:cNvPr id="176130" name="Rectangle 2"/>
          <p:cNvSpPr>
            <a:spLocks noGrp="1" noRot="1" noChangeAspect="1" noChangeArrowheads="1" noTextEdit="1"/>
          </p:cNvSpPr>
          <p:nvPr>
            <p:ph type="sldImg"/>
          </p:nvPr>
        </p:nvSpPr>
        <p:spPr>
          <a:ln/>
        </p:spPr>
      </p:sp>
      <p:sp>
        <p:nvSpPr>
          <p:cNvPr id="17613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051"/>
          <p:cNvSpPr>
            <a:spLocks noGrp="1" noChangeArrowheads="1"/>
          </p:cNvSpPr>
          <p:nvPr>
            <p:ph type="dt" idx="1"/>
          </p:nvPr>
        </p:nvSpPr>
        <p:spPr>
          <a:ln/>
        </p:spPr>
        <p:txBody>
          <a:bodyPr/>
          <a:lstStyle/>
          <a:p>
            <a:fld id="{849AE113-5844-423F-892B-DC735F84F1B8}" type="datetime1">
              <a:rPr lang="en-US"/>
              <a:pPr/>
              <a:t>6/22/2014</a:t>
            </a:fld>
            <a:endParaRPr lang="en-US"/>
          </a:p>
        </p:txBody>
      </p:sp>
      <p:sp>
        <p:nvSpPr>
          <p:cNvPr id="6" name="Rectangle 2054"/>
          <p:cNvSpPr>
            <a:spLocks noGrp="1" noChangeArrowheads="1"/>
          </p:cNvSpPr>
          <p:nvPr>
            <p:ph type="ftr" sz="quarter" idx="4"/>
          </p:nvPr>
        </p:nvSpPr>
        <p:spPr>
          <a:ln/>
        </p:spPr>
        <p:txBody>
          <a:bodyPr/>
          <a:lstStyle/>
          <a:p>
            <a:r>
              <a:rPr lang="en-US"/>
              <a:t>THRD-160-2</a:t>
            </a:r>
          </a:p>
        </p:txBody>
      </p:sp>
      <p:sp>
        <p:nvSpPr>
          <p:cNvPr id="7" name="Rectangle 2055"/>
          <p:cNvSpPr>
            <a:spLocks noGrp="1" noChangeArrowheads="1"/>
          </p:cNvSpPr>
          <p:nvPr>
            <p:ph type="sldNum" sz="quarter" idx="5"/>
          </p:nvPr>
        </p:nvSpPr>
        <p:spPr>
          <a:ln/>
        </p:spPr>
        <p:txBody>
          <a:bodyPr/>
          <a:lstStyle/>
          <a:p>
            <a:fld id="{19E7AE8F-21A1-4565-B709-E1F6C10527D8}" type="slidenum">
              <a:rPr lang="en-US"/>
              <a:pPr/>
              <a:t>54</a:t>
            </a:fld>
            <a:endParaRPr lang="en-US"/>
          </a:p>
        </p:txBody>
      </p:sp>
      <p:sp>
        <p:nvSpPr>
          <p:cNvPr id="177154" name="Rectangle 2"/>
          <p:cNvSpPr>
            <a:spLocks noGrp="1" noRot="1" noChangeAspect="1" noChangeArrowheads="1" noTextEdit="1"/>
          </p:cNvSpPr>
          <p:nvPr>
            <p:ph type="sldImg"/>
          </p:nvPr>
        </p:nvSpPr>
        <p:spPr>
          <a:ln/>
        </p:spPr>
      </p:sp>
      <p:sp>
        <p:nvSpPr>
          <p:cNvPr id="17715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051"/>
          <p:cNvSpPr>
            <a:spLocks noGrp="1" noChangeArrowheads="1"/>
          </p:cNvSpPr>
          <p:nvPr>
            <p:ph type="dt" idx="1"/>
          </p:nvPr>
        </p:nvSpPr>
        <p:spPr>
          <a:ln/>
        </p:spPr>
        <p:txBody>
          <a:bodyPr/>
          <a:lstStyle/>
          <a:p>
            <a:fld id="{C8AEE891-D1F5-4648-BD4F-88AE9A97FD7D}" type="datetime1">
              <a:rPr lang="en-US"/>
              <a:pPr/>
              <a:t>6/22/2014</a:t>
            </a:fld>
            <a:endParaRPr lang="en-US"/>
          </a:p>
        </p:txBody>
      </p:sp>
      <p:sp>
        <p:nvSpPr>
          <p:cNvPr id="6" name="Rectangle 2054"/>
          <p:cNvSpPr>
            <a:spLocks noGrp="1" noChangeArrowheads="1"/>
          </p:cNvSpPr>
          <p:nvPr>
            <p:ph type="ftr" sz="quarter" idx="4"/>
          </p:nvPr>
        </p:nvSpPr>
        <p:spPr>
          <a:ln/>
        </p:spPr>
        <p:txBody>
          <a:bodyPr/>
          <a:lstStyle/>
          <a:p>
            <a:r>
              <a:rPr lang="en-US"/>
              <a:t>THRD-160-2</a:t>
            </a:r>
          </a:p>
        </p:txBody>
      </p:sp>
      <p:sp>
        <p:nvSpPr>
          <p:cNvPr id="7" name="Rectangle 2055"/>
          <p:cNvSpPr>
            <a:spLocks noGrp="1" noChangeArrowheads="1"/>
          </p:cNvSpPr>
          <p:nvPr>
            <p:ph type="sldNum" sz="quarter" idx="5"/>
          </p:nvPr>
        </p:nvSpPr>
        <p:spPr>
          <a:ln/>
        </p:spPr>
        <p:txBody>
          <a:bodyPr/>
          <a:lstStyle/>
          <a:p>
            <a:fld id="{5BBE4A9E-AE32-4804-B469-AA56F39D7C18}" type="slidenum">
              <a:rPr lang="en-US"/>
              <a:pPr/>
              <a:t>55</a:t>
            </a:fld>
            <a:endParaRPr lang="en-US"/>
          </a:p>
        </p:txBody>
      </p:sp>
      <p:sp>
        <p:nvSpPr>
          <p:cNvPr id="178178" name="Rectangle 2"/>
          <p:cNvSpPr>
            <a:spLocks noGrp="1" noRot="1" noChangeAspect="1" noChangeArrowheads="1" noTextEdit="1"/>
          </p:cNvSpPr>
          <p:nvPr>
            <p:ph type="sldImg"/>
          </p:nvPr>
        </p:nvSpPr>
        <p:spPr>
          <a:ln/>
        </p:spPr>
      </p:sp>
      <p:sp>
        <p:nvSpPr>
          <p:cNvPr id="17817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051"/>
          <p:cNvSpPr>
            <a:spLocks noGrp="1" noChangeArrowheads="1"/>
          </p:cNvSpPr>
          <p:nvPr>
            <p:ph type="dt" idx="1"/>
          </p:nvPr>
        </p:nvSpPr>
        <p:spPr>
          <a:ln/>
        </p:spPr>
        <p:txBody>
          <a:bodyPr/>
          <a:lstStyle/>
          <a:p>
            <a:fld id="{3BD6A62A-397F-48A5-801F-9B2EB38E719E}" type="datetime1">
              <a:rPr lang="en-US"/>
              <a:pPr/>
              <a:t>6/22/2014</a:t>
            </a:fld>
            <a:endParaRPr lang="en-US"/>
          </a:p>
        </p:txBody>
      </p:sp>
      <p:sp>
        <p:nvSpPr>
          <p:cNvPr id="6" name="Rectangle 2054"/>
          <p:cNvSpPr>
            <a:spLocks noGrp="1" noChangeArrowheads="1"/>
          </p:cNvSpPr>
          <p:nvPr>
            <p:ph type="ftr" sz="quarter" idx="4"/>
          </p:nvPr>
        </p:nvSpPr>
        <p:spPr>
          <a:ln/>
        </p:spPr>
        <p:txBody>
          <a:bodyPr/>
          <a:lstStyle/>
          <a:p>
            <a:r>
              <a:rPr lang="en-US"/>
              <a:t>THRD-160-2</a:t>
            </a:r>
          </a:p>
        </p:txBody>
      </p:sp>
      <p:sp>
        <p:nvSpPr>
          <p:cNvPr id="7" name="Rectangle 2055"/>
          <p:cNvSpPr>
            <a:spLocks noGrp="1" noChangeArrowheads="1"/>
          </p:cNvSpPr>
          <p:nvPr>
            <p:ph type="sldNum" sz="quarter" idx="5"/>
          </p:nvPr>
        </p:nvSpPr>
        <p:spPr>
          <a:ln/>
        </p:spPr>
        <p:txBody>
          <a:bodyPr/>
          <a:lstStyle/>
          <a:p>
            <a:fld id="{529E6F84-2A74-4CA4-968D-B370B6AF6A7C}" type="slidenum">
              <a:rPr lang="en-US"/>
              <a:pPr/>
              <a:t>56</a:t>
            </a:fld>
            <a:endParaRPr lang="en-US"/>
          </a:p>
        </p:txBody>
      </p:sp>
      <p:sp>
        <p:nvSpPr>
          <p:cNvPr id="179202" name="Rectangle 2"/>
          <p:cNvSpPr>
            <a:spLocks noGrp="1" noRot="1" noChangeAspect="1" noChangeArrowheads="1" noTextEdit="1"/>
          </p:cNvSpPr>
          <p:nvPr>
            <p:ph type="sldImg"/>
          </p:nvPr>
        </p:nvSpPr>
        <p:spPr>
          <a:ln/>
        </p:spPr>
      </p:sp>
      <p:sp>
        <p:nvSpPr>
          <p:cNvPr id="17920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051"/>
          <p:cNvSpPr>
            <a:spLocks noGrp="1" noChangeArrowheads="1"/>
          </p:cNvSpPr>
          <p:nvPr>
            <p:ph type="dt" idx="1"/>
          </p:nvPr>
        </p:nvSpPr>
        <p:spPr>
          <a:ln/>
        </p:spPr>
        <p:txBody>
          <a:bodyPr/>
          <a:lstStyle/>
          <a:p>
            <a:fld id="{1E26E2AC-E7C2-4E33-B5B4-B8CC72EF8E18}" type="datetime1">
              <a:rPr lang="en-US"/>
              <a:pPr/>
              <a:t>6/22/2014</a:t>
            </a:fld>
            <a:endParaRPr lang="en-US"/>
          </a:p>
        </p:txBody>
      </p:sp>
      <p:sp>
        <p:nvSpPr>
          <p:cNvPr id="6" name="Rectangle 2054"/>
          <p:cNvSpPr>
            <a:spLocks noGrp="1" noChangeArrowheads="1"/>
          </p:cNvSpPr>
          <p:nvPr>
            <p:ph type="ftr" sz="quarter" idx="4"/>
          </p:nvPr>
        </p:nvSpPr>
        <p:spPr>
          <a:ln/>
        </p:spPr>
        <p:txBody>
          <a:bodyPr/>
          <a:lstStyle/>
          <a:p>
            <a:r>
              <a:rPr lang="en-US"/>
              <a:t>THRD-160-2</a:t>
            </a:r>
          </a:p>
        </p:txBody>
      </p:sp>
      <p:sp>
        <p:nvSpPr>
          <p:cNvPr id="7" name="Rectangle 2055"/>
          <p:cNvSpPr>
            <a:spLocks noGrp="1" noChangeArrowheads="1"/>
          </p:cNvSpPr>
          <p:nvPr>
            <p:ph type="sldNum" sz="quarter" idx="5"/>
          </p:nvPr>
        </p:nvSpPr>
        <p:spPr>
          <a:ln/>
        </p:spPr>
        <p:txBody>
          <a:bodyPr/>
          <a:lstStyle/>
          <a:p>
            <a:fld id="{89B45C55-0468-4154-8EA7-8B924739813F}" type="slidenum">
              <a:rPr lang="en-US"/>
              <a:pPr/>
              <a:t>57</a:t>
            </a:fld>
            <a:endParaRPr lang="en-US"/>
          </a:p>
        </p:txBody>
      </p:sp>
      <p:sp>
        <p:nvSpPr>
          <p:cNvPr id="180226" name="Rectangle 2"/>
          <p:cNvSpPr>
            <a:spLocks noGrp="1" noRot="1" noChangeAspect="1" noChangeArrowheads="1" noTextEdit="1"/>
          </p:cNvSpPr>
          <p:nvPr>
            <p:ph type="sldImg"/>
          </p:nvPr>
        </p:nvSpPr>
        <p:spPr>
          <a:ln/>
        </p:spPr>
      </p:sp>
      <p:sp>
        <p:nvSpPr>
          <p:cNvPr id="18022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051"/>
          <p:cNvSpPr>
            <a:spLocks noGrp="1" noChangeArrowheads="1"/>
          </p:cNvSpPr>
          <p:nvPr>
            <p:ph type="dt" idx="1"/>
          </p:nvPr>
        </p:nvSpPr>
        <p:spPr>
          <a:ln/>
        </p:spPr>
        <p:txBody>
          <a:bodyPr/>
          <a:lstStyle/>
          <a:p>
            <a:fld id="{3432F998-5903-4ACA-8E47-F7C073D2732B}" type="datetime1">
              <a:rPr lang="en-US"/>
              <a:pPr/>
              <a:t>6/22/2014</a:t>
            </a:fld>
            <a:endParaRPr lang="en-US"/>
          </a:p>
        </p:txBody>
      </p:sp>
      <p:sp>
        <p:nvSpPr>
          <p:cNvPr id="6" name="Rectangle 2054"/>
          <p:cNvSpPr>
            <a:spLocks noGrp="1" noChangeArrowheads="1"/>
          </p:cNvSpPr>
          <p:nvPr>
            <p:ph type="ftr" sz="quarter" idx="4"/>
          </p:nvPr>
        </p:nvSpPr>
        <p:spPr>
          <a:ln/>
        </p:spPr>
        <p:txBody>
          <a:bodyPr/>
          <a:lstStyle/>
          <a:p>
            <a:r>
              <a:rPr lang="en-US"/>
              <a:t>THRD-160-2</a:t>
            </a:r>
          </a:p>
        </p:txBody>
      </p:sp>
      <p:sp>
        <p:nvSpPr>
          <p:cNvPr id="7" name="Rectangle 2055"/>
          <p:cNvSpPr>
            <a:spLocks noGrp="1" noChangeArrowheads="1"/>
          </p:cNvSpPr>
          <p:nvPr>
            <p:ph type="sldNum" sz="quarter" idx="5"/>
          </p:nvPr>
        </p:nvSpPr>
        <p:spPr>
          <a:ln/>
        </p:spPr>
        <p:txBody>
          <a:bodyPr/>
          <a:lstStyle/>
          <a:p>
            <a:fld id="{703BE379-E90F-4B57-AEA0-556F1FCC073A}" type="slidenum">
              <a:rPr lang="en-US"/>
              <a:pPr/>
              <a:t>58</a:t>
            </a:fld>
            <a:endParaRPr lang="en-US"/>
          </a:p>
        </p:txBody>
      </p:sp>
      <p:sp>
        <p:nvSpPr>
          <p:cNvPr id="181250" name="Rectangle 2"/>
          <p:cNvSpPr>
            <a:spLocks noGrp="1" noRot="1" noChangeAspect="1" noChangeArrowheads="1" noTextEdit="1"/>
          </p:cNvSpPr>
          <p:nvPr>
            <p:ph type="sldImg"/>
          </p:nvPr>
        </p:nvSpPr>
        <p:spPr>
          <a:ln/>
        </p:spPr>
      </p:sp>
      <p:sp>
        <p:nvSpPr>
          <p:cNvPr id="18125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051"/>
          <p:cNvSpPr>
            <a:spLocks noGrp="1" noChangeArrowheads="1"/>
          </p:cNvSpPr>
          <p:nvPr>
            <p:ph type="dt" idx="1"/>
          </p:nvPr>
        </p:nvSpPr>
        <p:spPr>
          <a:ln/>
        </p:spPr>
        <p:txBody>
          <a:bodyPr/>
          <a:lstStyle/>
          <a:p>
            <a:fld id="{9273A0B0-01BF-48F2-B4A6-6F1C3295B91F}" type="datetime1">
              <a:rPr lang="en-US"/>
              <a:pPr/>
              <a:t>6/22/2014</a:t>
            </a:fld>
            <a:endParaRPr lang="en-US"/>
          </a:p>
        </p:txBody>
      </p:sp>
      <p:sp>
        <p:nvSpPr>
          <p:cNvPr id="6" name="Rectangle 2054"/>
          <p:cNvSpPr>
            <a:spLocks noGrp="1" noChangeArrowheads="1"/>
          </p:cNvSpPr>
          <p:nvPr>
            <p:ph type="ftr" sz="quarter" idx="4"/>
          </p:nvPr>
        </p:nvSpPr>
        <p:spPr>
          <a:ln/>
        </p:spPr>
        <p:txBody>
          <a:bodyPr/>
          <a:lstStyle/>
          <a:p>
            <a:r>
              <a:rPr lang="en-US"/>
              <a:t>THRD-160-2</a:t>
            </a:r>
          </a:p>
        </p:txBody>
      </p:sp>
      <p:sp>
        <p:nvSpPr>
          <p:cNvPr id="7" name="Rectangle 2055"/>
          <p:cNvSpPr>
            <a:spLocks noGrp="1" noChangeArrowheads="1"/>
          </p:cNvSpPr>
          <p:nvPr>
            <p:ph type="sldNum" sz="quarter" idx="5"/>
          </p:nvPr>
        </p:nvSpPr>
        <p:spPr>
          <a:ln/>
        </p:spPr>
        <p:txBody>
          <a:bodyPr/>
          <a:lstStyle/>
          <a:p>
            <a:fld id="{44EDA736-70C2-433C-B52E-625F3D4F62F6}" type="slidenum">
              <a:rPr lang="en-US"/>
              <a:pPr/>
              <a:t>59</a:t>
            </a:fld>
            <a:endParaRPr lang="en-US"/>
          </a:p>
        </p:txBody>
      </p:sp>
      <p:sp>
        <p:nvSpPr>
          <p:cNvPr id="182274" name="Rectangle 2"/>
          <p:cNvSpPr>
            <a:spLocks noGrp="1" noRot="1" noChangeAspect="1" noChangeArrowheads="1" noTextEdit="1"/>
          </p:cNvSpPr>
          <p:nvPr>
            <p:ph type="sldImg"/>
          </p:nvPr>
        </p:nvSpPr>
        <p:spPr>
          <a:ln/>
        </p:spPr>
      </p:sp>
      <p:sp>
        <p:nvSpPr>
          <p:cNvPr id="18227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051"/>
          <p:cNvSpPr>
            <a:spLocks noGrp="1" noChangeArrowheads="1"/>
          </p:cNvSpPr>
          <p:nvPr>
            <p:ph type="dt" idx="1"/>
          </p:nvPr>
        </p:nvSpPr>
        <p:spPr>
          <a:ln/>
        </p:spPr>
        <p:txBody>
          <a:bodyPr/>
          <a:lstStyle/>
          <a:p>
            <a:fld id="{920DE950-6D34-4A90-BB8F-37E4195E4990}" type="datetime1">
              <a:rPr lang="en-US"/>
              <a:pPr/>
              <a:t>6/22/2014</a:t>
            </a:fld>
            <a:endParaRPr lang="en-US"/>
          </a:p>
        </p:txBody>
      </p:sp>
      <p:sp>
        <p:nvSpPr>
          <p:cNvPr id="6" name="Rectangle 2054"/>
          <p:cNvSpPr>
            <a:spLocks noGrp="1" noChangeArrowheads="1"/>
          </p:cNvSpPr>
          <p:nvPr>
            <p:ph type="ftr" sz="quarter" idx="4"/>
          </p:nvPr>
        </p:nvSpPr>
        <p:spPr>
          <a:ln/>
        </p:spPr>
        <p:txBody>
          <a:bodyPr/>
          <a:lstStyle/>
          <a:p>
            <a:r>
              <a:rPr lang="en-US"/>
              <a:t>THRD-160-2</a:t>
            </a:r>
          </a:p>
        </p:txBody>
      </p:sp>
      <p:sp>
        <p:nvSpPr>
          <p:cNvPr id="7" name="Rectangle 2055"/>
          <p:cNvSpPr>
            <a:spLocks noGrp="1" noChangeArrowheads="1"/>
          </p:cNvSpPr>
          <p:nvPr>
            <p:ph type="sldNum" sz="quarter" idx="5"/>
          </p:nvPr>
        </p:nvSpPr>
        <p:spPr>
          <a:ln/>
        </p:spPr>
        <p:txBody>
          <a:bodyPr/>
          <a:lstStyle/>
          <a:p>
            <a:fld id="{48C4350B-6C94-4029-91F2-48231B0748F1}" type="slidenum">
              <a:rPr lang="en-US"/>
              <a:pPr/>
              <a:t>60</a:t>
            </a:fld>
            <a:endParaRPr lang="en-US"/>
          </a:p>
        </p:txBody>
      </p:sp>
      <p:sp>
        <p:nvSpPr>
          <p:cNvPr id="183298" name="Rectangle 2"/>
          <p:cNvSpPr>
            <a:spLocks noGrp="1" noRot="1" noChangeAspect="1" noChangeArrowheads="1" noTextEdit="1"/>
          </p:cNvSpPr>
          <p:nvPr>
            <p:ph type="sldImg"/>
          </p:nvPr>
        </p:nvSpPr>
        <p:spPr>
          <a:ln/>
        </p:spPr>
      </p:sp>
      <p:sp>
        <p:nvSpPr>
          <p:cNvPr id="18329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051"/>
          <p:cNvSpPr>
            <a:spLocks noGrp="1" noChangeArrowheads="1"/>
          </p:cNvSpPr>
          <p:nvPr>
            <p:ph type="dt" idx="1"/>
          </p:nvPr>
        </p:nvSpPr>
        <p:spPr>
          <a:ln/>
        </p:spPr>
        <p:txBody>
          <a:bodyPr/>
          <a:lstStyle/>
          <a:p>
            <a:fld id="{9A959B73-C7A9-4E14-9340-21B2632B9FED}" type="datetime1">
              <a:rPr lang="en-US"/>
              <a:pPr/>
              <a:t>6/22/2014</a:t>
            </a:fld>
            <a:endParaRPr lang="en-US"/>
          </a:p>
        </p:txBody>
      </p:sp>
      <p:sp>
        <p:nvSpPr>
          <p:cNvPr id="6" name="Rectangle 2054"/>
          <p:cNvSpPr>
            <a:spLocks noGrp="1" noChangeArrowheads="1"/>
          </p:cNvSpPr>
          <p:nvPr>
            <p:ph type="ftr" sz="quarter" idx="4"/>
          </p:nvPr>
        </p:nvSpPr>
        <p:spPr>
          <a:ln/>
        </p:spPr>
        <p:txBody>
          <a:bodyPr/>
          <a:lstStyle/>
          <a:p>
            <a:r>
              <a:rPr lang="en-US"/>
              <a:t>THRD-160-2</a:t>
            </a:r>
          </a:p>
        </p:txBody>
      </p:sp>
      <p:sp>
        <p:nvSpPr>
          <p:cNvPr id="7" name="Rectangle 2055"/>
          <p:cNvSpPr>
            <a:spLocks noGrp="1" noChangeArrowheads="1"/>
          </p:cNvSpPr>
          <p:nvPr>
            <p:ph type="sldNum" sz="quarter" idx="5"/>
          </p:nvPr>
        </p:nvSpPr>
        <p:spPr>
          <a:ln/>
        </p:spPr>
        <p:txBody>
          <a:bodyPr/>
          <a:lstStyle/>
          <a:p>
            <a:fld id="{68E0F56F-6F25-4E07-A2F6-A315DDAC46E9}" type="slidenum">
              <a:rPr lang="en-US"/>
              <a:pPr/>
              <a:t>61</a:t>
            </a:fld>
            <a:endParaRPr lang="en-US"/>
          </a:p>
        </p:txBody>
      </p:sp>
      <p:sp>
        <p:nvSpPr>
          <p:cNvPr id="184322" name="Rectangle 2"/>
          <p:cNvSpPr>
            <a:spLocks noGrp="1" noRot="1" noChangeAspect="1" noChangeArrowheads="1" noTextEdit="1"/>
          </p:cNvSpPr>
          <p:nvPr>
            <p:ph type="sldImg"/>
          </p:nvPr>
        </p:nvSpPr>
        <p:spPr>
          <a:ln/>
        </p:spPr>
      </p:sp>
      <p:sp>
        <p:nvSpPr>
          <p:cNvPr id="18432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051"/>
          <p:cNvSpPr>
            <a:spLocks noGrp="1" noChangeArrowheads="1"/>
          </p:cNvSpPr>
          <p:nvPr>
            <p:ph type="dt" idx="1"/>
          </p:nvPr>
        </p:nvSpPr>
        <p:spPr>
          <a:ln/>
        </p:spPr>
        <p:txBody>
          <a:bodyPr/>
          <a:lstStyle/>
          <a:p>
            <a:fld id="{1626047B-E89B-498B-8F47-204F4ECAB08A}" type="datetime1">
              <a:rPr lang="en-US"/>
              <a:pPr/>
              <a:t>6/22/2014</a:t>
            </a:fld>
            <a:endParaRPr lang="en-US"/>
          </a:p>
        </p:txBody>
      </p:sp>
      <p:sp>
        <p:nvSpPr>
          <p:cNvPr id="6" name="Rectangle 2054"/>
          <p:cNvSpPr>
            <a:spLocks noGrp="1" noChangeArrowheads="1"/>
          </p:cNvSpPr>
          <p:nvPr>
            <p:ph type="ftr" sz="quarter" idx="4"/>
          </p:nvPr>
        </p:nvSpPr>
        <p:spPr>
          <a:ln/>
        </p:spPr>
        <p:txBody>
          <a:bodyPr/>
          <a:lstStyle/>
          <a:p>
            <a:r>
              <a:rPr lang="en-US"/>
              <a:t>THRD-160-2</a:t>
            </a:r>
          </a:p>
        </p:txBody>
      </p:sp>
      <p:sp>
        <p:nvSpPr>
          <p:cNvPr id="7" name="Rectangle 2055"/>
          <p:cNvSpPr>
            <a:spLocks noGrp="1" noChangeArrowheads="1"/>
          </p:cNvSpPr>
          <p:nvPr>
            <p:ph type="sldNum" sz="quarter" idx="5"/>
          </p:nvPr>
        </p:nvSpPr>
        <p:spPr>
          <a:ln/>
        </p:spPr>
        <p:txBody>
          <a:bodyPr/>
          <a:lstStyle/>
          <a:p>
            <a:fld id="{372F14EF-60EE-4A5A-B118-8A3514BF8AA5}" type="slidenum">
              <a:rPr lang="en-US"/>
              <a:pPr/>
              <a:t>62</a:t>
            </a:fld>
            <a:endParaRPr lang="en-US"/>
          </a:p>
        </p:txBody>
      </p:sp>
      <p:sp>
        <p:nvSpPr>
          <p:cNvPr id="185346" name="Rectangle 2"/>
          <p:cNvSpPr>
            <a:spLocks noGrp="1" noRot="1" noChangeAspect="1" noChangeArrowheads="1" noTextEdit="1"/>
          </p:cNvSpPr>
          <p:nvPr>
            <p:ph type="sldImg"/>
          </p:nvPr>
        </p:nvSpPr>
        <p:spPr>
          <a:ln/>
        </p:spPr>
      </p:sp>
      <p:sp>
        <p:nvSpPr>
          <p:cNvPr id="18534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051"/>
          <p:cNvSpPr>
            <a:spLocks noGrp="1" noChangeArrowheads="1"/>
          </p:cNvSpPr>
          <p:nvPr>
            <p:ph type="dt" idx="1"/>
          </p:nvPr>
        </p:nvSpPr>
        <p:spPr>
          <a:ln/>
        </p:spPr>
        <p:txBody>
          <a:bodyPr/>
          <a:lstStyle/>
          <a:p>
            <a:fld id="{F5D0D08D-65A8-4E34-811C-E7B07BB6C82C}" type="datetime1">
              <a:rPr lang="en-US"/>
              <a:pPr/>
              <a:t>6/22/2014</a:t>
            </a:fld>
            <a:endParaRPr lang="en-US"/>
          </a:p>
        </p:txBody>
      </p:sp>
      <p:sp>
        <p:nvSpPr>
          <p:cNvPr id="6" name="Rectangle 2054"/>
          <p:cNvSpPr>
            <a:spLocks noGrp="1" noChangeArrowheads="1"/>
          </p:cNvSpPr>
          <p:nvPr>
            <p:ph type="ftr" sz="quarter" idx="4"/>
          </p:nvPr>
        </p:nvSpPr>
        <p:spPr>
          <a:ln/>
        </p:spPr>
        <p:txBody>
          <a:bodyPr/>
          <a:lstStyle/>
          <a:p>
            <a:r>
              <a:rPr lang="en-US"/>
              <a:t>THRD-160-2</a:t>
            </a:r>
          </a:p>
        </p:txBody>
      </p:sp>
      <p:sp>
        <p:nvSpPr>
          <p:cNvPr id="7" name="Rectangle 2055"/>
          <p:cNvSpPr>
            <a:spLocks noGrp="1" noChangeArrowheads="1"/>
          </p:cNvSpPr>
          <p:nvPr>
            <p:ph type="sldNum" sz="quarter" idx="5"/>
          </p:nvPr>
        </p:nvSpPr>
        <p:spPr>
          <a:ln/>
        </p:spPr>
        <p:txBody>
          <a:bodyPr/>
          <a:lstStyle/>
          <a:p>
            <a:fld id="{F49DDE6A-0727-4C2E-BBE5-B90AE4629FD4}" type="slidenum">
              <a:rPr lang="en-US"/>
              <a:pPr/>
              <a:t>63</a:t>
            </a:fld>
            <a:endParaRPr lang="en-US"/>
          </a:p>
        </p:txBody>
      </p:sp>
      <p:sp>
        <p:nvSpPr>
          <p:cNvPr id="186370" name="Rectangle 2"/>
          <p:cNvSpPr>
            <a:spLocks noGrp="1" noRot="1" noChangeAspect="1" noChangeArrowheads="1" noTextEdit="1"/>
          </p:cNvSpPr>
          <p:nvPr>
            <p:ph type="sldImg"/>
          </p:nvPr>
        </p:nvSpPr>
        <p:spPr>
          <a:ln/>
        </p:spPr>
      </p:sp>
      <p:sp>
        <p:nvSpPr>
          <p:cNvPr id="186371"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32163" name="Rectangle 67"/>
          <p:cNvSpPr>
            <a:spLocks noGrp="1" noChangeArrowheads="1"/>
          </p:cNvSpPr>
          <p:nvPr>
            <p:ph type="ctrTitle"/>
          </p:nvPr>
        </p:nvSpPr>
        <p:spPr>
          <a:xfrm>
            <a:off x="990600" y="1752600"/>
            <a:ext cx="7772400" cy="1143000"/>
          </a:xfrm>
        </p:spPr>
        <p:txBody>
          <a:bodyPr/>
          <a:lstStyle>
            <a:lvl1pPr>
              <a:defRPr sz="3600" b="1">
                <a:solidFill>
                  <a:srgbClr val="000000"/>
                </a:solidFill>
                <a:latin typeface="Arial" pitchFamily="34" charset="0"/>
                <a:cs typeface="Arial" pitchFamily="34" charset="0"/>
              </a:defRPr>
            </a:lvl1pPr>
          </a:lstStyle>
          <a:p>
            <a:r>
              <a:rPr lang="en-US" dirty="0"/>
              <a:t>Click to edit Master title style</a:t>
            </a:r>
          </a:p>
        </p:txBody>
      </p:sp>
      <p:sp>
        <p:nvSpPr>
          <p:cNvPr id="132164" name="Rectangle 68" descr="Rectangle: Click to edit Master text styles&#10;Second level&#10;Third level&#10;Fourth level&#10;Fifth level"/>
          <p:cNvSpPr>
            <a:spLocks noGrp="1" noChangeArrowheads="1"/>
          </p:cNvSpPr>
          <p:nvPr>
            <p:ph type="subTitle" idx="1"/>
          </p:nvPr>
        </p:nvSpPr>
        <p:spPr>
          <a:xfrm>
            <a:off x="990600" y="3309938"/>
            <a:ext cx="6400800" cy="1752600"/>
          </a:xfrm>
        </p:spPr>
        <p:txBody>
          <a:bodyPr/>
          <a:lstStyle>
            <a:lvl1pPr marL="0" indent="0">
              <a:buFont typeface="Wingdings" pitchFamily="2" charset="2"/>
              <a:buNone/>
              <a:defRPr b="1">
                <a:solidFill>
                  <a:srgbClr val="000000"/>
                </a:solidFill>
                <a:latin typeface="Arial" pitchFamily="34" charset="0"/>
                <a:cs typeface="Arial" pitchFamily="34" charset="0"/>
              </a:defRPr>
            </a:lvl1pPr>
          </a:lstStyle>
          <a:p>
            <a:r>
              <a:rPr lang="en-US" dirty="0"/>
              <a:t>Click to edit Master subtitle style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lvl1pPr>
              <a:defRPr sz="2400"/>
            </a:lvl1pPr>
            <a:lvl2pPr>
              <a:defRPr sz="2400"/>
            </a:lvl2pPr>
            <a:lvl3pPr>
              <a:defRPr sz="2400"/>
            </a:lvl3pPr>
            <a:lvl4pPr>
              <a:defRPr sz="2400"/>
            </a:lvl4pPr>
            <a:lvl5pPr>
              <a:defRPr sz="2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9050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800600" y="19050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10350" y="304800"/>
            <a:ext cx="2000250" cy="5715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304800"/>
            <a:ext cx="5848350" cy="5715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1135" name="Rectangle 63"/>
          <p:cNvSpPr>
            <a:spLocks noGrp="1" noChangeArrowheads="1"/>
          </p:cNvSpPr>
          <p:nvPr>
            <p:ph type="title"/>
          </p:nvPr>
        </p:nvSpPr>
        <p:spPr bwMode="auto">
          <a:xfrm>
            <a:off x="609600" y="304800"/>
            <a:ext cx="7772400" cy="11430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lvl="0"/>
            <a:r>
              <a:rPr lang="en-US" dirty="0" smtClean="0"/>
              <a:t>Click to edit Master title style</a:t>
            </a:r>
          </a:p>
        </p:txBody>
      </p:sp>
      <p:sp>
        <p:nvSpPr>
          <p:cNvPr id="131136" name="Rectangle 64" descr="Rectangle: Click to edit Master text styles&#10;Second level&#10;Third level&#10;Fourth level&#10;Fifth level"/>
          <p:cNvSpPr>
            <a:spLocks noGrp="1" noChangeArrowheads="1"/>
          </p:cNvSpPr>
          <p:nvPr>
            <p:ph type="body" idx="1"/>
          </p:nvPr>
        </p:nvSpPr>
        <p:spPr bwMode="auto">
          <a:xfrm>
            <a:off x="838200" y="1905000"/>
            <a:ext cx="7772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Tree>
  </p:cSld>
  <p:clrMap bg1="lt1" tx1="dk1" bg2="lt2" tx2="dk2" accent1="accent1" accent2="accent2" accent3="accent3" accent4="accent4" accent5="accent5" accent6="accent6" hlink="hlink" folHlink="folHlink"/>
  <p:sldLayoutIdLst>
    <p:sldLayoutId id="2147483652" r:id="rId1"/>
    <p:sldLayoutId id="2147483653" r:id="rId2"/>
    <p:sldLayoutId id="2147483654" r:id="rId3"/>
    <p:sldLayoutId id="2147483655" r:id="rId4"/>
    <p:sldLayoutId id="2147483656" r:id="rId5"/>
    <p:sldLayoutId id="2147483657" r:id="rId6"/>
    <p:sldLayoutId id="2147483658" r:id="rId7"/>
    <p:sldLayoutId id="2147483659" r:id="rId8"/>
    <p:sldLayoutId id="2147483660" r:id="rId9"/>
    <p:sldLayoutId id="2147483661" r:id="rId10"/>
    <p:sldLayoutId id="2147483662" r:id="rId11"/>
  </p:sldLayoutIdLst>
  <p:hf hdr="0" dt="0"/>
  <p:txStyles>
    <p:titleStyle>
      <a:lvl1pPr algn="l" rtl="0" fontAlgn="base">
        <a:spcBef>
          <a:spcPct val="0"/>
        </a:spcBef>
        <a:spcAft>
          <a:spcPct val="0"/>
        </a:spcAft>
        <a:defRPr sz="3600" b="1">
          <a:solidFill>
            <a:srgbClr val="000000"/>
          </a:solidFill>
          <a:latin typeface="Arial" pitchFamily="34" charset="0"/>
          <a:ea typeface="+mj-ea"/>
          <a:cs typeface="Arial" pitchFamily="34" charset="0"/>
        </a:defRPr>
      </a:lvl1pPr>
      <a:lvl2pPr algn="l" rtl="0" fontAlgn="base">
        <a:spcBef>
          <a:spcPct val="0"/>
        </a:spcBef>
        <a:spcAft>
          <a:spcPct val="0"/>
        </a:spcAft>
        <a:defRPr sz="4400">
          <a:solidFill>
            <a:schemeClr val="tx2"/>
          </a:solidFill>
          <a:latin typeface="Tahoma" pitchFamily="34" charset="0"/>
        </a:defRPr>
      </a:lvl2pPr>
      <a:lvl3pPr algn="l" rtl="0" fontAlgn="base">
        <a:spcBef>
          <a:spcPct val="0"/>
        </a:spcBef>
        <a:spcAft>
          <a:spcPct val="0"/>
        </a:spcAft>
        <a:defRPr sz="4400">
          <a:solidFill>
            <a:schemeClr val="tx2"/>
          </a:solidFill>
          <a:latin typeface="Tahoma" pitchFamily="34" charset="0"/>
        </a:defRPr>
      </a:lvl3pPr>
      <a:lvl4pPr algn="l" rtl="0" fontAlgn="base">
        <a:spcBef>
          <a:spcPct val="0"/>
        </a:spcBef>
        <a:spcAft>
          <a:spcPct val="0"/>
        </a:spcAft>
        <a:defRPr sz="4400">
          <a:solidFill>
            <a:schemeClr val="tx2"/>
          </a:solidFill>
          <a:latin typeface="Tahoma" pitchFamily="34" charset="0"/>
        </a:defRPr>
      </a:lvl4pPr>
      <a:lvl5pPr algn="l" rtl="0" fontAlgn="base">
        <a:spcBef>
          <a:spcPct val="0"/>
        </a:spcBef>
        <a:spcAft>
          <a:spcPct val="0"/>
        </a:spcAft>
        <a:defRPr sz="4400">
          <a:solidFill>
            <a:schemeClr val="tx2"/>
          </a:solidFill>
          <a:latin typeface="Tahoma" pitchFamily="34" charset="0"/>
        </a:defRPr>
      </a:lvl5pPr>
      <a:lvl6pPr marL="457200" algn="l" rtl="0" fontAlgn="base">
        <a:spcBef>
          <a:spcPct val="0"/>
        </a:spcBef>
        <a:spcAft>
          <a:spcPct val="0"/>
        </a:spcAft>
        <a:defRPr sz="4400">
          <a:solidFill>
            <a:schemeClr val="tx2"/>
          </a:solidFill>
          <a:latin typeface="Tahoma" pitchFamily="34" charset="0"/>
        </a:defRPr>
      </a:lvl6pPr>
      <a:lvl7pPr marL="914400" algn="l" rtl="0" fontAlgn="base">
        <a:spcBef>
          <a:spcPct val="0"/>
        </a:spcBef>
        <a:spcAft>
          <a:spcPct val="0"/>
        </a:spcAft>
        <a:defRPr sz="4400">
          <a:solidFill>
            <a:schemeClr val="tx2"/>
          </a:solidFill>
          <a:latin typeface="Tahoma" pitchFamily="34" charset="0"/>
        </a:defRPr>
      </a:lvl7pPr>
      <a:lvl8pPr marL="1371600" algn="l" rtl="0" fontAlgn="base">
        <a:spcBef>
          <a:spcPct val="0"/>
        </a:spcBef>
        <a:spcAft>
          <a:spcPct val="0"/>
        </a:spcAft>
        <a:defRPr sz="4400">
          <a:solidFill>
            <a:schemeClr val="tx2"/>
          </a:solidFill>
          <a:latin typeface="Tahoma" pitchFamily="34" charset="0"/>
        </a:defRPr>
      </a:lvl8pPr>
      <a:lvl9pPr marL="1828800" algn="l" rtl="0" fontAlgn="base">
        <a:spcBef>
          <a:spcPct val="0"/>
        </a:spcBef>
        <a:spcAft>
          <a:spcPct val="0"/>
        </a:spcAft>
        <a:defRPr sz="4400">
          <a:solidFill>
            <a:schemeClr val="tx2"/>
          </a:solidFill>
          <a:latin typeface="Tahoma" pitchFamily="34" charset="0"/>
        </a:defRPr>
      </a:lvl9pPr>
    </p:titleStyle>
    <p:bodyStyle>
      <a:lvl1pPr marL="342900" indent="-342900" algn="l" rtl="0" fontAlgn="base">
        <a:spcBef>
          <a:spcPct val="20000"/>
        </a:spcBef>
        <a:spcAft>
          <a:spcPct val="0"/>
        </a:spcAft>
        <a:buClrTx/>
        <a:buSzPct val="110000"/>
        <a:buFont typeface="Wingdings" pitchFamily="2" charset="2"/>
        <a:buChar char="§"/>
        <a:defRPr sz="3200">
          <a:solidFill>
            <a:srgbClr val="000000"/>
          </a:solidFill>
          <a:latin typeface="Arial" pitchFamily="34" charset="0"/>
          <a:ea typeface="+mn-ea"/>
          <a:cs typeface="Arial" pitchFamily="34" charset="0"/>
        </a:defRPr>
      </a:lvl1pPr>
      <a:lvl2pPr marL="742950" indent="-285750" algn="l" rtl="0" fontAlgn="base">
        <a:spcBef>
          <a:spcPct val="20000"/>
        </a:spcBef>
        <a:spcAft>
          <a:spcPct val="0"/>
        </a:spcAft>
        <a:buClrTx/>
        <a:buSzPct val="60000"/>
        <a:buFont typeface="Wingdings" pitchFamily="2" charset="2"/>
        <a:buChar char="§"/>
        <a:defRPr sz="2800">
          <a:solidFill>
            <a:srgbClr val="000000"/>
          </a:solidFill>
          <a:latin typeface="Arial" pitchFamily="34" charset="0"/>
          <a:cs typeface="Arial" pitchFamily="34" charset="0"/>
        </a:defRPr>
      </a:lvl2pPr>
      <a:lvl3pPr marL="1143000" indent="-228600" algn="l" rtl="0" fontAlgn="base">
        <a:spcBef>
          <a:spcPct val="20000"/>
        </a:spcBef>
        <a:spcAft>
          <a:spcPct val="0"/>
        </a:spcAft>
        <a:buClrTx/>
        <a:buSzPct val="95000"/>
        <a:buFont typeface="Wingdings" pitchFamily="2" charset="2"/>
        <a:buChar char="§"/>
        <a:defRPr sz="2400">
          <a:solidFill>
            <a:srgbClr val="000000"/>
          </a:solidFill>
          <a:latin typeface="Arial" pitchFamily="34" charset="0"/>
          <a:cs typeface="Arial" pitchFamily="34" charset="0"/>
        </a:defRPr>
      </a:lvl3pPr>
      <a:lvl4pPr marL="1600200" indent="-228600" algn="l" rtl="0" fontAlgn="base">
        <a:spcBef>
          <a:spcPct val="20000"/>
        </a:spcBef>
        <a:spcAft>
          <a:spcPct val="0"/>
        </a:spcAft>
        <a:buClrTx/>
        <a:buSzPct val="65000"/>
        <a:buFont typeface="Wingdings" pitchFamily="2" charset="2"/>
        <a:buChar char="§"/>
        <a:defRPr sz="2000">
          <a:solidFill>
            <a:srgbClr val="000000"/>
          </a:solidFill>
          <a:latin typeface="Arial" pitchFamily="34" charset="0"/>
          <a:cs typeface="Arial" pitchFamily="34" charset="0"/>
        </a:defRPr>
      </a:lvl4pPr>
      <a:lvl5pPr marL="2057400" indent="-228600" algn="l" rtl="0" fontAlgn="base">
        <a:spcBef>
          <a:spcPct val="20000"/>
        </a:spcBef>
        <a:spcAft>
          <a:spcPct val="0"/>
        </a:spcAft>
        <a:buClrTx/>
        <a:buSzPct val="60000"/>
        <a:buFont typeface="Wingdings" pitchFamily="2" charset="2"/>
        <a:buChar char="§"/>
        <a:defRPr sz="2000">
          <a:solidFill>
            <a:srgbClr val="000000"/>
          </a:solidFill>
          <a:latin typeface="Arial" pitchFamily="34" charset="0"/>
          <a:cs typeface="Arial" pitchFamily="34" charset="0"/>
        </a:defRPr>
      </a:lvl5pPr>
      <a:lvl6pPr marL="2514600" indent="-228600" algn="l" rtl="0" fontAlgn="base">
        <a:spcBef>
          <a:spcPct val="20000"/>
        </a:spcBef>
        <a:spcAft>
          <a:spcPct val="0"/>
        </a:spcAft>
        <a:buClr>
          <a:schemeClr val="hlink"/>
        </a:buClr>
        <a:buSzPct val="60000"/>
        <a:buFont typeface="Wingdings" pitchFamily="2" charset="2"/>
        <a:buChar char="n"/>
        <a:defRPr sz="2000">
          <a:solidFill>
            <a:schemeClr val="tx1"/>
          </a:solidFill>
          <a:latin typeface="+mn-lt"/>
        </a:defRPr>
      </a:lvl6pPr>
      <a:lvl7pPr marL="2971800" indent="-228600" algn="l" rtl="0" fontAlgn="base">
        <a:spcBef>
          <a:spcPct val="20000"/>
        </a:spcBef>
        <a:spcAft>
          <a:spcPct val="0"/>
        </a:spcAft>
        <a:buClr>
          <a:schemeClr val="hlink"/>
        </a:buClr>
        <a:buSzPct val="60000"/>
        <a:buFont typeface="Wingdings" pitchFamily="2" charset="2"/>
        <a:buChar char="n"/>
        <a:defRPr sz="2000">
          <a:solidFill>
            <a:schemeClr val="tx1"/>
          </a:solidFill>
          <a:latin typeface="+mn-lt"/>
        </a:defRPr>
      </a:lvl7pPr>
      <a:lvl8pPr marL="3429000" indent="-228600" algn="l" rtl="0" fontAlgn="base">
        <a:spcBef>
          <a:spcPct val="20000"/>
        </a:spcBef>
        <a:spcAft>
          <a:spcPct val="0"/>
        </a:spcAft>
        <a:buClr>
          <a:schemeClr val="hlink"/>
        </a:buClr>
        <a:buSzPct val="60000"/>
        <a:buFont typeface="Wingdings" pitchFamily="2" charset="2"/>
        <a:buChar char="n"/>
        <a:defRPr sz="2000">
          <a:solidFill>
            <a:schemeClr val="tx1"/>
          </a:solidFill>
          <a:latin typeface="+mn-lt"/>
        </a:defRPr>
      </a:lvl8pPr>
      <a:lvl9pPr marL="3886200" indent="-228600" algn="l" rtl="0" fontAlgn="base">
        <a:spcBef>
          <a:spcPct val="20000"/>
        </a:spcBef>
        <a:spcAft>
          <a:spcPct val="0"/>
        </a:spcAft>
        <a:buClr>
          <a:schemeClr val="hlink"/>
        </a:buClr>
        <a:buSzPct val="60000"/>
        <a:buFont typeface="Wingdings" pitchFamily="2" charset="2"/>
        <a:buChar char="n"/>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6.xml"/><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09600" y="4191000"/>
            <a:ext cx="8001000" cy="1143000"/>
          </a:xfrm>
        </p:spPr>
        <p:txBody>
          <a:bodyPr/>
          <a:lstStyle/>
          <a:p>
            <a:pPr algn="ctr"/>
            <a:r>
              <a:rPr lang="en-US" dirty="0"/>
              <a:t>Introduction </a:t>
            </a:r>
            <a:r>
              <a:rPr lang="en-US" dirty="0" smtClean="0"/>
              <a:t/>
            </a:r>
            <a:br>
              <a:rPr lang="en-US" dirty="0" smtClean="0"/>
            </a:br>
            <a:r>
              <a:rPr lang="en-US" dirty="0" smtClean="0"/>
              <a:t>to </a:t>
            </a:r>
            <a:br>
              <a:rPr lang="en-US" dirty="0" smtClean="0"/>
            </a:br>
            <a:r>
              <a:rPr lang="en-US" dirty="0" smtClean="0"/>
              <a:t>Human </a:t>
            </a:r>
            <a:r>
              <a:rPr lang="en-US" dirty="0"/>
              <a:t>Resource </a:t>
            </a:r>
            <a:r>
              <a:rPr lang="en-US" dirty="0" smtClean="0"/>
              <a:t>Development</a:t>
            </a:r>
            <a:br>
              <a:rPr lang="en-US" dirty="0" smtClean="0"/>
            </a:br>
            <a:r>
              <a:rPr lang="en-US" dirty="0"/>
              <a:t/>
            </a:r>
            <a:br>
              <a:rPr lang="en-US" dirty="0"/>
            </a:br>
            <a:r>
              <a:rPr lang="en-US" dirty="0" smtClean="0"/>
              <a:t/>
            </a:r>
            <a:br>
              <a:rPr lang="en-US" dirty="0" smtClean="0"/>
            </a:br>
            <a:r>
              <a:rPr lang="en-US" dirty="0"/>
              <a:t/>
            </a:r>
            <a:br>
              <a:rPr lang="en-US" dirty="0"/>
            </a:br>
            <a:r>
              <a:rPr lang="en-US" dirty="0" smtClean="0"/>
              <a:t>Moving from HRM to HRD </a:t>
            </a:r>
            <a:endParaRPr lang="en-US" dirty="0"/>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pPr eaLnBrk="1" hangingPunct="1">
              <a:defRPr/>
            </a:pPr>
            <a:r>
              <a:rPr lang="en-US" smtClean="0"/>
              <a:t>What is HR?</a:t>
            </a:r>
            <a:endParaRPr lang="en-GB" smtClean="0"/>
          </a:p>
        </p:txBody>
      </p:sp>
      <p:sp>
        <p:nvSpPr>
          <p:cNvPr id="20483" name="Rectangle 3"/>
          <p:cNvSpPr>
            <a:spLocks noGrp="1" noChangeArrowheads="1"/>
          </p:cNvSpPr>
          <p:nvPr>
            <p:ph type="body" idx="1"/>
          </p:nvPr>
        </p:nvSpPr>
        <p:spPr/>
        <p:txBody>
          <a:bodyPr/>
          <a:lstStyle/>
          <a:p>
            <a:pPr eaLnBrk="1" hangingPunct="1">
              <a:spcBef>
                <a:spcPct val="50000"/>
              </a:spcBef>
              <a:defRPr/>
            </a:pPr>
            <a:r>
              <a:rPr lang="en-US" dirty="0" smtClean="0">
                <a:solidFill>
                  <a:srgbClr val="000000"/>
                </a:solidFill>
              </a:rPr>
              <a:t>Human Resources is the part of the organization that deals with people</a:t>
            </a:r>
          </a:p>
          <a:p>
            <a:pPr eaLnBrk="1" hangingPunct="1">
              <a:spcBef>
                <a:spcPct val="50000"/>
              </a:spcBef>
              <a:defRPr/>
            </a:pPr>
            <a:r>
              <a:rPr lang="en-US" dirty="0" smtClean="0">
                <a:solidFill>
                  <a:srgbClr val="000000"/>
                </a:solidFill>
              </a:rPr>
              <a:t>Managing the human resource</a:t>
            </a:r>
          </a:p>
          <a:p>
            <a:pPr eaLnBrk="1" hangingPunct="1">
              <a:spcBef>
                <a:spcPct val="50000"/>
              </a:spcBef>
              <a:defRPr/>
            </a:pPr>
            <a:r>
              <a:rPr lang="en-US" dirty="0" smtClean="0">
                <a:solidFill>
                  <a:srgbClr val="000000"/>
                </a:solidFill>
              </a:rPr>
              <a:t>This means acquiring developing and supporting staff as well as ensuring they fulfill their role at work</a:t>
            </a:r>
            <a:endParaRPr lang="en-GB" dirty="0" smtClean="0">
              <a:solidFill>
                <a:srgbClr val="00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20483">
                                            <p:txEl>
                                              <p:pRg st="0" end="0"/>
                                            </p:txEl>
                                          </p:spTgt>
                                        </p:tgtEl>
                                        <p:attrNameLst>
                                          <p:attrName>style.visibility</p:attrName>
                                        </p:attrNameLst>
                                      </p:cBhvr>
                                      <p:to>
                                        <p:strVal val="visible"/>
                                      </p:to>
                                    </p:set>
                                    <p:anim calcmode="lin" valueType="num">
                                      <p:cBhvr additive="base">
                                        <p:cTn id="7" dur="500" fill="hold"/>
                                        <p:tgtEl>
                                          <p:spTgt spid="2048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20483">
                                            <p:txEl>
                                              <p:pRg st="0" end="0"/>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carbrake.wav"/>
                                        </p:tgtEl>
                                      </p:cMediaNode>
                                    </p:audio>
                                  </p:sub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20483">
                                            <p:txEl>
                                              <p:pRg st="1" end="1"/>
                                            </p:txEl>
                                          </p:spTgt>
                                        </p:tgtEl>
                                        <p:attrNameLst>
                                          <p:attrName>style.visibility</p:attrName>
                                        </p:attrNameLst>
                                      </p:cBhvr>
                                      <p:to>
                                        <p:strVal val="visible"/>
                                      </p:to>
                                    </p:set>
                                    <p:anim calcmode="lin" valueType="num">
                                      <p:cBhvr additive="base">
                                        <p:cTn id="13" dur="500" fill="hold"/>
                                        <p:tgtEl>
                                          <p:spTgt spid="20483">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20483">
                                            <p:txEl>
                                              <p:pRg st="1" end="1"/>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2" name="carbrake.wav"/>
                                        </p:tgtEl>
                                      </p:cMediaNode>
                                    </p:audio>
                                  </p:sub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20483">
                                            <p:txEl>
                                              <p:pRg st="2" end="2"/>
                                            </p:txEl>
                                          </p:spTgt>
                                        </p:tgtEl>
                                        <p:attrNameLst>
                                          <p:attrName>style.visibility</p:attrName>
                                        </p:attrNameLst>
                                      </p:cBhvr>
                                      <p:to>
                                        <p:strVal val="visible"/>
                                      </p:to>
                                    </p:set>
                                    <p:anim calcmode="lin" valueType="num">
                                      <p:cBhvr additive="base">
                                        <p:cTn id="19" dur="500" fill="hold"/>
                                        <p:tgtEl>
                                          <p:spTgt spid="20483">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20483">
                                            <p:txEl>
                                              <p:pRg st="2" end="2"/>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7"/>
                                            </p:cond>
                                          </p:stCondLst>
                                          <p:endCondLst>
                                            <p:cond evt="onStopAudio" delay="0">
                                              <p:tgtEl>
                                                <p:sldTgt/>
                                              </p:tgtEl>
                                            </p:cond>
                                          </p:endCondLst>
                                        </p:cTn>
                                        <p:tgtEl>
                                          <p:sndTgt r:embed="rId2" name="carbrake.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3" grpId="0" build="p"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pPr eaLnBrk="1" hangingPunct="1">
              <a:defRPr/>
            </a:pPr>
            <a:r>
              <a:rPr lang="en-GB" smtClean="0"/>
              <a:t>Define HRM</a:t>
            </a:r>
          </a:p>
        </p:txBody>
      </p:sp>
      <p:sp>
        <p:nvSpPr>
          <p:cNvPr id="61443" name="Rectangle 3"/>
          <p:cNvSpPr>
            <a:spLocks noGrp="1" noChangeArrowheads="1"/>
          </p:cNvSpPr>
          <p:nvPr>
            <p:ph type="body" idx="1"/>
          </p:nvPr>
        </p:nvSpPr>
        <p:spPr/>
        <p:txBody>
          <a:bodyPr/>
          <a:lstStyle/>
          <a:p>
            <a:pPr eaLnBrk="1" hangingPunct="1">
              <a:defRPr/>
            </a:pPr>
            <a:r>
              <a:rPr lang="en-GB" smtClean="0"/>
              <a:t>Torrington et al “ It is a series of activities which; first enables working people and the organisation which uses their skills to agree about the objective and nature of their working relationship and secondly, ensure that the agreement is fullfilled.”  </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381000" y="0"/>
            <a:ext cx="8229600" cy="762000"/>
          </a:xfrm>
        </p:spPr>
        <p:txBody>
          <a:bodyPr/>
          <a:lstStyle/>
          <a:p>
            <a:r>
              <a:rPr lang="en-GB" dirty="0"/>
              <a:t>Major HRM functions</a:t>
            </a:r>
            <a:endParaRPr lang="da-DK" dirty="0"/>
          </a:p>
        </p:txBody>
      </p:sp>
      <p:sp>
        <p:nvSpPr>
          <p:cNvPr id="7175" name="Rectangle 7"/>
          <p:cNvSpPr>
            <a:spLocks noChangeArrowheads="1"/>
          </p:cNvSpPr>
          <p:nvPr/>
        </p:nvSpPr>
        <p:spPr bwMode="auto">
          <a:xfrm>
            <a:off x="88900" y="927100"/>
            <a:ext cx="8890000" cy="5765800"/>
          </a:xfrm>
          <a:prstGeom prst="rect">
            <a:avLst/>
          </a:prstGeom>
          <a:noFill/>
          <a:ln w="25400">
            <a:solidFill>
              <a:schemeClr val="tx1"/>
            </a:solidFill>
            <a:miter lim="800000"/>
            <a:headEnd/>
            <a:tailEnd/>
          </a:ln>
          <a:effectLst/>
        </p:spPr>
        <p:txBody>
          <a:bodyPr lIns="90488" tIns="44450" rIns="90488" bIns="44450"/>
          <a:lstStyle/>
          <a:p>
            <a:pPr marL="342900" indent="-342900" algn="ctr">
              <a:spcBef>
                <a:spcPct val="20000"/>
              </a:spcBef>
            </a:pPr>
            <a:r>
              <a:rPr lang="en-US" sz="2800" dirty="0">
                <a:solidFill>
                  <a:srgbClr val="000000"/>
                </a:solidFill>
                <a:latin typeface="Verdana" pitchFamily="34" charset="0"/>
              </a:rPr>
              <a:t>EXTERNAL ENVIRONMENT</a:t>
            </a:r>
          </a:p>
          <a:p>
            <a:pPr marL="342900" indent="-342900" algn="ctr">
              <a:spcBef>
                <a:spcPct val="20000"/>
              </a:spcBef>
            </a:pPr>
            <a:r>
              <a:rPr lang="en-US" sz="2800" dirty="0">
                <a:solidFill>
                  <a:srgbClr val="000000"/>
                </a:solidFill>
                <a:latin typeface="Verdana" pitchFamily="34" charset="0"/>
              </a:rPr>
              <a:t>INTERNAL ENVIRONMENT</a:t>
            </a:r>
            <a:endParaRPr lang="en-US" sz="2800" dirty="0">
              <a:solidFill>
                <a:srgbClr val="000000"/>
              </a:solidFill>
            </a:endParaRPr>
          </a:p>
        </p:txBody>
      </p:sp>
      <p:sp>
        <p:nvSpPr>
          <p:cNvPr id="7176" name="Oval 8"/>
          <p:cNvSpPr>
            <a:spLocks noChangeArrowheads="1"/>
          </p:cNvSpPr>
          <p:nvPr/>
        </p:nvSpPr>
        <p:spPr bwMode="auto">
          <a:xfrm>
            <a:off x="3124200" y="1905000"/>
            <a:ext cx="2438400" cy="1816100"/>
          </a:xfrm>
          <a:prstGeom prst="ellipse">
            <a:avLst/>
          </a:prstGeom>
          <a:noFill/>
          <a:ln w="12700">
            <a:solidFill>
              <a:schemeClr val="tx1"/>
            </a:solidFill>
            <a:round/>
            <a:headEnd/>
            <a:tailEnd/>
          </a:ln>
          <a:effectLst/>
        </p:spPr>
        <p:txBody>
          <a:bodyPr wrap="none" lIns="90488" tIns="44450" rIns="90488" bIns="44450" anchor="ctr"/>
          <a:lstStyle/>
          <a:p>
            <a:pPr algn="ctr" eaLnBrk="0" hangingPunct="0"/>
            <a:r>
              <a:rPr lang="en-US" sz="2400">
                <a:solidFill>
                  <a:srgbClr val="000000"/>
                </a:solidFill>
                <a:latin typeface="Verdana" pitchFamily="34" charset="0"/>
              </a:rPr>
              <a:t>Staffing</a:t>
            </a:r>
          </a:p>
        </p:txBody>
      </p:sp>
      <p:sp>
        <p:nvSpPr>
          <p:cNvPr id="7177" name="Oval 9"/>
          <p:cNvSpPr>
            <a:spLocks noChangeArrowheads="1"/>
          </p:cNvSpPr>
          <p:nvPr/>
        </p:nvSpPr>
        <p:spPr bwMode="auto">
          <a:xfrm>
            <a:off x="457200" y="2057400"/>
            <a:ext cx="2197100" cy="1816100"/>
          </a:xfrm>
          <a:prstGeom prst="ellipse">
            <a:avLst/>
          </a:prstGeom>
          <a:noFill/>
          <a:ln w="12700">
            <a:solidFill>
              <a:schemeClr val="tx1"/>
            </a:solidFill>
            <a:round/>
            <a:headEnd/>
            <a:tailEnd/>
          </a:ln>
          <a:effectLst/>
        </p:spPr>
        <p:txBody>
          <a:bodyPr wrap="none" lIns="90488" tIns="44450" rIns="90488" bIns="44450" anchor="ctr"/>
          <a:lstStyle/>
          <a:p>
            <a:pPr algn="ctr" eaLnBrk="0" hangingPunct="0"/>
            <a:r>
              <a:rPr lang="en-US" sz="2400">
                <a:solidFill>
                  <a:srgbClr val="000000"/>
                </a:solidFill>
                <a:latin typeface="Verdana" pitchFamily="34" charset="0"/>
              </a:rPr>
              <a:t>Employee </a:t>
            </a:r>
          </a:p>
          <a:p>
            <a:pPr algn="ctr" eaLnBrk="0" hangingPunct="0"/>
            <a:r>
              <a:rPr lang="en-US" sz="2400">
                <a:solidFill>
                  <a:srgbClr val="000000"/>
                </a:solidFill>
                <a:latin typeface="Verdana" pitchFamily="34" charset="0"/>
              </a:rPr>
              <a:t>&amp; Labor</a:t>
            </a:r>
          </a:p>
          <a:p>
            <a:pPr algn="ctr" eaLnBrk="0" hangingPunct="0"/>
            <a:r>
              <a:rPr lang="en-US" sz="2400">
                <a:solidFill>
                  <a:srgbClr val="000000"/>
                </a:solidFill>
                <a:latin typeface="Verdana" pitchFamily="34" charset="0"/>
              </a:rPr>
              <a:t> Relations</a:t>
            </a:r>
          </a:p>
        </p:txBody>
      </p:sp>
      <p:sp>
        <p:nvSpPr>
          <p:cNvPr id="7178" name="Oval 10"/>
          <p:cNvSpPr>
            <a:spLocks noChangeArrowheads="1"/>
          </p:cNvSpPr>
          <p:nvPr/>
        </p:nvSpPr>
        <p:spPr bwMode="auto">
          <a:xfrm>
            <a:off x="609600" y="4425950"/>
            <a:ext cx="2203450" cy="1816100"/>
          </a:xfrm>
          <a:prstGeom prst="ellipse">
            <a:avLst/>
          </a:prstGeom>
          <a:noFill/>
          <a:ln w="12700">
            <a:solidFill>
              <a:schemeClr val="tx1"/>
            </a:solidFill>
            <a:round/>
            <a:headEnd/>
            <a:tailEnd/>
          </a:ln>
          <a:effectLst/>
        </p:spPr>
        <p:txBody>
          <a:bodyPr wrap="none" lIns="90488" tIns="44450" rIns="90488" bIns="44450" anchor="ctr"/>
          <a:lstStyle/>
          <a:p>
            <a:pPr algn="ctr" eaLnBrk="0" hangingPunct="0"/>
            <a:r>
              <a:rPr lang="en-US" sz="2400">
                <a:solidFill>
                  <a:srgbClr val="000000"/>
                </a:solidFill>
                <a:latin typeface="Verdana" pitchFamily="34" charset="0"/>
              </a:rPr>
              <a:t>Safety</a:t>
            </a:r>
          </a:p>
          <a:p>
            <a:pPr algn="ctr" eaLnBrk="0" hangingPunct="0"/>
            <a:r>
              <a:rPr lang="en-US" sz="2400">
                <a:solidFill>
                  <a:srgbClr val="000000"/>
                </a:solidFill>
                <a:latin typeface="Verdana" pitchFamily="34" charset="0"/>
              </a:rPr>
              <a:t>&amp; Health</a:t>
            </a:r>
            <a:endParaRPr lang="en-US" sz="2400">
              <a:solidFill>
                <a:srgbClr val="000000"/>
              </a:solidFill>
              <a:latin typeface="Times New Roman" pitchFamily="18" charset="0"/>
            </a:endParaRPr>
          </a:p>
        </p:txBody>
      </p:sp>
      <p:sp>
        <p:nvSpPr>
          <p:cNvPr id="7179" name="Oval 11"/>
          <p:cNvSpPr>
            <a:spLocks noChangeArrowheads="1"/>
          </p:cNvSpPr>
          <p:nvPr/>
        </p:nvSpPr>
        <p:spPr bwMode="auto">
          <a:xfrm>
            <a:off x="6096000" y="4425950"/>
            <a:ext cx="2438400" cy="1816100"/>
          </a:xfrm>
          <a:prstGeom prst="ellipse">
            <a:avLst/>
          </a:prstGeom>
          <a:noFill/>
          <a:ln w="12700">
            <a:solidFill>
              <a:schemeClr val="tx1"/>
            </a:solidFill>
            <a:round/>
            <a:headEnd/>
            <a:tailEnd/>
          </a:ln>
          <a:effectLst/>
        </p:spPr>
        <p:txBody>
          <a:bodyPr wrap="none" lIns="90488" tIns="44450" rIns="90488" bIns="44450" anchor="ctr"/>
          <a:lstStyle/>
          <a:p>
            <a:pPr algn="ctr" eaLnBrk="0" hangingPunct="0"/>
            <a:r>
              <a:rPr lang="en-US" sz="2400">
                <a:solidFill>
                  <a:srgbClr val="000000"/>
                </a:solidFill>
                <a:latin typeface="Verdana" pitchFamily="34" charset="0"/>
              </a:rPr>
              <a:t>Compensation</a:t>
            </a:r>
          </a:p>
          <a:p>
            <a:pPr algn="ctr" eaLnBrk="0" hangingPunct="0"/>
            <a:r>
              <a:rPr lang="en-US" sz="2400">
                <a:solidFill>
                  <a:srgbClr val="000000"/>
                </a:solidFill>
                <a:latin typeface="Verdana" pitchFamily="34" charset="0"/>
              </a:rPr>
              <a:t>&amp; Benefits</a:t>
            </a:r>
          </a:p>
        </p:txBody>
      </p:sp>
      <p:sp>
        <p:nvSpPr>
          <p:cNvPr id="7180" name="Oval 12"/>
          <p:cNvSpPr>
            <a:spLocks noChangeArrowheads="1"/>
          </p:cNvSpPr>
          <p:nvPr/>
        </p:nvSpPr>
        <p:spPr bwMode="auto">
          <a:xfrm>
            <a:off x="6019800" y="1981200"/>
            <a:ext cx="2438400" cy="1981200"/>
          </a:xfrm>
          <a:prstGeom prst="ellipse">
            <a:avLst/>
          </a:prstGeom>
          <a:noFill/>
          <a:ln w="12699">
            <a:solidFill>
              <a:schemeClr val="tx1"/>
            </a:solidFill>
            <a:round/>
            <a:headEnd/>
            <a:tailEnd/>
          </a:ln>
          <a:effectLst/>
        </p:spPr>
        <p:txBody>
          <a:bodyPr wrap="none" lIns="90488" tIns="44450" rIns="90488" bIns="44450" anchor="ctr"/>
          <a:lstStyle/>
          <a:p>
            <a:pPr algn="ctr" eaLnBrk="0" hangingPunct="0"/>
            <a:r>
              <a:rPr lang="en-US" sz="2400" dirty="0">
                <a:solidFill>
                  <a:srgbClr val="000000"/>
                </a:solidFill>
                <a:latin typeface="Verdana" pitchFamily="34" charset="0"/>
              </a:rPr>
              <a:t>Human </a:t>
            </a:r>
          </a:p>
          <a:p>
            <a:pPr algn="ctr" eaLnBrk="0" hangingPunct="0"/>
            <a:r>
              <a:rPr lang="en-US" sz="2400" dirty="0">
                <a:solidFill>
                  <a:srgbClr val="000000"/>
                </a:solidFill>
                <a:latin typeface="Verdana" pitchFamily="34" charset="0"/>
              </a:rPr>
              <a:t>Resource</a:t>
            </a:r>
          </a:p>
          <a:p>
            <a:pPr algn="ctr" eaLnBrk="0" hangingPunct="0"/>
            <a:r>
              <a:rPr lang="en-US" sz="2400" dirty="0">
                <a:solidFill>
                  <a:srgbClr val="000000"/>
                </a:solidFill>
                <a:latin typeface="Verdana" pitchFamily="34" charset="0"/>
              </a:rPr>
              <a:t> Development</a:t>
            </a:r>
          </a:p>
        </p:txBody>
      </p:sp>
      <p:sp>
        <p:nvSpPr>
          <p:cNvPr id="7181" name="Line 13"/>
          <p:cNvSpPr>
            <a:spLocks noChangeShapeType="1"/>
          </p:cNvSpPr>
          <p:nvPr/>
        </p:nvSpPr>
        <p:spPr bwMode="auto">
          <a:xfrm>
            <a:off x="6948488" y="1219200"/>
            <a:ext cx="1878012" cy="0"/>
          </a:xfrm>
          <a:prstGeom prst="line">
            <a:avLst/>
          </a:prstGeom>
          <a:noFill/>
          <a:ln w="12699">
            <a:solidFill>
              <a:schemeClr val="tx1"/>
            </a:solidFill>
            <a:round/>
            <a:headEnd/>
            <a:tailEnd/>
          </a:ln>
          <a:effectLst/>
        </p:spPr>
        <p:txBody>
          <a:bodyPr wrap="none" anchor="ctr"/>
          <a:lstStyle/>
          <a:p>
            <a:endParaRPr lang="en-US">
              <a:solidFill>
                <a:srgbClr val="000000"/>
              </a:solidFill>
            </a:endParaRPr>
          </a:p>
        </p:txBody>
      </p:sp>
      <p:sp>
        <p:nvSpPr>
          <p:cNvPr id="7182" name="Line 14"/>
          <p:cNvSpPr>
            <a:spLocks noChangeShapeType="1"/>
          </p:cNvSpPr>
          <p:nvPr/>
        </p:nvSpPr>
        <p:spPr bwMode="auto">
          <a:xfrm>
            <a:off x="8839200" y="1233488"/>
            <a:ext cx="0" cy="5230812"/>
          </a:xfrm>
          <a:prstGeom prst="line">
            <a:avLst/>
          </a:prstGeom>
          <a:noFill/>
          <a:ln w="12699">
            <a:solidFill>
              <a:schemeClr val="tx1"/>
            </a:solidFill>
            <a:round/>
            <a:headEnd/>
            <a:tailEnd/>
          </a:ln>
          <a:effectLst/>
        </p:spPr>
        <p:txBody>
          <a:bodyPr wrap="none" anchor="ctr"/>
          <a:lstStyle/>
          <a:p>
            <a:endParaRPr lang="en-US" dirty="0">
              <a:solidFill>
                <a:srgbClr val="000000"/>
              </a:solidFill>
            </a:endParaRPr>
          </a:p>
        </p:txBody>
      </p:sp>
      <p:sp>
        <p:nvSpPr>
          <p:cNvPr id="7183" name="Line 15"/>
          <p:cNvSpPr>
            <a:spLocks noChangeShapeType="1"/>
          </p:cNvSpPr>
          <p:nvPr/>
        </p:nvSpPr>
        <p:spPr bwMode="auto">
          <a:xfrm flipH="1">
            <a:off x="217488" y="1219200"/>
            <a:ext cx="1852612" cy="0"/>
          </a:xfrm>
          <a:prstGeom prst="line">
            <a:avLst/>
          </a:prstGeom>
          <a:noFill/>
          <a:ln w="12699">
            <a:solidFill>
              <a:schemeClr val="tx1"/>
            </a:solidFill>
            <a:round/>
            <a:headEnd/>
            <a:tailEnd/>
          </a:ln>
          <a:effectLst/>
        </p:spPr>
        <p:txBody>
          <a:bodyPr wrap="none" anchor="ctr"/>
          <a:lstStyle/>
          <a:p>
            <a:endParaRPr lang="en-US">
              <a:solidFill>
                <a:srgbClr val="000000"/>
              </a:solidFill>
            </a:endParaRPr>
          </a:p>
        </p:txBody>
      </p:sp>
      <p:sp>
        <p:nvSpPr>
          <p:cNvPr id="7184" name="Line 16"/>
          <p:cNvSpPr>
            <a:spLocks noChangeShapeType="1"/>
          </p:cNvSpPr>
          <p:nvPr/>
        </p:nvSpPr>
        <p:spPr bwMode="auto">
          <a:xfrm>
            <a:off x="228600" y="1233488"/>
            <a:ext cx="0" cy="5230812"/>
          </a:xfrm>
          <a:prstGeom prst="line">
            <a:avLst/>
          </a:prstGeom>
          <a:noFill/>
          <a:ln w="12699">
            <a:solidFill>
              <a:schemeClr val="tx1"/>
            </a:solidFill>
            <a:round/>
            <a:headEnd/>
            <a:tailEnd/>
          </a:ln>
          <a:effectLst/>
        </p:spPr>
        <p:txBody>
          <a:bodyPr wrap="none" anchor="ctr"/>
          <a:lstStyle/>
          <a:p>
            <a:endParaRPr lang="en-US">
              <a:solidFill>
                <a:srgbClr val="000000"/>
              </a:solidFill>
            </a:endParaRPr>
          </a:p>
        </p:txBody>
      </p:sp>
      <p:sp>
        <p:nvSpPr>
          <p:cNvPr id="7185" name="Line 17"/>
          <p:cNvSpPr>
            <a:spLocks noChangeShapeType="1"/>
          </p:cNvSpPr>
          <p:nvPr/>
        </p:nvSpPr>
        <p:spPr bwMode="auto">
          <a:xfrm>
            <a:off x="242888" y="6477000"/>
            <a:ext cx="8583612" cy="0"/>
          </a:xfrm>
          <a:prstGeom prst="line">
            <a:avLst/>
          </a:prstGeom>
          <a:noFill/>
          <a:ln w="12699">
            <a:solidFill>
              <a:schemeClr val="tx1"/>
            </a:solidFill>
            <a:round/>
            <a:headEnd/>
            <a:tailEnd/>
          </a:ln>
          <a:effectLst/>
        </p:spPr>
        <p:txBody>
          <a:bodyPr wrap="none" anchor="ctr"/>
          <a:lstStyle/>
          <a:p>
            <a:endParaRPr lang="en-US">
              <a:solidFill>
                <a:srgbClr val="000000"/>
              </a:solidFill>
            </a:endParaRPr>
          </a:p>
        </p:txBody>
      </p:sp>
      <p:sp>
        <p:nvSpPr>
          <p:cNvPr id="7186" name="Line 18"/>
          <p:cNvSpPr>
            <a:spLocks noChangeShapeType="1"/>
          </p:cNvSpPr>
          <p:nvPr/>
        </p:nvSpPr>
        <p:spPr bwMode="auto">
          <a:xfrm>
            <a:off x="6948488" y="1676400"/>
            <a:ext cx="1649412" cy="0"/>
          </a:xfrm>
          <a:prstGeom prst="line">
            <a:avLst/>
          </a:prstGeom>
          <a:noFill/>
          <a:ln w="12699">
            <a:solidFill>
              <a:schemeClr val="tx1"/>
            </a:solidFill>
            <a:round/>
            <a:headEnd/>
            <a:tailEnd/>
          </a:ln>
          <a:effectLst/>
        </p:spPr>
        <p:txBody>
          <a:bodyPr wrap="none" anchor="ctr"/>
          <a:lstStyle/>
          <a:p>
            <a:endParaRPr lang="en-US">
              <a:solidFill>
                <a:srgbClr val="000000"/>
              </a:solidFill>
            </a:endParaRPr>
          </a:p>
        </p:txBody>
      </p:sp>
      <p:sp>
        <p:nvSpPr>
          <p:cNvPr id="7187" name="Line 19"/>
          <p:cNvSpPr>
            <a:spLocks noChangeShapeType="1"/>
          </p:cNvSpPr>
          <p:nvPr/>
        </p:nvSpPr>
        <p:spPr bwMode="auto">
          <a:xfrm flipH="1">
            <a:off x="369888" y="1676400"/>
            <a:ext cx="1624012" cy="0"/>
          </a:xfrm>
          <a:prstGeom prst="line">
            <a:avLst/>
          </a:prstGeom>
          <a:noFill/>
          <a:ln w="12699">
            <a:solidFill>
              <a:schemeClr val="tx1"/>
            </a:solidFill>
            <a:round/>
            <a:headEnd/>
            <a:tailEnd/>
          </a:ln>
          <a:effectLst/>
        </p:spPr>
        <p:txBody>
          <a:bodyPr wrap="none" anchor="ctr"/>
          <a:lstStyle/>
          <a:p>
            <a:endParaRPr lang="en-US">
              <a:solidFill>
                <a:srgbClr val="000000"/>
              </a:solidFill>
            </a:endParaRPr>
          </a:p>
        </p:txBody>
      </p:sp>
      <p:sp>
        <p:nvSpPr>
          <p:cNvPr id="7188" name="Line 20"/>
          <p:cNvSpPr>
            <a:spLocks noChangeShapeType="1"/>
          </p:cNvSpPr>
          <p:nvPr/>
        </p:nvSpPr>
        <p:spPr bwMode="auto">
          <a:xfrm>
            <a:off x="8610600" y="1690688"/>
            <a:ext cx="0" cy="4621212"/>
          </a:xfrm>
          <a:prstGeom prst="line">
            <a:avLst/>
          </a:prstGeom>
          <a:noFill/>
          <a:ln w="12699">
            <a:solidFill>
              <a:schemeClr val="tx1"/>
            </a:solidFill>
            <a:round/>
            <a:headEnd/>
            <a:tailEnd/>
          </a:ln>
          <a:effectLst/>
        </p:spPr>
        <p:txBody>
          <a:bodyPr wrap="none" anchor="ctr"/>
          <a:lstStyle/>
          <a:p>
            <a:endParaRPr lang="en-US">
              <a:solidFill>
                <a:srgbClr val="000000"/>
              </a:solidFill>
            </a:endParaRPr>
          </a:p>
        </p:txBody>
      </p:sp>
      <p:sp>
        <p:nvSpPr>
          <p:cNvPr id="7189" name="Line 21"/>
          <p:cNvSpPr>
            <a:spLocks noChangeShapeType="1"/>
          </p:cNvSpPr>
          <p:nvPr/>
        </p:nvSpPr>
        <p:spPr bwMode="auto">
          <a:xfrm>
            <a:off x="381000" y="1690688"/>
            <a:ext cx="0" cy="4621212"/>
          </a:xfrm>
          <a:prstGeom prst="line">
            <a:avLst/>
          </a:prstGeom>
          <a:noFill/>
          <a:ln w="12699">
            <a:solidFill>
              <a:schemeClr val="tx1"/>
            </a:solidFill>
            <a:round/>
            <a:headEnd/>
            <a:tailEnd/>
          </a:ln>
          <a:effectLst/>
        </p:spPr>
        <p:txBody>
          <a:bodyPr wrap="none" anchor="ctr"/>
          <a:lstStyle/>
          <a:p>
            <a:endParaRPr lang="en-US">
              <a:solidFill>
                <a:srgbClr val="000000"/>
              </a:solidFill>
            </a:endParaRPr>
          </a:p>
        </p:txBody>
      </p:sp>
      <p:sp>
        <p:nvSpPr>
          <p:cNvPr id="7190" name="Line 22"/>
          <p:cNvSpPr>
            <a:spLocks noChangeShapeType="1"/>
          </p:cNvSpPr>
          <p:nvPr/>
        </p:nvSpPr>
        <p:spPr bwMode="auto">
          <a:xfrm>
            <a:off x="395288" y="6324600"/>
            <a:ext cx="8202612" cy="0"/>
          </a:xfrm>
          <a:prstGeom prst="line">
            <a:avLst/>
          </a:prstGeom>
          <a:noFill/>
          <a:ln w="12699">
            <a:solidFill>
              <a:schemeClr val="tx1"/>
            </a:solidFill>
            <a:round/>
            <a:headEnd/>
            <a:tailEnd/>
          </a:ln>
          <a:effectLst/>
        </p:spPr>
        <p:txBody>
          <a:bodyPr wrap="none" anchor="ctr"/>
          <a:lstStyle/>
          <a:p>
            <a:endParaRPr lang="en-US">
              <a:solidFill>
                <a:srgbClr val="000000"/>
              </a:solidFill>
            </a:endParaRPr>
          </a:p>
        </p:txBody>
      </p:sp>
      <p:sp>
        <p:nvSpPr>
          <p:cNvPr id="7191" name="Line 23"/>
          <p:cNvSpPr>
            <a:spLocks noChangeShapeType="1"/>
          </p:cNvSpPr>
          <p:nvPr/>
        </p:nvSpPr>
        <p:spPr bwMode="auto">
          <a:xfrm flipV="1">
            <a:off x="7239000" y="4038600"/>
            <a:ext cx="0" cy="393700"/>
          </a:xfrm>
          <a:prstGeom prst="line">
            <a:avLst/>
          </a:prstGeom>
          <a:noFill/>
          <a:ln w="12699">
            <a:solidFill>
              <a:schemeClr val="tx1"/>
            </a:solidFill>
            <a:round/>
            <a:headEnd type="triangle" w="med" len="med"/>
            <a:tailEnd type="triangle" w="med" len="med"/>
          </a:ln>
          <a:effectLst/>
        </p:spPr>
        <p:txBody>
          <a:bodyPr wrap="none" anchor="ctr"/>
          <a:lstStyle/>
          <a:p>
            <a:endParaRPr lang="en-US">
              <a:solidFill>
                <a:srgbClr val="000000"/>
              </a:solidFill>
            </a:endParaRPr>
          </a:p>
        </p:txBody>
      </p:sp>
      <p:sp>
        <p:nvSpPr>
          <p:cNvPr id="7192" name="Line 24"/>
          <p:cNvSpPr>
            <a:spLocks noChangeShapeType="1"/>
          </p:cNvSpPr>
          <p:nvPr/>
        </p:nvSpPr>
        <p:spPr bwMode="auto">
          <a:xfrm flipV="1">
            <a:off x="1676400" y="3875088"/>
            <a:ext cx="0" cy="557212"/>
          </a:xfrm>
          <a:prstGeom prst="line">
            <a:avLst/>
          </a:prstGeom>
          <a:noFill/>
          <a:ln w="12699">
            <a:solidFill>
              <a:schemeClr val="tx1"/>
            </a:solidFill>
            <a:round/>
            <a:headEnd type="triangle" w="med" len="med"/>
            <a:tailEnd type="triangle" w="med" len="med"/>
          </a:ln>
          <a:effectLst/>
        </p:spPr>
        <p:txBody>
          <a:bodyPr wrap="none" anchor="ctr"/>
          <a:lstStyle/>
          <a:p>
            <a:endParaRPr lang="en-US">
              <a:solidFill>
                <a:srgbClr val="000000"/>
              </a:solidFill>
            </a:endParaRPr>
          </a:p>
        </p:txBody>
      </p:sp>
      <p:sp>
        <p:nvSpPr>
          <p:cNvPr id="7193" name="Rectangle 25"/>
          <p:cNvSpPr>
            <a:spLocks noChangeArrowheads="1"/>
          </p:cNvSpPr>
          <p:nvPr/>
        </p:nvSpPr>
        <p:spPr bwMode="auto">
          <a:xfrm>
            <a:off x="2971800" y="4197350"/>
            <a:ext cx="3041650" cy="901700"/>
          </a:xfrm>
          <a:prstGeom prst="rect">
            <a:avLst/>
          </a:prstGeom>
          <a:noFill/>
          <a:ln w="12700">
            <a:solidFill>
              <a:schemeClr val="tx1"/>
            </a:solidFill>
            <a:miter lim="800000"/>
            <a:headEnd/>
            <a:tailEnd/>
          </a:ln>
          <a:effectLst/>
        </p:spPr>
        <p:txBody>
          <a:bodyPr wrap="none" lIns="90488" tIns="44450" rIns="90488" bIns="44450" anchor="ctr"/>
          <a:lstStyle/>
          <a:p>
            <a:pPr algn="ctr" eaLnBrk="0" hangingPunct="0"/>
            <a:r>
              <a:rPr lang="en-US" sz="2800">
                <a:solidFill>
                  <a:srgbClr val="000000"/>
                </a:solidFill>
                <a:latin typeface="Verdana" pitchFamily="34" charset="0"/>
              </a:rPr>
              <a:t>HR Management</a:t>
            </a:r>
          </a:p>
          <a:p>
            <a:pPr algn="ctr" eaLnBrk="0" hangingPunct="0"/>
            <a:r>
              <a:rPr lang="en-US" sz="2800">
                <a:solidFill>
                  <a:srgbClr val="000000"/>
                </a:solidFill>
                <a:latin typeface="Verdana" pitchFamily="34" charset="0"/>
              </a:rPr>
              <a:t>Functions</a:t>
            </a:r>
            <a:endParaRPr lang="en-US" sz="2800">
              <a:solidFill>
                <a:srgbClr val="000000"/>
              </a:solidFill>
              <a:latin typeface="Times New Roman" pitchFamily="18" charset="0"/>
            </a:endParaRPr>
          </a:p>
        </p:txBody>
      </p:sp>
      <p:sp>
        <p:nvSpPr>
          <p:cNvPr id="7194" name="Line 26"/>
          <p:cNvSpPr>
            <a:spLocks noChangeShapeType="1"/>
          </p:cNvSpPr>
          <p:nvPr/>
        </p:nvSpPr>
        <p:spPr bwMode="auto">
          <a:xfrm>
            <a:off x="2514600" y="3429000"/>
            <a:ext cx="582613" cy="735013"/>
          </a:xfrm>
          <a:prstGeom prst="line">
            <a:avLst/>
          </a:prstGeom>
          <a:noFill/>
          <a:ln w="12699">
            <a:solidFill>
              <a:schemeClr val="tx1"/>
            </a:solidFill>
            <a:round/>
            <a:headEnd type="triangle" w="med" len="med"/>
            <a:tailEnd type="triangle" w="med" len="med"/>
          </a:ln>
          <a:effectLst/>
        </p:spPr>
        <p:txBody>
          <a:bodyPr wrap="none" anchor="ctr"/>
          <a:lstStyle/>
          <a:p>
            <a:endParaRPr lang="en-US">
              <a:solidFill>
                <a:srgbClr val="000000"/>
              </a:solidFill>
            </a:endParaRPr>
          </a:p>
        </p:txBody>
      </p:sp>
      <p:sp>
        <p:nvSpPr>
          <p:cNvPr id="7195" name="Line 27"/>
          <p:cNvSpPr>
            <a:spLocks noChangeShapeType="1"/>
          </p:cNvSpPr>
          <p:nvPr/>
        </p:nvSpPr>
        <p:spPr bwMode="auto">
          <a:xfrm flipV="1">
            <a:off x="6034088" y="3810000"/>
            <a:ext cx="519112" cy="393700"/>
          </a:xfrm>
          <a:prstGeom prst="line">
            <a:avLst/>
          </a:prstGeom>
          <a:noFill/>
          <a:ln w="12699">
            <a:solidFill>
              <a:schemeClr val="tx1"/>
            </a:solidFill>
            <a:round/>
            <a:headEnd type="triangle" w="med" len="med"/>
            <a:tailEnd type="triangle" w="med" len="med"/>
          </a:ln>
          <a:effectLst/>
        </p:spPr>
        <p:txBody>
          <a:bodyPr wrap="none" anchor="ctr"/>
          <a:lstStyle/>
          <a:p>
            <a:endParaRPr lang="en-US">
              <a:solidFill>
                <a:srgbClr val="000000"/>
              </a:solidFill>
            </a:endParaRPr>
          </a:p>
        </p:txBody>
      </p:sp>
      <p:sp>
        <p:nvSpPr>
          <p:cNvPr id="7196" name="Line 28"/>
          <p:cNvSpPr>
            <a:spLocks noChangeShapeType="1"/>
          </p:cNvSpPr>
          <p:nvPr/>
        </p:nvSpPr>
        <p:spPr bwMode="auto">
          <a:xfrm>
            <a:off x="4419600" y="3748088"/>
            <a:ext cx="0" cy="430212"/>
          </a:xfrm>
          <a:prstGeom prst="line">
            <a:avLst/>
          </a:prstGeom>
          <a:noFill/>
          <a:ln w="12699">
            <a:solidFill>
              <a:schemeClr val="tx1"/>
            </a:solidFill>
            <a:round/>
            <a:headEnd type="triangle" w="med" len="med"/>
            <a:tailEnd type="triangle" w="med" len="med"/>
          </a:ln>
          <a:effectLst/>
        </p:spPr>
        <p:txBody>
          <a:bodyPr wrap="none" anchor="ctr"/>
          <a:lstStyle/>
          <a:p>
            <a:endParaRPr lang="en-US">
              <a:solidFill>
                <a:srgbClr val="000000"/>
              </a:solidFill>
            </a:endParaRPr>
          </a:p>
        </p:txBody>
      </p:sp>
      <p:sp>
        <p:nvSpPr>
          <p:cNvPr id="7197" name="Line 29"/>
          <p:cNvSpPr>
            <a:spLocks noChangeShapeType="1"/>
          </p:cNvSpPr>
          <p:nvPr/>
        </p:nvSpPr>
        <p:spPr bwMode="auto">
          <a:xfrm>
            <a:off x="6019800" y="4572000"/>
            <a:ext cx="381000" cy="152400"/>
          </a:xfrm>
          <a:prstGeom prst="line">
            <a:avLst/>
          </a:prstGeom>
          <a:noFill/>
          <a:ln w="12699">
            <a:solidFill>
              <a:schemeClr val="tx1"/>
            </a:solidFill>
            <a:round/>
            <a:headEnd type="triangle" w="med" len="med"/>
            <a:tailEnd type="triangle" w="med" len="med"/>
          </a:ln>
          <a:effectLst/>
        </p:spPr>
        <p:txBody>
          <a:bodyPr wrap="none" anchor="ctr"/>
          <a:lstStyle/>
          <a:p>
            <a:endParaRPr lang="en-US">
              <a:solidFill>
                <a:srgbClr val="000000"/>
              </a:solidFill>
            </a:endParaRPr>
          </a:p>
        </p:txBody>
      </p:sp>
      <p:sp>
        <p:nvSpPr>
          <p:cNvPr id="7198" name="Line 30"/>
          <p:cNvSpPr>
            <a:spLocks noChangeShapeType="1"/>
          </p:cNvSpPr>
          <p:nvPr/>
        </p:nvSpPr>
        <p:spPr bwMode="auto">
          <a:xfrm>
            <a:off x="5562600" y="2819400"/>
            <a:ext cx="457200" cy="0"/>
          </a:xfrm>
          <a:prstGeom prst="line">
            <a:avLst/>
          </a:prstGeom>
          <a:noFill/>
          <a:ln w="12699">
            <a:solidFill>
              <a:schemeClr val="tx1"/>
            </a:solidFill>
            <a:round/>
            <a:headEnd type="triangle" w="med" len="med"/>
            <a:tailEnd type="triangle" w="med" len="med"/>
          </a:ln>
          <a:effectLst/>
        </p:spPr>
        <p:txBody>
          <a:bodyPr wrap="none" anchor="ctr"/>
          <a:lstStyle/>
          <a:p>
            <a:endParaRPr lang="en-US">
              <a:solidFill>
                <a:srgbClr val="000000"/>
              </a:solidFill>
            </a:endParaRPr>
          </a:p>
        </p:txBody>
      </p:sp>
      <p:sp>
        <p:nvSpPr>
          <p:cNvPr id="7199" name="Line 31"/>
          <p:cNvSpPr>
            <a:spLocks noChangeShapeType="1"/>
          </p:cNvSpPr>
          <p:nvPr/>
        </p:nvSpPr>
        <p:spPr bwMode="auto">
          <a:xfrm>
            <a:off x="2819400" y="5486400"/>
            <a:ext cx="3200400" cy="0"/>
          </a:xfrm>
          <a:prstGeom prst="line">
            <a:avLst/>
          </a:prstGeom>
          <a:noFill/>
          <a:ln w="12699">
            <a:solidFill>
              <a:schemeClr val="tx1"/>
            </a:solidFill>
            <a:round/>
            <a:headEnd type="triangle" w="med" len="med"/>
            <a:tailEnd type="triangle" w="med" len="med"/>
          </a:ln>
          <a:effectLst/>
        </p:spPr>
        <p:txBody>
          <a:bodyPr wrap="none" anchor="ctr"/>
          <a:lstStyle/>
          <a:p>
            <a:endParaRPr lang="en-US">
              <a:solidFill>
                <a:srgbClr val="000000"/>
              </a:solidFill>
            </a:endParaRPr>
          </a:p>
        </p:txBody>
      </p:sp>
      <p:sp>
        <p:nvSpPr>
          <p:cNvPr id="7200" name="Line 32"/>
          <p:cNvSpPr>
            <a:spLocks noChangeShapeType="1"/>
          </p:cNvSpPr>
          <p:nvPr/>
        </p:nvSpPr>
        <p:spPr bwMode="auto">
          <a:xfrm>
            <a:off x="2590800" y="4800600"/>
            <a:ext cx="381000" cy="0"/>
          </a:xfrm>
          <a:prstGeom prst="line">
            <a:avLst/>
          </a:prstGeom>
          <a:noFill/>
          <a:ln w="12699">
            <a:solidFill>
              <a:schemeClr val="tx1"/>
            </a:solidFill>
            <a:round/>
            <a:headEnd type="triangle" w="med" len="med"/>
            <a:tailEnd type="triangle" w="med" len="med"/>
          </a:ln>
          <a:effectLst/>
        </p:spPr>
        <p:txBody>
          <a:bodyPr wrap="none" anchor="ctr"/>
          <a:lstStyle/>
          <a:p>
            <a:endParaRPr lang="en-US">
              <a:solidFill>
                <a:srgbClr val="000000"/>
              </a:solidFill>
            </a:endParaRPr>
          </a:p>
        </p:txBody>
      </p:sp>
      <p:sp>
        <p:nvSpPr>
          <p:cNvPr id="7201" name="Line 33"/>
          <p:cNvSpPr>
            <a:spLocks noChangeShapeType="1"/>
          </p:cNvSpPr>
          <p:nvPr/>
        </p:nvSpPr>
        <p:spPr bwMode="auto">
          <a:xfrm>
            <a:off x="2667000" y="2895600"/>
            <a:ext cx="457200" cy="0"/>
          </a:xfrm>
          <a:prstGeom prst="line">
            <a:avLst/>
          </a:prstGeom>
          <a:noFill/>
          <a:ln w="12699">
            <a:solidFill>
              <a:schemeClr val="tx1"/>
            </a:solidFill>
            <a:round/>
            <a:headEnd type="triangle" w="med" len="med"/>
            <a:tailEnd type="triangle" w="med" len="med"/>
          </a:ln>
          <a:effectLst/>
        </p:spPr>
        <p:txBody>
          <a:bodyPr wrap="none" anchor="ctr"/>
          <a:lstStyle/>
          <a:p>
            <a:endParaRPr lang="en-US">
              <a:solidFill>
                <a:srgbClr val="000000"/>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4" name="Rectangle 4"/>
          <p:cNvSpPr>
            <a:spLocks noGrp="1" noChangeArrowheads="1"/>
          </p:cNvSpPr>
          <p:nvPr>
            <p:ph type="title"/>
          </p:nvPr>
        </p:nvSpPr>
        <p:spPr>
          <a:xfrm>
            <a:off x="457200" y="0"/>
            <a:ext cx="7772400" cy="838200"/>
          </a:xfrm>
        </p:spPr>
        <p:txBody>
          <a:bodyPr/>
          <a:lstStyle/>
          <a:p>
            <a:pPr eaLnBrk="1" hangingPunct="1">
              <a:defRPr/>
            </a:pPr>
            <a:r>
              <a:rPr lang="en-GB" dirty="0" smtClean="0"/>
              <a:t>Continue</a:t>
            </a:r>
          </a:p>
        </p:txBody>
      </p:sp>
      <p:sp>
        <p:nvSpPr>
          <p:cNvPr id="56325" name="Rectangle 5"/>
          <p:cNvSpPr>
            <a:spLocks noGrp="1" noChangeArrowheads="1"/>
          </p:cNvSpPr>
          <p:nvPr>
            <p:ph type="body" idx="1"/>
          </p:nvPr>
        </p:nvSpPr>
        <p:spPr>
          <a:xfrm>
            <a:off x="381000" y="1219200"/>
            <a:ext cx="7772400" cy="4114800"/>
          </a:xfrm>
        </p:spPr>
        <p:txBody>
          <a:bodyPr/>
          <a:lstStyle/>
          <a:p>
            <a:pPr eaLnBrk="1" hangingPunct="1">
              <a:lnSpc>
                <a:spcPct val="90000"/>
              </a:lnSpc>
              <a:buFont typeface="Wingdings" pitchFamily="2" charset="2"/>
              <a:buNone/>
              <a:defRPr/>
            </a:pPr>
            <a:r>
              <a:rPr lang="en-GB" sz="2400" dirty="0" smtClean="0"/>
              <a:t>So the Human Resource Manager job includes: </a:t>
            </a:r>
          </a:p>
          <a:p>
            <a:pPr eaLnBrk="1" hangingPunct="1">
              <a:lnSpc>
                <a:spcPct val="90000"/>
              </a:lnSpc>
              <a:defRPr/>
            </a:pPr>
            <a:r>
              <a:rPr lang="en-GB" sz="2400" dirty="0" smtClean="0"/>
              <a:t>Conducting Job analysis ( determining the nature of each job)</a:t>
            </a:r>
          </a:p>
          <a:p>
            <a:pPr eaLnBrk="1" hangingPunct="1">
              <a:lnSpc>
                <a:spcPct val="90000"/>
              </a:lnSpc>
              <a:defRPr/>
            </a:pPr>
            <a:r>
              <a:rPr lang="en-GB" sz="2400" dirty="0" smtClean="0"/>
              <a:t>Planning labour needs and recruiting job </a:t>
            </a:r>
            <a:r>
              <a:rPr lang="en-GB" sz="2400" dirty="0" err="1" smtClean="0"/>
              <a:t>candidated</a:t>
            </a:r>
            <a:r>
              <a:rPr lang="en-GB" sz="2400" dirty="0" smtClean="0"/>
              <a:t> </a:t>
            </a:r>
          </a:p>
          <a:p>
            <a:pPr eaLnBrk="1" hangingPunct="1">
              <a:lnSpc>
                <a:spcPct val="90000"/>
              </a:lnSpc>
              <a:defRPr/>
            </a:pPr>
            <a:r>
              <a:rPr lang="en-GB" sz="2400" dirty="0" smtClean="0"/>
              <a:t>Selecting Job candidates </a:t>
            </a:r>
          </a:p>
          <a:p>
            <a:pPr eaLnBrk="1" hangingPunct="1">
              <a:lnSpc>
                <a:spcPct val="90000"/>
              </a:lnSpc>
              <a:defRPr/>
            </a:pPr>
            <a:r>
              <a:rPr lang="en-GB" sz="2400" dirty="0" smtClean="0"/>
              <a:t>Orienting and training new employees</a:t>
            </a:r>
          </a:p>
          <a:p>
            <a:pPr eaLnBrk="1" hangingPunct="1">
              <a:lnSpc>
                <a:spcPct val="90000"/>
              </a:lnSpc>
              <a:defRPr/>
            </a:pPr>
            <a:r>
              <a:rPr lang="en-GB" sz="2400" dirty="0" smtClean="0"/>
              <a:t>Managing wages and salaries (compensating employees)</a:t>
            </a:r>
          </a:p>
          <a:p>
            <a:pPr eaLnBrk="1" hangingPunct="1">
              <a:lnSpc>
                <a:spcPct val="90000"/>
              </a:lnSpc>
              <a:defRPr/>
            </a:pPr>
            <a:r>
              <a:rPr lang="en-GB" sz="2400" dirty="0" smtClean="0"/>
              <a:t>Providing incentives and benefits</a:t>
            </a:r>
          </a:p>
          <a:p>
            <a:pPr eaLnBrk="1" hangingPunct="1">
              <a:lnSpc>
                <a:spcPct val="90000"/>
              </a:lnSpc>
              <a:defRPr/>
            </a:pPr>
            <a:r>
              <a:rPr lang="en-GB" sz="2400" dirty="0" smtClean="0"/>
              <a:t>Appraising performance</a:t>
            </a:r>
          </a:p>
          <a:p>
            <a:pPr eaLnBrk="1" hangingPunct="1">
              <a:lnSpc>
                <a:spcPct val="90000"/>
              </a:lnSpc>
              <a:defRPr/>
            </a:pPr>
            <a:r>
              <a:rPr lang="en-GB" sz="2400" dirty="0" smtClean="0"/>
              <a:t>Communicating ( interviewing, counselling, disciplining)</a:t>
            </a:r>
          </a:p>
          <a:p>
            <a:pPr eaLnBrk="1" hangingPunct="1">
              <a:lnSpc>
                <a:spcPct val="90000"/>
              </a:lnSpc>
              <a:defRPr/>
            </a:pPr>
            <a:r>
              <a:rPr lang="en-GB" sz="2400" dirty="0" smtClean="0"/>
              <a:t>Training and development</a:t>
            </a:r>
          </a:p>
          <a:p>
            <a:pPr eaLnBrk="1" hangingPunct="1">
              <a:lnSpc>
                <a:spcPct val="90000"/>
              </a:lnSpc>
              <a:buFont typeface="Wingdings" pitchFamily="2" charset="2"/>
              <a:buNone/>
              <a:defRPr/>
            </a:pPr>
            <a:endParaRPr lang="en-GB" sz="2400" dirty="0" smtClean="0"/>
          </a:p>
          <a:p>
            <a:pPr eaLnBrk="1" hangingPunct="1">
              <a:lnSpc>
                <a:spcPct val="90000"/>
              </a:lnSpc>
              <a:buFont typeface="Wingdings" pitchFamily="2" charset="2"/>
              <a:buNone/>
              <a:defRPr/>
            </a:pPr>
            <a:endParaRPr lang="en-GB" sz="2400" dirty="0" smtClean="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p:txBody>
          <a:bodyPr/>
          <a:lstStyle/>
          <a:p>
            <a:pPr eaLnBrk="1" hangingPunct="1">
              <a:defRPr/>
            </a:pPr>
            <a:r>
              <a:rPr lang="en-GB" smtClean="0"/>
              <a:t>Cont.</a:t>
            </a:r>
          </a:p>
        </p:txBody>
      </p:sp>
      <p:sp>
        <p:nvSpPr>
          <p:cNvPr id="58371" name="Rectangle 3"/>
          <p:cNvSpPr>
            <a:spLocks noGrp="1" noChangeArrowheads="1"/>
          </p:cNvSpPr>
          <p:nvPr>
            <p:ph type="body" idx="1"/>
          </p:nvPr>
        </p:nvSpPr>
        <p:spPr/>
        <p:txBody>
          <a:bodyPr/>
          <a:lstStyle/>
          <a:p>
            <a:pPr eaLnBrk="1" hangingPunct="1">
              <a:defRPr/>
            </a:pPr>
            <a:r>
              <a:rPr lang="en-GB" smtClean="0"/>
              <a:t>Training and Developing managers</a:t>
            </a:r>
          </a:p>
          <a:p>
            <a:pPr eaLnBrk="1" hangingPunct="1">
              <a:defRPr/>
            </a:pPr>
            <a:r>
              <a:rPr lang="en-GB" smtClean="0"/>
              <a:t>Building employee commitment</a:t>
            </a:r>
          </a:p>
          <a:p>
            <a:pPr eaLnBrk="1" hangingPunct="1">
              <a:buFont typeface="Wingdings" pitchFamily="2" charset="2"/>
              <a:buNone/>
              <a:defRPr/>
            </a:pPr>
            <a:r>
              <a:rPr lang="en-GB" smtClean="0"/>
              <a:t>And what a HRM Manger should know about</a:t>
            </a:r>
          </a:p>
          <a:p>
            <a:pPr eaLnBrk="1" hangingPunct="1">
              <a:buFont typeface="Wingdings" pitchFamily="2" charset="2"/>
              <a:buNone/>
              <a:defRPr/>
            </a:pPr>
            <a:r>
              <a:rPr lang="en-GB" smtClean="0"/>
              <a:t>Equal opportunity and affirmative action</a:t>
            </a:r>
          </a:p>
          <a:p>
            <a:pPr eaLnBrk="1" hangingPunct="1">
              <a:buFont typeface="Wingdings" pitchFamily="2" charset="2"/>
              <a:buNone/>
              <a:defRPr/>
            </a:pPr>
            <a:r>
              <a:rPr lang="en-GB" smtClean="0"/>
              <a:t>Employee health and safety</a:t>
            </a:r>
          </a:p>
          <a:p>
            <a:pPr eaLnBrk="1" hangingPunct="1">
              <a:buFont typeface="Wingdings" pitchFamily="2" charset="2"/>
              <a:buNone/>
              <a:defRPr/>
            </a:pPr>
            <a:r>
              <a:rPr lang="en-GB" smtClean="0"/>
              <a:t>Handling grievances and labour relations</a:t>
            </a:r>
          </a:p>
          <a:p>
            <a:pPr eaLnBrk="1" hangingPunct="1">
              <a:buFont typeface="Wingdings" pitchFamily="2" charset="2"/>
              <a:buNone/>
              <a:defRPr/>
            </a:pPr>
            <a:endParaRPr lang="en-GB" smtClean="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p:txBody>
          <a:bodyPr/>
          <a:lstStyle/>
          <a:p>
            <a:pPr eaLnBrk="1" hangingPunct="1">
              <a:defRPr/>
            </a:pPr>
            <a:r>
              <a:rPr lang="en-GB" sz="3400" smtClean="0"/>
              <a:t>Personnel Management   V Resource Management</a:t>
            </a:r>
            <a:endParaRPr lang="en-GB" smtClean="0"/>
          </a:p>
        </p:txBody>
      </p:sp>
      <p:sp>
        <p:nvSpPr>
          <p:cNvPr id="76803" name="Rectangle 3"/>
          <p:cNvSpPr>
            <a:spLocks noGrp="1" noChangeArrowheads="1"/>
          </p:cNvSpPr>
          <p:nvPr>
            <p:ph type="body" idx="1"/>
          </p:nvPr>
        </p:nvSpPr>
        <p:spPr/>
        <p:txBody>
          <a:bodyPr/>
          <a:lstStyle/>
          <a:p>
            <a:pPr eaLnBrk="1" hangingPunct="1">
              <a:defRPr/>
            </a:pPr>
            <a:endParaRPr lang="en-GB" sz="2400" smtClean="0"/>
          </a:p>
          <a:p>
            <a:pPr eaLnBrk="1" hangingPunct="1">
              <a:defRPr/>
            </a:pPr>
            <a:r>
              <a:rPr lang="en-GB" sz="2400" smtClean="0"/>
              <a:t>Personnel Management is ‘workforce’ centred</a:t>
            </a:r>
          </a:p>
          <a:p>
            <a:pPr eaLnBrk="1" hangingPunct="1">
              <a:defRPr/>
            </a:pPr>
            <a:r>
              <a:rPr lang="en-GB" sz="2400" smtClean="0"/>
              <a:t>HR is resource centred</a:t>
            </a:r>
          </a:p>
          <a:p>
            <a:pPr eaLnBrk="1" hangingPunct="1">
              <a:defRPr/>
            </a:pPr>
            <a:r>
              <a:rPr lang="en-GB" sz="2400" smtClean="0"/>
              <a:t>Does not identify with Management interests</a:t>
            </a:r>
          </a:p>
          <a:p>
            <a:pPr eaLnBrk="1" hangingPunct="1">
              <a:defRPr/>
            </a:pPr>
            <a:r>
              <a:rPr lang="en-GB" sz="2400" smtClean="0"/>
              <a:t>Directed at management needs for deployment</a:t>
            </a:r>
          </a:p>
          <a:p>
            <a:pPr eaLnBrk="1" hangingPunct="1">
              <a:defRPr/>
            </a:pPr>
            <a:r>
              <a:rPr lang="en-GB" sz="2400" smtClean="0"/>
              <a:t>People have the right to proper ‘treatment’</a:t>
            </a:r>
          </a:p>
          <a:p>
            <a:pPr eaLnBrk="1" hangingPunct="1">
              <a:defRPr/>
            </a:pPr>
            <a:r>
              <a:rPr lang="en-GB" sz="2400" smtClean="0"/>
              <a:t>Focus is on individuals and needs and potential</a:t>
            </a:r>
          </a:p>
          <a:p>
            <a:pPr eaLnBrk="1" hangingPunct="1">
              <a:defRPr/>
            </a:pPr>
            <a:r>
              <a:rPr lang="en-GB" sz="2400" smtClean="0"/>
              <a:t>Intervene between manager - subordinate relationships</a:t>
            </a:r>
          </a:p>
          <a:p>
            <a:pPr eaLnBrk="1" hangingPunct="1">
              <a:defRPr/>
            </a:pPr>
            <a:r>
              <a:rPr lang="en-GB" sz="2400" smtClean="0"/>
              <a:t>Planning, monitoring and control rather than mediation</a:t>
            </a:r>
            <a:endParaRPr lang="en-GB" smtClean="0"/>
          </a:p>
          <a:p>
            <a:pPr eaLnBrk="1" hangingPunct="1">
              <a:defRPr/>
            </a:pPr>
            <a:endParaRPr lang="en-GB" smtClean="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p:txBody>
          <a:bodyPr/>
          <a:lstStyle/>
          <a:p>
            <a:pPr eaLnBrk="1" hangingPunct="1">
              <a:defRPr/>
            </a:pPr>
            <a:r>
              <a:rPr lang="en-US" smtClean="0"/>
              <a:t>Why is it Important?</a:t>
            </a:r>
            <a:endParaRPr lang="en-GB" smtClean="0"/>
          </a:p>
        </p:txBody>
      </p:sp>
      <p:sp>
        <p:nvSpPr>
          <p:cNvPr id="64515" name="Rectangle 3"/>
          <p:cNvSpPr>
            <a:spLocks noGrp="1" noChangeArrowheads="1"/>
          </p:cNvSpPr>
          <p:nvPr>
            <p:ph type="body" idx="1"/>
          </p:nvPr>
        </p:nvSpPr>
        <p:spPr/>
        <p:txBody>
          <a:bodyPr/>
          <a:lstStyle/>
          <a:p>
            <a:pPr eaLnBrk="1" hangingPunct="1">
              <a:defRPr/>
            </a:pPr>
            <a:r>
              <a:rPr lang="en-US" sz="2400" smtClean="0"/>
              <a:t>Staff are the largest revenue cost of any organisation. </a:t>
            </a:r>
          </a:p>
          <a:p>
            <a:pPr eaLnBrk="1" hangingPunct="1">
              <a:defRPr/>
            </a:pPr>
            <a:r>
              <a:rPr lang="en-US" sz="2400" smtClean="0"/>
              <a:t>Staff are a volatile resource, they can leave you any time.</a:t>
            </a:r>
          </a:p>
          <a:p>
            <a:pPr eaLnBrk="1" hangingPunct="1">
              <a:defRPr/>
            </a:pPr>
            <a:r>
              <a:rPr lang="en-US" sz="2400" smtClean="0"/>
              <a:t>Staff are a store of corporate knowledge and the means of service delivery.</a:t>
            </a:r>
            <a:endParaRPr lang="en-GB" sz="2400" smtClean="0"/>
          </a:p>
          <a:p>
            <a:pPr eaLnBrk="1" hangingPunct="1">
              <a:defRPr/>
            </a:pPr>
            <a:r>
              <a:rPr lang="en-US" sz="2400" smtClean="0"/>
              <a:t>Retaining and developing good staff allows you to use skills and develop as a business.</a:t>
            </a:r>
          </a:p>
          <a:p>
            <a:pPr eaLnBrk="1" hangingPunct="1">
              <a:defRPr/>
            </a:pPr>
            <a:r>
              <a:rPr lang="en-US" sz="2400" smtClean="0"/>
              <a:t>Individuals should contribute more than they cost.</a:t>
            </a:r>
          </a:p>
          <a:p>
            <a:pPr eaLnBrk="1" hangingPunct="1">
              <a:defRPr/>
            </a:pPr>
            <a:r>
              <a:rPr lang="en-US" sz="2400" smtClean="0"/>
              <a:t>In the industry customer care critical and delivered by staff as representatives.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64515">
                                            <p:txEl>
                                              <p:pRg st="0" end="0"/>
                                            </p:txEl>
                                          </p:spTgt>
                                        </p:tgtEl>
                                        <p:attrNameLst>
                                          <p:attrName>style.visibility</p:attrName>
                                        </p:attrNameLst>
                                      </p:cBhvr>
                                      <p:to>
                                        <p:strVal val="visible"/>
                                      </p:to>
                                    </p:set>
                                    <p:anim calcmode="lin" valueType="num">
                                      <p:cBhvr additive="base">
                                        <p:cTn id="7" dur="500" fill="hold"/>
                                        <p:tgtEl>
                                          <p:spTgt spid="64515">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64515">
                                            <p:txEl>
                                              <p:pRg st="0" end="0"/>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carbrake.wav"/>
                                        </p:tgtEl>
                                      </p:cMediaNode>
                                    </p:audio>
                                  </p:sub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64515">
                                            <p:txEl>
                                              <p:pRg st="1" end="1"/>
                                            </p:txEl>
                                          </p:spTgt>
                                        </p:tgtEl>
                                        <p:attrNameLst>
                                          <p:attrName>style.visibility</p:attrName>
                                        </p:attrNameLst>
                                      </p:cBhvr>
                                      <p:to>
                                        <p:strVal val="visible"/>
                                      </p:to>
                                    </p:set>
                                    <p:anim calcmode="lin" valueType="num">
                                      <p:cBhvr additive="base">
                                        <p:cTn id="13" dur="500" fill="hold"/>
                                        <p:tgtEl>
                                          <p:spTgt spid="64515">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64515">
                                            <p:txEl>
                                              <p:pRg st="1" end="1"/>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2" name="carbrake.wav"/>
                                        </p:tgtEl>
                                      </p:cMediaNode>
                                    </p:audio>
                                  </p:sub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64515">
                                            <p:txEl>
                                              <p:pRg st="2" end="2"/>
                                            </p:txEl>
                                          </p:spTgt>
                                        </p:tgtEl>
                                        <p:attrNameLst>
                                          <p:attrName>style.visibility</p:attrName>
                                        </p:attrNameLst>
                                      </p:cBhvr>
                                      <p:to>
                                        <p:strVal val="visible"/>
                                      </p:to>
                                    </p:set>
                                    <p:anim calcmode="lin" valueType="num">
                                      <p:cBhvr additive="base">
                                        <p:cTn id="19" dur="500" fill="hold"/>
                                        <p:tgtEl>
                                          <p:spTgt spid="64515">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64515">
                                            <p:txEl>
                                              <p:pRg st="2" end="2"/>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7"/>
                                            </p:cond>
                                          </p:stCondLst>
                                          <p:endCondLst>
                                            <p:cond evt="onStopAudio" delay="0">
                                              <p:tgtEl>
                                                <p:sldTgt/>
                                              </p:tgtEl>
                                            </p:cond>
                                          </p:endCondLst>
                                        </p:cTn>
                                        <p:tgtEl>
                                          <p:sndTgt r:embed="rId2" name="carbrake.wav"/>
                                        </p:tgtEl>
                                      </p:cMediaNode>
                                    </p:audio>
                                  </p:subTnLst>
                                </p:cTn>
                              </p:par>
                            </p:childTnLst>
                          </p:cTn>
                        </p:par>
                      </p:childTnLst>
                    </p:cTn>
                  </p:par>
                  <p:par>
                    <p:cTn id="21" fill="hold">
                      <p:stCondLst>
                        <p:cond delay="indefinite"/>
                      </p:stCondLst>
                      <p:childTnLst>
                        <p:par>
                          <p:cTn id="22" fill="hold">
                            <p:stCondLst>
                              <p:cond delay="0"/>
                            </p:stCondLst>
                            <p:childTnLst>
                              <p:par>
                                <p:cTn id="23" presetID="2" presetClass="entr" presetSubtype="2" fill="hold" grpId="0" nodeType="clickEffect">
                                  <p:stCondLst>
                                    <p:cond delay="0"/>
                                  </p:stCondLst>
                                  <p:childTnLst>
                                    <p:set>
                                      <p:cBhvr>
                                        <p:cTn id="24" dur="1" fill="hold">
                                          <p:stCondLst>
                                            <p:cond delay="0"/>
                                          </p:stCondLst>
                                        </p:cTn>
                                        <p:tgtEl>
                                          <p:spTgt spid="64515">
                                            <p:txEl>
                                              <p:pRg st="3" end="3"/>
                                            </p:txEl>
                                          </p:spTgt>
                                        </p:tgtEl>
                                        <p:attrNameLst>
                                          <p:attrName>style.visibility</p:attrName>
                                        </p:attrNameLst>
                                      </p:cBhvr>
                                      <p:to>
                                        <p:strVal val="visible"/>
                                      </p:to>
                                    </p:set>
                                    <p:anim calcmode="lin" valueType="num">
                                      <p:cBhvr additive="base">
                                        <p:cTn id="25" dur="500" fill="hold"/>
                                        <p:tgtEl>
                                          <p:spTgt spid="64515">
                                            <p:txEl>
                                              <p:pRg st="3" end="3"/>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64515">
                                            <p:txEl>
                                              <p:pRg st="3" end="3"/>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3"/>
                                            </p:cond>
                                          </p:stCondLst>
                                          <p:endCondLst>
                                            <p:cond evt="onStopAudio" delay="0">
                                              <p:tgtEl>
                                                <p:sldTgt/>
                                              </p:tgtEl>
                                            </p:cond>
                                          </p:endCondLst>
                                        </p:cTn>
                                        <p:tgtEl>
                                          <p:sndTgt r:embed="rId2" name="carbrake.wav"/>
                                        </p:tgtEl>
                                      </p:cMediaNode>
                                    </p:audio>
                                  </p:subTnLst>
                                </p:cTn>
                              </p:par>
                            </p:childTnLst>
                          </p:cTn>
                        </p:par>
                      </p:childTnLst>
                    </p:cTn>
                  </p:par>
                  <p:par>
                    <p:cTn id="27" fill="hold">
                      <p:stCondLst>
                        <p:cond delay="indefinite"/>
                      </p:stCondLst>
                      <p:childTnLst>
                        <p:par>
                          <p:cTn id="28" fill="hold">
                            <p:stCondLst>
                              <p:cond delay="0"/>
                            </p:stCondLst>
                            <p:childTnLst>
                              <p:par>
                                <p:cTn id="29" presetID="2" presetClass="entr" presetSubtype="2" fill="hold" grpId="0" nodeType="clickEffect">
                                  <p:stCondLst>
                                    <p:cond delay="0"/>
                                  </p:stCondLst>
                                  <p:childTnLst>
                                    <p:set>
                                      <p:cBhvr>
                                        <p:cTn id="30" dur="1" fill="hold">
                                          <p:stCondLst>
                                            <p:cond delay="0"/>
                                          </p:stCondLst>
                                        </p:cTn>
                                        <p:tgtEl>
                                          <p:spTgt spid="64515">
                                            <p:txEl>
                                              <p:pRg st="4" end="4"/>
                                            </p:txEl>
                                          </p:spTgt>
                                        </p:tgtEl>
                                        <p:attrNameLst>
                                          <p:attrName>style.visibility</p:attrName>
                                        </p:attrNameLst>
                                      </p:cBhvr>
                                      <p:to>
                                        <p:strVal val="visible"/>
                                      </p:to>
                                    </p:set>
                                    <p:anim calcmode="lin" valueType="num">
                                      <p:cBhvr additive="base">
                                        <p:cTn id="31" dur="500" fill="hold"/>
                                        <p:tgtEl>
                                          <p:spTgt spid="64515">
                                            <p:txEl>
                                              <p:pRg st="4" end="4"/>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64515">
                                            <p:txEl>
                                              <p:pRg st="4" end="4"/>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9"/>
                                            </p:cond>
                                          </p:stCondLst>
                                          <p:endCondLst>
                                            <p:cond evt="onStopAudio" delay="0">
                                              <p:tgtEl>
                                                <p:sldTgt/>
                                              </p:tgtEl>
                                            </p:cond>
                                          </p:endCondLst>
                                        </p:cTn>
                                        <p:tgtEl>
                                          <p:sndTgt r:embed="rId2" name="carbrake.wav"/>
                                        </p:tgtEl>
                                      </p:cMediaNode>
                                    </p:audio>
                                  </p:subTnLst>
                                </p:cTn>
                              </p:par>
                            </p:childTnLst>
                          </p:cTn>
                        </p:par>
                      </p:childTnLst>
                    </p:cTn>
                  </p:par>
                  <p:par>
                    <p:cTn id="33" fill="hold">
                      <p:stCondLst>
                        <p:cond delay="indefinite"/>
                      </p:stCondLst>
                      <p:childTnLst>
                        <p:par>
                          <p:cTn id="34" fill="hold">
                            <p:stCondLst>
                              <p:cond delay="0"/>
                            </p:stCondLst>
                            <p:childTnLst>
                              <p:par>
                                <p:cTn id="35" presetID="2" presetClass="entr" presetSubtype="2" fill="hold" grpId="0" nodeType="clickEffect">
                                  <p:stCondLst>
                                    <p:cond delay="0"/>
                                  </p:stCondLst>
                                  <p:childTnLst>
                                    <p:set>
                                      <p:cBhvr>
                                        <p:cTn id="36" dur="1" fill="hold">
                                          <p:stCondLst>
                                            <p:cond delay="0"/>
                                          </p:stCondLst>
                                        </p:cTn>
                                        <p:tgtEl>
                                          <p:spTgt spid="64515">
                                            <p:txEl>
                                              <p:pRg st="5" end="5"/>
                                            </p:txEl>
                                          </p:spTgt>
                                        </p:tgtEl>
                                        <p:attrNameLst>
                                          <p:attrName>style.visibility</p:attrName>
                                        </p:attrNameLst>
                                      </p:cBhvr>
                                      <p:to>
                                        <p:strVal val="visible"/>
                                      </p:to>
                                    </p:set>
                                    <p:anim calcmode="lin" valueType="num">
                                      <p:cBhvr additive="base">
                                        <p:cTn id="37" dur="500" fill="hold"/>
                                        <p:tgtEl>
                                          <p:spTgt spid="64515">
                                            <p:txEl>
                                              <p:pRg st="5" end="5"/>
                                            </p:txEl>
                                          </p:spTgt>
                                        </p:tgtEl>
                                        <p:attrNameLst>
                                          <p:attrName>ppt_x</p:attrName>
                                        </p:attrNameLst>
                                      </p:cBhvr>
                                      <p:tavLst>
                                        <p:tav tm="0">
                                          <p:val>
                                            <p:strVal val="1+#ppt_w/2"/>
                                          </p:val>
                                        </p:tav>
                                        <p:tav tm="100000">
                                          <p:val>
                                            <p:strVal val="#ppt_x"/>
                                          </p:val>
                                        </p:tav>
                                      </p:tavLst>
                                    </p:anim>
                                    <p:anim calcmode="lin" valueType="num">
                                      <p:cBhvr additive="base">
                                        <p:cTn id="38" dur="500" fill="hold"/>
                                        <p:tgtEl>
                                          <p:spTgt spid="64515">
                                            <p:txEl>
                                              <p:pRg st="5" end="5"/>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35"/>
                                            </p:cond>
                                          </p:stCondLst>
                                          <p:endCondLst>
                                            <p:cond evt="onStopAudio" delay="0">
                                              <p:tgtEl>
                                                <p:sldTgt/>
                                              </p:tgtEl>
                                            </p:cond>
                                          </p:endCondLst>
                                        </p:cTn>
                                        <p:tgtEl>
                                          <p:sndTgt r:embed="rId2" name="carbrake.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515" grpId="0" build="p"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p:txBody>
          <a:bodyPr/>
          <a:lstStyle/>
          <a:p>
            <a:pPr eaLnBrk="1" hangingPunct="1">
              <a:defRPr/>
            </a:pPr>
            <a:r>
              <a:rPr lang="en-GB" smtClean="0"/>
              <a:t>Hard and Soft HRM </a:t>
            </a:r>
          </a:p>
        </p:txBody>
      </p:sp>
      <p:sp>
        <p:nvSpPr>
          <p:cNvPr id="69635" name="Rectangle 3"/>
          <p:cNvSpPr>
            <a:spLocks noGrp="1" noChangeArrowheads="1"/>
          </p:cNvSpPr>
          <p:nvPr>
            <p:ph type="body" idx="1"/>
          </p:nvPr>
        </p:nvSpPr>
        <p:spPr/>
        <p:txBody>
          <a:bodyPr/>
          <a:lstStyle/>
          <a:p>
            <a:pPr eaLnBrk="1" hangingPunct="1">
              <a:lnSpc>
                <a:spcPct val="90000"/>
              </a:lnSpc>
              <a:defRPr/>
            </a:pPr>
            <a:r>
              <a:rPr lang="en-GB" sz="2400" smtClean="0"/>
              <a:t>'Storey (1989) has distinguished between hard and soft forms of HRM, typified by the Michigan and Harvard models respectively. 'Hard' HRM focuses on the resource side of human resources. It emphasizes costs in the form of 'headcounts' and places control firmly in the hands of management. Their role is to manage numbers effectively, keeping the workforce closely matched with requirements in terms of both bodies and behaviour. 'Soft' HRM, on the other hand, stresses the 'human' aspects of HRM. Its concerns are with communication and motivation. People are led rather than managed. They are involved in determining and realizing strategic objectives.'</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pPr eaLnBrk="1" hangingPunct="1">
              <a:defRPr/>
            </a:pPr>
            <a:r>
              <a:rPr lang="en-US" smtClean="0"/>
              <a:t>Factors Affecting HR</a:t>
            </a:r>
            <a:endParaRPr lang="en-GB" smtClean="0"/>
          </a:p>
        </p:txBody>
      </p:sp>
      <p:sp>
        <p:nvSpPr>
          <p:cNvPr id="22531" name="Rectangle 3"/>
          <p:cNvSpPr>
            <a:spLocks noGrp="1" noChangeArrowheads="1"/>
          </p:cNvSpPr>
          <p:nvPr>
            <p:ph type="body" idx="1"/>
          </p:nvPr>
        </p:nvSpPr>
        <p:spPr/>
        <p:txBody>
          <a:bodyPr/>
          <a:lstStyle/>
          <a:p>
            <a:pPr eaLnBrk="1" hangingPunct="1">
              <a:defRPr/>
            </a:pPr>
            <a:r>
              <a:rPr lang="en-US" smtClean="0"/>
              <a:t>Legislation </a:t>
            </a:r>
          </a:p>
          <a:p>
            <a:pPr eaLnBrk="1" hangingPunct="1">
              <a:defRPr/>
            </a:pPr>
            <a:r>
              <a:rPr lang="en-US" smtClean="0"/>
              <a:t>The Economic environment</a:t>
            </a:r>
          </a:p>
          <a:p>
            <a:pPr eaLnBrk="1" hangingPunct="1">
              <a:defRPr/>
            </a:pPr>
            <a:r>
              <a:rPr lang="en-US" smtClean="0"/>
              <a:t>The global economy </a:t>
            </a:r>
          </a:p>
          <a:p>
            <a:pPr eaLnBrk="1" hangingPunct="1">
              <a:defRPr/>
            </a:pPr>
            <a:r>
              <a:rPr lang="en-US" smtClean="0"/>
              <a:t>The structure of the labour market</a:t>
            </a:r>
          </a:p>
          <a:p>
            <a:pPr eaLnBrk="1" hangingPunct="1">
              <a:defRPr/>
            </a:pPr>
            <a:r>
              <a:rPr lang="en-US" smtClean="0"/>
              <a:t>The Political environment</a:t>
            </a:r>
          </a:p>
          <a:p>
            <a:pPr eaLnBrk="1" hangingPunct="1">
              <a:defRPr/>
            </a:pPr>
            <a:r>
              <a:rPr lang="en-US" smtClean="0"/>
              <a:t>Changes in technology</a:t>
            </a:r>
          </a:p>
          <a:p>
            <a:pPr eaLnBrk="1" hangingPunct="1">
              <a:defRPr/>
            </a:pPr>
            <a:r>
              <a:rPr lang="en-US" smtClean="0"/>
              <a:t>Need to constantly retrain staff</a:t>
            </a:r>
            <a:endParaRPr lang="en-GB"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22531">
                                            <p:txEl>
                                              <p:pRg st="0" end="0"/>
                                            </p:txEl>
                                          </p:spTgt>
                                        </p:tgtEl>
                                        <p:attrNameLst>
                                          <p:attrName>style.visibility</p:attrName>
                                        </p:attrNameLst>
                                      </p:cBhvr>
                                      <p:to>
                                        <p:strVal val="visible"/>
                                      </p:to>
                                    </p:set>
                                    <p:anim calcmode="lin" valueType="num">
                                      <p:cBhvr additive="base">
                                        <p:cTn id="7" dur="500" fill="hold"/>
                                        <p:tgtEl>
                                          <p:spTgt spid="22531">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22531">
                                            <p:txEl>
                                              <p:pRg st="0" end="0"/>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carbrake.wav"/>
                                        </p:tgtEl>
                                      </p:cMediaNode>
                                    </p:audio>
                                  </p:sub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22531">
                                            <p:txEl>
                                              <p:pRg st="1" end="1"/>
                                            </p:txEl>
                                          </p:spTgt>
                                        </p:tgtEl>
                                        <p:attrNameLst>
                                          <p:attrName>style.visibility</p:attrName>
                                        </p:attrNameLst>
                                      </p:cBhvr>
                                      <p:to>
                                        <p:strVal val="visible"/>
                                      </p:to>
                                    </p:set>
                                    <p:anim calcmode="lin" valueType="num">
                                      <p:cBhvr additive="base">
                                        <p:cTn id="13" dur="500" fill="hold"/>
                                        <p:tgtEl>
                                          <p:spTgt spid="22531">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22531">
                                            <p:txEl>
                                              <p:pRg st="1" end="1"/>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2" name="carbrake.wav"/>
                                        </p:tgtEl>
                                      </p:cMediaNode>
                                    </p:audio>
                                  </p:sub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22531">
                                            <p:txEl>
                                              <p:pRg st="2" end="2"/>
                                            </p:txEl>
                                          </p:spTgt>
                                        </p:tgtEl>
                                        <p:attrNameLst>
                                          <p:attrName>style.visibility</p:attrName>
                                        </p:attrNameLst>
                                      </p:cBhvr>
                                      <p:to>
                                        <p:strVal val="visible"/>
                                      </p:to>
                                    </p:set>
                                    <p:anim calcmode="lin" valueType="num">
                                      <p:cBhvr additive="base">
                                        <p:cTn id="19" dur="500" fill="hold"/>
                                        <p:tgtEl>
                                          <p:spTgt spid="22531">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22531">
                                            <p:txEl>
                                              <p:pRg st="2" end="2"/>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7"/>
                                            </p:cond>
                                          </p:stCondLst>
                                          <p:endCondLst>
                                            <p:cond evt="onStopAudio" delay="0">
                                              <p:tgtEl>
                                                <p:sldTgt/>
                                              </p:tgtEl>
                                            </p:cond>
                                          </p:endCondLst>
                                        </p:cTn>
                                        <p:tgtEl>
                                          <p:sndTgt r:embed="rId2" name="carbrake.wav"/>
                                        </p:tgtEl>
                                      </p:cMediaNode>
                                    </p:audio>
                                  </p:subTnLst>
                                </p:cTn>
                              </p:par>
                            </p:childTnLst>
                          </p:cTn>
                        </p:par>
                      </p:childTnLst>
                    </p:cTn>
                  </p:par>
                  <p:par>
                    <p:cTn id="21" fill="hold">
                      <p:stCondLst>
                        <p:cond delay="indefinite"/>
                      </p:stCondLst>
                      <p:childTnLst>
                        <p:par>
                          <p:cTn id="22" fill="hold">
                            <p:stCondLst>
                              <p:cond delay="0"/>
                            </p:stCondLst>
                            <p:childTnLst>
                              <p:par>
                                <p:cTn id="23" presetID="2" presetClass="entr" presetSubtype="2" fill="hold" grpId="0" nodeType="clickEffect">
                                  <p:stCondLst>
                                    <p:cond delay="0"/>
                                  </p:stCondLst>
                                  <p:childTnLst>
                                    <p:set>
                                      <p:cBhvr>
                                        <p:cTn id="24" dur="1" fill="hold">
                                          <p:stCondLst>
                                            <p:cond delay="0"/>
                                          </p:stCondLst>
                                        </p:cTn>
                                        <p:tgtEl>
                                          <p:spTgt spid="22531">
                                            <p:txEl>
                                              <p:pRg st="3" end="3"/>
                                            </p:txEl>
                                          </p:spTgt>
                                        </p:tgtEl>
                                        <p:attrNameLst>
                                          <p:attrName>style.visibility</p:attrName>
                                        </p:attrNameLst>
                                      </p:cBhvr>
                                      <p:to>
                                        <p:strVal val="visible"/>
                                      </p:to>
                                    </p:set>
                                    <p:anim calcmode="lin" valueType="num">
                                      <p:cBhvr additive="base">
                                        <p:cTn id="25" dur="500" fill="hold"/>
                                        <p:tgtEl>
                                          <p:spTgt spid="22531">
                                            <p:txEl>
                                              <p:pRg st="3" end="3"/>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22531">
                                            <p:txEl>
                                              <p:pRg st="3" end="3"/>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3"/>
                                            </p:cond>
                                          </p:stCondLst>
                                          <p:endCondLst>
                                            <p:cond evt="onStopAudio" delay="0">
                                              <p:tgtEl>
                                                <p:sldTgt/>
                                              </p:tgtEl>
                                            </p:cond>
                                          </p:endCondLst>
                                        </p:cTn>
                                        <p:tgtEl>
                                          <p:sndTgt r:embed="rId2" name="carbrake.wav"/>
                                        </p:tgtEl>
                                      </p:cMediaNode>
                                    </p:audio>
                                  </p:subTnLst>
                                </p:cTn>
                              </p:par>
                            </p:childTnLst>
                          </p:cTn>
                        </p:par>
                      </p:childTnLst>
                    </p:cTn>
                  </p:par>
                  <p:par>
                    <p:cTn id="27" fill="hold">
                      <p:stCondLst>
                        <p:cond delay="indefinite"/>
                      </p:stCondLst>
                      <p:childTnLst>
                        <p:par>
                          <p:cTn id="28" fill="hold">
                            <p:stCondLst>
                              <p:cond delay="0"/>
                            </p:stCondLst>
                            <p:childTnLst>
                              <p:par>
                                <p:cTn id="29" presetID="2" presetClass="entr" presetSubtype="2" fill="hold" grpId="0" nodeType="clickEffect">
                                  <p:stCondLst>
                                    <p:cond delay="0"/>
                                  </p:stCondLst>
                                  <p:childTnLst>
                                    <p:set>
                                      <p:cBhvr>
                                        <p:cTn id="30" dur="1" fill="hold">
                                          <p:stCondLst>
                                            <p:cond delay="0"/>
                                          </p:stCondLst>
                                        </p:cTn>
                                        <p:tgtEl>
                                          <p:spTgt spid="22531">
                                            <p:txEl>
                                              <p:pRg st="4" end="4"/>
                                            </p:txEl>
                                          </p:spTgt>
                                        </p:tgtEl>
                                        <p:attrNameLst>
                                          <p:attrName>style.visibility</p:attrName>
                                        </p:attrNameLst>
                                      </p:cBhvr>
                                      <p:to>
                                        <p:strVal val="visible"/>
                                      </p:to>
                                    </p:set>
                                    <p:anim calcmode="lin" valueType="num">
                                      <p:cBhvr additive="base">
                                        <p:cTn id="31" dur="500" fill="hold"/>
                                        <p:tgtEl>
                                          <p:spTgt spid="22531">
                                            <p:txEl>
                                              <p:pRg st="4" end="4"/>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22531">
                                            <p:txEl>
                                              <p:pRg st="4" end="4"/>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9"/>
                                            </p:cond>
                                          </p:stCondLst>
                                          <p:endCondLst>
                                            <p:cond evt="onStopAudio" delay="0">
                                              <p:tgtEl>
                                                <p:sldTgt/>
                                              </p:tgtEl>
                                            </p:cond>
                                          </p:endCondLst>
                                        </p:cTn>
                                        <p:tgtEl>
                                          <p:sndTgt r:embed="rId2" name="carbrake.wav"/>
                                        </p:tgtEl>
                                      </p:cMediaNode>
                                    </p:audio>
                                  </p:subTnLst>
                                </p:cTn>
                              </p:par>
                            </p:childTnLst>
                          </p:cTn>
                        </p:par>
                      </p:childTnLst>
                    </p:cTn>
                  </p:par>
                  <p:par>
                    <p:cTn id="33" fill="hold">
                      <p:stCondLst>
                        <p:cond delay="indefinite"/>
                      </p:stCondLst>
                      <p:childTnLst>
                        <p:par>
                          <p:cTn id="34" fill="hold">
                            <p:stCondLst>
                              <p:cond delay="0"/>
                            </p:stCondLst>
                            <p:childTnLst>
                              <p:par>
                                <p:cTn id="35" presetID="2" presetClass="entr" presetSubtype="2" fill="hold" grpId="0" nodeType="clickEffect">
                                  <p:stCondLst>
                                    <p:cond delay="0"/>
                                  </p:stCondLst>
                                  <p:childTnLst>
                                    <p:set>
                                      <p:cBhvr>
                                        <p:cTn id="36" dur="1" fill="hold">
                                          <p:stCondLst>
                                            <p:cond delay="0"/>
                                          </p:stCondLst>
                                        </p:cTn>
                                        <p:tgtEl>
                                          <p:spTgt spid="22531">
                                            <p:txEl>
                                              <p:pRg st="5" end="5"/>
                                            </p:txEl>
                                          </p:spTgt>
                                        </p:tgtEl>
                                        <p:attrNameLst>
                                          <p:attrName>style.visibility</p:attrName>
                                        </p:attrNameLst>
                                      </p:cBhvr>
                                      <p:to>
                                        <p:strVal val="visible"/>
                                      </p:to>
                                    </p:set>
                                    <p:anim calcmode="lin" valueType="num">
                                      <p:cBhvr additive="base">
                                        <p:cTn id="37" dur="500" fill="hold"/>
                                        <p:tgtEl>
                                          <p:spTgt spid="22531">
                                            <p:txEl>
                                              <p:pRg st="5" end="5"/>
                                            </p:txEl>
                                          </p:spTgt>
                                        </p:tgtEl>
                                        <p:attrNameLst>
                                          <p:attrName>ppt_x</p:attrName>
                                        </p:attrNameLst>
                                      </p:cBhvr>
                                      <p:tavLst>
                                        <p:tav tm="0">
                                          <p:val>
                                            <p:strVal val="1+#ppt_w/2"/>
                                          </p:val>
                                        </p:tav>
                                        <p:tav tm="100000">
                                          <p:val>
                                            <p:strVal val="#ppt_x"/>
                                          </p:val>
                                        </p:tav>
                                      </p:tavLst>
                                    </p:anim>
                                    <p:anim calcmode="lin" valueType="num">
                                      <p:cBhvr additive="base">
                                        <p:cTn id="38" dur="500" fill="hold"/>
                                        <p:tgtEl>
                                          <p:spTgt spid="22531">
                                            <p:txEl>
                                              <p:pRg st="5" end="5"/>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35"/>
                                            </p:cond>
                                          </p:stCondLst>
                                          <p:endCondLst>
                                            <p:cond evt="onStopAudio" delay="0">
                                              <p:tgtEl>
                                                <p:sldTgt/>
                                              </p:tgtEl>
                                            </p:cond>
                                          </p:endCondLst>
                                        </p:cTn>
                                        <p:tgtEl>
                                          <p:sndTgt r:embed="rId2" name="carbrake.wav"/>
                                        </p:tgtEl>
                                      </p:cMediaNode>
                                    </p:audio>
                                  </p:subTnLst>
                                </p:cTn>
                              </p:par>
                            </p:childTnLst>
                          </p:cTn>
                        </p:par>
                      </p:childTnLst>
                    </p:cTn>
                  </p:par>
                  <p:par>
                    <p:cTn id="39" fill="hold">
                      <p:stCondLst>
                        <p:cond delay="indefinite"/>
                      </p:stCondLst>
                      <p:childTnLst>
                        <p:par>
                          <p:cTn id="40" fill="hold">
                            <p:stCondLst>
                              <p:cond delay="0"/>
                            </p:stCondLst>
                            <p:childTnLst>
                              <p:par>
                                <p:cTn id="41" presetID="2" presetClass="entr" presetSubtype="2" fill="hold" grpId="0" nodeType="clickEffect">
                                  <p:stCondLst>
                                    <p:cond delay="0"/>
                                  </p:stCondLst>
                                  <p:childTnLst>
                                    <p:set>
                                      <p:cBhvr>
                                        <p:cTn id="42" dur="1" fill="hold">
                                          <p:stCondLst>
                                            <p:cond delay="0"/>
                                          </p:stCondLst>
                                        </p:cTn>
                                        <p:tgtEl>
                                          <p:spTgt spid="22531">
                                            <p:txEl>
                                              <p:pRg st="6" end="6"/>
                                            </p:txEl>
                                          </p:spTgt>
                                        </p:tgtEl>
                                        <p:attrNameLst>
                                          <p:attrName>style.visibility</p:attrName>
                                        </p:attrNameLst>
                                      </p:cBhvr>
                                      <p:to>
                                        <p:strVal val="visible"/>
                                      </p:to>
                                    </p:set>
                                    <p:anim calcmode="lin" valueType="num">
                                      <p:cBhvr additive="base">
                                        <p:cTn id="43" dur="500" fill="hold"/>
                                        <p:tgtEl>
                                          <p:spTgt spid="22531">
                                            <p:txEl>
                                              <p:pRg st="6" end="6"/>
                                            </p:txEl>
                                          </p:spTgt>
                                        </p:tgtEl>
                                        <p:attrNameLst>
                                          <p:attrName>ppt_x</p:attrName>
                                        </p:attrNameLst>
                                      </p:cBhvr>
                                      <p:tavLst>
                                        <p:tav tm="0">
                                          <p:val>
                                            <p:strVal val="1+#ppt_w/2"/>
                                          </p:val>
                                        </p:tav>
                                        <p:tav tm="100000">
                                          <p:val>
                                            <p:strVal val="#ppt_x"/>
                                          </p:val>
                                        </p:tav>
                                      </p:tavLst>
                                    </p:anim>
                                    <p:anim calcmode="lin" valueType="num">
                                      <p:cBhvr additive="base">
                                        <p:cTn id="44" dur="500" fill="hold"/>
                                        <p:tgtEl>
                                          <p:spTgt spid="22531">
                                            <p:txEl>
                                              <p:pRg st="6" end="6"/>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41"/>
                                            </p:cond>
                                          </p:stCondLst>
                                          <p:endCondLst>
                                            <p:cond evt="onStopAudio" delay="0">
                                              <p:tgtEl>
                                                <p:sldTgt/>
                                              </p:tgtEl>
                                            </p:cond>
                                          </p:endCondLst>
                                        </p:cTn>
                                        <p:tgtEl>
                                          <p:sndTgt r:embed="rId2" name="carbrake.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1" grpId="0" build="p"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pPr eaLnBrk="1" hangingPunct="1">
              <a:defRPr/>
            </a:pPr>
            <a:r>
              <a:rPr lang="en-GB" smtClean="0"/>
              <a:t>HRM Function</a:t>
            </a:r>
          </a:p>
        </p:txBody>
      </p:sp>
      <p:sp>
        <p:nvSpPr>
          <p:cNvPr id="44035" name="Rectangle 3"/>
          <p:cNvSpPr>
            <a:spLocks noGrp="1" noChangeArrowheads="1"/>
          </p:cNvSpPr>
          <p:nvPr>
            <p:ph type="body" idx="1"/>
          </p:nvPr>
        </p:nvSpPr>
        <p:spPr>
          <a:xfrm>
            <a:off x="457200" y="1600200"/>
            <a:ext cx="8686800" cy="4525963"/>
          </a:xfrm>
        </p:spPr>
        <p:txBody>
          <a:bodyPr/>
          <a:lstStyle/>
          <a:p>
            <a:pPr eaLnBrk="1" hangingPunct="1">
              <a:defRPr/>
            </a:pPr>
            <a:r>
              <a:rPr lang="en-GB" sz="2800" smtClean="0"/>
              <a:t>The company rather than the state or trade union provide employee security and welfare</a:t>
            </a:r>
          </a:p>
          <a:p>
            <a:pPr eaLnBrk="1" hangingPunct="1">
              <a:defRPr/>
            </a:pPr>
            <a:r>
              <a:rPr lang="en-GB" sz="2800" smtClean="0"/>
              <a:t>HRM focuses on achieving organisational goals through individual achievement</a:t>
            </a:r>
          </a:p>
          <a:p>
            <a:pPr eaLnBrk="1" hangingPunct="1">
              <a:defRPr/>
            </a:pPr>
            <a:r>
              <a:rPr lang="en-GB" sz="2800" smtClean="0"/>
              <a:t>Providing the right person in the right place</a:t>
            </a:r>
          </a:p>
          <a:p>
            <a:pPr eaLnBrk="1" hangingPunct="1">
              <a:defRPr/>
            </a:pPr>
            <a:r>
              <a:rPr lang="en-GB" sz="2800" smtClean="0"/>
              <a:t>Directing positive employee communication and involvement</a:t>
            </a:r>
          </a:p>
          <a:p>
            <a:pPr eaLnBrk="1" hangingPunct="1">
              <a:defRPr/>
            </a:pPr>
            <a:r>
              <a:rPr lang="en-GB" sz="2800" smtClean="0"/>
              <a:t>Optimise co-operation and loyalty</a:t>
            </a:r>
          </a:p>
          <a:p>
            <a:pPr eaLnBrk="1" hangingPunct="1">
              <a:defRPr/>
            </a:pPr>
            <a:r>
              <a:rPr lang="en-GB" sz="2800" smtClean="0"/>
              <a:t>Imposition of different forms of control to develop management</a:t>
            </a:r>
            <a:endParaRPr lang="en-GB" smtClean="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pPr eaLnBrk="1" hangingPunct="1">
              <a:defRPr/>
            </a:pPr>
            <a:r>
              <a:rPr lang="en-GB" smtClean="0"/>
              <a:t>Moving with the Times</a:t>
            </a:r>
          </a:p>
        </p:txBody>
      </p:sp>
      <p:sp>
        <p:nvSpPr>
          <p:cNvPr id="45059" name="Rectangle 3"/>
          <p:cNvSpPr>
            <a:spLocks noGrp="1" noChangeArrowheads="1"/>
          </p:cNvSpPr>
          <p:nvPr>
            <p:ph type="body" idx="1"/>
          </p:nvPr>
        </p:nvSpPr>
        <p:spPr/>
        <p:txBody>
          <a:bodyPr/>
          <a:lstStyle/>
          <a:p>
            <a:pPr eaLnBrk="1" hangingPunct="1">
              <a:defRPr/>
            </a:pPr>
            <a:r>
              <a:rPr lang="en-GB" sz="2400" smtClean="0">
                <a:latin typeface="Verdana" pitchFamily="34" charset="0"/>
              </a:rPr>
              <a:t>Forces interact in complex ways to move and change markets, businesses and the economics of regions.</a:t>
            </a:r>
          </a:p>
          <a:p>
            <a:pPr lvl="1" eaLnBrk="1" hangingPunct="1">
              <a:defRPr/>
            </a:pPr>
            <a:endParaRPr lang="en-GB" sz="1800" smtClean="0">
              <a:latin typeface="Verdana" pitchFamily="34" charset="0"/>
            </a:endParaRPr>
          </a:p>
          <a:p>
            <a:pPr lvl="1" eaLnBrk="1" hangingPunct="1">
              <a:defRPr/>
            </a:pPr>
            <a:r>
              <a:rPr lang="en-GB" sz="2400" smtClean="0">
                <a:latin typeface="Verdana" pitchFamily="34" charset="0"/>
              </a:rPr>
              <a:t>The changing expectations of a growing population. </a:t>
            </a:r>
          </a:p>
          <a:p>
            <a:pPr lvl="1" eaLnBrk="1" hangingPunct="1">
              <a:defRPr/>
            </a:pPr>
            <a:r>
              <a:rPr lang="en-GB" sz="2400" smtClean="0">
                <a:latin typeface="Verdana" pitchFamily="34" charset="0"/>
              </a:rPr>
              <a:t> a greater sense of self-determination </a:t>
            </a:r>
          </a:p>
          <a:p>
            <a:pPr lvl="1" eaLnBrk="1" hangingPunct="1">
              <a:defRPr/>
            </a:pPr>
            <a:r>
              <a:rPr lang="en-GB" sz="2400" smtClean="0">
                <a:latin typeface="Verdana" pitchFamily="34" charset="0"/>
              </a:rPr>
              <a:t>expectation of rewards and recognition for efforts expended</a:t>
            </a:r>
          </a:p>
          <a:p>
            <a:pPr lvl="1" eaLnBrk="1" hangingPunct="1">
              <a:defRPr/>
            </a:pPr>
            <a:r>
              <a:rPr lang="en-GB" sz="2400" smtClean="0">
                <a:latin typeface="Verdana" pitchFamily="34" charset="0"/>
              </a:rPr>
              <a:t>a growing appetite for a better life.</a:t>
            </a:r>
            <a:r>
              <a:rPr lang="en-GB" sz="1800" smtClean="0">
                <a:latin typeface="Verdana" pitchFamily="34" charset="0"/>
              </a:rPr>
              <a:t> </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a:lstStyle/>
          <a:p>
            <a:pPr eaLnBrk="1" hangingPunct="1">
              <a:defRPr/>
            </a:pPr>
            <a:r>
              <a:rPr lang="en-GB" smtClean="0"/>
              <a:t>Business Changes</a:t>
            </a:r>
          </a:p>
        </p:txBody>
      </p:sp>
      <p:sp>
        <p:nvSpPr>
          <p:cNvPr id="46083" name="Rectangle 3"/>
          <p:cNvSpPr>
            <a:spLocks noGrp="1" noChangeArrowheads="1"/>
          </p:cNvSpPr>
          <p:nvPr>
            <p:ph type="body" idx="1"/>
          </p:nvPr>
        </p:nvSpPr>
        <p:spPr/>
        <p:txBody>
          <a:bodyPr/>
          <a:lstStyle/>
          <a:p>
            <a:pPr eaLnBrk="1" hangingPunct="1">
              <a:defRPr/>
            </a:pPr>
            <a:r>
              <a:rPr lang="en-GB" sz="2400" smtClean="0">
                <a:latin typeface="Verdana" pitchFamily="34" charset="0"/>
              </a:rPr>
              <a:t>HRM equipped with strategy - a new set of tools and measures </a:t>
            </a:r>
            <a:endParaRPr lang="en-GB" sz="2400" smtClean="0">
              <a:latin typeface="Verdana" pitchFamily="34" charset="0"/>
              <a:ea typeface="MS Mincho" pitchFamily="49" charset="-128"/>
            </a:endParaRPr>
          </a:p>
          <a:p>
            <a:pPr eaLnBrk="1" hangingPunct="1">
              <a:defRPr/>
            </a:pPr>
            <a:r>
              <a:rPr lang="en-GB" sz="2400" smtClean="0">
                <a:latin typeface="Verdana" pitchFamily="34" charset="0"/>
                <a:ea typeface="MS Mincho" pitchFamily="49" charset="-128"/>
              </a:rPr>
              <a:t>People issues are now recognised as being central to the success of any organisation</a:t>
            </a:r>
          </a:p>
          <a:p>
            <a:pPr eaLnBrk="1" hangingPunct="1">
              <a:defRPr/>
            </a:pPr>
            <a:r>
              <a:rPr lang="en-GB" sz="2400" smtClean="0">
                <a:latin typeface="Verdana" pitchFamily="34" charset="0"/>
                <a:ea typeface="MS Mincho" pitchFamily="49" charset="-128"/>
              </a:rPr>
              <a:t>as a consequence, human resources has assumed a higher profile. </a:t>
            </a:r>
          </a:p>
          <a:p>
            <a:pPr eaLnBrk="1" hangingPunct="1">
              <a:defRPr/>
            </a:pPr>
            <a:r>
              <a:rPr lang="en-GB" sz="2400" smtClean="0">
                <a:latin typeface="Verdana" pitchFamily="34" charset="0"/>
                <a:ea typeface="MS Mincho" pitchFamily="49" charset="-128"/>
              </a:rPr>
              <a:t>senior management meeting address concerns </a:t>
            </a:r>
          </a:p>
          <a:p>
            <a:pPr lvl="1" eaLnBrk="1" hangingPunct="1">
              <a:defRPr/>
            </a:pPr>
            <a:r>
              <a:rPr lang="en-GB" sz="2000" smtClean="0">
                <a:latin typeface="Verdana" pitchFamily="34" charset="0"/>
                <a:ea typeface="MS Mincho" pitchFamily="49" charset="-128"/>
              </a:rPr>
              <a:t>staffing levels, </a:t>
            </a:r>
          </a:p>
          <a:p>
            <a:pPr lvl="1" eaLnBrk="1" hangingPunct="1">
              <a:defRPr/>
            </a:pPr>
            <a:r>
              <a:rPr lang="en-GB" sz="2000" smtClean="0">
                <a:latin typeface="Verdana" pitchFamily="34" charset="0"/>
                <a:ea typeface="MS Mincho" pitchFamily="49" charset="-128"/>
              </a:rPr>
              <a:t>recruitment, </a:t>
            </a:r>
          </a:p>
          <a:p>
            <a:pPr lvl="1" eaLnBrk="1" hangingPunct="1">
              <a:defRPr/>
            </a:pPr>
            <a:r>
              <a:rPr lang="en-GB" sz="2000" smtClean="0">
                <a:latin typeface="Verdana" pitchFamily="34" charset="0"/>
                <a:ea typeface="MS Mincho" pitchFamily="49" charset="-128"/>
              </a:rPr>
              <a:t>management development </a:t>
            </a:r>
          </a:p>
          <a:p>
            <a:pPr lvl="1" eaLnBrk="1" hangingPunct="1">
              <a:defRPr/>
            </a:pPr>
            <a:r>
              <a:rPr lang="en-GB" sz="2000" smtClean="0">
                <a:latin typeface="Verdana" pitchFamily="34" charset="0"/>
                <a:ea typeface="MS Mincho" pitchFamily="49" charset="-128"/>
              </a:rPr>
              <a:t>retention.</a:t>
            </a:r>
            <a:endParaRPr lang="en-GB" sz="2400" smtClean="0">
              <a:latin typeface="Verdana" pitchFamily="34" charset="0"/>
              <a:ea typeface="MS Mincho" pitchFamily="49" charset="-128"/>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lstStyle/>
          <a:p>
            <a:pPr eaLnBrk="1" hangingPunct="1">
              <a:defRPr/>
            </a:pPr>
            <a:r>
              <a:rPr lang="en-GB" sz="3800" b="1" smtClean="0"/>
              <a:t>Mutuality</a:t>
            </a:r>
            <a:r>
              <a:rPr lang="en-GB" sz="3800" smtClean="0"/>
              <a:t> </a:t>
            </a:r>
            <a:r>
              <a:rPr lang="en-GB" smtClean="0"/>
              <a:t/>
            </a:r>
            <a:br>
              <a:rPr lang="en-GB" smtClean="0"/>
            </a:br>
            <a:r>
              <a:rPr lang="en-GB" sz="2900" smtClean="0"/>
              <a:t>between Employers and Employees</a:t>
            </a:r>
            <a:endParaRPr lang="en-GB" smtClean="0"/>
          </a:p>
        </p:txBody>
      </p:sp>
      <p:sp>
        <p:nvSpPr>
          <p:cNvPr id="47107" name="Rectangle 3"/>
          <p:cNvSpPr>
            <a:spLocks noGrp="1" noChangeArrowheads="1"/>
          </p:cNvSpPr>
          <p:nvPr>
            <p:ph type="body" idx="1"/>
          </p:nvPr>
        </p:nvSpPr>
        <p:spPr>
          <a:xfrm>
            <a:off x="304800" y="1600200"/>
            <a:ext cx="8839200" cy="4525963"/>
          </a:xfrm>
        </p:spPr>
        <p:txBody>
          <a:bodyPr/>
          <a:lstStyle/>
          <a:p>
            <a:pPr eaLnBrk="1" hangingPunct="1">
              <a:defRPr/>
            </a:pPr>
            <a:r>
              <a:rPr lang="en-GB" sz="2800" smtClean="0">
                <a:latin typeface="Verdana" pitchFamily="34" charset="0"/>
              </a:rPr>
              <a:t>The theory that policy will elicit commitment which in turn will yield better economic performance and greater human development</a:t>
            </a:r>
            <a:endParaRPr lang="en-GB" smtClean="0">
              <a:latin typeface="Verdana" pitchFamily="34" charset="0"/>
            </a:endParaRPr>
          </a:p>
          <a:p>
            <a:pPr lvl="1" eaLnBrk="1" hangingPunct="1">
              <a:defRPr/>
            </a:pPr>
            <a:r>
              <a:rPr lang="en-GB" smtClean="0">
                <a:latin typeface="Verdana" pitchFamily="34" charset="0"/>
              </a:rPr>
              <a:t>Mutual goals</a:t>
            </a:r>
          </a:p>
          <a:p>
            <a:pPr lvl="1" eaLnBrk="1" hangingPunct="1">
              <a:defRPr/>
            </a:pPr>
            <a:r>
              <a:rPr lang="en-GB" smtClean="0">
                <a:latin typeface="Verdana" pitchFamily="34" charset="0"/>
              </a:rPr>
              <a:t>mutual influence</a:t>
            </a:r>
          </a:p>
          <a:p>
            <a:pPr lvl="1" eaLnBrk="1" hangingPunct="1">
              <a:defRPr/>
            </a:pPr>
            <a:r>
              <a:rPr lang="en-GB" smtClean="0">
                <a:latin typeface="Verdana" pitchFamily="34" charset="0"/>
              </a:rPr>
              <a:t>mutual respect</a:t>
            </a:r>
          </a:p>
          <a:p>
            <a:pPr lvl="1" eaLnBrk="1" hangingPunct="1">
              <a:defRPr/>
            </a:pPr>
            <a:r>
              <a:rPr lang="en-GB" smtClean="0">
                <a:latin typeface="Verdana" pitchFamily="34" charset="0"/>
              </a:rPr>
              <a:t>mutual rewards</a:t>
            </a:r>
          </a:p>
          <a:p>
            <a:pPr lvl="1" eaLnBrk="1" hangingPunct="1">
              <a:defRPr/>
            </a:pPr>
            <a:r>
              <a:rPr lang="en-GB" smtClean="0">
                <a:latin typeface="Verdana" pitchFamily="34" charset="0"/>
              </a:rPr>
              <a:t>mutual responsibility</a:t>
            </a:r>
          </a:p>
          <a:p>
            <a:pPr lvl="2" eaLnBrk="1" hangingPunct="1">
              <a:defRPr/>
            </a:pPr>
            <a:r>
              <a:rPr lang="en-GB" sz="1600" smtClean="0">
                <a:latin typeface="Verdana" pitchFamily="34" charset="0"/>
              </a:rPr>
              <a:t>Walton, 1985</a:t>
            </a:r>
            <a:endParaRPr lang="en-GB" smtClean="0">
              <a:latin typeface="Verdana" pitchFamily="34"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85800" y="3048000"/>
            <a:ext cx="8001000" cy="1143000"/>
          </a:xfrm>
        </p:spPr>
        <p:txBody>
          <a:bodyPr/>
          <a:lstStyle/>
          <a:p>
            <a:pPr algn="ctr"/>
            <a:r>
              <a:rPr lang="en-US" dirty="0"/>
              <a:t>Introduction </a:t>
            </a:r>
            <a:r>
              <a:rPr lang="en-US" dirty="0" smtClean="0"/>
              <a:t/>
            </a:r>
            <a:br>
              <a:rPr lang="en-US" dirty="0" smtClean="0"/>
            </a:br>
            <a:r>
              <a:rPr lang="en-US" dirty="0" smtClean="0"/>
              <a:t>to </a:t>
            </a:r>
            <a:br>
              <a:rPr lang="en-US" dirty="0" smtClean="0"/>
            </a:br>
            <a:r>
              <a:rPr lang="en-US" dirty="0" smtClean="0"/>
              <a:t>Human </a:t>
            </a:r>
            <a:r>
              <a:rPr lang="en-US" dirty="0"/>
              <a:t>Resource Development </a:t>
            </a:r>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7394" name="Rectangle 2"/>
          <p:cNvSpPr>
            <a:spLocks noGrp="1" noChangeArrowheads="1"/>
          </p:cNvSpPr>
          <p:nvPr>
            <p:ph type="title"/>
          </p:nvPr>
        </p:nvSpPr>
        <p:spPr>
          <a:xfrm>
            <a:off x="609600" y="0"/>
            <a:ext cx="7772400" cy="914400"/>
          </a:xfrm>
        </p:spPr>
        <p:txBody>
          <a:bodyPr/>
          <a:lstStyle/>
          <a:p>
            <a:r>
              <a:rPr lang="en-US"/>
              <a:t>Learning Objectives</a:t>
            </a:r>
          </a:p>
        </p:txBody>
      </p:sp>
      <p:sp>
        <p:nvSpPr>
          <p:cNvPr id="187395" name="Rectangle 3" descr="Rectangle: Click to edit Master text styles&#10;Second level&#10;Third level&#10;Fourth level&#10;Fifth level"/>
          <p:cNvSpPr>
            <a:spLocks noGrp="1" noChangeArrowheads="1"/>
          </p:cNvSpPr>
          <p:nvPr>
            <p:ph type="body" idx="1"/>
          </p:nvPr>
        </p:nvSpPr>
        <p:spPr>
          <a:xfrm>
            <a:off x="152400" y="990600"/>
            <a:ext cx="8763000" cy="5029200"/>
          </a:xfrm>
        </p:spPr>
        <p:txBody>
          <a:bodyPr/>
          <a:lstStyle/>
          <a:p>
            <a:pPr algn="just">
              <a:lnSpc>
                <a:spcPct val="80000"/>
              </a:lnSpc>
              <a:buFont typeface="Wingdings" pitchFamily="2" charset="2"/>
              <a:buNone/>
            </a:pPr>
            <a:r>
              <a:rPr lang="en-US" dirty="0"/>
              <a:t>After learning this chapter, you should be able to:</a:t>
            </a:r>
          </a:p>
          <a:p>
            <a:pPr algn="just">
              <a:lnSpc>
                <a:spcPct val="80000"/>
              </a:lnSpc>
            </a:pPr>
            <a:r>
              <a:rPr lang="en-US" dirty="0"/>
              <a:t>Define human resource development (HRD)</a:t>
            </a:r>
          </a:p>
          <a:p>
            <a:pPr algn="just">
              <a:lnSpc>
                <a:spcPct val="80000"/>
              </a:lnSpc>
            </a:pPr>
            <a:r>
              <a:rPr lang="en-US" dirty="0"/>
              <a:t>Relate the major historical events leading up to the establishment of HRD as a profession</a:t>
            </a:r>
          </a:p>
          <a:p>
            <a:pPr algn="just">
              <a:lnSpc>
                <a:spcPct val="80000"/>
              </a:lnSpc>
            </a:pPr>
            <a:r>
              <a:rPr lang="en-US" dirty="0"/>
              <a:t>Distinguish between HRD and Human Resource Management (HRM)</a:t>
            </a:r>
          </a:p>
          <a:p>
            <a:pPr algn="just">
              <a:lnSpc>
                <a:spcPct val="80000"/>
              </a:lnSpc>
            </a:pPr>
            <a:r>
              <a:rPr lang="en-US" dirty="0"/>
              <a:t>Identify and describe each of the major HRD functions</a:t>
            </a:r>
          </a:p>
          <a:p>
            <a:pPr algn="just">
              <a:lnSpc>
                <a:spcPct val="80000"/>
              </a:lnSpc>
            </a:pPr>
            <a:r>
              <a:rPr lang="en-US" dirty="0"/>
              <a:t>Recognize the various roles and competencies of an HRD professional</a:t>
            </a:r>
          </a:p>
          <a:p>
            <a:pPr algn="just">
              <a:lnSpc>
                <a:spcPct val="80000"/>
              </a:lnSpc>
            </a:pPr>
            <a:r>
              <a:rPr lang="en-US" dirty="0"/>
              <a:t>Identify some of the challenges facing HRD professionals</a:t>
            </a:r>
          </a:p>
          <a:p>
            <a:pPr algn="just">
              <a:lnSpc>
                <a:spcPct val="80000"/>
              </a:lnSpc>
            </a:pPr>
            <a:r>
              <a:rPr lang="en-US" dirty="0"/>
              <a:t>Identify the major phases of the training and HRD process</a:t>
            </a:r>
          </a:p>
          <a:p>
            <a:pPr>
              <a:lnSpc>
                <a:spcPct val="80000"/>
              </a:lnSpc>
            </a:pPr>
            <a:endParaRPr lang="en-US" sz="2600" dirty="0"/>
          </a:p>
          <a:p>
            <a:pPr>
              <a:lnSpc>
                <a:spcPct val="80000"/>
              </a:lnSpc>
            </a:pPr>
            <a:endParaRPr lang="en-US" sz="2600"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lstStyle/>
          <a:p>
            <a:r>
              <a:rPr lang="en-US"/>
              <a:t>Definition of HRD</a:t>
            </a:r>
          </a:p>
        </p:txBody>
      </p:sp>
      <p:sp>
        <p:nvSpPr>
          <p:cNvPr id="3075" name="Rectangle 3" descr="Rectangle: Click to edit Master text styles&#10;Second level&#10;Third level&#10;Fourth level&#10;Fifth level"/>
          <p:cNvSpPr>
            <a:spLocks noGrp="1" noChangeArrowheads="1"/>
          </p:cNvSpPr>
          <p:nvPr>
            <p:ph type="body" idx="1"/>
          </p:nvPr>
        </p:nvSpPr>
        <p:spPr/>
        <p:txBody>
          <a:bodyPr/>
          <a:lstStyle/>
          <a:p>
            <a:r>
              <a:rPr lang="en-US"/>
              <a:t>A set of systematic and planned activities designed by an organization to provide its members with the necessary skills to meet current and future job demands.</a:t>
            </a:r>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r>
              <a:rPr lang="en-US"/>
              <a:t>Evolution of HRD</a:t>
            </a:r>
          </a:p>
        </p:txBody>
      </p:sp>
      <p:sp>
        <p:nvSpPr>
          <p:cNvPr id="6147" name="Rectangle 3" descr="Rectangle: Click to edit Master text styles&#10;Second level&#10;Third level&#10;Fourth level&#10;Fifth level"/>
          <p:cNvSpPr>
            <a:spLocks noGrp="1" noChangeArrowheads="1"/>
          </p:cNvSpPr>
          <p:nvPr>
            <p:ph type="body" idx="1"/>
          </p:nvPr>
        </p:nvSpPr>
        <p:spPr/>
        <p:txBody>
          <a:bodyPr/>
          <a:lstStyle/>
          <a:p>
            <a:r>
              <a:rPr lang="en-US"/>
              <a:t>Early apprenticeship programs</a:t>
            </a:r>
          </a:p>
          <a:p>
            <a:r>
              <a:rPr lang="en-US"/>
              <a:t>Early vocational education programs</a:t>
            </a:r>
          </a:p>
          <a:p>
            <a:r>
              <a:rPr lang="en-US"/>
              <a:t>Early factory schools</a:t>
            </a:r>
          </a:p>
          <a:p>
            <a:r>
              <a:rPr lang="en-US"/>
              <a:t>Early training for unskilled/semiskilled</a:t>
            </a:r>
          </a:p>
          <a:p>
            <a:r>
              <a:rPr lang="en-US"/>
              <a:t>Human relations movement</a:t>
            </a:r>
          </a:p>
          <a:p>
            <a:r>
              <a:rPr lang="en-US"/>
              <a:t>Establishment of training profession</a:t>
            </a:r>
          </a:p>
          <a:p>
            <a:r>
              <a:rPr lang="en-US"/>
              <a:t>Emergence of HRD</a:t>
            </a:r>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5362" name="Rectangle 1026"/>
          <p:cNvSpPr>
            <a:spLocks noGrp="1" noChangeArrowheads="1"/>
          </p:cNvSpPr>
          <p:nvPr>
            <p:ph type="title"/>
          </p:nvPr>
        </p:nvSpPr>
        <p:spPr/>
        <p:txBody>
          <a:bodyPr/>
          <a:lstStyle/>
          <a:p>
            <a:r>
              <a:rPr lang="en-US"/>
              <a:t>Early Apprenticeship Programs</a:t>
            </a:r>
          </a:p>
        </p:txBody>
      </p:sp>
      <p:sp>
        <p:nvSpPr>
          <p:cNvPr id="15363" name="Rectangle 1027" descr="Rectangle: Click to edit Master text styles&#10;Second level&#10;Third level&#10;Fourth level&#10;Fifth level"/>
          <p:cNvSpPr>
            <a:spLocks noGrp="1" noChangeArrowheads="1"/>
          </p:cNvSpPr>
          <p:nvPr>
            <p:ph type="body" idx="1"/>
          </p:nvPr>
        </p:nvSpPr>
        <p:spPr/>
        <p:txBody>
          <a:bodyPr/>
          <a:lstStyle/>
          <a:p>
            <a:r>
              <a:rPr lang="en-US"/>
              <a:t>Artisans in 1700s</a:t>
            </a:r>
          </a:p>
          <a:p>
            <a:r>
              <a:rPr lang="en-US"/>
              <a:t>Artisans had to train their own workers</a:t>
            </a:r>
          </a:p>
          <a:p>
            <a:r>
              <a:rPr lang="en-US"/>
              <a:t>Guild schools</a:t>
            </a:r>
          </a:p>
          <a:p>
            <a:r>
              <a:rPr lang="en-US"/>
              <a:t>Yeomanries (early worker unions)</a:t>
            </a:r>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4338" name="Rectangle 1026"/>
          <p:cNvSpPr>
            <a:spLocks noGrp="1" noChangeArrowheads="1"/>
          </p:cNvSpPr>
          <p:nvPr>
            <p:ph type="title"/>
          </p:nvPr>
        </p:nvSpPr>
        <p:spPr/>
        <p:txBody>
          <a:bodyPr/>
          <a:lstStyle/>
          <a:p>
            <a:r>
              <a:rPr lang="en-US"/>
              <a:t>Early Vocational Education Programs</a:t>
            </a:r>
          </a:p>
        </p:txBody>
      </p:sp>
      <p:sp>
        <p:nvSpPr>
          <p:cNvPr id="14339" name="Rectangle 1027" descr="Rectangle: Click to edit Master text styles&#10;Second level&#10;Third level&#10;Fourth level&#10;Fifth level"/>
          <p:cNvSpPr>
            <a:spLocks noGrp="1" noChangeArrowheads="1"/>
          </p:cNvSpPr>
          <p:nvPr>
            <p:ph type="body" idx="1"/>
          </p:nvPr>
        </p:nvSpPr>
        <p:spPr/>
        <p:txBody>
          <a:bodyPr/>
          <a:lstStyle/>
          <a:p>
            <a:r>
              <a:rPr lang="en-US"/>
              <a:t>1809 – DeWitt Clinton’s manual school</a:t>
            </a:r>
          </a:p>
          <a:p>
            <a:r>
              <a:rPr lang="en-US"/>
              <a:t>1863 – President Lincoln signs the Land-Grant Act promoting A&amp;M colleges</a:t>
            </a:r>
          </a:p>
          <a:p>
            <a:r>
              <a:rPr lang="en-US"/>
              <a:t>1917 – Smith-Hughes Act provides funding for vocational education at the state level</a:t>
            </a:r>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r>
              <a:rPr lang="en-US"/>
              <a:t>Early Factory Schools</a:t>
            </a:r>
          </a:p>
        </p:txBody>
      </p:sp>
      <p:sp>
        <p:nvSpPr>
          <p:cNvPr id="13315" name="Rectangle 3" descr="Rectangle: Click to edit Master text styles&#10;Second level&#10;Third level&#10;Fourth level&#10;Fifth level"/>
          <p:cNvSpPr>
            <a:spLocks noGrp="1" noChangeArrowheads="1"/>
          </p:cNvSpPr>
          <p:nvPr>
            <p:ph type="body" idx="1"/>
          </p:nvPr>
        </p:nvSpPr>
        <p:spPr/>
        <p:txBody>
          <a:bodyPr/>
          <a:lstStyle/>
          <a:p>
            <a:pPr algn="just">
              <a:lnSpc>
                <a:spcPct val="90000"/>
              </a:lnSpc>
            </a:pPr>
            <a:r>
              <a:rPr lang="en-US" dirty="0"/>
              <a:t>Industrial Revolution increases need for trained workers to design, build, and repair machines used by unskilled workers</a:t>
            </a:r>
          </a:p>
          <a:p>
            <a:pPr algn="just">
              <a:lnSpc>
                <a:spcPct val="90000"/>
              </a:lnSpc>
            </a:pPr>
            <a:r>
              <a:rPr lang="en-US" dirty="0"/>
              <a:t>Companies started machinist and mechanical schools in-house</a:t>
            </a:r>
          </a:p>
          <a:p>
            <a:pPr algn="just">
              <a:lnSpc>
                <a:spcPct val="90000"/>
              </a:lnSpc>
            </a:pPr>
            <a:r>
              <a:rPr lang="en-US" dirty="0"/>
              <a:t>Shorter and more narrowly-focused than apprenticeship programs</a:t>
            </a:r>
          </a:p>
          <a:p>
            <a:pPr>
              <a:lnSpc>
                <a:spcPct val="90000"/>
              </a:lnSpc>
            </a:pPr>
            <a:endParaRPr lang="en-US" dirty="0"/>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r>
              <a:rPr lang="en-US"/>
              <a:t>Early Training for Unskilled/Semiskilled Workers</a:t>
            </a:r>
          </a:p>
        </p:txBody>
      </p:sp>
      <p:sp>
        <p:nvSpPr>
          <p:cNvPr id="12291" name="Rectangle 3" descr="Rectangle: Click to edit Master text styles&#10;Second level&#10;Third level&#10;Fourth level&#10;Fifth level"/>
          <p:cNvSpPr>
            <a:spLocks noGrp="1" noChangeArrowheads="1"/>
          </p:cNvSpPr>
          <p:nvPr>
            <p:ph type="body" idx="1"/>
          </p:nvPr>
        </p:nvSpPr>
        <p:spPr/>
        <p:txBody>
          <a:bodyPr/>
          <a:lstStyle/>
          <a:p>
            <a:r>
              <a:rPr lang="en-US"/>
              <a:t>Mass production (Model T)</a:t>
            </a:r>
          </a:p>
          <a:p>
            <a:pPr lvl="1"/>
            <a:r>
              <a:rPr lang="en-US"/>
              <a:t>Semiskilled and unskilled workers</a:t>
            </a:r>
          </a:p>
          <a:p>
            <a:pPr lvl="1"/>
            <a:r>
              <a:rPr lang="en-US"/>
              <a:t>Production line – one task = one worker</a:t>
            </a:r>
          </a:p>
          <a:p>
            <a:r>
              <a:rPr lang="en-US"/>
              <a:t>World War I</a:t>
            </a:r>
          </a:p>
          <a:p>
            <a:pPr lvl="1"/>
            <a:r>
              <a:rPr lang="en-US"/>
              <a:t>Retool &amp; retrain</a:t>
            </a:r>
          </a:p>
          <a:p>
            <a:pPr lvl="1"/>
            <a:r>
              <a:rPr lang="en-US"/>
              <a:t>“Show, Tell, Do, Check” (OJT)</a:t>
            </a:r>
          </a:p>
          <a:p>
            <a:endParaRPr lang="en-US"/>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r>
              <a:rPr lang="en-US"/>
              <a:t>Human Relations Movement</a:t>
            </a:r>
          </a:p>
        </p:txBody>
      </p:sp>
      <p:sp>
        <p:nvSpPr>
          <p:cNvPr id="11267" name="Rectangle 3" descr="Rectangle: Click to edit Master text styles&#10;Second level&#10;Third level&#10;Fourth level&#10;Fifth level"/>
          <p:cNvSpPr>
            <a:spLocks noGrp="1" noChangeArrowheads="1"/>
          </p:cNvSpPr>
          <p:nvPr>
            <p:ph type="body" idx="1"/>
          </p:nvPr>
        </p:nvSpPr>
        <p:spPr/>
        <p:txBody>
          <a:bodyPr/>
          <a:lstStyle/>
          <a:p>
            <a:r>
              <a:rPr lang="en-US"/>
              <a:t>Factory system often abused workers</a:t>
            </a:r>
          </a:p>
          <a:p>
            <a:r>
              <a:rPr lang="en-US"/>
              <a:t>“Human relations” movement promoted better working conditions</a:t>
            </a:r>
          </a:p>
          <a:p>
            <a:r>
              <a:rPr lang="en-US"/>
              <a:t>Start of business &amp; management education</a:t>
            </a:r>
          </a:p>
          <a:p>
            <a:r>
              <a:rPr lang="en-US"/>
              <a:t>Tied to Maslow’s hierarchy of needs</a:t>
            </a:r>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r>
              <a:rPr lang="en-US"/>
              <a:t>Establishment of the Training Profession</a:t>
            </a:r>
          </a:p>
        </p:txBody>
      </p:sp>
      <p:sp>
        <p:nvSpPr>
          <p:cNvPr id="10243" name="Rectangle 3" descr="Rectangle: Click to edit Master text styles&#10;Second level&#10;Third level&#10;Fourth level&#10;Fifth level"/>
          <p:cNvSpPr>
            <a:spLocks noGrp="1" noChangeArrowheads="1"/>
          </p:cNvSpPr>
          <p:nvPr>
            <p:ph type="body" idx="1"/>
          </p:nvPr>
        </p:nvSpPr>
        <p:spPr/>
        <p:txBody>
          <a:bodyPr/>
          <a:lstStyle/>
          <a:p>
            <a:r>
              <a:rPr lang="en-US"/>
              <a:t>Outbreak of WWII increased the need for trained workers</a:t>
            </a:r>
          </a:p>
          <a:p>
            <a:r>
              <a:rPr lang="en-US"/>
              <a:t>Federal government started the Training Within Industry (TWI) program</a:t>
            </a:r>
          </a:p>
          <a:p>
            <a:r>
              <a:rPr lang="en-US"/>
              <a:t>1942 – </a:t>
            </a:r>
            <a:r>
              <a:rPr lang="en-US" i="1"/>
              <a:t>American Society for Training Directors (ASTD)</a:t>
            </a:r>
            <a:r>
              <a:rPr lang="en-US"/>
              <a:t> formed</a:t>
            </a:r>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r>
              <a:rPr lang="en-US" sz="4000"/>
              <a:t>Emergence/appearance of HRD</a:t>
            </a:r>
          </a:p>
        </p:txBody>
      </p:sp>
      <p:sp>
        <p:nvSpPr>
          <p:cNvPr id="9219" name="Rectangle 3" descr="Rectangle: Click to edit Master text styles&#10;Second level&#10;Third level&#10;Fourth level&#10;Fifth level"/>
          <p:cNvSpPr>
            <a:spLocks noGrp="1" noChangeArrowheads="1"/>
          </p:cNvSpPr>
          <p:nvPr>
            <p:ph type="body" idx="1"/>
          </p:nvPr>
        </p:nvSpPr>
        <p:spPr>
          <a:xfrm>
            <a:off x="838200" y="1905000"/>
            <a:ext cx="7772400" cy="4002088"/>
          </a:xfrm>
        </p:spPr>
        <p:txBody>
          <a:bodyPr/>
          <a:lstStyle/>
          <a:p>
            <a:pPr>
              <a:lnSpc>
                <a:spcPct val="90000"/>
              </a:lnSpc>
            </a:pPr>
            <a:r>
              <a:rPr lang="en-US"/>
              <a:t>Employee needs extend beyond the training classroom</a:t>
            </a:r>
          </a:p>
          <a:p>
            <a:pPr>
              <a:lnSpc>
                <a:spcPct val="90000"/>
              </a:lnSpc>
            </a:pPr>
            <a:r>
              <a:rPr lang="en-US"/>
              <a:t>Includes coaching, group work, and problem solving</a:t>
            </a:r>
          </a:p>
          <a:p>
            <a:pPr>
              <a:lnSpc>
                <a:spcPct val="90000"/>
              </a:lnSpc>
            </a:pPr>
            <a:r>
              <a:rPr lang="en-US"/>
              <a:t>Need for basic employee development</a:t>
            </a:r>
          </a:p>
          <a:p>
            <a:pPr>
              <a:lnSpc>
                <a:spcPct val="90000"/>
              </a:lnSpc>
            </a:pPr>
            <a:r>
              <a:rPr lang="en-US"/>
              <a:t>Need for structured career development</a:t>
            </a:r>
          </a:p>
          <a:p>
            <a:pPr>
              <a:lnSpc>
                <a:spcPct val="90000"/>
              </a:lnSpc>
            </a:pPr>
            <a:r>
              <a:rPr lang="en-US"/>
              <a:t>ASTD changes its name to the </a:t>
            </a:r>
            <a:r>
              <a:rPr lang="en-US" i="1"/>
              <a:t>American Society for Training and Development</a:t>
            </a:r>
            <a:r>
              <a:rPr lang="en-US"/>
              <a:t> </a:t>
            </a:r>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r>
              <a:rPr lang="en-US"/>
              <a:t>Relationship Between HRM and HRD</a:t>
            </a:r>
          </a:p>
        </p:txBody>
      </p:sp>
      <p:sp>
        <p:nvSpPr>
          <p:cNvPr id="8195" name="Rectangle 3" descr="Rectangle: Click to edit Master text styles&#10;Second level&#10;Third level&#10;Fourth level&#10;Fifth level"/>
          <p:cNvSpPr>
            <a:spLocks noGrp="1" noChangeArrowheads="1"/>
          </p:cNvSpPr>
          <p:nvPr>
            <p:ph type="body" idx="1"/>
          </p:nvPr>
        </p:nvSpPr>
        <p:spPr/>
        <p:txBody>
          <a:bodyPr/>
          <a:lstStyle/>
          <a:p>
            <a:r>
              <a:rPr lang="en-US"/>
              <a:t>Human resource management (HRM) encompasses many functions</a:t>
            </a:r>
          </a:p>
          <a:p>
            <a:r>
              <a:rPr lang="en-US"/>
              <a:t>Human resource development (HRD) is just one of the functions within HRM</a:t>
            </a:r>
          </a:p>
        </p:txBody>
      </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r>
              <a:rPr lang="en-US"/>
              <a:t>HRD Functions</a:t>
            </a:r>
          </a:p>
        </p:txBody>
      </p:sp>
      <p:sp>
        <p:nvSpPr>
          <p:cNvPr id="35843" name="Rectangle 3" descr="Rectangle: Click to edit Master text styles&#10;Second level&#10;Third level&#10;Fourth level&#10;Fifth level"/>
          <p:cNvSpPr>
            <a:spLocks noGrp="1" noChangeArrowheads="1"/>
          </p:cNvSpPr>
          <p:nvPr>
            <p:ph type="body" idx="1"/>
          </p:nvPr>
        </p:nvSpPr>
        <p:spPr/>
        <p:txBody>
          <a:bodyPr/>
          <a:lstStyle/>
          <a:p>
            <a:r>
              <a:rPr lang="en-US"/>
              <a:t>Training and development (T&amp;D)</a:t>
            </a:r>
          </a:p>
          <a:p>
            <a:r>
              <a:rPr lang="en-US"/>
              <a:t>Organizational development</a:t>
            </a:r>
          </a:p>
          <a:p>
            <a:r>
              <a:rPr lang="en-US"/>
              <a:t>Career development</a:t>
            </a:r>
          </a:p>
          <a:p>
            <a:pPr>
              <a:buFont typeface="Wingdings" pitchFamily="2" charset="2"/>
              <a:buNone/>
            </a:pPr>
            <a:endParaRPr lang="en-US"/>
          </a:p>
        </p:txBody>
      </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a:lstStyle/>
          <a:p>
            <a:r>
              <a:rPr lang="en-US"/>
              <a:t>Training and Development (T&amp;D)</a:t>
            </a:r>
          </a:p>
        </p:txBody>
      </p:sp>
      <p:sp>
        <p:nvSpPr>
          <p:cNvPr id="46083" name="Rectangle 3" descr="Rectangle: Click to edit Master text styles&#10;Second level&#10;Third level&#10;Fourth level&#10;Fifth level"/>
          <p:cNvSpPr>
            <a:spLocks noGrp="1" noChangeArrowheads="1"/>
          </p:cNvSpPr>
          <p:nvPr>
            <p:ph type="body" idx="1"/>
          </p:nvPr>
        </p:nvSpPr>
        <p:spPr/>
        <p:txBody>
          <a:bodyPr/>
          <a:lstStyle/>
          <a:p>
            <a:r>
              <a:rPr lang="en-US"/>
              <a:t>Training – improving the knowledge, skills and attitudes of employees for the short-term, particular to a specific job or task – e.g.,</a:t>
            </a:r>
          </a:p>
          <a:p>
            <a:pPr lvl="1"/>
            <a:r>
              <a:rPr lang="en-US"/>
              <a:t>Employee orientation</a:t>
            </a:r>
          </a:p>
          <a:p>
            <a:pPr lvl="1"/>
            <a:r>
              <a:rPr lang="en-US"/>
              <a:t>Skills &amp; technical training</a:t>
            </a:r>
          </a:p>
          <a:p>
            <a:pPr lvl="1"/>
            <a:r>
              <a:rPr lang="en-US"/>
              <a:t>Coaching</a:t>
            </a:r>
          </a:p>
          <a:p>
            <a:pPr lvl="1"/>
            <a:r>
              <a:rPr lang="en-US"/>
              <a:t>Counseling</a:t>
            </a:r>
          </a:p>
        </p:txBody>
      </p:sp>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a:lstStyle/>
          <a:p>
            <a:r>
              <a:rPr lang="en-US"/>
              <a:t>Training and Development (T&amp;D)</a:t>
            </a:r>
          </a:p>
        </p:txBody>
      </p:sp>
      <p:sp>
        <p:nvSpPr>
          <p:cNvPr id="51203" name="Rectangle 3" descr="Rectangle: Click to edit Master text styles&#10;Second level&#10;Third level&#10;Fourth level&#10;Fifth level"/>
          <p:cNvSpPr>
            <a:spLocks noGrp="1" noChangeArrowheads="1"/>
          </p:cNvSpPr>
          <p:nvPr>
            <p:ph type="body" idx="1"/>
          </p:nvPr>
        </p:nvSpPr>
        <p:spPr/>
        <p:txBody>
          <a:bodyPr/>
          <a:lstStyle/>
          <a:p>
            <a:r>
              <a:rPr lang="en-US"/>
              <a:t>Development – preparing for future responsibilities, while increasing the capacity to perform at a current job</a:t>
            </a:r>
          </a:p>
          <a:p>
            <a:pPr lvl="1"/>
            <a:r>
              <a:rPr lang="en-US"/>
              <a:t>Management training</a:t>
            </a:r>
          </a:p>
          <a:p>
            <a:pPr lvl="1"/>
            <a:r>
              <a:rPr lang="en-US"/>
              <a:t>Supervisor development</a:t>
            </a:r>
          </a:p>
        </p:txBody>
      </p:sp>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lstStyle/>
          <a:p>
            <a:r>
              <a:rPr lang="en-US"/>
              <a:t>Organizational Development</a:t>
            </a:r>
          </a:p>
        </p:txBody>
      </p:sp>
      <p:sp>
        <p:nvSpPr>
          <p:cNvPr id="49155" name="Rectangle 3" descr="Rectangle: Click to edit Master text styles&#10;Second level&#10;Third level&#10;Fourth level&#10;Fifth level"/>
          <p:cNvSpPr>
            <a:spLocks noGrp="1" noChangeArrowheads="1"/>
          </p:cNvSpPr>
          <p:nvPr>
            <p:ph type="body" idx="1"/>
          </p:nvPr>
        </p:nvSpPr>
        <p:spPr/>
        <p:txBody>
          <a:bodyPr/>
          <a:lstStyle/>
          <a:p>
            <a:pPr algn="just">
              <a:lnSpc>
                <a:spcPct val="90000"/>
              </a:lnSpc>
            </a:pPr>
            <a:r>
              <a:rPr lang="en-US" dirty="0"/>
              <a:t>The process of improving an organization’s effectiveness and member’s well-being through the application of behavioral science concepts</a:t>
            </a:r>
          </a:p>
          <a:p>
            <a:pPr algn="just">
              <a:lnSpc>
                <a:spcPct val="90000"/>
              </a:lnSpc>
            </a:pPr>
            <a:r>
              <a:rPr lang="en-US" dirty="0"/>
              <a:t>Focuses on both macro- and micro-levels</a:t>
            </a:r>
          </a:p>
          <a:p>
            <a:pPr algn="just">
              <a:lnSpc>
                <a:spcPct val="90000"/>
              </a:lnSpc>
            </a:pPr>
            <a:r>
              <a:rPr lang="en-US" dirty="0"/>
              <a:t>HRD plays the role of a </a:t>
            </a:r>
            <a:r>
              <a:rPr lang="en-US" i="1" dirty="0"/>
              <a:t>change agent</a:t>
            </a:r>
            <a:endParaRPr lang="en-US" dirty="0"/>
          </a:p>
        </p:txBody>
      </p:sp>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r>
              <a:rPr lang="en-US"/>
              <a:t>Career Development</a:t>
            </a:r>
          </a:p>
        </p:txBody>
      </p:sp>
      <p:sp>
        <p:nvSpPr>
          <p:cNvPr id="40963" name="Rectangle 3" descr="Rectangle: Click to edit Master text styles&#10;Second level&#10;Third level&#10;Fourth level&#10;Fifth level"/>
          <p:cNvSpPr>
            <a:spLocks noGrp="1" noChangeArrowheads="1"/>
          </p:cNvSpPr>
          <p:nvPr>
            <p:ph type="body" idx="1"/>
          </p:nvPr>
        </p:nvSpPr>
        <p:spPr/>
        <p:txBody>
          <a:bodyPr/>
          <a:lstStyle/>
          <a:p>
            <a:r>
              <a:rPr lang="en-US"/>
              <a:t>Ongoing process by which individuals progress through series of changes until they achieve their personal level of maximum achievement.</a:t>
            </a:r>
          </a:p>
          <a:p>
            <a:pPr lvl="1">
              <a:lnSpc>
                <a:spcPct val="120000"/>
              </a:lnSpc>
            </a:pPr>
            <a:r>
              <a:rPr lang="en-US"/>
              <a:t>Career planning</a:t>
            </a:r>
          </a:p>
          <a:p>
            <a:pPr lvl="1">
              <a:lnSpc>
                <a:spcPct val="120000"/>
              </a:lnSpc>
            </a:pPr>
            <a:r>
              <a:rPr lang="en-US"/>
              <a:t>Career management</a:t>
            </a:r>
          </a:p>
        </p:txBody>
      </p:sp>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29026" name="Rectangle 2"/>
          <p:cNvSpPr>
            <a:spLocks noGrp="1" noChangeArrowheads="1"/>
          </p:cNvSpPr>
          <p:nvPr>
            <p:ph type="title"/>
          </p:nvPr>
        </p:nvSpPr>
        <p:spPr/>
        <p:txBody>
          <a:bodyPr/>
          <a:lstStyle/>
          <a:p>
            <a:r>
              <a:rPr lang="en-US"/>
              <a:t>Learning &amp; Performance</a:t>
            </a:r>
          </a:p>
        </p:txBody>
      </p:sp>
      <p:pic>
        <p:nvPicPr>
          <p:cNvPr id="129029" name="Picture 5"/>
          <p:cNvPicPr>
            <a:picLocks noChangeAspect="1" noChangeArrowheads="1"/>
          </p:cNvPicPr>
          <p:nvPr/>
        </p:nvPicPr>
        <p:blipFill>
          <a:blip r:embed="rId3" cstate="print"/>
          <a:srcRect/>
          <a:stretch>
            <a:fillRect/>
          </a:stretch>
        </p:blipFill>
        <p:spPr bwMode="auto">
          <a:xfrm>
            <a:off x="2667000" y="1676400"/>
            <a:ext cx="3914775" cy="4067175"/>
          </a:xfrm>
          <a:prstGeom prst="rect">
            <a:avLst/>
          </a:prstGeom>
          <a:noFill/>
          <a:ln w="9525">
            <a:noFill/>
            <a:miter lim="800000"/>
            <a:headEnd/>
            <a:tailEnd/>
          </a:ln>
          <a:effectLst/>
        </p:spPr>
      </p:pic>
      <p:sp>
        <p:nvSpPr>
          <p:cNvPr id="129030" name="Text Box 6"/>
          <p:cNvSpPr txBox="1">
            <a:spLocks noChangeArrowheads="1"/>
          </p:cNvSpPr>
          <p:nvPr/>
        </p:nvSpPr>
        <p:spPr bwMode="auto">
          <a:xfrm>
            <a:off x="822325" y="6051550"/>
            <a:ext cx="4587875" cy="274638"/>
          </a:xfrm>
          <a:prstGeom prst="rect">
            <a:avLst/>
          </a:prstGeom>
          <a:noFill/>
          <a:ln w="9525">
            <a:noFill/>
            <a:miter lim="800000"/>
            <a:headEnd/>
            <a:tailEnd/>
          </a:ln>
          <a:effectLst/>
        </p:spPr>
        <p:txBody>
          <a:bodyPr>
            <a:spAutoFit/>
          </a:bodyPr>
          <a:lstStyle/>
          <a:p>
            <a:r>
              <a:rPr lang="en-US" sz="1200"/>
              <a:t>By Permission: Naughton &amp; Rothwell (2004)</a:t>
            </a:r>
          </a:p>
        </p:txBody>
      </p:sp>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25954" name="Rectangle 2"/>
          <p:cNvSpPr>
            <a:spLocks noGrp="1" noChangeArrowheads="1"/>
          </p:cNvSpPr>
          <p:nvPr>
            <p:ph type="title"/>
          </p:nvPr>
        </p:nvSpPr>
        <p:spPr/>
        <p:txBody>
          <a:bodyPr/>
          <a:lstStyle/>
          <a:p>
            <a:r>
              <a:rPr lang="en-US"/>
              <a:t>Critical HRD Issues</a:t>
            </a:r>
          </a:p>
        </p:txBody>
      </p:sp>
      <p:sp>
        <p:nvSpPr>
          <p:cNvPr id="125955" name="Rectangle 3" descr="Rectangle: Click to edit Master text styles&#10;Second level&#10;Third level&#10;Fourth level&#10;Fifth level"/>
          <p:cNvSpPr>
            <a:spLocks noGrp="1" noChangeArrowheads="1"/>
          </p:cNvSpPr>
          <p:nvPr>
            <p:ph type="body" idx="1"/>
          </p:nvPr>
        </p:nvSpPr>
        <p:spPr/>
        <p:txBody>
          <a:bodyPr/>
          <a:lstStyle/>
          <a:p>
            <a:r>
              <a:rPr lang="en-US"/>
              <a:t>Strategic management and HRD</a:t>
            </a:r>
          </a:p>
          <a:p>
            <a:r>
              <a:rPr lang="en-US"/>
              <a:t>The supervisor’s role in HRD</a:t>
            </a:r>
          </a:p>
          <a:p>
            <a:r>
              <a:rPr lang="en-US"/>
              <a:t>Organizational structure of HRD</a:t>
            </a:r>
          </a:p>
        </p:txBody>
      </p:sp>
    </p:spTree>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r>
              <a:rPr lang="en-US"/>
              <a:t>Strategic Management &amp; HRD</a:t>
            </a:r>
          </a:p>
        </p:txBody>
      </p:sp>
      <p:sp>
        <p:nvSpPr>
          <p:cNvPr id="41987" name="Rectangle 3" descr="Rectangle: Click to edit Master text styles&#10;Second level&#10;Third level&#10;Fourth level&#10;Fifth level"/>
          <p:cNvSpPr>
            <a:spLocks noGrp="1" noChangeArrowheads="1"/>
          </p:cNvSpPr>
          <p:nvPr>
            <p:ph type="body" idx="1"/>
          </p:nvPr>
        </p:nvSpPr>
        <p:spPr/>
        <p:txBody>
          <a:bodyPr/>
          <a:lstStyle/>
          <a:p>
            <a:r>
              <a:rPr lang="en-US"/>
              <a:t>Strategic management aims to ensure organizational effectiveness for the foreseeable/projected future – e.g., maximizing profits in the next 3 to 5 years</a:t>
            </a:r>
          </a:p>
          <a:p>
            <a:r>
              <a:rPr lang="en-US"/>
              <a:t>HRD aims to get managers and workers ready for new products, procedures, and materials</a:t>
            </a:r>
          </a:p>
        </p:txBody>
      </p:sp>
    </p:spTree>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22882" name="Rectangle 2"/>
          <p:cNvSpPr>
            <a:spLocks noGrp="1" noChangeArrowheads="1"/>
          </p:cNvSpPr>
          <p:nvPr>
            <p:ph type="title"/>
          </p:nvPr>
        </p:nvSpPr>
        <p:spPr/>
        <p:txBody>
          <a:bodyPr/>
          <a:lstStyle/>
          <a:p>
            <a:r>
              <a:rPr lang="en-US"/>
              <a:t>Supervisor’s Role in HRD</a:t>
            </a:r>
          </a:p>
        </p:txBody>
      </p:sp>
      <p:sp>
        <p:nvSpPr>
          <p:cNvPr id="122883" name="Rectangle 3" descr="Rectangle: Click to edit Master text styles&#10;Second level&#10;Third level&#10;Fourth level&#10;Fifth level"/>
          <p:cNvSpPr>
            <a:spLocks noGrp="1" noChangeArrowheads="1"/>
          </p:cNvSpPr>
          <p:nvPr>
            <p:ph type="body" idx="1"/>
          </p:nvPr>
        </p:nvSpPr>
        <p:spPr/>
        <p:txBody>
          <a:bodyPr/>
          <a:lstStyle/>
          <a:p>
            <a:r>
              <a:rPr lang="en-US"/>
              <a:t>Implements HRD programs and procedures</a:t>
            </a:r>
          </a:p>
          <a:p>
            <a:r>
              <a:rPr lang="en-US"/>
              <a:t>On-the-job training (OJT)</a:t>
            </a:r>
          </a:p>
          <a:p>
            <a:r>
              <a:rPr lang="en-US"/>
              <a:t>Coaching/mentoring/counseling</a:t>
            </a:r>
          </a:p>
          <a:p>
            <a:r>
              <a:rPr lang="en-US"/>
              <a:t>Career and employee development</a:t>
            </a:r>
          </a:p>
          <a:p>
            <a:r>
              <a:rPr lang="en-US"/>
              <a:t>A “front-line participant” in HRD</a:t>
            </a:r>
          </a:p>
        </p:txBody>
      </p:sp>
    </p:spTree>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r>
              <a:rPr lang="en-US"/>
              <a:t>Organizational Structure of HRD Departments</a:t>
            </a:r>
          </a:p>
        </p:txBody>
      </p:sp>
      <p:sp>
        <p:nvSpPr>
          <p:cNvPr id="44035" name="Rectangle 3" descr="Rectangle: Click to edit Master text styles&#10;Second level&#10;Third level&#10;Fourth level&#10;Fifth level"/>
          <p:cNvSpPr>
            <a:spLocks noGrp="1" noChangeArrowheads="1"/>
          </p:cNvSpPr>
          <p:nvPr>
            <p:ph type="body" idx="1"/>
          </p:nvPr>
        </p:nvSpPr>
        <p:spPr/>
        <p:txBody>
          <a:bodyPr/>
          <a:lstStyle/>
          <a:p>
            <a:r>
              <a:rPr lang="en-US"/>
              <a:t>Depends on company size, industry and maturity</a:t>
            </a:r>
          </a:p>
          <a:p>
            <a:r>
              <a:rPr lang="en-US"/>
              <a:t>No single structure used</a:t>
            </a:r>
          </a:p>
          <a:p>
            <a:r>
              <a:rPr lang="en-US"/>
              <a:t>Depends in large part on how well the HRD manager becomes an institutional part of the company – i.e., a revenue contributor, not just a revenue user</a:t>
            </a:r>
          </a:p>
        </p:txBody>
      </p:sp>
    </p:spTree>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28002" name="Rectangle 2"/>
          <p:cNvSpPr>
            <a:spLocks noGrp="1" noChangeArrowheads="1"/>
          </p:cNvSpPr>
          <p:nvPr>
            <p:ph type="title"/>
          </p:nvPr>
        </p:nvSpPr>
        <p:spPr/>
        <p:txBody>
          <a:bodyPr/>
          <a:lstStyle/>
          <a:p>
            <a:r>
              <a:rPr lang="en-US"/>
              <a:t>HRD Organization in a Large Company</a:t>
            </a:r>
          </a:p>
        </p:txBody>
      </p:sp>
      <p:sp>
        <p:nvSpPr>
          <p:cNvPr id="128003" name="Rectangle 3" descr="Rectangle: Click to edit Master text styles&#10;Second level&#10;Third level&#10;Fourth level&#10;Fifth level"/>
          <p:cNvSpPr>
            <a:spLocks noGrp="1" noChangeArrowheads="1"/>
          </p:cNvSpPr>
          <p:nvPr>
            <p:ph type="body" idx="1"/>
          </p:nvPr>
        </p:nvSpPr>
        <p:spPr/>
        <p:txBody>
          <a:bodyPr/>
          <a:lstStyle/>
          <a:p>
            <a:endParaRPr lang="en-US"/>
          </a:p>
        </p:txBody>
      </p:sp>
      <p:pic>
        <p:nvPicPr>
          <p:cNvPr id="128004" name="Picture 4" descr="wer18789_0103"/>
          <p:cNvPicPr>
            <a:picLocks noChangeAspect="1" noChangeArrowheads="1"/>
          </p:cNvPicPr>
          <p:nvPr/>
        </p:nvPicPr>
        <p:blipFill>
          <a:blip r:embed="rId3" cstate="print"/>
          <a:srcRect/>
          <a:stretch>
            <a:fillRect/>
          </a:stretch>
        </p:blipFill>
        <p:spPr bwMode="auto">
          <a:xfrm>
            <a:off x="2133600" y="2592388"/>
            <a:ext cx="5334000" cy="2640012"/>
          </a:xfrm>
          <a:prstGeom prst="rect">
            <a:avLst/>
          </a:prstGeom>
          <a:noFill/>
        </p:spPr>
      </p:pic>
    </p:spTree>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89442" name="Rectangle 2"/>
          <p:cNvSpPr>
            <a:spLocks noGrp="1" noChangeArrowheads="1"/>
          </p:cNvSpPr>
          <p:nvPr>
            <p:ph type="title"/>
          </p:nvPr>
        </p:nvSpPr>
        <p:spPr/>
        <p:txBody>
          <a:bodyPr/>
          <a:lstStyle/>
          <a:p>
            <a:r>
              <a:rPr lang="en-US" sz="4000"/>
              <a:t>Roles and competencies of an HRD professional</a:t>
            </a:r>
          </a:p>
        </p:txBody>
      </p:sp>
      <p:sp>
        <p:nvSpPr>
          <p:cNvPr id="189443" name="Rectangle 3" descr="Rectangle: Click to edit Master text styles&#10;Second level&#10;Third level&#10;Fourth level&#10;Fifth level"/>
          <p:cNvSpPr>
            <a:spLocks noGrp="1" noChangeArrowheads="1"/>
          </p:cNvSpPr>
          <p:nvPr>
            <p:ph type="body" idx="1"/>
          </p:nvPr>
        </p:nvSpPr>
        <p:spPr>
          <a:xfrm>
            <a:off x="228600" y="1600200"/>
            <a:ext cx="8610600" cy="4419600"/>
          </a:xfrm>
        </p:spPr>
        <p:txBody>
          <a:bodyPr/>
          <a:lstStyle/>
          <a:p>
            <a:pPr>
              <a:lnSpc>
                <a:spcPct val="80000"/>
              </a:lnSpc>
            </a:pPr>
            <a:r>
              <a:rPr lang="en-US" sz="2800"/>
              <a:t>Main roles:</a:t>
            </a:r>
          </a:p>
          <a:p>
            <a:pPr>
              <a:lnSpc>
                <a:spcPct val="80000"/>
              </a:lnSpc>
              <a:buFont typeface="Wingdings" pitchFamily="2" charset="2"/>
              <a:buNone/>
            </a:pPr>
            <a:r>
              <a:rPr lang="en-US" sz="2800"/>
              <a:t>	- Learning strategies – involved in higher level of decision making concerning how HRD initiatives the goals and strategies of O. </a:t>
            </a:r>
          </a:p>
          <a:p>
            <a:pPr>
              <a:lnSpc>
                <a:spcPct val="80000"/>
              </a:lnSpc>
              <a:buFontTx/>
              <a:buChar char="-"/>
            </a:pPr>
            <a:r>
              <a:rPr lang="en-US" sz="2800"/>
              <a:t>Buss. partner – work together with other manager to implement evaluate HRD initiatives.</a:t>
            </a:r>
          </a:p>
          <a:p>
            <a:pPr>
              <a:lnSpc>
                <a:spcPct val="80000"/>
              </a:lnSpc>
              <a:buFontTx/>
              <a:buChar char="-"/>
            </a:pPr>
            <a:r>
              <a:rPr lang="en-US" sz="2800"/>
              <a:t>The project manager – involved in day to day planning, funding and monitoring HRD initiatives.</a:t>
            </a:r>
          </a:p>
          <a:p>
            <a:pPr>
              <a:lnSpc>
                <a:spcPct val="80000"/>
              </a:lnSpc>
              <a:buFontTx/>
              <a:buChar char="-"/>
            </a:pPr>
            <a:r>
              <a:rPr lang="en-US" sz="2800"/>
              <a:t>Professional specialist – add their expertise in particular area ex. designing, developing, delivering and evaluating the HRD initiatives. </a:t>
            </a:r>
          </a:p>
        </p:txBody>
      </p:sp>
    </p:spTree>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4" name="Footer Placeholder 4"/>
          <p:cNvSpPr>
            <a:spLocks noGrp="1"/>
          </p:cNvSpPr>
          <p:nvPr>
            <p:ph type="ftr" sz="quarter" idx="4294967295"/>
          </p:nvPr>
        </p:nvSpPr>
        <p:spPr>
          <a:xfrm>
            <a:off x="2667000" y="6248400"/>
            <a:ext cx="4191000" cy="457200"/>
          </a:xfrm>
          <a:prstGeom prst="rect">
            <a:avLst/>
          </a:prstGeom>
        </p:spPr>
        <p:txBody>
          <a:bodyPr/>
          <a:lstStyle/>
          <a:p>
            <a:r>
              <a:rPr lang="en-US"/>
              <a:t>Werner &amp; DeSimone (2006)</a:t>
            </a:r>
          </a:p>
        </p:txBody>
      </p:sp>
      <p:sp>
        <p:nvSpPr>
          <p:cNvPr id="5" name="Slide Number Placeholder 5"/>
          <p:cNvSpPr>
            <a:spLocks noGrp="1"/>
          </p:cNvSpPr>
          <p:nvPr>
            <p:ph type="sldNum" sz="quarter" idx="4294967295"/>
          </p:nvPr>
        </p:nvSpPr>
        <p:spPr>
          <a:xfrm>
            <a:off x="6553200" y="6248400"/>
            <a:ext cx="1905000" cy="457200"/>
          </a:xfrm>
          <a:prstGeom prst="rect">
            <a:avLst/>
          </a:prstGeom>
        </p:spPr>
        <p:txBody>
          <a:bodyPr/>
          <a:lstStyle/>
          <a:p>
            <a:fld id="{33F7D0FD-70AF-4A10-95B5-FD9520F0E63D}" type="slidenum">
              <a:rPr lang="en-US"/>
              <a:pPr/>
              <a:t>39</a:t>
            </a:fld>
            <a:endParaRPr lang="en-US"/>
          </a:p>
        </p:txBody>
      </p:sp>
      <p:sp>
        <p:nvSpPr>
          <p:cNvPr id="191490" name="Rectangle 2"/>
          <p:cNvSpPr>
            <a:spLocks noGrp="1" noChangeArrowheads="1"/>
          </p:cNvSpPr>
          <p:nvPr>
            <p:ph type="title"/>
          </p:nvPr>
        </p:nvSpPr>
        <p:spPr/>
        <p:txBody>
          <a:bodyPr/>
          <a:lstStyle/>
          <a:p>
            <a:r>
              <a:rPr lang="en-US" sz="4000"/>
              <a:t>Roles and competencies of an HRD professional</a:t>
            </a:r>
          </a:p>
        </p:txBody>
      </p:sp>
      <p:sp>
        <p:nvSpPr>
          <p:cNvPr id="191491" name="Rectangle 3" descr="Rectangle: Click to edit Master text styles&#10;Second level&#10;Third level&#10;Fourth level&#10;Fifth level"/>
          <p:cNvSpPr>
            <a:spLocks noGrp="1" noChangeArrowheads="1"/>
          </p:cNvSpPr>
          <p:nvPr>
            <p:ph type="body" idx="1"/>
          </p:nvPr>
        </p:nvSpPr>
        <p:spPr/>
        <p:txBody>
          <a:bodyPr/>
          <a:lstStyle/>
          <a:p>
            <a:r>
              <a:rPr lang="en-US"/>
              <a:t>Executive/Manager</a:t>
            </a:r>
          </a:p>
          <a:p>
            <a:r>
              <a:rPr lang="en-US"/>
              <a:t>HR Strategic Advisor</a:t>
            </a:r>
          </a:p>
          <a:p>
            <a:r>
              <a:rPr lang="en-US"/>
              <a:t>HR Systems Designer/Developer</a:t>
            </a:r>
          </a:p>
          <a:p>
            <a:r>
              <a:rPr lang="en-US"/>
              <a:t>Organization Change Agent</a:t>
            </a:r>
          </a:p>
          <a:p>
            <a:r>
              <a:rPr lang="en-US"/>
              <a:t>Organization Design Consultant</a:t>
            </a:r>
          </a:p>
          <a:p>
            <a:r>
              <a:rPr lang="en-US"/>
              <a:t>Learning Program Specialist</a:t>
            </a:r>
          </a:p>
        </p:txBody>
      </p:sp>
    </p:spTree>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97282" name="Rectangle 2"/>
          <p:cNvSpPr>
            <a:spLocks noGrp="1" noChangeArrowheads="1"/>
          </p:cNvSpPr>
          <p:nvPr>
            <p:ph type="title"/>
          </p:nvPr>
        </p:nvSpPr>
        <p:spPr/>
        <p:txBody>
          <a:bodyPr/>
          <a:lstStyle/>
          <a:p>
            <a:r>
              <a:rPr lang="en-US"/>
              <a:t>Sample HRD Jobs/Roles – 2</a:t>
            </a:r>
          </a:p>
        </p:txBody>
      </p:sp>
      <p:sp>
        <p:nvSpPr>
          <p:cNvPr id="97283" name="Rectangle 3" descr="Rectangle: Click to edit Master text styles&#10;Second level&#10;Third level&#10;Fourth level&#10;Fifth level"/>
          <p:cNvSpPr>
            <a:spLocks noGrp="1" noChangeArrowheads="1"/>
          </p:cNvSpPr>
          <p:nvPr>
            <p:ph type="body" idx="1"/>
          </p:nvPr>
        </p:nvSpPr>
        <p:spPr/>
        <p:txBody>
          <a:bodyPr/>
          <a:lstStyle/>
          <a:p>
            <a:r>
              <a:rPr lang="en-US"/>
              <a:t>Instructor/Facilitator</a:t>
            </a:r>
          </a:p>
          <a:p>
            <a:r>
              <a:rPr lang="en-US"/>
              <a:t>Individual Development and Career Counselor</a:t>
            </a:r>
          </a:p>
          <a:p>
            <a:r>
              <a:rPr lang="en-US"/>
              <a:t>Performance Consultant (Coach)</a:t>
            </a:r>
          </a:p>
          <a:p>
            <a:r>
              <a:rPr lang="en-US"/>
              <a:t>Researcher</a:t>
            </a:r>
          </a:p>
        </p:txBody>
      </p:sp>
    </p:spTree>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99330" name="Rectangle 1026"/>
          <p:cNvSpPr>
            <a:spLocks noGrp="1" noChangeArrowheads="1"/>
          </p:cNvSpPr>
          <p:nvPr>
            <p:ph type="title"/>
          </p:nvPr>
        </p:nvSpPr>
        <p:spPr/>
        <p:txBody>
          <a:bodyPr/>
          <a:lstStyle/>
          <a:p>
            <a:r>
              <a:rPr lang="en-US"/>
              <a:t>HR Manager Role</a:t>
            </a:r>
          </a:p>
        </p:txBody>
      </p:sp>
      <p:sp>
        <p:nvSpPr>
          <p:cNvPr id="99331" name="Rectangle 1027" descr="Rectangle: Click to edit Master text styles&#10;Second level&#10;Third level&#10;Fourth level&#10;Fifth level"/>
          <p:cNvSpPr>
            <a:spLocks noGrp="1" noChangeArrowheads="1"/>
          </p:cNvSpPr>
          <p:nvPr>
            <p:ph type="body" idx="1"/>
          </p:nvPr>
        </p:nvSpPr>
        <p:spPr/>
        <p:txBody>
          <a:bodyPr/>
          <a:lstStyle/>
          <a:p>
            <a:r>
              <a:rPr lang="en-US"/>
              <a:t>Integrates HRD with organizational goals and strategies</a:t>
            </a:r>
          </a:p>
          <a:p>
            <a:r>
              <a:rPr lang="en-US"/>
              <a:t>Promotes HRD as a profit enhancer</a:t>
            </a:r>
          </a:p>
          <a:p>
            <a:r>
              <a:rPr lang="en-US"/>
              <a:t>Tailors HRD to corporate needs and budget</a:t>
            </a:r>
          </a:p>
          <a:p>
            <a:r>
              <a:rPr lang="en-US"/>
              <a:t>Institutionalizes performance enhancement</a:t>
            </a:r>
          </a:p>
        </p:txBody>
      </p:sp>
    </p:spTree>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01378" name="Rectangle 2"/>
          <p:cNvSpPr>
            <a:spLocks noGrp="1" noChangeArrowheads="1"/>
          </p:cNvSpPr>
          <p:nvPr>
            <p:ph type="title"/>
          </p:nvPr>
        </p:nvSpPr>
        <p:spPr/>
        <p:txBody>
          <a:bodyPr/>
          <a:lstStyle/>
          <a:p>
            <a:r>
              <a:rPr lang="en-US"/>
              <a:t>HR Strategic Advisor Role</a:t>
            </a:r>
          </a:p>
        </p:txBody>
      </p:sp>
      <p:sp>
        <p:nvSpPr>
          <p:cNvPr id="101379" name="Rectangle 3" descr="Rectangle: Click to edit Master text styles&#10;Second level&#10;Third level&#10;Fourth level&#10;Fifth level"/>
          <p:cNvSpPr>
            <a:spLocks noGrp="1" noChangeArrowheads="1"/>
          </p:cNvSpPr>
          <p:nvPr>
            <p:ph type="body" idx="1"/>
          </p:nvPr>
        </p:nvSpPr>
        <p:spPr/>
        <p:txBody>
          <a:bodyPr/>
          <a:lstStyle/>
          <a:p>
            <a:r>
              <a:rPr lang="en-US"/>
              <a:t>Consults with corporate strategic thinkers</a:t>
            </a:r>
          </a:p>
          <a:p>
            <a:r>
              <a:rPr lang="en-US"/>
              <a:t>Helps to articulate goals and strategies</a:t>
            </a:r>
          </a:p>
          <a:p>
            <a:r>
              <a:rPr lang="en-US"/>
              <a:t>Develops HR plans</a:t>
            </a:r>
          </a:p>
          <a:p>
            <a:r>
              <a:rPr lang="en-US"/>
              <a:t>Develops strategic planning education and training programs</a:t>
            </a:r>
          </a:p>
        </p:txBody>
      </p:sp>
    </p:spTree>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03426" name="Rectangle 2"/>
          <p:cNvSpPr>
            <a:spLocks noGrp="1" noChangeArrowheads="1"/>
          </p:cNvSpPr>
          <p:nvPr>
            <p:ph type="title"/>
          </p:nvPr>
        </p:nvSpPr>
        <p:spPr/>
        <p:txBody>
          <a:bodyPr/>
          <a:lstStyle/>
          <a:p>
            <a:r>
              <a:rPr lang="en-US"/>
              <a:t>HR Systems Designer/Developer</a:t>
            </a:r>
          </a:p>
        </p:txBody>
      </p:sp>
      <p:sp>
        <p:nvSpPr>
          <p:cNvPr id="103427" name="Rectangle 3" descr="Rectangle: Click to edit Master text styles&#10;Second level&#10;Third level&#10;Fourth level&#10;Fifth level"/>
          <p:cNvSpPr>
            <a:spLocks noGrp="1" noChangeArrowheads="1"/>
          </p:cNvSpPr>
          <p:nvPr>
            <p:ph type="body" idx="1"/>
          </p:nvPr>
        </p:nvSpPr>
        <p:spPr/>
        <p:txBody>
          <a:bodyPr/>
          <a:lstStyle/>
          <a:p>
            <a:r>
              <a:rPr lang="en-US"/>
              <a:t>Assists HR manager in the design and development of HR systems</a:t>
            </a:r>
          </a:p>
          <a:p>
            <a:r>
              <a:rPr lang="en-US"/>
              <a:t>Designs HR programs</a:t>
            </a:r>
          </a:p>
          <a:p>
            <a:r>
              <a:rPr lang="en-US"/>
              <a:t>Develops intervention strategies</a:t>
            </a:r>
          </a:p>
          <a:p>
            <a:r>
              <a:rPr lang="en-US"/>
              <a:t>Plans HR implementation actions</a:t>
            </a:r>
          </a:p>
        </p:txBody>
      </p:sp>
    </p:spTree>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05474" name="Rectangle 1026"/>
          <p:cNvSpPr>
            <a:spLocks noGrp="1" noChangeArrowheads="1"/>
          </p:cNvSpPr>
          <p:nvPr>
            <p:ph type="title"/>
          </p:nvPr>
        </p:nvSpPr>
        <p:spPr/>
        <p:txBody>
          <a:bodyPr/>
          <a:lstStyle/>
          <a:p>
            <a:r>
              <a:rPr lang="en-US"/>
              <a:t>Organization Change Agent</a:t>
            </a:r>
          </a:p>
        </p:txBody>
      </p:sp>
      <p:sp>
        <p:nvSpPr>
          <p:cNvPr id="105475" name="Rectangle 1027" descr="Rectangle: Click to edit Master text styles&#10;Second level&#10;Third level&#10;Fourth level&#10;Fifth level"/>
          <p:cNvSpPr>
            <a:spLocks noGrp="1" noChangeArrowheads="1"/>
          </p:cNvSpPr>
          <p:nvPr>
            <p:ph type="body" idx="1"/>
          </p:nvPr>
        </p:nvSpPr>
        <p:spPr/>
        <p:txBody>
          <a:bodyPr/>
          <a:lstStyle/>
          <a:p>
            <a:r>
              <a:rPr lang="en-US"/>
              <a:t>Develops more efficient work teams</a:t>
            </a:r>
          </a:p>
          <a:p>
            <a:r>
              <a:rPr lang="en-US"/>
              <a:t>Improves quality management</a:t>
            </a:r>
          </a:p>
          <a:p>
            <a:r>
              <a:rPr lang="en-US"/>
              <a:t>Implements intervention strategies</a:t>
            </a:r>
          </a:p>
          <a:p>
            <a:r>
              <a:rPr lang="en-US"/>
              <a:t>Develops change reports</a:t>
            </a:r>
          </a:p>
          <a:p>
            <a:endParaRPr lang="en-US"/>
          </a:p>
        </p:txBody>
      </p:sp>
    </p:spTree>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07522" name="Rectangle 2"/>
          <p:cNvSpPr>
            <a:spLocks noGrp="1" noChangeArrowheads="1"/>
          </p:cNvSpPr>
          <p:nvPr>
            <p:ph type="title"/>
          </p:nvPr>
        </p:nvSpPr>
        <p:spPr/>
        <p:txBody>
          <a:bodyPr/>
          <a:lstStyle/>
          <a:p>
            <a:r>
              <a:rPr lang="en-US"/>
              <a:t>Organization Design Consultant</a:t>
            </a:r>
          </a:p>
        </p:txBody>
      </p:sp>
      <p:sp>
        <p:nvSpPr>
          <p:cNvPr id="107523" name="Rectangle 3" descr="Rectangle: Click to edit Master text styles&#10;Second level&#10;Third level&#10;Fourth level&#10;Fifth level"/>
          <p:cNvSpPr>
            <a:spLocks noGrp="1" noChangeArrowheads="1"/>
          </p:cNvSpPr>
          <p:nvPr>
            <p:ph type="body" idx="1"/>
          </p:nvPr>
        </p:nvSpPr>
        <p:spPr/>
        <p:txBody>
          <a:bodyPr/>
          <a:lstStyle/>
          <a:p>
            <a:r>
              <a:rPr lang="en-US"/>
              <a:t>Designs work systems</a:t>
            </a:r>
          </a:p>
          <a:p>
            <a:r>
              <a:rPr lang="en-US"/>
              <a:t>Develops effective alternative work designs</a:t>
            </a:r>
          </a:p>
          <a:p>
            <a:r>
              <a:rPr lang="en-US"/>
              <a:t>Implements changed systems</a:t>
            </a:r>
          </a:p>
        </p:txBody>
      </p:sp>
    </p:spTree>
  </p:cSld>
  <p:clrMapOvr>
    <a:masterClrMapping/>
  </p:clrMapOv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10594" name="Rectangle 1026"/>
          <p:cNvSpPr>
            <a:spLocks noGrp="1" noChangeArrowheads="1"/>
          </p:cNvSpPr>
          <p:nvPr>
            <p:ph type="title"/>
          </p:nvPr>
        </p:nvSpPr>
        <p:spPr/>
        <p:txBody>
          <a:bodyPr/>
          <a:lstStyle/>
          <a:p>
            <a:r>
              <a:rPr lang="en-US"/>
              <a:t>Learning Program Specialist</a:t>
            </a:r>
          </a:p>
        </p:txBody>
      </p:sp>
      <p:sp>
        <p:nvSpPr>
          <p:cNvPr id="110595" name="Rectangle 1027" descr="Rectangle: Click to edit Master text styles&#10;Second level&#10;Third level&#10;Fourth level&#10;Fifth level"/>
          <p:cNvSpPr>
            <a:spLocks noGrp="1" noChangeArrowheads="1"/>
          </p:cNvSpPr>
          <p:nvPr>
            <p:ph type="body" idx="1"/>
          </p:nvPr>
        </p:nvSpPr>
        <p:spPr/>
        <p:txBody>
          <a:bodyPr/>
          <a:lstStyle/>
          <a:p>
            <a:r>
              <a:rPr lang="en-US"/>
              <a:t>Identifies needs of learners</a:t>
            </a:r>
          </a:p>
          <a:p>
            <a:r>
              <a:rPr lang="en-US"/>
              <a:t>Develops and designs learning programs</a:t>
            </a:r>
          </a:p>
          <a:p>
            <a:r>
              <a:rPr lang="en-US"/>
              <a:t>Prepares learning materials and learning aids</a:t>
            </a:r>
          </a:p>
          <a:p>
            <a:r>
              <a:rPr lang="en-US"/>
              <a:t>Develops program objectives, lesson plans, and strategies</a:t>
            </a:r>
          </a:p>
        </p:txBody>
      </p:sp>
    </p:spTree>
  </p:cSld>
  <p:clrMapOvr>
    <a:masterClrMapping/>
  </p:clrMapOv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12642" name="Rectangle 1026"/>
          <p:cNvSpPr>
            <a:spLocks noGrp="1" noChangeArrowheads="1"/>
          </p:cNvSpPr>
          <p:nvPr>
            <p:ph type="title"/>
          </p:nvPr>
        </p:nvSpPr>
        <p:spPr/>
        <p:txBody>
          <a:bodyPr/>
          <a:lstStyle/>
          <a:p>
            <a:r>
              <a:rPr lang="en-US"/>
              <a:t>Instructor/Facilitator</a:t>
            </a:r>
          </a:p>
        </p:txBody>
      </p:sp>
      <p:sp>
        <p:nvSpPr>
          <p:cNvPr id="112643" name="Rectangle 1027" descr="Rectangle: Click to edit Master text styles&#10;Second level&#10;Third level&#10;Fourth level&#10;Fifth level"/>
          <p:cNvSpPr>
            <a:spLocks noGrp="1" noChangeArrowheads="1"/>
          </p:cNvSpPr>
          <p:nvPr>
            <p:ph type="body" idx="1"/>
          </p:nvPr>
        </p:nvSpPr>
        <p:spPr/>
        <p:txBody>
          <a:bodyPr/>
          <a:lstStyle/>
          <a:p>
            <a:r>
              <a:rPr lang="en-US"/>
              <a:t>Presents learning materials</a:t>
            </a:r>
          </a:p>
          <a:p>
            <a:r>
              <a:rPr lang="en-US"/>
              <a:t>Leads and facilitates structured learning experiences</a:t>
            </a:r>
          </a:p>
          <a:p>
            <a:r>
              <a:rPr lang="en-US"/>
              <a:t>Selects appropriate instructional methods and techniques</a:t>
            </a:r>
          </a:p>
          <a:p>
            <a:r>
              <a:rPr lang="en-US"/>
              <a:t>Delivers instruction</a:t>
            </a:r>
          </a:p>
        </p:txBody>
      </p:sp>
    </p:spTree>
  </p:cSld>
  <p:clrMapOvr>
    <a:masterClrMapping/>
  </p:clrMapOv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14690" name="Rectangle 2"/>
          <p:cNvSpPr>
            <a:spLocks noGrp="1" noChangeArrowheads="1"/>
          </p:cNvSpPr>
          <p:nvPr>
            <p:ph type="title"/>
          </p:nvPr>
        </p:nvSpPr>
        <p:spPr/>
        <p:txBody>
          <a:bodyPr/>
          <a:lstStyle/>
          <a:p>
            <a:r>
              <a:rPr lang="en-US"/>
              <a:t>Individual Development and Career Counselor</a:t>
            </a:r>
          </a:p>
        </p:txBody>
      </p:sp>
      <p:sp>
        <p:nvSpPr>
          <p:cNvPr id="114691" name="Rectangle 3" descr="Rectangle: Click to edit Master text styles&#10;Second level&#10;Third level&#10;Fourth level&#10;Fifth level"/>
          <p:cNvSpPr>
            <a:spLocks noGrp="1" noChangeArrowheads="1"/>
          </p:cNvSpPr>
          <p:nvPr>
            <p:ph type="body" idx="1"/>
          </p:nvPr>
        </p:nvSpPr>
        <p:spPr/>
        <p:txBody>
          <a:bodyPr/>
          <a:lstStyle/>
          <a:p>
            <a:r>
              <a:rPr lang="en-US"/>
              <a:t>Assists individuals in career planning</a:t>
            </a:r>
          </a:p>
          <a:p>
            <a:r>
              <a:rPr lang="en-US"/>
              <a:t>Develops individual assessments</a:t>
            </a:r>
          </a:p>
          <a:p>
            <a:r>
              <a:rPr lang="en-US"/>
              <a:t>Facilitates career workshops</a:t>
            </a:r>
          </a:p>
          <a:p>
            <a:r>
              <a:rPr lang="en-US"/>
              <a:t>Provides career guidance</a:t>
            </a:r>
          </a:p>
        </p:txBody>
      </p:sp>
    </p:spTree>
  </p:cSld>
  <p:clrMapOvr>
    <a:masterClrMapping/>
  </p:clrMapOv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16738" name="Rectangle 1026"/>
          <p:cNvSpPr>
            <a:spLocks noGrp="1" noChangeArrowheads="1"/>
          </p:cNvSpPr>
          <p:nvPr>
            <p:ph type="title"/>
          </p:nvPr>
        </p:nvSpPr>
        <p:spPr/>
        <p:txBody>
          <a:bodyPr/>
          <a:lstStyle/>
          <a:p>
            <a:r>
              <a:rPr lang="en-US"/>
              <a:t>Performance Consultant (Coach)</a:t>
            </a:r>
          </a:p>
        </p:txBody>
      </p:sp>
      <p:sp>
        <p:nvSpPr>
          <p:cNvPr id="116739" name="Rectangle 1027" descr="Rectangle: Click to edit Master text styles&#10;Second level&#10;Third level&#10;Fourth level&#10;Fifth level"/>
          <p:cNvSpPr>
            <a:spLocks noGrp="1" noChangeArrowheads="1"/>
          </p:cNvSpPr>
          <p:nvPr>
            <p:ph type="body" idx="1"/>
          </p:nvPr>
        </p:nvSpPr>
        <p:spPr/>
        <p:txBody>
          <a:bodyPr/>
          <a:lstStyle/>
          <a:p>
            <a:r>
              <a:rPr lang="en-US"/>
              <a:t>Advises line management on appropriate interventions to improve individual and group performance</a:t>
            </a:r>
          </a:p>
          <a:p>
            <a:r>
              <a:rPr lang="en-US"/>
              <a:t>Provides intervention strategies</a:t>
            </a:r>
          </a:p>
          <a:p>
            <a:r>
              <a:rPr lang="en-US"/>
              <a:t>Develops and provides coaching designs</a:t>
            </a:r>
          </a:p>
          <a:p>
            <a:r>
              <a:rPr lang="en-US"/>
              <a:t>Implements coaching activities</a:t>
            </a:r>
          </a:p>
        </p:txBody>
      </p:sp>
    </p:spTree>
  </p:cSld>
  <p:clrMapOvr>
    <a:masterClrMapping/>
  </p:clrMapOvr>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18786" name="Rectangle 2"/>
          <p:cNvSpPr>
            <a:spLocks noGrp="1" noChangeArrowheads="1"/>
          </p:cNvSpPr>
          <p:nvPr>
            <p:ph type="title"/>
          </p:nvPr>
        </p:nvSpPr>
        <p:spPr/>
        <p:txBody>
          <a:bodyPr/>
          <a:lstStyle/>
          <a:p>
            <a:r>
              <a:rPr lang="en-US"/>
              <a:t>Researcher</a:t>
            </a:r>
          </a:p>
        </p:txBody>
      </p:sp>
      <p:sp>
        <p:nvSpPr>
          <p:cNvPr id="118787" name="Rectangle 3" descr="Rectangle: Click to edit Master text styles&#10;Second level&#10;Third level&#10;Fourth level&#10;Fifth level"/>
          <p:cNvSpPr>
            <a:spLocks noGrp="1" noChangeArrowheads="1"/>
          </p:cNvSpPr>
          <p:nvPr>
            <p:ph type="body" idx="1"/>
          </p:nvPr>
        </p:nvSpPr>
        <p:spPr>
          <a:xfrm>
            <a:off x="838200" y="1905000"/>
            <a:ext cx="7772400" cy="3544888"/>
          </a:xfrm>
        </p:spPr>
        <p:txBody>
          <a:bodyPr/>
          <a:lstStyle/>
          <a:p>
            <a:r>
              <a:rPr lang="en-US" dirty="0"/>
              <a:t>Assesses HRD practices and programs</a:t>
            </a:r>
          </a:p>
          <a:p>
            <a:r>
              <a:rPr lang="en-US" dirty="0"/>
              <a:t>Determines HRD program effectiveness </a:t>
            </a:r>
          </a:p>
          <a:p>
            <a:r>
              <a:rPr lang="en-US" dirty="0"/>
              <a:t>Develops requirements for changing HRD programs to address current and future problems</a:t>
            </a:r>
          </a:p>
          <a:p>
            <a:endParaRPr lang="en-US" dirty="0"/>
          </a:p>
        </p:txBody>
      </p:sp>
    </p:spTree>
  </p:cSld>
  <p:clrMapOvr>
    <a:masterClrMapping/>
  </p:clrMapOvr>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p:txBody>
          <a:bodyPr/>
          <a:lstStyle/>
          <a:p>
            <a:r>
              <a:rPr lang="en-US" sz="4000"/>
              <a:t>Challenges to organization and to HRD professionals</a:t>
            </a:r>
          </a:p>
        </p:txBody>
      </p:sp>
      <p:sp>
        <p:nvSpPr>
          <p:cNvPr id="72707" name="Rectangle 3" descr="Rectangle: Click to edit Master text styles&#10;Second level&#10;Third level&#10;Fourth level&#10;Fifth level"/>
          <p:cNvSpPr>
            <a:spLocks noGrp="1" noChangeArrowheads="1"/>
          </p:cNvSpPr>
          <p:nvPr>
            <p:ph type="body" idx="1"/>
          </p:nvPr>
        </p:nvSpPr>
        <p:spPr/>
        <p:txBody>
          <a:bodyPr/>
          <a:lstStyle/>
          <a:p>
            <a:r>
              <a:rPr lang="en-US"/>
              <a:t>Changing workforce demographics</a:t>
            </a:r>
          </a:p>
          <a:p>
            <a:r>
              <a:rPr lang="en-US"/>
              <a:t>Competing in global economy</a:t>
            </a:r>
          </a:p>
          <a:p>
            <a:r>
              <a:rPr lang="en-US"/>
              <a:t>Eliminating the skills gap</a:t>
            </a:r>
          </a:p>
          <a:p>
            <a:r>
              <a:rPr lang="en-US"/>
              <a:t>Need for lifelong learning</a:t>
            </a:r>
          </a:p>
          <a:p>
            <a:r>
              <a:rPr lang="en-US"/>
              <a:t>Need for organizational learning</a:t>
            </a:r>
          </a:p>
        </p:txBody>
      </p:sp>
    </p:spTree>
  </p:cSld>
  <p:clrMapOvr>
    <a:masterClrMapping/>
  </p:clrMapOvr>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p:txBody>
          <a:bodyPr/>
          <a:lstStyle/>
          <a:p>
            <a:r>
              <a:rPr lang="en-US"/>
              <a:t>Changing Demographics in the U.S. Workplace</a:t>
            </a:r>
          </a:p>
        </p:txBody>
      </p:sp>
      <p:sp>
        <p:nvSpPr>
          <p:cNvPr id="75779" name="Rectangle 3" descr="Rectangle: Click to edit Master text styles&#10;Second level&#10;Third level&#10;Fourth level&#10;Fifth level"/>
          <p:cNvSpPr>
            <a:spLocks noGrp="1" noChangeArrowheads="1"/>
          </p:cNvSpPr>
          <p:nvPr>
            <p:ph type="body" idx="1"/>
          </p:nvPr>
        </p:nvSpPr>
        <p:spPr/>
        <p:txBody>
          <a:bodyPr/>
          <a:lstStyle/>
          <a:p>
            <a:pPr>
              <a:buFont typeface="Wingdings" pitchFamily="2" charset="2"/>
              <a:buNone/>
            </a:pPr>
            <a:r>
              <a:rPr lang="en-US" sz="2800"/>
              <a:t>By 2020, it is predicted that:</a:t>
            </a:r>
          </a:p>
          <a:p>
            <a:r>
              <a:rPr lang="en-US" sz="2800"/>
              <a:t>African-Americans will remain at 11%</a:t>
            </a:r>
          </a:p>
          <a:p>
            <a:r>
              <a:rPr lang="en-US" sz="2800"/>
              <a:t>Hispanics will increase from 9% to 14%</a:t>
            </a:r>
          </a:p>
          <a:p>
            <a:r>
              <a:rPr lang="en-US" sz="2800"/>
              <a:t>Asians will increase from 4% to 6%</a:t>
            </a:r>
          </a:p>
          <a:p>
            <a:r>
              <a:rPr lang="en-US" sz="2800"/>
              <a:t>Whites will decrease from 76% to 68%</a:t>
            </a:r>
          </a:p>
          <a:p>
            <a:r>
              <a:rPr lang="en-US" sz="2800"/>
              <a:t>Women will increase from 46% to 50%</a:t>
            </a:r>
          </a:p>
          <a:p>
            <a:r>
              <a:rPr lang="en-US" sz="2800"/>
              <a:t>Older workers (&gt;55) will increase to 25%</a:t>
            </a:r>
          </a:p>
        </p:txBody>
      </p:sp>
    </p:spTree>
  </p:cSld>
  <p:clrMapOvr>
    <a:masterClrMapping/>
  </p:clrMapOvr>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p:txBody>
          <a:bodyPr/>
          <a:lstStyle/>
          <a:p>
            <a:r>
              <a:rPr lang="en-US"/>
              <a:t>Competing in the Global Economy</a:t>
            </a:r>
          </a:p>
        </p:txBody>
      </p:sp>
      <p:sp>
        <p:nvSpPr>
          <p:cNvPr id="79875" name="Rectangle 3" descr="Rectangle: Click to edit Master text styles&#10;Second level&#10;Third level&#10;Fourth level&#10;Fifth level"/>
          <p:cNvSpPr>
            <a:spLocks noGrp="1" noChangeArrowheads="1"/>
          </p:cNvSpPr>
          <p:nvPr>
            <p:ph type="body" idx="1"/>
          </p:nvPr>
        </p:nvSpPr>
        <p:spPr/>
        <p:txBody>
          <a:bodyPr/>
          <a:lstStyle/>
          <a:p>
            <a:r>
              <a:rPr lang="en-US"/>
              <a:t>New technologies</a:t>
            </a:r>
          </a:p>
          <a:p>
            <a:r>
              <a:rPr lang="en-US"/>
              <a:t>Need for more skilled and educated workers</a:t>
            </a:r>
          </a:p>
          <a:p>
            <a:r>
              <a:rPr lang="en-US"/>
              <a:t>Cultural sensitivity required</a:t>
            </a:r>
          </a:p>
          <a:p>
            <a:r>
              <a:rPr lang="en-US"/>
              <a:t>Team involvement</a:t>
            </a:r>
          </a:p>
          <a:p>
            <a:r>
              <a:rPr lang="en-US"/>
              <a:t>Problem solving</a:t>
            </a:r>
          </a:p>
          <a:p>
            <a:r>
              <a:rPr lang="en-US"/>
              <a:t>Better communications skills</a:t>
            </a:r>
          </a:p>
        </p:txBody>
      </p:sp>
    </p:spTree>
  </p:cSld>
  <p:clrMapOvr>
    <a:masterClrMapping/>
  </p:clrMapOvr>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80898" name="Rectangle 2"/>
          <p:cNvSpPr>
            <a:spLocks noGrp="1" noChangeArrowheads="1"/>
          </p:cNvSpPr>
          <p:nvPr>
            <p:ph type="title"/>
          </p:nvPr>
        </p:nvSpPr>
        <p:spPr/>
        <p:txBody>
          <a:bodyPr/>
          <a:lstStyle/>
          <a:p>
            <a:r>
              <a:rPr lang="en-US"/>
              <a:t>Eliminating the Skills Gap</a:t>
            </a:r>
          </a:p>
        </p:txBody>
      </p:sp>
      <p:sp>
        <p:nvSpPr>
          <p:cNvPr id="80899" name="Rectangle 3" descr="Rectangle: Click to edit Master text styles&#10;Second level&#10;Third level&#10;Fourth level&#10;Fifth level"/>
          <p:cNvSpPr>
            <a:spLocks noGrp="1" noChangeArrowheads="1"/>
          </p:cNvSpPr>
          <p:nvPr>
            <p:ph type="body" idx="1"/>
          </p:nvPr>
        </p:nvSpPr>
        <p:spPr/>
        <p:txBody>
          <a:bodyPr/>
          <a:lstStyle/>
          <a:p>
            <a:r>
              <a:rPr lang="en-US" sz="2800"/>
              <a:t>Example: In South Carolina, 47% of entering high school freshmen don’t graduate.</a:t>
            </a:r>
          </a:p>
          <a:p>
            <a:pPr lvl="1"/>
            <a:r>
              <a:rPr lang="en-US" sz="2400"/>
              <a:t>Best state is Vermont, with 81% graduating</a:t>
            </a:r>
          </a:p>
          <a:p>
            <a:r>
              <a:rPr lang="en-US" sz="2800"/>
              <a:t>Employees need to be taught basic skills:</a:t>
            </a:r>
          </a:p>
          <a:p>
            <a:pPr lvl="1"/>
            <a:r>
              <a:rPr lang="en-US" sz="2400"/>
              <a:t>Math</a:t>
            </a:r>
          </a:p>
          <a:p>
            <a:pPr lvl="1"/>
            <a:r>
              <a:rPr lang="en-US" sz="2400"/>
              <a:t>Reading</a:t>
            </a:r>
          </a:p>
          <a:p>
            <a:pPr lvl="1"/>
            <a:r>
              <a:rPr lang="en-US" sz="2400"/>
              <a:t>Applied subjects</a:t>
            </a:r>
          </a:p>
          <a:p>
            <a:r>
              <a:rPr lang="en-US" sz="2800"/>
              <a:t>Need to improve U.S. schools!</a:t>
            </a:r>
          </a:p>
        </p:txBody>
      </p:sp>
    </p:spTree>
  </p:cSld>
  <p:clrMapOvr>
    <a:masterClrMapping/>
  </p:clrMapOvr>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p:txBody>
          <a:bodyPr/>
          <a:lstStyle/>
          <a:p>
            <a:r>
              <a:rPr lang="en-US"/>
              <a:t>Need for Lifelong Learning</a:t>
            </a:r>
          </a:p>
        </p:txBody>
      </p:sp>
      <p:sp>
        <p:nvSpPr>
          <p:cNvPr id="82947" name="Rectangle 3" descr="Rectangle: Click to edit Master text styles&#10;Second level&#10;Third level&#10;Fourth level&#10;Fifth level"/>
          <p:cNvSpPr>
            <a:spLocks noGrp="1" noChangeArrowheads="1"/>
          </p:cNvSpPr>
          <p:nvPr>
            <p:ph type="body" idx="1"/>
          </p:nvPr>
        </p:nvSpPr>
        <p:spPr/>
        <p:txBody>
          <a:bodyPr/>
          <a:lstStyle/>
          <a:p>
            <a:r>
              <a:rPr lang="en-US"/>
              <a:t>Organizations change</a:t>
            </a:r>
          </a:p>
          <a:p>
            <a:r>
              <a:rPr lang="en-US"/>
              <a:t>Technologies change</a:t>
            </a:r>
          </a:p>
          <a:p>
            <a:r>
              <a:rPr lang="en-US"/>
              <a:t>Products change</a:t>
            </a:r>
          </a:p>
          <a:p>
            <a:r>
              <a:rPr lang="en-US"/>
              <a:t>Processes change</a:t>
            </a:r>
          </a:p>
          <a:p>
            <a:r>
              <a:rPr lang="en-US"/>
              <a:t>PEOPLE must change!!</a:t>
            </a:r>
          </a:p>
        </p:txBody>
      </p:sp>
    </p:spTree>
  </p:cSld>
  <p:clrMapOvr>
    <a:masterClrMapping/>
  </p:clrMapOvr>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84994" name="Rectangle 2"/>
          <p:cNvSpPr>
            <a:spLocks noGrp="1" noChangeArrowheads="1"/>
          </p:cNvSpPr>
          <p:nvPr>
            <p:ph type="title"/>
          </p:nvPr>
        </p:nvSpPr>
        <p:spPr/>
        <p:txBody>
          <a:bodyPr/>
          <a:lstStyle/>
          <a:p>
            <a:r>
              <a:rPr lang="en-US"/>
              <a:t>Need for Organizational Learning</a:t>
            </a:r>
          </a:p>
        </p:txBody>
      </p:sp>
      <p:sp>
        <p:nvSpPr>
          <p:cNvPr id="84995" name="Rectangle 3" descr="Rectangle: Click to edit Master text styles&#10;Second level&#10;Third level&#10;Fourth level&#10;Fifth level"/>
          <p:cNvSpPr>
            <a:spLocks noGrp="1" noChangeArrowheads="1"/>
          </p:cNvSpPr>
          <p:nvPr>
            <p:ph type="body" idx="1"/>
          </p:nvPr>
        </p:nvSpPr>
        <p:spPr/>
        <p:txBody>
          <a:bodyPr/>
          <a:lstStyle/>
          <a:p>
            <a:pPr>
              <a:lnSpc>
                <a:spcPct val="90000"/>
              </a:lnSpc>
            </a:pPr>
            <a:r>
              <a:rPr lang="en-US"/>
              <a:t>Organizations must be able to learn, adapt, and change</a:t>
            </a:r>
          </a:p>
          <a:p>
            <a:pPr>
              <a:lnSpc>
                <a:spcPct val="90000"/>
              </a:lnSpc>
            </a:pPr>
            <a:r>
              <a:rPr lang="en-US"/>
              <a:t>Principles:</a:t>
            </a:r>
          </a:p>
          <a:p>
            <a:pPr lvl="1">
              <a:lnSpc>
                <a:spcPct val="90000"/>
              </a:lnSpc>
            </a:pPr>
            <a:r>
              <a:rPr lang="en-US"/>
              <a:t>Systems thinking</a:t>
            </a:r>
          </a:p>
          <a:p>
            <a:pPr lvl="1">
              <a:lnSpc>
                <a:spcPct val="90000"/>
              </a:lnSpc>
            </a:pPr>
            <a:r>
              <a:rPr lang="en-US"/>
              <a:t>Personal mastery</a:t>
            </a:r>
          </a:p>
          <a:p>
            <a:pPr lvl="1">
              <a:lnSpc>
                <a:spcPct val="90000"/>
              </a:lnSpc>
            </a:pPr>
            <a:r>
              <a:rPr lang="en-US"/>
              <a:t>Mental models</a:t>
            </a:r>
          </a:p>
          <a:p>
            <a:pPr lvl="1">
              <a:lnSpc>
                <a:spcPct val="90000"/>
              </a:lnSpc>
            </a:pPr>
            <a:r>
              <a:rPr lang="en-US"/>
              <a:t>Shared visions</a:t>
            </a:r>
          </a:p>
          <a:p>
            <a:pPr lvl="1">
              <a:lnSpc>
                <a:spcPct val="90000"/>
              </a:lnSpc>
            </a:pPr>
            <a:r>
              <a:rPr lang="en-US"/>
              <a:t>Team learning</a:t>
            </a:r>
          </a:p>
        </p:txBody>
      </p:sp>
    </p:spTree>
  </p:cSld>
  <p:clrMapOvr>
    <a:masterClrMapping/>
  </p:clrMapOvr>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5" name="Slide Number Placeholder 5"/>
          <p:cNvSpPr>
            <a:spLocks noGrp="1"/>
          </p:cNvSpPr>
          <p:nvPr>
            <p:ph type="sldNum" sz="quarter" idx="4294967295"/>
          </p:nvPr>
        </p:nvSpPr>
        <p:spPr>
          <a:xfrm>
            <a:off x="6553200" y="6248400"/>
            <a:ext cx="1905000" cy="457200"/>
          </a:xfrm>
          <a:prstGeom prst="rect">
            <a:avLst/>
          </a:prstGeom>
        </p:spPr>
        <p:txBody>
          <a:bodyPr/>
          <a:lstStyle/>
          <a:p>
            <a:endParaRPr lang="en-US" dirty="0"/>
          </a:p>
        </p:txBody>
      </p:sp>
      <p:sp>
        <p:nvSpPr>
          <p:cNvPr id="87042" name="Rectangle 2"/>
          <p:cNvSpPr>
            <a:spLocks noGrp="1" noChangeArrowheads="1"/>
          </p:cNvSpPr>
          <p:nvPr>
            <p:ph type="title"/>
          </p:nvPr>
        </p:nvSpPr>
        <p:spPr/>
        <p:txBody>
          <a:bodyPr/>
          <a:lstStyle/>
          <a:p>
            <a:r>
              <a:rPr lang="en-US"/>
              <a:t>A Framework for the HRD Process</a:t>
            </a:r>
          </a:p>
        </p:txBody>
      </p:sp>
      <p:sp>
        <p:nvSpPr>
          <p:cNvPr id="87043" name="Rectangle 3" descr="Rectangle: Click to edit Master text styles&#10;Second level&#10;Third level&#10;Fourth level&#10;Fifth level"/>
          <p:cNvSpPr>
            <a:spLocks noGrp="1" noChangeArrowheads="1"/>
          </p:cNvSpPr>
          <p:nvPr>
            <p:ph type="body" idx="1"/>
          </p:nvPr>
        </p:nvSpPr>
        <p:spPr/>
        <p:txBody>
          <a:bodyPr/>
          <a:lstStyle/>
          <a:p>
            <a:pPr>
              <a:buFont typeface="Wingdings" pitchFamily="2" charset="2"/>
              <a:buNone/>
            </a:pPr>
            <a:r>
              <a:rPr lang="en-US"/>
              <a:t>	HRD efforts should use the following four phases (or stages):</a:t>
            </a:r>
          </a:p>
          <a:p>
            <a:pPr>
              <a:lnSpc>
                <a:spcPct val="110000"/>
              </a:lnSpc>
            </a:pPr>
            <a:r>
              <a:rPr lang="en-US"/>
              <a:t>Need assessment</a:t>
            </a:r>
          </a:p>
          <a:p>
            <a:r>
              <a:rPr lang="en-US"/>
              <a:t>Design</a:t>
            </a:r>
          </a:p>
          <a:p>
            <a:r>
              <a:rPr lang="en-US"/>
              <a:t>Implementation</a:t>
            </a:r>
          </a:p>
          <a:p>
            <a:r>
              <a:rPr lang="en-US"/>
              <a:t>Evaluation</a:t>
            </a:r>
          </a:p>
        </p:txBody>
      </p:sp>
    </p:spTree>
  </p:cSld>
  <p:clrMapOvr>
    <a:masterClrMapping/>
  </p:clrMapOvr>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33122" name="Rectangle 2"/>
          <p:cNvSpPr>
            <a:spLocks noGrp="1" noChangeArrowheads="1"/>
          </p:cNvSpPr>
          <p:nvPr>
            <p:ph type="title"/>
          </p:nvPr>
        </p:nvSpPr>
        <p:spPr/>
        <p:txBody>
          <a:bodyPr/>
          <a:lstStyle/>
          <a:p>
            <a:r>
              <a:rPr lang="en-US"/>
              <a:t>Training &amp; HRD Process Model</a:t>
            </a:r>
          </a:p>
        </p:txBody>
      </p:sp>
      <p:pic>
        <p:nvPicPr>
          <p:cNvPr id="133125" name="Picture 5"/>
          <p:cNvPicPr>
            <a:picLocks noChangeAspect="1" noChangeArrowheads="1"/>
          </p:cNvPicPr>
          <p:nvPr/>
        </p:nvPicPr>
        <p:blipFill>
          <a:blip r:embed="rId3" cstate="print"/>
          <a:srcRect/>
          <a:stretch>
            <a:fillRect/>
          </a:stretch>
        </p:blipFill>
        <p:spPr bwMode="auto">
          <a:xfrm>
            <a:off x="1905000" y="1905000"/>
            <a:ext cx="5094288" cy="3940175"/>
          </a:xfrm>
          <a:prstGeom prst="rect">
            <a:avLst/>
          </a:prstGeom>
          <a:noFill/>
          <a:ln w="9525">
            <a:noFill/>
            <a:miter lim="800000"/>
            <a:headEnd/>
            <a:tailEnd/>
          </a:ln>
          <a:effectLst/>
        </p:spPr>
      </p:pic>
    </p:spTree>
  </p:cSld>
  <p:clrMapOvr>
    <a:masterClrMapping/>
  </p:clrMapOvr>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p:txBody>
          <a:bodyPr/>
          <a:lstStyle/>
          <a:p>
            <a:r>
              <a:rPr lang="en-US"/>
              <a:t>Needs Assessment Phase</a:t>
            </a:r>
          </a:p>
        </p:txBody>
      </p:sp>
      <p:sp>
        <p:nvSpPr>
          <p:cNvPr id="89091" name="Rectangle 3" descr="Rectangle: Click to edit Master text styles&#10;Second level&#10;Third level&#10;Fourth level&#10;Fifth level"/>
          <p:cNvSpPr>
            <a:spLocks noGrp="1" noChangeArrowheads="1"/>
          </p:cNvSpPr>
          <p:nvPr>
            <p:ph type="body" idx="1"/>
          </p:nvPr>
        </p:nvSpPr>
        <p:spPr>
          <a:xfrm>
            <a:off x="381000" y="1905000"/>
            <a:ext cx="8229600" cy="4114800"/>
          </a:xfrm>
        </p:spPr>
        <p:txBody>
          <a:bodyPr/>
          <a:lstStyle/>
          <a:p>
            <a:r>
              <a:rPr lang="en-US"/>
              <a:t> It used to address some need or gap within an organization by:</a:t>
            </a:r>
          </a:p>
          <a:p>
            <a:pPr>
              <a:buFont typeface="Wingdings" pitchFamily="2" charset="2"/>
              <a:buNone/>
            </a:pPr>
            <a:r>
              <a:rPr lang="en-US"/>
              <a:t>	- Establishing HRD priorities</a:t>
            </a:r>
          </a:p>
          <a:p>
            <a:pPr>
              <a:buFont typeface="Wingdings" pitchFamily="2" charset="2"/>
              <a:buNone/>
            </a:pPr>
            <a:r>
              <a:rPr lang="en-US"/>
              <a:t>	- Defining specific training and objectives</a:t>
            </a:r>
          </a:p>
          <a:p>
            <a:pPr>
              <a:buFont typeface="Wingdings" pitchFamily="2" charset="2"/>
              <a:buNone/>
            </a:pPr>
            <a:r>
              <a:rPr lang="en-US"/>
              <a:t>	- Establishing evaluation criteria</a:t>
            </a:r>
          </a:p>
        </p:txBody>
      </p:sp>
    </p:spTree>
  </p:cSld>
  <p:clrMapOvr>
    <a:masterClrMapping/>
  </p:clrMapOvr>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91138" name="Rectangle 2"/>
          <p:cNvSpPr>
            <a:spLocks noGrp="1" noChangeArrowheads="1"/>
          </p:cNvSpPr>
          <p:nvPr>
            <p:ph type="title"/>
          </p:nvPr>
        </p:nvSpPr>
        <p:spPr/>
        <p:txBody>
          <a:bodyPr/>
          <a:lstStyle/>
          <a:p>
            <a:r>
              <a:rPr lang="en-US"/>
              <a:t>Design Phase</a:t>
            </a:r>
          </a:p>
        </p:txBody>
      </p:sp>
      <p:sp>
        <p:nvSpPr>
          <p:cNvPr id="91139" name="Rectangle 3" descr="Rectangle: Click to edit Master text styles&#10;Second level&#10;Third level&#10;Fourth level&#10;Fifth level"/>
          <p:cNvSpPr>
            <a:spLocks noGrp="1" noChangeArrowheads="1"/>
          </p:cNvSpPr>
          <p:nvPr>
            <p:ph type="body" idx="1"/>
          </p:nvPr>
        </p:nvSpPr>
        <p:spPr/>
        <p:txBody>
          <a:bodyPr/>
          <a:lstStyle/>
          <a:p>
            <a:r>
              <a:rPr lang="en-US"/>
              <a:t>Selecting who delivers program</a:t>
            </a:r>
          </a:p>
          <a:p>
            <a:r>
              <a:rPr lang="en-US"/>
              <a:t>Selecting and developing program content</a:t>
            </a:r>
          </a:p>
          <a:p>
            <a:r>
              <a:rPr lang="en-US"/>
              <a:t>Scheduling the training program</a:t>
            </a:r>
          </a:p>
        </p:txBody>
      </p:sp>
    </p:spTree>
  </p:cSld>
  <p:clrMapOvr>
    <a:masterClrMapping/>
  </p:clrMapOvr>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24930" name="Rectangle 2"/>
          <p:cNvSpPr>
            <a:spLocks noGrp="1" noChangeArrowheads="1"/>
          </p:cNvSpPr>
          <p:nvPr>
            <p:ph type="title"/>
          </p:nvPr>
        </p:nvSpPr>
        <p:spPr/>
        <p:txBody>
          <a:bodyPr/>
          <a:lstStyle/>
          <a:p>
            <a:r>
              <a:rPr lang="en-US"/>
              <a:t>Implementation Phase</a:t>
            </a:r>
          </a:p>
        </p:txBody>
      </p:sp>
      <p:sp>
        <p:nvSpPr>
          <p:cNvPr id="124931" name="Rectangle 3" descr="Rectangle: Click to edit Master text styles&#10;Second level&#10;Third level&#10;Fourth level&#10;Fifth level"/>
          <p:cNvSpPr>
            <a:spLocks noGrp="1" noChangeArrowheads="1"/>
          </p:cNvSpPr>
          <p:nvPr>
            <p:ph type="body" idx="1"/>
          </p:nvPr>
        </p:nvSpPr>
        <p:spPr/>
        <p:txBody>
          <a:bodyPr/>
          <a:lstStyle/>
          <a:p>
            <a:r>
              <a:rPr lang="en-US"/>
              <a:t>Implementing or delivering the program</a:t>
            </a:r>
          </a:p>
        </p:txBody>
      </p:sp>
    </p:spTree>
  </p:cSld>
  <p:clrMapOvr>
    <a:masterClrMapping/>
  </p:clrMapOvr>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93186" name="Rectangle 2"/>
          <p:cNvSpPr>
            <a:spLocks noGrp="1" noChangeArrowheads="1"/>
          </p:cNvSpPr>
          <p:nvPr>
            <p:ph type="title"/>
          </p:nvPr>
        </p:nvSpPr>
        <p:spPr/>
        <p:txBody>
          <a:bodyPr/>
          <a:lstStyle/>
          <a:p>
            <a:r>
              <a:rPr lang="en-US"/>
              <a:t>Evaluation Phase</a:t>
            </a:r>
          </a:p>
        </p:txBody>
      </p:sp>
      <p:sp>
        <p:nvSpPr>
          <p:cNvPr id="93187" name="Rectangle 3" descr="Rectangle: Click to edit Master text styles&#10;Second level&#10;Third level&#10;Fourth level&#10;Fifth level"/>
          <p:cNvSpPr>
            <a:spLocks noGrp="1" noChangeArrowheads="1"/>
          </p:cNvSpPr>
          <p:nvPr>
            <p:ph type="body" idx="1"/>
          </p:nvPr>
        </p:nvSpPr>
        <p:spPr/>
        <p:txBody>
          <a:bodyPr/>
          <a:lstStyle/>
          <a:p>
            <a:pPr>
              <a:buFont typeface="Wingdings" pitchFamily="2" charset="2"/>
              <a:buNone/>
            </a:pPr>
            <a:r>
              <a:rPr lang="en-US"/>
              <a:t>Determining program effectiveness – e.g.,</a:t>
            </a:r>
          </a:p>
          <a:p>
            <a:pPr>
              <a:lnSpc>
                <a:spcPct val="110000"/>
              </a:lnSpc>
            </a:pPr>
            <a:r>
              <a:rPr lang="en-US"/>
              <a:t>Keep or change providers?</a:t>
            </a:r>
          </a:p>
          <a:p>
            <a:r>
              <a:rPr lang="en-US"/>
              <a:t>Offer it again?</a:t>
            </a:r>
          </a:p>
          <a:p>
            <a:r>
              <a:rPr lang="en-US"/>
              <a:t>What are the true costs?</a:t>
            </a:r>
          </a:p>
          <a:p>
            <a:r>
              <a:rPr lang="en-US"/>
              <a:t>Can we do it another way?</a:t>
            </a:r>
          </a:p>
          <a:p>
            <a:endParaRPr lang="en-US"/>
          </a:p>
        </p:txBody>
      </p:sp>
    </p:spTree>
  </p:cSld>
  <p:clrMapOvr>
    <a:masterClrMapping/>
  </p:clrMapOvr>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p:txBody>
          <a:bodyPr/>
          <a:lstStyle/>
          <a:p>
            <a:r>
              <a:rPr lang="en-US"/>
              <a:t>Summary</a:t>
            </a:r>
          </a:p>
        </p:txBody>
      </p:sp>
      <p:sp>
        <p:nvSpPr>
          <p:cNvPr id="63491" name="Rectangle 3" descr="Rectangle: Click to edit Master text styles&#10;Second level&#10;Third level&#10;Fourth level&#10;Fifth level"/>
          <p:cNvSpPr>
            <a:spLocks noGrp="1" noChangeArrowheads="1"/>
          </p:cNvSpPr>
          <p:nvPr>
            <p:ph type="body" idx="1"/>
          </p:nvPr>
        </p:nvSpPr>
        <p:spPr/>
        <p:txBody>
          <a:bodyPr/>
          <a:lstStyle/>
          <a:p>
            <a:r>
              <a:rPr lang="en-US"/>
              <a:t>HRD is too important to be left to amateurs</a:t>
            </a:r>
          </a:p>
          <a:p>
            <a:r>
              <a:rPr lang="en-US"/>
              <a:t>HRD should be a revenue producer, not a revenue user</a:t>
            </a:r>
          </a:p>
          <a:p>
            <a:r>
              <a:rPr lang="en-US"/>
              <a:t>HRD should be a central part of company</a:t>
            </a:r>
          </a:p>
          <a:p>
            <a:r>
              <a:rPr lang="en-US"/>
              <a:t>You need to be able to talk MONEY</a:t>
            </a:r>
          </a:p>
          <a:p>
            <a:pPr>
              <a:buFont typeface="Wingdings" pitchFamily="2" charset="2"/>
              <a:buNone/>
            </a:pPr>
            <a:endParaRPr lang="en-US"/>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Blueprint">
  <a:themeElements>
    <a:clrScheme name="Blueprint 2">
      <a:dk1>
        <a:srgbClr val="40458C"/>
      </a:dk1>
      <a:lt1>
        <a:srgbClr val="FFFFFF"/>
      </a:lt1>
      <a:dk2>
        <a:srgbClr val="660066"/>
      </a:dk2>
      <a:lt2>
        <a:srgbClr val="B7C1EB"/>
      </a:lt2>
      <a:accent1>
        <a:srgbClr val="ECD882"/>
      </a:accent1>
      <a:accent2>
        <a:srgbClr val="B2B2B2"/>
      </a:accent2>
      <a:accent3>
        <a:srgbClr val="FFFFFF"/>
      </a:accent3>
      <a:accent4>
        <a:srgbClr val="353A77"/>
      </a:accent4>
      <a:accent5>
        <a:srgbClr val="F4E9C1"/>
      </a:accent5>
      <a:accent6>
        <a:srgbClr val="A1A1A1"/>
      </a:accent6>
      <a:hlink>
        <a:srgbClr val="6F89F7"/>
      </a:hlink>
      <a:folHlink>
        <a:srgbClr val="CFDBFD"/>
      </a:folHlink>
    </a:clrScheme>
    <a:fontScheme name="Blueprint">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ahom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ahoma" pitchFamily="34" charset="0"/>
          </a:defRPr>
        </a:defPPr>
      </a:lstStyle>
    </a:lnDef>
  </a:objectDefaults>
  <a:extraClrSchemeLst>
    <a:extraClrScheme>
      <a:clrScheme name="Blueprint 1">
        <a:dk1>
          <a:srgbClr val="000000"/>
        </a:dk1>
        <a:lt1>
          <a:srgbClr val="FFFFFF"/>
        </a:lt1>
        <a:dk2>
          <a:srgbClr val="40458C"/>
        </a:dk2>
        <a:lt2>
          <a:srgbClr val="FFFFCC"/>
        </a:lt2>
        <a:accent1>
          <a:srgbClr val="8D8DB3"/>
        </a:accent1>
        <a:accent2>
          <a:srgbClr val="B2B2B2"/>
        </a:accent2>
        <a:accent3>
          <a:srgbClr val="AFB0C5"/>
        </a:accent3>
        <a:accent4>
          <a:srgbClr val="DADADA"/>
        </a:accent4>
        <a:accent5>
          <a:srgbClr val="C5C5D6"/>
        </a:accent5>
        <a:accent6>
          <a:srgbClr val="A1A1A1"/>
        </a:accent6>
        <a:hlink>
          <a:srgbClr val="6F89F7"/>
        </a:hlink>
        <a:folHlink>
          <a:srgbClr val="4F56AD"/>
        </a:folHlink>
      </a:clrScheme>
      <a:clrMap bg1="dk2" tx1="lt1" bg2="dk1" tx2="lt2" accent1="accent1" accent2="accent2" accent3="accent3" accent4="accent4" accent5="accent5" accent6="accent6" hlink="hlink" folHlink="folHlink"/>
    </a:extraClrScheme>
    <a:extraClrScheme>
      <a:clrScheme name="Blueprint 2">
        <a:dk1>
          <a:srgbClr val="40458C"/>
        </a:dk1>
        <a:lt1>
          <a:srgbClr val="FFFFFF"/>
        </a:lt1>
        <a:dk2>
          <a:srgbClr val="660066"/>
        </a:dk2>
        <a:lt2>
          <a:srgbClr val="B7C1EB"/>
        </a:lt2>
        <a:accent1>
          <a:srgbClr val="ECD882"/>
        </a:accent1>
        <a:accent2>
          <a:srgbClr val="B2B2B2"/>
        </a:accent2>
        <a:accent3>
          <a:srgbClr val="FFFFFF"/>
        </a:accent3>
        <a:accent4>
          <a:srgbClr val="353A77"/>
        </a:accent4>
        <a:accent5>
          <a:srgbClr val="F4E9C1"/>
        </a:accent5>
        <a:accent6>
          <a:srgbClr val="A1A1A1"/>
        </a:accent6>
        <a:hlink>
          <a:srgbClr val="6F89F7"/>
        </a:hlink>
        <a:folHlink>
          <a:srgbClr val="CFDBFD"/>
        </a:folHlink>
      </a:clrScheme>
      <a:clrMap bg1="lt1" tx1="dk1" bg2="lt2" tx2="dk2" accent1="accent1" accent2="accent2" accent3="accent3" accent4="accent4" accent5="accent5" accent6="accent6" hlink="hlink" folHlink="folHlink"/>
    </a:extraClrScheme>
    <a:extraClrScheme>
      <a:clrScheme name="Blueprint 3">
        <a:dk1>
          <a:srgbClr val="000000"/>
        </a:dk1>
        <a:lt1>
          <a:srgbClr val="FFFFFF"/>
        </a:lt1>
        <a:dk2>
          <a:srgbClr val="4D4D4D"/>
        </a:dk2>
        <a:lt2>
          <a:srgbClr val="B2B2B2"/>
        </a:lt2>
        <a:accent1>
          <a:srgbClr val="969696"/>
        </a:accent1>
        <a:accent2>
          <a:srgbClr val="EAEAEA"/>
        </a:accent2>
        <a:accent3>
          <a:srgbClr val="FFFFFF"/>
        </a:accent3>
        <a:accent4>
          <a:srgbClr val="000000"/>
        </a:accent4>
        <a:accent5>
          <a:srgbClr val="C9C9C9"/>
        </a:accent5>
        <a:accent6>
          <a:srgbClr val="D4D4D4"/>
        </a:accent6>
        <a:hlink>
          <a:srgbClr val="777777"/>
        </a:hlink>
        <a:folHlink>
          <a:srgbClr val="C0C0C0"/>
        </a:folHlink>
      </a:clrScheme>
      <a:clrMap bg1="lt1" tx1="dk1" bg2="lt2" tx2="dk2" accent1="accent1" accent2="accent2" accent3="accent3" accent4="accent4" accent5="accent5" accent6="accent6" hlink="hlink" folHlink="folHlink"/>
    </a:extraClrScheme>
    <a:extraClrScheme>
      <a:clrScheme name="Blueprint 4">
        <a:dk1>
          <a:srgbClr val="333300"/>
        </a:dk1>
        <a:lt1>
          <a:srgbClr val="FFFFFF"/>
        </a:lt1>
        <a:dk2>
          <a:srgbClr val="663300"/>
        </a:dk2>
        <a:lt2>
          <a:srgbClr val="B2B2B2"/>
        </a:lt2>
        <a:accent1>
          <a:srgbClr val="DDC6A7"/>
        </a:accent1>
        <a:accent2>
          <a:srgbClr val="D9C167"/>
        </a:accent2>
        <a:accent3>
          <a:srgbClr val="FFFFFF"/>
        </a:accent3>
        <a:accent4>
          <a:srgbClr val="2A2A00"/>
        </a:accent4>
        <a:accent5>
          <a:srgbClr val="EBDFD0"/>
        </a:accent5>
        <a:accent6>
          <a:srgbClr val="C4AF5D"/>
        </a:accent6>
        <a:hlink>
          <a:srgbClr val="8A7A66"/>
        </a:hlink>
        <a:folHlink>
          <a:srgbClr val="C0AE9E"/>
        </a:folHlink>
      </a:clrScheme>
      <a:clrMap bg1="lt1" tx1="dk1" bg2="lt2" tx2="dk2" accent1="accent1" accent2="accent2" accent3="accent3" accent4="accent4" accent5="accent5" accent6="accent6" hlink="hlink" folHlink="folHlink"/>
    </a:extraClrScheme>
    <a:extraClrScheme>
      <a:clrScheme name="Blueprint 5">
        <a:dk1>
          <a:srgbClr val="000000"/>
        </a:dk1>
        <a:lt1>
          <a:srgbClr val="FFFFFF"/>
        </a:lt1>
        <a:dk2>
          <a:srgbClr val="003366"/>
        </a:dk2>
        <a:lt2>
          <a:srgbClr val="CCFFCC"/>
        </a:lt2>
        <a:accent1>
          <a:srgbClr val="006699"/>
        </a:accent1>
        <a:accent2>
          <a:srgbClr val="009999"/>
        </a:accent2>
        <a:accent3>
          <a:srgbClr val="AAADB8"/>
        </a:accent3>
        <a:accent4>
          <a:srgbClr val="DADADA"/>
        </a:accent4>
        <a:accent5>
          <a:srgbClr val="AAB8CA"/>
        </a:accent5>
        <a:accent6>
          <a:srgbClr val="008A8A"/>
        </a:accent6>
        <a:hlink>
          <a:srgbClr val="0099CC"/>
        </a:hlink>
        <a:folHlink>
          <a:srgbClr val="00458A"/>
        </a:folHlink>
      </a:clrScheme>
      <a:clrMap bg1="dk2" tx1="lt1" bg2="dk1" tx2="lt2" accent1="accent1" accent2="accent2" accent3="accent3" accent4="accent4" accent5="accent5" accent6="accent6" hlink="hlink" folHlink="folHlink"/>
    </a:extraClrScheme>
    <a:extraClrScheme>
      <a:clrScheme name="Blueprint 6">
        <a:dk1>
          <a:srgbClr val="000000"/>
        </a:dk1>
        <a:lt1>
          <a:srgbClr val="FFFFFF"/>
        </a:lt1>
        <a:dk2>
          <a:srgbClr val="004A48"/>
        </a:dk2>
        <a:lt2>
          <a:srgbClr val="33CCCC"/>
        </a:lt2>
        <a:accent1>
          <a:srgbClr val="006699"/>
        </a:accent1>
        <a:accent2>
          <a:srgbClr val="009999"/>
        </a:accent2>
        <a:accent3>
          <a:srgbClr val="AAB1B1"/>
        </a:accent3>
        <a:accent4>
          <a:srgbClr val="DADADA"/>
        </a:accent4>
        <a:accent5>
          <a:srgbClr val="AAB8CA"/>
        </a:accent5>
        <a:accent6>
          <a:srgbClr val="008A8A"/>
        </a:accent6>
        <a:hlink>
          <a:srgbClr val="00CC99"/>
        </a:hlink>
        <a:folHlink>
          <a:srgbClr val="006666"/>
        </a:folHlink>
      </a:clrScheme>
      <a:clrMap bg1="dk2" tx1="lt1" bg2="dk1" tx2="lt2" accent1="accent1" accent2="accent2" accent3="accent3" accent4="accent4" accent5="accent5" accent6="accent6" hlink="hlink" folHlink="folHlink"/>
    </a:extraClrScheme>
    <a:extraClrScheme>
      <a:clrScheme name="Blueprint 7">
        <a:dk1>
          <a:srgbClr val="000000"/>
        </a:dk1>
        <a:lt1>
          <a:srgbClr val="FFFFFF"/>
        </a:lt1>
        <a:dk2>
          <a:srgbClr val="333300"/>
        </a:dk2>
        <a:lt2>
          <a:srgbClr val="FFFFCC"/>
        </a:lt2>
        <a:accent1>
          <a:srgbClr val="CC9900"/>
        </a:accent1>
        <a:accent2>
          <a:srgbClr val="CC6600"/>
        </a:accent2>
        <a:accent3>
          <a:srgbClr val="ADADAA"/>
        </a:accent3>
        <a:accent4>
          <a:srgbClr val="DADADA"/>
        </a:accent4>
        <a:accent5>
          <a:srgbClr val="E2CAAA"/>
        </a:accent5>
        <a:accent6>
          <a:srgbClr val="B95C00"/>
        </a:accent6>
        <a:hlink>
          <a:srgbClr val="808000"/>
        </a:hlink>
        <a:folHlink>
          <a:srgbClr val="525000"/>
        </a:folHlink>
      </a:clrScheme>
      <a:clrMap bg1="dk2" tx1="lt1" bg2="dk1" tx2="lt2" accent1="accent1" accent2="accent2" accent3="accent3" accent4="accent4" accent5="accent5" accent6="accent6" hlink="hlink" folHlink="folHlink"/>
    </a:extraClrScheme>
    <a:extraClrScheme>
      <a:clrScheme name="Blueprint 8">
        <a:dk1>
          <a:srgbClr val="003D62"/>
        </a:dk1>
        <a:lt1>
          <a:srgbClr val="FFFFFF"/>
        </a:lt1>
        <a:dk2>
          <a:srgbClr val="006699"/>
        </a:dk2>
        <a:lt2>
          <a:srgbClr val="C8D1DA"/>
        </a:lt2>
        <a:accent1>
          <a:srgbClr val="9AC0EA"/>
        </a:accent1>
        <a:accent2>
          <a:srgbClr val="80C3C8"/>
        </a:accent2>
        <a:accent3>
          <a:srgbClr val="FFFFFF"/>
        </a:accent3>
        <a:accent4>
          <a:srgbClr val="003353"/>
        </a:accent4>
        <a:accent5>
          <a:srgbClr val="CADCF3"/>
        </a:accent5>
        <a:accent6>
          <a:srgbClr val="73B0B5"/>
        </a:accent6>
        <a:hlink>
          <a:srgbClr val="81ABCB"/>
        </a:hlink>
        <a:folHlink>
          <a:srgbClr val="B6CBD6"/>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C:\Program Files\Microsoft Office\Templates\Presentation Designs\Blueprint.pot</Template>
  <TotalTime>684</TotalTime>
  <Words>2125</Words>
  <Application>Microsoft Office PowerPoint</Application>
  <PresentationFormat>On-screen Show (4:3)</PresentationFormat>
  <Paragraphs>490</Paragraphs>
  <Slides>63</Slides>
  <Notes>51</Notes>
  <HiddenSlides>0</HiddenSlides>
  <MMClips>0</MMClips>
  <ScaleCrop>false</ScaleCrop>
  <HeadingPairs>
    <vt:vector size="4" baseType="variant">
      <vt:variant>
        <vt:lpstr>Theme</vt:lpstr>
      </vt:variant>
      <vt:variant>
        <vt:i4>1</vt:i4>
      </vt:variant>
      <vt:variant>
        <vt:lpstr>Slide Titles</vt:lpstr>
      </vt:variant>
      <vt:variant>
        <vt:i4>63</vt:i4>
      </vt:variant>
    </vt:vector>
  </HeadingPairs>
  <TitlesOfParts>
    <vt:vector size="64" baseType="lpstr">
      <vt:lpstr>Blueprint</vt:lpstr>
      <vt:lpstr>Introduction  to  Human Resource Development    Moving from HRM to HRD </vt:lpstr>
      <vt:lpstr>What is HR?</vt:lpstr>
      <vt:lpstr>Define HRM</vt:lpstr>
      <vt:lpstr>Major HRM functions</vt:lpstr>
      <vt:lpstr>Continue</vt:lpstr>
      <vt:lpstr>Cont.</vt:lpstr>
      <vt:lpstr>Personnel Management   V Resource Management</vt:lpstr>
      <vt:lpstr>Why is it Important?</vt:lpstr>
      <vt:lpstr>Hard and Soft HRM </vt:lpstr>
      <vt:lpstr>Factors Affecting HR</vt:lpstr>
      <vt:lpstr>HRM Function</vt:lpstr>
      <vt:lpstr>Moving with the Times</vt:lpstr>
      <vt:lpstr>Business Changes</vt:lpstr>
      <vt:lpstr>Mutuality  between Employers and Employees</vt:lpstr>
      <vt:lpstr>Introduction  to  Human Resource Development </vt:lpstr>
      <vt:lpstr>Learning Objectives</vt:lpstr>
      <vt:lpstr>Definition of HRD</vt:lpstr>
      <vt:lpstr>Evolution of HRD</vt:lpstr>
      <vt:lpstr>Early Apprenticeship Programs</vt:lpstr>
      <vt:lpstr>Early Vocational Education Programs</vt:lpstr>
      <vt:lpstr>Early Factory Schools</vt:lpstr>
      <vt:lpstr>Early Training for Unskilled/Semiskilled Workers</vt:lpstr>
      <vt:lpstr>Human Relations Movement</vt:lpstr>
      <vt:lpstr>Establishment of the Training Profession</vt:lpstr>
      <vt:lpstr>Emergence/appearance of HRD</vt:lpstr>
      <vt:lpstr>Relationship Between HRM and HRD</vt:lpstr>
      <vt:lpstr>HRD Functions</vt:lpstr>
      <vt:lpstr>Training and Development (T&amp;D)</vt:lpstr>
      <vt:lpstr>Training and Development (T&amp;D)</vt:lpstr>
      <vt:lpstr>Organizational Development</vt:lpstr>
      <vt:lpstr>Career Development</vt:lpstr>
      <vt:lpstr>Learning &amp; Performance</vt:lpstr>
      <vt:lpstr>Critical HRD Issues</vt:lpstr>
      <vt:lpstr>Strategic Management &amp; HRD</vt:lpstr>
      <vt:lpstr>Supervisor’s Role in HRD</vt:lpstr>
      <vt:lpstr>Organizational Structure of HRD Departments</vt:lpstr>
      <vt:lpstr>HRD Organization in a Large Company</vt:lpstr>
      <vt:lpstr>Roles and competencies of an HRD professional</vt:lpstr>
      <vt:lpstr>Roles and competencies of an HRD professional</vt:lpstr>
      <vt:lpstr>Sample HRD Jobs/Roles – 2</vt:lpstr>
      <vt:lpstr>HR Manager Role</vt:lpstr>
      <vt:lpstr>HR Strategic Advisor Role</vt:lpstr>
      <vt:lpstr>HR Systems Designer/Developer</vt:lpstr>
      <vt:lpstr>Organization Change Agent</vt:lpstr>
      <vt:lpstr>Organization Design Consultant</vt:lpstr>
      <vt:lpstr>Learning Program Specialist</vt:lpstr>
      <vt:lpstr>Instructor/Facilitator</vt:lpstr>
      <vt:lpstr>Individual Development and Career Counselor</vt:lpstr>
      <vt:lpstr>Performance Consultant (Coach)</vt:lpstr>
      <vt:lpstr>Researcher</vt:lpstr>
      <vt:lpstr>Challenges to organization and to HRD professionals</vt:lpstr>
      <vt:lpstr>Changing Demographics in the U.S. Workplace</vt:lpstr>
      <vt:lpstr>Competing in the Global Economy</vt:lpstr>
      <vt:lpstr>Eliminating the Skills Gap</vt:lpstr>
      <vt:lpstr>Need for Lifelong Learning</vt:lpstr>
      <vt:lpstr>Need for Organizational Learning</vt:lpstr>
      <vt:lpstr>A Framework for the HRD Process</vt:lpstr>
      <vt:lpstr>Training &amp; HRD Process Model</vt:lpstr>
      <vt:lpstr>Needs Assessment Phase</vt:lpstr>
      <vt:lpstr>Design Phase</vt:lpstr>
      <vt:lpstr>Implementation Phase</vt:lpstr>
      <vt:lpstr>Evaluation Phase</vt:lpstr>
      <vt:lpstr>Summary</vt:lpstr>
    </vt:vector>
  </TitlesOfParts>
  <Company>Self</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Human Resource Development (HRD)</dc:title>
  <dc:creator>Dr Wells Doty</dc:creator>
  <cp:lastModifiedBy>NTS</cp:lastModifiedBy>
  <cp:revision>44</cp:revision>
  <dcterms:created xsi:type="dcterms:W3CDTF">2002-01-07T13:43:24Z</dcterms:created>
  <dcterms:modified xsi:type="dcterms:W3CDTF">2014-06-22T16:49:01Z</dcterms:modified>
</cp:coreProperties>
</file>