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8"/>
  </p:notesMasterIdLst>
  <p:handoutMasterIdLst>
    <p:handoutMasterId r:id="rId29"/>
  </p:handoutMasterIdLst>
  <p:sldIdLst>
    <p:sldId id="308" r:id="rId2"/>
    <p:sldId id="331" r:id="rId3"/>
    <p:sldId id="310" r:id="rId4"/>
    <p:sldId id="325" r:id="rId5"/>
    <p:sldId id="332" r:id="rId6"/>
    <p:sldId id="337" r:id="rId7"/>
    <p:sldId id="338" r:id="rId8"/>
    <p:sldId id="326" r:id="rId9"/>
    <p:sldId id="333" r:id="rId10"/>
    <p:sldId id="339" r:id="rId11"/>
    <p:sldId id="340" r:id="rId12"/>
    <p:sldId id="327" r:id="rId13"/>
    <p:sldId id="334" r:id="rId14"/>
    <p:sldId id="341" r:id="rId15"/>
    <p:sldId id="342" r:id="rId16"/>
    <p:sldId id="328" r:id="rId17"/>
    <p:sldId id="343" r:id="rId18"/>
    <p:sldId id="329" r:id="rId19"/>
    <p:sldId id="335" r:id="rId20"/>
    <p:sldId id="330" r:id="rId21"/>
    <p:sldId id="336" r:id="rId22"/>
    <p:sldId id="346" r:id="rId23"/>
    <p:sldId id="347" r:id="rId24"/>
    <p:sldId id="349" r:id="rId25"/>
    <p:sldId id="348" r:id="rId26"/>
    <p:sldId id="324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257B6"/>
    <a:srgbClr val="1D4B9D"/>
    <a:srgbClr val="194087"/>
    <a:srgbClr val="1A6C86"/>
    <a:srgbClr val="279FC5"/>
    <a:srgbClr val="0099CC"/>
    <a:srgbClr val="003366"/>
    <a:srgbClr val="0271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2240" autoAdjust="0"/>
  </p:normalViewPr>
  <p:slideViewPr>
    <p:cSldViewPr>
      <p:cViewPr>
        <p:scale>
          <a:sx n="75" d="100"/>
          <a:sy n="75" d="100"/>
        </p:scale>
        <p:origin x="-115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FD21B5AD-DD31-4E7B-A3C6-158FFF164295}" type="datetimeFigureOut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A580BB2-87A5-4FB8-9D16-5223A08D21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149198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77F41BF-BB0C-40DE-B251-7DCB7834B5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4186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1178363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C17D7-EF51-4464-A0E2-D85A15A2A5F8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1B296AA2-A859-4A32-878E-3B6C8C587E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46480-B35E-46BF-A961-22CF4E29229C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6AD08B14-0D98-45C3-8DC3-29DE8636C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A2CB3-188D-4901-A32E-6BF8D20750FB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79B3BBF2-624F-40EB-94E5-DD8FD15AF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F3EA0-5C18-4C00-8AF5-6EF65CA737E0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B722BD93-C4DB-4CD4-8435-FC5F28979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7D4FE-F1C0-4679-BD3E-C6920CCCD425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8BB4CD3A-69C3-4619-9ED7-D751359118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B7B08-71C2-4D66-8AA9-1A3221181B0F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B8E35866-C2E6-4E83-94EC-F2C02BEEDF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34E68-AC33-4706-97E3-B30680D42631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CE04C25F-2EA6-4028-89F7-B553114BEF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2DDBE-B13E-4D4F-8212-6A7736AC4F20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C48F5A14-EFDC-44C5-BF37-E1E89DD6E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2ACE1-ACDF-49BE-991D-AA7AE38C80F5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BB5B42CB-45D9-4EE2-9843-017F16D14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536D8-20DC-40F3-8955-16EC4C936B9F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204A1563-E8DC-4019-A74A-245CF63E28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0D638-8F4D-4697-AC73-11BC4490C50D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10, Slide #</a:t>
            </a:r>
            <a:fld id="{900BCF71-233D-438B-BFF3-8F444AD3F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B1A471-EA8C-4E41-8C20-B19E86118D70}" type="datetime1">
              <a:rPr lang="en-US"/>
              <a:pPr>
                <a:defRPr/>
              </a:pPr>
              <a:t>6/8/2014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10, Slide #</a:t>
            </a:r>
            <a:fld id="{907E05CC-A154-4989-BB87-F2F4FEFFC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1496"/>
                <a:gridCol w="6122504"/>
              </a:tblGrid>
              <a:tr h="2122391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Title:            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Financial</a:t>
                      </a:r>
                      <a:r>
                        <a:rPr lang="en-MY" sz="2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Statement Analysis</a:t>
                      </a:r>
                      <a:endParaRPr lang="en-MY" sz="2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Code: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MGT-537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Instructor: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Dr.</a:t>
                      </a:r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 Hafiz Muhammad </a:t>
                      </a:r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Ishaq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Total Lectures: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/>
            </a:r>
            <a:br>
              <a:rPr lang="en-US" altLang="en-US" b="1" dirty="0" smtClean="0">
                <a:latin typeface="Arial" charset="0"/>
                <a:cs typeface="Arial" charset="0"/>
              </a:rPr>
            </a:br>
            <a:endParaRPr lang="en-US" dirty="0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30200" y="731967"/>
            <a:ext cx="853440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>
              <a:lnSpc>
                <a:spcPct val="150000"/>
              </a:lnSpc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altLang="en-US" sz="4400" b="1" dirty="0">
                <a:latin typeface="Arial" charset="0"/>
                <a:ea typeface="+mj-ea"/>
                <a:cs typeface="Arial" charset="0"/>
              </a:rPr>
              <a:t>Previous Lecture Summary</a:t>
            </a:r>
            <a:endParaRPr lang="en-US" sz="4400" b="1" dirty="0">
              <a:latin typeface="Arial" charset="0"/>
              <a:ea typeface="+mj-ea"/>
              <a:cs typeface="Arial" charset="0"/>
            </a:endParaRPr>
          </a:p>
          <a:p>
            <a:pPr lvl="0" algn="ctr" eaLnBrk="0" hangingPunct="0">
              <a:lnSpc>
                <a:spcPct val="150000"/>
              </a:lnSpc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Statement of Cash Flows</a:t>
            </a: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Operating Cash Flow/Current Maturities of Long-Term</a:t>
            </a: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Debt and Current Notes Payable, </a:t>
            </a: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Operating Cash Flow/Total Debt, </a:t>
            </a: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Operating Cash Flow Per Share, Operating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MY" b="1" dirty="0" smtClean="0"/>
              <a:t> Alternative Cash Flow</a:t>
            </a:r>
            <a:endParaRPr lang="en-US" b="1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MY" b="1" dirty="0" smtClean="0"/>
              <a:t> Procedures for Development of the Statement of Cash Flows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MY" b="1" dirty="0" smtClean="0">
                <a:latin typeface="Arial" charset="0"/>
                <a:ea typeface="Times New Roman" pitchFamily="18" charset="0"/>
                <a:cs typeface="Arial" charset="0"/>
              </a:rPr>
              <a:t> Practical Exercises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61504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Today's Lecture Topics</a:t>
            </a:r>
            <a:endParaRPr lang="en-US" dirty="0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81000" y="1415535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Statement of Cash Flows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MY" b="1" dirty="0" smtClean="0">
                <a:latin typeface="Arial" charset="0"/>
                <a:ea typeface="Times New Roman" pitchFamily="18" charset="0"/>
                <a:cs typeface="Arial" charset="0"/>
              </a:rPr>
              <a:t> Practical Exercises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813" y="1219200"/>
            <a:ext cx="8334375" cy="457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"/>
            <a:ext cx="831532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9113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13" y="1219200"/>
            <a:ext cx="8410575" cy="464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13" y="228600"/>
            <a:ext cx="8410575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021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3" y="1143000"/>
            <a:ext cx="8372475" cy="495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13" y="304800"/>
            <a:ext cx="8410575" cy="586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8699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152400"/>
            <a:ext cx="8229600" cy="1143000"/>
          </a:xfrm>
        </p:spPr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66801"/>
            <a:ext cx="8991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13" y="1219200"/>
            <a:ext cx="8410575" cy="525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475" y="609600"/>
            <a:ext cx="840105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366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762999" cy="533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0999"/>
            <a:ext cx="8353425" cy="624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9298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1000" y="1225689"/>
            <a:ext cx="845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Statement of Cash Flows</a:t>
            </a:r>
          </a:p>
          <a:p>
            <a:pPr lvl="0" algn="just">
              <a:buFont typeface="Wingdings" pitchFamily="2" charset="2"/>
              <a:buChar char="Ø"/>
            </a:pPr>
            <a:r>
              <a:rPr lang="en-MY" b="1" dirty="0" smtClean="0">
                <a:latin typeface="Arial" charset="0"/>
                <a:ea typeface="Times New Roman" pitchFamily="18" charset="0"/>
                <a:cs typeface="Arial" charset="0"/>
              </a:rPr>
              <a:t>Practical Exercise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2724</TotalTime>
  <Words>105</Words>
  <Application>Microsoft Office PowerPoint</Application>
  <PresentationFormat>On-screen Show (4:3)</PresentationFormat>
  <Paragraphs>30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 </vt:lpstr>
      <vt:lpstr>Today's Lecture Topics</vt:lpstr>
      <vt:lpstr>Practical Exercise </vt:lpstr>
      <vt:lpstr>Slide 5</vt:lpstr>
      <vt:lpstr>Slide 6</vt:lpstr>
      <vt:lpstr>Slide 7</vt:lpstr>
      <vt:lpstr>Practical Exercise </vt:lpstr>
      <vt:lpstr>Slide 9</vt:lpstr>
      <vt:lpstr>Slide 10</vt:lpstr>
      <vt:lpstr>Slide 11</vt:lpstr>
      <vt:lpstr>Practical Exercise </vt:lpstr>
      <vt:lpstr>Slide 13</vt:lpstr>
      <vt:lpstr>Slide 14</vt:lpstr>
      <vt:lpstr>Slide 15</vt:lpstr>
      <vt:lpstr>Practical Exercise </vt:lpstr>
      <vt:lpstr>Slide 17</vt:lpstr>
      <vt:lpstr>Practical Exercise </vt:lpstr>
      <vt:lpstr>Slide 19</vt:lpstr>
      <vt:lpstr>Practical Exercise</vt:lpstr>
      <vt:lpstr>Slide 21</vt:lpstr>
      <vt:lpstr>Slide 22</vt:lpstr>
      <vt:lpstr>Slide 23</vt:lpstr>
      <vt:lpstr>Slide 24</vt:lpstr>
      <vt:lpstr>Slide 25</vt:lpstr>
      <vt:lpstr>Lecture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slide]</dc:title>
  <dc:creator>Anne Oppegard</dc:creator>
  <cp:lastModifiedBy>Administrator</cp:lastModifiedBy>
  <cp:revision>84</cp:revision>
  <dcterms:created xsi:type="dcterms:W3CDTF">2006-02-12T17:17:16Z</dcterms:created>
  <dcterms:modified xsi:type="dcterms:W3CDTF">2014-06-08T11:42:06Z</dcterms:modified>
</cp:coreProperties>
</file>