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6"/>
  </p:notesMasterIdLst>
  <p:sldIdLst>
    <p:sldId id="560" r:id="rId2"/>
    <p:sldId id="561" r:id="rId3"/>
    <p:sldId id="542" r:id="rId4"/>
    <p:sldId id="575" r:id="rId5"/>
    <p:sldId id="538" r:id="rId6"/>
    <p:sldId id="539" r:id="rId7"/>
    <p:sldId id="540" r:id="rId8"/>
    <p:sldId id="541" r:id="rId9"/>
    <p:sldId id="544" r:id="rId10"/>
    <p:sldId id="545" r:id="rId11"/>
    <p:sldId id="546" r:id="rId12"/>
    <p:sldId id="548" r:id="rId13"/>
    <p:sldId id="547" r:id="rId14"/>
    <p:sldId id="5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37" autoAdjust="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B5E0B-CCBA-45BE-AFEF-E1EC3E31F36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187891"/>
          </a:xfrm>
        </p:spPr>
        <p:txBody>
          <a:bodyPr/>
          <a:lstStyle/>
          <a:p>
            <a:pPr algn="ctr"/>
            <a:r>
              <a:rPr lang="en-US" dirty="0" smtClean="0"/>
              <a:t>Lecture #9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Investment and portfolio management</a:t>
            </a:r>
            <a:br>
              <a:rPr lang="en-US" dirty="0" smtClean="0"/>
            </a:br>
            <a:r>
              <a:rPr lang="en-US" dirty="0" smtClean="0"/>
              <a:t>MGT 531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Portfolio management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Return on investment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Risk on investment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Measurement of risk and return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Concept of variance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Concept of standard deviation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Concept of Covariance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Coefficient of correlation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Positive, negative and zero covariance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 of last lecture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Perfect positive correlation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Perfect negative correlation</a:t>
            </a:r>
          </a:p>
          <a:p>
            <a:r>
              <a:rPr lang="en-US" sz="2800" b="1" dirty="0" smtClean="0"/>
              <a:t>Zero correlation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degree of relationship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coefficient of determination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market portfolio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 of today's lecture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6928" indent="-457200">
              <a:buFont typeface="+mj-lt"/>
              <a:buAutoNum type="arabicPeriod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Perfect positive correlation: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indicated by positively sloped curve between returns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on two assets A and B (with two returns lying on axis).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Perfect negative correlation: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indicated by negatively sloped curve between returns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on two assets A and B (with two returns lying on axis).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b="1" dirty="0" smtClean="0"/>
              <a:t>Zero correlation: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indicated by horizontal line</a:t>
            </a:r>
            <a:r>
              <a:rPr lang="en-US" sz="2000" b="1" dirty="0" smtClean="0"/>
              <a:t>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covariance primarily provides information to the investor about whether the relationship between asset returns is  positive, negative or zero.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the covariance 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positive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the correlation coefficient will be also positive,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when the covariance 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negative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the correlation coefficient will be also negative.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using correlation coefficients instead of covariance, investor can immediately asses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degree of relationship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between assets returns.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coefficient of determination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shows how much variability in the returns of one asset can be associated with variability in the returns of the other asset.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interpretation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this number for the investor is that if the returns on two assets are perfectly correlated,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coefficient of determination will be equal to 100 %, and,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 such a case if investor knows that what will be the changes in returns of one asset?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He/she could predict exactly the return of the other asset.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Relationship between the returns on stock and market portfolio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Investors pick the relevant assets to the investment portfolio on the basis of: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their risk and return characteristics and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assessment of the relationship of their returns,</a:t>
            </a:r>
          </a:p>
          <a:p>
            <a:pPr marL="624078" indent="-51435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Investor must consider to the fact that: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assets are traded in the market.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What is the relationship between the returns on an asset and returns in the whole market (market portfolio)?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Before examining the relationship between a specific asset and the market portfolio, the concept of “market portfolio” needs to be defined.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Theoretical interpretation of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market portfolio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Theoretical interpretation of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market portfolio is that:</a:t>
            </a:r>
          </a:p>
          <a:p>
            <a:pPr>
              <a:buFont typeface="Wingdings" pitchFamily="2" charset="2"/>
              <a:buChar char="§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it involves every single risky asset in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global economic system,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and contains each asset in proportion to the total market value of that asset relative to the total value of all other assets (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value weighted portfolio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going from conceptual to practical approach - how to measure the return of the market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portfolio in such a broad its understanding –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the market index for this purpose can be used.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 characteristic line and the Beta factor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can think of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market portfolio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as the ultimate market index.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And if the investor following his/her investment policy makes the decision to invest, For example, only in stocks,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market portfolio practically can be presented by one of the available representative indexes in particular stock exchange.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most often the relationship between the asset return and market portfolio return is demonstrated and examined using the common stocks as assets,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same concept can be used analyzing bonds, or any other assets.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With the given historical data about the returns on the particular common stock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and market index return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in the same periods of time, investor can draw the stock’s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characteristic line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characteristic line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describes the relationship between the stock and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shows the returns investor expect the stock to produce, given that a particular rate of return appears for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helps to assess the risk characteristics of one stock relative to the market.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Stock’s characteristic line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 a straight line can be described by its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slope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intercept -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by point in which it crosses the vertical axis –.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Stock’s characteristic line: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2098" name="Object 2"/>
          <p:cNvGraphicFramePr>
            <a:graphicFrameLocks noChangeAspect="1"/>
          </p:cNvGraphicFramePr>
          <p:nvPr/>
        </p:nvGraphicFramePr>
        <p:xfrm>
          <a:off x="4572000" y="5480050"/>
          <a:ext cx="114300" cy="431800"/>
        </p:xfrm>
        <a:graphic>
          <a:graphicData uri="http://schemas.openxmlformats.org/presentationml/2006/ole">
            <p:oleObj spid="_x0000_s132098" name="Equation" r:id="rId3" imgW="1141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slope of the characteristic line is called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Beta factor.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Beta factor for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stock J and can be calculated using following formula: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here: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Cov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rj,rm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– covariance between returns of stock J and the market portfolio;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variance(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- variance of returns on market portfolio.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Beta factor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the stock is an indicator of the degree to which the stock reacts to the changes in the returns of the market portfolio.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Beta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gives the answer to the investor how much the stock return will change? when the market return will change by 1 percent.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  <p:graphicFrame>
        <p:nvGraphicFramePr>
          <p:cNvPr id="143362" name="Object 2"/>
          <p:cNvGraphicFramePr>
            <a:graphicFrameLocks noChangeAspect="1"/>
          </p:cNvGraphicFramePr>
          <p:nvPr/>
        </p:nvGraphicFramePr>
        <p:xfrm>
          <a:off x="3505200" y="2514600"/>
          <a:ext cx="1181100" cy="419100"/>
        </p:xfrm>
        <a:graphic>
          <a:graphicData uri="http://schemas.openxmlformats.org/presentationml/2006/ole">
            <p:oleObj spid="_x0000_s143362" name="Equation" r:id="rId3" imgW="11808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Intercept  (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point where characteristic line passes through the vertical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axis.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interpretation of the intercept from the investor’s point of view is that it shows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what would be the rate of return of the stock, if the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rate of return in the market is zero.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Residual variance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characteristic line is a line-of-best-fit through some data points. A characteristic line is what in statistics is called as time-series regression line.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in reality the stock produce returns that deviate from the characteristic line.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statistics this propensity is called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residual variance.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Residual variance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Concept of time-series regression line and residual variance</a:t>
            </a:r>
            <a:endParaRPr lang="en-US" sz="2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Time-series regression line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4135</TotalTime>
  <Words>964</Words>
  <Application>Microsoft Office PowerPoint</Application>
  <PresentationFormat>On-screen Show (4:3)</PresentationFormat>
  <Paragraphs>102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Concourse</vt:lpstr>
      <vt:lpstr>Equation</vt:lpstr>
      <vt:lpstr> Investment and portfolio management MGT 531 </vt:lpstr>
      <vt:lpstr>References </vt:lpstr>
      <vt:lpstr>Summary of last lecture </vt:lpstr>
      <vt:lpstr>Contents of today's lecture </vt:lpstr>
      <vt:lpstr>Risk and return</vt:lpstr>
      <vt:lpstr>Risk and return</vt:lpstr>
      <vt:lpstr>Risk and return</vt:lpstr>
      <vt:lpstr>Risk and return</vt:lpstr>
      <vt:lpstr>The characteristic line and the Beta factor </vt:lpstr>
      <vt:lpstr>Risk and return</vt:lpstr>
      <vt:lpstr>Stock’s characteristic line: </vt:lpstr>
      <vt:lpstr>Risk and return</vt:lpstr>
      <vt:lpstr>Residual variance </vt:lpstr>
      <vt:lpstr>Time-series regression line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Administrator</cp:lastModifiedBy>
  <cp:revision>1414</cp:revision>
  <dcterms:created xsi:type="dcterms:W3CDTF">2012-09-17T13:13:53Z</dcterms:created>
  <dcterms:modified xsi:type="dcterms:W3CDTF">2014-06-21T16:27:38Z</dcterms:modified>
</cp:coreProperties>
</file>