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2"/>
  </p:notesMasterIdLst>
  <p:sldIdLst>
    <p:sldId id="485" r:id="rId2"/>
    <p:sldId id="412" r:id="rId3"/>
    <p:sldId id="529" r:id="rId4"/>
    <p:sldId id="468" r:id="rId5"/>
    <p:sldId id="469" r:id="rId6"/>
    <p:sldId id="470" r:id="rId7"/>
    <p:sldId id="471" r:id="rId8"/>
    <p:sldId id="472" r:id="rId9"/>
    <p:sldId id="473" r:id="rId10"/>
    <p:sldId id="52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37" autoAdjust="0"/>
  </p:normalViewPr>
  <p:slideViewPr>
    <p:cSldViewPr>
      <p:cViewPr>
        <p:scale>
          <a:sx n="100" d="100"/>
          <a:sy n="100" d="100"/>
        </p:scale>
        <p:origin x="-432" y="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94160" y="3244334"/>
            <a:ext cx="4495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Investment and portfolio management</a:t>
            </a:r>
          </a:p>
          <a:p>
            <a:pPr algn="ctr"/>
            <a:r>
              <a:rPr lang="en-US" b="1" dirty="0" smtClean="0"/>
              <a:t>MGT 531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199"/>
            <a:ext cx="8229600" cy="5486400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/>
              <a:t>Kristina (2010)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University, Kaunas, Lithuania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2960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/>
              <a:t> Content of the Course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Summary of the last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lecture:</a:t>
            </a:r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Types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of financial investment vehicles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1.short term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investment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Certificates of deposit;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Treasury bills;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Commercial paper;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Bankers’ acceptances;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Repurchase agreements.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2. long term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investment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Preferred and common stock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Speculators and hedgers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TODAYS CONETNTS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Financial markets (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Primary market and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Secondary market, characterizes, exchange)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Lecture #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Financial markets are the other important component of investment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environment.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Financial markets are designed: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to allow corporations and governments to raise new funds and;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to allow investors to execute their buying and selling orders.</a:t>
            </a:r>
          </a:p>
          <a:p>
            <a:pP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channel of financial markets funds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financial markets, funds are channeled from those with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surplus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who buy securities, to those,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with shortage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who issue new securities or sell existing securities.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financial market can be seen as a set of arrangements that allows trading among its participants.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Financial markets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Financial market provides three important economic functions (Frank J.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Fabozzi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1999):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1. Financial market determines the prices of assets traded through the interactions between buyers and sellers;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2. Financial market provides a liquidity of the financial assets;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3. Financial market reduces the cost of transactions by reducing explicit costs, such as money spent to advertise the desire to buy or to sell a financial asset.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Financial markets could be classified on the bases of these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characteristics: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Sequence of transactions for selling and buying securities;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Terms of circulation of financial assets traded in the market;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Economic nature of securities traded in the market;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Financial market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By sequence of transactions for selling and buying securities: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Primary market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Secondary market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All securities are first traded in the primary market, and than in secondary market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These provides liquidity for these securities.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Primary market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is: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where corporate and government entities can raise capital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and where the first transactions with the new issued securities are performed. 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If a company’s share is traded in the primary market for the first time this is referred to as an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initial public offering (IPO)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Financial market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Investment banks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play an important role in the primary market, Usually :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They handle issues in the primary market;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Among other things, they act as underwriter of a new issue, and guarantee the proceeds to the issuer.</a:t>
            </a:r>
          </a:p>
          <a:p>
            <a:endParaRPr lang="en-US" sz="2000" i="1" dirty="0" smtClean="0"/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Secondary market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- where previously issued securities are traded among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investors.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Generally, individual investors do not have access to secondary markets.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They use security brokers to act as intermediaries for them.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The broker delivers orders in securities received from investors to a market place, where these orders are executed.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Financial market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Finally, clearing and settlement processes ensure that both sides honor their commitment to these transactions . 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Types of brokers: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Discount broker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who executes only trades in the secondary market;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Full service broker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who provides a wide range of additional services to clients (ex., advice to buy or sell);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Online broker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a brokerage firm that allows investors to execute trades electronically using Internet.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Financial market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Types of secondary market places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Organized security exchanges;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Over-the-counter markets;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• Alternative trading system.</a:t>
            </a:r>
          </a:p>
          <a:p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An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organized security exchange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provides the facility for the members to trade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securities, and only exchange members may trade there. 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Who are exchange members: 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members include brokerage firms: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which offer their services to individual investors,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charge commissions for executing trades on their behalf. 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Financial market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Other exchange members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dealers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buy or sell for their own account, functioning as dealers or market makers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who set prices at which they are willing to buy and sell for their own account.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Financial market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3557</TotalTime>
  <Words>703</Words>
  <Application>Microsoft Office PowerPoint</Application>
  <PresentationFormat>On-screen Show (4:3)</PresentationFormat>
  <Paragraphs>89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Slide 1</vt:lpstr>
      <vt:lpstr>  Content of the Course</vt:lpstr>
      <vt:lpstr>Lecture # 4</vt:lpstr>
      <vt:lpstr>Financial markets </vt:lpstr>
      <vt:lpstr>Financial market</vt:lpstr>
      <vt:lpstr>Financial market</vt:lpstr>
      <vt:lpstr>Financial market</vt:lpstr>
      <vt:lpstr>Financial market</vt:lpstr>
      <vt:lpstr>Financial market</vt:lpstr>
      <vt:lpstr>Financial market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NTS</cp:lastModifiedBy>
  <cp:revision>1150</cp:revision>
  <dcterms:created xsi:type="dcterms:W3CDTF">2012-09-17T13:13:53Z</dcterms:created>
  <dcterms:modified xsi:type="dcterms:W3CDTF">2014-06-20T09:22:46Z</dcterms:modified>
</cp:coreProperties>
</file>