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7"/>
  </p:notesMasterIdLst>
  <p:sldIdLst>
    <p:sldId id="485" r:id="rId2"/>
    <p:sldId id="698" r:id="rId3"/>
    <p:sldId id="412" r:id="rId4"/>
    <p:sldId id="699" r:id="rId5"/>
    <p:sldId id="700" r:id="rId6"/>
    <p:sldId id="658" r:id="rId7"/>
    <p:sldId id="702" r:id="rId8"/>
    <p:sldId id="701" r:id="rId9"/>
    <p:sldId id="657" r:id="rId10"/>
    <p:sldId id="656" r:id="rId11"/>
    <p:sldId id="659" r:id="rId12"/>
    <p:sldId id="661" r:id="rId13"/>
    <p:sldId id="660" r:id="rId14"/>
    <p:sldId id="662" r:id="rId15"/>
    <p:sldId id="66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7" autoAdjust="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286000"/>
            <a:ext cx="670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              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8466" y="3244334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Lecture # 19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199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/>
              <a:t>Kristina </a:t>
            </a:r>
            <a:r>
              <a:rPr lang="en-US" sz="2000" b="1" dirty="0" err="1" smtClean="0"/>
              <a:t>Levišauskait</a:t>
            </a:r>
            <a:r>
              <a:rPr lang="en-US" sz="2000" b="1" dirty="0" smtClean="0"/>
              <a:t> (2010)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2960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/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Industry’s analysis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Discussion of different questions with respect to performance of 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1. demand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2. pricing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Industry’s analysis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Discussion of different questions with respect to performance of 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Industry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Development of Industry’s analysis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/>
              <a:t>3.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Costs</a:t>
            </a: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4.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The influence of the whole economics and financial market to the industry: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todays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lecture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Is where in this industry a high competition in the international environment?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b="1" i="1" dirty="0" smtClean="0">
                <a:latin typeface="Arial" pitchFamily="34" charset="0"/>
                <a:cs typeface="Arial" pitchFamily="34" charset="0"/>
              </a:rPr>
              <a:t>III. Costs: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How is the industry supplied with the implements of production?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Are the tendencies of the prices for raw materials used in this industry substantially influencing the profit?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Are the labor costs the main component?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• Is the question of qualification for the human resources in this industry?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IV.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influence of the whole economics and financial market to the industry: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Is this industry defensive or growing? How it could function in period of economic recession?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How is this industry influenced by interest rates?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Are severe stocks dominated in this industry?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Is this sector global?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How the fluctuations in currency exchange rate are influencing the sector?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Are these fluctuations of currency exchange rate influencing the amount of profit received from abroad or the competitiveness of the sector?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Is it possibility that political and/ or regulation risk could influence the sector?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Fundamental analysis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base for the company analysis is fundamental analyses are the publicly disclosed and audited financial statements of the company: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Balance Sheet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Profit/ loss Statement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Cash Flow Statement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Statement of Profit Distribution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Analysis could use the period not less than 3 years.</a:t>
            </a:r>
          </a:p>
          <a:p>
            <a:endParaRPr lang="en-US" sz="2000" b="1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Ratio analysis is useful when converting raw financial statement information into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form that makes easy to compare firms of different sizes.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analysis includes the examination of the main financial ratios: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Profitability ratios, which measure the earning power of the firm.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Liquidity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Debt ratios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4. Asset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Market value ratios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1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Profitability ratios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measure the earning power of the firm.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Liquidity ratios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measure the ability of the firm to pay its immediate liabilities.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3.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Debt ratios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which measure the firm’s ability to pay the debt obligations over the time.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. Asset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utilization ratios, which measure the firm’s ability to use its assets efficiently.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5. Market value ratios are an additional group of ratios which reflect the market value of the stock and the firm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Ratio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Arial" pitchFamily="34" charset="0"/>
                          <a:cs typeface="Arial" pitchFamily="34" charset="0"/>
                        </a:rPr>
                        <a:t> Equation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Profitability ratios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Gross profit margin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Gross profit/ Sales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Operating profit margin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Operating profit / Sales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profit margin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income/ Sales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Return on assets (ROA)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income / Total assets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Return on equity (ROE)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income / Stockholders’ equity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Liquidity ratios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ratio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assets / Current liabilities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TimesNewRoman,Bold"/>
                        </a:rPr>
                        <a:t>Ratio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TimesNewRoman,Bold"/>
                        </a:rPr>
                        <a:t>Equation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Liquidity ratios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Quick ratio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(Current assets – Inventory) / Current liabilities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Net working capital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Current assets - Current liabilities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b="1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Debt ratios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Debt to assets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liabilities</a:t>
                      </a:r>
                      <a:r>
                        <a:rPr kumimoji="0" lang="pt-BR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 Total assets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Debt to equity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Debt / Equity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Times interest earned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Income before interest and taxes / Interest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Financial ratios by category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4693</TotalTime>
  <Words>612</Words>
  <Application>Microsoft Office PowerPoint</Application>
  <PresentationFormat>On-screen Show (4:3)</PresentationFormat>
  <Paragraphs>115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Slide 1</vt:lpstr>
      <vt:lpstr>Slide 2</vt:lpstr>
      <vt:lpstr>  References </vt:lpstr>
      <vt:lpstr>SUMMARY OF LAST LECTURE</vt:lpstr>
      <vt:lpstr>Contents of todays lecture</vt:lpstr>
      <vt:lpstr>Stock analysis</vt:lpstr>
      <vt:lpstr>Slide 7</vt:lpstr>
      <vt:lpstr>Slide 8</vt:lpstr>
      <vt:lpstr>Stock analysis</vt:lpstr>
      <vt:lpstr>Stock analysis</vt:lpstr>
      <vt:lpstr>Stock analysis</vt:lpstr>
      <vt:lpstr>Stock analysis</vt:lpstr>
      <vt:lpstr>Stock analysis</vt:lpstr>
      <vt:lpstr>Financial ratios by category</vt:lpstr>
      <vt:lpstr>Financial ratios by category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Administrator</cp:lastModifiedBy>
  <cp:revision>1556</cp:revision>
  <dcterms:created xsi:type="dcterms:W3CDTF">2012-09-17T13:13:53Z</dcterms:created>
  <dcterms:modified xsi:type="dcterms:W3CDTF">2014-06-24T11:34:40Z</dcterms:modified>
</cp:coreProperties>
</file>