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10"/>
  </p:notesMasterIdLst>
  <p:sldIdLst>
    <p:sldId id="485" r:id="rId2"/>
    <p:sldId id="698" r:id="rId3"/>
    <p:sldId id="412" r:id="rId4"/>
    <p:sldId id="699" r:id="rId5"/>
    <p:sldId id="700" r:id="rId6"/>
    <p:sldId id="649" r:id="rId7"/>
    <p:sldId id="650" r:id="rId8"/>
    <p:sldId id="65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37" autoAdjust="0"/>
  </p:normalViewPr>
  <p:slideViewPr>
    <p:cSldViewPr>
      <p:cViewPr>
        <p:scale>
          <a:sx n="70" d="100"/>
          <a:sy n="70" d="100"/>
        </p:scale>
        <p:origin x="-68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286000"/>
            <a:ext cx="6705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b="1" dirty="0" smtClean="0"/>
              <a:t>              Investment and portfolio management</a:t>
            </a:r>
          </a:p>
          <a:p>
            <a:pPr algn="ctr"/>
            <a:r>
              <a:rPr lang="en-US" b="1" dirty="0" smtClean="0"/>
              <a:t>MGT 531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38466" y="3244334"/>
            <a:ext cx="19816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Lecture # 17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219199"/>
            <a:ext cx="8229600" cy="5486400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/>
              <a:t>Kristina </a:t>
            </a:r>
            <a:r>
              <a:rPr lang="en-US" sz="2000" b="1" dirty="0" err="1" smtClean="0"/>
              <a:t>Levišauskait</a:t>
            </a:r>
            <a:r>
              <a:rPr lang="en-US" sz="2000" b="1" dirty="0" smtClean="0"/>
              <a:t> (2010)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‘Investment  Analysis and Portfolio Management’, </a:t>
            </a:r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2960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i="1" dirty="0" smtClean="0"/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Stock as specific investment.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Stock analysis for investment decision making.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E-I-C analysis.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Fundamental analysis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LAST LECTURE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Monetary policy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/>
              <a:t>Stock analysis</a:t>
            </a:r>
          </a:p>
          <a:p>
            <a:endParaRPr lang="en-US" dirty="0" smtClean="0"/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Development of </a:t>
            </a:r>
            <a:r>
              <a:rPr lang="en-US" sz="2800" i="1" smtClean="0">
                <a:latin typeface="Arial" pitchFamily="34" charset="0"/>
                <a:cs typeface="Arial" pitchFamily="34" charset="0"/>
              </a:rPr>
              <a:t>Industry’s analysis</a:t>
            </a:r>
          </a:p>
          <a:p>
            <a:endParaRPr lang="en-US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Fundamental analysis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Contents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todays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lecture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Monetary policy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(the stability of national currency against other foreign currencies; the ability of authorities (Central Bank) to use the money market instruments on time, etc.);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the other economic factors: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inflation/deflation;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 level of unemployment;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 level of consumption;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investments into businesses;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the possibilities to use different types of energy, their prices;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foreign trade and the exchange rate of the foreign currency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against national currency (devaluation? revaluation?)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Monetary policy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The contents of Industry analysis could be disclosed answering following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questions: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What is the nature of the industry? Is it monopolistic or competitive?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What is the level of regulation and administration inside this industry?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What is the situation with the self-organization of the human resources in this industry? Is where any unions other organized structures?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• How important and how complex is the technology for this industry?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Monetary policy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What are the key factors which influence this industry?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What conditions in production and financial activity are important in this industry?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production resources, the perspectives for raising capital, competition form the other countries, etc.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• What is the stage of the industry’s development cycle? (Introductory? Growth? Maturity? Decline?)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4602</TotalTime>
  <Words>308</Words>
  <Application>Microsoft Office PowerPoint</Application>
  <PresentationFormat>On-screen Show (4:3)</PresentationFormat>
  <Paragraphs>53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Slide 1</vt:lpstr>
      <vt:lpstr>Slide 2</vt:lpstr>
      <vt:lpstr>  References </vt:lpstr>
      <vt:lpstr>SUMMARY OF LAST LECTURE</vt:lpstr>
      <vt:lpstr>Contents of todays lecture</vt:lpstr>
      <vt:lpstr>Monetary policy</vt:lpstr>
      <vt:lpstr>Monetary policy</vt:lpstr>
      <vt:lpstr>Stock 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Administrator</cp:lastModifiedBy>
  <cp:revision>1547</cp:revision>
  <dcterms:created xsi:type="dcterms:W3CDTF">2012-09-17T13:13:53Z</dcterms:created>
  <dcterms:modified xsi:type="dcterms:W3CDTF">2014-06-24T09:40:13Z</dcterms:modified>
</cp:coreProperties>
</file>