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7"/>
  </p:notesMasterIdLst>
  <p:sldIdLst>
    <p:sldId id="485" r:id="rId2"/>
    <p:sldId id="582" r:id="rId3"/>
    <p:sldId id="617" r:id="rId4"/>
    <p:sldId id="618" r:id="rId5"/>
    <p:sldId id="619" r:id="rId6"/>
    <p:sldId id="584" r:id="rId7"/>
    <p:sldId id="585" r:id="rId8"/>
    <p:sldId id="586" r:id="rId9"/>
    <p:sldId id="587" r:id="rId10"/>
    <p:sldId id="588" r:id="rId11"/>
    <p:sldId id="589" r:id="rId12"/>
    <p:sldId id="590" r:id="rId13"/>
    <p:sldId id="591" r:id="rId14"/>
    <p:sldId id="592" r:id="rId15"/>
    <p:sldId id="59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237" autoAdjust="0"/>
  </p:normalViewPr>
  <p:slideViewPr>
    <p:cSldViewPr>
      <p:cViewPr>
        <p:scale>
          <a:sx n="60" d="100"/>
          <a:sy n="60" d="100"/>
        </p:scale>
        <p:origin x="-965" y="1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1676400"/>
            <a:ext cx="54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Investment and portfolio management</a:t>
            </a:r>
          </a:p>
          <a:p>
            <a:pPr algn="ctr"/>
            <a:r>
              <a:rPr lang="en-US" b="1" dirty="0" smtClean="0"/>
              <a:t>MGT 531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Investment and portfolio management</a:t>
            </a:r>
          </a:p>
          <a:p>
            <a:pPr algn="ctr"/>
            <a:r>
              <a:rPr lang="en-US" b="1" dirty="0" smtClean="0"/>
              <a:t>MGT 531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Lecture #12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/>
              <a:t>Kristina (2010)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Measures of risk and returns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theory. 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Markowitz portfolio theory. 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Risk and Expected Return of a Portfolio.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Efficient  set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Opportunity set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Capital Market Line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Weighted average of expected Return </a:t>
            </a:r>
          </a:p>
          <a:p>
            <a:pPr marL="624078" indent="-514350">
              <a:buFont typeface="+mj-lt"/>
              <a:buAutoNum type="arabicPeriod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 of last lecture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>
                <a:latin typeface="Arial" pitchFamily="34" charset="0"/>
                <a:cs typeface="Arial" pitchFamily="34" charset="0"/>
              </a:rPr>
              <a:t>Risk of the portfolio.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volatility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Measuring Risk in CAPM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Systematic risk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Unsystematic risk</a:t>
            </a:r>
          </a:p>
          <a:p>
            <a:r>
              <a:rPr lang="en-US" sz="2400" i="1" dirty="0" smtClean="0">
                <a:latin typeface="Arial" pitchFamily="34" charset="0"/>
                <a:cs typeface="Arial" pitchFamily="34" charset="0"/>
              </a:rPr>
              <a:t>Assumptions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CAPM </a:t>
            </a:r>
          </a:p>
          <a:p>
            <a:r>
              <a:rPr lang="en-US" sz="2400" i="1" dirty="0" smtClean="0">
                <a:latin typeface="Arial" pitchFamily="34" charset="0"/>
                <a:cs typeface="Arial" pitchFamily="34" charset="0"/>
              </a:rPr>
              <a:t>market risk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Contents of today's lecturer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Risk of the portfolio. 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As we know, the most often used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measure for the risk of investment is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standard deviation.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shows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volatility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 the securities that is: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difference between  actual return from their expected return.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If a portfolio‘s expected rate of return is a weighted average of the expected rates of return of its securities,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standard deviation for the portfolio can‘t simply calculated using the same approach.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Risk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But the relationship between the securities in the same portfolio must be taken into account.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relationship between the assets can be estimated using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covariance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coefficient of correlation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As covariance can range from “–” to “+” infinity,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 is more useful for identification of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direction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relationship (positive or negative),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coefficients of correlation always lies between -1 and +1 and is the convenient measure of intensity and direction of the  relationship between the assets.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Risk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CAPM was developed by W. F. Sharpe.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CAPM simplified Markowitz‘s Modern Portfolio theory and,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made it more practical.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Markowitz showed that: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a given level of expected return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for a given feasible set of securities,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finding the optimal portfolio with the lowest total risk, measured as variance or standard deviation of portfolio returns,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requires knowledge of the covariance or correlation between all possible security combinations.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Capital Asset Pricing Model (CAPM)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When forming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diversified portfolios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consisting large number of securities,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investors found the calculation of the portfolio risk using standard deviation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technically complicated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Measuring Risk in CAPM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based on the identification of two key components 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total risk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(as measured by variance or standard deviation of return):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Systematic risk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Unsystematic risk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Systematic risk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is that associated with the market, it has three types.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Capital Asset Pricing Model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66928" indent="-457200">
              <a:buFont typeface="+mj-lt"/>
              <a:buAutoNum type="arabicPeriod"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purchasing power risk,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interest rate risk,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liquidity risk, etc.</a:t>
            </a:r>
          </a:p>
          <a:p>
            <a:pPr marL="566928" indent="-457200">
              <a:buNone/>
            </a:pP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Unsystematic risk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is unique to an individual asset: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Types: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business risk, 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financial risk,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other risks, related to investment into particular asset.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Unsystematic risk can be diversified away by holding many different assets in the portfolio,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however systematic risk can’t be diversified.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 CAPM investors are compensated for taking only systematic risk.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Though, CAPM only links investments via the market as a whole.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Figure (along vertical axis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portfolio risk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and along horizontal axis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Number of securities in portfolio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Portfolio risk and the level of diversification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essence of the CAPM: the more systematic risk the investor carry, the greater is his / her expected return.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CAPM being theoretical model is based on some important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assumptions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All investors look only one-period expectations about the future;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Investors are price takers and they cant influence the market individually;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There is risk free rate at which an investors may either lend (invest) or borrow money.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Investors are risk-averse,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Taxes and transaction costs are irrelevant.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Information is freely and instantly available to all investors.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Following these assumptions, the </a:t>
            </a:r>
            <a:r>
              <a:rPr lang="en-US" sz="2200" b="1" i="1" dirty="0" smtClean="0">
                <a:latin typeface="Arial" pitchFamily="34" charset="0"/>
                <a:cs typeface="Arial" pitchFamily="34" charset="0"/>
              </a:rPr>
              <a:t>CAPM predicts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2200" i="1" dirty="0" smtClean="0">
                <a:latin typeface="Arial" pitchFamily="34" charset="0"/>
                <a:cs typeface="Arial" pitchFamily="34" charset="0"/>
              </a:rPr>
              <a:t>what an expected rate of return for the investor should be, given other statistics about: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 the expected rate of return in the market and 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market risk (</a:t>
            </a:r>
            <a:r>
              <a:rPr lang="en-US" sz="2200" b="1" i="1" dirty="0" smtClean="0">
                <a:latin typeface="Arial" pitchFamily="34" charset="0"/>
                <a:cs typeface="Arial" pitchFamily="34" charset="0"/>
              </a:rPr>
              <a:t>systematic risk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):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CAPM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E(r j) = Rf + β(j) * ( E(rM) - Rf ),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here: E(r j) - expected return on stock j;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- risk free rate of return;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- expected rate of return on the market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β(j) - coefficient Beta, measuring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undiversified risk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security j.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Several of the assumptions of CAPM seem unrealistic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Investors really are concerned about taxes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They are paying the commissions to the broker when buying or selling their securities.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And the investors usually do look ahead more than one period.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CAPM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Large institutional investors managing their portfolios sometimes can: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influence market by buying big amounts of the securities or 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selling big amounts of the securities.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empirical studies and especially wide use of the CAPM by practitioners show that: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it is useful instrument for investment analysis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decision making in reality.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CAPM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4275</TotalTime>
  <Words>860</Words>
  <Application>Microsoft Office PowerPoint</Application>
  <PresentationFormat>On-screen Show (4:3)</PresentationFormat>
  <Paragraphs>124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Slide 1</vt:lpstr>
      <vt:lpstr>Lecture #12</vt:lpstr>
      <vt:lpstr>Reference</vt:lpstr>
      <vt:lpstr>Summary of last lecture </vt:lpstr>
      <vt:lpstr>Contents of today's lecturer</vt:lpstr>
      <vt:lpstr>Risk of the portfolio</vt:lpstr>
      <vt:lpstr>Risk of the portfolio</vt:lpstr>
      <vt:lpstr>Capital Asset Pricing Model (CAPM)</vt:lpstr>
      <vt:lpstr>Capital Asset Pricing Model</vt:lpstr>
      <vt:lpstr>Risk</vt:lpstr>
      <vt:lpstr>Portfolio risk and the level of diversification</vt:lpstr>
      <vt:lpstr>CAPM</vt:lpstr>
      <vt:lpstr>CAPM</vt:lpstr>
      <vt:lpstr>CAPM</vt:lpstr>
      <vt:lpstr>CAPM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stdc_lp</cp:lastModifiedBy>
  <cp:revision>1488</cp:revision>
  <dcterms:created xsi:type="dcterms:W3CDTF">2012-09-17T13:13:53Z</dcterms:created>
  <dcterms:modified xsi:type="dcterms:W3CDTF">2014-06-23T01:34:42Z</dcterms:modified>
</cp:coreProperties>
</file>