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72" r:id="rId5"/>
    <p:sldId id="270" r:id="rId6"/>
    <p:sldId id="273" r:id="rId7"/>
    <p:sldId id="26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9" d="100"/>
          <a:sy n="69" d="100"/>
        </p:scale>
        <p:origin x="-2004" y="-4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343EC79-F040-4AE4-BD19-CEC917797FC1}" type="datetimeFigureOut">
              <a:rPr lang="en-US" smtClean="0"/>
              <a:pPr/>
              <a:t>12/27/2014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80D8512-E511-4BBF-913F-D49A0CFD121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0D8512-E511-4BBF-913F-D49A0CFD121D}"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0D8512-E511-4BBF-913F-D49A0CFD121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80D8512-E511-4BBF-913F-D49A0CFD121D}"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80D8512-E511-4BBF-913F-D49A0CFD121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80D8512-E511-4BBF-913F-D49A0CFD121D}"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80D8512-E511-4BBF-913F-D49A0CFD12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343EC79-F040-4AE4-BD19-CEC917797FC1}" type="datetimeFigureOut">
              <a:rPr lang="en-US" smtClean="0"/>
              <a:pPr/>
              <a:t>12/27/2014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80D8512-E511-4BBF-913F-D49A0CFD121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343EC79-F040-4AE4-BD19-CEC917797FC1}" type="datetimeFigureOut">
              <a:rPr lang="en-US" smtClean="0"/>
              <a:pPr/>
              <a:t>12/27/2014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80D8512-E511-4BBF-913F-D49A0CFD121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0D8512-E511-4BBF-913F-D49A0CFD12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343EC79-F040-4AE4-BD19-CEC917797FC1}" type="datetimeFigureOut">
              <a:rPr lang="en-US" smtClean="0"/>
              <a:pPr/>
              <a:t>12/27/2014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0D8512-E511-4BBF-913F-D49A0CFD121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343EC79-F040-4AE4-BD19-CEC917797FC1}" type="datetimeFigureOut">
              <a:rPr lang="en-US" smtClean="0"/>
              <a:pPr/>
              <a:t>12/27/2014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80D8512-E511-4BBF-913F-D49A0CFD121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Business Case Study-MGT 528</a:t>
            </a:r>
            <a:br>
              <a:rPr lang="en-US" dirty="0" smtClean="0"/>
            </a:br>
            <a:r>
              <a:rPr lang="en-US" dirty="0" smtClean="0"/>
              <a:t>A Self-Study Guide</a:t>
            </a:r>
            <a:endParaRPr lang="en-US" dirty="0"/>
          </a:p>
        </p:txBody>
      </p:sp>
      <p:sp>
        <p:nvSpPr>
          <p:cNvPr id="3" name="Subtitle 2"/>
          <p:cNvSpPr>
            <a:spLocks noGrp="1"/>
          </p:cNvSpPr>
          <p:nvPr>
            <p:ph type="subTitle" idx="1"/>
          </p:nvPr>
        </p:nvSpPr>
        <p:spPr/>
        <p:txBody>
          <a:bodyPr/>
          <a:lstStyle/>
          <a:p>
            <a:r>
              <a:rPr lang="en-US" dirty="0" smtClean="0"/>
              <a:t>By</a:t>
            </a:r>
          </a:p>
          <a:p>
            <a:r>
              <a:rPr lang="en-US" dirty="0" err="1" smtClean="0"/>
              <a:t>yalman</a:t>
            </a:r>
            <a:r>
              <a:rPr lang="en-US" dirty="0" smtClean="0"/>
              <a:t> </a:t>
            </a:r>
            <a:r>
              <a:rPr lang="en-US" dirty="0" err="1" smtClean="0"/>
              <a:t>ansari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 to Understand a Question</a:t>
            </a:r>
          </a:p>
          <a:p>
            <a:r>
              <a:rPr lang="en-US" dirty="0" smtClean="0"/>
              <a:t>How to Identify Areas of Focus</a:t>
            </a:r>
          </a:p>
          <a:p>
            <a:r>
              <a:rPr lang="en-US" dirty="0" smtClean="0"/>
              <a:t>How to Break up in Segments</a:t>
            </a:r>
            <a:endParaRPr lang="en-US" dirty="0"/>
          </a:p>
        </p:txBody>
      </p:sp>
      <p:sp>
        <p:nvSpPr>
          <p:cNvPr id="2" name="Title 1"/>
          <p:cNvSpPr>
            <a:spLocks noGrp="1"/>
          </p:cNvSpPr>
          <p:nvPr>
            <p:ph type="title"/>
          </p:nvPr>
        </p:nvSpPr>
        <p:spPr/>
        <p:txBody>
          <a:bodyPr>
            <a:normAutofit fontScale="90000"/>
          </a:bodyPr>
          <a:lstStyle/>
          <a:p>
            <a:r>
              <a:rPr lang="en-US" dirty="0" smtClean="0"/>
              <a:t>Analyzing Case Question by Inductive Method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State the problem</a:t>
            </a:r>
          </a:p>
          <a:p>
            <a:r>
              <a:rPr lang="en-US" dirty="0" smtClean="0"/>
              <a:t>Develop a framework for analysis</a:t>
            </a:r>
          </a:p>
          <a:p>
            <a:r>
              <a:rPr lang="en-US" dirty="0" smtClean="0"/>
              <a:t>Identify key issues</a:t>
            </a:r>
          </a:p>
          <a:p>
            <a:r>
              <a:rPr lang="en-US" dirty="0" smtClean="0"/>
              <a:t>Perform analysis</a:t>
            </a:r>
          </a:p>
          <a:p>
            <a:r>
              <a:rPr lang="en-US" dirty="0" smtClean="0"/>
              <a:t>Draw conclusions</a:t>
            </a:r>
          </a:p>
          <a:p>
            <a:r>
              <a:rPr lang="en-US" dirty="0" smtClean="0"/>
              <a:t>Make recommendations</a:t>
            </a:r>
          </a:p>
          <a:p>
            <a:endParaRPr lang="en-US" dirty="0"/>
          </a:p>
        </p:txBody>
      </p:sp>
      <p:sp>
        <p:nvSpPr>
          <p:cNvPr id="3" name="Title 2"/>
          <p:cNvSpPr>
            <a:spLocks noGrp="1"/>
          </p:cNvSpPr>
          <p:nvPr>
            <p:ph type="title"/>
          </p:nvPr>
        </p:nvSpPr>
        <p:spPr/>
        <p:txBody>
          <a:bodyPr>
            <a:normAutofit fontScale="90000"/>
          </a:bodyPr>
          <a:lstStyle/>
          <a:p>
            <a:r>
              <a:rPr lang="en-US" dirty="0" smtClean="0"/>
              <a:t>Abduction=</a:t>
            </a:r>
            <a:r>
              <a:rPr lang="en-US" dirty="0" err="1" smtClean="0"/>
              <a:t>Deduction+Induction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Case Study Project</a:t>
            </a:r>
            <a:endParaRPr lang="en-US" dirty="0"/>
          </a:p>
        </p:txBody>
      </p:sp>
      <p:sp>
        <p:nvSpPr>
          <p:cNvPr id="5" name="TextBox 4"/>
          <p:cNvSpPr txBox="1"/>
          <p:nvPr/>
        </p:nvSpPr>
        <p:spPr>
          <a:xfrm>
            <a:off x="685800" y="1295400"/>
            <a:ext cx="6705600" cy="3693319"/>
          </a:xfrm>
          <a:prstGeom prst="rect">
            <a:avLst/>
          </a:prstGeom>
          <a:noFill/>
        </p:spPr>
        <p:txBody>
          <a:bodyPr wrap="square" rtlCol="0">
            <a:spAutoFit/>
          </a:bodyPr>
          <a:lstStyle/>
          <a:p>
            <a:r>
              <a:rPr lang="en-US" dirty="0" smtClean="0"/>
              <a:t> </a:t>
            </a:r>
            <a:endParaRPr lang="en-US" dirty="0"/>
          </a:p>
          <a:p>
            <a:r>
              <a:rPr lang="en-US" dirty="0"/>
              <a:t>Here is the project detail below which makes a</a:t>
            </a:r>
            <a:r>
              <a:rPr lang="en-US" dirty="0" smtClean="0"/>
              <a:t> </a:t>
            </a:r>
            <a:r>
              <a:rPr lang="en-US" dirty="0"/>
              <a:t>part of your </a:t>
            </a:r>
            <a:r>
              <a:rPr lang="en-US" dirty="0" smtClean="0"/>
              <a:t>work on mastering the art of case study.</a:t>
            </a:r>
          </a:p>
          <a:p>
            <a:endParaRPr lang="en-US" dirty="0"/>
          </a:p>
          <a:p>
            <a:r>
              <a:rPr lang="en-US" dirty="0"/>
              <a:t>1- Go to Bain.com and explain in your own words what this company does and what the phrase "management consulting" means. No page limit. </a:t>
            </a:r>
          </a:p>
          <a:p>
            <a:endParaRPr lang="en-US" dirty="0"/>
          </a:p>
          <a:p>
            <a:r>
              <a:rPr lang="en-US" dirty="0"/>
              <a:t>2- Look up the phrase "case interviews" on Google and explain in your own words why and for whom case interviews are offered. No page limit.</a:t>
            </a:r>
          </a:p>
          <a:p>
            <a:endParaRPr lang="en-US" dirty="0"/>
          </a:p>
          <a:p>
            <a:endParaRPr lang="en-US" dirty="0"/>
          </a:p>
        </p:txBody>
      </p:sp>
    </p:spTree>
    <p:extLst>
      <p:ext uri="{BB962C8B-B14F-4D97-AF65-F5344CB8AC3E}">
        <p14:creationId xmlns="" xmlns:p14="http://schemas.microsoft.com/office/powerpoint/2010/main" val="1566385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Case Study Project</a:t>
            </a:r>
            <a:endParaRPr lang="en-US" dirty="0"/>
          </a:p>
        </p:txBody>
      </p:sp>
      <p:sp>
        <p:nvSpPr>
          <p:cNvPr id="5" name="Rectangle 4"/>
          <p:cNvSpPr/>
          <p:nvPr/>
        </p:nvSpPr>
        <p:spPr>
          <a:xfrm>
            <a:off x="969818" y="2057400"/>
            <a:ext cx="7086600" cy="2585323"/>
          </a:xfrm>
          <a:prstGeom prst="rect">
            <a:avLst/>
          </a:prstGeom>
        </p:spPr>
        <p:txBody>
          <a:bodyPr wrap="square">
            <a:spAutoFit/>
          </a:bodyPr>
          <a:lstStyle/>
          <a:p>
            <a:r>
              <a:rPr lang="en-US" dirty="0"/>
              <a:t>3- Go to this link (http://www.joinbain.com/apply-to-bain/interview-preparation/practice-case2-quest1.asp) and answer all the questions by giving your reasoning as well. As a management consultant your task is to help this client with regard to making operations, marketing, and new product decision.  So your answers should reflect comprehensive understanding.  You can search any specific word or concept on Google wherever necessary.  No page limit.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Case Study Project</a:t>
            </a:r>
            <a:endParaRPr lang="en-US" dirty="0"/>
          </a:p>
        </p:txBody>
      </p:sp>
      <p:sp>
        <p:nvSpPr>
          <p:cNvPr id="4" name="Rectangle 3"/>
          <p:cNvSpPr/>
          <p:nvPr/>
        </p:nvSpPr>
        <p:spPr>
          <a:xfrm>
            <a:off x="990600" y="1720840"/>
            <a:ext cx="6858000" cy="2585323"/>
          </a:xfrm>
          <a:prstGeom prst="rect">
            <a:avLst/>
          </a:prstGeom>
        </p:spPr>
        <p:txBody>
          <a:bodyPr wrap="square">
            <a:spAutoFit/>
          </a:bodyPr>
          <a:lstStyle/>
          <a:p>
            <a:r>
              <a:rPr lang="en-US" dirty="0"/>
              <a:t>Note:  As you move on to next question, the answer explanation of the previous question would appear.  Please don't take any hint from that.  Otherwise, your marks will be deducted.  You can also suggest something that is not mentioned in the given choices.</a:t>
            </a:r>
          </a:p>
          <a:p>
            <a:endParaRPr lang="en-US" dirty="0"/>
          </a:p>
          <a:p>
            <a:r>
              <a:rPr lang="en-US" dirty="0"/>
              <a:t>This is an individual project. </a:t>
            </a:r>
          </a:p>
          <a:p>
            <a:endParaRPr lang="en-US" dirty="0"/>
          </a:p>
          <a:p>
            <a:r>
              <a:rPr lang="en-US" dirty="0"/>
              <a:t>End.</a:t>
            </a:r>
          </a:p>
        </p:txBody>
      </p:sp>
    </p:spTree>
    <p:extLst>
      <p:ext uri="{BB962C8B-B14F-4D97-AF65-F5344CB8AC3E}">
        <p14:creationId xmlns="" xmlns:p14="http://schemas.microsoft.com/office/powerpoint/2010/main" val="66923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Analyzing Case Study Questions Online</a:t>
            </a:r>
          </a:p>
          <a:p>
            <a:endParaRPr lang="en-US" dirty="0" smtClean="0"/>
          </a:p>
          <a:p>
            <a:r>
              <a:rPr lang="en-US" dirty="0" smtClean="0"/>
              <a:t>Applying </a:t>
            </a:r>
            <a:r>
              <a:rPr lang="en-US" dirty="0" err="1" smtClean="0"/>
              <a:t>Abductive</a:t>
            </a:r>
            <a:r>
              <a:rPr lang="en-US" dirty="0" smtClean="0"/>
              <a:t> Method</a:t>
            </a:r>
          </a:p>
          <a:p>
            <a:endParaRPr lang="en-US" dirty="0" smtClean="0"/>
          </a:p>
          <a:p>
            <a:r>
              <a:rPr lang="en-US" dirty="0" smtClean="0"/>
              <a:t>Practicing </a:t>
            </a:r>
            <a:r>
              <a:rPr lang="en-US" dirty="0" err="1" smtClean="0"/>
              <a:t>Abductive</a:t>
            </a:r>
            <a:r>
              <a:rPr lang="en-US" dirty="0" smtClean="0"/>
              <a:t> Method</a:t>
            </a:r>
          </a:p>
          <a:p>
            <a:endParaRPr lang="en-US" dirty="0" smtClean="0"/>
          </a:p>
        </p:txBody>
      </p:sp>
      <p:sp>
        <p:nvSpPr>
          <p:cNvPr id="3" name="Title 2"/>
          <p:cNvSpPr>
            <a:spLocks noGrp="1"/>
          </p:cNvSpPr>
          <p:nvPr>
            <p:ph type="title"/>
          </p:nvPr>
        </p:nvSpPr>
        <p:spPr/>
        <p:txBody>
          <a:bodyPr/>
          <a:lstStyle/>
          <a:p>
            <a:r>
              <a:rPr lang="en-US" dirty="0" smtClean="0"/>
              <a:t>Recap</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1652</TotalTime>
  <Words>278</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Business Case Study-MGT 528 A Self-Study Guide</vt:lpstr>
      <vt:lpstr>Analyzing Case Question by Inductive Method</vt:lpstr>
      <vt:lpstr>Abduction=Deduction+Induction</vt:lpstr>
      <vt:lpstr>Case Study Project</vt:lpstr>
      <vt:lpstr>Case Study Project</vt:lpstr>
      <vt:lpstr>Case Study Project</vt:lpstr>
      <vt:lpstr>Recap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Case Study-MGT 528 A Self-Study Guide</dc:title>
  <dc:creator>ITS</dc:creator>
  <cp:lastModifiedBy>vcomsats</cp:lastModifiedBy>
  <cp:revision>31</cp:revision>
  <dcterms:created xsi:type="dcterms:W3CDTF">2014-12-11T11:42:30Z</dcterms:created>
  <dcterms:modified xsi:type="dcterms:W3CDTF">2014-12-27T08:39:49Z</dcterms:modified>
</cp:coreProperties>
</file>