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67" r:id="rId4"/>
    <p:sldId id="270" r:id="rId5"/>
    <p:sldId id="258" r:id="rId6"/>
    <p:sldId id="257" r:id="rId7"/>
    <p:sldId id="264" r:id="rId8"/>
    <p:sldId id="260" r:id="rId9"/>
    <p:sldId id="268" r:id="rId10"/>
    <p:sldId id="262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33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12-24T12:01:37.9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18480 9748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24T12:05:23.3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1386 5905 3,'29'1'4,"-2"3"-1,-2 1 0,-2 0-1,-3-2 0,-3 1 0,-1-2-1,-3 0 2,-1 1-1,-1-1-1,-1-1 0,-2 0 0,-2 2 0,1-1-1,-3 0 1,2-2-1,-2 2 1,-2-1 0,2-1-1,-2 1 1,0 1-1,1-1 1,-1 2-1,0 0 0,-2 1-1,2 0 2,0 2-1,-2 0 0,2 1 0,0-1 0,0 2 0,-2-1 0,2 0 0,0 0-1,0 1 2,0 0-1,0-1 0,0 1 0,1 1 0,-1 0 0,2-1 0,-2 0 0,-2 0 0,2-2 0,0 1 0,0 0 0,0 0 0,0 0 0,0 0 0,0 0 0,0 0 0,-2 1 0,0 0 0,2 1 7,0-1-7,-2 1-1,3-1 1,-1 1 0,-2-1-1,2 0 0,0 2 1,-2-2 0,2 1 0,-2-1 0,2 0 0,-2 0 0,0-1 0,2 0-1,0 2 1,0-3 0,0 1 6,0 0 0,0-1-7,0 0-1,0 1 1,0 0-1,1-1 8,-1 0-8,0 1 0,0-2 7,0 1-7,0 0 7,0 1-7,0 0 0,0 1 1,2 0 0,-2 2-1,0-2 7,0 0-7,1 1 0,-1 0 1,0 3-1,2 0 8,-2-1-1,0 2 6,2 0-8,-2 1 0,0 0-7,0-1 7,0-1-1,0 1-6,0 1-1,1-1 9,-1 1-1,-2 0-7,2 0 7,0 0-1,-2-1 0,0 2 0,2-1 0,0 1-1,0 0 7,0 0-8,0 0 0,0 0 0,0 0 0,0 2-6,-2-2 1,2 1 13,0 1-14,-2 1 14,2-1-14,-2 2 13,3-2 0,-3 1-14,2 0 1,-2 1 7,2 0-7,-2-1 14,0 2-14,0-1 14,0 0-1,2 0 5,-2 0-7,0-1-15,0 0 15,0 0-14,0 0 2,0-2 20,0 3-15,0-1-6,0 0 14,-2-1-1,2-1 7,0 1-15,-2-2 7,2 0-1,0-1 6,-2 0-1,2 0-1,-3-1-1,1-2 0,2 1-1,0-2-1,-2 2-1,0-3 0,2 0 0,-2 1-19,2-2 27,-2 0-21,2-1 14,0 0-7,0 1-5,0-2 0,0 0 8,0-2 6,0 2 6,0 0-21,2-1 20,0 1-7,-2-2-7,2 1 6,0-1-12,-2 0 13,2 1-13,1-2 20,-1 1-8,2-1 0,-2 1-7,0-1 13,2-1-1,0 3-7,2 0 0,1-1 0,-1 1-7,2 0 1,-2-2 1,3 1 7,-1 0-1,2 0 0,0-2 0,3 0-1,-1 1 0,1-2-6,5 1 7,3-1 13,0 1-3,1-1-7,3-1-1,0 0 6,2-1-2,0 1-19,4-3 20,-2 2 0,2-2-9,0 0-7,0 0 15,2-1 5,-2 0-8,2-1-7,2 1 7,-2 1-7,0-1 12,1 2-13,-1-1 0,0 0 7,-2 1 5,0-1-13,0 1 14,2 1-9,-2-1-6,-2 1 0,0-2 7,0 1 7,0 0-2,2-2-7,-2 2 0,0-2-6,0 2-6,-3 0 22,1-1-2,-2 1-1,0 1-1,-2-3-1,0 2-1,-1 0 0,-3 0-7,-1 0 7,1 0-7,-4 0 0,-1 1 1,1-1 0,-5 1 0,-2 0 7,0 0-1,1 0 0,-3 0-7,0-1 6,-2 2 1,0 0-1,-2 0-1,1 0-13,-1 0 2,0 0 20,0 0-7,-2 0-1,2 0-1,-2 0-20,0 0 22,0 0-19,2 0-4,-2 0 1,0 0-11,2 0 5,-2 0 1,2-1 3,-2 1 1</inkml:trace>
  <inkml:trace contextRef="#ctx0" brushRef="#br0" timeOffset="2161.1236">6445 5950 2,'0'-2'3,"0"1"0,0-2-1,0 0 0,0-1 0,-2 0 0,2-2 0,0 0 0,-2 0 0,2-1-1,0 1 0,0-2 0,0 2 0,0 1 0,0-2 0,0 1 0,0 0 0,0-1-1,0 0 0,0 0 1,-2 1 0,0-1-1,2 0 1,-2 0 0,-2 0-1,2 1 0,-3 1 0,1-1 0,-2 1 0,2 1 0,-2-1 0,0 0 0,-1 1 0,1-1 0,0 0 0,-2 2 0,-3-1 0,3 1 0,-2-1 0,-1 2 0,1-1 0,-2-1 7,-3 2-1,1 1-1,1-2-1,-3 1 0,1 1-1,-1 0 1,1 1-9,-1 0 15,-3 0-8,2 1 6,-1 0-14,-1 1 1,1 2 1,-1-2 7,0 3-1,1-1 0,-1 2-7,1 1 7,-3 1 0,2 3 0,-1 0-7,-1 2 1,-2 2 7,2 2-7,1 1 0,-3 3 15,2 1-16,-1 3 0,3-1 2,-2 3 14,3 1-9,-1 0 6,0-2-14,5 2 8,0 0 0,3-2-7,3-1 19,2 1-14,2-3 13,4-1-14,4-1 6,4-1 0,2-3-8,7 0 14,6-3-8,-1-3-1,5-1 6,6-2-1,0-1 7,1-3-15,3 1 6,0-2-1,0 2-13,-2-3 1,-2 3 8,1 0 0,-1 1 0,-4 1 6,-5-1-7,-3 3 0,-4 1 0,-5 2-12,-6 3 8,-2 1 13,-8 4-1,-4 3-7,-4 3 0,-5 2 0,-6 2 6,-2 2 0,-1 2-15,-5 2 16,0 1-2,-3 1-1,1 1-7,0 2 13,0 1-1,0 0-7,4-2 13,0 0-15,4-3 6,5-2 5,1 0-1,5-2-1,3-2 0,5-1 4,4-2-2,4-3-7,4 0 5,7-3-13,1-2 20,9-3-9,2-1 5,6-2-1,4-2-14,4-4 7,7-2 6,3-1-2,7-3-7,6-2 6,4-2-1,1-1-7,1-3-6,2 0 13,0-4 0,-1 1-1,-1-2-13,-4 1 7,-2 0 6,-6 0 0,-4 1 6,-7 2-28,-3 0 22,-7 2-7,-6 1-6,-5 0 1,-5 2 1,-2 1-6,-7 0-5,-2 1 9,-2 1-12,-6 1 2,-6 0-3,0-1-5,-2 1 4,-1 0 0,-1-2 3</inkml:trace>
  <inkml:trace contextRef="#ctx0" brushRef="#br0" timeOffset="3157.1806">10449 6080 1,'0'0'3,"0"0"0,0 0 0,0 0-1,0 0 1,0 0-2,-2 0 1,0 3 0,-4 4 0,0 2 6,-5 5-7,1 2-1,-3 5 0,-1 6 1,0 2 6,-5 3-7,0 6-1,-1 2 7,-1 3-7,-2 4 7,-2 0 5,1 2-14,-1 0 14,0 0-16,2 0 9,-2-4-1,-2-1 6,5-3-14,1-1 7,0-6 6,3 0-14,1-4 1,1-3 13,3-5-7,1-2 6,4-4 5,-1-3-7,1-4 6,4-4-22,0-4 9,2-4 14,2-4-9,2-4 0,0-5-1,4-6 6,0-5-13,2-3 7,3-6-1,1-2 0,1-5-12,-1-3 13,3-2-12,1 1 13,-1-2-6,3 1 6,1-1-13,-1 1 8,1 1 7,2 1-15,1 1 3,-3 4 13,4 0-13,0 2 13,-3 5 7,1 1-9,2 3-1,-1 7 0,-1 2 0,0 6-1,2 5 6,-1 6-13,1 6 7,2 6 6,-2 6 6,1 6 3,-1 4-8,0 4 12,0 3-3,-1 6-2,-1 1-8,0 4 5,-3 3-2,1 0-1,0 2 0,-3-1 10,3 1-2,-3-1-9,1-1 5,-1-1 6,1-2-4,-3-2-8,3 0-7,-3-2 12,3-2-14,-3-1 0,1-1 14,-1-4-15,-1 0 0,-1-2 7,1-2-1,-3-3-1,-2-3-19,-2-3-11,3-1 3,-5-4 4,0-1-11,-2-3-3,0-1 5,-4-2 3,-2-3 2,-2-1 3,-5-3 2</inkml:trace>
  <inkml:trace contextRef="#ctx0" brushRef="#br0" timeOffset="3517.2012">9822 6743 4,'0'0'3,"5"-1"0,1-1 0,2-1 0,4 0 7,3-3 4,4 0-15,1-2 20,7 0-2,2-1-3,4-2 6,4 1-23,5-3 21,1 0-10,3 1-1,3 2 7,3-1-9,0 2-13,-1 2 6,1 0 14,-4 3-14,-3-1-6,-3 3 13,-5 0-1,-2 2-20,-8 2 3,-2 0 8,-3 3 1,-5 0-6,-5 1-1,-5 1 2,-3 1 1,-2 0 1,-4 1 0,0-2 0,-5-2 1</inkml:trace>
  <inkml:trace contextRef="#ctx0" brushRef="#br0" timeOffset="4443.2541">13849 6056 4,'2'-4'3,"0"-1"0,0-1 0,1-1 0,1 0 0,-2 0 0,0-1 5,2 2-1,-2 0-1,0 0-7,-2 0 7,2 2 5,-2 1-7,2 0-7,-2 2 20,0 1-9,0 2 11,0 5 5,-2 5-16,0 4 12,-2 3-3,0 5 5,-2 4-4,1 3-2,-1 3-7,0 3 4,0 3 5,0 3-2,-3 1-15,1 0 6,0 0 6,2 2-2,-3-1 0,3-2-9,0 0 6,0-2-1,2-2-7,-1-3 0,1-1-13,2-3 2,0-3-6,2-1 3,-2-4-5,4-3-3,-2-2-5,2-3 3,2-3 3,-2-3 3,5-1 0,-3-3 2</inkml:trace>
  <inkml:trace contextRef="#ctx0" brushRef="#br0" timeOffset="4825.276">13767 5906 2,'0'-7'3,"2"-1"0,2-2 0,0 0 0,0-2 0,2 0-1,2-2 1,3-2 5,1 2 5,3-1-1,-1-1-1,5 0-2,4 1 5,1 0-8,9 1 7,1 3-3,5 2 11,2 2-7,3 3 9,-1 4-9,3 5-7,-1 3 11,-4 5 5,3 4-16,-5 4 5,-4 4 5,0 2-7,-4 4-9,-2 1 13,-6 2-2,-4 2-1,-5 0-2,-5-1-1,-1 1-7,-8 0 0,-2 0-7,-4-3-5,-7 1-19,-1-2-2,-7-2 17,0 1-12,-4-3 4,-1-2 2,-3 1 3,-2-3 0,0 0 3</inkml:trace>
  <inkml:trace contextRef="#ctx0" brushRef="#br0" timeOffset="5176.2961">13824 6351 1,'0'0'4,"0"-1"6,2 1 0,3 0-9,-1 0 7,2 1 17,2 0-2,3 0-3,1 3-8,2 2 16,5 1-2,4 1-11,2 2 12,4 3-17,2 1-1,4 4 12,2-1-3,0 2-15,3 0 13,1 3-15,-4 2 12,2-1-8,-1 1 0,-1 1 6,-4-1-15,-4 1 1,0-2 7,-2-2 0,-4 0-15,-3-1 9,-1-1-13,-3-1-5,-1-2 16,-3-1-18,-1-1-5,-3-2 4,0-2 9,-2-2-4,1 0 1,1-2 2,-2-1 2,0-2 1,2 0 1,1-4 0</inkml:trace>
  <inkml:trace contextRef="#ctx0" brushRef="#br0" timeOffset="5910.338">17613 5823 2,'0'-3'3,"4"-1"1,-1 0-1,1 0-1,0-1 0,2 3 0,-2 0 0,-2 0 7,0-1-8,0 1 0,-2 3 19,2 1-9,1 6-1,-1 3 11,-2 8-2,0 3-3,0 7-15,-2 3 0,-1 5 6,-1 5 0,-2 3 12,0 1-9,0 3 5,-3 1-7,3 2 4,-2-1-14,0 2 0,-1-2 7,1 0-13,0-2-7,0-3 3,3-1 2,-1-4-6,2-1 2,0-3 1,2-3 2,0-2-1</inkml:trace>
  <inkml:trace contextRef="#ctx0" brushRef="#br0" timeOffset="6483.3708">18927 5698 2,'2'-3'2,"0"0"1,2 1 0,-2-3-1,2 1 0,-2 0 0,0-1 0,2 3 0,-2-2 1,-2 2-1,3-2-1,-1 3 0,-2-1 0,0 0 0,2-1 0,-2 2 6,2 1-7,-2 0 0,0 0 6,2 2-7,-2 4 7,2 1-1,0 6-1,0 2 7,0 4-2,0 3-1,-2 7-1,2 1 12,-2 4-9,2 2-1,-2 3-2,0 1 0,0 1 12,0 1-3,0-1-1,0 1-9,2 0-1,2 0-13,-1 0 7,1 0 13,-2-2-8,4 1 0,0 0-13,0-3 7,1-1 7,1-2-7,0-2 6,0-3-7,1-2 1,-3-2-6,0-3-13,0-3 10,-2-3-6,1-1 1,-1-2 3,-2-2 1,0-3 0,-4 6 2</inkml:trace>
  <inkml:trace contextRef="#ctx0" brushRef="#br0" timeOffset="7160.4095">17502 5794 2,'0'0'3,"-2"-1"0,2 0 0,0 0-1,0 0 1,0-1-1,2 2 0,-2-2 0,2 2-1,2 2 0,4 0 0,0 0 1,7 4-1,1 2 0,7 5 0,2 2 0,4 4 12,2 4-1,2 3-14,6 3 13,3 3 4,1 0-8,5 3-1,1 2 0,1 2-1,4 0 0,4 1-1,-2 1-1,-1 0-14,1 1 16,-2-2-1,-2-2-1,-3-1 6,1-1-1,-2-2-1,-3-1-13,-2-3 0,-1-2 14,-3-1-1,-4-4 0,0-2-2,-4-1 12,-4-3-9,-2-2-1,0-1 7,-2-2-3,-5-3-14,1 0 7,-5-2 6,1 0-2,-1-1 0,-3-1-1,-1-2-8,0 2-13,-3-2 9,-1 0 7,-2-1 7,2 0-2,-2 1-1,0-2-7,1 1-6,-3-1-7,0-1 3,0 1 1,0 1-5,0-1 1,-2-1-3,0 0 0,2 1 3,-2-1 2,2 1 1,0-1 0,0-1 2,0 1 0</inkml:trace>
  <inkml:trace contextRef="#ctx0" brushRef="#br0" timeOffset="8910.5096">2489 7736 2,'0'0'2,"0"0"0,0-1 0,-2-3 0,2 2 0,0 0 0,0-1 0,0 2-1,0-1 0,0 1 0,0 0 0,-2-2-1,2 2 0,0 0 0,0 2 2,0 0-1,0 4-1,2 3 1,-2 3 0,2 1-1,0 6 0,0 2 2,0 3-1,2 4 0,-2 3 0,0 3 0,2 4-1,-2 2 7,5 4-1,-3 1-1,-2 4-6,2 3 0,0 3 12,-2 0-14,4 2 1,-2 1 6,1-2 7,1-2-16,0-3 9,0-1-1,-2-4 6,3-2-14,1-3 13,-2-4-7,-2-2 0,2-5 6,-2-4-14,3-3 8,-3-2 6,0-2-14,0-3 1,-2-2 1,2-4 0,-2-2-1,0-5 1,-2-2 0,2-3 1</inkml:trace>
  <inkml:trace contextRef="#ctx0" brushRef="#br0" timeOffset="10431.5967">1620 10238 2,'-2'-3'2,"0"-3"0,2 0 1,-2 0-1,2-1 0,-2-1-1,2 1 1,-2-1 0,0 0-1,2 1 0,0 0 1,-2 0-1,2 1 0,0 2 0,-3-1 0,3 2-1,0 0 0,0 1 0,-2 2 0,2 2 1,0 3-1,-2 3 0,2 4 1,0 3 0,-2 3 0,0 3 0,0 5 0,-2 4-1,0 5 0,0 3 0,0 5 0,-1 4 0,1 2 1,0 1-1,2 2 0,0 2 0,2-1 0,0 3 0,0 0 1,4-1-1,0 2 0,0 0 0,3-1-1,1-2 1,2-2 0,1-3 0,1-1 1,2-4-1,1-2 0,-1-4 0,5-2 0,0-3 0,-1-4 0,5-4 0,0-4 0,2-2 0,-1-3 0,3-3 0,0-4 0,2-4 0,4-3-1,-2-3 1,2-4 1,3-2-1,-3-3 0,2-3 0,-2-2 0,0-2-1,-2-1 1,0-2 1,0 1-1,-4-1 0,-2-2 0,0 0-1,-5-2 1,3 3 0,-6-1 1,-1 1-1,-4 2 0,1-1 0,-3 1 0,-2-1 0,1 3 0,-3 0 0,-2-1 0,0 1 0,0 0 0,-2 2 0,1-1 0,-1 0 0,0-1 0,-2 0 0,0 0 0,0 0 0,-2 0 0,2-1-1,-2 1 2,-3-2-1,1 2 0,0-2 0,-2 1 0,0-1 0,-3 2 0,3 0 0,-2 2 0,0 1 0,-3 2 0,1 0 0,0 4 0,-3 1 0,3 3 0,-3 3-1,1 2 2,-2 3-1,1 3 0,-1 2 0,-1 3-1,3 3 1,-3 2 1,5 4-1,0 4 0,-1 3 0,3 1 0,4 4 0,2 3 0,2 3 7,2 1-1,2 2-1,4 0-7,1-2 7,1-1 6,4 0-2,1-2-14,4-3 1,-3-2-1,5-1 16,-1-1-9,3-5-6,0 0 0,2-5 7,-3-1 12,1-1-2,2-5-14,0-1 6,0-4-13,0-1 1,-1-3 1,1-3 0,-2-2 0,0-3-1</inkml:trace>
  <inkml:trace contextRef="#ctx0" brushRef="#br0" timeOffset="11103.6351">2853 10791 1,'0'0'3,"2"0"-1,0 1 1,6 1-1,0 1 1,1 0-1,3 4-1,2 1 1,3 3 1,0 0-2,3 3 1,1 1-1,0 2 0,3 1 0,-1 3 0,0 1-1,0 4 1,-1 1 0,-1 2-1,0 2 1,-3 2 0,1-1-1,-2 1 1,-3 0-1,-2-2 0,-1-1 0,-1-2-1,0-2 1,-1-1 0,-1-2 0,-2-3 0,0-4 0,-1-1 0,-1-3 0,-2-3 0,0-1 0,0-4 0,-2-3 1,-2-3-1,2-5 0,-4-3 0,0-1 0,-5-3 0,3-4-1,-4 0 0,-3-4 1,-1 0-1,-1-2 1,-1 1 0,-1 0 0,-1 1-1,-3 1 1,-2 2 0,1 4-1,-1 1 0,-2 4 1,0 3 0,0 2 0,-2 5 0,1 4 0,1 4 0,0 4 1,2 6-1,5 2 0,-1 3 0,4 4 1,3 1 0,4 2 0,2 2-1,3-1 7,6 0-1,3-2-7,2-1 13,4-2-8,3-3 7,-1-2-3,5-4 12,2-1-8,-1-4 4,5-1-8,-2-4 5,2-5-14,0-2 0,-1-2 7,-1-3-7,2-3 6,-4-3-20,1-1 9,-3-4-7,0-1 1,-3-5 0</inkml:trace>
  <inkml:trace contextRef="#ctx0" brushRef="#br0" timeOffset="11658.6668">3372 10938 3,'0'2'4,"4"0"-1,2 5 0,2 1 0,5 2-1,1 3 0,3 1 1,3 1-2,3 0 1,2 3 6,-2 0-1,2 2-1,-1 1-8,1 0 1,-2 0 0,0 1 0,0 0 0,-5-1 7,-1 0-1,-3 0-7,1-2 7,-7-1-7,0 1 0,-4-2 7,-4 0-7,-4-1 6,-2-2 0,-2-1-7,-3-3 0,-3-2 14,-3-2-2,-1-3-7,-3-3 12,2-4-14,-1-4 6,-1-5 6,2-3-2,3-5-1,-1-4-14,3-1 19,1-4-8,5-1-7,4 0 1,2-2 13,4 1-2,2-2-2,7 0-13,-1 2 0,4-1-12,-1 3 7,1 2-4,1 1 1,-3 2 0,-2 1 3,1 4 0,-1 2 1</inkml:trace>
  <inkml:trace contextRef="#ctx0" brushRef="#br0" timeOffset="12180.6967">3941 11060 1,'0'-2'3,"0"2"0,0 0 0,0 0 0,2 1 0,2 4 7,2 2-9,2 3 13,3 6-14,-3 1 6,4 3-1,1 3-1,-1 3 7,-2-1-2,3 2-1,-3 1 5,3 1-14,-5 0 6,0-2 7,-2-3-2,3 1-8,-3-5-13,0-1 14,-2-4 12,0-1-8,0-2-1,1-4-13,-3-5 21,0-4-29,0-5 22,2-4 0,0-6-2,2-6-1,0-6 0,1-7-1,1-6-6,0-2 0,5-3-6,-1-1 0,0 1 9,3 1 7,-1 3-2,3 3-7,-1 4 7,3 5-1,0 4-13,1 5 0,3 6 8,2 5-12,2 6 14,2 4 0,0 5 6,4 3-7,0 6 6,-2 2 1,2 4-22,-2 3 15,0 2 7,-2 1 0,-4 0-8,2 1-1,-2 0-5,-5-1-6,-1 0 8,-1-2 1,-1-3 0,-5 0-7,1-2 2,-3-3 2,-2-1 0,-1-1 0,-3-2 2,0-2-1,0-2 1,-2-1-1</inkml:trace>
  <inkml:trace contextRef="#ctx0" brushRef="#br0" timeOffset="13629.7796">6797 7631 2,'0'-1'1,"2"0"0,-2-1 0,0 1-1,2-1 1,-2 1-1,0 0 1,2 0 0,-2 0-1,0 0 0,0 1 1,0-2-1,0 2 0,0 0 0,0 0 1,0 0 0,0 0-1,0 0 0,0 0 0,0 0 0,0-2 0,0-1 0,2-2 0,-2 0-1,0 1 1,2-1 0,-2 0 0,0 0 0,0 0 0</inkml:trace>
  <inkml:trace contextRef="#ctx0" brushRef="#br0" timeOffset="13863.793">6877 7879 3,'7'29'3,"-1"5"0,2 3 0,0 1 0,1 3 7,-1 2-8,0 0 6,2-1 5,-1 0-8,1 0-7,0 0 13,-1-3 6,1 1-10,-2-3 6,3-2-14,-1-3 13,0-3-8,-1-2-7,-1-4 7,0-3-1,0-2-13,-1-3 20,-3-2-7,0-4-14,0-3 1,-2-3 1,-2-2 2,4-2-1,-4-2 1</inkml:trace>
  <inkml:trace contextRef="#ctx0" brushRef="#br0" timeOffset="16180.9255">5986 11016 2,'0'0'3,"-2"1"-1,2-1 0,0 0 0,0 0 0,0 0 0,0 0 0,0 0-1,0 0 1,2 0 0,0-1-1,2 0 0,0 0-1,5 0 1,-1-2 0,2-1-1,3-1 1,-1 1 0,2-2-1,1-1 1,2 0-1,-3-1 0,3-2 0,-3 1 0,0 0 0,-1-2 0,-1 2 1,1-2-1,-3 2 0,-2-1 0,-1-1 1,-1 1-1,-2-1 0,-2 2 0,0-1 0,-4-1 0,0 1 0,-2-1 0,-2 2 0,-1 0 0,-1-1 0,-2 2 0,1 1 0,-1 2 0,0 1 0,-3 1 0,3 2 0,-2 1 0,-1 3 0,1 0 0,-1 3 0,1 2 0,-3 1 0,3 4 0,-2 1 0,1 1 0,3 5 0,-3 1 0,3 3 0,2 4 0,0 4 0,1 0 0,1 1 0,4 2 0,2 0 0,0-1 0,2 1 0,2 0 0,0-2 0,3-2 0,1-3 0,0-2 1,0-3 0,1-1-1,1-5 7,0 1-8,1-5 7,-1-3-1,2-2 0,1-4-1,1-4 0,-1-4 0,3-2-1,-1-2-1,-1-3 0,3-3 0,-1-3-7,1-1 7,-3-3-6,3 0 0,-3-1 7,1 0-8,1-1 2,-1 2 0,1 0 1,1 1-1,-3 2 1,3 2 0,-5 1 0,3 2 1,-3 1 0,1 2 0,1 2 0,-1 2 7,-1 0-7,0 2 0,1 4 0,1 0 0,-1 3 0,-1 4 7,1-1-1,-3 2-7,0 2 6,1 1 0,-3 2-1,0 1 1,0 0-1,-1 0-7,-1 2 7,-2-2-1,0 1 0,2-1 0,-4-2 0,2-1-7,-1-1 1,-1-2-1,0-1 2,0-1 0,0-3 0,2-3 1,0-1 0,0-3 7,2-3-8,3-3 1,-1-4 0,0-1 0,3-3 7,-1 0 0,2-2-7,1-1-1,-1 1 1,1 1 0,-1 0 0,0 0 1,1 3 0,-3 1 0,0 2 0,1 3 1,-3 0-1,0 3 0,3 4 0,-3 2 1,0 2 0,1 4 0,-3 0 6,2 5-7,-2 1 7,0 3-7,1 1 0,-1 1 0,-2 2 6,2 0-7,-2 0 0,3-3 1,-1 0 0,0-1 0,0-2 0,2-1 7,-1-5-7,1-1 6,0-4-1,5-4 0,1-5 0,3-4-1,1-4-8,1-2 9,1-3-1,1 0-7,0 1-1,0-3 2,-1 3 0,-3-1 7,1 2 0,-3 3 6,-1 2-8,-1 1-7,-3 2 7,2 5-7,-3 1 8,1 4-1,-2 2 0,1 5 0,-1 2-7,0 3 7,-2 2 0,3 1 6,-3 1-1,2 0-13,0 2 0,1 0 7,-1 1-6,2-1 0,3 0 1,-3 0-1,2-2 2,3-2 0,-1-2 0,1-1-1,1-3-1</inkml:trace>
  <inkml:trace contextRef="#ctx0" brushRef="#br0" timeOffset="16688.9546">7622 10952 1,'0'-2'3,"-2"0"1,2 1-1,-2-2 0,2 3-1,0-1-1,0 2 1,0-1 1,0 7-2,0 1 1,2 6 6,0 4-1,0 1-7,0 4 0,2 4 6,0 4-1,3 4-7,-3-1 0,2 1 7,2 3 6,-2-4-14,3 2 6,-3 1-6,2-5 14,-2-1-15,3-1-1,-1-5 1,0-2 1,2-3 0,-1-4 0,-3-2 0,2-3 0,-2-4 1,3-3 0,-5-4 1,2-3-1,-2-4 1,-2-5 0,0-4 0,-2-4 0,-2-4 0,-2-4 0,-2-5 1,-2-3-1,-3-2 1,1-4 0,-2-1 0,-1 0 0,1-1 0,-5-1 0,5 0 0,-5 0 1,5 1 0,-3 0 12,3 1-14,2 0 7,-3 3-8,5 1 0,2 3 14,-1 4-1,5 2-16,2 4 9,2 5-9,5 5 9,3 7 5,7 6-1,1 7-1,3 5-1,2 5-1,1 4-13,1 4 7,0 0-6,0 5 7,-2 1 0,-5 1-6,1 1 0,-5 1 1,-5-1 0,-1 1 1,-6-1 1,-6-1 0,-4 0 0,-7-2 0,-4-2 1,-1-3 0,-5-2 0,0-1 0,-4-4 0,0-3 0</inkml:trace>
  <inkml:trace contextRef="#ctx0" brushRef="#br0" timeOffset="17591.0061">8071 10767 1,'-2'-1'3,"-3"-1"0,3 0 0,-2-1 0,0 0 0,0-1-1,0 1 0,0-1 1,-2 1-1,3-1-1,-1 0 0,2-1 0,0 2 0,0-2-1,2-1 1,2 1 0,0 0-1,2 0 1,5 0 0,-1 2-1,4 3 1,5 1-1,-3 3 0,5 2 0,0 4 0,-1 1 0,3 3 0,0 3 0,1-1-1,-3 3 1,2 0 0,-3 1 1,-1 0-1,-1 1-1,-1 0 1,-3-2-1,-1 1 0,-1 1 0,-2-3 0,-4 0 0,0-3 0,1 0 0,-5-2 0,0-1 0,0-3 0,-5-2 1,1-1 0,0-4-1,-4-3 1,2-2 0,-3-2 0,1-2 1,-4-2-1,1-1 0,-1 1 0,0 1 1,-3 0-1,1 2 1,-3 1-1,1 2 0,-3 4 1,0 3 0,3 2 0,-3 3 0,3 2 6,-1 2-7,3 3 0,3 1 6,1-1 6,0 4-14,3-2 6,3 1 0,2-2 7,2 1 4,4-3-8,2-2 5,5-2 6,1-4-10,7-3-1,-1-4-19,7-4 14,2-4-13,4-2-1,0-4 3,0-3 1,2 1 0,-2-4 1</inkml:trace>
  <inkml:trace contextRef="#ctx0" brushRef="#br0" timeOffset="17879.0226">8660 10547 2,'0'0'4,"0"0"-1,0 0 0,0 0 0,0 3-1,0 7 0,2 7 7,-2 1-2,2 4-7,2 3 7,1 2 5,-1 1-8,0 1 7,2 0-15,0 0 0,0 0 15,3 0-9,-3-2 0,0-1 0,2 0-7,-1-3 0,-1 0 0,0-3 0,0-1 1,-2-3 0,0-2 0</inkml:trace>
  <inkml:trace contextRef="#ctx0" brushRef="#br0" timeOffset="18374.0509">8447 10910 2,'0'0'3,"0"0"1,4 2-1,0-2 0,3 1-1,1-1 8,2 0-9,5-1 0,-1 1-1,3-2 7,1 0-7,1 0 6,0-2 0,3 1-8,-1-1 1,0 0 0,1-1 0,-3-2-1,2-1 0,-1-1 0,-1-3 1,0 0 0,-1-3 0,-1 0 0,-3-2 0,-1 0 0,-3 1 1,0 1 0,-1 1 0,-1 4 0,-4 1 0,2 4 0,-2 1 1,-2 4-1,1 7 1,-3 4 6,0 4 5,-3 3 6,3 3-3,0 4-2,0 0-1,0 3-2,3 1 11,-3 0-8,4 0-2,-2 2 5,0-3-9,2-2 1,2-1 4,0-3-8,1-2-7,-1-4 7,2-3 0,2-5-1,1-4 0,-1-2-7,2-6-12,3-4 1,-1-4 9,3-5 1,-3-4-12,3-2 15,-3-3-14,-1-1 9,-3-1 8,3 3-1,-3 2-12,-2 3 1,3 4 8,-5 2-7,2 3 28,0 5-3,1 6-14,-1 4-7,0 3 14,0 3-1,1 4 6,-1 1-9,2 2 6,1 0 5,1 0-7,0 1 4,3-1-20,1 1-6,3-2-4,0-1 0,-3-1 4,5-3 0,-2-3 1,-1-4 1</inkml:trace>
  <inkml:trace contextRef="#ctx0" brushRef="#br0" timeOffset="18584.0629">9465 10833 5,'0'0'4,"0"1"-1,0 3 14,0 2 3,2 2-9,2 2-8,0 0 14,2 2-3,2 1 5,3-2 3,1 2-9,1 0 6,1 0-4,3-1-14,-1 0 6,1-2-7,-3 1-6,3-2-12,-1-1 2,1-2 1,-1-1 2,1-4 1,-3-2 0,3-3 1,0-3 1</inkml:trace>
  <inkml:trace contextRef="#ctx0" brushRef="#br0" timeOffset="18783.0743">9849 10584 10,'0'3'3,"-2"4"0,2 6 26,-4 2 2,2 5-11,0 3 30,-2 4-6,2 4-12,2 2 3,0 3-11,-2 6 9,4 4 9,2 8-11,0 4-10,4 5 3,1 2-10,3 1 6,-2-1-10,1 0 12,1-1-9,-2-4-21,3-5 1,-3-3-19,-2-6-22,1-5 13,1-6-2,-4-6-3,-2-4 4,1-4 5,-3-6 1</inkml:trace>
  <inkml:trace contextRef="#ctx0" brushRef="#br0" timeOffset="19841.1348">10819 7541 3,'-2'-5'3,"2"0"0,-2-2-1,0 2 0,0-1-1,0 0 1,0 0-1,0 0 0,2 1-1,-2 0 1,2 1 0,-2 1-1,2-1 2,0 3-2,-2 0 0,2 0 1,2 3-1,-2 3 0,2 2 0,2 5 1,0 3 0,2 4 0,0 3-1,3 6 1,-1 4 7,2 5-8,5 6 13,-3 6-2,5 4-7,-3 5 13,3 4-16,1 2 19,1 6-2,2 3-3,-1 5 5,1 2-9,2 0-8,0 1-6,-1-1 12,3-2-1,-2 0-1,2-3-13,0-1 13,-1-6 0,1-3-21,2-4 21,-2-5 0,-2-8-21,1-3 9,-1-7-13,0-3 9,-2-6 0,-3-6-4,-1-3 1,-1-6 0,-3-7 1,1-6 1</inkml:trace>
  <inkml:trace contextRef="#ctx0" brushRef="#br0" timeOffset="21731.243">10921 10429 1,'-2'-1'3,"0"-1"0,-1-3 0,1 0-1,2-1 0,-2 1 0,2-1 1,0-1 0,2 0-1,3 0-1,-3-1 0,4 2 0,2 0 0,2 3 0,3 0-1,-1 3 0,5 4 1,-1 2 0,5 3-1,0 4 0,-3 3 1,3 5-1,2 2 0,-1 3 0,-1 2 0,-2 1 0,1 1 0,-3 0 0,0 2 0,-1-1 0,-1-1 0,-5 0 0,0-2 0,-1-1 0,-3-1 0,-2-4 0,0-1 0,0-3 0,0-1-1,-4-3 1,0-3 0,-2-4 0,-2-2-1,-2-5 1,-2-3 0,-3-2-1,1-5 1,-5 0-1,3-2 1,-5-1 0,3 2 0,-3-1 0,1 4 0,-1 1 1,-1 5-1,-3 4 0,0 5 0,-1 4 0,-1 5 0,0 5 1,2 4 0,1 2-1,-1 4 1,5 4 6,-1-1-8,3 3 1,3 1 6,1-4-7,4 0 7,2-2 12,4-5-15,2-1-1,2-4 0,6-4 6,5-6 5,3-6-20,5-5 7,4-7 6,4-5-7,6-8-6,2-3 0,5-5 0,-3-3 2,3-1-2,-1-5 1,-4 0 0</inkml:trace>
  <inkml:trace contextRef="#ctx0" brushRef="#br0" timeOffset="22363.2791">11626 10800 2,'0'1'3,"0"5"0,0 1 0,0 3 0,2 4-1,0 1 0,0 4 0,2 1 7,-2 2 5,2 5-8,1-1-1,-1 6-1,2 0-7,0 2 14,0 2-8,1 1 6,1 1-14,0-2 1,0 0 13,-1-3-1,1 0-1,2-3-1,-2-2-7,3-3-6,-3-2 0,-2-5 1,3-1 0,-5-3 1,0-4 0,2-3 1,-2-5 1,0-4 0,-2-4 1,-2-4 0,-2-7 0,0-2 1,-2-8-1,-2-3 1,-4-6 0,-1-3 0,-1-3 7,-3-3-7,-1-1 0,-3-3 6,1-2-7,-1-3 1,0-2 0,1-2 0,1 0 13,3 0-8,1 2-1,5 1 14,2 5-22,4 3 13,4 3-14,4 4 7,2 6-6,7 5 7,1 7-7,7 7 14,0 6-14,4 8 13,0 6-14,2 8 1,-1 7 1,-1 4-1,0 5 2,-4 4 7,-2 1 0,-5 1-9,-3 1 9,-5 1-8,-4-1 1,-6 0 0,-2-2 7,-6-1-7,-5-2 0,-4-2 1,1-3 0,-5-2 0,-2-3-1,0-5 1,1-3 0,-1-4 0,2-3 0,2-4 0,1-3 0</inkml:trace>
  <inkml:trace contextRef="#ctx0" brushRef="#br0" timeOffset="22708.2988">12071 10902 1,'0'5'3,"0"1"1,0 2-1,0 0 0,0 1-1,2 2 0,-2-1 0,2 2 0,2 0-1,-2-1 1,2 0-1,2-2-1,3 0 1,-1-1 0,2-3-1,5-1 1,-1-4-1,3-3 0,1-3 0,1-3 0,-1-3 0,1-1 0,0-4 0,-3-1 0,1-4 0,-5-2 0,1-1 0,-5-3 0,-4 0-1,-2 1 1,-4-1 1,-2 1-1,-4 2 0,-5 2 1,-3 3-1,-5 2 1,-2 6-1,-2 2 1,-4 6-1,1 3 1,-4 3 0,4 5-1,-3 3 0,2 2 0,2 3 0,4 0 0,2 3-1,5-1 0,3 0 0,3 0-1</inkml:trace>
  <inkml:trace contextRef="#ctx0" brushRef="#br0" timeOffset="23321.3339">12455 11042 3,'0'-1'4,"2"-5"-1,-2-1 7,2-4-8,3-1 6,-1-5-7,-2-2-1,4-2 7,-2-5-7,2-3-1,-2-4 1,3-3-1,-3-3 1,0-3 0,-2-2 0,0 0 0,-2 1 0,0 2 0,0 4 0,-2 4 0,-2 4 0,2 5 0,-4 3 0,1 8 0,-1 7 0,0 8 0,0 10 0,0 8 6,1 5 0,1 7-7,2 6-1,2 4 20,2 3-8,2 2 4,3 1-1,-1-1-1,4 0-2,3-3-8,1-2 0,3-4 6,1-3-1,3-6-1,2-4 0,2-7-8,3-5 7,1-7 6,0-4-14,0-7 6,0-5 0,-2-5-13,-4-5 1,-2-2 8,-5-4-1,-1 0-12,-5-1 2,-2 3 20,-2 1 6,-3 4-15,-1 4 8,0 4-2,-4 6-1,0 7 0,2 3 6,-3 6-14,6 4 13,-1 2-1,2 2-7,4 1-1,4 0 0,3 1 0,1-2 0,5 0 0,2-4-6,4-2 1,0-3-6,2-3 2,0-2 20,0-5-8,-1-4-7,1-3 13,-4-2-20,-2-4 14,-2-2 6,-5-3-13,-3-3 0,-7-4 7,-4-1-7,-6-4 1,-7-1-6,-3 0-7,-5 0 16,-5 1-12,-3 5 14,-6 3-13,2 4 7,-3 6 7,-1 5-6,4 6 0,0 2 7,2 5-15,2 5 3,5-1 0,3 4 1,2 1 0,7 3 0</inkml:trace>
  <inkml:trace contextRef="#ctx0" brushRef="#br0" timeOffset="23749.3584">13438 10842 4,'0'0'10,"0"0"-8,0 0 1,0 0 0,2 0-1,0 3 6,4 2-8,0 1 0,2 1 7,3 2-7,-1 2 6,1-1-7,1 2 0,2-1 0,3 1 0,-1 0 0,1-2-1,2-2 0,1-1 1,-1-2-1,2-3 0,-1-3 1,-1-4 0,2-3 0,-5-2 0,1-5 1,-5-3 0,1-4 0,-7-2 0,0-3 1,-6-2 0,0-1 6,-6-1-7,-3 1 0,-3 1 6,-5 3 6,-3 3-8,-3 6 7,-4 2 4,-2 2-8,0 6 5,-4 5 0,2 4-3,2 3-7,0 4 0,2 2-7,3 5 7,3 1-13,4 3 1,5 0 1,2 2 0,5 0 1</inkml:trace>
  <inkml:trace contextRef="#ctx0" brushRef="#br0" timeOffset="24053.3758">13628 11226 71,'-4'4'21,"0"4"-2,0 2-3,-1 0-2,-1 1 6,2 0 9,0 0-15,2-1-3,2 1-1,2-2 12,4 0 2,0 1-2,5-1-3,5-1-8,1 0-8,3-1 6,1 1-2,0 2-7,2 0-6,-1 0 7,-1 3-13,0 4 14,-3-1-6,-3 2-19,-5 1 28,-2 0-6,-3 2-13,-8-1 14,-3 1 0,-2-2 0,-4 0-6,-3-3-6,-1 0 2,-3-2 8,0-3 0,1-3 6,-1-5 0,0 0-19,3-5 14,-1-3-12,1-4 0,3-3-4,1-6-5,4-3 3,2-4 1,-1-6 2</inkml:trace>
  <inkml:trace contextRef="#ctx0" brushRef="#br0" timeOffset="24274.3884">13462 10370 1,'3'-4'4,"3"2"0,0-4 6,6-3-7,3-2-2,1-1 7,1-2-1,2-1-7,-1-1 0,1 0 6,-1 0-7,1 1-1,2 1 0,-3 1-1</inkml:trace>
  <inkml:trace contextRef="#ctx0" brushRef="#br0" timeOffset="24544.4039">13853 10564 44,'0'0'12,"0"0"-1,0 0 4,2 0-14,3 2 0,1 1 6,0 4-1,2 1-7,1 2 0,1 5 14,2 5-16,1-1-5,1 3 13,1 1-7,-1 3 1,3-1-7,-1 2 1,1 0 0,-1-2 1,1 2 1,1-3-1,-1 1 1,0-3 0</inkml:trace>
  <inkml:trace contextRef="#ctx0" brushRef="#br0" timeOffset="24766.4166">14406 10548 15,'0'1'2,"0"3"14,-5 9 3,1 5 5,-2 4 10,-2 6-5,0 4 10,-3 4-5,1 5 8,2 3-17,-1 3 2,1 4-9,2 1 10,0 3-9,4 1 3,0 1-8,2 1-9,0-1 6,2 0-8,0-1-7,2-4 1,0-2-13,0-5-22,0-3 10,0-5-3,0-3-4,1-6 5,-1-4 2</inkml:trace>
  <inkml:trace contextRef="#ctx0" brushRef="#br0" timeOffset="26253.5016">14693 7467 2,'0'0'2,"0"0"1,0 0 0,0 0-1,0 0 0,0 0 0,0 0 0,0 0 0,0 0 0,0 0-1,0 0 0,0-2 0,0 1-1,0 1 1,0 0-1,0 0 1,0 0 0,0 0 0,0 0 0,0 0-1,0 0 0,0 0 1,0 0-1,0 0 0,0 0 0,0 0 0,0 1 0,2 4 7,2 2-7,0 1-1,3 4 1,1 1 0,2 7 13,3 5-8,3 5 6,3 6-8,6 7 18,1 7-9,3 5 0,5 4 4,-1 4-9,6 4 13,0 3-10,1 4-7,-1 2 0,2-3 12,-2 0-1,1 0-15,-5-4 0,0-2 0,0-3 13,-4-3-2,2-3-14,-4-3-5,-4-5 1,2-4 1,-4-3-7,-5-5 3,1-5 8,-2-2 0,-3-8-13,-2-1 3,-1-5 1,-1-5 1,-2-4 0,1-3 1,-1-5 1</inkml:trace>
  <inkml:trace contextRef="#ctx0" brushRef="#br0" timeOffset="57187.2709">15223 10640 1,'-3'-3'3,"1"1"0,2-2 0,-2 0 0,0-1-1,-2 0 0,2 2 0,0-3-1,0 0 1,0 2-1,0-2 0,2 0 0,-2 1 1,0 1-2,2 0 1,0 2 0,-2-2 0,2 2 0,0 0-1,0 2 0,0 1 1,4 4 0,0 3 6,4 6-8,0 3 1,5 3 6,-1 2-1,3 4 0,1 3-7,1 0 14,-1 2-9,3 2 6,-3 0-8,1 2 0,0 1 0,-1 2-6,-1-1 0,-1 0 1,-2-1 13,-3-1-1,1-4-1,-4 0-1,-2-5 7,-2 0 3,1-5-2,-6-1 6,-1-4-10,0-3-1,-4-3 19,-4-5-11,-1-6 5,1-5-10,-1-5 5,-1-6 5,1-8-4,1-5-7,4-5-2,-1-4-8,5-4 6,0-6 6,2-3-1,2-4-2,2 0-14,4-1 1,1 2 0,-1 3-7,2 4-10,2 3-5,3 4-2,-3 4 15,3 5-4,-1 4-12,2 2 11,-1 6-6,1 4 4,-1 6 2,1 4 1,1 6 2,-3 6 2,3 5-1</inkml:trace>
  <inkml:trace contextRef="#ctx0" brushRef="#br0" timeOffset="57642.2969">15661 11000 1,'0'-1'4,"2"0"0,2-2-1,2 0-1,3-3 0,-1-1 0,2-1 0,3 0 0,-3-2-1,4-1 0,1-3 0,2 0 0,-3-2 0,3-2 0,-3 0-1,0-3 0,-1-1-1,-3-3 1,-4-3-1,1 3 1,-5-2 0,-2-1 0,-4 2 0,-3 6 0,-1 3 1,-4 4-1,-1 6 1,-3 7 0,-1 9 0,-1 5 6,-1 8 6,0 6 11,3 6-10,1 6 6,3 2-10,2 6 18,3 2-3,3 0 3,6 0-10,2-3 5,5 0-4,1-4-9,2-4 19,3-3-17,1-4 12,3-6-4,4-3-8,-2-5-2,3-6 5,3-4-21,0-6 1,0-3 1,2-7-13,-2-4-16,0-4-4,-2-5 4,-1-4 2</inkml:trace>
  <inkml:trace contextRef="#ctx0" brushRef="#br0" timeOffset="58165.3269">16149 10558 32,'0'0'13,"0"0"-1,0 0-8,2 2 7,2 3-3,5 2-13,1 2 13,2 3-7,5 3 0,-3 3-7,5 3 7,2-1 0,-1 5 0,1-1 12,0 3-14,-3-1-6,1 0 7,-3 1-6,1 0 0,-3-2 0,1 0 0,-3-1 2,1-3-1,-5-1 2,0-1 0,-2-4 0,-1-3 1,-3-1-1,0-3 1,-4-2 0,0-5 1,-5-3 0,-1-5 0,-2-3 0,-5-2 1,-1-6 0,-5 0-1,-4-1 1,-2 0 0,1 2 0,-3 3 0,-2 2 7,0 3 5,-3 4 6,1 5 3,0 4 5,2 3-17,2 5 19,2 4 2,3 2-15,5 4 16,4 4-10,7 1-9,4 1 5,4 0 4,6-2 11,5 0-5,5-2-21,5-3 17,4-2-9,4-5-1,4-4 4,0-5-15,2-5-7,2-4 1,2-4-25,-1-2 4,1-5-17,-4-3 5,0-3 3,-2-2 2</inkml:trace>
  <inkml:trace contextRef="#ctx0" brushRef="#br0" timeOffset="59769.4186">16920 10593 4,'0'0'3,"0"0"-1,0-1 0,0 0 1,3-3-1,-3 1 0,0-2-1,0 2 2,2-2-1,-2 0-1,0 1 0,0-1 0,0 0 0,0 0 0,0 0 0,-2 0 0,-3 1-1,3 0 0,-2 1 1,-2-2 0,-2 3 0,-5 4-1,-1 3 0,-3 3 0,-3 5 0,-1 3 0,0 6 13,-1 7-2,1 4 6,0 5-15,5 3 18,-1 3 5,5 1-4,3 2-8,3-1-2,2-2-2,6-2-1,2-3 25,2-3-4,5-4-11,5-4 5,3-4 3,4-5 4,4-4-10,4-7-10,2-2-7,2-6-7,2-3-7,0-5-4,1-2-10,-5-1-11,0-5 3,-2-1 4,-2 0 4</inkml:trace>
  <inkml:trace contextRef="#ctx0" brushRef="#br0" timeOffset="60881.4822">17260 10152 3,'4'-4'3,"-2"-3"0,2-1 0,0-2-1,0 0 0,0-1 0,3 0 0,-3-1 1,2 0-1,-2 1 0,0 0 12,0 2-2,3 1 0,-5 1-9,0 0 6,0 1-14,0 3 26,0 3-2,0 4-16,0 8 6,-2 7 5,0 6 6,-2 9-22,-2 5 0,2 7 13,-4 4 11,-1 6-8,1 1-3,0 2-1,0 0 6,0 2-3,1-3-2,1 0-13,4-2 12,0-1-7,4-1-1,1-4-6,1-2 7,2-4 7,4-3-15,3-5 13,-1-5-13,7-3 19,2-7-8,2-4-7,2-4-12,2-7-6,2-4-3,2-2-5,-2-4 4,-2-3 0,0-3 3</inkml:trace>
  <inkml:trace contextRef="#ctx0" brushRef="#br0" timeOffset="61277.5049">17069 10569 2,'0'0'4,"0"0"6,0 0 0,5-4-2,1 1 5,4-2-8,2 0-1,5 0 13,2-1-3,1 0 5,5-1-8,2 0-2,2-1 5,2 0-14,0 1 0,0 1 13,2-1-8,0 1-13,-2 0-7,2 0 2,-2 2 1,0-1 0</inkml:trace>
  <inkml:trace contextRef="#ctx0" brushRef="#br0" timeOffset="63576.6364">18763 7678 1,'0'0'3,"0"-1"0,0 0-1,-2-3 0,0 2 0,0-2 0,2 2 0,-2 0-1,0-1 1,2 0 0,-2 2-1,0-2 0,2 2-1,-2 0 2,2-1-1,-2 1 0,2-2 0,0 2 6,-2 0-7,2 1 0,0-1 0,0 1 0,0 0 0,0 3 0,0 2 6,4 6 6,0 7-1,2 10-2,0 10 5,0 9-1,3 7-21,1 7 14,0 3-1,-1 4 13,1 7-10,-2 2 6,3 0-1,-3 0-3,2 0-13,-1-3 13,-1-2-14,2-3 13,-2-5-8,1-4 7,-1-3-14,2-4 21,-1-6-3,-3-5-14,2-4-6,-2-6 20,0-3-8,-1-4-7,-1-5-6,2-1 8,-2-5-14,-2-3 9,4-6-12,-4-5 0,5-3 4,-3-5 1,0-3-1</inkml:trace>
  <inkml:trace contextRef="#ctx0" brushRef="#br0" timeOffset="65121.7247">18641 10323 2,'-2'-3'3,"2"-2"0,0-1 0,0 0 0,0 0-1,0 0 0,2 0 0,0-1 1,0 1-2,0 0 0,3 3 0,-1 2 0,4 2 0,2 5 0,1 4 0,1 4 0,5 6 6,-3 7-7,3 5 0,-1 3 6,1 2-1,-1 4-6,-1 0 0,-1 0 0,-1 1 0,-1-1 0,-2 0 0,-1-3 0,-3-1 7,0 0-7,-2-4-1,0-3 1,-2-3 0,0-3 0,1-3 7,-1-3 5,-2-5-7,0-3-8,-2-4 8,-1-6 6,1-6-14,0-7 0,2-6 7,0-7 6,2-8-8,3-8 7,-1-6-1,4-6-14,0 1 7,3 0 7,1 4-14,0 4 14,1 3-1,1 5-7,3 6 6,-1 4 0,3 7-8,2 8 8,1 7-1,1 9-7,0 8 0,2 8 0,0 4 21,-3 6-10,1 5-7,-2 2 6,-3 3-7,-1 1 0,-3-1 14,1 1-9,-5 0-1,3-1 6,-5-1-8,0-2 6,-2-1-13,1-5-6,-1 0-5,0-6 8,-2-1-5,2-5 2,1-2-1,-1-7 3,0-5 0,2-6 1,3-5 0,-1-7 1,2-6 0,1-4 3,-1-6 0,-2-1 1,5-4 1,-5 1 0,1 2 1,1 1 0,-4 4 0,1 3 0,-1 3 0,-4 3 1,2 3 6,-2 7-1,0 6 6,1 5 12,1 6-16,-4 4 13,2 2 2,0 4-15,2 1 13,1 3-10,1 0-7,0 2 12,2 0-1,3-3-9,-1 0 12,5-3-15,1-3 0,5-3 0,2-2 0,2-5-7,2-5 7,2-3 0,0-5-1,0-5-6,-2-6-12,-2-4 2,-2-5 15,-3-8-8,-5-6 2,-5-6-11,-6-2 0,-3-1 16,-8 2 8,-5 2-16,-4 6 16,-5 5-2,-2 4-7,-4 7 7,-1 5-7,-3 7 6,0 5 0,0 6-1,0 6 6,2 3-7,4 6 0,0 3-1,5 2 6,1 4-19,3-1-5,5 1 1,3 1 2,4-2 2,6-1-1,3-1 1</inkml:trace>
  <inkml:trace contextRef="#ctx0" brushRef="#br0" timeOffset="65761.7614">20347 10056 2,'0'0'4,"3"4"-1,-3 7 7,0 2-7,0 5 5,0 7 5,0 3-7,2 4 12,0 7-3,0 1-2,2 3 0,0 1-3,2 2-7,3-3-1,-1-2 6,0-2-1,2-3-7,5-2-6,3-5 7,1-5 6,4-4-1,2-6-19,-1-6 14,5-4-7,0-5-5,2-8 0,-2-2 3,0-8 0,-4-1 2,0-4 0,-2 1 0,-5 1 14,1 1-13,-5 3 13,1 3-1,-5 2 13,3 6 2,-3 6-1,-2 5-4,3 5-2,-3 6-1,2 5 24,1 2-12,-1 2-3,0 2-3,5 0-15,-3 0 19,5 0-17,-1-1 12,1-1-1,1-2-16,3-1 6,0-3-13,-5-1-12,3-5 7,0-1-4,-1-3-5,1-2-11,-5-5 4,-1-3-3,-3-3 2,0-3 3,-6-4 3</inkml:trace>
  <inkml:trace contextRef="#ctx0" brushRef="#br0" timeOffset="65999.775">20207 10400 3,'2'0'4,"4"-3"0,2 0-1,5-1 0,3 0-1,5 1 7,4-1-8,2 2 0,6-1 0,2 2 0,2-1 6,3 1-8,-1 0 0,0-2-1,0 1-1</inkml:trace>
  <inkml:trace contextRef="#ctx0" brushRef="#br0" timeOffset="66178.7852">20982 10115 52,'0'0'11,"0"0"-1,0 0-8,0 0 6,0 0 5,0 1 6,2 2-16,1 0 6,1 2-1,0-2-7,0 2 6,0 0-20,-2 0 8,2 2-6,0 1-1</inkml:trace>
  <inkml:trace contextRef="#ctx0" brushRef="#br0" timeOffset="66790.8202">21715 9886 42,'0'0'18,"0"4"-1,0 3-3,2 8-14,2 9 0,2 6 12,-2 10 6,2 4-3,-2 7-8,1 5 12,-1 4-9,-2 4 5,2 3-15,-2 0 8,0 1-2,0-1-1,0-1 6,0 1-2,0-3-13,2-4 13,3-4 0,-1-5-9,2-6 0,0-3-19,3-7 15,-1-7 1,5-7 0,-1-7-6,3-7 8,-1-8-6,1-7-1,1-5-4,-5-8 2,-1-5-6,-4-6 9,-1-9 7,-5-4-6,-4-7-6,-7-5 2,-3-2-1,-7 0 3,-5 1 1,-3 3 1,-4 4 7,0 6-6,-5 5 0,1 7 1,0 7-1,2 5 1,0 5 1,2 5 1,4 4 0,4 5-1,5 2 1,3 4 0,7 2-1</inkml:trace>
  <inkml:trace contextRef="#ctx0" brushRef="#br0" timeOffset="67021.8334">22039 10287 35,'-2'0'13,"2"1"5,0 5-9,0 3 11,4 3-1,3 2-3,-1 1-2,2 3 5,2 0-3,3 1-15,1 1 14,3-1-9,-1 2 5,1-1-7,4 1-1,-1 1-13,1-2-12,2-2 4,-1 0 1,3-3 1,-2 0 2,0-3 1</inkml:trace>
  <inkml:trace contextRef="#ctx0" brushRef="#br0" timeOffset="67261.8472">22598 10219 11,'-4'1'17,"1"0"3,-1 1 5,0 3-4,-2 3-2,-2 4 9,-5 4-2,1 5 22,0 3-6,-3 8 7,1 3-12,1 4 2,-1 4-5,1 2-11,3 2 10,0 1-10,1 1-4,1-1-2,4 4-1,0 1-3,2-1-14,2-1 0,2 1-13,0-2 15,2-4-14,2-2-16,0-2-4,1-3-2,-1-6-8,-2-2-2,0-5 6,2-4 3,-4-3 4</inkml:trace>
  <inkml:trace contextRef="#ctx0" brushRef="#br0" timeOffset="139182.9608">3223 12903 2,'-2'-5'3,"0"-2"-1,2-1 0,0-1 0,0 1 0,2-1 0,-2 0-1,0-1 0,2 0 0,-2 1 0,2-2 0,-2 1 1,2-1-1,0 1 0,0 0 0,-2 1 0,0 0 0,2 1 0,0 1 0,0 0 0,-2 1-1,0 0 1,0 1 0,2 3-1,-2-1 0,0-1 0,0 4 1,-2 2-1,2 1 1,0 4 6,-2 3-1,0 5-8,0 4 7,-2 5 6,2 5-7,-2 5-1,0 5 6,0 5-1,-1 3-8,1 6 13,0 1-20,-2 2 13,2 1-7,0 1-6,-3 0 13,3 3-1,-2-1 0,0 1-7,0-2 7,2-1-1,-3-2-14,3-4 16,0-2-9,0-3 8,0-5-9,0-3 9,2-3-1,0-4-7,-1-5 13,1-4-14,0-3 7,0-4-1,0-5-6,0-4-6,-2-3 20,0-6-14,0-5 7,0-6 6,1-6-20,-1-4 8,0-7 6,0-5 0,0-2 0,2-5-1,-2-2 0,4-4 0,-2-1-13,2-2 14,2-3-7,0 0-7,0-4 16,2 0-15,2 1 9,-2 0-7,3 2 8,-1 0-7,2 4 8,-4 1-1,2 4-6,1 0 13,-1 6-13,0 1 13,-2 4-13,2 4 13,-2 4-1,1 3 0,-1 3-14,2 5 14,0 4-1,0 4 0,5 8 18,1 6-16,1 6 7,3 10 3,1 5-8,1 7-7,1 8 13,2 4 10,-1 5-16,1 6 6,0 2-3,-3 2-14,1 2 19,-1 2-1,-1 4-3,-1-1-14,-1 0 13,-1-2-8,-1-2 7,1-4-9,-1 0-6,-1-3 7,-2-4 5,1-2-13,-1-2-13,1-3 9,-1-5 2,-2-1-13,0-4 3,-1-3-11,-1-4 4,0-5 2,0-1 4,-2-3 1,0-5 1,-1-1 3,-3-2 2,-3-4-1,1-5 2,-2-3 0</inkml:trace>
  <inkml:trace contextRef="#ctx0" brushRef="#br0" timeOffset="139474.9775">2741 13852 1,'0'-2'4,"0"-3"-1,-2 1 0,2-2 0,2-2 0,2 0 13,4-5-3,3-1-14,3 0 19,7-2-1,2-3-16,4 0 6,4 0-1,2-2-13,4 0 7,0 1 13,2-1-1,1 2 4,-1 1-15,-2 2-6,0 2-6,-1 2 1,-3 3 1,0 1 1,-4 2 1,-2 2 0,-3 3 1,-3 2-1</inkml:trace>
  <inkml:trace contextRef="#ctx0" brushRef="#br0" timeOffset="140214.0198">3845 13543 3,'-2'-5'4,"2"1"-2,-2-1 0,2 2 0,0 0 1,2 3-1,0 5 0,5 5 7,-1 5-8,2 8 0,2 6 0,1 9 6,1 6-1,3 4-1,-5 5-7,2 2 7,-1 2-7,-1 1 7,-2 1-1,3 1-7,-3-1 7,-2-1-7,0 0 0,1-3 7,-1-2 0,0-3 0,-2-3-9,2-4 1,-2-3 1,3-6 0,-3-3 1,2-6-1,-2-3 1,0-4 0,0-4 0,3-6-1,-3-3 1,0-8-1</inkml:trace>
  <inkml:trace contextRef="#ctx0" brushRef="#br0" timeOffset="140506.0365">3787 13674 3,'-10'-10'3,"-2"-3"0,-1-2 0,3-1-1,0-1 0,-1 0 1,3 0 0,4-2 5,0 0-1,6 0-1,4 0 0,4 0-1,7 2 6,4 1-2,5 1-13,8 3 13,1 4-2,6 2-13,5 4 7,1 4 6,3 1-13,-5 7 1,1 1 0,-3 5 13,-6 2-1,-1 3-1,-7 3-13,-5 3 14,-5 3-1,-5 2-1,-3 3-14,-9 1 2,-4 2 13,-6 2-13,-3-1 1,-7 0 1,-3-1 0,-4-2 1,-2-2-1,0-3 1,2-4 1,-1-4-1,3-4 0,0-5-1</inkml:trace>
  <inkml:trace contextRef="#ctx0" brushRef="#br0" timeOffset="141030.0665">4838 13762 3,'-2'5'4,"0"6"-1,-4 3 0,0 3 0,-1 5 0,-3 3 0,4 2-1,-2 0-1,-1 3 1,1-3 12,2 1-15,0-1 7,1-2-7,5-5 6,0 0 0,5-4 13,1-4-16,4-5 0,5-7 12,5-6-2,5-5-7,4-7-15,2-6 15,2-6 0,2-5-8,-2-4 1,1-1 14,-6-5-22,-1 1 2,-6-2 13,-2 0-13,-9 0 14,-4 1-14,-8 1 14,-4 4-13,-4 3 13,-11 6-1,-2 6-13,-4 5 1,-2 6 13,-4 6 0,0 6-14,0 2 8,2 4 0,2 4 6,0 1-14,6 2 1,3 1 1,5-1 0,3 2-1,6-1 0</inkml:trace>
  <inkml:trace contextRef="#ctx0" brushRef="#br0" timeOffset="141868.1144">5607 13056 3,'-2'-3'3,"2"3"0,0 0-1,0 0 0,0 0 0,-2 5 0,2 7-1,-2 4 1,2 5 1,-2 8-2,2 7 7,-2 4-7,2 5 0,2 1 6,-2 3-8,4 4 13,-2-1-1,3 1-7,1 2-1,-2-3-7,4-2 13,0-2-14,5-4 14,-1-3-14,5-6 7,1-6 6,5-6-7,2-5-1,2-8 0,2-5 7,2-8-14,0-5 7,0-7-6,2-2 0,-4-5 1,-2 0 0,0-1 9,-5 1-9,-1 3 2,-2 2 0,-7 3 0,3 2 7,-5 3 0,-2 7 13,1 4-3,-3 4-21,-2 6 20,0 1-14,0 3 20,0 0-10,2 3-7,1-3 6,1-1 5,0-2-20,5-1 13,1-5 7,3-4-3,1-3-14,3-5 13,2-4-13,2-5-6,-1-2 14,1-5-1,0-3-6,0-2 0,-2-2 7,-3-2-7,-3-3 13,-3 1-8,-5-2-13,-5-1 2,-6 1 7,-5 2 0,-7 2 1,-3 3 6,-5 4-7,-5 5 0,-2 7 13,0 4-7,0 4-1,-2 6-13,4 4-6,0 2 3,4 1 1,3 4 2,1 0-1,5 1 1,5 2 0</inkml:trace>
  <inkml:trace contextRef="#ctx0" brushRef="#br0" timeOffset="142323.1404">6902 13447 29,'-2'2'0,"0"0"1,0 5 0,-2 4 6,0 1-7,-3 6 12,3 0-7,-2 5 6,2 0-15,0 1 1,2 2 7,2-1-7,0 0 0,2-3 7,0-1 0,6-5-1,0-2 6,5-3-8,3-7-6,1-4 1,6-4 6,2-6 0,1-5-6,1-1 6,0-6 0,-2-2-7,0-1 0,-2-3 2,-5-1 0,-3-2 7,-5-1 0,-2 1-1,-6-2 0,-6 2 5,-4 1-7,-4 2 6,-5 3-7,0 5 6,1 3-13,-3 5 14,3 5-14,-1 6 0,1 4 1,1 4 0,5 4-1,4 3 1</inkml:trace>
  <inkml:trace contextRef="#ctx0" brushRef="#br0" timeOffset="142642.1587">7289 13751 15,'-4'5'3,"0"4"32,-5 2-17,-3 3 3,2-1 5,-3 3-11,5 0 6,-2-1-10,1 0 11,3-1 4,2-1-10,4 0-1,0-2 10,6 0-9,5-2 4,5-1-15,3 0 6,6 0-8,6 3 0,2-1-1,4 2 12,2 2-1,-2 2-8,1 1-7,-3 1 7,-4 1 5,-6 2-7,-7 0-20,-3 2 22,-11 4-7,-4-1-1,-4 3 8,-11 2-7,-1-1-7,-9 1 2,-6 0 13,-2-1-7,-4-4 6,-1 0 1,1-4-9,-2-2 8,4-5-15,-1-3 2,3-5-25,2-5-1,2-6 3,2-6 4,5-7 3,-1-8 2,2-6 3,3-5 0</inkml:trace>
  <inkml:trace contextRef="#ctx0" brushRef="#br0" timeOffset="143232.1924">6987 13459 1,'-2'0'4,"0"0"0,2 0-1,-2 0 0,0 0 0,2-1-1,-2-1 1,2-2-2,2-1 1,0-2 6,2-3-1,2-3-1,2-2 5,5-1-14,3-3 0,1 0 0,1-3 0,3-1 0,2 3-1</inkml:trace>
  <inkml:trace contextRef="#ctx0" brushRef="#br0" timeOffset="143410.2026">7641 13228 15,'0'2'10,"0"3"-2,-3 3-1,6 4-7,-3 3 0,2 3 6,-2 4-1,2 3 0,0 0-1,0 2-7,2 1 0,-2 1 7,2 1 0,2-2-8,1 3 0,-1-5 0,2 3 0</inkml:trace>
  <inkml:trace contextRef="#ctx0" brushRef="#br0" timeOffset="143584.2125">7682 12999 4,'-2'-2'4,"-2"-2"0,2 1-1,0 0 0,-3 1-1,3 1 1,0 0-1,0 1-1,2 2 0,0 1-1,2 4-1,4 3-1</inkml:trace>
  <inkml:trace contextRef="#ctx0" brushRef="#br0" timeOffset="143905.2309">8197 13212 29,'-4'2'1,"0"4"6,-3 4 12,-3 3-2,0 4 4,-5 2 4,3 3-4,-3 1-1,1 1-10,1 0 11,1 1-14,4-1 5,2 0-8,1 1 12,5-3-15,5 1-6,1-3 1,2-2 6,4-2-6,5-2 0,2-4-18,3-2 1,1-1 4,0-1 1,2-1 3,-5-1 1,1 1 0,-2 1 3,-3 0 2,-5 1 0,-3 1 1,-4 0 1,-4 3-1,-6 2 2,-5 1 0,-3 1 1,-3 2 1,-3 0-1,-3 0 1,-2 0 0,-2 0 1,2-2-1,-1-1 1,3-2 0,0-2 0,2-2-1,3-2-1</inkml:trace>
  <inkml:trace contextRef="#ctx0" brushRef="#br0" timeOffset="144386.2584">8468 13571 3,'0'-1'4,"2"0"0,2-3-1,-2 1 0,4-3-1,3 0 1,1-2-1,2-1-1,1-1 1,1-1-1,1-2 0,1 0 6,1-1-7,1-2 6,-1 0 0,2-3-7,-1-2-1,-1 0 1,-1-1 0,1-2 0,-3-3 0,1-1 0,-5-1 0,-2 0 0,-1 1 0,-3 1 0,-4 0 1,-2 3 0,-3 1 0,-1 3 0,-4 1 0,0 5 0,-5 3 0,3 5 0,-5 4 0,1 4 0,-1 5 6,1 7-7,-1 6 13,0 3 6,5 4 3,0 3 5,1 2 2,3 3-3,4 3-16,0-2 12,2 0-3,2 0-2,2-4-9,2 2 12,2-4 5,2 0-4,1-3-9,1-1 12,4-4-4,-1-2-7,5-2 4,1-3-9,2-1-7,-1-4 0,3-3-12,0-4 8,0-1-38,-1-2 11,3-2-4,-2-1 5,2-2 2</inkml:trace>
  <inkml:trace contextRef="#ctx0" brushRef="#br0" timeOffset="145196.3048">9736 13509 2,'0'0'4,"0"0"-1,0 0 0,0 0-1,0 0 1,0 0-1,0 0 1,2-2-1,2 0-1,4-2 7,2 0-8,5-2 7,6 0-8,8 0 7,4-2-1,6-1-7,4-2 1,7 2 6,2-2-1,1 2 0,5 0-1,2 1-6,2 1 0,3 0 0,-6 0 0,1 2 0,-2 2 0,-4 0 0,-2 2 0,-9 2 0</inkml:trace>
  <inkml:trace contextRef="#ctx0" brushRef="#br0" timeOffset="145438.3186">9940 13847 2,'0'-2'4,"-2"2"-1,2 0 7,2 0-1,0 0 5,3 0-2,3 2-14,2-1 0,5 0 7,3-1-7,5-1 20,2 0-3,6-1-8,0-1 5,4-2-7,4-1-1,1 1-1,1-2-6,4 0 6,3 0-14,0 0 2,1 0 0,3-1 1,0-2-1</inkml:trace>
  <inkml:trace contextRef="#ctx0" brushRef="#br0" timeOffset="145924.3464">11105 13292 2,'-2'-1'4,"2"1"-1,0 0-1,0 0 1,0 0-1,0 0 0,0 2 0,0 3 1,0 0-1,2 1-1,0 2 7,0-1 5,2 2-8,0 0-7,2 0 7,3-1-7,3 0 14,3 1-3,1-2 5,5 1-1,-1-1-8,5-2 6,2 2-8,0 0-1,2-1 0,-2 1 0,0 0 0,0 0 6,-3 0-14,1 1 13,-4 2-7,-2-1 0,-3 1 0,-3 2 0,-1 2-6,-6 1 7,-4 3-6,-2 0 7,-4 4-1,-4 0 0,-3 3 0,-5-1 0,-3 2-13,-1 2 2,-3-2 14,2 1-1,-2-1-13,1-1 7,1-1-6,0-2 1,5-1 1,-1-3 0,3-2 2,3-2-1,1-2 1</inkml:trace>
  <inkml:trace contextRef="#ctx0" brushRef="#br0" timeOffset="149512.5516">11920 12938 3,'0'-2'3,"-2"-1"0,2-2-1,0 1 0,0 0 0,-3-1-1,3 0 0,3 1 1,-6-1 1,3 1-1,0-1-1,0 1 1,0 2-1,3 0 0,-3 1 0,2 1 0,2 3-1,0 3 0,4 4 0,2 5 1,3 5-1,1 3 0,3 7 0,-1 2 0,-1 3 0,1 2 0,-1 2 0,2 0 1,-3 2-1,0-1 0,-1 0 1,-3-2-1,3 1-1,-3-2 2,0 0-1,1-4 0,-5-1 0,2-3 0,0-2 0,-1-2 0,-3-5-1,0-2 1,0-2 0,0-3 0,0-4 1,0-2-1,-2-6 0,3-3 0,1-5 0,-2-5 0,2-4 0,2-5 0,1-4 0,-1-3 0,2-5 0,1-2 7,-3-1-8,2-1 1,1 0-1,-1 2 1,0 1-1,-1 4 1,-1 3 0,-2 5 0,0 4 0,3 4 6,1 4-7,-2 8 7,2 4 5,3 6-8,-1 4 1,3 6-9,-3 1 9,3 3-9,-1 3 9,3 0-1,-3 2 6,5 0-14,-3 1 13,3-3-13,-3 1 7,5-3-1,0-1 0,0-1-6,-1-3 1,1-3 13,2-4-8,-1-1 0,-1-3 6,0-4-13,-3-2 13,1-4-13,-2-4 13,-1-5-7,-1-4 0,-1-4-6,-4-5 7,1-8 6,-3-4-1,-2-5-7,-2-3 6,-2-5 7,-2-1-9,-2-3-6,0-2 0,-2 3 7,-2-2-1,0 4 0,0 2-7,-1 5 13,1 3-14,2 5 7,-2 5-6,2 4 0,2 5 1,2 4-7,2 7 1,2 5 2,4 5 0,4 6 1,1 4 0,3 5 0,1 4 1</inkml:trace>
  <inkml:trace contextRef="#ctx0" brushRef="#br0" timeOffset="149944.5763">13185 13386 2,'0'0'2,"0"0"1,2 0-1,-2 2 0,2 1 0,3-2 0,-1 0 0,2 1 0,0 0-1,2-2 2,3-2-2,1-1 0,1-2 0,1 1 0,3-5 0,-1 0 0,3-1-1,-1-3 0,3-2 0,-4 0 0,1-2 0,-3-1 0,-1-1 0,-3-1 0,-3 1-1,-4-1 2,-2 0-1,-4 4-1,-2 1 1,-4 4 0,-3 5 0,-3 5 1,-3 6-1,-1 5 0,-1 8 0,-2 4 7,3 7 6,-1 4-8,2 3 6,1 2 4,4 3-8,1-1-7,3 3 26,4-2-10,4-1-2,4-2-1,4-2 4,3-2 5,5-4 3,5-2-16,2-6 12,5-5-3,1-5-1,2-4-3,0-3-15,0-4 0,3-2 1,-3-5-19,-2-2-11,-3-3 3,-1 0 3,0-4 0</inkml:trace>
  <inkml:trace contextRef="#ctx0" brushRef="#br0" timeOffset="150486.6073">13735 12512 2,'0'0'4,"0"0"-1,0 0-1,0 0 1,0 0-1,5 4 0,1 3-1,2 3 0,0 4 1,3 3 0,-1 3-1,0 3 0,1 3 0,-3 0 0,0 3 0,-4-1-1,1 3 0,-3-2 0,-2 0 0,-2 0-1,-1 0 0,-1-1-1</inkml:trace>
  <inkml:trace contextRef="#ctx0" brushRef="#br0" timeOffset="151028.6383">14166 13337 5,'0'3'4,"0"-1"-1,2 4 0,2 2-1,2 2 8,4 1-9,1 0 0,1 2 6,1 1-7,1 0 0,3-1 0,-1 1 6,1 0-7,-3-1 0,1-1 0,-3 1 0,-2-1 0,1-2 0,-5 0 0,0-1 0,-4-2 0,-4 0 1,-2-4-1,-4 0 1,-3-3 1,1-4-1,-2-2 7,-3-3-1,3-4-1,-1-4 0,1-5 6,4-5-16,-3-3 15,5-8-2,4-1-1,2-3-7,4-2 6,2 1 6,5 1-20,1 2 7,3 3-7,3 5 1,3 0 1,2 6 0,4 2-1,-1 7 0</inkml:trace>
  <inkml:trace contextRef="#ctx0" brushRef="#br0" timeOffset="151229.6498">14848 13360 2,'4'-4'4,"0"-2"-1,7-2 0,1-1 0,1-3-1,1-1 0,-2-2 1,5 0-1,-2-1-1,1-1-1,-1 0 1,-1-3-1,0 0-1,-1-1 0,-3 1 0</inkml:trace>
  <inkml:trace contextRef="#ctx0" brushRef="#br0" timeOffset="151385.6588">14906 13030 3,'-10'12'4,"-3"5"6,1 5-8,2 6 20,-5 4-4,3 1-1,3 2 10,3 0-9,2 0 3,2 0-8,4-2 4,2-2 5,2 0 3,7-2-2,1-2 2,5-1-16,2-5 13,1 0-4,3-5 5,0-2-22,0-3-7,0-4 1,-1-2-25,-1-3 3,0-4-2,-2-1 2,-1-4 2</inkml:trace>
  <inkml:trace contextRef="#ctx0" brushRef="#br0" timeOffset="152455.72">16619 13028 3,'0'-5'3,"2"-2"0,-4 0-1,2-1 0,-3-2 1,1-1-1,-2 0 0,-2 0 0,-4 1 0,-3 0 0,-5 2-1,-1 1 7,-6 5-8,0 2 0,-1 3 0,-5 7 0,-3 4 0,5 5 0,1 6 0,-1 4 13,4 3-8,4 5 7,2-1-17,5 1 8,6 0-6,4-1 0,6 0 0,6-5 14,6 0-8,5-3 6,2-3-1,6-3 5,2-2-8,2-4-7,2-2 7,0-2-7,-2-2 7,-4 0-15,0-1 2,-5-2 1,-5 0 1,-1 1 1,-7-1 0,-5 2 0,-6 1 1,-7 0 1,-3 2 7,-7 2-7,-3 0 0,-5 0 1,-4 0 0,-4 1 0,2-1 1,-1 0-1,3-2 0,2-1 0,7-2-1,3-2 0</inkml:trace>
  <inkml:trace contextRef="#ctx0" brushRef="#br0" timeOffset="152794.7394">17020 13342 60,'0'3'17,"-4"3"-3,2 3-14,-3 3 6,-1 1-1,2-1 7,0 0-9,4 1 0,-2-1 12,2-1-8,2 1 6,4-3-15,0-2 13,5-1-1,3-4-14,5-2 0,1-4-12,3-2 8,2-3-5,2-4 1,-2-2 0,0-3 3,-5-3 1,1-2 1,-5-2 1,-3-3 0,-7 0 0,-2-1 2,-6 0 1,-6-1 0,-7 5 0,-1 3 1,-9 2-1,0 5 1,-4 3 1,0 4 0,0 2 0,0 5 0,0 4 1,0 3-1,5 3 1,3 1 0,2 3 0,3 2 0,3 0-2,5 0 1,2 0-1</inkml:trace>
  <inkml:trace contextRef="#ctx0" brushRef="#br0" timeOffset="153371.7724">17756 13047 11,'0'0'9,"0"2"0,0 4-8,2 5 0,4 3 0,1 3 6,1 2 5,2 2-7,3 2 12,-1 1-9,2 0-1,3 2 6,-3-1-8,3 2-13,-3-1 0,-1-2 2,-1 0 0,-1 0 0,-5-2 1,0-2-1,-4-1 2,-2-1 0,-2-2 1,-4-3 0,-2 0 1,-3-5 0,-3-2 1,-1-3 0,-1-3 0,1-3 1,1-6 12,1-2-14,1-5 13,4-5-7,-1-5-8,5-4 15,2-4-9,2-3 12,4-4-14,3 0-6,3 2 1,2-1 0,3 3 1,1 3-1,3 2 1,2 4-1,-1 2 0</inkml:trace>
  <inkml:trace contextRef="#ctx0" brushRef="#br0" timeOffset="153949.8054">18457 13299 37,'0'0'6,"0"2"6,4 2-8,0 4 13,5 3-15,3 2-7,1 1 13,1 2-13,3 2 0,-1-1 1,3 3 13,-3 0-7,1 0 6,-1 1-14,-1-2 1,-1 1 0,-1-1 1,-3-3-2,0-1 2,-5-1 0,-1-1 1,-6-2 1,-3-1 0,-3-3 1,0-5 0,-4-2 0,-3-2 7,3-4 5,-3-5-7,1-2 0,1-6 5,3-4-7,4-6 6,0-4 5,3-4-21,6-6 14,1 0-7,4-1 6,4 1 7,5 1-15,1 4-7,3 4 1,0 2 2,4 4 0,2 5 1,2 3-2</inkml:trace>
  <inkml:trace contextRef="#ctx0" brushRef="#br0" timeOffset="154163.8177">19169 13264 16,'0'0'10,"0"0"-2,0 0-1,0 0 5,2 3-8,-2 3-6,8 2 20,0 3-4,3 2-1,1 1-14,2 1 13,3 1-8,2 0 5,-1 1-13,3-2-6,2 1 0,-3-1 2,1 0 0,0-2 1,-1-1 0,1-2 0</inkml:trace>
  <inkml:trace contextRef="#ctx0" brushRef="#br0" timeOffset="154415.8321">19758 12923 5,'-2'0'10,"2"0"0,0 0 10,0 3-8,-4 2 12,0 4 9,-2 3-5,-1 6 4,-3 5-4,2 4 9,-3 5-5,3 7-10,-2 5 3,-1 5-2,3 3 3,-4 6-10,3 6-2,1 7-14,0 5 20,4 2-4,-2 1-2,1 1-14,3-2 7,0-1-15,0-3-11,2-4 3,-2-4-18,0-4-9,2-9 5,-2-5 4,0-9 4,-2-5 4,-2-6 2</inkml:trace>
  <inkml:trace contextRef="#ctx0" brushRef="#br0" timeOffset="170893.7746">9301 15193 1,'0'0'3,"0"0"0,0-1 0,0-3-1,0 2 0,-2-3 0,2 2 0,0-3 0,-2 1 0,2 3-1,-2 0 0,2-1 0,0 0 0,0 2 0,0 0-1,-2 2 1,2-1 0,0 7-1,2 4 1,-2 6 0,0 2-1,2 5 0,-2 2 0,2 2 0,0 1 0,0 1 0,2-1 0,3-2 0,-1 0 0,0-2 0,2-2 0,3-2 0,-1-4-1,2-3 0,3-2 0,-1-5 0,5-5-1</inkml:trace>
  <inkml:trace contextRef="#ctx0" brushRef="#br0" timeOffset="171064.7843">9748 15130 1,'-2'-1'3,"0"0"0,0 4-1,-2 2 1,2 2-1,-3 5 1,1 2-1,2 3 1,0 2-1,0 0-1,2 5 1,2-1-1,0 0 0,2-1 0,1 2 0,3-1 6,2-2-7,0-2 0,5-1-1,-1-2 0,3-1 0,2-2-1</inkml:trace>
  <inkml:trace contextRef="#ctx0" brushRef="#br0" timeOffset="171948.8349">10360 15141 3,'-2'-7'3,"0"0"0,2-3-1,-2 1 1,0 0-1,2 2 0,-2-1-1,2 2 2,-2 1-2,2 4 0,2 2 1,2 9-1,2 6 0,2 7 0,1 6 6,1 8-7,0 5 0,1 5 0,-1 2 0,0 3 0,1 3 0,-1 0 0,0 4 0,1 0 0,-3-2 0,2 0 0,1-3 0,-1 0 6,3-4-8,-3-2 1,2-5-1,1-5 0,-1-2 1,3-5-1,-3-4 0</inkml:trace>
  <inkml:trace contextRef="#ctx0" brushRef="#br0" timeOffset="172225.8508">10379 15113 3,'-6'-7'4,"-1"-1"-1,3-2 0,-2 1 0,2 0-1,0 1 8,4-1-3,0 1 0,6-1-1,4 2-1,7 0 7,8 2-9,8 3-8,8 3 2,5 3 6,3 4 7,3 0-8,2 5 0,0 4-7,-3 1 7,-3 4 0,-3 1-7,-5 4 1,-3 1-1,-4 1 9,-6 2-1,-9 1-7,-5 1 0,-7 2 1,-6-1 0,-6 1 0,-9 0 1,-1-3 0,-7-2 0,-4 2 1,-2-5-1,-2-3 0,2-3 0,0-5 0,0-4-1</inkml:trace>
  <inkml:trace contextRef="#ctx0" brushRef="#br0" timeOffset="172545.8691">11463 15119 2,'-3'-2'4,"3"2"-1,0 0 0,3 3 0,-1 6-1,4 3 0,2 7 1,0 4-1,-1 6-1,1 3 1,0 4-1,-2 4 0,-2 4 0,1 1 0,-3 3 0,0 3-1,0 3 1,-2 0 6,2 1 5,-2-2-14,0 0 0,2-2 0,2-3 0,-2-5 0,2-3 0,0-4-1</inkml:trace>
  <inkml:trace contextRef="#ctx0" brushRef="#br0" timeOffset="173013.8958">12112 15633 3,'0'-2'4,"4"-2"-1,2-3 0,3-1-1,-1-3 0,2 0-1,3-2 1,-3-2 0,0-2-1,-1-1 0,-3-1-1,-2-1 1,-2-1-1,-4 1 0,-4 0 1,-3 0-1,-3 6 1,-2 1 0,-5 7 0,-2 5 0,-2 7 0,-1 6 0,-3 6 12,2 8-8,2 4 13,3 6 3,1 4 5,4 2-4,5 1-15,6-2 12,2 1-3,6-2 5,6-3-16,3-3 0,7-4-1,5-2-1,2-4 13,4-4-1,2-4-9,2-3-1,3-4-7,-3-3-12,4-5-6,-2-4-4,1-3 2,-3-3 1</inkml:trace>
  <inkml:trace contextRef="#ctx0" brushRef="#br0" timeOffset="174101.9581">12552 15363 4,'0'0'3,"3"-3"1,-1 2-2,4 1 0,0 0 0,4 4 0,3 2 1,1 2-1,5 3-1,-1 3 1,5 4-1,-2 3 0,2 2-1,-1 3 0,1 1 1,-2 4 0,0 0-1,-3 3 0,-1 0 0,-1 0 0,-1 0 0,-3-1 0,-2-1-1,1 0 0,-5-4 0,0-3 1,-2-2 0,-2-2-1,-2-4 0,0-5 1,-2-2 0,0-6 0,-2-4 0,0-4 0,-4-6 0,2-5 0,-5-5 0,1-6 0,-5-3 0,1 0 0,-3 0 1,-1 1-1,-1 2 0,0 4 0,1 3 1,-3 5 0,3 6 0,-3 6 0,2 7 0,1 5 6,1 9-7,3 2 12,1 3-1,5 3-7,2 3-8,4-2 8,2 1-1,4-1-7,4-1 13,2-3-1,9-2-1,2-4-1,4-4-1,6-5 0,2-6 0,6-5-9,0-5-4,7-7 13,-1-6-13,3-5 1,-3-6 0,5-3 1,-2-7 0,-3-1 2,-4-6-1,-3-3 1,-5-3 0,-8-5 1,-7-1 1,-7 2 0,-7 2 0,-4 8 1,-7 9-1,-5 6 1,-2 10 1,-7 9 0,2 9 0,-3 11-1,-1 7 7,2 7 12,2 4-1,3 4-16,1 3 13,7 2 5,4 1-22,4-1 13,4 0-1,7 0 5,5-3-1,7 0-2,6-2-8,6-2 6,4-2 6,5-2-3,3-2-8,1-4-6,1-2 6,-3-1-19,-1 0 7,-5-3-11,-5-1 15,-6 1-5,-4-1 0,-5-1 8,-7 1-6,-7 2 1,-6 1-6,-10 0 2,-7 2 0,-8 0 16,-8 1-16,-4 2 15,-2-3-7,-1 1-6,1-3 1,0 1 1,4-1 7,1-3-7,6-1 0,3 0 0,4-3 2,7-3 0,3-2 1,7-2 0,6-3-1,4-3 1,7-1 0,7-4 0</inkml:trace>
  <inkml:trace contextRef="#ctx0" brushRef="#br0" timeOffset="174425.9766">13963 15728 1,'0'0'4,"0"-1"-1,2 0 0,0-3-1,0-2 0,4-1-1,-1-2 1,1-1 0,2-2 0,-2-2 0,2-1-1,3-3 0,-1 1-1,1-4 0,-1-2 0,0-2 0,-4-3 0,1 1 0,-3-1 0,-2-1-1,-2-1 0,-2 3 1,-2 2 0,-3 7 0,-1 1 0,-2 7 1,-1 4 0,-3 8 0,2 6 0,-3 4 0,3 7 0,-1 4 0,3 4 12,2 4 12,1 4-4,3 1 5,2 2-17,2 3 25,6 1-18,3-1 12,1-2-11,7-2 5,5-2-9,3-1 4,2-4 5,4-1-22,0-4 12,0-4-1,0-4-7,0-4-1,0-5-26,-2-2 3,0-5-11,-2-3 2,0-4 4</inkml:trace>
  <inkml:trace contextRef="#ctx0" brushRef="#br0" timeOffset="175030.0111">14703 15901 17,'0'-2'2,"0"2"7,2-1 5,-2 1-2,0-1-14,0 2 13,0-1-7,3 3 5,-1 2-14,-2 3 7,0 4 0,-2 2 6,2 1-14,-3 2 1,1 1 13,0-1-14,0 2 1,-2-1 1,2 1-1,-2-2 1,0 0-1</inkml:trace>
  <inkml:trace contextRef="#ctx0" brushRef="#br0" timeOffset="175820.0563">15289 15292 1,'0'0'3,"-2"-1"0,0 0 0,-1-2 0,1 1 0,2 0-1,0 0 0,0 1 0,2-1-1,3 0 1,-1 0-1,6 2 0,3 3 7,1 1-8,7 5 0,1 1 0,5 2 0,0 2 0,2 2-1,2 2 1,0 2 0,-2 1 0,0 2 0,-2 2-1,0-1 1,-2 1 0,-5-1 0,1 2-1,-4-2 0,-3 1 1,1-5 0,-7 0-1,-2-1 0,0-4 0,-6-1 1,-2-1 0,-4-5 0,-4-4-1,-3-1 0,-5-6 1,-7-2 0,0-3-1,-4-4 1,-4-1 0,2 0 1,-2 2-1,0 0 0,0 2 1,2 3-1,2 4 1,2 3 0,2 5 0,0 4 0,7 5-1,1 3 7,2 3 5,7 1-14,2 1 1,4 0 12,4 2 0,4-3-9,7-1 6,1-4-1,5-2 6,3-3-14,3-3 0,6-3 13,4-5-2,5-3-7,-1-4-1,0-3-6,3-3-6,-1-2 0,-4-2 2,1-4 0,-3-1 1,-2-3-1</inkml:trace>
  <inkml:trace contextRef="#ctx0" brushRef="#br0" timeOffset="176181.077">16441 15321 2,'0'1'3,"-4"6"0,-1 4 0,-1 1 0,-4 6-1,0 2 8,-3 4-2,-1 2-8,-3 3 13,1 2-2,-1 2 0,-2 0 4,1 0-2,3 1-1,-1-1-2,3 0-1,1-4-8,4-1 0,1-4 0,3-1 6,2-4-7,4-4 0,5-4-6,3-6 1,4-3-6,7-7-1,4-3 3,2-5-1</inkml:trace>
  <inkml:trace contextRef="#ctx0" brushRef="#br0" timeOffset="176448.0923">16869 15319 4,'-4'2'3,"0"4"-1,-5 2 1,-1 2 0,2 3-1,-3 3 8,1 4-2,0 1 5,-1 2 5,1 2-9,4 2 5,0 0-8,1 4-1,3-1 13,2-1-3,2 1-2,5-2 6,-1-1-10,4-2 6,3-1-1,1-5-9,7-1-7,-1-4-13,5-6 2,4-2-5,0-5 2,2-3 2,0-3 1,2-3 0,0-5 2</inkml:trace>
  <inkml:trace contextRef="#ctx0" brushRef="#br0" timeOffset="177271.1393">17452 15614 4,'0'0'4,"0"0"-1,2 2 0,0 1 0,0-1-2,4 0 1,1 1 1,-1-3-2,4 0 1,1-3-1,1-1 0,4-3 0,1 0-1,0-4 1,-1-2 0,3-2-1,-3 0 0,1-3 0,-1-1 0,-3-1 0,-5 0 0,-4 1-1,-2 1 1,-4 3 0,-2 2 0,-6 3 1,-1 5-1,-3 4 0,-1 3 0,-3 8 1,-1 4 0,3 3 12,-1 6-14,3 3 0,1 4 6,5 2 0,2 0 6,4 3 4,6-1-8,2-2 19,4 0-16,7-3 5,4-3-1,3-3 10,7-5-10,3-4-7,3-3 5,2-8-8,0-3 0,3-5-20,1-4 9,-4-5-1,1-4-10,-1-2 8,-4-3-6,-4-4 3,-2-2 1,-2-4 1,-4-1 2,-3 0 1,-3 1 1,-3 3 2,-1 2 6,-3 3 0,-1 6 0,-3 4 6,-2 6-7,0 6 13,-4 8 5,2 7 3,-2 7 5,0 7-10,0 5-1,-2 6 3,2 4-8,0 5 18,-2 4-10,4 5-8,0 3 10,2 4-8,0 2-14,0 1 6,3 0 7,-1-3 4,0-4-8,0-5-14,-2-5-11,-2-6 14,3-6-5,-1-6-5,-2-3-19,0-7 4,-2-7 4,0-6 2,2-7 4,-4-7 0,2-5 2</inkml:trace>
  <inkml:trace contextRef="#ctx0" brushRef="#br0" timeOffset="177514.1532">18124 15223 4,'0'-2'4,"2"-2"6,0 1 6,2 3-3,1-1-8,3 2 13,4 1-16,1 3 0,5 2 6,3 3 5,4 3-14,0 3 0,2 3 13,1 1-7,1 1-9,0 2 15,-2 0-8,0 1-1,-4 1 6,-2 0-7,-5 0 6,-3 0-7,-5 0-6,-2 1 1,-8-2 7,-4-2-7,-7 1 1,-5-2 0,-5-2 1,-2-2-7,0-1 1,-4-3 1,2-3 0,1-4 0,1-3 0</inkml:trace>
  <inkml:trace contextRef="#ctx0" brushRef="#br0" timeOffset="178017.182">18939 14997 3,'0'0'3,"0"1"0,0 0-1,2 3 1,0 2-1,2 4 0,-2 2 0,3 7 1,1 3 5,-2 4-1,2 2-1,2 3-1,1 0 6,-1 3 0,0 0-3,0 0-1,1-1-7,-3 2-6,2-3 1,0 0 13,1-1-14,-1 0 1,0-1 0,-2-3-1,1-4 2,-1-1 0,-2-2 0,0-4-1</inkml:trace>
  <inkml:trace contextRef="#ctx0" brushRef="#br0" timeOffset="178203.1926">18714 15408 5,'0'0'4,"2"-1"6,2 0-7,6-2 5,3 0-1,5-2-1,3 1 6,2-2-1,4-1-2,1 0-7,3 0-1,3-1 0,1 1-6,0-1 0,0 0-2,2-3 1</inkml:trace>
  <inkml:trace contextRef="#ctx0" brushRef="#br0" timeOffset="178952.2355">20215 15358 16,'0'0'2,"0"0"8,0 0-9,0 2 0,0 3 6,4 4-7,0 2 0,1 3 0,-1 0 0,2 2 6,0 0 0,0 1-7,-2 0-1,3-1 1,-1 2 0,-4-3-1,2-1 1,0-3-1,-2 0 1,0-2 0,0-2 0,-2-1 1,0-5 0,0-2 0,2-4 0,-2-3 0,3-5 0,-1-2 0,0-3 0,2-3 0,2 0 0,2-1 6,3 1 0,-1 1-7,4 1 0,1 4 0,6 5 19,-3 2-1,7 5-10,0 6-7,0 3-6,2 3 13,-1 5-13,1 2 19,-2 3-8,0 0 0,0 2-7,-2-1 14,-3 1-9,-1-1 0,-3-3-1,-1 0 6,-3-3-13,1-3 7,-3-3-1,2-3 0,1-5 0,1-4-6,3-4-6,-3-4 8,3-5 0,-1-5 0,1-3-6,2-6 8,-1 0 0,1-2 6,-1 4 0,3 3 6,-4 1-14,-1 3 6,3 6 6,-3 4 5,1 5-14,-1 7-6,3 6 13,-2 3 6,1 5-15,1 4 13,-1 1-14,-1 2 13,2 0-1,1 0-7,1 1-7,0-1 7,1 0-7,3-1-5,0-3-7,-2-3 3,0-1 2,-1-2 1,1-4 1,-2-3 1,-1-1 1,-1-2 0,0-2 0</inkml:trace>
  <inkml:trace contextRef="#ctx0" brushRef="#br0" timeOffset="179264.2533">21930 15290 22,'0'4'2,"2"3"6,0 5 5,-2 1 12,2 1-4,2 2-9,2 1 12,0 1-10,5 1-1,-1 2 4,3 0-8,-1-1-1,2-2 0,1 0 4,1 0-27,3-3-5,0-5 3,-1-1 1,1-4 2,-1-3 2,-1-3-1</inkml:trace>
  <inkml:trace contextRef="#ctx0" brushRef="#br0" timeOffset="179457.2644">22263 14870 36,'0'6'25,"-4"5"4,-1 9-3,-1 6 15,0 7-5,0 8 9,-5 4-19,1 5 10,0 5-5,-3 2-4,1 3-9,-3 3-9,3 3 5,0 2-7,-1 2 4,3-2-14,2-1 7,-1-5-7,1-2-13,2-8-9,0-4-11,-1-5-3,1-5 5,2-5 5,0-4 0</inkml:trace>
  <inkml:trace contextRef="#ctx0" brushRef="#br0" timeOffset="180687.3347">15771 16779 2,'-2'-1'4,"-3"-1"0,3-1-1,-2 0 7,2-1 4,2 1-14,-2 0 6,2 1 0,0 0 5,2-1-8,6 2 7,3 1-14,1 3 19,5 1-14,1 3 6,5 3-7,-2 1 6,1 2-7,1 2 6,2 1-13,-2 2 1,0 0 1,-3 3 0,1 1 0,-5 1 0,1 1 1,0 2 1,-5-2 0,0 0 1,-3-3 0,-1 1 1,-2-2 0,-2-2 0,-2-2 1,0-3-1,-2-3 1,0-1 0,-2-4 1,-2-1 0,0-6-1,-2-2 1,-2-4 0,1-5-1,-5-2 1,2 0-1,-3-2 1,-1 2 0,-1 0 0,-3 0 0,1 5 0,-4 3 1,1 3 6,-5 5-7,0 5 0,-2 5 6,2 4-7,-2 4 19,5 6-1,-1 0-3,4 3-8,3 0 13,1 1-4,7 0 6,2-1-10,4-2 5,6-2-1,2-3-9,7-3-1,3-4 6,5-5-14,4-4-6,4-5 7,4-5-13,0-3-3,4-3 1,0-4 0,0-2 3,-1-2 0</inkml:trace>
  <inkml:trace contextRef="#ctx0" brushRef="#br0" timeOffset="181231.3658">16645 16902 6,'0'0'3,"0"3"0,0 2 7,0 6 4,-2 4-1,2 5-2,0 4 12,0 4-10,0 1 0,0 5-9,2 2 6,0 2-14,1 3 19,1 2-14,2 1 6,-2-1-14,4 3 20,1-3-14,-3 0 14,2-4-9,-2 0-20,0-6 2,-1-5 2,-1-1 1,0-5 0,2-5 2,-4-3 1,0-4 2,0-8 0,-2-3 1,0-4-1,2-4 2,-4-6 1,2-6-1,-2-5 2,0-6-1,-4-7 1,2-6 0,-4-5 1,-1-7 0,-1-2-1,0-3 2,-3-1-1,3-1 1,-3 2 0,1 0 0,2 3 0,-1 3 0,3 4 7,0 3-1,2 3-1,4 7-7,-1 3 0,3 7 0,5 5 0,1 6 7,2 9-7,7 5 1,1 6 6,3 8-7,1 4 0,-1 3 0,0 5 7,-1 3 0,-1 1-7,-3 3 6,-3 0 0,-5 2-7,-2 0 0,-4 0 1,-4 1 6,-2 0-7,-3-1 0,-3-3 0,-1-3 1,-1-2-1,-3-3 1,1-1 0,1-4-1</inkml:trace>
  <inkml:trace contextRef="#ctx0" brushRef="#br0" timeOffset="181713.3934">17344 17066 4,'0'0'4,"0"4"-1,0 2 0,-2 1-1,0 4 8,-2 3-9,0 1 0,-4 4 6,2 1-7,-3-2 7,1 3-1,2-2-7,0-1 0,-1-3 0,5 1 6,0-4 0,2 0-1,4-5 0,3-1-7,1-5 0,4-3 7,3-5-7,1-5 0,3-2 7,0-6-7,-1-2 0,-1-2 0,-3-3 1,-1-1 0,-5 0 0,-2 2 1,-4-2 0,-4 2 0,-4 2 0,-4 2 7,-3 2-1,-3 2 0,-3 4-8,-4 4 7,-2 4-6,1 1 0,-1 4 0,0 2 0,2 3-1,3 2 1,3 2-1</inkml:trace>
  <inkml:trace contextRef="#ctx0" brushRef="#br0" timeOffset="182282.426">17698 17209 30,'0'-3'13,"0"-6"-14,2-7 0,0-1 13,2-6 0,1-5-17,-1-2 2,0-4 1,0-2 0,-2-1 0,0-4 7,0 0-1,-2-1-7,-2 2 1,2 4 0,-2 2 6,0 6 0,2 4 0,-2 5-9,0 8 8,0 10 1,0 9-9,0 9 9,2 6 11,0 6-2,2 6-7,2 3-1,2 4 6,0 1-14,3-1 19,3-1-21,-2-4 7,5-2 12,-1-3-8,1-5 7,-1-5-9,3-4 6,1-7-20,1-5 13,0-6 0,-3-5-7,1-4-13,-3-4 16,1-3-6,-5-4 1,0-2 0,-1-1-5,-3 0 0,-2 1 9,-2 2 0,0 4 8,0 3-16,0 5 15,0 5 0,-2 6-1,2 6-1,0 4-13,0 4 15,3 4-1,1 1-7,2 0 13,2-1-14,1-1-7,5-3 9,1-1-6,4-2 13,-1-5 0,3-3 0,0-4-15,-1-4 2,-1-2 1,0-4 1,-5-4 7,-1 0 6,-1-4-1,-1-1-13,-5-2 1,-2-2 1,-4-1 13,-6-1-1,-2 0-14,-4-2 14,-5 2-1,-4 0-13,-1 2 7,-1 1 6,0 4-13,-1 3 13,3 3-13,-2 4 1,5 4 0,-1 2 0,5 4-1,2 2 1</inkml:trace>
  <inkml:trace contextRef="#ctx0" brushRef="#br0" timeOffset="182824.457">19022 16871 23,'-2'1'8,"0"0"-7,-5 3 6,1 2-7,-2 1 0,-4 2 6,1 1-7,1 3 0,2 1 0,-3 0 0,3 2 1,2-1 0,2 1 0,2-1 6,4-1 5,4-2-7,2-2 0,7-3-1,3-5-7,5-2-1,4-2 2,0-5 0,4-4 1,0 0-1,-2-3 1,0-3 0,-7 0 0,1-3 1,-6 0-1,-5-1 1,-4 1 1,-6-1 6,-8 0-7,0 2 0,-8 3 0,-5 1 13,-4 2-14,0 2 0,-3 4 0,-1 3 7,2 1-7,-2 5 0,4 1 0,3 2 0,3 2-1,3 2 1,1 1-1,7 1-1</inkml:trace>
  <inkml:trace contextRef="#ctx0" brushRef="#br0" timeOffset="183125.4742">19094 17102 16,'-4'5'35,"-2"3"-4,-2 4 8,-1 3-18,1 2 11,2 1-10,0 2-4,1-1 11,5 1-17,5 0 5,3 0-7,4-1-2,5 0-1,6 0-7,-1-1-7,5 0 7,2-2 13,0 2-8,0 1-7,0 0-6,0-2 20,-4 1-8,-5-1 7,-1 2-15,-6-1 7,-5 2-8,-4 0 9,-8-2-9,-4 2 15,-7-1-2,-6-1-7,-6-1 6,-6-1-1,-2-2-7,-4-3-6,0 0-5,-5-2 14,1-3-13,1-4 7,1-3-18,0-3-4,1-3 10,1-5-12,4-4 4,2-4 1,4-3 4,4-3 0</inkml:trace>
  <inkml:trace contextRef="#ctx0" brushRef="#br0" timeOffset="183330.4859">18778 16403 33,'0'-1'13,"2"-1"-2,2-3 6,0 1-15,4-2 12,1-1-20,3 0 13,3-1-1,-1 1-7,5-2 6,-1 0-7,3 1-7,4 1 2,0 1 0,-1 1 0,3 0 0</inkml:trace>
  <inkml:trace contextRef="#ctx0" brushRef="#br0" timeOffset="183554.4987">19617 16658 74,'-2'5'21,"2"4"-2,2 2-10,-2 4 6,2 1-1,3 1 3,-1 2-8,2 1 6,4 1-22,-1 0 15,3 2-2,2-2-1,3 1-13,2-1 14,-1-1-7,3-2-14,-2 0-4,-1-1 2,1-4 1,-1 0 2,1-3 1,-2-1 0</inkml:trace>
  <inkml:trace contextRef="#ctx0" brushRef="#br0" timeOffset="183755.5102">19952 16642 3,'0'-1'4,"0"2"0,0 0 13,-2 4-3,2 5 4,-4 8 11,0 4-3,-2 7 2,-2 6-15,-3 4 16,3 7-15,-4 4 4,-1 2 11,-1 2-23,1 3 5,-1-1 6,4 2 3,-1-1-8,1 0-14,-1-2 6,5-4-7,-2-3-18,2-3 2,2-4-10,0-5 2,-1-6 5,1-3 1,0-5 2</inkml:trace>
  <inkml:trace contextRef="#ctx0" brushRef="#br0" timeOffset="184206.536">20567 16206 5,'0'0'4,"0"0"-1,0 0 0,-2 4 7,0 5-9,2 1 0,-5 4 0,1 2 0,-4 2 0,2 3 6,2 0-7,-3 3 0,1-1 0,0-1-1,4 0 1,0-1-1,2-2 0,2-4 0,2-1-1,2-6 1,5-2-1</inkml:trace>
  <inkml:trace contextRef="#ctx0" brushRef="#br0" timeOffset="184355.5445">20819 16273 2,'4'-11'4,"0"-2"-1,-2 2 0,3 2 0,-3 1 7,0 1-9,0 2 0,0 3 7,-2 4-8,0 5 13,0 3-2,-2 5-14,-2 2 7,2 2 7,-3 2-9,3 3 12,0 3-8,0 0-13,0-2 1,0 1 0,2-2 1,0-1-2,0-2 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343EC79-F040-4AE4-BD19-CEC917797FC1}" type="datetimeFigureOut">
              <a:rPr lang="en-US" smtClean="0"/>
              <a:pPr/>
              <a:t>12/24/2014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asminstitute.com/METHODOLOGY/MarketDevelopmentStrategyChecklist/tabid/59/Default.aspx" TargetMode="External"/><Relationship Id="rId2" Type="http://schemas.openxmlformats.org/officeDocument/2006/relationships/hyperlink" Target="http://www.cornerstonedynamics.com/3-strategies-for-a-positive-corporate-culture-shift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kfknowledgebank.kaplan.co.uk/KFKB/Wiki%20Pages/Strategy%20into%20action%20.aspx" TargetMode="External"/><Relationship Id="rId4" Type="http://schemas.openxmlformats.org/officeDocument/2006/relationships/hyperlink" Target="http://kfknowledgebank.kaplan.co.uk/KFKB/Wiki%20Pages/Risk%20and%20the%20Financial%20Manager.aspx?mode=non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Business Case Study-MGT 528</a:t>
            </a:r>
            <a:br>
              <a:rPr lang="en-US" dirty="0" smtClean="0"/>
            </a:br>
            <a:r>
              <a:rPr lang="en-US" dirty="0" smtClean="0"/>
              <a:t>A Self-Study Guide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</a:p>
          <a:p>
            <a:r>
              <a:rPr lang="en-US" dirty="0" err="1" smtClean="0"/>
              <a:t>yalman</a:t>
            </a:r>
            <a:r>
              <a:rPr lang="en-US" dirty="0" smtClean="0"/>
              <a:t> </a:t>
            </a:r>
            <a:r>
              <a:rPr lang="en-US" dirty="0" err="1" smtClean="0"/>
              <a:t>ansari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hlinkClick r:id="rId2"/>
              </a:rPr>
              <a:t>http://www.cornerstonedynamics.com/3-strategies-for-a-positive-corporate-culture-shift/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also look into these links and try to embellish your report as much as you can: </a:t>
            </a:r>
            <a:r>
              <a:rPr lang="en-US" dirty="0">
                <a:hlinkClick r:id="rId3"/>
              </a:rPr>
              <a:t>http://www.chasminstitute.com/METHODOLOGY/MarketDevelopmentStrategyChecklist/tabid/59/Default.aspx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i</a:t>
            </a:r>
            <a:r>
              <a:rPr lang="en-US" dirty="0"/>
              <a:t> like the financial part: here is more you can find: </a:t>
            </a:r>
            <a:r>
              <a:rPr lang="en-US" dirty="0">
                <a:hlinkClick r:id="rId4"/>
              </a:rPr>
              <a:t>http://kfknowledgebank.kaplan.co.uk/KFKB/Wiki%20Pages/Risk%20and%20the%20Financial%20Manager.aspx?mode=none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Strategy into action: </a:t>
            </a:r>
            <a:r>
              <a:rPr lang="en-US" dirty="0">
                <a:hlinkClick r:id="rId5"/>
              </a:rPr>
              <a:t>http://kfknowledgebank.kaplan.co.uk/KFKB/Wiki%20Pages/Strategy%20into%20action%20.aspx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Some Important Links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TS\Desktop\templat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019" y="1481138"/>
            <a:ext cx="6417962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47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Two Ways of Dealing With the Question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Inductive Approach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 Discussion on Issue at Hand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Observation of Pattern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Taking into account </a:t>
            </a:r>
            <a:r>
              <a:rPr lang="en-US" sz="2400" u="sng" dirty="0"/>
              <a:t>competition in the market</a:t>
            </a:r>
            <a:r>
              <a:rPr lang="en-US" sz="2400" dirty="0"/>
              <a:t>, how would </a:t>
            </a:r>
            <a:r>
              <a:rPr lang="en-US" sz="2400" u="sng" dirty="0"/>
              <a:t>you handle this issue </a:t>
            </a:r>
            <a:r>
              <a:rPr lang="en-US" sz="2400" dirty="0"/>
              <a:t>in </a:t>
            </a:r>
            <a:r>
              <a:rPr lang="en-US" sz="2400" u="sng" dirty="0"/>
              <a:t>a win-win way </a:t>
            </a:r>
            <a:r>
              <a:rPr lang="en-US" sz="2400" dirty="0"/>
              <a:t>if you were in the shoes of </a:t>
            </a:r>
            <a:r>
              <a:rPr lang="en-US" sz="2400" dirty="0" err="1"/>
              <a:t>Mohsin</a:t>
            </a:r>
            <a:r>
              <a:rPr lang="en-US" sz="2400" dirty="0"/>
              <a:t> </a:t>
            </a:r>
            <a:r>
              <a:rPr lang="en-US" sz="2400" dirty="0" err="1"/>
              <a:t>Hameed</a:t>
            </a:r>
            <a:r>
              <a:rPr lang="en-US" sz="2400" dirty="0"/>
              <a:t>?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/>
              <a:t>Solution to the Problem          A win-win option  for   	                                     both the customer and 	                                     the company 	                                                 	</a:t>
            </a:r>
          </a:p>
          <a:p>
            <a:pPr>
              <a:buNone/>
            </a:pPr>
            <a:r>
              <a:rPr lang="en-US" sz="2400" dirty="0" smtClean="0"/>
              <a:t>                                                                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Question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86200" y="3124200"/>
            <a:ext cx="1524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r>
              <a:rPr lang="en-US" sz="1400" dirty="0" smtClean="0">
                <a:solidFill>
                  <a:schemeClr val="tx1"/>
                </a:solidFill>
              </a:rPr>
              <a:t>Market Competition</a:t>
            </a: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/>
          </a:p>
        </p:txBody>
      </p:sp>
      <p:sp>
        <p:nvSpPr>
          <p:cNvPr id="7" name="Right Arrow 6"/>
          <p:cNvSpPr/>
          <p:nvPr/>
        </p:nvSpPr>
        <p:spPr>
          <a:xfrm>
            <a:off x="4343400" y="3581400"/>
            <a:ext cx="533400" cy="2286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Understand a Question</a:t>
            </a:r>
          </a:p>
          <a:p>
            <a:r>
              <a:rPr lang="en-US" dirty="0" smtClean="0"/>
              <a:t>How to Identify Areas of Focus</a:t>
            </a:r>
          </a:p>
          <a:p>
            <a:r>
              <a:rPr lang="en-US" dirty="0" smtClean="0"/>
              <a:t>How to Break up in Segments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Analyzing Case Question by Inductive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http://www.metapraxis.com/industry/retail-and-consumer/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Practicing Inductive Method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652800" y="3509280"/>
              <a:ext cx="360" cy="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43440" y="34999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Worksheet-a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98960" y="2034360"/>
              <a:ext cx="7636680" cy="43491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6440" y="2031480"/>
                <a:ext cx="7641720" cy="4358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 the problem</a:t>
            </a:r>
          </a:p>
          <a:p>
            <a:r>
              <a:rPr lang="en-US" dirty="0" smtClean="0"/>
              <a:t>Develop a framework for analysis</a:t>
            </a:r>
          </a:p>
          <a:p>
            <a:r>
              <a:rPr lang="en-US" dirty="0" smtClean="0"/>
              <a:t>Identify key issues</a:t>
            </a:r>
          </a:p>
          <a:p>
            <a:r>
              <a:rPr lang="en-US" dirty="0" smtClean="0"/>
              <a:t>Perform analysis</a:t>
            </a:r>
          </a:p>
          <a:p>
            <a:r>
              <a:rPr lang="en-US" dirty="0" smtClean="0"/>
              <a:t>Draw conclusions</a:t>
            </a:r>
          </a:p>
          <a:p>
            <a:r>
              <a:rPr lang="en-US" dirty="0" smtClean="0"/>
              <a:t>Make recommendations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Abduction=</a:t>
            </a:r>
            <a:r>
              <a:rPr lang="en-US" dirty="0" err="1" smtClean="0"/>
              <a:t>Deduction+Induction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Worksheet -b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Analyzing Case Study Questions</a:t>
            </a:r>
          </a:p>
          <a:p>
            <a:endParaRPr lang="en-US" dirty="0" smtClean="0"/>
          </a:p>
          <a:p>
            <a:r>
              <a:rPr lang="en-US" dirty="0" smtClean="0"/>
              <a:t>Applying Inductive Method</a:t>
            </a:r>
          </a:p>
          <a:p>
            <a:endParaRPr lang="en-US" dirty="0" smtClean="0"/>
          </a:p>
          <a:p>
            <a:r>
              <a:rPr lang="en-US" dirty="0" smtClean="0"/>
              <a:t>Practicing Inductive Method</a:t>
            </a:r>
          </a:p>
          <a:p>
            <a:endParaRPr lang="en-US" dirty="0" smtClean="0"/>
          </a:p>
          <a:p>
            <a:r>
              <a:rPr lang="en-US" dirty="0" smtClean="0"/>
              <a:t>Overview of </a:t>
            </a:r>
            <a:r>
              <a:rPr lang="en-US" dirty="0" err="1" smtClean="0"/>
              <a:t>Abductive</a:t>
            </a:r>
            <a:r>
              <a:rPr lang="en-US" smtClean="0"/>
              <a:t> Method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1617</TotalTime>
  <Words>142</Words>
  <Application>Microsoft Office PowerPoint</Application>
  <PresentationFormat>On-screen Show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Business Case Study-MGT 528 A Self-Study Guide</vt:lpstr>
      <vt:lpstr>Some Important Links</vt:lpstr>
      <vt:lpstr>PowerPoint Presentation</vt:lpstr>
      <vt:lpstr>Two Ways of Dealing With the Question</vt:lpstr>
      <vt:lpstr>Case Question</vt:lpstr>
      <vt:lpstr>Analyzing Case Question by Inductive Method</vt:lpstr>
      <vt:lpstr>Practicing Inductive Method</vt:lpstr>
      <vt:lpstr>Worksheet-a</vt:lpstr>
      <vt:lpstr>Abduction=Deduction+Induction</vt:lpstr>
      <vt:lpstr>Worksheet -b</vt:lpstr>
      <vt:lpstr>Recap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Case Study-MGT 528 A Self-Study Guide</dc:title>
  <dc:creator>ITS</dc:creator>
  <cp:lastModifiedBy>NTS</cp:lastModifiedBy>
  <cp:revision>29</cp:revision>
  <dcterms:created xsi:type="dcterms:W3CDTF">2014-12-11T11:42:30Z</dcterms:created>
  <dcterms:modified xsi:type="dcterms:W3CDTF">2014-12-24T12:16:20Z</dcterms:modified>
</cp:coreProperties>
</file>