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32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13T11:44:22.602"/>
    </inkml:context>
    <inkml:brush xml:id="br0">
      <inkml:brushProperty name="width" value="0.05292" units="cm"/>
      <inkml:brushProperty name="height" value="0.05292" units="cm"/>
      <inkml:brushProperty name="color" value="#5C83B4"/>
    </inkml:brush>
  </inkml:definitions>
  <inkml:trace contextRef="#ctx0" brushRef="#br0">14538 13790 2,'0'0'2,"0"0"0,0 0 0,0 0 0,0 0 0,0 0 0,0 0 0,0 0 0,0 0-1,0 0 0,0-2 1,0-2-1,0 0 0,0 1 0,0-1 0,0 0 0,0 0 0,0-1 0,0 1 0,0-2 6,0 1-7,0 1 0,0-2-1,0 0 1,0-1 0,0-1 6,0 0-7,-2 0 13,2-2-14,-2 1 0,0 0 13,0-2-14,0 2 0,0-1 7,-1-1 7,1 1-15,-2-1 7,2 0 6,-2-1-14,0 1 7,0 1-6,-2-1 13,-1 1-14,3 0 13,-2-1-1,-2 1-13,2-1 13,-1 2-7,1 0 6,-2 0-14,0 0 21,1 1-15,-1 0 1,0 1-6,0 0 7,-1 0 6,1 0-7,-2 1 14,1-1-16,-1 1 14,2 2-8,-3-1-7,3 0 13,-2 2-7,-3-1-13,3 1 0,0 2 9,-1-2 0,-1 2 7,2 1-13,-5 0 1,3 0 0,-3 3 1,3-2 7,-3 1-6,1 0 19,-3 2-14,1-1 13,1 2-21,1 0 14,-3 0-7,3 2-7,-1 0 14,1 0-7,-1 2 0,1-1-6,-1 1 13,1 0 0,-3 1-14,3 0 14,0 1-7,-1 0 6,1 2 0,-1 0-7,1 1 7,-1 0-15,1 1 2,-1-1 14,3 1-13,-1 1 13,-1 0-7,4 1 6,-3 1-6,1 1 6,1 1 0,1-2-15,0 1 9,1 2 6,1-1-7,0 0-6,0 1 20,1 2-20,1-3 0,2 3 14,0-3-13,0 3 1,2-3 13,0 0-7,0 0 12,2 0-7,0-2 0,2 0-1,-2-1-7,4 1-7,-2-1 16,4-1-9,0 0 8,0 0-9,3 1 15,1 1-14,2-3 0,1 1-7,1-2 8,1 1 7,1 0 0,3-1-1,0-1 6,-1 1-2,3-1-1,0 0-19,1-1 14,1 0-13,2 0 14,0-2 6,4-1-14,-2 2 13,-3-3-1,3 1-1,-2 1-19,0-1 20,0-1-19,-5-2 20,3 1-7,-2 0 13,-3-3-9,1 1 6,-2 0-8,-1-4 12,1 0-8,-1 0 0,1-1 5,-1-2-2,1-2-14,2 0 7,-1-3-6,1-2 0,-1-1-6,1 1 1,0-3-6,-1 1 3,-3-1 1,1 0-7,-3 0 3,-1 1 1,0 2 0,-1 0 2</inkml:trace>
  <inkml:trace contextRef="#ctx0" brushRef="#br0" timeOffset="1257.0719">14865 13978 2,'-2'-1'2,"0"1"1,-3-3-1,1 2 0,0-1 0,0-2 0,0 2 0,2 1-1,2-3 0,-2 2 0,0-1 1,2-2-1,-2 0 0,0 1 0,-1 0 0,3 0 0,0-1 0,0-2 0,3 1 0,-1-1 0,0-1 0,4 0-1,0-1 0,2-3 0,1 1 1,3 0 0,-2-2-1,5 1 0,-1 0 0,1 1 0,1 1 0,3-1-1,-2 4 2,1 1-1,1 2 0,-1 3 0,1 2 0,0 3 7,-1 5-7,-1 3-1,-1 2 0,-1 5 7,-3 2-7,3 2-1,-5 4 8,-2 0-7,1 1 6,-1-1-7,-2 2 0,-2 2 1,0-2 0,0-1 6,-1 0 0,1-2-1,0 0 7,-2 0-9,0-2 0,2-3 0,-2-3-1,2 1 7,-2-3-8,0-2 0,3-2 0,-3 1 0,2-3 0,-2-1 7,0 0-8,0-4-6,0 1 1,-2-1 1,2-2 7,0 0 6,0-1-7,-2 0-7,0 0 1,0 0 0,0 0-2,0 1 2,-2-2 0,0-1 0</inkml:trace>
  <inkml:trace contextRef="#ctx0" brushRef="#br0" timeOffset="1631.0932">15247 14133 1,'-2'-3'3,"0"1"-1,-4 1 0,2-3 0,-2 3 0,-1 1-1,-1 0 1,-2 2-1,2 2 0,-3 2 0,-1 2 0,1 1 2,-1 4-2,0 1 0,-1 2 0,1 0 0,1 3-1,1 1 0,2 0 1,0 1 0,1-2 0,3 2 0,0-2 0,4-1-1,0-2 7,2-1-1,2-1-7,5-3 7,-1-1-1,6-5-1,1-1 0,3-3 0,1-2-9,2-3 2,-1 1 0,3-4 1,0-1 0,-2 1-1,-1-1 1,1-2 0,0 1-1,-3 0 0,-1-2-1</inkml:trace>
  <inkml:trace contextRef="#ctx0" brushRef="#br0" timeOffset="2172.1241">15510 14005 1,'0'-3'3,"0"2"-1,-2 0 0,4 0 0,-2 0-1,0 1 1,0 0-1,0 0 0,0 0 0,0 2 1,0 3-1,0 3 0,-2 1 2,2 2-2,0 3 1,-2-1-1,0 4 0,2-1 0,-2 0 0,2 2 0,0-1-1,4 1 0,-4-1 1,0-1-1,2-1 1,2 1 6,0-2-1,0-2-1,5 0-7,-1-2 0,0 0 1,2-2 0,1-1 6,-1-3 0,5-1 6,1-3-15,1-3 1,-1-1 7,1-2 0,-1-3-1,3-2-7,-2-3-1,-3-2 2,0-1 0,-1-4 1,-1 1 0,1-1 0,-3 0 0,0 2 0,-3 2 1,1 2 0,-2 2 0,-2 1-1,0 3 1,0 3 0,1 2 0,-1 3 1,-2 4-1,2 4 1,0 3 6,-2 4-7,2 2 7,3 2-7,-1 0 6,0 2 6,2 0-1,0 1-8,3 0 0,-1 0 12,3 1-8,1-3 7,1-2-3,-1 1-7,3-4-1,1-2 0,1-1 0,-1-3 6,1-3-14,-2-3-6,1-1 2,-1-3 0,1-3 1,-3-1 1,-5-1 0,0-2 1,-1-3 0</inkml:trace>
  <inkml:trace contextRef="#ctx0" brushRef="#br0" timeOffset="2780.159">16418 13962 2,'2'-3'3,"-2"-1"0,4-1-1,-2 0 0,0 0 0,2-1 0,-2-1 0,1 0 0,-1 1 1,0 0-2,-2 0 0,0-1 0,0 2 0,-2 0 0,-5 3 0,1-1-1,-4 3 1,-3 4-1,1 0 0,-5 3 0,3 3 0,-3 1 0,-1 3 1,3 1 0,-1 2-1,3 0 1,3 2 0,2 0-1,2 0 0,4 0 0,2 0 0,4-1 0,2-2 0,6-1 0,1-1 0,3 0 0,1-2 0,3-1 0,-1 0 0,2-2 0,-1-1 0,-1 0 0,0 1 0,-5-1 0,1-1 0,-3 0 7,-2 1-1,-1 1-7,-5 0 0,-2 2 6,-2 1 0,-6 0-7,-5 2 0,1 1 0,-5 2 7,1-2-1,-3 1 0,1 0 0,-1-1-8,1 1 8,1-5-1,1 2-7,1-4-1,1-1 2,2-2 0,1-1 0,1-4 1,0-3-1,2-3 0,2-4 0,1-2 0,1-3 0,2-1 0</inkml:trace>
  <inkml:trace contextRef="#ctx0" brushRef="#br0" timeOffset="3593.2055">16681 14284 1,'2'0'3,"0"0"0,2-1-1,4-2 0,-2 0-1,1-1 0,1 1 1,2-1 0,0 1-1,1-2 0,-1-1 2,1 2-2,1-1-1,-2-1 1,1 0 0,-1 2 0,0-2 0,1 0 0,1 0 0,-2-1-1,1 0 0,-3 0 0,0 0 0,3-1 0,-3 1 0,-2-2 0,2 1 0,1 0 0,-3-2 0,0 0-1,-2-1 1,0 1 1,0-2-2,1 1 1,-5-1 0,0-1 0,0 2 0,2-2-1,-2 1 1,-2-1 0,-3 2 0,3 0 0,2 1 0,-2 2 0,0 1 0,0 0 0,0 1 0,0 3 0,-2-2 0,2 3 0,-4 0 0,1 2 0,-1 2 0,2 0 0,-2 0 0,0 2 0,0 2 0,-1 0 0,1 0 0,-2 1 0,2 3 0,-3-1 1,1 1 0,0 1 0,2 0 0,-3 0-1,1-1 7,0 2-1,2 0-1,-3-1-6,3 1 6,-2-2-7,2 1 7,-1 0-7,1 0 0,0-2 13,2 2-1,0-1-14,0 2 6,-1-2-6,1 0 13,0 0-14,2 0 13,-2 1-13,2 1 7,0-1 6,0 0-1,0 1-1,0 0 6,0 0-2,2-2-7,-2 3-13,2-1 20,0-2 5,0 2-8,0-2-8,0-1 1,2 2 13,0 1-15,-2-2 0,2 2 13,2-2 5,-2-1-8,2 2 6,2-1-3,0 0-7,1-2 12,-1 0-8,2 0 5,3-1-14,-1-1 12,2 1 6,-1-1-15,3-1 12,1 0-8,1-1 5,1-2-7,1 0 7,1-1-9,2 1-6,-3-1 13,5-2-14,-2-1 19,-1 2-14,1-1 6,-2 0 0,1 0-1,-1 0-7,-1-2 0,-1 1-6,0-1-11,-3-1-11,1 2 3,-1-2-2,0 1 2,1-3 3,-1-1 2</inkml:trace>
  <inkml:trace contextRef="#ctx0" brushRef="#br0" timeOffset="6291.3598">19001 14288 2,'0'0'2,"0"0"0,0 0 0,0 0-1,0 0 1,0 0 0,0 0 0,0 0-1,0 0 0,0 0 0,0 0 0,0 0 0,0 0-1,0 0 0,0 0 0,0 0 2,0 0-1,0 0 0,0 0 0,0 0 0,0 0-1,0 0 0,0 0 0,0 0 0,-2 2 0,2 0 1,-4 1-1,0 1 1,0-2-1,-3 3 1,3-2-1,-2 0 0,0-1 0,0 0 0,-1 1 1,-1-1 0,0 0-1,0 1 0,-3-1 0,1-1 0,2 0 0,-3 2 0,-1-2 0,0-1 0,-1 1 0,-1 0 1,-1-1-1,-1-1 0,1 1 0,1-1 0,-3-2 0,3 3 0,-1-1 0,1 0 0,-1 0 0,1-1 1,1 0 0,-3-1-1,3-1 0,1 1 0,0-1 0,-1 1 0,1-2 0,-1 1 0,3-2 0,-2-1 0,1 2 0,-1-1 0,1 1-1,1-1 8,0 0-8,-1 0 0,3 0 7,-2 2-7,2-2 7,-1 0-7,1 0-1,2 0 1,-2 2 0,-1-2 6,1 1-6,0 0 0,-1-1 0,1-1 0,2 0 0,-2 1 0,2-1 0,-3 0 0,1-1 7,2 1-7,0 0 0,-3 0 6,3-2-7,0-2 1,-2 2 0,1-2 0,3 0-1,-4-1 8,2-1-7,0-1 0,-1-1 0,3 0 0,-2 0 0,2-4 6,0 1-6,0 0 0,-1 0 0,3-2 0,-2 1 0,2 0 0,-2-1 0,2 0-1,0 1 1,2 0 1,2 0-1,-2-1 1,4 2-1,0-2 0,0 1 1,3 1 0,-1 0 6,2 1-8,2-1 1,1 1 1,1 1 0,3-1-1,-1 0 1,3 2-1,-1 1 1,1-1 0,1 2-1,-1 1 1,-1 1 0,1 1 0,-2 1 0,-1 2 0,0 1 0,1 1 0,-3 1 0,1 2 0,1 1 0,-1 1 0,-1 3-1,0 1 1,1 1 0,-1 1 0,-1 2 0,-1 0 0,0 3-1,1-1 1,-3 1 0,0 2 0,0-1 0,1 0 0,-3 1 0,-2 0 0,2-1 0,-4 0 0,2 0 0,-1 0 0,-1 1 7,-2 0-7,0 0-1,0-2 0,-2 2 7,-3 2-8,1-1 1,-2 1 0,0 1 7,0-1-8,-5 0 7,-1 1 0,0 2-1,-3-2-7,1 2 0,-1 0 1,-1 2 0,-3-1 7,2 1-1,-1 0-7,1 1 0,-3 0 1,3 0 7,-2-2-8,3 2 1,-1-1 0,1 1 0,1-1 1,1-2 0,1 1 0,1 0 0,2-3 0,-1 1 0,-1 0 0,4-2 7,-1 0-1,1-1-7,2 0 1,0-1-1,2-1 1,-1 0 0,1 0 0,0-2 0,2 1 0,0 0 1,2 0 6,0-2-7,2 0 0,-2-1 0,4 2 0,-2-2 0,2-1 1,1 0 0,1-1 6,2-1-1,0 1-7,3-2 0,1-1 1,-2 1 0,3-2 0,-1 0 0,3 0 0,-1 0 0,1-1 0,-1 0 0,1-1 1,-1-1 12,-2 0-8,5-1 0,-5 0-7,1 0 1,3-1 0,-3-2 6,-1 0-6,3-2 13,-3 0-8,3-1 6,1-1-1,-1 0-1,3-3-1,1 0-14,-1-2 1,3-1 14,2-2-7,2-1-7,-1-3 14,3-1 5,0-2-7,2-3 5,2-1-7,0-2 6,0 1-2,0 0-7,-2 0 0,-2 1 7,-4 4-14,2 0 14,-5 2 0,-3 5-22,-1 0 22,-3 2-7,-1 3 7,-1 2-22,-3 1 16,-2 0-1,0 2 0,1 2-12,-1 0 1,-2 3 0,0 1 3,-2 1 0,0 2 2,-2 1-1,2 0 1,-2-1 0,2 2 2,-2-1 0,0 1 0,0-1 0,0 0 1,0-1 0</inkml:trace>
  <inkml:trace contextRef="#ctx0" brushRef="#br0" timeOffset="8979.5136">20267 13734 2,'0'0'2,"0"0"0,0 0 0,0 0 0,0 0 0,0 0-1,0 0 0,0 0 0,0 0 0,0 0 0,0 0 0,0 0 0,0 0 0,0 0 1,0 0-1,0 0 0,0 0 0,0 0 0,0 0-1,0 0 0,0-1 1,0-2-1,0 1 0,0 0 0,0-1 0,-2 1 0,2 0 1,0-2-1,-2 1 0,2-1 1,-2 2-1,0-3 0,2 2 0,-3-2 0,1 0 1,2 1-1,-2-1 0,0 0 0,0 1 0,0 0 0,0 0 0,-2-1 0,2 0 0,0 0 0,0 0 0,0 1 0,0 0 0,0-1 0,-3 0 0,3 2 0,-2-1 0,2 1 0,-2-1 1,2 1-1,0 1 0,0-2 0,0 3 0,0-1 0,0-1 0,0 2 0,-1-2 0,1 0 0,-2 1 0,2 1 0,0 0 0,0 0 0,0-1 0,-2 1 0,2 1 0,-2-1 0,-1 0 0,3 1 0,-2 0 0,0 0 0,-2 0 0,0 1 0,2-1 0,-3 1 0,1 0 0,0 1 0,0-1 0,0 1 0,-3 0 0,3 1 0,-2 1 0,0 0 0,-1 0 0,1 1 0,-2 0 0,-1 1 0,3-1 0,-2 4 0,1-1 0,-1 0 0,0 0 0,1 1 0,1 1 0,-2-1 0,2 3 0,-1-2 0,3 0 0,0 3 0,0-1 0,0-1 0,-1 2 0,3-1 0,2 0 0,-2-1 0,2 1 0,2-1 0,-4 2 0,4 0 0,0-1 0,4-2 0,-4 2 0,4-2 0,-2-1 0,2 2 0,2-3 0,-1 0 0,3 2 0,-2-3 0,2-1 0,1-1 0,1 1 0,0-1 0,3-2 0,-1 1 0,1-2 0,1 0 0,-2-2 1,3 0-1,-1-1 0,-1 1 1,1-1-1,-1 0 0,-3 1 0,2-3 0,-3 2 0,-1 0 0,0 0 0,-2 0 0,-1 0 0,-1 1 0,0 0 0,0-2 0,-2 2 0,0 2 0,0 0 0,-2-2 0,0 2-1,-4-1 1,2 3 0,-2-1 0,0 0 0,-3 1 0,3 0 0,-2 1 0,0 0 0,0 1 0,-3 2 0,1-1 0,-2 1-1,0-1 1,1 3 0,-3-1 0,1 1 0,3 1 0,-2-1 0,0 2 0,-1 0 0,1-1 1,0 1 0,-1 0 0,3 0-1,-2 1 0,1 0 0,3-1 0,-2 0 0,0-1 0,1-1 0,1 2 0,2-1 0,0 0 0,0-1 0,0 1 0,2-2 0,2 0 0,0 2-1,2-2 1,0 2 1,2-3-1,2 1 0,0-2 0,2 0 0,3 0 0,3-2 0,-1-1 0,5 0 0,1-1 0,4-1 0,-1-2 0,5 0-1,0-3 1,2 0 1,2-1-1,-2 0 0,2-1 0,-2 0 0,0-2 0,0 3 7,-2-2-7,-2 1-1,-5-1 7,-1 2 13,-2-1-10,-3 2 5,-2 0-14,-1 0 6,-3-2-7,-2 2 7,-2-1 12,1-1-9,-3 2-7,-2-2-13,-2 1 0,-3-1 1,3 2 2,-2-2 1,2 0 0,0 1 0,2-2-1</inkml:trace>
  <inkml:trace contextRef="#ctx0" brushRef="#br0" timeOffset="10283.5882">20862 13723 3,'0'0'3,"0"0"-1,0 0 0,0 0 0,-2-1 0,2-1 0,-2-1 0,2 2-1,-2-1 2,0 1-2,0 0 0,2-1 0,-2 0 0,0 1-1,2 1 0,0 0 0,0 0 0,0 0 1,0 1 0,0 6-1,-2 2 1,0 4 0,2 2 0,0 4-1,0 1 0,-2 3 0,2 3 1,0-1 6,0 4-8,0 0 0,-2 1 1,2 1 0,0-1 6,0 1-7,0 1 0,0-1 7,0-2-7,2 1 0,-2 0 0,2-3 0,2 0 0,0-1 0,0-2 0,0 1 0,3-3 7,1-3-1,-2 1 0,2-5-1,1-1-7,-1-1 7,0 0-7,0-4 0,1-2 7,1 1-7,-2-3 0,-1 0 1,1-3 0,0 0 7,-2-2-1,0-1-6,1-1-1,-1-2 7,-2-2-6,0-1 0,0 0 0,0-1 0,1-3 7,-3-1-7,0-1 0,-2-1 0,-2-1 1,0 0-1,-3-1 1,1-2 0,-2 2 0,0 0 0,-2-2 0,-3 1 0,1 1 1,-5-2-1,3 2 1,-2 1-1,-3 0 1,0-2 0,-1 2 0,-1 0-1,1 0 0,-1 2 0,-2 1 1,3 0-1,-3 1 0,0 2 1,3 0 0,-3 2 0,2 1 0,1 1 0,-1 2 0,5 1 0,-3 0 0,1 0 0,-1 2 0,5 1 0,-1 0 0,1 1 0,-1 0 0,5 0 0,2-1 0,0 2 0,0-2 0,-1 0 0,5 1 0,-2 0 0,2-1 0,0 0 0,2-1 0,4 0 0,0 0 0,5-2 0,-1-1 0,2-1 0,3-1 0,-1-1 0,3-1 0,-1-1 0,3-1 0,1 1 0,1-2 0,-3 0 0,1-1 0,-1 2 0,1 0 0,-1-1 0,-1 0 0,-3 1 0,3 0 0,-3-1 0,1 2 0,-1 0 0,-2-2 0,3 2 0,-3-1 0,1 2 0,-1-2 0,2 1 0,-1-1 0,1 1 0,-2-1 0,3 1 0,-1-1 0,1 0 0,-1 0 0,-2 0 0,3 2 0,-5-1 0,2 2 0,1 0 0,-3 1 0,-2 2 0,0 1-1,1-2 1,-1 2 0,-4-1 0,2 2 0,-2 1 0,0-1 0,-2 1 0,2 1 0,-2 0 0,0 2 0,0-2 0,0-1 0,0 1 0,0-1 0,0 1 0,-2-1 0,2 1 0,2 1 0,-2-1 0,0-1 0,2 1 0,-2 0 0,0 0 0,0-2 0,0 1 0,0 0 0,0 0 0,0 0 0,0 0 0,0-1 0,0 1 0,0 0 0,2 0 0,-2 2 0,2-2-1,-2 0 0,0 1 0,2 2-1</inkml:trace>
  <inkml:trace contextRef="#ctx0" brushRef="#br0" timeOffset="11337.6484">21377 13693 2,'0'0'2,"0"-1"1,0-1-1,0 0 0,3 1 0,-3 1 0,0-1-1,0 1 0,0 0 0,0-1 0,0 2 0,0 1 1,2 1-1,-2 0 0,2 5 0,-2 3 0,0 2 0,2 2 0,-2 3 0,-2 4 0,2 2 0,-2 1-1,0 2 1,-1 3-1,-1 0 0,0 2 1,2 0 0,-2 1-1,0 0 0,0 0 0,0 0 0,1-1 0,1 0-1,0-2 1,2 0 0,0-2 0,0-1 0,2-2 0,3 0 0,-1-3 7,0-2-7,2-2 0,0 0 0,0-3 0,1-2-1,-1-3 1,2-2-1,-2-1 1,5-3 0,-3-1 0,0-3 0,0-2 0,3-2 0,-1 0 0,-2-2 0,3-1 6,-3-2-7,0-1 7,1 0-1,-3-2-7,0-1 13,-2 1-14,2-2 0,-2 0 7,-1-1 7,-1 0-9,-2-2 0,-2 1 0,-1-1-7,-3-1 1,0 0 0,-4-1-1,-3 0 1,-1 1 1,-5-1 0,-1 2 1,-3-2 0,-2 2 0,0 0 0,-2 2 0,2 0 1,-1 3 0,3 2 0,0 2 0,0 0 0,5 0 0,-1 2 0,5 1 0,1 2 1,1-2 0,1 1 0,3 3 0,2 0-1,0 0 1,2 2 0,2 0 0,2 0 0,0 2 0,2-1 0,2-1 0,2 2 1,0-1 0,2-1 6,1 0-1,-1-1-7,2-1 13,1 0-1,-1-1-8,2-3-1,3-1 0,-1-1 0,3 0-1,-1-2 0,3-2 6,-2 2-7,1-2 7,1-1-14,-3-1 1,3 0 0,0 1 2,-3-1 13,1 1-14,-3 0 1,1 2 6,-3 2-6,-2 1 7,1 1-7,-3-1 13,-2 2-7,0 2-1,-1 1-6,-1-1 13,0 2-13,-2 2 0,-2 0 7,0 3 0,0-2 0,0 3-7,0-2 1,0 1 0,0-1-1,0 2 2,0-1 0,0-1 0,0 1 0,2-1 0,-2-2-1,2 3 2,2-2-1,-2 0-1</inkml:trace>
  <inkml:trace contextRef="#ctx0" brushRef="#br0" timeOffset="12086.6913">21721 13972 2,'0'0'2,"0"1"0,0-1 0,0 1 0,0-1 0,0 0 0,0 0 0,0 0-1,2 2 0,0-2 0,0 0 0,2 0 1,0-2-1,0 1 0,1-1 0,1 0 0,0-2-1,0 2 0,2-2 0,3 0 0,-3-2 0,2 1 0,-1-1 0,1 1 0,0-2 1,1 0-1,-3 0 0,2-2 0,-4 1 1,1 0-1,1 0 0,-2-1 0,-2 1 0,0-2 0,1 1 0,-1 0 0,0-3 0,-4 2 0,2 0 0,-2 0 0,-2 1-1,4-1 1,-2 3 0,-2-1 0,0 1 0,0 1 0,0 1 0,-2-1 0,-1 0 0,3 2 0,-4 2-1,0 0 1,0 1 0,-1 1 0,1 1 0,0 1 0,-2 2 0,0 0 0,-1 2 0,1 1 0,0 1 0,-3 1 1,-1 2 0,2 1-1,-1 0 1,-1 1-1,-1 0 1,1 1 0,0 0-1,1 0 1,-1 1 0,2 0-1,1-2 1,1 1 6,0 1-8,2-1 1,-1 0 0,3 0-1,0-1 0,0 0 7,2 0-7,0-1 0,2 1 7,2-1-1,0 1-1,0-1-6,2 1 6,2-2-7,-2 2 14,5-1-8,-1-1-1,0 2-7,1-2 14,1 0-14,2 0 20,-1-1-8,3-1-1,1 1 12,-3-3-9,2 0-1,1-3-7,-1 1 12,-1-1-14,3-3 14,-1-1-3,1 0-7,-1-1-1,1-3 0,-1 1 6,-3-2 0,3-1-2,-5 1-20,0-2 8,1 0-11,-5-1 0,2-1 3,-1 0 1,-1-2 0,0 0 2</inkml:trace>
  <inkml:trace contextRef="#ctx0" brushRef="#br0" timeOffset="13240.7573">22445 13812 2,'0'-3'2,"0"0"0,-2-2 1,-3 1-1,3-1 0,0 1 0,-2-1-1,2-1 0,0 2 1,0 2-1,0-2 1,0 2-1,0-1 0,-2 1-1,-1 1 1,-1 1 0,0 1 0,0 2 0,-2 1-1,-1 0 0,1 2 0,0 1 1,0 0 0,-3 2 0,1 0-1,2 2 0,-5 0 1,3 1 6,-1 1-8,1-2 1,0 3 0,-1 0 0,1 0 6,2 1-1,-3 1 0,1-1-7,2 1 13,0-1-7,1-1 5,-1 0-1,2-1-14,0 0 1,0 0 1,1 0 0,3-1 7,-2 0 0,2-1-1,2 0 6,0-1-13,0 1 13,2-2-14,0 0 1,2 0 19,1 1-1,-1-1-14,0-2 13,2 2-2,2-2-14,-2 1 1,3-1 12,1 0-7,-2-1 6,5 0-7,-3-1 6,3-1-7,-1 1 6,0-2 0,1 1-15,-1-1 16,3 0-2,-3-1 6,3 0-8,-3 1-7,0-2 1,1 1 13,-1-2-8,1 1-6,1-1 13,-2-1-8,3 1 0,-3-2 0,3 0-6,-3-1 20,3 1-9,-1-2-7,1 1 6,-1-1 6,3 0-8,-5-1-19,3-1 21,1 1-7,-1-1 0,-1 0-6,3-1 14,-3-1-1,3-1-7,-3-1 1,3 2 0,-1-2 12,-1-1-7,-1 0-7,1-2 0,-1 0 7,-1-1-13,-1 0 20,-4-1-8,0 0-13,3-3-5,-3 2 21,-2 0 5,-2-3-7,1 2-1,-1-3-6,-2 1 0,2-2 7,-2 1 5,-2-1-13,0 0 0,0 1-5,0-1 7,0-1 6,-2-1 0,0 2-7,0-1 1,0-2 6,0 0-7,-3-1-12,1 0 15,0-1 0,2 1-8,-2 0 2,0 2 1,0 0 7,0 3-13,2 0 1,-3 3 8,3 2 0,0 0-7,0 2 2,0 2 1,0 2 1,0 1 0,0 1 1,2 0 1,-2 2 6,2 4 0,-2 2-1,0 4-6,2 2 0,-4 2-6,4 3 2,-2 2 7,2 1-6,0 2 13,0 2 13,0 0-16,0 2 6,0-1 5,2 3-8,-2 0-13,0 0 7,0 3 14,2-1-9,0 2 5,-2-1 12,2 1-8,0 0-9,0 1 12,2-1-1,-2 0-10,2-2-7,0 1 13,1-2-8,-1 1 6,2-2 0,2 0-2,0-2-1,1 0 5,1-1-14,2-2 7,1 0-14,-1-3 8,3 0 6,-1-3 0,3-1-1,-1-1-7,3-2 7,-3-1 0,3-2-15,-4-1-10,1-2-4,1-2-3,-1-1 2,-1-1 3,1-3 2,-3 1 1</inkml:trace>
  <inkml:trace contextRef="#ctx0" brushRef="#br0" timeOffset="13859.7927">22862 13644 3,'0'0'3,"0"0"0,0 0 0,0 0 0,0 0-1,0 0 0,0 0 1,0 0-1,-2 0-1,2 0 0,0 0 0,0 0 0,0 0 0,0 0 0,0 4 0,0-2-1,0 0 1,0 1 0,0-1 6,0 0-1,0 1-7,2 1 6,0-1 6,5 0 12,-1-1-4,4 1 5,5-3-10,1 0 6,5-3-4,4 1-14,2-1-1,2-1 7,2-1-14,-2 1 7,2 0 0,-2 0 13,-3-1-22,1 0 8,-4 1 7,-4 1 5,-3 0-8,-1-1-13,-3 3 7,-4 0-13,1-1 3,-1 1-5,-2-1 1,-4 1 2,0 1 1,-2-1 0,-2 2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2-13T11:46:40.430"/>
    </inkml:context>
    <inkml:brush xml:id="br0">
      <inkml:brushProperty name="width" value="0.05292" units="cm"/>
      <inkml:brushProperty name="height" value="0.05292" units="cm"/>
      <inkml:brushProperty name="color" value="#5C83B4"/>
    </inkml:brush>
  </inkml:definitions>
  <inkml:trace contextRef="#ctx0" brushRef="#br0">4029 4436 2,'0'0'3,"0"0"-1,0 0 0,0-1 0,-2-3-1,2 1 0,0 1 1,0-1-1,0 0 1,0 0-1,0 1 0,0 0 1,0-1 0,0 2-1,0 0 0,0 1 0,-2-1 0,2 1 0,-2-2-1,2 0 1,0 1-1,0 0 1,0 0-1,0 0 7,0 1-7,-2-1 6,2 0 6,0-1-1,0 1-2,0 0-7,0 1-1,-2-1 0,2 0 6,0 0-1,0-1-7,0 1 1,0 1-7,0 0 7,0 0 0,0 0-6,0 0 7,0 0-6,0 1 19,0 1-14,0 1-6,0 3 13,0 3-1,-2 2-1,2 1-7,0 4 7,-2 0 0,2 5-1,0 2-7,0 1 7,0 4-14,0 1 8,0 0 8,0 3-9,0-2 1,0 1 14,0 0-15,0-2 13,2 1-2,-2-1-7,2-1 0,-2-1 6,2-1 7,-2 0-23,0-2 22,0 0-29,0-2 16,0-1 6,0-1-7,0-2 0,0 0 8,0-2-2,-2-1-1,2 0-7,0-1 1,-2 0 0,0-4-7,2 2-5,-2-3 3,0 0 0,0 0 0,2-3 2,0-3 0,-2 2 1</inkml:trace>
  <inkml:trace contextRef="#ctx0" brushRef="#br0" timeOffset="923.0528">4058 4458 1,'0'0'3,"0"0"-1,0 0 1,0-1-1,-4 0 0,2 0 0,2-2-1,-2 3 1,2-1-1,0 0 2,-2-1-2,0 2 0,2 0 0,0 0 0,0 0 0,0-1 0,0 1 0,-2-2 6,2 2-7,0 0 0,0 0 0,0 0 6,0 0-7,0 0 7,0 0-1,0 0-7,0 0 0,0-2 7,0-1-7,0-2 0,0 1 0,0-1 1,2-2 0,2 1 6,0-2 0,2 1-8,1-1 1,1-1 0,0 2 0,3-1 0,-1 1 1,4 0 0,1 2 0,3 0 1,1 1-1,4 2 7,-2 3-7,1 0 0,1 3 0,0 1 7,0 4-8,-3 0 1,1 4-1,-5 2 1,1 2 0,-5 2 0,-1 2 1,-5 1-1,-2 3 1,-4 0-1,-2 2 0,-4-2 1,-2 2 0,-3 0-1,-3-2 0,-1 0 0,1-2 1,-3-1 0,3-2 0,-3-3 0,5 0 0,-1-4 0,1-1-1,4-2 0,-1-2 1,3-2 0,0-4 0,4-2-1,2-2 1,2-2 0,4 1 0,0-4 0,5 0 0,1 0 0,3 1 0,1-1 0,3 2 0,-1 3 0,3 1 0,0 2 0,-1 4 0,3 0 0,0 5 0,2 0 1,-2 4-1,-3 2 1,1 3-1,-2 3 0,-1 2 0,-3 3 0,-3 2 0,-2 3 0,-1 3 0,-5 1 0,-2 3 0,-4 0 7,0-1-8,-2 1 0,-5-3 1,1 1-1,0-5 1,-5-1 0,3-1 0,-2-4 0,-3-4 6,1-1 6,-3-3-8,-2-3-1,1-3 7,-3-6-8,0-1-7,-1-4 7,-5-3 6,2-3-7,-2-3 6,-2-1-1,4-3 0,-2-2-1,5 2-7,-3-2-6,4 1 0,1 1 0,1 2 0,0 0-1</inkml:trace>
  <inkml:trace contextRef="#ctx0" brushRef="#br0" timeOffset="1768.1011">4855 4928 1,'0'0'3,"0"0"0,0 0-1,0-1 0,2-2 1,-2 0-1,0-1 0,-2 1 0,2-1 0,2 2 0,-2 0 0,0-1-1,0 1 0,0 1 0,-2 0 6,2 1-1,0-1-7,0 0 13,0 1-15,0 0 1,0 0 7,0 0-1,0 3 0,2 3 0,-2 2-8,2 0 15,0 3-15,0 0 13,2 2-1,-2 2-8,0 0 13,0 3-14,0-1-6,-2 2 1,2-1 0,0 3 7,-2 1 6,0-1-7,0 0 0,0 0-6,-2 1 7,2-2 0,0 0-6,-2-3-1,2-2 1,-2 0-1,0-1 1,2-1 1,-2-2-1</inkml:trace>
  <inkml:trace contextRef="#ctx0" brushRef="#br0" timeOffset="2128.1217">4716 4638 4,'-2'-1'3,"4"-1"0,-4 0 0,2-1 0,0 2 0,0 0 0,2-1-1,-2 0 0,0 2-2,0 0 1,0-1 0,0 1 0,0 0-1,0-1 1,0 1 0,0 0-1,0 1 0,2 2-1,-2 0 0,0 2-1</inkml:trace>
  <inkml:trace contextRef="#ctx0" brushRef="#br0" timeOffset="3159.1807">5380 4928 3,'0'-2'3,"-2"-2"-1,2 2 0,-2-1 0,0 1 0,0 0-1,2 1 0,-2-1 0,0 1 0,0 0 0,-1 1 0,1 1 1,-2 0-2,0 1 1,0 1 0,0 2-1,-2 1 0,-1 2 0,1 2 0,0 1 0,2 1 1,-2 2 0,2 2-1,-1 0 1,1 1-1,0 2 1,2-2-1,0 3 0,2-1 1,0-1 0,2 2-1,0-3 0,2 1 0,0-1 0,3-2 0,-1-1 1,2-2 0,2-1-1,1-2 0,-1-1 0,5-2 0,-3-3 1,2-2-1,1 1 1,-1-4-1,1-1 0,1-1 0,-3-1 0,1-4 0,-1 0 0,-1-1 0,-2-1 0,-1 0 0,-1-1 0,-2-1-1,0-1 1,-1 0 0,-3-1 0,-4 0 0,2 0 0,-2 0 1,-5-1-1,3-2 0,-4 2 0,0 0 0,-3 0 0,1 1 7,2 1-8,-3 2 1,1 0-1,2 1 7,-3 2-7,1 1 0,0 1 0,-1 1 0,1 3 0,0-1 1,-3 2 0,3 2 0,0 0 6,-1 1-7,1 1 0,0 1 0,1-1 0,1 3 0,0-2 0,2 2 0,-1-3 0,3 3 0,0-2-1,2 2-1,0-2 0</inkml:trace>
  <inkml:trace contextRef="#ctx0" brushRef="#br0" timeOffset="3711.2122">5601 5406 3,'-2'0'3,"2"0"-1,0 0 0,0 0 0,0 0 0,0 0-1,-2 3 1,-2 2-1,0 0 0,-2 0 0,2 2 1,-3 2-1,-1-1 0,2 1 0,-2 1 0,-1 1-1,1 1 1,-2 0 0,1 1 0,-1 1-1,2-1 1,0 1 0,1-1-1,-1 1 1,4-2 0,0 1-1,0 0 1,4 0-1,0-2 0,0 0 0,4 0 0,0 0 0,4-2 0,0 2 0,3 0 0,1 0-1,3-1 2,-1 1-1,5-1 0,-1 1 0,-1-1 0,2 2 0,-5-1 0,1 2 0,-1 2-1,-2-1 1,-1 0 0,-3 1 1,-2 0-2,-4 1 1,0-1 0,-4 0 0,-2 0 1,-2 0-1,-2-1 0,-3-1 7,-1 0-1,-3-3 5,1 0-7,-3-1 6,-1-2-8,-1-3 6,1 0-1,-1-3-1,0-2-7,1-4 7,-1-2-1,3-2-7,-1-4 0,0-2-6,1-3 1,4 0 0,-1-2 0,3-1 1,2 0-1</inkml:trace>
  <inkml:trace contextRef="#ctx0" brushRef="#br0" timeOffset="4268.2441">5446 4871 3,'0'0'4,"0"0"-1,0 0 0,0 0 0,0 0 7,0 0-9,0 0 7,0 0-1,0 0 11,0 0-1,0 0-3,0-2-8,0-3 6,2-1-8,2 0 6,-2-1-2,5 0-1,-3-1-1,2 0 1,0-1-16,5-1 2,-5 0 1,4 1 1,-2-3 1,1 2-6,-1 0 0,0 1 2,0 1 0,1 0 0,-3 1 0,-2 1 0</inkml:trace>
  <inkml:trace contextRef="#ctx0" brushRef="#br0" timeOffset="4741.2712">5901 5017 2,'0'6'3,"-2"4"0,-2 0 0,2 3-1,0 4 0,0 2 0,2 1-1,0 1 1,2-1 1,0 3-2,0-2 0,4-1 0,-2 1 0,5-2 0,-1-2 0,2-1-1,1-4 0,3-1 1,0-4-1,1-4 0,2-3-1,-1-3 1,1-4 0,-1-5-1,1-3 1,-3-2 0,-1-4 0,-3-3 0,-2-2 0,0-2 0,-3-1 0,-3-2 0,-2 0 0,-2 0 1,-5-2 0,1 4-1,0 2 0,-4 4 0,-1 1 0,1 2 7,0 4-7,-1 2 0,1 3 0,-2 3 0,1 1-1,1 5 7,-3 2-7,3 2 0,0 3 0,1 2 0,1 1 0,2 3-1,0 1 1,2 2-1,2 3 0</inkml:trace>
  <inkml:trace contextRef="#ctx0" brushRef="#br0" timeOffset="5219.2985">6178 5421 1,'-2'3'3,"-2"4"0,-2 3 0,0 0-1,-3 1 1,1 0-1,2 1-1,-4 2 1,1 1 0,-1 0-1,2-1 0,-1 1 1,3-1-1,0-2 0,0 1-1,2-3 1,2 0 0,0-1 0,4 0-1,2-2 1,2 1-1,2-1 1,3 1-1,-1-2 1,4 1-1,1 0 0,1 1 0,1 2 0,-3 2 0,5 1 0,-2 0 0,1 3 0,-3 0 0,-1 2 0,-3 0 0,-3 2 0,-2 0 0,-2 0 0,0 1-1,-4-2 1,-4 0 1,-2 0-1,-4-2 0,-1 0 0,-1-1 0,-3-3 7,1-1 5,-1-1-8,-1-3 7,1-1-8,-1-3-7,-1-1-1,3-5 15,-3-2-2,3-4-7,-1-4 6,1-3-14,-1-4 1,3-4 0,2-1-1,-1-1 1</inkml:trace>
  <inkml:trace contextRef="#ctx0" brushRef="#br0" timeOffset="5747.3287">6040 4681 2,'0'0'4,"0"0"-1,0 0 0,0 0 0,0 0-1,0 0 0,0-2 1,2-1-2,0-1 1,0 1 0,2-2-1,0-1 0,0-1 0,3 0-1,-1 0 0,0-1 1,2 0-1,1-1 1,-3-1-1,2 1 0,0 0-1,1-1 0,-3 1-1</inkml:trace>
  <inkml:trace contextRef="#ctx0" brushRef="#br0" timeOffset="6933.3965">6404 5088 1,'6'0'2,"-2"-1"0,2 0 0,3-1 0,-1 1 0,0-1-1,0 0 0,1 0 0,-1-1 0,2 1 0,-1-1 0,-1-1 0,2 1 0,-2-1 0,1-1-1,-1 1 2,-2-1-1,0 1 0,1-2-1,-1 0 0,-2-1 0,0 1 0,0 0-1,0-1 1,-2 0 0,-2 0 0,2-1 0,-2 0 0,0 0 0,0 0 0,-2-1 0,0-1 0,0 1 0,-2 0 0,0-1 0,-2 1 0,2 0 0,-3 1 1,1 1-1,2 0 0,-2 1 0,0 0 0,-1 1-1,1 3 1,-2 0 0,0 2 1,2 0-1,-1 2 0,-1 0 0,0 3 0,2 2-1,-3 1 2,1 0-1,0 3 0,2 1 1,-3 2-1,1 2 0,0 0 1,2 1-1,-3 2 1,5 1-1,0 1 1,0 0 0,0-1-1,0 3 0,2-1 0,2 0 1,-3-1-1,3 0 0,0-2 1,3 1 0,1-2 0,2-2-1,0 0 0,-2-1 0,2-1 1,3-1-1,-1 0 0,0-3 0,0 1 0,1-2 0,1-1 0,0-1 0,1-1 0,-1 1 0,0-2 0,3-2 0,-1 2 0,-1-2 0,1 0 0,0-1 0,1-1 7,-1-1-7,1-1 0,-3 0-1,2 0 7,-1-2-7,-1 1 0,3-2 6,-3 0-6,0-1 6,1-2-7,-1 0 0,0 0 0,-2-3 7,3 0-1,-1 0-7,-2-1 7,1 0-7,-1-3 1,-2 2 6,2-1-7,-1-1 1,-1 2 0,0-3 1,-2 1-1,2 0 1,-1 0 6,-1-1-7,0-1 0,0 1 7,2 0-7,-2-1 1,0 0-1,1-1 1,-1 1 0,0-1 0,0 0 0,0 1 0,0-1 0,0-1 1,1 1-1,-3 1 7,0 0-1,0-1-7,0 1 0,0 1 0,0-1 7,-2 3-6,2 1 0,-2-1-1,0 3 0,-2 0 1,-2 3 0,0 2 1,0 0 0,-3 4 0,-1 1-1,0 3 0,0 2 1,-1 1 0,1 3-1,2 1 1,-3 4 0,5 0 0,-2 1-1,4 2 1,2 0-1,2 2 1,0-2 0,4 2 0,3-2 0,1 0 0,2 0 0,3 0 0,1 1 0,3-2 6,0 2-7,-1-1 1,1-1-1,-5 4 1,1 0 0,-3 0 6,-1 2-7,-3 1 0,-4 1 0,-2 1 0,-2 0 0,-2 0 7,0 0-1,0 0-7,0-1 0,-2 1 1,4-4 12,-2 0-14,2-3 7,2-3 7,0-1-15,2-3 26,4-3-9,3-4-8,1-2 19,4-4-3,3-5-4,2-2-2,2-4-8,1-3-13,-1-4 13,2-3-7,0-5-6,0-2 0,-5 0-11,1 1 1,0 0 1,-5 2 2,1 1 0</inkml:trace>
  <inkml:trace contextRef="#ctx0" brushRef="#br0" timeOffset="8882.508">8009 4464 1,'0'0'3,"0"-1"0,0 0 0,0-3 0,0 1-1,2-2 0,-2 0 0,2 2-1,-2 1 2,0-1-2,0 1 0,2 0 1,-2-1-1,0 2 0,0 0-1,0 0 1,0 0 0,0 1 0,0-2 0,2 2 6,-2 3 5,0 1-8,2 3 0,0 3-7,0 2 14,0 4-16,0 2 22,2 3 3,-2 4-21,1 0 6,1 2 7,-2 2-9,2 2 6,-2 1-20,2-1 14,0 1 6,0 0-8,0 1 0,-1-2 6,3 2-13,-2-3-6,0-1 27,0 0-2,0-2-7,3-2-15,-3-1-4,0-2 0,0-1 2,0-5 0,-2-1 2,2-1 1,-2-2 1,-2-3 0,2-2 0,0-3 1</inkml:trace>
  <inkml:trace contextRef="#ctx0" brushRef="#br0" timeOffset="9286.5311">8000 4528 1,'0'-5'3,"-2"-1"0,2 1 0,0-4 0,2 1-1,-2-1 0,5 0 0,-1-2 1,2 0-2,2-2 0,2-1 0,3 0 0,-1 0 0,5 0 0,1-2 0,3-1 0,2 2 0,2 0 0,2 0-1,2 2 1,-1 2 6,4 1-1,-1 3-7,0 4 0,2 3-1,-4 3 1,0 3 0,-3 4 0,-1 1 1,-2 3 6,-4 2-7,-5 4 0,-1 0 0,-5 1 0,-4 2 0,-2 3 0,-4-1 1,-4 2 0,-5-1-1,-1 0 1,-3-1 0,-3 0 0,-1 0-1,-1-3 0,-1-2 0,0-2 0,-2-3 1,3-3-1,1-3 0,1-2 0,1-1 0,0-5-1,5-1 0,2-2 0</inkml:trace>
  <inkml:trace contextRef="#ctx0" brushRef="#br0" timeOffset="9647.5518">8848 4860 1,'0'0'3,"0"0"0,0 5 0,2 2-1,-2 0 0,0 2 0,2 1 0,1 0 0,-3 2 0,2 2-1,2-1 0,-2 2 0,0 0 0,2 1 0,-2 0-1,2 1 1,0-1-2,-2 0 1,3 2-1,-3-2 0,2-1-1</inkml:trace>
  <inkml:trace contextRef="#ctx0" brushRef="#br0" timeOffset="9899.5662">8834 4495 1,'0'-1'4,"0"0"-1,0 1 0,0 0-1,0 0 1,0 0 0,0 0 0,0 0-1,0 0-1,0 0 0,0 1 0,0 2-1,0 1 0,2 2-1,-2 0 0</inkml:trace>
  <inkml:trace contextRef="#ctx0" brushRef="#br0" timeOffset="10284.5882">9401 4715 1,'-5'1'3,"-1"0"0,2 2-1,-2 0 0,-2 2 0,1 3 0,-1-1-1,-2 3 0,-1 3 0,3 0 1,-2 2 0,2 1-1,-3 2 0,3 2 0,2-2-1,0 2 1,3 0-1,-1 0 1,2-2 0,2 1-1,4-1 1,3 0 0,-1-2 0,4-1-1,0 0 1,3-2 0,1-2 0,3-2-1,-1-1 0,5-2 0,-2-1 0,1-2 0,3-2 0,-2 0 0,0-2-1,-1 0 0,-1 0 0,-1-1 0,-1-1 0,0 0-2</inkml:trace>
  <inkml:trace contextRef="#ctx0" brushRef="#br0" timeOffset="10609.6068">9746 4428 3,'0'5'2,"0"2"1,2 3 0,0 3 0,2 4 0,-2 4-1,2 1 1,1 5-1,1 2 0,2 0-1,0 1 0,-1 3 13,1-1-2,-2 1-8,2 0 7,1 0-15,-3-1 19,2-1-14,0 1 6,-2-2-7,1-1 6,-3-1-7,2-2-6,-2 0 0,-2-3 1,0 2 0,0-4 0,0-2 1,1-1 0,-3-2 0</inkml:trace>
  <inkml:trace contextRef="#ctx0" brushRef="#br0" timeOffset="10820.6189">9659 4958 3,'2'-1'4,"0"0"-1,2 0 0,5-2-2,-1 2 1,2-2 0,3-1-1,1 0 0,1-1 1,1-1-2,3 0 1,-1 0-1,1 1-1,2-2-2</inkml:trace>
  <inkml:trace contextRef="#ctx0" brushRef="#br0" timeOffset="11623.6648">10124 4859 2,'2'4'3,"-2"2"1,3-1-1,-3 2 0,2 2 0,0 0-1,0 0 1,0 2 5,2 0-7,0 2 6,0 0-1,0 1-7,1 0 6,1 1 0,0-1-7,2 1 0,-2-1 7,3-1-7,1 1 6,0-2-6,1-1 0,-3-3 0,4 0 0,-1-1 1,1-2-1,-2-3 1,1-1-1,-1-1 0,0-3 0,1-3 1,-1-2 0,1-1 0,-3-3 0,0-2 1,2-2 0,-1-1 0,-3 0 0,2-1-1,-2 1 1,1-2 0,-1 3 0,-2 1 0,0 1 0,0 2 0,0 2 0,-2 2 0,0 2 0,1 4 0,1 4 0,0 3 7,-2 2-7,4 3 6,-2 3-7,2 2 0,1 1 0,-1 2 0,0-1 0,0 3 0,2-1 7,1-2-7,1 0 0,0 0 0,1-2 0,-1-2 0,0-1 0,1-2 0,-3-3 0,0-1 7,3-3-1,-3-3-7,2-1 7,-1-5-7,-1-1 0,0-2 7,-2-3-1,3-2-7,-3-1 7,0-4-7,-2 0 0,2-3 1,-2-4 0,1-1 7,-1 1-1,0-4-7,-2 0 7,2 0-7,-2 0 1,0 0 6,0 3-7,0 0 7,-2 0 0,0 4-8,-2 2 1,0 4 0,0 0 1,0 5 0,-2 1 0,0 4 1,-2 6 0,-1 3 0,-1 5 0,0 4 0,2 2 0,-1 3 1,3 2 0,0 1 0,2 1-1,0-2 1,4 2-1,2 0 7,0-3-7,5 1 0,1-3 0,2-1 7,1 0-8,1-3 1,3 1 0,-3-1 0,3-2 7,-3 0-8,1 0 1,-1 0 0,-1 0-1,-3 1 1,-2 3 7,1-1-7,-5 3-1,-2 0 1,-2 2 6,-2 1-6,-2 1-1,-1-1 1,1 3 0,-2-1 0,2 1 0,2 0 0,0-2 1,2 1 0,2-3-1,0-2 0,2-3 7,2-1-8,5-3 1,-1-3 0,0-5-1,5-1 1,-1-4 0,5-3 0,-3-2 0,1-1-1,0-1 0,-1-1 0,1 1 0</inkml:trace>
  <inkml:trace contextRef="#ctx0" brushRef="#br0" timeOffset="12186.697">11094 5093 4,'0'0'3,"0"0"0,0 0 0,2 0-1,-2-1 0,5-1 0,1-4 1,2-1-1,0-1-1,1-1 0,-1 0 0,2-2 0,-1-1 0,3-1 0,-2 0 0,1-2-1,1 0 0,0 0 1,1 0-1,-5-3 0,2 1 0,1-2 0,-3 2-1,0-2 1,-4 2-1,3-2 1,-1 0 0,-2 0 0,0 1-1,-2 1 1,0 1-1,0 1 0,-4 1 1,2 0 0,0 1 0,-4 2 0,2 1-1,-2 1 1,-2 1 0,2 1 0,-1 1 0,-1 2 0,0 2 0,0 2 0,-2 1 0,-1 1 1,3 3 0,-2 1 0,0 1 0,-1 1 0,1 2 0,0 2-1,-3 2 7,3 1-1,0 1-7,0 3 13,-1 0-1,1-1-2,0 2-7,-1 1 12,3-1-14,0 1 12,2-2 0,-2 1-3,2 1-1,-1 0-7,1-2 6,2-1-1,0 0 0,0 0 5,0 0-8,2-1 12,2-1 0,-2 1-16,4-1 19,-2-1-8,0 0-14,3-2 13,-1 2 6,2-1 4,0-1-9,0-1 6,3-2 3,-1-1-1,2 1-3,1-1 4,1-2-14,0-1 5,3-2 5,1 0-8,3-2 6,0 1 4,-1-3-15,1-3 0,1 2 0,1-1 0,-2-2-7,1 1 13,-1-3-1,2 1-7,-3-2-6,-1 0-6,-1-1-18,-1 0-1,-1 0-4,-1-4-2,-1 2 3,-1-3 4,-1 0 3</inkml:trace>
  <inkml:trace contextRef="#ctx0" brushRef="#br0" timeOffset="15154.8667">18306 4438 3,'0'0'3,"0"0"-1,0 0 0,0 0 0,0 0 0,0 0 0,0 0-1,0 0 0,0 0 1,0 0 1,0 0-2,0 0 0,0 0 0,0 0 7,0 0-8,0 0 0,0 0 7,0-1-8,-2-2 0,0 0 7,2 0-7,-2-2 0,0 2 0,2-2 0,0 0 1,-2 1 6,2-1 5,-2-1-14,0 1 0,2 0 1,-2-1 0,0 1 1,0 0 0,-1-1 6,3 1 0,-2 0-1,0 0-7,0 0 1,2 0 0,-2 2 14,0-1-3,0 1-7,0-1-7,0 1 7,0 1-6,0-2 6,0 2-6,0-2 7,-3 1-1,3 0 0,-2 0 0,2 1 6,-2-1-1,2 1-14,-2-1 1,0 1 1,-2 0 7,-1 1-7,1-1 1,0-1 7,0 2-1,-3 1 6,1-1-1,0 1-7,0 0 0,-1 0 7,1 1-14,-2 0 1,1 2 1,-1-1 7,0 0-1,-1 1-6,1 0 7,-2 2-7,-1-1 1,1 2 13,-1 0-14,1 1 1,-2 0-1,1 1 2,1 1 0,-3 2 14,3-1-8,-3 1-1,3 0 0,0 1 0,1 1 0,-1 1-7,1 1 1,1 0 7,2 4-1,-2 0 0,1-1 0,5 0-7,-2 1 1,2-2 7,2 1-1,0-1-6,2 0 0,2-1 7,0-1 0,2 0-1,2-2 0,2 0-7,3-3 7,-1 1 0,5-1 0,-1-2-7,3-1 0,1 0 0,1 0 16,1-1-15,3-1 7,0 0-7,0 0-1,-3 0 2,1 1 0,0-2 1,-3 2 0,1 1 6,-2 1-7,-1 1 0,-1 1 1,-1-1 0,-2 2 1,-3 0 6,-1 1 0,0 1-7,-2 1 6,1-1-7,-5 1 1,0 2 0,-2-3 0,-2 3 7,0-2-1,-2 2 0,-3-2 0,-1 0-8,2 0 8,-2-2-1,-1 1 0,-3 0-1,2-1-7,-3-1 0,-1 0 2,-3-2 14,1-1-9,-1-1 6,-2 0-13,-1-2 7,-1-1-7,0 0 13,-3-3-7,1-1-7,0 0 8,0-2-7,1-1 1,-1-1 13,2-1-8,0 1 6,3-3-7,-1 1-6,5-1 0,-1 0-1,5-1 0,0 0 2</inkml:trace>
  <inkml:trace contextRef="#ctx0" brushRef="#br0" timeOffset="16057.9184">18544 4850 3,'0'0'3,"0"0"-1,0 0 0,0 0 0,0 0 0,0 0 0,0 1 0,2 3-1,-2 1 2,4 2-3,0 2 1,1 1-1,1 1 1,-2 1 0,0 1-1,2 1 1,-2 1 0,0 0 0,1 0 0,-3 2-1,2-2 0,-2 1 0,2-1 1,-2-1-1,0 0 0,0 0 0,0-2 0,0-2-1,-2 1 1,2-3 0,-2-2 0,2-1 0,-2 0 0,0-3 0,0 0 0,3-4 0,-3 0 0,0-1-1,0-3 1,0 0 0,0-3 0,0-1 0,0-1 0,0-2 1,2-1-1,-2-1-1,2-1 2,0-1 0,0 0-1,2 1 0,0-2 0,0 2 1,0 1 0,1 0-1,1 1 0,0 2 0,2 0 0,0 3 1,3 1-1,-1 3 1,0 2-1,3 4 7,-1 2-1,3 2-8,-3 3 1,1 3 0,-1 1 0,0 1 0,1 1 1,-3 1 0,-2 2 0,1-1 0,-1 0 6,-2-1-1,2-1-7,-3 0 0,-1-1 0,0-3 1,-2 1 0,2-3 0,-4-3 0,2-2 0,0-2 0,-2-2 0,0-3 1,4-5 0,-2 0-1,0-5 1,3-1-1,1-2 1,-2-4-1,2-1 1,2 1 0,1 0 6,-1 0-7,-2 1 1,2 3-1,1 1 0,-1 3 0,2 2 1,1 3 0,3 4 6,-1 4-1,1 4 0,1 3-7,-1 2 6,3 3 0,-3 3-1,3 1 7,-3 2-8,-2 0-7,1 2 7,-1 0 6,-1-2-1,-3 2-13,-2-1 1,0-2 0,1-1 1,-3 0-1,-2-5 1,0 0 1,0-3-1,-2-1 1,0-1 0,-2-2 0,0-3 1,0-2-1,0-1 0</inkml:trace>
  <inkml:trace contextRef="#ctx0" brushRef="#br0" timeOffset="16810.9615">19361 4910 1,'0'0'3,"0"-2"1,0-1-1,2-1 0,0 1-1,2-2 1,-2 0 0,2 1-2,1-2 1,1 1-1,0-1 13,2 2-8,1-1 5,1 0 0,0 2-8,5 0-7,-3 0 13,3 2-14,3 1 13,1 2-1,-3 1 0,3 0-1,-2 2 6,-1 2-22,1 1 22,-1 0-9,1 1 0,1 2-13,-3-1 14,-3 2-14,1 0 1,-3-1 1,-2 2 1,0 0 1,-3 0 1,-3-2-1,2 1 2,-4 1 0,-2-3 1,0 2-1,0-3 1,0 0 0,-3 1 1,1-3-1,0-2 1,0 0 0,0-1 0,-2-2 1,2-2 0,-1-2 1,1-1 0,0 0-1,0-3 1,0-1 0,-2 0-1,-1-1 0,3 0 1,0-2 0,-4 1 0,4 0 0,-5 1 0,3-1 0,-2 3 0,0 0 0,-1 0 0,-1 2 0,0 1 0,-1 2 0,-1 2 0,0 1 0,1 3 0,-1 1 1,2 2 0,-1 2 0,1 1 0,0 3-1,1 1 1,3 0 6,2 1-1,0 1-7,2-1 7,2 0-8,0 0 7,4-1-7,0 2 7,0-3 6,2-2-2,3 0-7,-1-4 6,2-1-1,3-1-14,-1-1 14,2-4-7,3-1 12,2-2-7,-1-2-1,3 1-1,-2-3 6,1 0-1,1-2-1,0 2-7,-1-1-12,-1-1 20,0 1-14,-5 0-5,0 0 1,-1 0 0,-3 1 2,1 0 0,-3 1 0,-2 0 1</inkml:trace>
  <inkml:trace contextRef="#ctx0" brushRef="#br0" timeOffset="17427.9968">19969 4599 3,'0'0'4,"-2"0"-1,2 0 0,0 0 0,0 0 0,0 0 0,0 0-2,0 0 1,0 0-1,0 0 0,0 0 0,-2 1 6,2-1-7,0 2 7,-2 2-1,2 2-7,0 3 6,0 3-1,2 2-6,-2 2 13,2 1-15,0 3 8,2 3 5,-2 1-13,2-1 0,0 2 13,3 2-14,-3 1 7,0-1 6,0 1-7,0-2-6,0 3 7,1-2-1,-1 1-6,0-2 0,-2-2 1,2 1-1,-2-1 0,0-2 2,-2-1-1,0-4 0,2 0 0</inkml:trace>
  <inkml:trace contextRef="#ctx0" brushRef="#br0" timeOffset="17900.0238">20213 4688 2,'0'0'3,"0"0"0,0 0 0,0 0 0,0 0-1,0 0 0,0 4 0,2 3 1,-2 2-1,2 2 0,0 0 6,0 3 5,0 1-15,3 3 13,-1-1 0,0 2-16,0 2 15,0 0 4,2 1-8,-2 1 0,3-1-1,-1 3 0,0-1-1,-2-1-1,-2 2 6,2-1-7,-2-2 6,-2 0-7,3 1 6,-3-2 0,-3-1-9,3 1-5,-2-3-6,0-2 1,2-2 1,0-1 2,0-3 0,0-1 0,2 1 2,0-3-1</inkml:trace>
  <inkml:trace contextRef="#ctx0" brushRef="#br0" timeOffset="18877.0796">20467 5117 2,'3'-1'4,"-3"1"-1,4-3-1,4-1 0,0 1-1,0-2 1,3-1 0,-1 1-1,3 0 0,-3-2 1,2 0-2,-1-1 1,1 0-1,-2-2 1,3 0 0,-3 1-1,0-2 0,-1-1-1,-3 0 0,0-1 1,-2 0 0,0-1 0,-1-1-1,-1 1 1,0-1 0,-2 1 0,0-1 0,0 2 0,-2-1 0,-3 1 0,1 2-2,2 1 2,-2 1 0,-2 1 0,0 2 0,-1 4 0,-1 0 0,0 2 0,2 2 0,-3 1 2,-1 4-1,2 3 0,2 0 0,-3 4 0,1 0 0,2 2 0,0 2 6,2 0 0,-3 1-8,3 1 13,0-2 6,2 2-3,-2 0-2,2 0-8,0-3 7,0 2-3,2-2 5,2-1 0,0-1-9,-2-1-1,2-1-13,2 0 7,0-1 13,0-2-1,2-1-1,1 0-2,1-1 1,0-2 4,3-1-8,-1 0 0,0-2-7,3 1 0,1-2-6,-1-1 14,-1 1 6,2-2-14,-1 0 0,1 0 7,1 0-7,-3-2 7,3 1-13,-3 0 7,1-2-6,-3-1 7,2 2 0,1-2-7,-3 0 2,0-1 1,1 0 7,-3 0-7,0 0 13,1-1-1,-1 0-7,0 0 0,-2 1 0,3-1-6,-3-1 1,0 0 0,2 0 7,-2-1 6,1 0-1,1-1 0,-2 1-1,-2 0 5,2-1-1,3 0-14,-3-1-6,0 0 14,0-2 0,1 1-20,-1-1 9,0-1 13,0-1-1,-2 0 6,2 0-14,1-1 7,-1 0 5,0-1 0,-2 0-22,0 0 22,-2 2-14,5 0 1,-5 3 13,2-1-8,-2 2-6,-2-1-12,0 2 2,-2 2 7,0 1 2,-2 0-5,0 2-5,-3 3 7,3 2 8,-4 0 8,2 4-8,-3 0-1,3 2-5,2 1 1,-2 3 7,4 1-7,0-1 1,0 2 13,4-1-13,0 0 19,2 1-14,2 0 13,2-1-22,1 0 22,-1 0-9,2 0-1,1-1 6,-1 1-7,0 0-7,1 0 1,-3 2 1,-2-1 12,-4 1-13,0 1 7,-2 0-1,-2 2 6,-2-2-1,-2 0-13,-2 1 13,1 2 0,1-2 5,0 0-14,0-3 12,2 0-7,0-1 0,1 0 5,6-3-7,3 0 1,0-4 11,4-1-1,5-3-8,-1-2 13,5-3 3,2 0-15,1-3-7,-1-3 13,2 1 6,-1-1-22,1-1 1,-2-2 13,0 2-20,-3-3-25,-1 0 5,-3-1 3,-1-2 3,-1 1 1</inkml:trace>
  <inkml:trace contextRef="#ctx0" brushRef="#br0" timeOffset="20164.1532">21868 4569 2,'-2'-2'3,"2"1"0,0 1-1,0 0 1,0 0-1,0 0 0,0 0 0,0 0 1,0 0-2,0 0 1,0 0 6,0 0-7,0 0 12,0 0-8,0 1-7,0 1 7,2 1-1,-2 2 0,0 1 6,2 3-14,-2 5 19,0 2-8,-2 3-7,2 3 0,2 0 12,0 3 0,-2 1-9,2 1 6,0 0-14,-2 2 7,0 0 12,2 0-8,0 0 1,0 0-2,0 0-1,0 0-13,0-2 8,-2 1-1,2-3 1,0 0 7,1-1-8,1-3 13,-2 0-14,0-2 1,2-2-14,-2-2 3,0-2 1,0-1 0,2-3 3,-2-2 0,-2-1 1,0-2 1,2 1-1,-2-4 1</inkml:trace>
  <inkml:trace contextRef="#ctx0" brushRef="#br0" timeOffset="20542.1748">21762 4607 3,'-2'-6'3,"-2"-2"0,2 1-1,0 0 1,-2 0-1,2 1 0,0-1 0,-1-2 1,3 1-1,3 0 6,-3 0 5,2-2-8,2 0 6,2 1-7,4-2-8,1 1 8,5 0 11,3 0-14,1 1-6,5 0 13,0 2-1,4 3-14,0 0 7,2 3 7,0 3-1,0 3-1,-2 4 7,0 3-9,-2 2 6,-4 3-1,-1 3-1,-3 0 6,-5 3-22,-1-1 8,-3 2 8,-2-1-8,-3 1 0,-3-1-7,-4 1 8,-5-2-7,-1 0 1,0-2-5,-5-2 7,-3-1-6,-1-1 1,-1-2 2,-3-1 0,2-3 1,-1-1 0,-3-1 0,2-2 2,1-1-1,3-2 1,1-1 0,1-2 0</inkml:trace>
  <inkml:trace contextRef="#ctx0" brushRef="#br0" timeOffset="20936.1974">22449 4990 1,'0'0'4,"0"0"-1,0 0 0,0 0 0,0 0 0,0 3-1,-2 1 1,2 1-1,-2 1-1,2 3 1,-2 0-1,2 2 6,-2 1 0,2 1-1,-3 1-1,3 1-7,3 1 0,-6-1-1,3 0 1,0 0-1,3-1 0,-1 1 0</inkml:trace>
  <inkml:trace contextRef="#ctx0" brushRef="#br0" timeOffset="21172.211">22428 4688 3,'0'0'4,"0"0"0,0 0 13,0 0-16,0 0 13,0 0-15,0 0 13,0 0-1,0 3-2,2 0-7,2 2 6,0 1-1,1-1-14,-1 2 1,2-1-1,-2 2-1,2-1 1</inkml:trace>
  <inkml:trace contextRef="#ctx0" brushRef="#br0" timeOffset="21631.2372">23018 4909 3,'0'0'3,"0"0"0,0 0-1,0 0 0,0 0 0,-3 0 0,1 0-1,-2 0 1,-2 3 0,0 1 0,-4 1-1,1 1 0,-1 2 0,0 1 0,-3 2 0,3 1 0,-3 2-1,3 2 1,-2 0-1,1 1 1,3 1 12,-2-2-14,1 3 0,5-1 13,0 2 6,0-1-10,4-1 5,0 1-14,2-3 13,2 0 6,2-1-3,5-1-1,-1-1-3,0-2-1,5-1-2,1-2 7,1-2-9,2-1-1,1-3-1,1-1-6,0-1 0,1-1 0,1-1-19,0-2 9,-2 1-4,1-2 0,-3 0 2,0-2 1,-1 0 0</inkml:trace>
  <inkml:trace contextRef="#ctx0" brushRef="#br0" timeOffset="22296.2752">23286 4629 2,'0'-2'3,"-2"1"1,2-2-1,0 1-1,-2 1 0,2-2 0,0 3 0,0-1 1,-2 1-2,2 0 0,0 0 0,0 0 7,0 1-8,0-1 7,0 5-1,2 3 13,0 3-10,5 3 5,-3 2 6,2 1 3,0 4-2,0 1-4,0 2-8,-1 0 12,-3 0-10,4 1-7,-2 0-7,0 3 7,0-1-1,0 0 13,1 0-3,-3-1-14,2 1 0,0 0 13,0 0-1,-2-2-8,2 0-7,0-3-5,-2 0 7,1-2 0,-1-3-12,0 0-6,2-3-2,0-2 1,0-2 3,-2 1 1,0-3 2,-2 0 2,2-2 0,0-1 2</inkml:trace>
  <inkml:trace contextRef="#ctx0" brushRef="#br0" timeOffset="22575.2912">23222 5043 4,'2'-2'3,"-2"1"0,4-2-1,-1 1 1,-1 1-1,2-3 0,0 1 1,2-1-1,2 2-1,1 0 0,1-2 0,2 3 0,-1-3 6,3 3-8,-1 0 1,1-1-1,-1-1 0,1 2 0,-2-1-1,3 0-1</inkml:trace>
  <inkml:trace contextRef="#ctx0" brushRef="#br0" timeOffset="23589.3491">23626 4942 4,'0'0'3,"0"1"0,0 4 0,0 2 0,-2 2 0,2 0 13,-3 3-9,1 1-8,2 2 13,0 0 6,-2 1-10,2 2-7,0-1 0,0 1 0,0-2 0,2 1 0,0 1 6,-2-3 5,3-1-7,1-1 5,-2-1-20,0-2 7,2-1 8,2-1-1,0-3-7,-2-1 0,5-1 0,-1-4-6,2-2 2,1 0 1,-1-3 7,2-2-7,1-2 1,-3 0 0,3-4 0,-3-1 1,2 0 1,-1-1 0,-1-2 0,0-1 1,-1 3 0,-1-1 0,-2 3 0,0 0 1,1 2 0,-3 2 0,0 2 0,0 1 1,-2 3 0,0 3 6,0 1-7,0 3 7,-2 3 5,2 2-8,0 3 1,2 1-1,-1 1 12,-1 1-2,2 2-8,0-1 0,2 0 5,0-1 5,1 1-14,1-2 6,-2 1-1,2-3-7,3 0-6,-3-2 21,0-1-3,2-1-1,1-3-14,-1-1 0,1-2 1,-1-1 6,0 0-12,-2-1 7,3 0-7,-1-3 2,0 0-6,1-2 8,-3-1-5,2-1 7,-1 1 0,-1-2-6,0-1 8,3 2 0,-3-1 0,0 0 0,-2 0 1,1 0 0,-1 2 6,-2 0-14,0 0 8,2 0 0,-4 0 6,2 1-7,1-1 6,-1-1-13,-2 1 1,2 0 7,-2-1 0,2 0-6,-2 0 7,2-1 6,-2-1-7,0 0-6,1-2 7,1 1 0,-2-2 6,0 0-7,2 0 6,-2 0-1,0 1-7,0 0 7,0 0-7,0 1-6,0 1 7,0 1-6,0 1 1,3 1 7,-5 1 0,0 0-6,0 2 0,0-1 1,0 3-1,0-1 9,-2 3-9,-1 3 2,1 0 0,-2 3 7,-2 2-7,0 2 7,0-1 0,-1 2-8,1 1 15,2 1-9,-2 0 0,2 1 6,-2-2-1,1 2-1,1-1 6,2 0-2,2-1-1,0-1-1,2 0-8,0-2 14,3 0-16,1 1 14,2-2-8,0 0-1,3-1 6,-1 1-7,0-1-7,1 2 7,1-1 6,-2 2-1,-1-1 0,-1 1-8,0 1 7,-2 1-21,-4 1 9,1-1-5,-3 1 14,0 1-7,-3 0-6,1 0 14,-2 0 6,2 0-14,0-3 7,0 1-13,2 0 20,0-3-20,0-1 20,2-1-8,0-2-6,2-2 13,5 1-1,-3-2-14,2-2 13,2 0-7,3-4-6,-1 2 7,1-4 0,1 0-19,-1 0 2,1 0 1,-2 0 2,1 0 1,-3-2 0,1 1 2</inkml:trace>
  <inkml:trace contextRef="#ctx0" brushRef="#br0" timeOffset="24358.3932">24540 5185 4,'4'-2'4,"0"0"-1,0-1 0,0-1 0,0 1-1,3-2 1,-1 2-1,0-1 0,0 0-2,0-1 0,3 0 1,-1 2 0,-2-2 0,2 1 0,1-2 0,-1 1 0,0-1-1,-2-1 0,3 0 0,-1-1 0,-2 0 0,2-2 1,-1 0-1,-3-1 0,2-1 0,0 0 0,-2 0 0,-2-1 0,3-1 0,-1 0 0,0 1 0,-2 0 0,0 1 0,0 0 0,-2 0 0,2 2-1,-2-1 1,-2 2 0,0 1 0,2 1 0,-2 0-1,2 1 1,-4 0 0,0 2-1,0 1 1,-3 2 0,1 1 0,-2 1 1,2 2-1,-3 0 0,1 2 0,0 1 0,0-1 1,-3 4 0,1-1-1,0 1 1,-1 1-1,3 1 19,-2-1-7,1 1-3,-1 1-7,0-2 18,1 2-1,-1-1-3,2 1-2,2-1-7,-1 1 4,3 1-8,0-1 0,0-1 6,0 1-7,2-1 13,0 1-3,0 0-8,2-1-6,0 0 12,0 0-1,0 1 6,0-2-3,2 2-1,0 0 6,0-1-3,2 1 4,-2-3-1,2 1-9,-2-2 5,2 1-1,0-1 4,1-1-2,-1 0 0,2 1-3,0-1-14,0 0 13,1-1 5,-1 0-1,2 1-3,-2-1-1,2-2-1,-1 2 0,3-1-16,0-1 8,1 0-6,-1-1 7,0 2 7,3 0-2,-1-1-1,1 0 5,3 0-1,-1 0-8,-3-1 7,3 2-14,-1-1-7,-2 0 15,3 1 7,-1-3-2,-1 2-1,1-2-1,-1 2-13,-3-2 7,0-1 0,1 0 6,1-1-1,-2 0 0,1 1 6,-1-1-2,0-1-7,1-1 0,-1 0-1,0-2-6,3-1 1,-3 0 0,1-1 7,-1 0-7,0-2 7,1-1 0,-1-1-14,2 1 15,-1-2-27,1 1 16,-2-2-19,1 2 5,-1-1-18,0 1 5,1-2-8,-3 2-2,2 1 5,-1-1 4,-3 1 5</inkml:trace>
  <inkml:trace contextRef="#ctx0" brushRef="#br0" timeOffset="45482.6013">14292 5330 1,'0'0'2,"0"0"-1,0 0 0,0 0 1,0 0-1,0 0 0,0 0 0,0 0 0,0 0 0,0 0 0,0 0 0,0 0 0,0 0 0,0 0-1,0 0 1,0 0-1,0 0 0,0 0 0,0 0 0,0 0 0,0 0 1,0 0-2,0 0 1,0 0 1,0 0-1,0 0 0,0 0 0,0 0 0,0 0 0,0 0 0,0 0 0,0 0 0,0 0 0,0 0-1,0 0 2,0 0-1,0 0 0,0 0 0,0 0 0,0 0 0,0 0 0,0 0 0,0 0 0,0 0 0,0 0 0,0 0 0,0 0 0,0 0 0,0 0 0,0 0 0,0 0 0,0 0 0,0 0 1,0 0 0,0 0-1,0 0 0,0 0 0,0 0 0,0 0 0,0 0 0,0 0 0,0 0 0,0 5 0,2 0 0,0-1 0,0 1 0,0-1 0,0 2 0,2 0 0,-2 0 0,0 0 0,3-2 0,-1 2 0,0 1 0,-2 0 0,0 0 0,2 2 0,-2 1 0,2 0 2,-2 1-1,3-2 0,-3 1-1,2 1 0,0-1 0,-2 1 0,2-1-1,-2 2 2,2 0-1,-2 0 0,2 0 0,1 1 0,-1 0 0,0-2 0,-2 2 0,2-1 0,0 2 0,0-2 0,1 0 0,-3 1 0,2 0 0,0-1 0,-2 0 0,0 1-1,2 0 2,-2-3-1,0 0 0,0 2 0,0-1 0,0 0 0,-2 1 0,3 1 0,-3-2 0,2 1 0,-2 0 0,0-1 0,0 1 0,0-1 0,0 1 0,0 0 0,0-1 0,0 1 0,0-2 0,0 3 0,-2-2 0,2 0 0,0 1 0,-3-2 0,3 1 1,-2-1 0,0 1-1,2-1 0,-2 1 0,0 0 0,0 0 0,0-1 0,0 0 0,0 0 0,0 0 0,0 1 0,0-1 0,0 1 0,0-1 0,0 0 0,-1 0 0,-1-2 0,2 0 0,0 2 0,0-3 0,0 2 0,0-1 0,0 1 0,0 0 0,0 0 0,0-2 0,0 3 0,0-2 0,-1 1 0,1 0 0,2-1 0,-2 1-1,0 1 1,0-1 0,2 1 0,0 0 0,-2-1 0,2 1 0,0 0 0,0-1 0,0 2 0,2-3 0,-2 1 0,0 1 0,2 1 1,-2-1-1,2-2 0,-2 3 0,2-2 0,0 2 0,-2-2 0,3 1 0,-1 1 0,0-2 0,0 2 0,0-2 0,0 0 0,0 1 0,0 0 0,-2 1 0,2 0 0,-2-2 0,2 1 0,0 0 0,-2 0 0,0 0 0,2 0 0,-2 0 0,0-2 0,2 2 0,-2 0 0,0-1 0,0-1 0,0 1 0,2 1 0,-2-2 0,3 1 0,-3 0 0,2 1 0,-2-2 0,2 0 0,-2 1 0,2 0 0,-2 0 0,0-1-1,2 0 1,-2 1-1,0 0 2,2-1-1,-2 1 0,2-1 0,0 0 0,-2 2 0,2-1 0,-2 0 0,2-1 0,-2 0 0,0 1 1,0 0-1,0 0 0,0 2 0,2-3 0,-2 1 0,2 0 0,-2 1 0,2 0-1,-2-1 1,2 2 0,0-2 0,-2 2 0,3 0 0,-1 1 0,2 1 1,-2-2-1,0 1 0,0 0 0,0-1 0,2 2 0,-2 1 0,0 0 0,0-1 0,2 1 0,-1 0 0,1 0 0,-2 0 0,2 1 0,0 0 0,-2 0 0,2 0 0,-2 0 0,2 0 0,-1 0 0,1 2 0,0-2 0,0 0 0,-2 1 0,2-1 0,-2 0 0,2 1 0,-2-1 0,0 0 0,3 0-1,-3-1 1,0 1 0,2 1 1,-2-1-1,0 2 0,0-2 0,0 0 0,0 1 0,2 0 0,-2 0 0,0-1 0,1 0 0,1 0 0,-2 0 0,2 1 0,-2 1 0,0-2 0,0 1 0,0 0 0,0 0 0,0 1 0,0 0 0,0-1 0,1 1 0,-3 1 0,2 0 0,-2-2 0,2 3 0,-2-2 0,0 2 0,2-2 0,-2 1 0,0-2 0,0 3 0,0-3 0,0 2 0,0 1 0,0-2 0,0 1 0,0-1 0,0 2 0,-2-2 0,2 1 0,0-1 0,-2 0 0,2 0 0,0 0 0,0 1 0,0-1 0,0 1 0,0 2 0,0-2 0,0 2 0,0 0 0,0 1 0,0-2 0,0 2 0,0 0 0,0 1 0,0-1 0,-2 0 0,2-1 0,0 2 0,0-1 0,0 1 0,0-2 0,0 1 0,0-1 0,-3-1 0,3 0 0,-2-1 0,2 1 0,-2 0 0,2-1 0,-2 0 0,2-1 0,-2 2 0,2-1 0,-2 0 0,2 0 0,-2 0 0,2-1 0,-2 2 0,0-2 0,2 1 0,-2 0 0,0 2 0,0 0 0,0-1 0,0 0 0,-1 1 0,3-1 0,-2-1 0,2 1 0,0 0 0,-2-1 0,2 1 0,0-1 0,-2 1 0,2-2 0,0 1 0,0-1 0,0 1 0,0-1 0,0 1 0,0-1 0,0-1 0,0 2 0,0-1 0,2 1 0,-2-1 0,0 1 0,0-1 0,0 0 0,0 2 0,-2-2 0,2 1 0,0 0 0,0 2 0,0-1 0,-2-1 0,2 1 0,-2 1 0,2 0 0,0 1 0,-2 1 0,0-1 0,2 1 0,0-1 0,0 1 0,-2 1 0,2-2 0,0 1 0,-2 0 0,2 0 0,0 0 0,0 0 0,0 0 0,2-1 0,-2 1-1,0 1 1,0-3 0,0 1 0,0 1 0,0 1 0,0-2 1,0-1-1,0 3 0,0-1 0,2 1 0,-4-1 0,2 0 0,0 0 0,0 1 0,2 1 0,-2-2 0,0 1 0,0 0 0,0-1 0,0 0 0,2 2 0,-2-1 0,2-1 0,-2 0 0,0 1 0,0 0 0,0-1 0,0 0 0,0 0 0,0 0 0,0-1 0,0 2 0,-2 0 0,2-1 0,-2 1 0,2-1 0,-2 1 0,2-1 0,-2 1 0,0 0 0,2 1 0,-2 0 0,2 1 0,-2 0 0,2 2 0,0-2 0,-2 2 0,0 0 0,2 0 0,0-1 0,-3 1 0,3 1 0,-2 0 0,0-1 0,2-1 1,-2 1-1,2 0 0,-2 1 0,2-1 0,-2-1 0,2 2 0,-2-1 0,0 2 0,2-2 0,-2 2-1,2 0 1,-2 0 0,0 1 0,2 1 0,-2-2 0,2 1 0,-2-1 0,0 1 0,2 0 0,-2-1 0,2 2 0,-3-2 0,3 0 0,-2 1 0,2-1 0,0-1 0,-2 0 0,2 2 0,-2-2 0,2 2 0,-2-1 0,2 0 0,0 2 0,-2-1 1,2 0-1,-2 0 0,2-1 0,0 2 0,-2 0 1,2-1-1,-2 1-1,0-1 2,2-1-1,0 0 0,0 0 0,-2 0-1,2-1 2,-2 1-1,2-2 0,-2 1 0,2 1 0,-2-3 1,2 4-1,-3-3-1,3 1 1,-2 1 0,2-1 0,-2 1 0,2 0 1,-2 2-1,0-1 0,2 0 0,-2 0 0,2 1 0,0-1 0,-2 0 0,2 0-1,0 1 1,-2-2 0,2 1 0,0-1 0,-2 1 0,2-1 0,0 0 0,-2 2 0,2-1 0,0 1 0,-2 1 0,2-1 0,-2 2 1,2-2-1,0-1 0,0 2 0,0-1 0,-2-2-1,2 1 1,0-1 0,0 0 0,0-1 1,2 0-2,-2 0 2,2-1-1,-2-2 0,2 1 0,0 0-1,-2-1 2,0 1-1,2-2 0,-2 1 0,0-1 0,0 2 0,0-2-1,0 2 1,0 0 0,0 0 1,0-1-1,-2 1 0,2-2 0,0 2 0,-2-2 0,2 1 0,0-1 0,0 0 0,0 0 0,-2-1 0,2 1 0,0-2 0,0-1 0,0 1 0,0-1-1,0-1 1,0 0 0,0 1 1,-2-1-1,2 0 0,0-1 0,0 1 0,0 1 0,0-1 0,2 0 0,-2 1 0,0 0 0,2 1 0,-2-3 0,2 2 0,0 0 0,-2 1-1,2-1 1,-2 0 1,2-1-2,-2 1 2,2-1-1,-2-1-1,2 1 1,-2 1 1,2-2-1,-2-1 0,2 1 0,0 1 0,-2-2 0,3 0 0,-3-1 0,2 1 0,-2-1 0,2 1 0,-2-1 0,0-1 0,0 2 0,2-1 0,-2-1 0,0 1 0,0-1 0,-2 1 0,2 0 0,0-1 0,0 1 0,0 0 0,0 0 0,-2 1 0,2-1 0,-2 2 0,2-2 0,-3 2 0,3-3 0,0 1 0,-2 1 0,2-2 0,0 0 0,0 1 0,-2-2 0,2 0-1,0-1 1,-2 1 0,0-1 0,0-1 0,2 1 1,0 0-1,-2-2 0,2 1 0,-2 0 0,2-1 0,0-1 0,0 1 0,0 0 0,0-2 0,0 2 0,0-2 0,0 1-1,0 0 1,0 0 0,0 0 0,0 0 0,2 0 1,-2 1-1,2 0 0,-2 0 0,0 0-1,0 1 2,0 0-1,0-2 0,2 2 0,-2 0 0,0 1 0,0-1 0,0 1 0,0 0 0,0-1 0,0 1 0,0 2 0,0 0 1,0-1-1,2 0 0,-2 1 0,0-1 0,0 3 0,0-3 0,2 1 0,-2 2 0,0-2 0,2-1 0,0 3 0,-2-3 0,0 1 0,3-1 1,-1 1-1,-2-1 0,2 1 0,-2 0 0,0-1 0,2 0 0,-2-2 0,0 2 0,2-2 0,-2 1 0,2 0 0,0 0 0,-2 0 0,0-2 0,2 2 0,-2-1 0,0 0 0,2 1 0,-2-1 0,2-1 0,-2 2 0,2 0 0,-2 0 0,2-1 0,0 1 0,0 0 0,1-1 0,-3 2 0,2-1 0,0 1 0,0-1 0,0 1 0,0-1 0,0 2 0,0-1 0,0 1 0,0-1 0,-2 0 0,2-1 0,-2 1 0,2 0 0,0-1 0,-2 0 0,0 0 0,2 1 0,0-1 0,-2 0 0,0 0 0,3-1 0,-3 1 0,0-1 0,2 0 0,-2 2 0,0-2 0,0 1 0,0 0 0,0 1 0,0-2 0,0 1 0,-2 0 0,2 0 0,0-1 0,-3-1 0,3 1 0,-2 0 0,2-1 0,-2-1 0,2 2 0,-2-1 0,0-1 0,2 1 1,-2-2-2,2 1 1,-2-2 0,0 2 0,2-2 1,-2 0-1,2-1 0,2 1-1,-2-1 1,-2 0 0,2 0 0,0-1 0,0 1 0,0-2 0,0 1 0,0-1 0,0-1 0,0 1 0,0-1 0,0 0 0,0-1 0,0 0 0,0 0 0,0 0 0,0-1 0,0 2 0,0-3-1,0 2 0,-2-1-1</inkml:trace>
  <inkml:trace contextRef="#ctx0" brushRef="#br0" timeOffset="90801.1934">15487 6984 1,'0'-1'2,"0"-2"1,2 0 0,0-1-1,-2 1 0,2-1 0,-2 1-1,0-1 0,0 1 0,0-2 0,0 2-1,3-1 1,-3 1 1,2-1-1,-2 2-1,0 0 1,0-1 0,0 1-1,2 1 0,-2 0 1,-2-2-1,2 2 1,0 0-1,0 0 1,2 0-1,-2-1 1,0 2 0,0-1-1,0 1 0,0 0 0,0 0 0,0 0 0,0 0 0,0 0 0,0 0 0,0 0 0,0 0 0,0 5 0,0 0 0,0 2 0,0 1 0,0 1 1,2 3-1,-2 0 0,2 4 0,0 0 0,0 2 0,2 2 0,-2 2 0,2 3 0,-4-2 0,4 1 0,1 2 0,-3-2 0,0 3 0,0-1 0,2-1 0,0 1 0,-2-1 0,0 0 0,0-1 0,0 1 0,-2-2 0,2-2 0,-2-1 0,2-2 0,-2 1 0,-2-4 0,0 0 0,2 0 0,-2-2 0,2-1-1,-2-2 0,2 1 0,-2-4 0,2 1 0,-2-3 0,2 1-1</inkml:trace>
  <inkml:trace contextRef="#ctx0" brushRef="#br0" timeOffset="91270.2203">15496 6884 2,'-3'-5'2,"1"0"1,0 1 0,0-2-1,2-1 0,0-1 0,0 0 0,2-3-1,0 0 0,5-1 1,-1-2-1,2 0 0,4-1 0,3 0 0,1 0 0,3 0-1,2-2 0,2 3 1,1 0 0,3 3-1,2 1 1,0 2 0,2 6 0,2 2-1,-2 2 0,0 6 0,0 4 0,0 3 0,-2 4 0,-2 2 0,-2 2 0,-6 3 0,-1-1 0,-3 3 0,-5-1 0,-4 0 0,-2 0 0,-4 1 0,-4 0 0,-2-1 0,-4 1 0,-3-2 0,-1 0 0,-3 0 0,-1-2 0,1-2-1,-4-1 1,5-1 0,-5-2 0,5-3-1,-1-3-1,1 0 1,-1-3 0,3-2 0</inkml:trace>
  <inkml:trace contextRef="#ctx0" brushRef="#br0" timeOffset="91560.2368">15706 7272 1,'0'0'3,"0"1"-1,0 0 0,3 3 0,1 1 0,0 3 0,2 1-1,0 1 0,5 3 1,-1 1-2,0 2 1,1 1 0,1-1 1,-2 3-1,5 0 0,-5 0-1,3 1 1,-1 0-1,0-1 0,-1 0 0,1 0 0,-2-2 0,3 0-1,-3-1 0,1-1 0,-1-3-2</inkml:trace>
  <inkml:trace contextRef="#ctx0" brushRef="#br0" timeOffset="91990.2614">16095 7590 3,'2'0'2,"0"-2"0,0 0 0,1 0-1,1 1 1,0-1 0,2 0-1,0 1-1,3-1 1,1-2 0,2 1 0,1-2-1,1 0 1,1-1 0,1 1-1,3-1 2,-3-2-2,1 0 0,-1-1 1,1 1 0,-3 0-1,-1-1 0,1 0 0,-3-1-1,1 0 1,-2-2 0,-1 1-1,-3-2-1,0 0 2,0-1-1,-2 1 1,-4-1 0,3 0 0,-3 0-1,0 0 0,0 0 0,-5 3 1,3-2-1,-4 1 1,2 2 0,0 1 0,-2 2 0,-3 1 0,3 2 0,-2 2 0,-2 2 1,-1 4-1,-1 0 1,-1 4 0,1 2-1,-3 1 0,3 4 1,0 2 0,-1 2 1,1 1-1,-1 2 0,1 0-1,4 2 0,-1-1 1,3-1 0,2 1-1,2-2 1,2 0 0,0-1 0,2-2-1,4 0 0,1-2 1,3-1 0,2-1 0,3-3-1,1-2 0,5-2 1,0-1-1,4-3-1,-1 0 0,1-2-1,0-2 0</inkml:trace>
  <inkml:trace contextRef="#ctx0" brushRef="#br0" timeOffset="93140.3273">16683 6907 2,'0'0'2,"0"0"0,0 0 0,0 0 0,0 5-1,-2 0 0,2 5 0,0 3 0,0 2 0,0 2 0,2 4 0,0 5 0,0 0 0,0 3 0,0 3 1,0 0-1,2 3 0,0 0 0,-2 0 0,2 1-1,1-1 0,-3-1 0,2-2 0,2-2 0,0 0 0,0-3 0,1-2 0,1-2 0,0-2 0,0-1 0,3-4 0,-1-1 0,5-3 0,-1-3 0,1-1 0,1-3 0,3-3 1,1-2 0,1-2-1,0-2 0,-1 0 0,-1-4 0,2 0 1,-3-3-2,1-2 2,-2 0-1,-1-2 0,-1 0 0,-3-2 0,-2-1 0,1 2 0,-3-1 0,-2-1 0,0 0 0,-2 0-1,1 1 1,-5 0 0,2 1 0,-2 0-1,-2 0 0,2 0 1,-2 3 0,-3 0 0,1 1 0,0 3 0,0-1 0,-2 4 0,2-1 0,-3 3 0,1 4 0,-2 2 0,4 2 0,-2 3 0,1 4 0,-1 3 0,2 4 0,2 0 0,0 3 0,2 1 1,0 1-1,2 1 0,0 0 0,0 0 0,4 0 1,3-2-1,-1-2 1,0 0-1,3-3 0,1-1 1,2 0 0,-1-4-1,3 0 0,1-3 0,-1-3 1,3-1-1,2-2 1,-3 0-1,3-3 1,0-3-1,-3 0-1,1-3 0,0 0 0,-3-2 0,1-1-2</inkml:trace>
  <inkml:trace contextRef="#ctx0" brushRef="#br0" timeOffset="93475.3464">17500 7231 3,'2'5'3,"2"3"0,0 3 0,0 1-1,0 2 0,2 2 0,3 1 0,-3 2 0,4-1-1,-1 2 0,1 1-1,0-1 1,-2 1 0,5-2-1,-3-1 1,3-1-1,-3-1 1,0-2-1,-1-1 0,1-2 1,-2-3-1,-2-1 0,3-3 1,-1-1-1,0-4 0,0-3 0,3-2 0,-1-4 0,1-4 0,-1-1 0,0-5 1,1-3-1,-1-3 0,-2-2 0,0-1 0,1-1 0,1 1 0,-4 1 0,-2 4 0,3 1-1,-3 4 0,2 2 0,-2 3-1,0 5 1,0 2-1</inkml:trace>
  <inkml:trace contextRef="#ctx0" brushRef="#br0" timeOffset="94748.4193">17950 7221 2,'0'0'3,"0"0"-1,0-2 1,3 0-1,1-1-1,0 2 0,2-2 1,0 5-1,5 1 0,-1 3 0,4 1 0,-1 2-1,3 3 2,1 2-1,1 1 0,1 1-1,0 3 0,-3-1 1,1 2-1,-1 0 0,-1 0 0,-1-1 0,-1 0 0,-3 0 0,0-2-1,-1 1 0,-3-2 1,0-2 0,-2-3 0,0 1 0,0-3-1,-1-2 1,-3-2 0,2 0 0,-2-4 0,-2-2 0,2-2-2,-3 0 2,-1-5 0,-2-2 0,0 0 0,0-1 0,-3-1 0,-1 0 0,0 2 0,-1-1 0,1 2 0,-2 3 0,1 1 2,-3 2-1,1 3 0,1 2 0,-2 4-1,-1 2 0,1 3 0,1 1 1,-1 3 0,3 2-1,1 0 0,2-1 1,2 2 0,1-2-1,5-1 0,0 0 1,5 1-1,-1-2 0,4-3 1,2-2-1,1 0 0,5-5 0,1-1 1,1-3-1,3-3 0,2-1 1,2-5 0,-1 0-1,1-2 0,0-3 0,2-2 0,-2-2 0,-2-1 0,-1-3 0,-1 1-1,-2-3 1,-3 1 0,-1-1 0,-3 3-1,0 3 1,-1 3 0,-3 2-1,0 4 1,1 3 0,-3 3 0,2 5 0,-4 3 0,4 5 0,-1 1 0,1 3 0,-2 1 0,2 3 0,1-1 0,-1 2 0,2-1 0,1 0 0,-1 1 0,0-3 0,1 0 0,-1-1 0,0-1 0,1-2 0,-3-2 0,0-2 0,1-2 0,-1-2 0,2-4 0,-2-1 0,3-5 0,-1-2 0,2-3 0,-1-4 0,1-2 0,-1-2 0,-1-3 0,2 0 0,-1 0 0,-1 2 0,0 2 1,-1 3-1,-1 3 0,2 2 0,1 4 0,-3 6 1,4 3-1,1 5 0,1 4 0,1 1 0,-1 4 1,1 0-1,1 3 7,1 2-8,1-1 1,1 1-1,2 0 0,-1 0 0,1-1 0,-2 0 0,-1-2-1,3-3 0,-5-2 0,1-4 0</inkml:trace>
  <inkml:trace contextRef="#ctx0" brushRef="#br0" timeOffset="95452.4595">19181 6748 2,'0'-1'3,"-2"1"0,2-3-1,0 3 0,0-1 0,-2 1-1,2 0 1,0 0 0,0 0 1,0 0-2,0 1 0,0 4-1,0 3 1,2 2 0,-2 3-1,2 2 1,0 5-1,2 2 1,0 3 0,1 1 0,-1 3 0,2 4-1,-4 2 0,2 0 0,-2 3 1,0 2 6,0-2-7,0 2-1,0-3 1,0 1 6,1-1-7,-1-2-1,0-2 2,2-1 0,-2-1 0,2-2-1,0-3 0,2 0 1,1-3 0,1-2 6,0-1-1,2-3-7,1 0 0,-1-3 1,3-2 6,1-1-7,0-2 1,1-2 0,2-1 0,-1-1 0,1-1-1,-1-3 0,-1 2 0,-1-3 0,1-3 0,-1 2 0,-4-2-1</inkml:trace>
  <inkml:trace contextRef="#ctx0" brushRef="#br0" timeOffset="95837.4816">19051 7149 4,'0'0'4,"0"0"-1,2 0 0,-2 1-1,0-1 0,0 0 8,0 0-9,2 1 0,-2-1 0,0-1-1,0 2 0,0-1 1,2 0 0,0 0 6,2-1-8,4 0 1,3-1 6,1-1-7,5 0 0,1-1-1,3 0 0,4-2 0,-2 0 0,3 0-1</inkml:trace>
  <inkml:trace contextRef="#ctx0" brushRef="#br0" timeOffset="97694.5877">20410 6971 3,'2'-2'2,"-2"-1"0,0 0 0,0-1 0,-2 1 0,2-2 0,0 2-1,-3-1 0,3 0 0,3-1 1,-6 0 0,3 2-1,0-1 0,-2 1 0,2 0 0,0 1 0,0 0 0,-2 1 0,2 1-1,0 0 1,0 0-1,0 4 0,0 2 0,0 2 0,2 4 0,-2 2 0,0 2 1,2 4-1,1 3 0,-3 2 0,2 2 0,0 3 0,0 0 0,-2-1 0,4 3 0,-2 1 0,-2-2 0,2 2 0,0-3 0,0 0 0,2-1 0,-4-2 0,2 0-1,0-3 0,-2-2 0,2-1 0,1-2 0,-1-2 0,0-1 0,0-4 0,-2-1 0</inkml:trace>
  <inkml:trace contextRef="#ctx0" brushRef="#br0" timeOffset="98085.6101">20271 6931 2,'-2'-4'3,"2"-1"-1,0-1 0,2 2 0,0-1 0,2-1 0,0 2 0,5-1 0,-1 0-1,2 2 1,5 2-1,1-1 0,5 4 0,4 2 0,2 3 0,4 1 0,2 4 0,0 1 0,2 2 0,2 3-1,-2 2 0,1 1 0,-1 4 7,-4 0-7,-2 3 0,-5 1 0,-1-2-1,-4 2 1,-5-1 0,-1-1-1,-7-2 1,-2 1 0,-4-2 0,-2-1 0,-4-2 0,-7 0 0,1-1 0,-7-2 0,-1-1 0,-3-2 0,-4-1 0,-2-4 0,0 1 0,0-3 0,0-2 0,2-4 0,-2 1 0,5-3 0,1-3 0,0 0 0,4-2 0,3 0 0,3-2-1,3 0 0,4-2 0,4 1-1,6 0-1</inkml:trace>
  <inkml:trace contextRef="#ctx0" brushRef="#br0" timeOffset="98836.6531">21185 7422 1,'4'-2'3,"2"1"-2,1-3 0,3 2 1,0-2-1,3 1 0,-1-2-1,5-1 1,-1-1 0,1 0 0,1 0 0,1-2-1,-2-1 1,1-2-1,1 0 1,-3 1 0,-1-2-1,-1-1 1,1 0-1,-3-2 0,-1 0 0,-3-2 0,-2 1-1,-2-1 1,0 0 0,-4 1 0,0 2 0,-4 0 0,0 2 0,-2 2 0,-2 3 1,-1-1-2,-3 5 1,1 3 1,-1 2-1,-2 3 0,-1 5 1,1 2-1,-1 8 1,1 1 1,-3 4-1,3 2-1,3 1 1,1 2 0,0 1 0,1 0 0,1 0-1,4-2 1,-2 0 0,4-1 0,2-3 0,2 0-1,2-1 1,0-4-1,2-1 1,5-2 6,1-2-8,2-2 1,3-4 12,2-4-14,-1 0 13,5-4-14,0-4 7,2-1 0,-3-4-1,3-2-8,0-3 15,0-2-2,0-4-7,1-5 0,-3-1-7,0-6 1,-2-3 0,-1-2 0,1-2 2,-4-1-1,-1-2 0,1 2 1,-7-4 0,2 4 1,-1 1 0,-3 1 1,0 3-1,-1 1 0,-3 3 1,0 3 0,2 3 0,-2 2 0,-2 4 0,2 1 0,-2 5 0,0 3 1,1 5-1,-1 5 0,0 5 1,0 7 0,0 3 0,2 5 0,-2 4 0,0 4 1,0 4-1,-2 4 1,0 3-1,2 0 1,0 3-1,0-2 1,2-1 0,-1 0 0,1-2 0,0-1-1,4-4 0,0 0 0,1-3 0,1-2 0,2-2 0,-1-1 7,-3-4-8,2-1 0,1-3-1,-3-2 0,0-1-1,-2-2 1</inkml:trace>
  <inkml:trace contextRef="#ctx0" brushRef="#br0" timeOffset="99024.6639">21977 7266 1,'0'-1'3,"2"0"-1,0-3 1,3 1-1,1-1 0,2 0 0,0-1-1,3-1 0,1 1 0,0-2-2</inkml:trace>
  <inkml:trace contextRef="#ctx0" brushRef="#br0" timeOffset="99940.7162">22337 7183 1,'4'-4'3,"0"1"0,1-2 0,1 0 0,0 1-1,4-1 0,1 1-1,-1 1 0,2 1 0,5 2 1,-1 3 0,3 2-1,4 3 0,0 5 0,-1 2 0,5 3 0,-2 3-1,0 1 0,-2 3-1,-3-2 1,-1 2 0,-3-1-1,-3-1 1,-1 1-1,-3-2 1,-1-4-1,-6 2 0,0-3 0,-2-1 0,-2-3 1,0-1-2,0-4 1,-2-1 0,-1-4 1,-1-3-1,0-3 0,2-3 1,-2-3 0,-3-3 0,3 0 0,-2-5 0,0-1 1,-3-1-1,-1 2 1,0 0 0,-3 5 0,1 0-1,-1 3 0,-1 3 2,-1 4-1,0 4 0,1 3 0,-1 4 0,1 1 0,1 4 0,5 3 0,2 0-1,-1 2 0,5 0 1,4 1 0,2 1-1,5-1 7,1-2-7,2 0 0,5-3 0,1 0 0,3-3-1,4-2 1,1-3 0,3-2 0,0-4-1,2-2 0,0-3 1,-2-3-1,4-3 0,-4-3 0,0-2 0,-2-5 0,-3-1 0,1-3 0,-2 2 1,-3 1 0,-1 2 0,-3 3 0,1 2 1,-5 6-1,-2 4 0,3 6 0,-3 2 1,-2 4 0,3 5 6,-1 1-7,0 1 6,0 4-7,3-2 0,1 4 0,1-2 1,1 1 0,3-2 0,1 0-1,1-1 0,1-1 1,1-2-1,0-1 0,-5-4 0,3-2 0,0-2-1,-3-1 0,-1-3 0</inkml:trace>
  <inkml:trace contextRef="#ctx0" brushRef="#br0" timeOffset="100123.7267">23373 6949 5,'-2'0'3,"2"0"1,0 0-1,0 1 0,-4 4-1,2 0 1,0 2-2,2 4 1,0 3-1,0 1-1,0 2 0,2 3-1,2 2 0</inkml:trace>
  <inkml:trace contextRef="#ctx0" brushRef="#br0" timeOffset="100544.7508">23470 7623 2,'3'-4'3,"3"-3"-1,0 0 0,0-3 0,2 0 0,-1-2-1,3-1 1,0-2 0,-1 0-1,1-2 0,0-2 1,-1-2-1,-1 0 0,0-1 0,-2-2-1,3-3 0,-3-1 0,-2-1 0,0-1-1,0-2 0,0 2 1,0 1 0,-1 0 0,-1 0 0,0 0 0,0 0-1,0 1-1,-2 1 2,0 2-1,0 0 0,0 2 1,-2 2 0,2 4 0,-2 3 0,2 2 0,-2 5 0,0 2 0,-3 5 0,1 3 1,0 5-1,0 2 1,0 4 1,0 6-1,-3 3 0,3 4 0,0 6 1,0 3 6,0 3 5,0 3 5,0 1-9,2 0-1,0 0 5,4-2 6,-2 0-16,4-3 12,0-1-14,4 0 6,0-3-7,3-3 13,1-2-2,1-1-14,1-2 13,1-3-26,-1-3 1,5-4 2,-5-2 0,3-3 1,-3-3 1</inkml:trace>
  <inkml:trace contextRef="#ctx0" brushRef="#br0" timeOffset="103352.9114">15256 8864 2,'0'0'3,"0"0"-1,0 0 1,0-2-1,0-3 0,0 0 0,0 0-1,0 0 1,2 0-1,-2 2 1,2-2-1,2 0 0,2 1 0,0 0 0,3 2-1,3-2 0,0 4 1,7 2 0,0 2 0,3 3 0,3 1 0,4 5 0,0 2 6,2 3-1,-2 3-1,2 2 0,-2 1-7,0 4 0,0 1 0,-4 3 0,-5-1 1,1 2 0,-4-1 0,-5 0 0,0-2 0,-3-1-1,-5 0 1,0-2 0,-4-3 0,0-1-1,0-2 1,-2-2 0,0-3 1,2-2-1,-2-2 1,2-3 0,-2-1-1,2-3 0,-2-4 1,2-2 0,0-3 0,0 0 0,2-6-1,0-1 1,0-4 0,0-3 0,-2 1 0,-2-2 0,2 2 0,-2-3 0,-2 1-1,0 1 1,-3-1 0,-1 3 0,-2 0 0,-3 1 0,1 1 0,-5 2 0,1 1-1,-3 6 1,1 2 0,-5 5 0,2 2 1,0 5 0,-1 7 0,-1 3 0,2 6 0,3 0 0,1 3 0,1 0-1,3 1 0,5 0 7,2-1-8,2-1 13,2-1-1,6-3-7,0-2-9,4-3 15,4 0-2,3-4-1,6-3-7,-1-3-6,5-2 19,2-3-14,4-3 7,0-3-14,0-1 1,2-4 0,-2-1 1,0-2 0,-2-2-1</inkml:trace>
  <inkml:trace contextRef="#ctx0" brushRef="#br0" timeOffset="104321.9667">15965 8766 1,'0'0'3,"0"0"0,0 0 0,0 0-1,0 0 0,0 0 0,0 4 0,2 4 0,0 4 0,0 3-1,2 2 0,0 4 1,1 2-1,-3 4 0,2 2 0,0 4 0,-2 2 0,0 1 0,0 1-1,2 1 0,-2-1 1,0 2 0,0-2-1,1-2 0,1-1 0,-2-2-1,2-3 0,-2-2 0,2-4 0,-2-2-1,2-1 1,-2-5 0,3-2 0,-3-4 0,2-3 0,0-3 1,-2-3 0,2-2-1,-2-5 1,0-1 0,0-3-2,0-2 2,0-5 0,-2-2 0,-2-1 0,2-1 0,-2-2 0,0 1 0,-2-1 0,2 1 2,0 3-1,0 1 0,0 0 0,2 3 0,-2 1-1,0 2 0,2 1 0,2 3 1,0 2 0,4 2 0,4 2 0,5 2 0,5 3 0,3 3-1,6 2 0,0 1 0,2 2 0,2 3 0,0 1 0,0 0 7,1 1-1,-6 1-8,-1 1 1,-2 0 0,-4 2 0,-3-3 0,-5 1 0,-5 1 1,-2-1 0,-6-1 0,-4 0 0,-4 0 0,-7-2-1,-3 0 1,-7-1 0,-4-3 0,-2-2 0,-2-1-1,-4-1 0,2-1 0,-3-4 0,5-1 0,2-1 0,0-2 0,6-1 0,1-2 0,5 0 0,2-1-1</inkml:trace>
  <inkml:trace contextRef="#ctx0" brushRef="#br0" timeOffset="104700.9884">16656 9241 2,'-2'7'11,"2"3"-8,-2 2 13,0 3-3,-3 1-1,3 3-1,2-1-16,0 1 15,0 1-14,2-2 13,3 1-14,1-3 13,2 1-13,4-2 7,1-4-7,3-1 0,3-5 0,2 0 1,4-4 0,-3-3 1,3-2 0,0-3 0,0-2 1,0-4 0,-5-2 0,-1-2 1,-1-5-1,-5-2 0,-3-4 1,-2-1 0,-3 0 0,-7-1 0,-3 2 1,-3 1 0,-4 3 0,-5 3 0,1 3 0,-3 2 0,-2 6 0,3 1 0,-3 3 0,2 3 0,1 2 0,1 2 0,3 4 0,3 1 0,1 2-1,2 1-1,2 3 0</inkml:trace>
  <inkml:trace contextRef="#ctx0" brushRef="#br0" timeOffset="105405.0288">17309 9128 1,'0'3'3,"2"2"0,-2 1 0,0 4 0,0 4-1,0 1 0,2 3 0,-2 0 1,0 2-1,3 1 0,-1-1-1,2 1 0,-2-1 0,2-2 0,2 1-1,-2-4 0,5-1 0,-3-2 0,2-4-1,2-3 1,3-2 0,-1-4 0,1-5-1,-1-2 1,0-5 0,3-2 0,-3-3 0,1-3 1,-3 3 0,0-1 6,-1 3-1,-1 2 6,-2 3-8,0 5 7,1 2 10,-1 5-9,-2 5 0,2 4-3,0 4-7,3 3 12,1 1-8,0 2 0,1 0 5,5 1-20,1-1 20,-1-2-14,1-2 0,-1 0 7,3-5-1,-3-2 0,1-3-7,2-5 13,-1-2-1,1-6 7,-3-3-9,3-5-21,-4-6-3,1-4 21,-1-3-20,-1-5 1,0-4 3,-3-5 2,1-4-1,-1-3 2,-5-3 2,2-5 1,-4 0 1,-2 0 1,-2 1-1,0 5 2,-2 5 1,0 6 0,-2 6 0,0 10 1,0 8 1,0 10 6,-1 8 6,1 9-14,0 6 0,2 9 7,2 4 7,0 7 4,2 3-2,0 5-1,4 3-8,1 2 12,1 0 11,2-1-10,3-1-3,-1 0-7,5-1 5,-1-5-8,3-1-7,4-2-12,-3-4-5,1-4 3,0-4 1,-3-4 2,1-3 1,-3-5 1,-3-2 2</inkml:trace>
  <inkml:trace contextRef="#ctx0" brushRef="#br0" timeOffset="105614.0407">18046 9035 4,'2'0'3,"0"-2"1,2 0-2,0 1 1,4 0-1,3-1 0,-1-2 0,4 1-1,1-1-1,4 1 0,-3-2-1</inkml:trace>
  <inkml:trace contextRef="#ctx0" brushRef="#br0" timeOffset="106567.0953">18995 8767 1,'0'-3'3,"0"1"0,0-2-1,0 2 0,0-1 0,0 2 0,-2 1-1,2-1 0,2 2 1,-2 3 1,2 2-1,2 5 0,2 3-1,1 5 7,1 2-8,0 4 0,0 3 0,1 0 0,-3 2 0,0 3 0,2-1 0,1 3 0,-3-1 7,2 0-1,-2-2-8,3 0 1,-5-2-1,0-1 0,-4-3 0,2-2 0,0-3 0,-2-1-1,0-4 1</inkml:trace>
  <inkml:trace contextRef="#ctx0" brushRef="#br0" timeOffset="107207.1319">18865 9110 2,'0'0'3,"0"0"0,0 0 0,0 0 0,0 2-1,4 1 0,2-1 0,2 0 0,5 0 0,1-1-1,7 0 1,2-2-1,1 0 0,3-3 0,2 0 0,2-1 0,0-2-1,0-2 7,0 0-8,-2-3 0,0-1 0,0-2 1,-4-2-1,0-2 0,-2-2 0,-5 0 1,-1-1-1,-5-1 1,-2 1 0,-1 0 0,-5 3 0,0 3 0,0 2 0,-4 6 0,0 3 0,0 6 0,-2 6 0,0 5 0,-2 5 0,2 5 0,0 4 0,2 1 0,2 3 0,2 1 0,2 1 0,4-1 7,3 0-8,1-3 7,3-1-7,2-3 0,-1-3 7,3-3-8,2-4 0,-3-5 1,3-2 0,0-5 0,-3-4 0,3-5 0,0-3 0,-2-4 0,-3-3 0,1-1 0,-5-1 0,1 2 1,-3 0 0,-4 5 0,3 0 0,-3 4 7,0 3-8,1 4 0,-3 5 7,2 3-7,0 4 0,3 5 0,1 1 7,1 1 5,3 1-14,1 1 14,3-2-8,3 0 6,2-3-8,2-2 0,2-3 6,2-3 6,-2-3-8,2-3-7,0-5 0,0-3 0,0-3 1,0-4-7,-4-4 1,-2-1 1,-3-3 0,-3-3 1,-5-3-1,-5-2 1,-5 1 2,-4 0 0,0 3 0,-4 4 1,-5 5 0,1 6 1,0 5 0,-3 8 0,1 6 1,-2 5 6,1 5 13,3 5-16,0 5 6,2 4 11,4-1-8,4 3-2,2 0-1,4-3-1,4 2 6,3-4-9,4-3 6,3-1 5,1-4-9,2-4 0,4-2-15,0-3-10,0-3 1,0-3 1,0-1 3,-2-3 1,-3-2-2</inkml:trace>
  <inkml:trace contextRef="#ctx0" brushRef="#br0" timeOffset="108126.1844">21158 8978 1,'0'0'4,"0"0"-1,0 0 0,0 0 0,0 0-1,0 0 0,0 0 0,0 0 1,0 0-2,0 1 1,0 4-1,0 4 0,2 4 0,-2 3-1,-2 2 1,4 1 0,-2 5 6,2-1-7,-2 1 6,0-1-7,2 2 0,0-2 7,3 0-8,-1-2 7,2-1-7,2-2 7,3-2-7,1-5 0,2 0 0,5-4 1,0-6-1,1-2 1,1-4 0,2-3 7,-3-4-7,3-3 0,0-3-1,-2-2 7,-1-1 0,1 1-8,-4 1 1,-1 0 7,-1 4 6,-3 2-8,-2 3 6,-1 1-1,-1 6 5,-2 4-8,0 4 0,1 4 5,-3 4-7,2 3 12,2 3-1,0-1-3,3 3-7,-1-1-1,5-1 6,1-2-7,5-1-1,2-1 0,1-3 0,5-4 6,2-2-13,-2-4 1,4-4 0,-2-3 1,0-3-6,0-6 8,-4-2-6,-2-4 6,-4-6-12,0-4 2,-7-2 8,-4-4-6,-3 0 0,-3-3 3,-8 0 0,-3 2 1,-5 1 1,-3 3 0,-1 6 0,-3 3 2,3 5 0,-1 5 0,1 5 1,1 4 0,3 4 0,1 5 0,3 0 0,2 5 0,4 0-1,2 2 0</inkml:trace>
  <inkml:trace contextRef="#ctx0" brushRef="#br0" timeOffset="109071.2385">22120 8937 2,'0'-2'3,"0"0"0,0-1 0,0 1 0,0 0-1,0-1 8,0 1-9,2 1 7,-2 1-8,0-1 7,0 1-1,0 0-7,2 1 6,0 3-7,2 2 13,0 4 0,3 0-3,-1 4 6,0 2-15,4 2 0,1 1 1,1 1 6,1 3-1,1 2 7,3-2-9,-1 2 6,1-1-7,-1 2-1,3-2-6,-1 0 7,1 1-7,-2-3-6,-1 0 0,-1-2 3,-3 0 0,-2-3 2,-1-1 0,-3-2 1,-2-1 0,-2-1 1,-2-2 0,-4-2 1,0-1 0,-7-2 1,3-2 0,-4-1 1,-3-2 7,3-3-1,-3 0-1,-1-4 13,-1-1-3,3-3-14,-3-2 6,3-1 7,1-1-3,1-1-1,2-3-1,1 0 12,3-1-16,2-1-13,4 1 20,0-2-1,2 1-20,4 1 7,5-1-5,-1 3-7,2-2 2,3 3 2,3 0 0,3 2 1,2 4 1</inkml:trace>
  <inkml:trace contextRef="#ctx0" brushRef="#br0" timeOffset="113112.4696">22480 8987 2,'0'0'2,"0"0"0,0-1 0,0-1 0,0 1 0,0-2-1,2 2 1,-2 0-1,2-1 0,-2-1 0,0 1 0,2 1 0,-2-3 1,2 2-1,2 0 0,-2-1-1,-2 0 0,2 2 1,-2-3-1,2 2 1,0 1 0,-2 0 0,3-1-1,-3 1 1,0 1-1,0 0 1,2-1-1,-2 1 0,0-1 0,0 0 1,2 1-1,-4 0 0,2 0 0,0 0 0,0 0 0,0 0 0,0 0 0,0 0 0,0 0 0,0 0 0,0 0 0,0 0 0,0 0 0,0 0 0,0 0 1,0 0-1,0 0 0,0 0 0,0 0 0,0 2 7,-7 2-7,-1 0 6,0 3-7,-5 0 0,-1 1 0,-3 3 0,-3-1 7,-3 3-7,-2 0 0,-4 1-1,0 1 1,-6 1 0,0 0 7,-2 0-7,2 1 0,-1-1 0,3-2 0,2-1 0,2-1 0,5-2 1,3-1-1,2-3 0,3 0 0,3-1 0,3-2-1,2-1 1,1 0-1,7-4 0</inkml:trace>
  <inkml:trace contextRef="#ctx0" brushRef="#br0" timeOffset="116234.6482">15431 10465 1,'0'0'3,"0"0"-1,0 0 0,0 0 0,0 0 0,0 0-1,0 0 0,0 0 1,0 0-1,0 0 0,0 0 0,0 0 0,0 0 1,0 0-1,0 0 0,0 0-1,0 0 1,0 0-1,0 0 0,0 0 0,0 0 0,0 2 1,0 7 0,-2 2-1,2 4 1,-2 2 0,2 0-2,-2 3 1,2 0 1,0 1-1,2 2 0,-2-1 0,0 2 0,0 0 0,2-2 0,0 0 0,3-3 0,-3 0 0,2-1 0,0-3 0,2-3 0,0-1 0,5-4 0,-1-2 0,2-3 0,5-4-1,2-4 1,-1-4 1,3-1-1,0-3 0,1-4-1,-1-1 2,2-1-1,-3 1 0,1-1 0,0 2 0,-3 3 0,-1 1 0,-3 2 0,1 4 0,-1 5 1,1 1 0,-1 6-1,1 3 1,-1 2 0,1 3 6,1 1-8,1 2 7,-1-1-7,5 1 0,-2-1 0,1-3 0,3 1 1,2-4-1,2-2 0,-2-4 1,4-3-1,0-2 7,-1-6-7,-1-1 0,2-5 0,-2-1 0,-2-5 1,-4-1 0,-1-3 0,-3 0-1,-3-3 0,-3 0 1,-3 0-1,-4 0 1,-4 1 0,-4 3-1,-2 1 1,0 2 0,-7 2 0,1 3-1,-3 3 1,1 2 0,-1 4-1,3 2 0,0 2-1,-1 2 1,3 4-1</inkml:trace>
  <inkml:trace contextRef="#ctx0" brushRef="#br0" timeOffset="117034.694">16616 10342 1,'0'-1'3,"3"0"-1,-1-1 1,2 2-1,0 2 0,4 0 0,0 1 0,3 2 0,-1 2 1,5 2-2,-3 3 0,2 1 0,3 1 0,0 2-1,-3 3 1,3 0 0,-3 2-1,-2 0 0,1 0 0,-3 0 0,-2-1 0,-1-2 0,1 0-1,-4-2 1,2-1-1,-2-3 0,-1-2 0,-1-2 1,-2-2-1,0-3 1,-2-3-1,-3-3 1,1-1 0,-2-3-2,-2-3 2,-1 0 0,-3-3 0,0 0 2,-1 1-1,-3 0-1,-3 3 1,3 0 0,-5 6 0,0 1 0,1 4 0,-3 5 6,2 3-7,-2 3 7,3 5 5,1 1-8,0 2-7,3 1 7,3 1 0,5-1 13,0 0-3,6-1-8,4-2-7,4 0 13,2-4-2,5-1-1,3-5-2,5-3 0,2-2-14,4-5 14,0-3-14,4-3 14,-2-2-8,4-3-6,-2-1 1,0-2-6,-4-2 0,-5 0 3,1-2 1,-4-1 0,-3 1 1,-3 1-1</inkml:trace>
  <inkml:trace contextRef="#ctx0" brushRef="#br0" timeOffset="117874.7419">17115 10433 1,'-2'0'3,"2"-2"-1,-2 1 0,2 0 1,-2 0-1,2 1 0,0 0 0,0 0 0,0 0 1,0 2-2,2 3 0,0 3 0,4 2 1,0 2-1,3 2 0,1 2 0,0 3 0,3 0 0,-1 0-1,2 1 0,3 0 1,0 0 0,-1-1-1,1 1 0,-3 0 0,1-1 0,-3-3 0,-2 0-1,1-2 1,-3 0 0,-2-4 0,0 1 0,-4-3 0,1-2 0,-6-1 0,1-3 0,-2-3 0,-2-2 0,0-2 0,-2-4 0,1-3 0,-1-2 1,2-5-1,2-2 0,2-2 0,0-5 0,2 0 0,0-1 0,4 0 0,2 1 7,0 0-8,0 3 0,5 0 0,-1 4-1,2 1 0,3 3 0,-1 3 0</inkml:trace>
  <inkml:trace contextRef="#ctx0" brushRef="#br0" timeOffset="118279.7652">17649 10420 2,'0'0'3,"-3"0"0,3 0-1,0 0 0,0 1 0,0 2 0,3 3-1,-1 1 1,6 4 1,-2 3-1,4-2-1,3 4 0,-1 1 0,5 2 0,-1-2-1,-1 3 1,1 0-1,1-1 0,-3 0 0,-1 0 0,-1-1-1,-1 0 0,-3-2 0,-2-1 0,0-1 1,-2-1 0,-2-3 0,-2-1 0,-2-3 0,-2-1 1,0-4 0,0-2-1,-4-4 0,1-3 1,1-2 0,2-4 0,-2-3-1,4-2 1,-2-5 0,4-1 6,-2-2-8,4-1 7,-2-1-7,4 1 7,0 0-8,2 0 0,2 4 1,-1 1-1,1 2 0,2 1 1,-1 5-1,1 3 0,2 2-1</inkml:trace>
  <inkml:trace contextRef="#ctx0" brushRef="#br0" timeOffset="119924.8593">18153 10464 2,'0'0'3,"0"0"0,0-2-1,0-3 0,0-1 0,0-1 0,2 1 0,0 1 0,0-2 1,0 1-1,3 0-1,-1 1 0,2 2 0,2 2 0,3 1 0,1 1 0,2 2-1,-1 3 0,3 2 0,1 3 1,-3 2-1,3-1 1,2 3 0,-1 1-1,-3 1 0,-1-1 0,-1 3-1,-1-3 0,-2 2 0,-1-3 0,-1-3 0,-2 1 0,0-1 0,-4-3 0,-2-1 0,0-3 0,-4-2 0,0-1 0,-6-5 1,1 1 0,-1-3 0,-4 1 0,-3 0 1,-2 0-1,1 1 1,-1 0 0,-1 2 0,-3 2-1,2 3 1,0 1 0,-1 3 0,1 3 6,4 1-1,1 2-7,1 0 7,5 1 5,0 1-14,6-1 7,2 0 7,4-2-9,6-2-6,2 0 19,5-4-14,3-3-7,5-1 1,4-5 7,4-2-7,2-3 14,2-1-8,0-5-7,-2-1 8,1-3-7,-3-3 0,-2-2 1,-3-2 1,-3-2 0,-4-1 0,-5 1 0,-1 2 0,-5 3 1,0 2 7,-4 3-7,-2 6 0,0 3 0,-2 6 14,-2 5-14,0 4 13,0 4-8,2 3 0,-2 1 5,2 3-7,2 1-6,4-2 0,3 1 14,1-3-2,2-1-13,5-2 7,2-2 6,1-3-7,1-4-6,2-2 7,0-4-7,1-2 1,1-4 7,-2-3 0,2-2 0,-5-2-7,-1-3 0,0-2 0,-3 0 2,-1 0 0,-1 2 1,-1 3 6,-3 2 0,0 1-7,-2 4 0,-1 6 7,-1 3-7,0 3 14,0 6-15,-2 4 0,3 2 15,-1 3-15,4 0 13,1 1-14,1-1 7,2-2 6,1 1-1,-1-3-13,3-1 13,4-3-1,-3-4-7,3-1-6,2-4 13,-3-2 0,1-1-7,2-5 0,-3 0-6,1-4 0,0 0 1,-5-3 1,1-1 0,-5-1 0,1 0 1,-3 1 1,-2 0 0,1 0 1,-3 2 0,0 1 0,-2 1 0,0 0 1,0 2-1,1 0 1,-3 1-1,2-2 1,0 1 0,0-1 0,0-3 0,0 1 1,3-2 0,-1-1-1,0-2 0,0-2 1,-2 0-1,0-2 1,1-1 0,-1-2 0,-2-2 0,0 1 0,-2 1 0,0 1 0,0 2 0,-2 4 0,0 3 0,2 5 0,-2 3 0,0 6 0,-1 6 1,1 6-1,0 4 0,0 5 1,0 3 6,2 5 5,0 3-8,2 0 7,2 1 4,-2 1-2,5-1-8,-1-3 7,0-1 4,2-1-8,1-2-1,1-4-8,0-2 8,3-3 4,-1-5-7,1-3-1,1-4-6,-2-4-14,1-3 3,1-3 2,-1-2 1,-1-6 0,1-2 3,-1-2 1,-4-3 1,3-1 1,-1-1 0,-4 3 1,0 0-1,1 4 2,-1 4 7,-2 3 0,0 3-8,2 4 15,-2 6-9,3 4 12,-1 2 6,0 5-4,0 1-14,2 1 6,1 1-14,1-1 20,2 1-8,-1-1-13,3-2 13,1-2 13,1-1-16,1-3 0,-1-3-13,3-4 1,-2-1 7,1-4 1,-1-3 6,-1-2-14,1-3-5,-3-5 2,1-1 1,-1-4 1,-1-2 1,-3-3 1,0-2 1,1 1 1,-1-2 0,-2 4 2,-2 0 0,1 4 0,-3 3 1,0 3 0,-2 5 1,0 3 0,0 3 0,-4 4 0,0 3 0,0 2-1</inkml:trace>
  <inkml:trace contextRef="#ctx0" brushRef="#br0" timeOffset="120760.9071">20188 10492 4,'0'0'3,"0"0"0,-2 0-1,0 0 1,0 1-1,0 0 0,-2 4 7,2 3-2,0 2 0,-2 6-1,-1 3 12,3 6 10,0 1-22,2 7 19,0 1-11,2 3-8,0 1 7,3 4 4,1 2-15,0 4 12,2 1-7,1 3 5,-3 1-2,0 1-20,2 0 20,-4-3-14,0-1 1,-4-4-6,0-3-6,0-3 3,-4-5-5,-2-5 1,-2-4 3,-2-4 1,-3-5 2,-3-5 0,-3-5 2,0-5 8,-3-5 6,-3-8-1,2-5-13,0-6 1,1-6 13,-1-8-13,2-5 7,2-3 7,3-5-8,4-1-6,3-2 7,5-2 0,2 2 7,6 0-14,2 3 1,9 1 0,-1 3 1,7 4-2,0 3 2,4 6 0,1 4 0</inkml:trace>
  <inkml:trace contextRef="#ctx0" brushRef="#br0" timeOffset="121237.9344">19491 10333 2,'0'0'4,"0"0"-1,0 0 0,0-2 0,4-2-1,3-1 0,5-1 1,0-3-1,7 0 0,2-2 6,-1 1-8,7-2 0,4 0 0,0 1-1,0 0 1,2 1-1,1-1 0,-3 2 0,0 0-1,-5 2 0</inkml:trace>
  <inkml:trace contextRef="#ctx0" brushRef="#br0" timeOffset="122282.9941">21320 10503 2,'0'0'3,"-3"2"0,3 0 0,0 5-1,0 5-1,0 0 1,3 3-1,-3 3 0,0 2 0,2-1 0,-2 2-1,0 3 2,2-2-2,0 1 0,0-1-2,-2 0 1,0-1 0</inkml:trace>
  <inkml:trace contextRef="#ctx0" brushRef="#br0" timeOffset="122457.0041">21351 10206 3,'-3'-5'4,"1"1"-1,-2-1 0,0 1-1,2 1 0,0 1 0,0 0-1,0 4-1,0 1 0,0 3 0,4 2 0</inkml:trace>
  <inkml:trace contextRef="#ctx0" brushRef="#br0" timeOffset="122810.0243">21781 10319 1,'-6'0'4,"-1"1"0,-1 1-1,0 2 0,-3 3 0,-3 2-1,-3 4 1,1 1 5,-1 3-7,1 2-1,1 3 7,3 1-1,4 0-1,-1 2 0,5-1-7,2-1 6,4-1-6,4-1-1,3-1 1,3-2-1,3-2 1,5-2-1,1-3 1,4 0 0,2-3 1,2-1-1,-2-2 1,-3-1 0,1 0 1,-4 0-1,0 0 1,-5-2 0,-4 3-1,-1-2 1,-5 2 0,-4 1 0,-4 0 0,-2 2 0,-4-1 0,-5 2 0,-1 0 0,-5 1 0,0 0 0,-1-1 0,-1 2 0,0-3 0,3 0-1,1-1 0,1-1 0,3-1 0,3-3-1,2 0 1</inkml:trace>
  <inkml:trace contextRef="#ctx0" brushRef="#br0" timeOffset="123210.0471">22234 10365 2,'0'0'4,"0"0"-1,-2 0 0,2 0-1,-5 2 1,1 1-1,-2 1 1,-2 2-1,0 4 0,-1 1-1,-1 2 0,4 2 0,0 3 0,-1-1 0,3 2 6,2 0-7,2-1 0,4 0 0,3-1 0,1-1 0,2-2 0,3 0-1,1 0 0,5-4 1,-1 0 0,1-1-1,-1-1 0,-1-1 0,0-1 1,-3 1 0,-4-1 0,1-1 0,-5 2 0,-4 0 0,-2 0 0,-4 0 0,-2 0 0,-3 1 0,-3-1 0,-3 2 0,-1-2 0,-3-1 0,-1 0 0,1 0 0,0-1-1,1-2-1,1 0 0,1-2 1,3-1-1</inkml:trace>
  <inkml:trace contextRef="#ctx0" brushRef="#br0" timeOffset="123852.0839">22529 10536 1,'0'1'3,"0"5"0,0 2 0,0 3 0,0-1 0,0 2-1,0-2 0,3 3 1,-3-1-1,2-1 0,2 1-1,2-2 0,0 1 0,2-3-1,5-2 0,-1 0 0,5-4-1,-3-1 0,3-3 0,-1-3 0,1-2 1,1-3 0,-1-4 0,0-3 0,-3-1 0,1-2 1,-1 3 0,-4-2 0,1 3 0,-3 1 6,0 2 6,-2 2-2,-1 4 0,1 4 4,-4 4 4,0 5-8,2 4 11,-2 3-8,0 2-16,2 3 13,3 0-14,1 2 7,2 1-1,3-2-6,3-1 0,1 0-6,3-3 20,3-2-20,0-4 7,2-2 1,2-4 6,4-3-14,-2-3-4,2-5 8,-3-4 6,1-4 0,0-6-6,-4-4-6,0-4 1,-4-5 1,-1-1 2,-3-4 7,-3 2-6,-3 0 0,-1 4 8,-6 0-1,0 5 6,-4 5-13,0 3 26,-4 4-2,-2 7-9,-2 4 5,-3 6-8,1 6 7,0 6 10,1 3-2,1 5-4,0 3 5,2 6-3,4 1 11,4 3-5,-2 0-14,4 1-3,6 0-1,1-2 13,5-1-16,3-1 0,1-2-27,5-5-10,2-2 5,-2-4 3,0-3-4,0-2 4,-1-3 1,-3-4 4,0-5 1,-3-5 3</inkml:trace>
  <inkml:trace contextRef="#ctx0" brushRef="#br0" timeOffset="124299.1095">23853 10728 102,'0'0'18,"0"0"-3,0 0 5,0 0-3,0-1-2,0 0-1,0-1 4,0 1-15,0-1-26,0 1 2,0 0 1</inkml:trace>
  <inkml:trace contextRef="#ctx0" brushRef="#br0" timeOffset="139784.9952">3266 7005 1,'0'0'2,"0"0"0,0 0 0,0 0-1,0 0 1,0 0-1,0 0 0,0 0 0,0-2-1,0 0 1,0 0 0,0-2 0,-2 3 0,2-1-1,0 0 0,-2 0 1,2 0 0,0 0 0,-2-1-1,2 0 0,-2 2 0,0-3 0,0 2 0,2 0 0,-2-1 0,0 0 0,2-1 0,-2 1 0,0-1 0,0 0 0,-1 0 0,1 1 0,0-1 0,0 0 2,-2 0-2,2 1 0,-2-2 0,2 1 0,-2 1 0,2-2 0,-2 2 0,1-2 0,-1 2 0,0-1 0,2 0 0,-2 0 0,0 1 1,0-1-1,0 2 0,-1-2 0,3 1 0,-2-1 0,0 2 1,2 0-1,-2-2 0,0 2 0,0-1 0,-1 1 0,1 0 0,0 0 0,2 0 0,-2 0 0,2 1 0,-4 0 0,2 0 0,-1-1 0,1 2 0,0 0 0,0-1 0,0 2 0,0 1 0,-2-1 0,1 1 0,-1 0 0,0 1 0,-2 0 0,2 2 0,-3-2 0,3 2 0,-2 0 0,-3 0 0,3 2 0,0-1 0,-2 2 0,-1-1-1,1 0 1,0 1 1,-1 2-1,1 0 0,-3 1 0,3 0 0,-2 1 0,-1-2 0,1 4 0,-1-1 0,1 1 0,2 1 0,-3 1 0,3 1 0,2 1 0,-3 1 0,3 1 0,0 2 0,0 1 0,1 0-1,1-1 2,0 2-1,0 0 0,2-1 0,-1 1 0,1-1 0,2 0 0,0-1 0,0 0 0,2 0-1,2 2 1,0-3 0,2 0 0,1-1 0,-1 1 0,4-1 0,-2 0 0,2-3 0,3 1 0,-1-1 0,2 0 0,1-2 1,1 1-1,1-2 0,1-1 0,1 1 0,-1-2 0,1 0 0,2-1 0,-1 0 0,-1-3 0,1 0-1,1-1 1,0-1 0,-1-2 0,1-3 1,-1-1-2,1-2 1,0-2 0,1-2 0,-1-2 0,-2-2 0,1-2 0,-1-1 0,-1-1-1,-1-2 1,-1 0-2,-1 1 2,-3-2 0,-2 2 0,1 0 0,-3 2 0,0 2 0,-2 1 0,0 2 0,0 1 0,0 4 0,-1 3 0,-1 2 0,2 4 2,-2 3-1,2 3 0,-2 3-1,4 0 0,0 2 0,3 3 0,-1-1 0,4 1 1,3-2-1,-1-1 1,5-2-1,0-1 0,3-4 0,3-4 0,0-4 0,0-2 0,4-6 0,-2-3 0,-1-4 0,3-4 0,-4-3 0,-2-4 0,0-4 0,-5-2 0,-3-3 0,-5-1 0,-2-1 0,-5-1 0,-3 3 0,-7 0 0,-3 5 0,-4 4 0,-3 4 0,-6 5 0,0 4 0,1 7 0,-5 3 0,0 4 0,2 5 0,0 5 0,0 1-1,3 2 2,1 2-1,2 0 0,3 0 0,3-2 0,3 0 0,4-2-1,2-1 0,4-3 0,4-1 0</inkml:trace>
  <inkml:trace contextRef="#ctx0" brushRef="#br0" timeOffset="140784.0523">3974 7431 1,'0'0'2,"0"0"0,0 2 0,0 0 0,2 3 0,0 3 0,0 0-1,0 3 0,2 1 0,0 2 0,-2 1 0,2 0-1,0 3 0,1 0 0,-1 0 1,0-1 0,0 2-1,0-1 0,0 0 0,0-1 0,3-2 0,-3 1 0,0-5 0,0 1 0,0-2 0,0-2 0,0-2 0,1-1 0,-1-4 0,0-3 0,0-3 0,0-2 0,2-3 0,-2-4 0,3-1 0,-3-3 0,2 1 0,0-3 0,-2 0 2,3 0-2,-1 2 0,2 0 1,-2 1 0,0 4-1,-1 0 0,1 4 1,0 2-1,2 3 0,1 4 1,1 3-1,0 1 1,3 6-1,-3 1 0,2 5 0,1-1 0,-3 2 0,0 2 0,3-1 0,-1 1 0,1-2 0,-3 1 0,2-3 0,1-3 0,-1-2 0,1-3-1,1-5 1,-1-2 0,-1-4 0,2-6 0,1-1 0,-3-7 0,1 0 0,-1-4 0,-1-2 0,1 1 0,-4 0 0,0 3 0,1 1 0,-3 4 0,0 4 0,0 1 1,-1 7 0,1 4 0,2 5-1,0 4 1,-2 3-1,3 3 0,3 2 0,-2 2 0,5 1 0,2 2 0,-1 1-1,1-1 1,1 1-1,1-2 1,-1-2-1,1-2 0,-2-4-1,-1-2 0</inkml:trace>
  <inkml:trace contextRef="#ctx0" brushRef="#br0" timeOffset="141298.0817">4853 7440 1,'4'3'2,"2"2"0,0-1-1,-2 2 1,5 1-1,-3 1 1,0 2 0,2 0-1,-2 3 1,1 3-1,1 4 0,-2 2 0,0 2 0,1 4 1,-1 4-1,0 1 0,0 5 0,0 1-1,1 3 0,-1 1 0,0 0 1,2 0-1,-2-2 0,1-1 0,1-2 0,-2-3 0,2-4-1,-1-3 0,-1-3 0,-2-4 1,2-2-1,-4-6 1,2-4 0,-4-3-2,2-6 2,-2-2-1,0-7 1,-2-2 0,0-7 0,-4-4-1,0-4 0,0-6 1,-5-5 0,-1-5 0,0-1 0,-1-3 0,-3-2 0,-1-1 1,0-1-1,1 0 1,1 0 0,-1 0-1,1 0 2,1 1-2,2 1 1,1 3 0,1 3-1,4 5 0,-1 2 1,5 6-1,2 4 1,7 4-1,1 5 0,8 7 0,7 8 1,2 6 0,2 5-1,2 5 0,0 5 0,-2 2 0,-3 1 0,-3 4 0,-4 0 0,-1 1 1,-5 0-1,-5-2 0,-2 2 0,-6-1 0,-4-1 0,-3-2 0,-7-2-1,-3-1 1,-1-3-1,-5-2 0,-4-3 0</inkml:trace>
  <inkml:trace contextRef="#ctx0" brushRef="#br0" timeOffset="142352.142">5382 7517 1,'4'-2'3,"2"0"-1,3-2 0,-1 0-1,2-2 1,1-1 0,1-1-1,0-3 0,1 1 0,-3-3 0,3-1 0,-1-1 0,-2 0-1,1-3 1,-3 1-1,-2-1 0,0 2 0,1 1 0,-5-1 2,-2 2-2,0 1 0,-4 3 0,1 3 0,-5 4 0,0 4 1,-2 5-1,-1 7 1,-1 6-1,-3 4 0,3 5 0,2 3 0,-3 4 1,5 0 0,2 2-1,-1 0 1,5-1 0,4-2 0,5-2-1,1-2 0,2-2 0,3-4 1,1-3 0,3-3 0,3-6 0,1-5 0,4-3 6,2-7-8,2-4 7,0-5-1,0-6-7,0-4 7,0-3-7,-5-5 0,1-3 0,-4-6 0,-2-4 1,-5-2-1,-4-1 0,-1-1 2,-5 3-1,-2 3-1,0 6 1,-2 4 0,0 5 1,0 9-1,0 6 0,-2 9 1,2 10 0,0 8 0,0 7 0,2 7 0,2 1 0,2 4 0,2 2 0,5 2 0,-1-2-1,5 1 2,-1-2-1,3-2 0,0-3 0,1-3 0,3-3 0,0-4 0,-5-6 0,3-2-1,-2-5 1,-1-4 0,1-5-1,-5-3 0,1-5 1,-3-3-1,-1-4 0,-5 0 0,0-4 1,-2-1-1,0 2 1,-2-1 0,0 4 0,1 2 0,-3 4 0,2 5 0,0 5 0,2 3 0,0 5 1,0 3 0,2 1-1,0 6 1,3-1-1,3 2 0,1 0 1,1 0-1,1 0 1,1 0-1,1-1 0,-1-3 1,1 2-1,1-3 0,1-3 0,-5 0-1,1-2 1,-1-1-1,-1-1-1,-1-1 0</inkml:trace>
  <inkml:trace contextRef="#ctx0" brushRef="#br0" timeOffset="142608.1567">5804 7506 1,'0'-1'3,"2"-2"0,2-1-1,2-1 0,3-2 0,3-1 0,0-3-2,7 1 0,0-3 0,-1 0-1</inkml:trace>
  <inkml:trace contextRef="#ctx0" brushRef="#br0" timeOffset="142759.1653">6255 7294 2,'0'0'3,"0"0"0,0 6 0,2 0 0,2-2-1,0 2 0,-2-1 0,2 0 1,1-2-2,-3 1 0,2-2 0,-2-1-1,2 0-1</inkml:trace>
  <inkml:trace contextRef="#ctx0" brushRef="#br0" timeOffset="143608.2139">6633 7090 2,'0'2'2,"0"3"1,2 1-1,0 5 0,1 2 0,1 4 0,0 3 0,0 3 0,2 4 1,0 1-2,1 2 0,1 0 0,0 3 0,2-2 0,-1 2 0,-1-1 0,2 2 0,1-1-1,-3-1 1,4 1-1,-3-2 0,1-1 0,0 1-1,-1-2 0,-1-1 0,0-4 0,-2 2 0,1-3-1</inkml:trace>
  <inkml:trace contextRef="#ctx0" brushRef="#br0" timeOffset="144030.238">6664 7621 1,'7'-4'3,"-1"1"-1,6-3 0,1-1 0,3-2-1,3 0 1,-3-3-1,3 0 0,2 1 0,-3-1 0,-1 0-1,-1 2 0,1 1 0,-5 2 0,1 2 0,-3 4 1,0 3-1,-1 6 1,-5 4-1,2 4 1,0 3 1,0 4-2,1 2 1,-1 1 0,0 2 0,0-1 0,4 0 0,-1-3 0,3-2 0,1-2-1,1-1 1,1-6 6,-1-2-1,5-6-7,1-5 0,3-5 7,0-2-7,2-6 6,2-2-7,-3-4 7,-1 0-1,0-3-7,-5-4 0,-1-2 1,-3-1 0,-5-2 0,-3 2 0,-6-2 1,-4 1-1,-4 3 1,-5 2 0,-3 4 0,-5 3 0,-2 6 0,-2 5 0,1 2 0,-1 5 0,2 3 0,2 3 1,1 4-2,1-1 1,4 3 0,5 0 0,2 1-1,2 1 0</inkml:trace>
  <inkml:trace contextRef="#ctx0" brushRef="#br0" timeOffset="144543.2674">7583 7366 1,'0'5'3,"2"3"0,0 3 0,4 1-1,0 2 0,4 3 0,3 0 0,-1 0-1,1 2 0,1 0 1,3 2-1,-5 0 0,5-2 0,-5 2 0,-2-1-1,1-1 0,-1-1-1,-2-2 1,-3 0 0,-3-2 1,-2-3-1,-2-2 0,-3 0 0,1-5 0,-4-3 1,0-2 0,-1-3 0,1-3 0,0-4 0,-2-2-1,1-2 0,1-3 1,2-4-1,-2-2 0,-1-1 0,3-2 0,2 0 7,-2-2-7,4 0-1,2 0 0,0 0-1,2 2 0,0 4 1,4 1-1,4 2 0,1 6 0</inkml:trace>
  <inkml:trace contextRef="#ctx0" brushRef="#br0" timeOffset="144914.2886">8106 7422 1,'-2'-2'3,"2"-2"1,0 2-1,-2-3 0,0-1-1,0 0 0,0-1 0,-3 1 1,1 0-2,-2 1 0,0 2 1,0 2-1,-3 2 0,3 1-1,-2 4 0,-2 1 0,1 2 0,1 2 0,2 0 1,2 2 0,0 0-1,-1-2 0,5 3 0,0-2 0,0 1 1,5-3 0,-1 1-1,0-3 0,2 1 1,2-3-1,1 0 0,-1 0 0,0-3 0,0 2 0,1-2 0,-1 0 0,-2-1 0,0 0-1,-2 1 1,1-1 0,1-1 0,-4 0 0,2 2 1,-2-1-1,-2-1 0,0 3-1,0-2 1,-2 1 0,-2 1 0,-2-1-1,2 1 1,-3-1 0,3 0 0,0-1 0,0 0 0,-2-1 0,2 1-1,-3-1 0,3-2 1,0-2-1,0 1 0,0-3 0,2 1-1</inkml:trace>
  <inkml:trace contextRef="#ctx0" brushRef="#br0" timeOffset="146755.3939">5870 7462 1,'0'0'3,"0"0"-1,0 0 0,0 0 0,0 0-1,0 0 0,0 0 0,0 0 0,0 0 0,0 0 0,0 0 0,0 0 0,0 0-1,0 0 1,0 0 0,0 0 1,0 0-2,0 0 0,0 0 0,0 0 0,0 0 0,0 0 1,0 1-1,2-1 1,-2 0-1,2-1 0,2-2 0,3 1-1,1-3 1,4 0 1,5-4-1,1 0 0,5-1 0,0-2 0,4 0 0,-2 1 0,-1 0 0,3 0 0,0 0 0,-4 2 0,0 2 0,-5 0-1,1 1 1,-5 1 0,-1 3 0,-3 0 0,-4 1 0,1 2 0,-5 2 0,-2 1-1,-4 0 1,-1 3-2,-3 0 1,2 2 0</inkml:trace>
  <inkml:trace contextRef="#ctx0" brushRef="#br0" timeOffset="149237.5359">6189 7113 2,'0'0'1,"0"0"1,0 0 0,0 0 0,0 0 0,0 0-1,0 0 1,0 0 0,0 0 0,0 0-1,0 0 0,0 0 1,0 0-2,0 0 1,0 0 0,0 0 0,0 0 0,0 0 0,0 0 0,0 0-1,0 0 0,0 0 0,0 0 0,0 0-1,0 0 0,0 0-1</inkml:trace>
  <inkml:trace contextRef="#ctx0" brushRef="#br0" timeOffset="151432.6613">8542 7310 1,'0'0'2,"-4"-1"1,0 0 0,2 0-1,-2 0 0,0 0 0,-1-2 0,1 2 0,0 0 1,2 1-2,0-2 0,0 1 0,0-1 0,0 2 0,0-2 0,2 1 0,0 0 0,4-4 0,4-1-1,3-1 0,3 0 0,5 0 0,1 0 0,3 3 0,2 0 0,2 3 0,0 2 0,0 3 0,-3 3 0,1 2 0,-2 3 0,-2 2 0,-5 2 0,-3 2 0,-1 2 0,-6 2 0,-2 0 0,-4 0 0,-2 2 0,0-1 0,-4 0 0,-2 0-1,-1 0 1,1 0 0,-2-1 0,2-1 0,-1 0 0,1-1 0,2-1 0,0 0 0,1-2 0,1 2 0,2 0-1,0-1 1,4 0 1,-2-1-1,4-1-1,1 3 0,-1-2 0,2 0 0</inkml:trace>
  <inkml:trace contextRef="#ctx0" brushRef="#br0" timeOffset="151640.6733">8931 8144 9,'0'0'3,"0"0"0,0 0-1,0 0 0,0 0-1,0 0 1,0 0-2,0 0-2</inkml:trace>
  <inkml:trace contextRef="#ctx0" brushRef="#br0" timeOffset="153603.7856">2032 7750 2,'0'0'3,"0"0"0,0 0-1,0 0 0,0 0 0,0 0 0,0 0-1,0 0 0,0 0 0,2-1 0,0 0-1,-2 0 2,2-2-1,2 2 0,0 1 0,2-1-1,5 0 0,-1 1 0,2-1 1,5 1 0,2 0-1,1 0-1,3-2 0,4 2 0</inkml:trace>
  <inkml:trace contextRef="#ctx0" brushRef="#br0" timeOffset="155178.8757">2325 9208 1,'0'1'3,"0"-1"0,0 0-1,0-1 0,2 0-1,-2 1 1,0 0 0,0 1 0,2-1 0,-2 0 0,0 0-1,0 0 0,0 0 0,0 0 0,0 0-1,0 0 0,0-1 0,2 1 0,-2 0 1,3 0 0,1 0 0,2 1-1,2 0 0,5-2 0,1-1-1,5-2 1,-1 0-2</inkml:trace>
  <inkml:trace contextRef="#ctx0" brushRef="#br0" timeOffset="159170.104">3277 8778 2,'0'0'2,"0"0"0,0 0 0,0 0-1,-2-1 1,2-3 0,0 2-1,-3-2 0,1 1 0,0-1 0,2 1 0,-2-1 0,2 1 0,-2 1-1,0-1 2,0 0-1,0 3 0,2-1 0,-2 0 0,2-1 0,0 1 0,-2 0-1,2 1 0,0 0 0,0 0 0,0 5 0,0 2 0,0 4 0,-2 3 0,0 5 0,2 1 0,-2 3 0,2 4 1,0 3-1,0 2 0,2 2-1,-2 5 1,2 1 0,0 3 0,0 0 0,0 0 0,0 0 0,2 0 0,-2-1 0,2-2 0,1-1 0,-1-3 0,0 0 0,0-4-1,0-2 0,2-3 0,-2-4-1</inkml:trace>
  <inkml:trace contextRef="#ctx0" brushRef="#br0" timeOffset="159527.1243">3093 8895 3,'-3'-7'3,"1"-2"-1,2-3 0,2 0-1,1-2 1,3-3 0,2-4-1,4-2 1,5 0-1,2 0 0,3-1 1,7 1-1,2 2-1,2 4 1,3 2-1,3 4 1,0 3-1,0 6 0,-3 3 1,-1 5-1,-4 2 0,-2 2 0,-4 5 0,-7 2 0,-1 3 0,-7 2 1,-2 1-1,-6 0 1,-2 3 0,-6 2-1,-4-2-1,-7 1 1,-1 2 1,-3-1-1,-2 0 0,-2-1 0,1-3-1,1-1 1,0-2-1,0-3 0,1-4 1,3-4-1,2-2 0</inkml:trace>
  <inkml:trace contextRef="#ctx0" brushRef="#br0" timeOffset="159987.1507">3996 9229 1,'0'6'3,"-2"3"0,0 5 0,0 2-1,-2 4 0,0 0 0,0 2 0,2 0-1,0 0 0,2 0 1,2 0-1,2-1 0,2-3-1,2-2 0,3-2 0,3-4 0,3-3 0,1-5-1,3-4 0,2-2-1,2-7 2,-3-3 0,3-2 0,-4-4 0,-3-2 0,-1-2 0,-7-3 0,-4 0 0,-6 1 0,-2-1 2,-6 2-2,-4 2 1,-5 1-1,-1 5 1,-3 2 0,-4 2 0,0 5 0,-2 3-1,0 3 0,1 2 0,-1 3 1,0 2-1,4 2 0,4 0 0,3 0-1,3 1 0,5-1 0</inkml:trace>
  <inkml:trace contextRef="#ctx0" brushRef="#br0" timeOffset="160539.1823">4371 9064 1,'0'0'3,"0"0"-1,0 1 1,2 4-1,2 2 0,4 2-1,5 2 0,-1-1 0,2 4 0,5 2 0,0 0 0,3 4 0,-1-1-1,2 3 2,-4 1-2,1 2 0,1-1 1,-5 3 0,1-2-1,-3 2 0,-1 0 0,-3-2 0,-4 0 0,-1-1 0,-3-2 0,-2-1 0,-5-2 0,-1-3 1,0-4 0,-4-2 0,1-4 0,-3-4 0,0-4 0,1-5 0,1-6-1,0-3 0,1-6 1,1-4-1,2-4 0,0-6 0,4-1 0,2-1 0,2-3 0,0 2-1,4 2 1,0 1-1,2 1 0,1 4-2</inkml:trace>
  <inkml:trace contextRef="#ctx0" brushRef="#br0" timeOffset="161117.2153">4896 8831 2,'2'-2'3,"0"0"0,-2 1-1,0-1 0,0 1 0,0 0 0,2 1 0,-2 1-1,2 3 0,5 3 2,-1 3-2,2 4 0,0 4 0,3 3 0,-1 1 0,2 3 0,1 3 0,-3 3 6,3 3-1,-3 1-7,0 1 0,1 0 7,-1 0-1,0 0-7,3-1 0,-3-1 0,0-2 0,1-1 0,-3-2 0,2-3-1,-1 0 1,-1-3 0,0-3 0</inkml:trace>
  <inkml:trace contextRef="#ctx0" brushRef="#br0" timeOffset="161319.2269">4859 9330 2,'6'-6'3,"2"-2"0,1 0-1,3-3 0,2-1 0,3-1-1,2-1 0,1 1 0,-1 2-1,2 0 0,-1 0 0,-1 1 0</inkml:trace>
  <inkml:trace contextRef="#ctx0" brushRef="#br0" timeOffset="161652.246">5330 9331 3,'4'-1'2,"1"0"1,1-2 0,2-2-1,2-2 0,1-2-1,1-1 1,1-2-1,1-4 0,1 0-1,3 0 0,-3-3 2,-1 0-1,1-1 0,-1-1-1,-2 0 0,-3 0 0,-1 0-1,-4 0 1,0-1-1,-2 1 1,-2 1 0,-2 3-2,-2-1 2,0 4-1,-2 2 1,0 1-1,-5 4 1,3 1 0,2 5 0,-2 2 0,-1 4 0,1 2 1,0 6 0,2 2 1,-1 4-1,3 1 0,2 5 0,2 3 1,0 1-1,2 0 0,2 0 0,3 1 0,1-1-1,0-1 0,2 0 7,3-1-7,-1-2 0,5 0 0,-3-3 6,5-1-7,-1-2 0,1-2 7,2-2-1,-3-2-7,1-4-1,2-2 0,-3 0 0</inkml:trace>
  <inkml:trace contextRef="#ctx0" brushRef="#br0" timeOffset="162744.3083">5839 9056 2,'-2'-1'3,"0"-1"0,-2 2-1,2 0 0,0 0 0,-2 2-1,2 0 0,-1 0 1,3 4-1,-2 1-1,4 2 3,1 2-3,1 0 1,2 3 0,2 3 0,0 1 0,3 2 0,1 1 0,5 0 0,-3 1-1,5 0 0,-1 0 1,1-1 0,0 1-1,-1-1 0,-1-1 0,-1 0 0,1-2 0,-3 0 0,-1-2 0,-5-2 0,2 0 0,-5-1 0,-3-2-1,-2 1 1,-7-3 0,1-2 1,-4-1-1,-1-4 0,-1 0 1,0-6-1,-1-2 7,1-3-7,-1-4-1,3-4 7,2-3-1,0-4 0,3-6 6,3-1-15,4-5 1,0 0 0,5 0 0,1 1 0,2 0 1,1 1 0,3 2-1,3 2 0,-1 1 0</inkml:trace>
  <inkml:trace contextRef="#ctx0" brushRef="#br0" timeOffset="166091.4999">7407 8715 2,'0'0'2,"0"-2"0,0-1 1,0 0-1,0 1 0,2-1-1,-2 1 0,0 1-1,0-1 1,0-1 0,0 2 0,-2-1 0,2-1 0,0 2 1,0 0-1,0 0 0,-2 1 0,2-1 0,0 1-1,0 0 0,-2 0 0,0 1 0,-3-1 0,-1 1 1,0 1-1,-4 2 0,-1-2 0,-1 3 1,0-1-1,-5 3 0,0-1 0,-1 0 0,-3 2 0,0-1 1,1 0-1,-5 0 0,2 0 0,3 0-1,-3-2 1,2 1 0,3-2 0,-3 1 0,4 0 0,1-2 0,1 1 0,3-2-1,2 0 1,1 0 0,1 0 0,2 0 0,0 0 0,-1-1 0,1 1 1,4 1-1,-2 3 0,4 1 0,0 2 0,0 4 0,2 1-1,-2 1 2,2 4 0,0 0-1,-2 2 0,0 1 0,0 3 0,-2-1 0,0 2 0,-2 1 0,2-2-1,-2 1 1,-3-1 0,1 1 0,-2-2 0,0-2 0,-3-1 0,1-2 0,2-2-1,-3-3 1,1-1 0,0-4 0,1-2 0,-1-2 0,2-4 0,0-2 0,-1-4 0,3 0 0,2-3 0,0-4 0,4 0 1,2-2-1,2-1 0,2 0 0,5 0 0,-1 1 0,6 0 1,3 2-1,2 2-1,4 1 2,-1 2-1,3 3 0,2 3-1,2 3 2,-2 2-1,0 2 0,-2 3 0,2 3-1,-2 2 2,-2 1-1,0 0 0,-5 1 0,-1 4 0,-3-2 0,-3 3-1,-3 0 1,-4 0 0,-4 1 0,-2 0-1,-4-1 1,-2-1-1,-4 0 1,-5 0 0,-1-2 0,-5-1 0,0-1 0,-3-2 0,-3 0 0,0-3 0,0-1-1,-2-2 1,0-2 0,2-2 0,-2-1 1,2-1-1,4-2 0,-1-1 0,3 0 0,4-3-1,1 1 0</inkml:trace>
  <inkml:trace contextRef="#ctx0" brushRef="#br0" timeOffset="166587.5282">7669 9240 1,'0'0'3,"0"1"-1,3-1 0,-1 1 0,0 0-1,2 0 1,-2 0 0,4-1 0,0 2-1,0-2 0,3 0 0,-1 0 1,2-2-2,1 1 0,1-1 1,1-3 0,-1 3-1,2-3-1,-1 1 0,1-2-2</inkml:trace>
  <inkml:trace contextRef="#ctx0" brushRef="#br0" timeOffset="166937.5483">8273 8788 1,'-2'0'3,"2"0"-1,0 0 0,0 0 1,0 0-1,0 6 0,0 1-1,2 4 1,-2 1 0,0 4 1,0 1-2,2 3 0,-2 2 0,0 0-1,0 4 0,0 0 1,0 2 0,0 0 0,0 1 0,-2 0 0,2 0-1,-2 0 0,2-2 0,-2-1 0,2-2 0,2-2 0,-2-1 0,2-1-1,3-3 0,-3-2 0,2-1-1</inkml:trace>
  <inkml:trace contextRef="#ctx0" brushRef="#br0" timeOffset="167227.5648">8089 8748 3,'0'0'3,"0"0"0,0 0-1,0 0 0,0 0 0,2-3 0,0 1-1,5-4 1,1 0 0,0 1-1,5-4 0,3 0 0,1-1 0,1-2 0,5 2-1,0-2 1,2 1 0,-1 2-1,-1-1 0,2 2-1,-2-2 0,0 3 0</inkml:trace>
  <inkml:trace contextRef="#ctx0" brushRef="#br0" timeOffset="167458.5781">8356 9080 1,'0'0'3,"0"0"-1,0 0 0,0 0 0,0 0 0,4-2 0,0 1-1,3-2 1,3-1-1,0 0 0,3 1 0,1-1-1,-1 0 0,3-1-1,-1 0 0,1 0 0</inkml:trace>
  <inkml:trace contextRef="#ctx0" brushRef="#br0" timeOffset="167827.5992">8780 9044 4,'0'5'3,"-2"1"0,0 3-1,0 1 0,0 2 0,2 1 0,0 1 0,0 1 0,2 0-1,0 0 0,2 1 0,0-2 0,2 0 0,1-2 0,3 0-1,0-3 0,3-3 0,-1-2 0,3-2 0,-1-5 0,1-1 0,-3-5-1,2-1 1,1-4 0,-3-1-1,-3-3 1,-1-3-1,0 1 1,-4-4 0,0 0 0,-4-1 0,-2 1 0,-4 1 0,0 1 0,-2 0 0,-1 3 1,-1 3-1,-2 2 1,1 2-1,-1 3 1,0 3 0,-1 3-1,1 0 0,1 6 1,1-1-1,-2 3 0,3 0 0,1 2 0,2 3 0,2-2-1,0 1 0,4 0 0,0 2-1</inkml:trace>
  <inkml:trace contextRef="#ctx0" brushRef="#br0" timeOffset="168779.6536">9097 9020 3,'0'0'3,"0"0"0,0 0-1,2 0 0,-2 3 0,4 2 0,2 2 0,2 2-1,3 2 1,-1 3-1,4 1 0,3 0 0,-1 2 0,1 3 0,2 0-1,-3 0 0,3 1 0,-3-1 0,1 3-1,-3-3 1,1 0 0,-5 0 0,-2-3-1,-1 1 0,-3-2 0,-4-3 1,0 0 0,-4-4 0,-5-1 0,1-3 1,-2-3 0,-3-3 0,1-5 0,2-1 0,-3-6 0,3-3 0,2-6 0,1-5 0,1-1 0,2-3 0,2-3-1,0-1 7,2 1-7,2-1 6,2 1-8,0 3 0,5-2 1,-3 4-1,2 1 0,0 4 0,3 1 0,-1 5-1</inkml:trace>
  <inkml:trace contextRef="#ctx0" brushRef="#br0" timeOffset="169200.6777">9740 8974 1,'-4'4'3,"-3"2"0,1 2 0,0 2-1,-2 2 0,-1 3 0,1 3 0,2 0 0,-2 7 0,1-2-1,1 1 0,2 1 0,2-1 0,2 0 0,4 1-1,-2-3 1,4-1 0,3-4 0,1 1 0,5-5-1,1-2 0,1-1 0,3-6 0,3-2-1,2 0 0,-2-5 0,1-1 0,1-3 0,-2-4 0,0 1-1</inkml:trace>
  <inkml:trace contextRef="#ctx0" brushRef="#br0" timeOffset="169574.6991">10077 9138 3,'2'5'2,"0"0"0,0 0 0,2 0 0,0 0 0,3-1 0,1-1-1,2-1 1,3-2 0,1-2 0,1-2-1,1-2 0,1-2 0,1-1 0,1-1-1,-1-2 0,3-2 0,-2 0 0,-1-1 0,-1-1 1,-1-1-1,-3 0 0,1-2 0,-5 2 0,1-4 0,-4 1-1,0 2 0,-2-1 0,-4 0 0,0 2 1,0 2 0,-2 3 0,0 2 0,-2 3 0,-2 2 0,0 3 0,0 4 0,-3 2 1,-1 3 0,2 3 0,-3 4-1,3 1 0,0 3 0,0 1 1,-1 2-1,1 2 1,2 2 0,0-1-1,1 1 1,1-1-1,4 1 7,0-2-1,0-1-8,2 0 8,3-1-1,-1-1-7,0-4 0,2 0 7,2-2-7,1-1 0,-1-3 0,2 0 0,3-2 7,-3-2-7,2-2 0,-1 1 0,-1-3-1,2 1 0,1-2 0,-3-2 0</inkml:trace>
  <inkml:trace contextRef="#ctx0" brushRef="#br0" timeOffset="170267.7387">10877 8833 2,'0'-3'2,"-2"2"0,2-1 1,-2 1-1,2-2 1,-4 2-1,2 0 0,-2 2-1,-2 1 2,-3 2-1,-1 2-2,-5 2 1,1 3 0,0 2 0,-1 2 0,1 3-1,1 0 1,1 2-1,3 1 1,1 2 0,2-2-1,4 1 0,2 2 0,2-5 0,2 1 0,4-1 0,3-4 0,3-1 0,3-2 0,-1-2 0,1-1 0,1-1 0,-1 1 0,0-1 0,-3-2 0,-2 2 1,-1-1-1,-3 0 0,-4 1 0,0 1 0,-6 0 0,-4 2 0,-2-1 0,-7 2 0,-1 0 1,-5-1-1,-2 1-1,1-1 0,-5 0 1,2-1-1,0 1 0,2-4 0,3-1-1,1-2 1</inkml:trace>
  <inkml:trace contextRef="#ctx0" brushRef="#br0" timeOffset="180083.3001">2408 11188 1,'0'0'2,"0"0"0,0 0 0,0 0-1,0 0 0,0 0 1,0 0 0,0 2-1,0-1 1,0-1-1,0 0 0,0 1 0,0-1 0,0 1 1,0-1-1,0 0-1,0 1 0,0 0 1,0 2-1,0-3 1,0 0 0,0 1-1,0-1 0,0 0 0,0 0 0,0 0 0,0 0 0,2 2 0,-2-1 0,2 2 0,2-1 0,0-1 0,3 1 1,1 0 0,4-2 0,3-2-2,1 0 2,5-4-1,4-2 0,2-1-1,2 1 1,4-4 0,0 2 0,0-1 1,0 1-1,0-1 0,-4 0 0,0 2 0,-2 0 0,-4 2 0,-3 0-1,-1 1 1,-5 2 0,-1 0 0,-3 1 0,-4 2 0,-4 2-1,-2 2 1,-2 0 0,-4 1-1,-2 3 1,-2 1 0,1-1-1,3 1 0</inkml:trace>
  <inkml:trace contextRef="#ctx0" brushRef="#br0" timeOffset="184238.5378">4292 10598 1,'0'0'2,"0"0"-1,0 0 0,0 0 0,0 0 0,0 0 0,0 0-1,0 0 1,0 0-1</inkml:trace>
  <inkml:trace contextRef="#ctx0" brushRef="#br0" timeOffset="184664.5622">4305 10629 1,'0'0'3,"0"0"-2,0 0 1,0 0 0,0 0 0,0 0-1,0 0 0,0 0-1,0 0 1,-3-1 0,3 1-1,0-1 0,0-5 1,0-1 0,-4-1-1,2 0 1,0 1 0,-2-1 0,0-3-1,0 2 0,0-1 0,-1 2 2,-1-1-1,0 0-1,0 1 0,0-2 1,-5 2-1,3 0 0,-4 0 0,1 1 0,-1 0 0,-1 0 0,1 2 0,0 1 0,-1 0 0,1 2 0,2 1 0,-5 2 0,3 1 0,-1 2 0,1 4 0,-1 2 0,3 4 0,0 4 1,1 3-1,5 2 0,2 2 0,2 3 1,4 3 0,7-1-1,-1 0 1,5 0 0,1 0-1,5 0 1,2-1-1,1-4 0,1 1-1,2-3 1,-2 0 0,0-1 0,-3-1 0,1-1 0,0-1 0,-7-1 0,1 0 0,-2-1 0,-5-1 0,-4 0 0,-4 1 0,-6 2 0,-6-1 0,-5 3 0,-3 1 0,-9-1 0,-2 0 1,-4-1 0,-3 0-1,-1-3 0,-2-2 0,0-2 0,-1-1 0,3-4 0,-2-4 1,4 0-1,2-4 0,2-4 0,2 1-1,4-5 1,4-2-1,5-2-1</inkml:trace>
  <inkml:trace contextRef="#ctx0" brushRef="#br0" timeOffset="185683.6205">4714 10594 3,'0'-3'3,"-2"-2"-1,2 0 1,-2 1-1,0 1 0,2 1 0,-2-1-1,2 1 1,0 2 0,0 0-1,0 4-1,2 2 1,4 4 0,0 5-1,5 5 1,-1 3-1,0 4 1,3 3-1,1 3 0,-1 3 0,1 5 1,1 0 0,-1 3-1,-2 1 0,1 0 0,-1-1-1,1 2 0,-3-3 1,0 0-1,1-4 0,-3 0 0,2-4-1</inkml:trace>
  <inkml:trace contextRef="#ctx0" brushRef="#br0" timeOffset="186007.639">5020 11281 2,'2'-9'3,"0"0"0,0-3-1,2-2 0,-1-1 0,1-4 0,0 0 0,2-1-1,-2-1 2,0-1-2,2 1 0,1-1 0,-1 0 0,0 0 0,0 1-1,3 0 0,-1 1-1,2 0 1,1 3-1,-1-1-1</inkml:trace>
  <inkml:trace contextRef="#ctx0" brushRef="#br0" timeOffset="186474.6657">5200 10823 3,'0'0'2,"0"0"0,0 0 0,0 0 0,2 1 0,0 1 0,4 0 0,1 3-1,1 0 0,4 4 2,1 0-2,3 1 0,1 3 0,1 0 0,1 1-1,2 1 0,-1 0 0,3 1 0,-2 1 0,2 1 0,1 1 0,-1-1 1,0 0-1,0 0 0,-3 2 0,-1-1 0,0-2-1,-5 0 1,0-1 0,-1-2 0,-5-1 0,3-3-1,-3-1 1,-2-2 1,-2-1-1,-2-4 0,-2 1 0,0-7 0,0 1 0,-2-4 1,0-5-1,-2-4 1,-2-3 0,0-2-1,1-2 1,1-1-1,-2-4 1,2-4-1,0-1 0,2-2 0,0-4 0,0 0 0,-1-2 0,1 1 0,2-4 0,0 4-1,0-2 0,0 2 0,2 2 0,-2 3-1,0 4 1</inkml:trace>
  <inkml:trace contextRef="#ctx0" brushRef="#br0" timeOffset="186990.6952">6131 10736 3,'0'2'3,"-4"4"0,-3 5 0,1 3 0,0 1-1,0 3-1,0 3 1,-1 1 1,3 2-2,0 0 0,2 0 0,2 2 0,2-2 0,2 1 0,2-2 0,3-3 0,3-4-1,3-2 0,1-5 0,5-4 0,2-4 0,3-3 0,3-6-1,2-4 1,-2-2 0,0-3 0,-2-3 0,-2-2 0,-2-4 0,-3 0 0,-5-4 0,-3 0 0,-5-2 0,-5-1 0,-6 2 0,-3-1 0,-5 1 0,-7 3 0,-1 2 0,-5 6 0,-2 2 0,0 5-1,-2 3 1,0 4 0,2 3 0,2 1-1,3 2 1,3 4-1,2 1 0,7 0-1</inkml:trace>
  <inkml:trace contextRef="#ctx0" brushRef="#br0" timeOffset="187403.7189">6997 10563 3,'0'0'3,"0"0"0,0 0-1,0 0 1,0 1-1,2 4 0,-2 2 0,0 3 0,2 3 0,1 3-1,-1 4 1,0 2-1,2 1 0,-2 3 0,2 2 0,-2 1-1,0 1 7,0 0-1,0 2-7,0-1 0,-2 2-1,4 0 0,-1 0 1,-1-3-1,2-1 1,0-1-1,0-3 0,2-3 0,-2-5 0</inkml:trace>
  <inkml:trace contextRef="#ctx0" brushRef="#br0" timeOffset="187759.7392">6625 10635 2,'0'0'3,"-2"-2"0,2 2-1,-2-2 0,2 1 0,0 0 0,-2 0 0,2 0-1,0 1 2,0 0-1,2-3 0,-2 0-2,2-2 1,4-2 0,0 0 0,3-2 0,3-1 0,3-1-1,3-2 0,1-1 0,6-1 1,1-1-1,1 1 0,4-1 0,5 0 0,3 0 0,0 1 0,0-1 0,-1 2 0,-3 2 0,-2 2 0,-2 0 0,-2 2 0,-6 1 0,-1 1 0,-5 2-1,-1 0 0,-1 3 0,-5 1 0,-1 1-1</inkml:trace>
  <inkml:trace contextRef="#ctx0" brushRef="#br0" timeOffset="188813.7995">8733 10490 2,'0'0'3,"0"0"0,0 0 0,0 0-1,0 0 0,0 0 0,0 0-1,0 1 0,0 3 2,-3 6-2,-1 2 0,2 4-1,-2 2 0,-2 4 1,2 4 0,0 3 0,-5 2-1,1 1 1,2 1 0,-2 2 0,-3 3-1,1-2 1,0 1-1,-1 0 0,-1 0 0,4-2 0,-3-2 0,3-4 0,2-1 0,0-5 0,1-2 0,1-4 0,2-3 0,0-3 0,2-4 0,4-7 0,0-6 0,5-5 0,1-4 0,0-5 0,3-4 0,1-6 0,1-4 0,-1-5 0,1-7 0,-1-4 0,1-1 0,-3-4 0,0 3 0,1 0 0,-1 4 0,1 3 0,-3 4 0,-2 5 1,1 6-1,-1 2 0,-4 6 0,4 4 1,-2 6-1,1 5 1,1 8 12,0 7-8,3 6-1,-1 7 7,0 5-8,3 5 12,-3 2-15,2 3-6,1 1 13,1 1-7,-3-1-6,3 1 13,-1 0-1,-1-2-13,2-1 14,1-2-14,-3-1 0,1-3 1,-3 0 1,2-5-1,-3 0 2,-1-5 0,0-1 0,1-4-1</inkml:trace>
  <inkml:trace contextRef="#ctx0" brushRef="#br0" timeOffset="189028.8118">8741 10995 2,'0'0'3,"0"0"0,0 0 0,2-1-1,0-1 0,4-5-1,2 0 1,1-2 0,1-2 0,5 0-1,-3-3 0,4 0 0,1 0 0,2-1-1,-3-2-1,3 1 0,-1-1 0</inkml:trace>
  <inkml:trace contextRef="#ctx0" brushRef="#br0" timeOffset="189694.8499">9390 10824 2,'0'4'3,"0"1"-1,0 0 0,2 5 0,0-1-1,-2 1 1,2 2 0,-2 1-1,0 0-1,0 1 1,0-2 0,-2 4-1,2-3 0,0 0 0,-2 0 0,0-2 0,2-2 0,0-3 0,-2-2 0,2-3 0,0-2 0,0-3 0,0-5 0,4-3 0,0-6 1,3-3-1,-1-4 0,2-3 0,2-4 0,1 0 2,-1-1-1,3 0 0,1 1-1,-2 3 1,1 2-1,-1 4 0,1 5 1,1 1 0,1 7 0,1 5 0,1 5-1,1 6 1,-1 4 0,-1 3-1,3 6 7,-2 1-8,-3 2 7,1 2-7,-1 1 0,-2-1 0,3 2-1,-5-2 0,-2 0 0,1 0 1,-5-2-1,2-1 0,-4-3 0</inkml:trace>
  <inkml:trace contextRef="#ctx0" brushRef="#br0" timeOffset="190753.9105">9982 10703 2,'2'-3'3,"0"0"-1,0-2 1,2-1-2,-2 0 1,2-1 0,0 0 0,1 0-1,1 1 0,0 1 0,2 1 1,0 1-1,5 3-1,1 1 1,1 4 0,1 0 0,3 5 0,0 0-1,-3 3 0,1 2 0,1 2-1,-1 2 1,-1 1 0,-1 1 0,-1 0 0,-1 0 0,-1-2 0,-1 1 0,-1-1-1,-2-2 0,0-2 0,1-1 0,-3-2 1,0-3 0,0-1-2,1-3 2,-3-2 0,0-1 0,-2-5 0,0 0 0,0-4 0,-4-1 0,0-2 0,0 1-1,-4-1 1,1 0 0,-5 2 0,2 1 0,-3 0 1,-1 5-1,0 1 2,-5 3-2,3 3 1,-3 3 0,1 3-1,-1 2 1,0 2 0,3 3-1,2 0 1,-1 1-1,3-2 1,2 1 0,3-3 0,3-1-1,2-1 1,4-3-1,3-2 7,3-3-7,5-3 0,3-3 0,5-3-1,0-3 1,4-3 0,-1-1-1,3-2 0,2-2 0,-2 0 0,0-2-1,-2 1-1</inkml:trace>
  <inkml:trace contextRef="#ctx0" brushRef="#br0" timeOffset="191037.9266">10687 10329 3,'0'2'2,"0"2"1,2 1-1,0 3 0,2 4 0,-2 4 0,5 3 0,-5 6-1,2 2 2,0 0-2,0 4 0,2 1 0,-2 0 0,0 1 0,-1 0 0,1-1 0,0 1-1,2-3 0,0-1 0,0 0-1,1-3 0,-1 0 0,2-4-1</inkml:trace>
  <inkml:trace contextRef="#ctx0" brushRef="#br0" timeOffset="191269.94">10977 10586 1,'0'1'3,"2"4"0,2 3 0,2 1-1,-2 3 0,2 1 0,0 1 0,3 1 0,-1 0 1,0 1-1,1 0-1,1 2 0,-2-2-1,5-1 1,-3 2-1,2-3 0,3-1 0,-1 0-1,1-2-1,1-2 0</inkml:trace>
  <inkml:trace contextRef="#ctx0" brushRef="#br0" timeOffset="191484.9523">11491 10470 4,'-2'7'4,"-2"2"-1,-2 4 0,0 4-1,-2 4 14,-3 2-15,1 3 18,-2 3-1,-3 1-16,1 2 6,-1 1 6,1 2-8,-1 1 6,-1 3-2,1 0-2,3 5-1,-1 0-13,5 0 1,0-1-6,2-1 0,-1-2 2,5 0 1,2-3 1,0-4 0,2-2 0,5-2 0</inkml:trace>
  <inkml:trace contextRef="#ctx0" brushRef="#br0" timeOffset="191997.9815">11791 10474 3,'-2'-4'4,"0"-1"-2,0-1 1,-2 2 0,0-1-1,0 2 0,-2-1 1,-3 4-1,-1 1-1,0 5 0,-3 4 0,1 3 0,1 6 0,1 1 0,0 1-1,4 2 0,-1 0 0,5 1 0,0 1 1,4-2-1,0 0 0,5 0 1,1-3-1,0-1 0,5-2 1,-1 0-1,4-2 0,1-1 0,0-1 0,-1-2 0,-1 1 0,-1-3 0,-4 0 0,1 1 0,-5-1 0,0-1 0,-6 3 0,0-3 0,-6 2 0,-2 0 0,-3 0 0,-1 2-1,-5-3 1,-3 0 0,-1 1-1,-2-1 0,1-1 1,-3-2-1,4 0 0,0-2 0,3 1 0,1-3 0,3-1 0,1-1 0,5 0-2</inkml:trace>
  <inkml:trace contextRef="#ctx0" brushRef="#br0" timeOffset="192504.0106">11975 10794 3,'5'-3'2,"-1"-2"0,2 0 0,2 1 0,0-2 0,-1 0 0,1-1-1,2-1 1,-4 1-1,3-2 0,1-1 1,0 1-2,1-1 1,-3-2-2,2 0 1,1-2 0,-3 2 0,2-1 0,-1-2-2,-1-2 1,-2 1 0,2 0 0,-1 1 0,-5 0 1,2 0 0,-4 1-1,0 2 1,-2 0 0,0 4 0,-2 1 0,-1 1 0,-1 3 0,0 2 0,0 1 0,-3 2 0,1 3 1,0 2 0,0 2 0,-1 1 0,-1 6 0,0 1 1,1 2-1,-3 2 1,4 1-1,-1 2 0,-1 1 0,2-1 0,0 2 0,-1-2 0,1-1 0,0 2 0,4-3 0,0 0-1,-1-2 7,1-1-8,4 0 1,-2-3-1,4 0 1,0 0 6,0-1-1,3-1-7,-1-3 7,0 1-7,2-2 0,-2 0 0,2-3 0,1 0 0,1-2 1,0 0 0,0 0 0,3-3-1,-1 0 0,2 0 1,1-2-1,-1 0 1,3-3 0,-3 0-1,3-1 0,-1 0 0</inkml:trace>
  <inkml:trace contextRef="#ctx0" brushRef="#br0" timeOffset="192957.0364">12679 10353 3,'-5'0'2,"1"3"1,-4 1 0,0 2-1,-3 4 1,1 4-1,-2 3 0,-3 4 0,1 3 0,-1 4 12,1 1 5,-1 0-2,1 2-3,1-2 6,1-1-23,4-3 14,-1 0-8,3-3 12,4-1-8,0-3-7,2 0 13,2-4-22,2-3 16,3 0-2,1-3-7,0 0 13,0-2-8,3-2 0,-3 1-1,0-1 0,-2-1-6,3 1-6,-3 0-6,-2 1 15,0 1-12,-4 1 14,0 2-13,-4 0 1,-2 2 1,-4 0 2,-3 1 1,-1 1 1,-3 0 0,-2-1 1,1 1-1,-1 0 2,1-1 0,-1-3 0,2 0 1,5-1-1,-2-2 0</inkml:trace>
  <inkml:trace contextRef="#ctx0" brushRef="#br0" timeOffset="200288.4558">7382 10993 1,'0'0'2,"0"0"0,0 0 0,0 0 0,0 0-1,0 0 1,0 0-1,0-1 0,0 0-1,-2-2 1,2 2 0,0 0 0,-2 0 0,2 1 0,0-2 0,0 2-1,-2-2 0,2 2 0,0-1 0,0 1 0,0-1 2,0 1-2,0 0 0,0 0 0,0 0 1,0 0-1,0 0 1,0 0-1,0 0 0,0 0 0,0 0 0,0 0 0,0 0 0,0 0 0,0 0 0,0 0 0,0 0 0,0 0 0,0 0 0,0 1 0,0 0 1,-2 3-1,2 1 1,0-2-1,-2 2 0,2 2 0,0 0 0,0 1 0,0 0 0,2 4 0,-2-2 0,2 3 0,0 1 0,-2 2 0,2-1 1,-2 1-1,2 2 0,0-1 1,-2 2-1,2 1 0,0-1 1,0 2-1,0-1 0,0 1 0,0-1 0,3-2 0,-3 2 0,0-1 0,0-2 0,0 1 0,2-2 0,-2 0 0,2 1 0,-2-1 0,2-1 0,-2-1 0,3 1 0,-1-1 0,-2 1 0,2-1 0,0 0 0,0-1 0,0 0 0,1-1 0,-1 0 0,0 1-1,0 0 2,2-2-1,-2 1 0,0-3 0,1 2 0,-1-1 0,0-1 1,2 1-1,0-2 0,2-1 1,1 0-1,-1 0 0,2-1 0,3-1 0,-1 1 0,1-2 0,-1-2 0,2 0 0,3-1 0,0-2 0,1-1 0,1 1 0,-1-3-1,1 0 0,2-2 0,-3 0 0,1-1-1</inkml:trace>
  <inkml:trace contextRef="#ctx0" brushRef="#br0" timeOffset="201293.5133">7305 11423 1,'0'0'2,"0"0"0,0 0-1,0 0 1,0 0 0,0 0-1,0 0 0,-2 0 0,2 0 0,0 0 0,-2 0 0,-2 3 0,2-3 0,0 1 0,0 0 0,0 1-1,2-2 2,-2 1-2,0 2 1,0-3 0,2 1 0,-2-1 0,2 1-1,0 0 0,0-1 0,-2 0 0,2 1 0,2-1 0,-2 0 0,0-1 0,2 0 0,0 1 0,2-1 0,4-3 1,0 1-1,5-2 1,3-1-1,1 1 0,2-2 1,1-1-1,1 1 0,0-2 0,-3 2 0,3 0 0,0 2 0,-5-1 0,1 0-1,-1 1 0,-1 2 1,-5-1 0,-2 2-1,3 0 0,-5-1 0,2 2 0,-4 0 0,0 1-2</inkml:trace>
  <inkml:trace contextRef="#ctx0" brushRef="#br0" timeOffset="815164.6246">14885 12064 1,'0'0'2,"0"0"-1,0 0 1,0 0-1,0 0 0,0 0-1,0 0 1,0 0-1,0 0 1,0 0 0,0 0 0,0 0 0,0 0-1,0 0 0,0 0 0,0 0 0,0 0 1,0 0-1,0 0 0,0 0 0,0 0 0,0 0 0,0 0 1,0 0 0,0 0-1,0 0 1,0 0-1,0 0 0,0 0 0,0 0 0,0 0 0,0 0 0,0 0 1,0 0-1,0 0 0,0 0 0,0 0 0,0 0 0,0 0 0,0 0 0,0 0 0,0 0 0,0 0 0,0 0 0,0 0 0,0 0 0,0 0 0,0 0 0,2 2 0,1-1 0,1 1 0,-2-1 0,2 0 0,0 0 0,0 1 0,2 0 0,-2-1 1,3-1 0,-1 1-1,0 0 0,2 0 0,1-1 0,-1 1 0,0 1 0,3 0 0,-3-1 0,2 0 0,0 0 0,1 1 0,-1-1 0,1 0 0,-1 0 0,0 1 0,-2 0 0,3-1 0,-1-1 0,0 1 0,1-1 0,-1 1 0,1-1 0,-1 0 0,0 0 0,1 0 0,-1-1 0,0 1 2,1 0-2,-1 0 0,0 0 0,1-1 0,1 1 1,0-1-1,-1-1 0,1 1 0,1 0 0,-1 0 0,2 0 0,-1 0 0,1-2 0,1 1 0,-1 2 0,1-2 0,1-1 0,-1 1 0,-1 1 0,3-2 0,-1 1 1,1 0-1,2-1-1,-1 1 1,1-1 0,1 0 0,-1 1 0,0-2 1,1 2-1,-1 0 0,2 0 0,-3-1 0,3 2 0,-2-1 0,1-1 0,-1 2 0,2 0 0,-1 0 0,-1 0 0,-1 0 0,3-1 0,-2 1 0,-3 0 0,3 1 0,-1-1 0,1 1 0,0 0 0,-3 0 0,3-1 0,-1 0 0,1-1 0,0 1 0,-1 0 0,1 1 0,2-1 0,-3 1 0,5-2 0,-4 0 0,1 2-1,3-2 2,-2 0-1,1-1 0,-1 1 0,0 0 0,2-1 0,-3 2 0,3 0 0,0-1 0,0 1 0,1 0 0,-1-2 0,0 2 0,2 0 0,-3-1-1,3 0 2,0 0-1,-2 0 0,2 1 0,-1-1 0,1 1 0,0 0 0,0 0 0,0 0 0,-3 0 0,3-1-1,2 1 1,-2 1 0,2 0 0,0 0 1,0-1 0,-3 0-2,1 1 1,0 1 0,0 0 0,2-1 0,-2 0 0,-1 0 0,-1-1 0,2 1 0,0 0 0,0 0 1,-3 0-1,3-1 0,0 1 0,0 0 0,0 0 0,-3 1 0,3-2 0,0 2 0,0-1 0,2 0 0,-2-1 0,1 1 0,-1 0 0,2-1 0,0 1 0,0 1 0,0-1 0,0 0 1,0 0-1,-1 0 0,1 0 0,0 0 0,0 1 0,0 0 0,0-1 0,2 0 0,-2 1 0,0 1 0,2-2 0,0 0 0,-3 0 0,5 1 0,-2 0 0,-2 0 0,4 0 0,-2 0 0,2 1 0,2-1 0,0 0 0,1 0 0,1 0 0,-2 0 0,2 2 0,0-2 0,0 0 0,3 0 0,-1 0 0,-2 1 0,2-2 0,0 1 0,1-1 0,-3 1 0,2 0 0,2 0 0,1-1 1,-1 1-1,0 0 0,3-1 0,-3 2 0,2-1 0,1 0 0,-3 0 0,2-1 0,-1 0 0,1 1 0,-4 0 0,2 1 0,3-1 1,-5-1-1,2 1 0,3 1 0,-1-1 0,-2 1 0,5-2 0,-3 2 1,3-1-1,-3 0 0,2-1 0,-1 0 0,1 0 0,-2 0 0,3 0 0,-3-1 0,3 1 0,-3 0 0,0 0-1,3 0 1,-1 0 0,1-1 0,-1 1 1,3-1-1,-1 0 0,1 1 0,-1-2 0,1 2 0,-3 0 0,3 0 0,-1-1 0,3 1-1,-3-1 1,3 0 0,-3 0 0,5 1 1,-3 0-1,3-1 0,-2 1 0,-1-3 0,3 3 0,-3-1-1,1 1 1,2-1 0,-3 0 1,1-2-1,-1 2 0,1 0 0,-1-1 0,1 1 0,0 0 0,-1-1 0,3 1 0,-3 0-1,1 0 1,0-1 0,-1-1 0,-1 0 0,-1 0 0,1 0 0,-3 1 1,3-3-1,-3 1 0,2 1-1,-1-1 1,-1 0 0,1 0 0,-1 1 0,3-2 0,-3 2 1,1-1-1,-1 1 0,0-1 0,1 0 0,-3-1 0,1 1 0,-1 1 0,-2-1 0,1 2 0,-3-1 0,2 0 1,-2-1 0,-2 0-1,3 2 0,-3-2 0,-2 2 0,0-3 0,-4 3 0,-2-1 0,0 1 0,0 0 0,-5 1 0,-1 0 0,-2 1 0,-3-1 0,-1 1 0,-3-2 0,-2 1 0,1 1 0,-3 0-1,-2 0 0,0 0 0,-1 3 0,-3-1-1</inkml:trace>
  <inkml:trace contextRef="#ctx0" brushRef="#br0" timeOffset="818766.8308">3308 12573 3,'0'0'2,"0"1"0,0 1 0,0-2-1,0 1 0,-2-2 0,2 1 0,0 0-1,0 0 1,0 0 0,0 0 0,0 0 0,0 0-1,0 0 1,0 0-1,0 0 0,0 0 0,0 0 0,2 0 0,-2 0 0,2 0 0,2 1 0,0 0 0,2 0 0,2 0 1,-1-1-1,1 1 1,2-1-1,-1 0 0,-1 0 0,4 0 0,1 3 0,-1-2 0,3 0 0,-3-1 0,4 1 0,-1-1 0,2 0 0,1 0 0,-1 1 0,1-1 0,-1 0 0,1-1 0,3 1 0,-2 0 0,1 1 0,-1-1 0,2-1 0,-3 1 0,3-1 0,0 1 0,-1 0 0,-1 0 0,2-1 0,-1 0 0,1 0 0,0-1 0,1 1 0,-1 0 0,0-1 0,2 1 0,-1-1 0,1 1 0,2 0 0,2-1 0,-2 1 0,-1-1 0,3 1 0,-2 0 0,2 0 0,0-1 0,-2 2 0,0-2 0,1 1 0,-1-1 0,2 2 0,-2-1 0,0 0 0,0-1 0,-1 1 0,1 0 0,0 1 0,0-1 0,0 1 0,0 0 0,1 0 0,-1 0 0,0 0 0,0 1 0,2 0 2,0 0-2,-3 1 0,5-2 1,0 1-1,0 0 1,0 1-1,0-2 0,2 1 0,0 1 0,0-2 0,-2 1 0,2-1 0,0 1 0,0 0 0,2-1 0,-2 1-1,0 0 1,0 1 0,3-1 0,-3 0 0,4 0 1,-2 0-1,0-1 0,2 1 0,2 1 0,-2-2-1,3 1 1,-1 1 0,0 0 1,0 1-1,3-2 0,-3 0 0,0 0 0,2 2 0,1-2 0,-3-1 0,0 2 0,2 0 0,-1 0 0,1 0 0,-2-1 0,3 0 0,-1 0 0,2 0 0,-2 1 0,1-1 0,-1 0 0,-2 0 0,1 0 0,1-1 0,0 0 0,-2 1-1,-2-1 2,3 0-1,-3 2 0,0-4 0,2 4 0,-2-1 0,3-1 0,-3 1 0,0-1 0,0 0 0,4 0 0,-1 1 0,-1-1 0,0 0 0,2 1 0,-1-1 0,1 0 0,0 1 0,-2-1 0,3 0 0,-3 0 0,0 0 0,2 0 0,-1 0 0,-1 0 0,2 2 0,-2-2 0,3 1 0,-1-1 0,-2 0 0,3-1 0,-3 1 0,2 0 0,0 0 0,-1 0 0,-1 0 0,0 0 0,0 0 0,-2-2 0,3 4 0,-3-2 0,2 1 0,-2-1 0,0 0 0,1 1 1,1 0-2,-2-1 1,0 1 0,2 0 0,-2-1 0,1 2 0,-1 0 0,2-1 0,-2 0 0,0 0 0,1 1 0,-1-1 0,-2 0 0,2 1 0,0-1 0,-2 1 0,2-1 0,-2 1 0,1-1 0,-1 0 0,2 2 0,-2-2 0,0 1 0,4 0 0,-2 0 1,1 1-1,-1-2 0,0 0 0,0 2 0,0-2 0,0 0 0,0 1 0,1 0 0,-1-1 0,-2 0 0,2 0 0,-2 0 0,2 0 0,0 1 0,3-1 0,-3 0 0,0 0 0,2 0 0,0 2 0,3-2 0,-3 0 0,0 0 0,2 0 0,-3 0 0,3-1 0,-2 2 0,0-2 0,1 1 0,-1-1-1,0 1 0,0 0 2,1 0-1,-3-1 0,2 0 0,2 0 0,-2 0 1,3 0-1,-1 0 0,2-1 0,-3 1 0,1 0 0,2-1 0,-1 1 0,-3-1 0,0 1 0,0-1 0,0-1 0,3 1 0,-3 0 0,-2 1 0,4-1 0,-1 1 0,1-1 0,0 1 0,1-1 0,-1-2 0,0 2 0,-2 0 0,3 0 0,-1 0 0,0-1 0,-1 0 0,1 1 0,-2 0 0,-2 0 0,2-1 0,-1 1 0,-1 0 0,2 0 0,-2 0 0,0 0 0,0-1 0,1 1 1,-3 0-1,2-1 0,0 2 0,-2-1 0,0-2 0,0 3 0,-2-2 0,2 2 0,-2-1 0,3 0 0,-3 1 0,0-3 0,-2 2 0,2 0 0,-3 0 0,1 0 0,0 1 0,0-1 0,-2-2 0,2 1 0,0 1 0,-2 0 0,0-2 0,0 2 0,2-1 0,-2 1 0,2-1 0,0 1 0,0 0 0,-1-1 0,1 1 0,-2-2 0,2 1 0,0-2 0,-2 3 0,0-1 0,0 1 0,2-3 0,-2 3 0,0-1 0,0 0 0,-1-1 0,1 0 0,0 0 0,-2 1 0,0 1 0,2-3 0,0 2 0,-3 0 0,1-1 0,0 0 0,0 2 0,0-3 0,2 1 0,-3 0 0,-1 0 0,2 1 0,0-2 0,-2 2 0,1 0 0,-3-2 0,2 2 0,-3-2 0,3 2 0,-2-2 0,0 2 0,-3 0 0,3-2 0,-3 1 0,1-1 0,0 1 0,-1 0 0,1 0 0,-3-1 0,1 1 0,0 0 0,-1 0 0,-1 1 0,-1-2 0,3 2 0,-3 1 0,1-3 0,-1 2 0,1 0 0,-1 1 0,3-3 0,-3 2 0,-2-2 0,3 2 0,-3 1 0,3-2 0,-3 0 0,1 1 0,-1-1 0,2 2 0,-1-2 0,-1 2 0,1-3 0,-3 2 0,0 1 0,3-2 0,-1 2 0,1-1 0,-3-1 0,0 0 0,1 2 0,1-2 0,-2 1 0,3 1 0,-3-1 0,0-1 0,3 1 0,-3 0 0,-1-1 0,1 2 0,0-1 0,1-1 0,-1 1 0,0 0 0,1 0 0,-3-2 0,0 2 0,0-1 0,1 2 0,-1 0 0,-2-1 0,2 1 0,-3-2 0,1 1 0,0 1 0,-2 1 0,2-3 0,0 2 0,-1 0 0,1 0 0,-2 1 0,0-2 0,0 0 0,0 1 0,1 0 0,-1 0 0,0 1 0,-2-1 0,2 0 0,-2-1 0,0 1 0,0 0 0,0 1 1,-2-1-1,2 1 0,-2 0 0,2-1 1,-2 1-1,0 0 0,0 0 1,0 0-1,2 0 0,-2-1 0,0 1 0,0 0-1,0 0 0,0 1-1</inkml:trace>
  <inkml:trace contextRef="#ctx0" brushRef="#br0" timeOffset="828306.3764">15591 12913 1,'0'0'2,"0"-1"0,-2-2-1,4 1 1,-2 0-1,0-1 0,0 2 0,0-2 0,2 0 0,-2 1-1,2 0 1,0-1 0,-2 1-1,2 0 0,-2 1 1,0-3 0,2 3 0,-2-1 0,2 0 0,0 1-1,-2-1 0,0 1 0,2 1 0,-2-1 2,0 1-2,0-2 1,2 2-1,-4 0 0,2 0 0,0 0 0,0 0 0,0 0 1,0 0-1,0 2 1,0 1-1,-2 3 0,-2 2 0,2 3 0,-2 0 0,-2 4 0,-3 0 0,1 4 0,0 1 0,-1 2-1,-1 2 1,2 3 0,-2 2 0,-1 1 0,1 1 0,0 1 0,-3-2 0,3 1 0,-3 0 0,3-1 0,0-1 0,-1 1 0,1 0 0,0-3 0,-1-1 0,1 0 0,2-3 0,-3-1 0,3-1 0,0-2 0,2-2 0,-1-2 0,1-3 0,2-1 0,0 0 0,2-2 0,-2-2 0,2 0 0,-2-2 0,1-1-1,3 0 0,-2-2-1,2-2 1,2-2-1</inkml:trace>
  <inkml:trace contextRef="#ctx0" brushRef="#br0" timeOffset="828832.4065">15680 12883 2,'2'-3'2,"0"1"0,0 0 0,0-1-1,-2 1 0,0 1 1,2 0-1,-2-1 0,0 2 0,2-1 0,-2 0 0,0 1 0,2-1-1,-2 1 1,0 0-1,0 0 1,2 0-1,-2 0 2,0 1-2,0 1 0,0 1 0,2-1 0,-2 3 0,0 2 0,2 0 1,0 1 0,0 2-1,0 3 0,3 0 1,-1 2-1,0 1 1,0 3 0,2 2-1,0 0 0,1 1 0,-1 2 0,2 2 1,0-1-1,1 2 0,-1 0 0,0 0 0,-2 1 0,3-2 1,-1 1-1,0 0 0,0-2 0,1 0 0,-1-1 0,0-1 0,-1 1 0,1-3 0,-2-2 0,-2 1 0,2-2-1,-2-1 1,1-1 0,-1-2 0,-2-2 0,0 0 0,0-4 0,0 0 0,0-2-1,-2-1 0,2 1 0,-2-2-1,0-2-1</inkml:trace>
  <inkml:trace contextRef="#ctx0" brushRef="#br0" timeOffset="829256.4307">15380 13450 3,'0'0'2,"0"0"0,-4 0 0,1-1 0,-1 1-1,2-1 0,0 0 0,0 1 1,0-2-1,2 2 0,-2-1 0,2 1 0,-2 0 1,2 0-1,-2-1 0,4 0-1,-2-1 1,2-3-1,4-1 1,5-3-1,-1-1 0,4-1 0,3-2 0,2 0 0,3 0 0,-1 1 0,4-1 0,-2 0 0,-1 1 0,1 3 0,-2 0 0,-1 0 0,-3 2 0,-1 2 0,1 0 0,-5 2 0,1 2 0,-5-2 0,0 3 0,1 3-1,-5 0 0,0 1 0,-2 0 0,-2 2-2</inkml:trace>
  <inkml:trace contextRef="#ctx0" brushRef="#br0" timeOffset="830335.4924">16391 13320 1,'0'-4'2,"0"-2"0,-2-1-1,2 2 1,-2-1 0,0-1-1,0 0 0,0 0 0,0 0 0,-3 1-1,1-1 0,-2 0 1,2 1 0,-4 2 0,2-1 0,-1 0-1,-3 1 0,0 1 0,-1 1 0,-1 2 0,-1 1 0,-1 2 0,0-1 1,-3 3-1,3-1 0,-1 3 1,1 0-1,1 1 0,1 2 0,1-1 0,1 3 2,2 2-2,0 1 1,5 1-1,1 1 0,7 2 0,-1 1 0,6-1 1,0 2-1,7 0 0,-1-1 0,3 1 0,2 0 1,1 0 0,-1-1-1,2-2 0,-2 1 0,-1-2 0,1 1 0,-2-2 0,-3 1 0,-1-1 0,-3-1 0,-2-1 0,-3-2 0,-3 2 0,-2 0 0,-6-1 0,-5 1 0,-1 0 0,-7-1 0,-1 0 0,-5-2 0,-4-1 0,0-1 0,-2-2 0,-2 0 0,2-3 0,0 0 0,3-1 0,-1-1 0,4-1 0,2-2-1,3-2 0,3-1 0</inkml:trace>
  <inkml:trace contextRef="#ctx0" brushRef="#br0" timeOffset="830851.522">16753 13123 2,'0'-2'3,"-2"-2"-1,2 1 0,2-1 0,-4 3 0,2-2-1,0 2 0,0-1 0,0 2 0,2 0 0,-2 0 0,0 4 0,2 3 1,-2 3-1,2 4 0,0 3 0,-2 4 0,2 2 0,0 2-1,0 3 1,0 3-1,-2-1 1,3 2-1,-3 0 0,2 0 0,-2 1 0,0-1 1,0 1-1,0-2 1,0 2-1,2-3 0,-2-1 0,2-2 0,0-1 0,0-3-1,2-3 0,-2-2 0,2-2 0,2-3-1</inkml:trace>
  <inkml:trace contextRef="#ctx0" brushRef="#br0" timeOffset="831138.5384">17094 13081 2,'-2'2'2,"-2"-1"0,0 1 0,-2 2-1,-1 1 1,1 1-1,-2 3 0,-2 4 0,-1 1 0,1 4 0,-2 0 0,1 2 0,-1 1-1,1 1 0,-3 0 1,2 0-1,-1 0 1,1-1-1,1-1 0,-1 0 0,2-2 0,-1 0 0,3-3 0,0-1 0,0-1 0,1-4-1</inkml:trace>
  <inkml:trace contextRef="#ctx0" brushRef="#br0" timeOffset="831470.5574">16778 13480 1,'0'0'2,"0"0"1,0 0-1,0 0 0,2 3 0,4 0 0,0 3 0,3 2-1,-1 1 0,4 2 0,1 2 0,1-1-1,1 5 0,1-1 2,-1 1-1,1 3 0,1 0-1,-3 1 1,1 1-1,1-1 0,1 0 0,-3-3 0,1 1 0,-3 0-1,3-2 0</inkml:trace>
  <inkml:trace contextRef="#ctx0" brushRef="#br0" timeOffset="831674.569">17322 13567 2,'-2'7'3,"2"3"0,-2 0-1,-3 3 0,3 1 0,0 1 0,0 0-1,0 0 0,0 2-1,0-1 0,2-1 0,2-1 0,-2-1-1</inkml:trace>
  <inkml:trace contextRef="#ctx0" brushRef="#br0" timeOffset="831866.58">17376 13107 1,'0'-1'3,"0"1"0,0 0-1,0 0 0,0 1 0,-3 2-1,3 2-1,-2 1 0,2 0-1</inkml:trace>
  <inkml:trace contextRef="#ctx0" brushRef="#br0" timeOffset="833114.6514">17646 13397 2,'0'0'2,"0"0"1,0 0-1,0 0 0,0 0 0,0 0-1,0 0 1,0 0-1,0 0 0,0 0 0,0 0 0,3 0 1,1 1-1,2 3 0,2 2 0,0 1-1,5 2 0,-3 2 1,0 2-1,1 1 0,1 1 0,-3 2 0,-1-1 0,0 3 0,-2 0 0,-2 0-1,3 0 1,-3 1 0,-2 1 0,-2-3-1,0 1 1,0 0 0,-2-2 0,0-1 0,0-1-1,0-2 1,-1-1 0,1-3-1,-2-2 1,2-1 0,0-4 0,-2-2 0,4-2 0,-2-3 0,2-2 0,2-1 0,0-2 0,2-2 0,0-1 0,3-2 0,-1 0 0,2 0 1,0-1-1,1-2 0,-1 2 0,2 0 0,-2-2 0,3 1 1,-1 0-1,-2 2 0,3 0 0,-1 2 0,0 2 0,-1-1 0,1 3 0,-2 1 0,1 1 0,-1 2 0,2 3 0,-2 1-1,1 1 2,-1 3-1,0 2 0,1 2 0,-3 2 0,2 2-1,0 1 1,-1 1 1,-3 2-1,2 0 0,0 2 0,-2-2 0,0 1 0,0-2 0,3 0 0,-3 0 0,2-3 0,2-1 0,1-2 0,-1-2 0,2-3 0,1-2 0,1-2-1,0-2 1,3-5 0,1-2 0,1-1 0,2-3 0,-3 0 0,1-1 0,-3 1 0,5 1 1,-5 0-1,-1 4-1,-1 1 1,-2 3 1,-1 2-1,-1 3 1,0 2-1,-2 4 1,-2 2 0,3 2 0,-5 3 0,4 1-1,0 0 0,-2 1 1,3 1-1,1-2 1,0 0-1,2-1 0,1-2 0,3-3 0,3-1 0,1-6 0,3-1 0,2-4 0,2-4 0,-1-1 0,3-4 0,-2-1 0,0-4 0,-2-5 0,-1 0 0,-1-4 0,-4-2 0,-5 0 0,-2-2 0,-3 1 0,-5 1 0,-4 1 0,-5 2 0,-3 3 0,-2 3 0,-5 5 0,-1 2 0,-5 5 0,0 5 0,-2 3 0,0 2 0,1 4 0,-1 2 0,2 3 0,2 2-1,5 2 0,1 2 0,5 0 0,0 2-1,5 0 0</inkml:trace>
  <inkml:trace contextRef="#ctx0" brushRef="#br0" timeOffset="833521.6746">18635 13835 3,'-4'2'3,"2"2"0,-4 0-1,-1 2 1,1 2-1,-4 0 0,2 2 0,-3 0 1,1 2-3,0-2 1,-1 2 0,1 1 0,0 0 0,3-1-1,-1 1 0,4 1 1,0-2 0,2 0-1,4 1 0,2-1 0,2 0 1,2-2-1,5 0 0,1 1 0,3-2 0,1 2 0,5-2 0,-2 0 0,2 2 0,1-1 0,-3 1 0,0 0 0,-3 1 0,-1-2 0,-5 1 0,1 0 1,-5 1-1,-2 0 0,-6 1 1,-2-1 0,-2-1 6,-4 2-7,-5-2 6,-1 1-7,-5-3 0,-1 2 0,-3-3 0,-4 1 0,2-2 0,-2-2 0,2-1 0,3-3-1,-1-2 0,2 0 0,1-6 0,3 0-1</inkml:trace>
  <inkml:trace contextRef="#ctx0" brushRef="#br0" timeOffset="833896.696">18563 13208 1,'0'-2'3,"-2"1"0,0-2 0,2 0 0,-5 1 0,3-2-1,0 1 0,0-1 1,2 1-2,0-2 0,0-1 1,2-2-1,0 1 0,5-5 0,-1 2 0,2-3 0,4 1 0,-1 1 0,3 0-1,-1 0 0,3 0 0,-1 1 0,1 1 0,-1 0-1,-1 2 0,1 2 0,-1-1-1,-1 1 0,-1 2 0</inkml:trace>
  <inkml:trace contextRef="#ctx0" brushRef="#br0" timeOffset="835631.7953">20228 12981 1,'0'0'2,"-3"0"0,3 0-1,-2 0 1,2 0-1,-2 0 0,0 0 0,2 2 0,0-2 0,-2 0-1,0 1 1,-2 0 0,0 0-1,0 0 0,0 0 1,-3 1-1,-1 0 1,0-1-1,-3 1 1,1 1 0,-2-1 0,-1 0 1,-3 1-1,-1-1-1,-1 1 0,-3 2 0,0-3 1,-1 2-1,-3-2 0,0 3 0,0 0 0,-2-2 0,0 2 0,0-3 0,5 2 0,-1 0 0,0-2 0,5 2 0,1-1 1,0-1-1,5 0 0,0-1 0,3-1 0,1 0 0,2 1 0,0-1 0,-1 1 0,3 1 0,0-2 0,2 0 0,0 0 0,-2 0 0,2 1 0,0-1 0,0 0 0,2 0 0,0 1 0,0 1 0,-2-1 0,2 2 0,0 0 0,0 1 0,0-2 1,0 3-1,0 1 0,-2 0 0,2 3 0,-2 0 0,-1 1 0,1 3 0,0 1 0,-2 1 0,0 3 0,2 0 0,0 3 0,-2 0 0,0 1 0,-1 2 0,1-1 0,0 1 0,-2-1 0,2 1 0,0-1 0,0-1 0,-1-2 0,1 0 0,0-4 0,2 0 0,0-2 0,-2-2 0,2-2 0,2-1 0,-2-2 0,0 0 0,2-3 0,0-2 0,2-3 0,-2-1 0,4-2 0,-2-2 0,2-1 0,0-1 0,2-2 0,3-1 0,-3 1 0,2-1 0,0 0 0,3-1 0,1 1 0,-1-1 0,1 0 1,2 1 0,5 0-1,0 0 0,1 0 0,3 1 0,0 2 0,4 1 0,0 0 1,0 2-1,1 1 0,4 3 0,-1 2-1,0 3 1,0 2 0,0 1 1,0 2-1,-2 2-1,2 0 1,-5 4 0,1 2 0,-2-1 0,-2 1 0,-2 2 0,-3-1 0,-1 2 1,-3-1-1,-3 2-1,-3 0 1,-2-2 1,-2 1-1,-2 1 0,-4-2 0,-2-1 1,-2 1-1,-2-2 1,-5 0-1,-1-1 0,-3 0 0,-4-1 1,-1-2 0,-1 1 0,-4-2-1,0-2 0,-4 2 0,0-4 0,-2-1 0,0 0 0,-2 0 0,0-2 0,2-2 0,2 1 0,2-3 0,2 1 0,4-3 0,2 0-1,3 0-1,3-2 1,1 0 0,5-3-1</inkml:trace>
  <inkml:trace contextRef="#ctx0" brushRef="#br0" timeOffset="836448.8421">20656 13622 3,'0'0'2,"0"0"0,0 0 0,0-1 0,0-1 0,0 0-1,4-1 1,0-1-1,0 1 0,2-1-1,3 1 1,-1 1-1,2-2 0,0 1 1,1 0-1,1 0 0,1 1 0,-1-1 0,3 2-1,-1-1-1</inkml:trace>
  <inkml:trace contextRef="#ctx0" brushRef="#br0" timeOffset="837124.8808">21069 13165 2,'0'-2'3,"0"-3"-1,2 2 1,0-1-1,-2 1 0,5-1 0,-5 2 0,2 0-1,-2-1 0,2 4 1,0 2-1,2 1 0,4 4 0,-2 3 0,5 3 0,-1 2 0,2 4 0,1 1-1,-1 2 1,3 0 0,-3 3 0,3 0-1,-1-1 1,-1 2-1,1 0 1,0-1-1,1 0-1,-3 0 0,-1-2 1,-1-1 0,0-1 0,1-1 0,-5 0 0,2-1 0,-2-3-1,1 0 0,-1-2 0,-2-1 0,0-3 0,0 1 0,-2-3 1,2-1 0,-1 1-1,-1-4 0,0 2 0,-2-1 1,2-1 0,0-3-1,-2 0 1,2 0 0,-2-1 0,-2-2 0,2 1-2,0 0 2,0 0 0,0-2 0,-4 0 0,2-1 0,0-1 0,-1 3 2,1-2-2,0-2 0,0 1 0,0 1 1,0-2-1,2 1 1,0-1-1,0-1 0,0-2 0,2 1 0,-2-1 0,2 0 1,2-2-1,1 0 0,-1-2 0,2 0 0,0-1 0,2-2 1,1-2-1,-1 1 0,2-3 0,1 2 0,-1-2 0,0 0 0,1 0 0,1 2 0,-4-2 0,3 0 0,-1 2 0,-2 1-1,3-1 0,-3 2 0,0 4-2</inkml:trace>
  <inkml:trace contextRef="#ctx0" brushRef="#br0" timeOffset="837643.9105">21584 13297 2,'0'0'3,"0"0"-1,0 0 0,0 0 0,0 0-1,0 0 0,0 0 1,0 0-1,0 0 0,0 1 0,2 1 0,2 1 0,3 3 1,-1 0-1,0 2 0,2 2 0,3 0-1,-1 3 1,0 1-1,1 0 1,1 2 0,1-1 0,1 1-1,1 2 0,-1-1 0,0 2 0,1 1-1,-1-3 1,-1 1 0,-1 0-1,1-2 1,-3 1-1,0-2 1,-1 0-1,-1-2 0,-2-2 0,0 0 1,0-1 0,-1-2-1,-1-1 1,-2-1 0,0-1-2,-2-2 2,0 0 0,2-1 0,-2-2 0,2 0 0,-2-3 0,2-1 0,-2-1 0,0 1 0,0-3 0,2-1 0,0-2 0,0 0 2,0-1-2,3-3 0,-1-1 1,0-1 0,2-3-1,0-2 0,2-1 0,1-3 0,-1-2 1,2-3 0,-1-3-1,1 0 1,0-2-1,-1 0 0,-1 1 0,0 2 0,0 1 0,-1 3 0,-1 3-1,-2 2 1,0 3-1,0 1 0</inkml:trace>
  <inkml:trace contextRef="#ctx0" brushRef="#br0" timeOffset="838460.9572">22318 12993 1,'0'0'3,"0"0"-1,0 0 0,0 0 0,0 0 0,0 0 0,0 0 0,0 0-1,0 0 0,0 2 0,0 5 0,0 7 1,3 5-1,-1 3 0,2 5 0,0 2 0,0 3 0,0 2 0,2 1-1,-1 1 1,1 1-1,-2 0 0,-2 1-1,2-2 1,0 0 0,0-4 1,0-1-1,1-1 0,-3-4 0,0-1 0,2-4 0,0-3 0,-2-1 0,2-3 0,0-5-1,3-3 1,-1-4 0,0-3 0,2-5 0,3-2 1,-3-5-2,2-2 1,3-6 0,-1-1 0,2-2 0,1-3 0,2-1 0,-3 0 0,3 0 0,-1 1 0,-1 3 1,1 2-1,1 2 0,-1 4 0,3 1 0,-3 7 0,3 4 0,0 4 0,-1 5 0,1 4 1,-1 3 0,-1 2-1,0 3 0,-3 1 0,0 2 0,-1 1 0,-1 2 0,-1-1 0,-1-1 0,-2-1-1,1 0 1,-3 0-1,0-3 0,0 0 0,-2-2-1,2-2 1,1-2 0,-3-1 0</inkml:trace>
  <inkml:trace contextRef="#ctx0" brushRef="#br0" timeOffset="838700.9709">23005 13341 2,'0'0'2,"0"0"1,0 2 0,2 4 0,-2 1-1,2 0 0,-2 1-1,4-1 1,-2 2 1,3 1-2,1-1 0,0 2 0,2 1 0,1 0 0,1-2 0,0 1 0,1-1 0,3 2-1,-2-2 0,1-1-1,1 2 0,1-2 0,-1 1 0,1-3-1</inkml:trace>
  <inkml:trace contextRef="#ctx0" brushRef="#br0" timeOffset="838990.9874">23417 13141 1,'0'0'3,"0"0"-1,0 0 1,0 1-1,0 0 1,-2 7-1,2 5 0,-5 3 0,1 4 0,0 3 6,-2 2 5,0 1-1,-2 5-14,-1 0 0,1 3 13,0-1-1,-3 5-8,1 1 6,0 3-14,-1 2 14,1 2-1,-2 0-14,3 1 14,-1-2-14,2-1 1,2-1 7,-1 0 6,3-3-13,-2-2 1,2-2 0,2-3 0,0-3 0,0-2 1,2-5 0,-2-1 0,2-4 0,0-2 0</inkml:trace>
  <inkml:trace contextRef="#ctx0" brushRef="#br0" timeOffset="839596.022">23704 13298 2,'-2'0'3,"0"1"0,0 1-1,-2 0 1,-4 2-1,-1 2 0,-3 1-1,2 2 1,-5 4 0,1 1-1,-1 1 0,1 2 0,-3 2 0,5 1 0,-1 0 0,3-1 0,2 1 0,1 0 0,3-2 0,2 1-1,2-2 0,4 1 0,1-3 0,3-1 1,0 0 0,2-1-1,3 0 0,-1-3 0,1 0 0,-3 0 0,-2-1 0,1-1 0,-3 0 0,-2 0 0,0 1 0,-4-1 0,-2-1 0,-4 0 7,-3 2-7,-1-3 0,0 2-1,-3-1 0,1-2 0,0-1 1,-3-1-1,3-2 0,-3 0-1,3-1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343EC79-F040-4AE4-BD19-CEC917797FC1}" type="datetimeFigureOut">
              <a:rPr lang="en-US" smtClean="0"/>
              <a:pPr/>
              <a:t>12/13/2014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0D8512-E511-4BBF-913F-D49A0CFD12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sminstitute.com/METHODOLOGY/MarketDevelopmentStrategyChecklist/tabid/59/Default.aspx" TargetMode="External"/><Relationship Id="rId2" Type="http://schemas.openxmlformats.org/officeDocument/2006/relationships/hyperlink" Target="http://www.cornerstonedynamics.com/3-strategies-for-a-positive-corporate-culture-shif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fknowledgebank.kaplan.co.uk/KFKB/Wiki%20Pages/Strategy%20into%20action%20.aspx" TargetMode="External"/><Relationship Id="rId4" Type="http://schemas.openxmlformats.org/officeDocument/2006/relationships/hyperlink" Target="http://kfknowledgebank.kaplan.co.uk/KFKB/Wiki%20Pages/Risk%20and%20the%20Financial%20Manager.aspx?mode=non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Business Case Study-MGT 528</a:t>
            </a:r>
            <a:br>
              <a:rPr lang="en-US" dirty="0" smtClean="0"/>
            </a:br>
            <a:r>
              <a:rPr lang="en-US" dirty="0" smtClean="0"/>
              <a:t>A Self-Study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err="1" smtClean="0"/>
              <a:t>yalman</a:t>
            </a:r>
            <a:r>
              <a:rPr lang="en-US" dirty="0" smtClean="0"/>
              <a:t> </a:t>
            </a:r>
            <a:r>
              <a:rPr lang="en-US" dirty="0" err="1" smtClean="0"/>
              <a:t>ansari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Understand a Question</a:t>
            </a:r>
          </a:p>
          <a:p>
            <a:r>
              <a:rPr lang="en-US" dirty="0" smtClean="0"/>
              <a:t>How to Identify Areas of Focus</a:t>
            </a:r>
          </a:p>
          <a:p>
            <a:r>
              <a:rPr lang="en-US" dirty="0" smtClean="0"/>
              <a:t>How to Break up in Segments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Case Question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Taking into account </a:t>
            </a:r>
            <a:r>
              <a:rPr lang="en-US" sz="2400" u="sng" dirty="0"/>
              <a:t>competition in the market</a:t>
            </a:r>
            <a:r>
              <a:rPr lang="en-US" sz="2400" dirty="0"/>
              <a:t>, how would </a:t>
            </a:r>
            <a:r>
              <a:rPr lang="en-US" sz="2400" u="sng" dirty="0"/>
              <a:t>you handle this issue </a:t>
            </a:r>
            <a:r>
              <a:rPr lang="en-US" sz="2400" dirty="0"/>
              <a:t>in </a:t>
            </a:r>
            <a:r>
              <a:rPr lang="en-US" sz="2400" u="sng" dirty="0"/>
              <a:t>a win-win way </a:t>
            </a:r>
            <a:r>
              <a:rPr lang="en-US" sz="2400" dirty="0"/>
              <a:t>if you were in the shoes of </a:t>
            </a:r>
            <a:r>
              <a:rPr lang="en-US" sz="2400" dirty="0" err="1"/>
              <a:t>Mohsin</a:t>
            </a:r>
            <a:r>
              <a:rPr lang="en-US" sz="2400" dirty="0"/>
              <a:t> </a:t>
            </a:r>
            <a:r>
              <a:rPr lang="en-US" sz="2400" dirty="0" err="1"/>
              <a:t>Hameed</a:t>
            </a:r>
            <a:r>
              <a:rPr lang="en-US" sz="2400" dirty="0"/>
              <a:t>?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Solution to the Problem          A win-win option  for   	                                     both the customer and 	                                     the company 	                                                 	</a:t>
            </a:r>
          </a:p>
          <a:p>
            <a:pPr>
              <a:buNone/>
            </a:pPr>
            <a:r>
              <a:rPr lang="en-US" sz="2400" dirty="0" smtClean="0"/>
              <a:t>                                                               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Question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86200" y="3124200"/>
            <a:ext cx="152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r>
              <a:rPr lang="en-US" sz="1400" dirty="0" smtClean="0">
                <a:solidFill>
                  <a:schemeClr val="tx1"/>
                </a:solidFill>
              </a:rPr>
              <a:t>Market Competition</a:t>
            </a: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dist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/>
          </a:p>
        </p:txBody>
      </p:sp>
      <p:sp>
        <p:nvSpPr>
          <p:cNvPr id="7" name="Right Arrow 6"/>
          <p:cNvSpPr/>
          <p:nvPr/>
        </p:nvSpPr>
        <p:spPr>
          <a:xfrm>
            <a:off x="4343400" y="3581400"/>
            <a:ext cx="533400" cy="228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924080" y="4808880"/>
              <a:ext cx="3468960" cy="423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20120" y="4804920"/>
                <a:ext cx="3476880" cy="43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NTS\Desktop\templat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19" y="1481138"/>
            <a:ext cx="6417962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Two Ways of Dealing With the Question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Deductive Approach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Discussion on Application of Theory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Testing of Prediction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Worksheet-a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731520" y="1535040"/>
              <a:ext cx="8323560" cy="4856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9000" y="1532160"/>
                <a:ext cx="8331840" cy="4861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Two Ways of Dealing With the Question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Inductive Approach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Discussion on Issue at Hand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Observation of Pattern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Worksheet -b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http://www.cornerstonedynamics.com/3-strategies-for-a-positive-corporate-culture-shift/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also look into these links and try to embellish your report as much as you can: </a:t>
            </a:r>
            <a:r>
              <a:rPr lang="en-US" dirty="0">
                <a:hlinkClick r:id="rId3"/>
              </a:rPr>
              <a:t>http://www.chasminstitute.com/METHODOLOGY/MarketDevelopmentStrategyChecklist/tabid/59/Default.aspx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i</a:t>
            </a:r>
            <a:r>
              <a:rPr lang="en-US" dirty="0"/>
              <a:t> like the financial part: here is more you can find: </a:t>
            </a:r>
            <a:r>
              <a:rPr lang="en-US" dirty="0">
                <a:hlinkClick r:id="rId4"/>
              </a:rPr>
              <a:t>http://kfknowledgebank.kaplan.co.uk/KFKB/Wiki%20Pages/Risk%20and%20the%20Financial%20Manager.aspx?mode=none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>Strategy into action: </a:t>
            </a:r>
            <a:r>
              <a:rPr lang="en-US" dirty="0">
                <a:hlinkClick r:id="rId5"/>
              </a:rPr>
              <a:t>http://kfknowledgebank.kaplan.co.uk/KFKB/Wiki%20Pages/Strategy%20into%20action%20.aspx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Important Links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http://www.metapraxis.com/newsroom/business-analysis-case-studies/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Practicing Deductive Method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Analyzing Case Study Questions</a:t>
            </a:r>
          </a:p>
          <a:p>
            <a:endParaRPr lang="en-US" dirty="0" smtClean="0"/>
          </a:p>
          <a:p>
            <a:r>
              <a:rPr lang="en-US" dirty="0" smtClean="0"/>
              <a:t>Deductive Method</a:t>
            </a:r>
          </a:p>
          <a:p>
            <a:endParaRPr lang="en-US" dirty="0" smtClean="0"/>
          </a:p>
          <a:p>
            <a:r>
              <a:rPr lang="en-US"/>
              <a:t>Practicing Deductive Method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1480</TotalTime>
  <Words>137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Business Case Study-MGT 528 A Self-Study Guide</vt:lpstr>
      <vt:lpstr>Analyzing Case Question</vt:lpstr>
      <vt:lpstr>Case Question</vt:lpstr>
      <vt:lpstr>PowerPoint Presentation</vt:lpstr>
      <vt:lpstr>Two Ways of Dealing With the Question</vt:lpstr>
      <vt:lpstr>Worksheet-a</vt:lpstr>
      <vt:lpstr>Two Ways of Dealing With the Question</vt:lpstr>
      <vt:lpstr>Worksheet -b</vt:lpstr>
      <vt:lpstr>Some Important Links</vt:lpstr>
      <vt:lpstr>Practicing Deductive Method</vt:lpstr>
      <vt:lpstr>Recap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Case Study-MGT 528 A Self-Study Guide</dc:title>
  <dc:creator>ITS</dc:creator>
  <cp:lastModifiedBy>NTS</cp:lastModifiedBy>
  <cp:revision>13</cp:revision>
  <dcterms:created xsi:type="dcterms:W3CDTF">2014-12-11T11:42:30Z</dcterms:created>
  <dcterms:modified xsi:type="dcterms:W3CDTF">2014-12-13T12:48:52Z</dcterms:modified>
</cp:coreProperties>
</file>