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69" r:id="rId4"/>
    <p:sldId id="261" r:id="rId5"/>
    <p:sldId id="275" r:id="rId6"/>
    <p:sldId id="278" r:id="rId7"/>
    <p:sldId id="272" r:id="rId8"/>
    <p:sldId id="280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5" autoAdjust="0"/>
    <p:restoredTop sz="94574" autoAdjust="0"/>
  </p:normalViewPr>
  <p:slideViewPr>
    <p:cSldViewPr>
      <p:cViewPr varScale="1">
        <p:scale>
          <a:sx n="51" d="100"/>
          <a:sy n="51" d="100"/>
        </p:scale>
        <p:origin x="-12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B174BD-C8E7-4C91-B68B-8F0230F925D5}" type="datetimeFigureOut">
              <a:rPr lang="en-US" smtClean="0"/>
              <a:pPr/>
              <a:t>12/6/2014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55F00E-B53E-4AD0-9337-6F145B4C8D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Business Case Study – MGT 528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Self-study Guide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</a:p>
        </p:txBody>
      </p:sp>
      <p:sp>
        <p:nvSpPr>
          <p:cNvPr id="6147" name="Subtitle 2"/>
          <p:cNvSpPr txBox="1">
            <a:spLocks/>
          </p:cNvSpPr>
          <p:nvPr/>
        </p:nvSpPr>
        <p:spPr bwMode="auto">
          <a:xfrm rot="10800000" flipV="1">
            <a:off x="533400" y="1752600"/>
            <a:ext cx="807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latin typeface="Calibri" pitchFamily="34" charset="0"/>
              </a:rPr>
              <a:t>yalman ansari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MBA, Thunderbird School of Global Management, Arizona, USA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Certified Purchasing &amp; Supply Chain Professional, Int’l Trade Center (UNCTAD-WTO), Geneva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BBA, Wichita State University, Kansas, USA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Why Case Study Matters</a:t>
            </a:r>
          </a:p>
          <a:p>
            <a:endParaRPr lang="en-US" dirty="0" smtClean="0"/>
          </a:p>
          <a:p>
            <a:r>
              <a:rPr lang="en-US" dirty="0" smtClean="0"/>
              <a:t>Rules of the “Game”</a:t>
            </a:r>
          </a:p>
          <a:p>
            <a:endParaRPr lang="en-US" dirty="0"/>
          </a:p>
          <a:p>
            <a:r>
              <a:rPr lang="en-US" dirty="0" smtClean="0"/>
              <a:t>Preparing for Case Study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From our earlier discussion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143000" y="762000"/>
            <a:ext cx="7086600" cy="4953000"/>
            <a:chOff x="1143000" y="762000"/>
            <a:chExt cx="7086600" cy="4953000"/>
          </a:xfrm>
        </p:grpSpPr>
        <p:sp>
          <p:nvSpPr>
            <p:cNvPr id="2" name="Rectangle 1"/>
            <p:cNvSpPr/>
            <p:nvPr/>
          </p:nvSpPr>
          <p:spPr>
            <a:xfrm>
              <a:off x="1143000" y="762000"/>
              <a:ext cx="7086600" cy="49530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16200000" flipH="1">
              <a:off x="2172494" y="3237706"/>
              <a:ext cx="4953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1"/>
              <a:endCxn id="2" idx="3"/>
            </p:cNvCxnSpPr>
            <p:nvPr/>
          </p:nvCxnSpPr>
          <p:spPr>
            <a:xfrm rot="10800000" flipH="1">
              <a:off x="1143000" y="3238500"/>
              <a:ext cx="7086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438400" y="228600"/>
            <a:ext cx="446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the teacher assess you for grading?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do case analysis?</a:t>
            </a:r>
          </a:p>
          <a:p>
            <a:endParaRPr lang="en-US" dirty="0" smtClean="0"/>
          </a:p>
          <a:p>
            <a:r>
              <a:rPr lang="en-US" dirty="0" smtClean="0"/>
              <a:t>Big Picture to Small Picture</a:t>
            </a:r>
          </a:p>
          <a:p>
            <a:endParaRPr lang="en-US" dirty="0"/>
          </a:p>
          <a:p>
            <a:r>
              <a:rPr lang="en-US" dirty="0" smtClean="0"/>
              <a:t>Small Picture to Big Picture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Approaching Case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86200" y="228600"/>
            <a:ext cx="148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Worksheet #1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3400" y="609600"/>
            <a:ext cx="8305800" cy="5867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15094" y="3542506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009900" y="3543300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85800" y="838200"/>
            <a:ext cx="220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Knowledge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429000" y="838200"/>
            <a:ext cx="220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248400" y="838200"/>
            <a:ext cx="220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"/>
          <p:cNvGrpSpPr/>
          <p:nvPr/>
        </p:nvGrpSpPr>
        <p:grpSpPr>
          <a:xfrm>
            <a:off x="1143000" y="762000"/>
            <a:ext cx="7086600" cy="4953000"/>
            <a:chOff x="1143000" y="762000"/>
            <a:chExt cx="7086600" cy="4953000"/>
          </a:xfrm>
        </p:grpSpPr>
        <p:sp>
          <p:nvSpPr>
            <p:cNvPr id="2" name="Rectangle 1"/>
            <p:cNvSpPr/>
            <p:nvPr/>
          </p:nvSpPr>
          <p:spPr>
            <a:xfrm>
              <a:off x="1143000" y="762000"/>
              <a:ext cx="7086600" cy="49530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16200000" flipH="1">
              <a:off x="2172494" y="3237706"/>
              <a:ext cx="4953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2" idx="1"/>
              <a:endCxn id="2" idx="3"/>
            </p:cNvCxnSpPr>
            <p:nvPr/>
          </p:nvCxnSpPr>
          <p:spPr>
            <a:xfrm rot="10800000" flipH="1">
              <a:off x="1143000" y="3238500"/>
              <a:ext cx="7086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3886200" y="228600"/>
            <a:ext cx="148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Worksheet #2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286000"/>
            <a:ext cx="7162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http://kfknowledgebank.kaplan.co.uk/KFKB/Wiki%20Pages/Strategy%20into%20action%20.aspx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219200" y="6858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Online Resource on Case Study Analysis Tools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Preparation of Case </a:t>
            </a:r>
          </a:p>
          <a:p>
            <a:endParaRPr lang="en-US" dirty="0" smtClean="0"/>
          </a:p>
          <a:p>
            <a:r>
              <a:rPr lang="en-US" dirty="0" smtClean="0"/>
              <a:t>Teacher’s assessment</a:t>
            </a:r>
          </a:p>
          <a:p>
            <a:endParaRPr lang="en-US" dirty="0"/>
          </a:p>
          <a:p>
            <a:r>
              <a:rPr lang="en-US" dirty="0" smtClean="0"/>
              <a:t>Case Study and its Tools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Recap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209</TotalTime>
  <Words>116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 Business Case Study – MGT 528</vt:lpstr>
      <vt:lpstr>Introduction</vt:lpstr>
      <vt:lpstr>Slide 3</vt:lpstr>
      <vt:lpstr>Slide 4</vt:lpstr>
      <vt:lpstr>Approaching Case Analysis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Business Case Study – MGT 528</dc:title>
  <dc:creator>stdc_lp</dc:creator>
  <cp:lastModifiedBy>stdc_lp</cp:lastModifiedBy>
  <cp:revision>20</cp:revision>
  <dcterms:created xsi:type="dcterms:W3CDTF">2014-11-29T20:36:24Z</dcterms:created>
  <dcterms:modified xsi:type="dcterms:W3CDTF">2014-12-07T00:15:01Z</dcterms:modified>
</cp:coreProperties>
</file>