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0" r:id="rId1"/>
  </p:sldMasterIdLst>
  <p:sldIdLst>
    <p:sldId id="256" r:id="rId2"/>
    <p:sldId id="259" r:id="rId3"/>
    <p:sldId id="258" r:id="rId4"/>
    <p:sldId id="270" r:id="rId5"/>
    <p:sldId id="269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735" autoAdjust="0"/>
    <p:restoredTop sz="94574" autoAdjust="0"/>
  </p:normalViewPr>
  <p:slideViewPr>
    <p:cSldViewPr>
      <p:cViewPr varScale="1">
        <p:scale>
          <a:sx n="86" d="100"/>
          <a:sy n="86" d="100"/>
        </p:scale>
        <p:origin x="-1488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2074"/>
    </p:cViewPr>
  </p:outlin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ight Triangle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grpSp>
        <p:nvGrpSpPr>
          <p:cNvPr id="2" name="Group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Freeform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8" name="Freeform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11" name="Freeform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Straight Connector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22B174BD-C8E7-4C91-B68B-8F0230F925D5}" type="datetimeFigureOut">
              <a:rPr lang="en-US" smtClean="0"/>
              <a:pPr/>
              <a:t>12/6/2014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7955F00E-B53E-4AD0-9337-6F145B4C8D0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2B174BD-C8E7-4C91-B68B-8F0230F925D5}" type="datetimeFigureOut">
              <a:rPr lang="en-US" smtClean="0"/>
              <a:pPr/>
              <a:t>12/6/2014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955F00E-B53E-4AD0-9337-6F145B4C8D0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2B174BD-C8E7-4C91-B68B-8F0230F925D5}" type="datetimeFigureOut">
              <a:rPr lang="en-US" smtClean="0"/>
              <a:pPr/>
              <a:t>12/6/2014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955F00E-B53E-4AD0-9337-6F145B4C8D0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Chevron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8" name="Chevron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2B174BD-C8E7-4C91-B68B-8F0230F925D5}" type="datetimeFigureOut">
              <a:rPr lang="en-US" smtClean="0"/>
              <a:pPr/>
              <a:t>12/6/2014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955F00E-B53E-4AD0-9337-6F145B4C8D0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2B174BD-C8E7-4C91-B68B-8F0230F925D5}" type="datetimeFigureOut">
              <a:rPr lang="en-US" smtClean="0"/>
              <a:pPr/>
              <a:t>12/6/2014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955F00E-B53E-4AD0-9337-6F145B4C8D0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2B174BD-C8E7-4C91-B68B-8F0230F925D5}" type="datetimeFigureOut">
              <a:rPr lang="en-US" smtClean="0"/>
              <a:pPr/>
              <a:t>12/6/2014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955F00E-B53E-4AD0-9337-6F145B4C8D0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2B174BD-C8E7-4C91-B68B-8F0230F925D5}" type="datetimeFigureOut">
              <a:rPr lang="en-US" smtClean="0"/>
              <a:pPr/>
              <a:t>12/6/2014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955F00E-B53E-4AD0-9337-6F145B4C8D0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fld id="{22B174BD-C8E7-4C91-B68B-8F0230F925D5}" type="datetimeFigureOut">
              <a:rPr lang="en-US" smtClean="0"/>
              <a:pPr/>
              <a:t>12/6/2014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955F00E-B53E-4AD0-9337-6F145B4C8D0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22B174BD-C8E7-4C91-B68B-8F0230F925D5}" type="datetimeFigureOut">
              <a:rPr lang="en-US" smtClean="0"/>
              <a:pPr/>
              <a:t>12/6/2014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7955F00E-B53E-4AD0-9337-6F145B4C8D0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716436" y="5001993"/>
            <a:ext cx="3802003" cy="144311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9" name="Freeform 8"/>
          <p:cNvSpPr>
            <a:spLocks/>
          </p:cNvSpPr>
          <p:nvPr/>
        </p:nvSpPr>
        <p:spPr bwMode="auto">
          <a:xfrm>
            <a:off x="-53561" y="5785023"/>
            <a:ext cx="3802003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0" name="Right Triangle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1" name="Straight Connector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Chevron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13" name="Chevron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2B174BD-C8E7-4C91-B68B-8F0230F925D5}" type="datetimeFigureOut">
              <a:rPr lang="en-US" smtClean="0"/>
              <a:pPr/>
              <a:t>12/6/2014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955F00E-B53E-4AD0-9337-6F145B4C8D0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2B174BD-C8E7-4C91-B68B-8F0230F925D5}" type="datetimeFigureOut">
              <a:rPr lang="en-US" smtClean="0"/>
              <a:pPr/>
              <a:t>12/6/2014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955F00E-B53E-4AD0-9337-6F145B4C8D0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 12"/>
          <p:cNvSpPr>
            <a:spLocks/>
          </p:cNvSpPr>
          <p:nvPr/>
        </p:nvSpPr>
        <p:spPr bwMode="auto">
          <a:xfrm>
            <a:off x="716436" y="5001993"/>
            <a:ext cx="3802003" cy="144311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Freeform 11"/>
          <p:cNvSpPr>
            <a:spLocks/>
          </p:cNvSpPr>
          <p:nvPr/>
        </p:nvSpPr>
        <p:spPr bwMode="auto">
          <a:xfrm>
            <a:off x="-53561" y="5785023"/>
            <a:ext cx="3802003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4" name="Right Triangle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22B174BD-C8E7-4C91-B68B-8F0230F925D5}" type="datetimeFigureOut">
              <a:rPr lang="en-US" smtClean="0"/>
              <a:pPr/>
              <a:t>12/6/2014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7955F00E-B53E-4AD0-9337-6F145B4C8D0F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	</a:t>
            </a:r>
            <a:r>
              <a:rPr lang="en-US" dirty="0" smtClean="0"/>
              <a:t>Business Case Study – MGT 528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A Self-study Guide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Introduction</a:t>
            </a:r>
          </a:p>
        </p:txBody>
      </p:sp>
      <p:sp>
        <p:nvSpPr>
          <p:cNvPr id="6147" name="Subtitle 2"/>
          <p:cNvSpPr txBox="1">
            <a:spLocks/>
          </p:cNvSpPr>
          <p:nvPr/>
        </p:nvSpPr>
        <p:spPr bwMode="auto">
          <a:xfrm rot="10800000" flipV="1">
            <a:off x="533400" y="1752600"/>
            <a:ext cx="8077200" cy="297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spcBef>
                <a:spcPct val="20000"/>
              </a:spcBef>
              <a:buFont typeface="Arial" charset="0"/>
              <a:buChar char="•"/>
            </a:pPr>
            <a:endParaRPr lang="en-US" sz="3200">
              <a:latin typeface="Calibri" pitchFamily="34" charset="0"/>
            </a:endParaRPr>
          </a:p>
          <a:p>
            <a:pPr marL="342900" indent="-342900" algn="ctr">
              <a:spcBef>
                <a:spcPct val="20000"/>
              </a:spcBef>
            </a:pPr>
            <a:r>
              <a:rPr lang="en-US" sz="3200">
                <a:latin typeface="Calibri" pitchFamily="34" charset="0"/>
              </a:rPr>
              <a:t>yalman ansari</a:t>
            </a:r>
          </a:p>
          <a:p>
            <a:pPr marL="342900" indent="-342900" algn="ctr">
              <a:spcBef>
                <a:spcPct val="20000"/>
              </a:spcBef>
            </a:pPr>
            <a:r>
              <a:rPr lang="en-US" sz="2000">
                <a:latin typeface="Calibri" pitchFamily="34" charset="0"/>
              </a:rPr>
              <a:t>MBA, Thunderbird School of Global Management, Arizona, USA</a:t>
            </a:r>
          </a:p>
          <a:p>
            <a:pPr marL="342900" indent="-342900" algn="ctr">
              <a:spcBef>
                <a:spcPct val="20000"/>
              </a:spcBef>
            </a:pPr>
            <a:r>
              <a:rPr lang="en-US" sz="2000">
                <a:latin typeface="Calibri" pitchFamily="34" charset="0"/>
              </a:rPr>
              <a:t>Certified Purchasing &amp; Supply Chain Professional, Int’l Trade Center (UNCTAD-WTO), Geneva</a:t>
            </a:r>
          </a:p>
          <a:p>
            <a:pPr marL="342900" indent="-342900" algn="ctr">
              <a:spcBef>
                <a:spcPct val="20000"/>
              </a:spcBef>
            </a:pPr>
            <a:r>
              <a:rPr lang="en-US" sz="2000">
                <a:latin typeface="Calibri" pitchFamily="34" charset="0"/>
              </a:rPr>
              <a:t>BBA, Wichita State University, Kansas, USA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Teacher Student Interaction</a:t>
            </a:r>
          </a:p>
          <a:p>
            <a:endParaRPr lang="en-US" dirty="0" smtClean="0"/>
          </a:p>
          <a:p>
            <a:r>
              <a:rPr lang="en-US" dirty="0" smtClean="0"/>
              <a:t>Classroom Experience with Case Study</a:t>
            </a:r>
          </a:p>
          <a:p>
            <a:pPr marL="0" indent="0">
              <a:buNone/>
            </a:pPr>
            <a:endParaRPr lang="en-US" dirty="0" smtClean="0"/>
          </a:p>
          <a:p>
            <a:r>
              <a:rPr lang="en-US" dirty="0" smtClean="0"/>
              <a:t>Vagueness about Case Study</a:t>
            </a:r>
          </a:p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Common Perceptions </a:t>
            </a:r>
            <a:br>
              <a:rPr lang="en-US" dirty="0" smtClean="0"/>
            </a:br>
            <a:r>
              <a:rPr lang="en-US" dirty="0" smtClean="0"/>
              <a:t>About Case Studies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41719130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 -&gt; Critical Incident or Crucial Element</a:t>
            </a:r>
          </a:p>
          <a:p>
            <a:endParaRPr lang="en-US" dirty="0" smtClean="0"/>
          </a:p>
          <a:p>
            <a:r>
              <a:rPr lang="en-US" dirty="0" smtClean="0"/>
              <a:t>A -&gt; Analysis</a:t>
            </a:r>
          </a:p>
          <a:p>
            <a:endParaRPr lang="en-US" dirty="0"/>
          </a:p>
          <a:p>
            <a:r>
              <a:rPr lang="en-US" dirty="0" smtClean="0"/>
              <a:t>S -&gt; Solution</a:t>
            </a:r>
          </a:p>
          <a:p>
            <a:endParaRPr lang="en-US" dirty="0"/>
          </a:p>
          <a:p>
            <a:r>
              <a:rPr lang="en-US" dirty="0" smtClean="0"/>
              <a:t>E -&gt; Explanation</a:t>
            </a:r>
          </a:p>
          <a:p>
            <a:endParaRPr lang="en-US" dirty="0"/>
          </a:p>
          <a:p>
            <a:endParaRPr lang="en-US" dirty="0" smtClean="0"/>
          </a:p>
          <a:p>
            <a:pPr marL="0" indent="0">
              <a:buNone/>
            </a:pPr>
            <a:endParaRPr lang="en-US" dirty="0" smtClean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C A S E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41719130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Why Case Study Matters</a:t>
            </a:r>
          </a:p>
          <a:p>
            <a:endParaRPr lang="en-US" dirty="0" smtClean="0"/>
          </a:p>
          <a:p>
            <a:r>
              <a:rPr lang="en-US" dirty="0" smtClean="0"/>
              <a:t>Rules of the “Game”</a:t>
            </a:r>
          </a:p>
          <a:p>
            <a:endParaRPr lang="en-US" dirty="0"/>
          </a:p>
          <a:p>
            <a:r>
              <a:rPr lang="en-US" dirty="0" smtClean="0"/>
              <a:t>Preparing for Case Study</a:t>
            </a:r>
          </a:p>
          <a:p>
            <a:endParaRPr lang="en-US" dirty="0"/>
          </a:p>
          <a:p>
            <a:endParaRPr lang="en-US" dirty="0" smtClean="0"/>
          </a:p>
          <a:p>
            <a:pPr marL="0" indent="0">
              <a:buNone/>
            </a:pPr>
            <a:endParaRPr lang="en-US" dirty="0" smtClean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Coming to Terms with a Case Study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41719130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oncourse">
  <a:themeElements>
    <a:clrScheme name="Concourse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Concourse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Concours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95000" t="-106500" r="5000" b="2065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128</TotalTime>
  <Words>95</Words>
  <Application>Microsoft Office PowerPoint</Application>
  <PresentationFormat>On-screen Show (4:3)</PresentationFormat>
  <Paragraphs>30</Paragraphs>
  <Slides>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6" baseType="lpstr">
      <vt:lpstr>Concourse</vt:lpstr>
      <vt:lpstr> Business Case Study – MGT 528</vt:lpstr>
      <vt:lpstr>Introduction</vt:lpstr>
      <vt:lpstr>Common Perceptions  About Case Studies</vt:lpstr>
      <vt:lpstr>C A S E</vt:lpstr>
      <vt:lpstr>Coming to Terms with a Case Study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Business Case Study – MGT 528</dc:title>
  <dc:creator>stdc_lp</dc:creator>
  <cp:lastModifiedBy>vcomsats</cp:lastModifiedBy>
  <cp:revision>9</cp:revision>
  <dcterms:created xsi:type="dcterms:W3CDTF">2014-11-29T20:36:24Z</dcterms:created>
  <dcterms:modified xsi:type="dcterms:W3CDTF">2014-12-06T09:18:21Z</dcterms:modified>
</cp:coreProperties>
</file>