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2" r:id="rId3"/>
    <p:sldId id="285" r:id="rId4"/>
    <p:sldId id="286" r:id="rId5"/>
    <p:sldId id="287" r:id="rId6"/>
    <p:sldId id="290" r:id="rId7"/>
    <p:sldId id="291" r:id="rId8"/>
    <p:sldId id="292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300" r:id="rId17"/>
    <p:sldId id="301" r:id="rId18"/>
    <p:sldId id="302" r:id="rId19"/>
    <p:sldId id="303" r:id="rId20"/>
    <p:sldId id="304" r:id="rId21"/>
    <p:sldId id="305" r:id="rId22"/>
    <p:sldId id="306" r:id="rId23"/>
    <p:sldId id="263" r:id="rId24"/>
    <p:sldId id="270" r:id="rId25"/>
    <p:sldId id="289" r:id="rId26"/>
    <p:sldId id="266" r:id="rId27"/>
    <p:sldId id="267" r:id="rId28"/>
    <p:sldId id="26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276600" y="457200"/>
            <a:ext cx="5562600" cy="30480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3810000"/>
            <a:ext cx="5562600" cy="1447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3081" name="Picture 9" descr="1082h18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00400" cy="685800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0" y="1752600"/>
            <a:ext cx="2895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752600"/>
            <a:ext cx="2895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05700" y="274638"/>
            <a:ext cx="1485900" cy="6003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0" y="274638"/>
            <a:ext cx="4305300" cy="6003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1082h1894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2667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274638"/>
            <a:ext cx="5943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0" y="1752600"/>
            <a:ext cx="5943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1524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fld id="{F71E744F-375D-428E-9F97-B55B8A036055}" type="datetimeFigureOut">
              <a:rPr lang="en-US" smtClean="0"/>
              <a:pPr/>
              <a:t>9/28/2013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487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629400"/>
            <a:ext cx="1066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fld id="{DA8E7D64-D586-4184-BD99-0641211D4F6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5477470"/>
            <a:ext cx="29738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What Drive</a:t>
            </a:r>
          </a:p>
          <a:p>
            <a:r>
              <a:rPr lang="en-US" b="1" i="1" dirty="0" smtClean="0"/>
              <a:t>Consumers’ Attitudes</a:t>
            </a:r>
          </a:p>
          <a:p>
            <a:r>
              <a:rPr lang="en-US" b="1" i="1" dirty="0" smtClean="0"/>
              <a:t>Towards Brands?</a:t>
            </a:r>
            <a:endParaRPr lang="en-US" b="1" i="1" dirty="0"/>
          </a:p>
        </p:txBody>
      </p:sp>
      <p:pic>
        <p:nvPicPr>
          <p:cNvPr id="12" name="Picture 11" descr="pepsi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5800"/>
            <a:ext cx="807720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1" y="457200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/>
              <a:t>Why is it Important to Segment a Market? </a:t>
            </a:r>
            <a:endParaRPr lang="en-US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2819400" y="1600200"/>
            <a:ext cx="5638800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ym typeface="Wingdings" pitchFamily="2" charset="2"/>
              </a:rPr>
              <a:t>Identifying patterns of consumption can be superior to knowledge of individual purchases when crafting a lifestyle marketing strategy.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95600" y="3733800"/>
            <a:ext cx="5562600" cy="1631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u="sng" dirty="0" smtClean="0"/>
              <a:t>Personality:</a:t>
            </a:r>
            <a:r>
              <a:rPr lang="en-US" sz="2000" b="1" dirty="0" smtClean="0"/>
              <a:t> a person’s unique psychological makeup and how it consistently influences the way a person responds to his/her environment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8651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BrandAsset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Valuator Archetypes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14400"/>
            <a:ext cx="8001000" cy="541337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8651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BrandAsset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Valuator Archetypes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95400"/>
            <a:ext cx="7391400" cy="5013325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7813"/>
            <a:ext cx="8229600" cy="8651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Linking Products to Lifestyles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5" descr="f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295400"/>
            <a:ext cx="5334000" cy="4953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501" y="914400"/>
            <a:ext cx="859769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670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1"/>
            <a:ext cx="8501174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7090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4399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1871663"/>
            <a:ext cx="8534398" cy="3804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4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334" y="457200"/>
            <a:ext cx="8422665" cy="591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874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97" y="381000"/>
            <a:ext cx="8706138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161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516711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5449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392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358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3389" y="533401"/>
            <a:ext cx="8457226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64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805" y="381000"/>
            <a:ext cx="8617280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8313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832" y="381000"/>
            <a:ext cx="868033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610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"/>
            <a:ext cx="8668369" cy="6108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087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290" y="228600"/>
            <a:ext cx="8499423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055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195" y="457200"/>
            <a:ext cx="8635612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557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7096"/>
            <a:ext cx="54483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895600"/>
            <a:ext cx="5438775" cy="380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521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5448300" cy="298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0900" y="2971800"/>
            <a:ext cx="54483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56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542925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86150" y="2914650"/>
            <a:ext cx="5429250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706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534400" cy="4491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1" y="4876800"/>
            <a:ext cx="8534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541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18309" y="5889009"/>
            <a:ext cx="1850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BB SUPREME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8994" y="5889009"/>
            <a:ext cx="1548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MOBILINK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04207" y="5889009"/>
            <a:ext cx="678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JOY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22454" y="5889009"/>
            <a:ext cx="841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NIKE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16521" y="5889009"/>
            <a:ext cx="2053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NIKE CRICKET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87239" y="5889009"/>
            <a:ext cx="1712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SHREDDIES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bstractFourteen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AbstractFourteen</Template>
  <TotalTime>293</TotalTime>
  <Words>74</Words>
  <Application>Microsoft Office PowerPoint</Application>
  <PresentationFormat>On-screen Show (4:3)</PresentationFormat>
  <Paragraphs>15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AbstractFourteen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ZJ</dc:creator>
  <cp:lastModifiedBy>NTS</cp:lastModifiedBy>
  <cp:revision>44</cp:revision>
  <dcterms:created xsi:type="dcterms:W3CDTF">2007-11-13T17:42:21Z</dcterms:created>
  <dcterms:modified xsi:type="dcterms:W3CDTF">2013-09-28T06:40:59Z</dcterms:modified>
</cp:coreProperties>
</file>