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6" r:id="rId2"/>
    <p:sldId id="340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316" r:id="rId30"/>
    <p:sldId id="317" r:id="rId31"/>
    <p:sldId id="318" r:id="rId32"/>
    <p:sldId id="319" r:id="rId33"/>
    <p:sldId id="320" r:id="rId34"/>
    <p:sldId id="337" r:id="rId35"/>
    <p:sldId id="321" r:id="rId36"/>
    <p:sldId id="322" r:id="rId37"/>
    <p:sldId id="323" r:id="rId38"/>
    <p:sldId id="324" r:id="rId39"/>
    <p:sldId id="325" r:id="rId40"/>
    <p:sldId id="338" r:id="rId41"/>
    <p:sldId id="341" r:id="rId42"/>
    <p:sldId id="339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38DE92-0B58-4505-B482-BB2F6247DC47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8CA450F-574D-4D8C-95C7-F8160604668D}">
      <dgm:prSet phldrT="[Text]"/>
      <dgm:spPr/>
      <dgm:t>
        <a:bodyPr/>
        <a:lstStyle/>
        <a:p>
          <a:r>
            <a:rPr lang="en-US" dirty="0" smtClean="0"/>
            <a:t>Total Error</a:t>
          </a:r>
          <a:endParaRPr lang="en-US" dirty="0"/>
        </a:p>
      </dgm:t>
    </dgm:pt>
    <dgm:pt modelId="{87D275D7-34ED-4363-938F-34600991C0D4}" type="parTrans" cxnId="{AEB29470-74DF-41CA-8F5D-64A19ED57D4E}">
      <dgm:prSet/>
      <dgm:spPr/>
      <dgm:t>
        <a:bodyPr/>
        <a:lstStyle/>
        <a:p>
          <a:endParaRPr lang="en-US"/>
        </a:p>
      </dgm:t>
    </dgm:pt>
    <dgm:pt modelId="{02FEF67E-3A71-4E05-845F-03E54EDC8C2E}" type="sibTrans" cxnId="{AEB29470-74DF-41CA-8F5D-64A19ED57D4E}">
      <dgm:prSet/>
      <dgm:spPr/>
      <dgm:t>
        <a:bodyPr/>
        <a:lstStyle/>
        <a:p>
          <a:endParaRPr lang="en-US"/>
        </a:p>
      </dgm:t>
    </dgm:pt>
    <dgm:pt modelId="{92716238-8EEC-4280-BE57-CAA62AC2E6FA}">
      <dgm:prSet phldrT="[Text]"/>
      <dgm:spPr/>
      <dgm:t>
        <a:bodyPr/>
        <a:lstStyle/>
        <a:p>
          <a:r>
            <a:rPr lang="en-US" dirty="0" smtClean="0"/>
            <a:t>Random Sampling Error</a:t>
          </a:r>
          <a:endParaRPr lang="en-US" dirty="0"/>
        </a:p>
      </dgm:t>
    </dgm:pt>
    <dgm:pt modelId="{FFA9F229-FEDB-4A69-9957-45E0081AB146}" type="parTrans" cxnId="{73342BFA-34F8-4AC1-BFDE-46D7A9EB8AF3}">
      <dgm:prSet/>
      <dgm:spPr/>
      <dgm:t>
        <a:bodyPr/>
        <a:lstStyle/>
        <a:p>
          <a:endParaRPr lang="en-US"/>
        </a:p>
      </dgm:t>
    </dgm:pt>
    <dgm:pt modelId="{7C2751D0-7469-4C4B-AB0F-A49450004ADB}" type="sibTrans" cxnId="{73342BFA-34F8-4AC1-BFDE-46D7A9EB8AF3}">
      <dgm:prSet/>
      <dgm:spPr/>
      <dgm:t>
        <a:bodyPr/>
        <a:lstStyle/>
        <a:p>
          <a:endParaRPr lang="en-US"/>
        </a:p>
      </dgm:t>
    </dgm:pt>
    <dgm:pt modelId="{05884A63-E43E-43C1-8602-A64A7BE76C2E}">
      <dgm:prSet phldrT="[Text]"/>
      <dgm:spPr/>
      <dgm:t>
        <a:bodyPr/>
        <a:lstStyle/>
        <a:p>
          <a:r>
            <a:rPr lang="en-US" dirty="0" smtClean="0"/>
            <a:t>Non Sampling Error</a:t>
          </a:r>
          <a:endParaRPr lang="en-US" dirty="0"/>
        </a:p>
      </dgm:t>
    </dgm:pt>
    <dgm:pt modelId="{DEA24FAB-83CE-4CBD-8A59-0264C4B6769D}" type="parTrans" cxnId="{9E90B1B0-FEA1-4727-88E1-AF9F819A55A7}">
      <dgm:prSet/>
      <dgm:spPr/>
      <dgm:t>
        <a:bodyPr/>
        <a:lstStyle/>
        <a:p>
          <a:endParaRPr lang="en-US"/>
        </a:p>
      </dgm:t>
    </dgm:pt>
    <dgm:pt modelId="{B10B6272-AAB4-4C3B-BE76-CBA889CE7374}" type="sibTrans" cxnId="{9E90B1B0-FEA1-4727-88E1-AF9F819A55A7}">
      <dgm:prSet/>
      <dgm:spPr/>
      <dgm:t>
        <a:bodyPr/>
        <a:lstStyle/>
        <a:p>
          <a:endParaRPr lang="en-US"/>
        </a:p>
      </dgm:t>
    </dgm:pt>
    <dgm:pt modelId="{775BFC89-613D-4C26-A737-B9BC2BF90D97}" type="pres">
      <dgm:prSet presAssocID="{E438DE92-0B58-4505-B482-BB2F6247DC4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34C1C1D-4A15-4391-9489-80699FC508D3}" type="pres">
      <dgm:prSet presAssocID="{F8CA450F-574D-4D8C-95C7-F8160604668D}" presName="root1" presStyleCnt="0"/>
      <dgm:spPr/>
    </dgm:pt>
    <dgm:pt modelId="{8575BF88-204A-41F1-941D-CF9271A52370}" type="pres">
      <dgm:prSet presAssocID="{F8CA450F-574D-4D8C-95C7-F8160604668D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F32B808-66A2-47C6-ACA6-724461EF71C4}" type="pres">
      <dgm:prSet presAssocID="{F8CA450F-574D-4D8C-95C7-F8160604668D}" presName="level2hierChild" presStyleCnt="0"/>
      <dgm:spPr/>
    </dgm:pt>
    <dgm:pt modelId="{6F31EEDA-A61B-4B94-B085-62BE56E6AAC3}" type="pres">
      <dgm:prSet presAssocID="{FFA9F229-FEDB-4A69-9957-45E0081AB146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22904907-0240-47B2-8D00-2B20AD510FD8}" type="pres">
      <dgm:prSet presAssocID="{FFA9F229-FEDB-4A69-9957-45E0081AB146}" presName="connTx" presStyleLbl="parChTrans1D2" presStyleIdx="0" presStyleCnt="2"/>
      <dgm:spPr/>
      <dgm:t>
        <a:bodyPr/>
        <a:lstStyle/>
        <a:p>
          <a:endParaRPr lang="en-US"/>
        </a:p>
      </dgm:t>
    </dgm:pt>
    <dgm:pt modelId="{068C077B-DE3A-4C7F-8B83-E3D395AD8FD5}" type="pres">
      <dgm:prSet presAssocID="{92716238-8EEC-4280-BE57-CAA62AC2E6FA}" presName="root2" presStyleCnt="0"/>
      <dgm:spPr/>
    </dgm:pt>
    <dgm:pt modelId="{33BB7268-F523-48E3-8B00-030F007A73DE}" type="pres">
      <dgm:prSet presAssocID="{92716238-8EEC-4280-BE57-CAA62AC2E6FA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8F7C68A-FDD0-48C4-94F9-649C48E35AC2}" type="pres">
      <dgm:prSet presAssocID="{92716238-8EEC-4280-BE57-CAA62AC2E6FA}" presName="level3hierChild" presStyleCnt="0"/>
      <dgm:spPr/>
    </dgm:pt>
    <dgm:pt modelId="{63C78AE5-6E7D-4A1E-939A-0BB3D3153428}" type="pres">
      <dgm:prSet presAssocID="{DEA24FAB-83CE-4CBD-8A59-0264C4B6769D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2730FF03-F9BC-4E4C-B294-E6DF52F5E44F}" type="pres">
      <dgm:prSet presAssocID="{DEA24FAB-83CE-4CBD-8A59-0264C4B6769D}" presName="connTx" presStyleLbl="parChTrans1D2" presStyleIdx="1" presStyleCnt="2"/>
      <dgm:spPr/>
      <dgm:t>
        <a:bodyPr/>
        <a:lstStyle/>
        <a:p>
          <a:endParaRPr lang="en-US"/>
        </a:p>
      </dgm:t>
    </dgm:pt>
    <dgm:pt modelId="{DEB2F3F5-D5F9-4DA2-A562-4E1885C0DFDA}" type="pres">
      <dgm:prSet presAssocID="{05884A63-E43E-43C1-8602-A64A7BE76C2E}" presName="root2" presStyleCnt="0"/>
      <dgm:spPr/>
    </dgm:pt>
    <dgm:pt modelId="{D06B2DB4-6167-46E2-B6E1-81D572929584}" type="pres">
      <dgm:prSet presAssocID="{05884A63-E43E-43C1-8602-A64A7BE76C2E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7604953-C173-42E6-B87C-5F3E4761ECCD}" type="pres">
      <dgm:prSet presAssocID="{05884A63-E43E-43C1-8602-A64A7BE76C2E}" presName="level3hierChild" presStyleCnt="0"/>
      <dgm:spPr/>
    </dgm:pt>
  </dgm:ptLst>
  <dgm:cxnLst>
    <dgm:cxn modelId="{5C78897F-40E0-4E09-8F53-15658A4B2121}" type="presOf" srcId="{DEA24FAB-83CE-4CBD-8A59-0264C4B6769D}" destId="{2730FF03-F9BC-4E4C-B294-E6DF52F5E44F}" srcOrd="1" destOrd="0" presId="urn:microsoft.com/office/officeart/2005/8/layout/hierarchy2"/>
    <dgm:cxn modelId="{3015E27D-606F-4254-9226-FA2EEFFE6238}" type="presOf" srcId="{92716238-8EEC-4280-BE57-CAA62AC2E6FA}" destId="{33BB7268-F523-48E3-8B00-030F007A73DE}" srcOrd="0" destOrd="0" presId="urn:microsoft.com/office/officeart/2005/8/layout/hierarchy2"/>
    <dgm:cxn modelId="{73342BFA-34F8-4AC1-BFDE-46D7A9EB8AF3}" srcId="{F8CA450F-574D-4D8C-95C7-F8160604668D}" destId="{92716238-8EEC-4280-BE57-CAA62AC2E6FA}" srcOrd="0" destOrd="0" parTransId="{FFA9F229-FEDB-4A69-9957-45E0081AB146}" sibTransId="{7C2751D0-7469-4C4B-AB0F-A49450004ADB}"/>
    <dgm:cxn modelId="{B225B1B6-2162-4055-A2E4-FD19FB51AA01}" type="presOf" srcId="{DEA24FAB-83CE-4CBD-8A59-0264C4B6769D}" destId="{63C78AE5-6E7D-4A1E-939A-0BB3D3153428}" srcOrd="0" destOrd="0" presId="urn:microsoft.com/office/officeart/2005/8/layout/hierarchy2"/>
    <dgm:cxn modelId="{9E90B1B0-FEA1-4727-88E1-AF9F819A55A7}" srcId="{F8CA450F-574D-4D8C-95C7-F8160604668D}" destId="{05884A63-E43E-43C1-8602-A64A7BE76C2E}" srcOrd="1" destOrd="0" parTransId="{DEA24FAB-83CE-4CBD-8A59-0264C4B6769D}" sibTransId="{B10B6272-AAB4-4C3B-BE76-CBA889CE7374}"/>
    <dgm:cxn modelId="{A837D30E-9E57-44EE-B4A3-68CCC57752B5}" type="presOf" srcId="{05884A63-E43E-43C1-8602-A64A7BE76C2E}" destId="{D06B2DB4-6167-46E2-B6E1-81D572929584}" srcOrd="0" destOrd="0" presId="urn:microsoft.com/office/officeart/2005/8/layout/hierarchy2"/>
    <dgm:cxn modelId="{E4FD857F-9969-4475-9354-14EC3932E87A}" type="presOf" srcId="{FFA9F229-FEDB-4A69-9957-45E0081AB146}" destId="{22904907-0240-47B2-8D00-2B20AD510FD8}" srcOrd="1" destOrd="0" presId="urn:microsoft.com/office/officeart/2005/8/layout/hierarchy2"/>
    <dgm:cxn modelId="{76C6B540-C296-4906-A7AD-E37B51D1B487}" type="presOf" srcId="{E438DE92-0B58-4505-B482-BB2F6247DC47}" destId="{775BFC89-613D-4C26-A737-B9BC2BF90D97}" srcOrd="0" destOrd="0" presId="urn:microsoft.com/office/officeart/2005/8/layout/hierarchy2"/>
    <dgm:cxn modelId="{AEB29470-74DF-41CA-8F5D-64A19ED57D4E}" srcId="{E438DE92-0B58-4505-B482-BB2F6247DC47}" destId="{F8CA450F-574D-4D8C-95C7-F8160604668D}" srcOrd="0" destOrd="0" parTransId="{87D275D7-34ED-4363-938F-34600991C0D4}" sibTransId="{02FEF67E-3A71-4E05-845F-03E54EDC8C2E}"/>
    <dgm:cxn modelId="{07D66FFB-4EBB-4003-BE00-1CD93CE38EB7}" type="presOf" srcId="{F8CA450F-574D-4D8C-95C7-F8160604668D}" destId="{8575BF88-204A-41F1-941D-CF9271A52370}" srcOrd="0" destOrd="0" presId="urn:microsoft.com/office/officeart/2005/8/layout/hierarchy2"/>
    <dgm:cxn modelId="{9769AD45-C21F-4CE9-BC27-7AF47BF4D137}" type="presOf" srcId="{FFA9F229-FEDB-4A69-9957-45E0081AB146}" destId="{6F31EEDA-A61B-4B94-B085-62BE56E6AAC3}" srcOrd="0" destOrd="0" presId="urn:microsoft.com/office/officeart/2005/8/layout/hierarchy2"/>
    <dgm:cxn modelId="{D0970F8E-7F52-4FBA-ACD0-BCCC7B56541E}" type="presParOf" srcId="{775BFC89-613D-4C26-A737-B9BC2BF90D97}" destId="{534C1C1D-4A15-4391-9489-80699FC508D3}" srcOrd="0" destOrd="0" presId="urn:microsoft.com/office/officeart/2005/8/layout/hierarchy2"/>
    <dgm:cxn modelId="{D241778A-180F-41EF-8004-3C3792077A0A}" type="presParOf" srcId="{534C1C1D-4A15-4391-9489-80699FC508D3}" destId="{8575BF88-204A-41F1-941D-CF9271A52370}" srcOrd="0" destOrd="0" presId="urn:microsoft.com/office/officeart/2005/8/layout/hierarchy2"/>
    <dgm:cxn modelId="{CBCC79F5-0F74-4692-965E-414D2998E48B}" type="presParOf" srcId="{534C1C1D-4A15-4391-9489-80699FC508D3}" destId="{9F32B808-66A2-47C6-ACA6-724461EF71C4}" srcOrd="1" destOrd="0" presId="urn:microsoft.com/office/officeart/2005/8/layout/hierarchy2"/>
    <dgm:cxn modelId="{C4DD25DF-1D47-4483-9FEE-511F697476AA}" type="presParOf" srcId="{9F32B808-66A2-47C6-ACA6-724461EF71C4}" destId="{6F31EEDA-A61B-4B94-B085-62BE56E6AAC3}" srcOrd="0" destOrd="0" presId="urn:microsoft.com/office/officeart/2005/8/layout/hierarchy2"/>
    <dgm:cxn modelId="{8C0C9AB8-B7B3-41EA-AFCC-E061B4225CA6}" type="presParOf" srcId="{6F31EEDA-A61B-4B94-B085-62BE56E6AAC3}" destId="{22904907-0240-47B2-8D00-2B20AD510FD8}" srcOrd="0" destOrd="0" presId="urn:microsoft.com/office/officeart/2005/8/layout/hierarchy2"/>
    <dgm:cxn modelId="{DECA2532-6AB0-445A-A2E7-1B86FB75E29D}" type="presParOf" srcId="{9F32B808-66A2-47C6-ACA6-724461EF71C4}" destId="{068C077B-DE3A-4C7F-8B83-E3D395AD8FD5}" srcOrd="1" destOrd="0" presId="urn:microsoft.com/office/officeart/2005/8/layout/hierarchy2"/>
    <dgm:cxn modelId="{688B7BAD-052F-4EAA-98BD-04F38B5BA483}" type="presParOf" srcId="{068C077B-DE3A-4C7F-8B83-E3D395AD8FD5}" destId="{33BB7268-F523-48E3-8B00-030F007A73DE}" srcOrd="0" destOrd="0" presId="urn:microsoft.com/office/officeart/2005/8/layout/hierarchy2"/>
    <dgm:cxn modelId="{69D1D5C8-D7C7-43B9-8868-91224C5614B3}" type="presParOf" srcId="{068C077B-DE3A-4C7F-8B83-E3D395AD8FD5}" destId="{08F7C68A-FDD0-48C4-94F9-649C48E35AC2}" srcOrd="1" destOrd="0" presId="urn:microsoft.com/office/officeart/2005/8/layout/hierarchy2"/>
    <dgm:cxn modelId="{11BBBE00-0B7B-4569-8BD6-A94BDFCAD408}" type="presParOf" srcId="{9F32B808-66A2-47C6-ACA6-724461EF71C4}" destId="{63C78AE5-6E7D-4A1E-939A-0BB3D3153428}" srcOrd="2" destOrd="0" presId="urn:microsoft.com/office/officeart/2005/8/layout/hierarchy2"/>
    <dgm:cxn modelId="{982D434D-BA77-4B33-9636-E1AA119145EF}" type="presParOf" srcId="{63C78AE5-6E7D-4A1E-939A-0BB3D3153428}" destId="{2730FF03-F9BC-4E4C-B294-E6DF52F5E44F}" srcOrd="0" destOrd="0" presId="urn:microsoft.com/office/officeart/2005/8/layout/hierarchy2"/>
    <dgm:cxn modelId="{A42F2ABC-6F72-4AC2-89D9-6B3202AD0E6D}" type="presParOf" srcId="{9F32B808-66A2-47C6-ACA6-724461EF71C4}" destId="{DEB2F3F5-D5F9-4DA2-A562-4E1885C0DFDA}" srcOrd="3" destOrd="0" presId="urn:microsoft.com/office/officeart/2005/8/layout/hierarchy2"/>
    <dgm:cxn modelId="{A6FFED51-BF6A-4626-8526-9DE0A28F4BC6}" type="presParOf" srcId="{DEB2F3F5-D5F9-4DA2-A562-4E1885C0DFDA}" destId="{D06B2DB4-6167-46E2-B6E1-81D572929584}" srcOrd="0" destOrd="0" presId="urn:microsoft.com/office/officeart/2005/8/layout/hierarchy2"/>
    <dgm:cxn modelId="{1F7D9AEE-1B98-4099-BAE3-6E9720BAAA50}" type="presParOf" srcId="{DEB2F3F5-D5F9-4DA2-A562-4E1885C0DFDA}" destId="{97604953-C173-42E6-B87C-5F3E4761ECC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CD007BA-2906-4DA9-9086-BAE5CD5C7D4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513F14-97CB-4A86-A351-803243F951B0}">
      <dgm:prSet phldrT="[Text]"/>
      <dgm:spPr/>
      <dgm:t>
        <a:bodyPr/>
        <a:lstStyle/>
        <a:p>
          <a:r>
            <a:rPr lang="en-US" dirty="0" smtClean="0"/>
            <a:t>Non Sampling Error</a:t>
          </a:r>
          <a:endParaRPr lang="en-US" dirty="0"/>
        </a:p>
      </dgm:t>
    </dgm:pt>
    <dgm:pt modelId="{616257CE-8CBA-47BE-B71B-D6E30158C756}" type="parTrans" cxnId="{02729F42-7D45-4F08-BAEF-EB969B98197B}">
      <dgm:prSet/>
      <dgm:spPr/>
      <dgm:t>
        <a:bodyPr/>
        <a:lstStyle/>
        <a:p>
          <a:endParaRPr lang="en-US"/>
        </a:p>
      </dgm:t>
    </dgm:pt>
    <dgm:pt modelId="{AE88F524-2D8F-47E9-A213-08C7EBBBCF6B}" type="sibTrans" cxnId="{02729F42-7D45-4F08-BAEF-EB969B98197B}">
      <dgm:prSet/>
      <dgm:spPr/>
      <dgm:t>
        <a:bodyPr/>
        <a:lstStyle/>
        <a:p>
          <a:endParaRPr lang="en-US"/>
        </a:p>
      </dgm:t>
    </dgm:pt>
    <dgm:pt modelId="{08F8DDF7-9916-4DA4-A557-3C1C61004978}">
      <dgm:prSet phldrT="[Text]"/>
      <dgm:spPr/>
      <dgm:t>
        <a:bodyPr/>
        <a:lstStyle/>
        <a:p>
          <a:r>
            <a:rPr lang="en-US" dirty="0" smtClean="0"/>
            <a:t>Response Error</a:t>
          </a:r>
          <a:endParaRPr lang="en-US" dirty="0"/>
        </a:p>
      </dgm:t>
    </dgm:pt>
    <dgm:pt modelId="{4EEA10A8-3525-4375-BC98-9363FE2083D6}" type="parTrans" cxnId="{B53F8021-CB4C-4C5C-AF65-6DE90EA924D7}">
      <dgm:prSet/>
      <dgm:spPr/>
      <dgm:t>
        <a:bodyPr/>
        <a:lstStyle/>
        <a:p>
          <a:endParaRPr lang="en-US"/>
        </a:p>
      </dgm:t>
    </dgm:pt>
    <dgm:pt modelId="{14F6CD39-B553-465B-8815-8215DAD46ECD}" type="sibTrans" cxnId="{B53F8021-CB4C-4C5C-AF65-6DE90EA924D7}">
      <dgm:prSet/>
      <dgm:spPr/>
      <dgm:t>
        <a:bodyPr/>
        <a:lstStyle/>
        <a:p>
          <a:endParaRPr lang="en-US"/>
        </a:p>
      </dgm:t>
    </dgm:pt>
    <dgm:pt modelId="{2976700C-A6F1-49FF-899B-00C739A3D120}">
      <dgm:prSet phldrT="[Text]"/>
      <dgm:spPr/>
      <dgm:t>
        <a:bodyPr/>
        <a:lstStyle/>
        <a:p>
          <a:r>
            <a:rPr lang="en-US" dirty="0" smtClean="0"/>
            <a:t>Non Response Error</a:t>
          </a:r>
          <a:endParaRPr lang="en-US" dirty="0"/>
        </a:p>
      </dgm:t>
    </dgm:pt>
    <dgm:pt modelId="{30735F76-3CFB-480E-BB63-6B8B3EF328D1}" type="parTrans" cxnId="{632A298E-9A8A-4B2E-819A-3E683C7B56B2}">
      <dgm:prSet/>
      <dgm:spPr/>
      <dgm:t>
        <a:bodyPr/>
        <a:lstStyle/>
        <a:p>
          <a:endParaRPr lang="en-US"/>
        </a:p>
      </dgm:t>
    </dgm:pt>
    <dgm:pt modelId="{F78E023C-F298-4E90-86FB-B8D263D5FD01}" type="sibTrans" cxnId="{632A298E-9A8A-4B2E-819A-3E683C7B56B2}">
      <dgm:prSet/>
      <dgm:spPr/>
      <dgm:t>
        <a:bodyPr/>
        <a:lstStyle/>
        <a:p>
          <a:endParaRPr lang="en-US"/>
        </a:p>
      </dgm:t>
    </dgm:pt>
    <dgm:pt modelId="{BEC6CE50-9141-4FBC-A204-ACC0B99D620E}" type="pres">
      <dgm:prSet presAssocID="{6CD007BA-2906-4DA9-9086-BAE5CD5C7D4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0E0843F-1EC9-493A-881A-6E2551DDA755}" type="pres">
      <dgm:prSet presAssocID="{D3513F14-97CB-4A86-A351-803243F951B0}" presName="hierRoot1" presStyleCnt="0"/>
      <dgm:spPr/>
    </dgm:pt>
    <dgm:pt modelId="{41348144-9F9D-450E-A2A7-B7318AD3D909}" type="pres">
      <dgm:prSet presAssocID="{D3513F14-97CB-4A86-A351-803243F951B0}" presName="composite" presStyleCnt="0"/>
      <dgm:spPr/>
    </dgm:pt>
    <dgm:pt modelId="{AC9A26C7-2541-4A21-A1D0-FCDC22EBED9C}" type="pres">
      <dgm:prSet presAssocID="{D3513F14-97CB-4A86-A351-803243F951B0}" presName="background" presStyleLbl="node0" presStyleIdx="0" presStyleCnt="1"/>
      <dgm:spPr/>
    </dgm:pt>
    <dgm:pt modelId="{C7EF581B-D4A0-4239-84A0-E3A74CD1AA46}" type="pres">
      <dgm:prSet presAssocID="{D3513F14-97CB-4A86-A351-803243F951B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E17AA3-A0EC-47AA-8D05-8ADE6274D4AB}" type="pres">
      <dgm:prSet presAssocID="{D3513F14-97CB-4A86-A351-803243F951B0}" presName="hierChild2" presStyleCnt="0"/>
      <dgm:spPr/>
    </dgm:pt>
    <dgm:pt modelId="{0518EBE2-CFDF-422F-90E1-50D65C7F2950}" type="pres">
      <dgm:prSet presAssocID="{4EEA10A8-3525-4375-BC98-9363FE2083D6}" presName="Name10" presStyleLbl="parChTrans1D2" presStyleIdx="0" presStyleCnt="2"/>
      <dgm:spPr/>
      <dgm:t>
        <a:bodyPr/>
        <a:lstStyle/>
        <a:p>
          <a:endParaRPr lang="en-US"/>
        </a:p>
      </dgm:t>
    </dgm:pt>
    <dgm:pt modelId="{190CDF44-2332-441F-A145-E6494888E90B}" type="pres">
      <dgm:prSet presAssocID="{08F8DDF7-9916-4DA4-A557-3C1C61004978}" presName="hierRoot2" presStyleCnt="0"/>
      <dgm:spPr/>
    </dgm:pt>
    <dgm:pt modelId="{D56ACB1E-339A-4421-8DE5-714A0DB1080D}" type="pres">
      <dgm:prSet presAssocID="{08F8DDF7-9916-4DA4-A557-3C1C61004978}" presName="composite2" presStyleCnt="0"/>
      <dgm:spPr/>
    </dgm:pt>
    <dgm:pt modelId="{0F281A92-47D9-4459-B6E3-0D32E0684C7E}" type="pres">
      <dgm:prSet presAssocID="{08F8DDF7-9916-4DA4-A557-3C1C61004978}" presName="background2" presStyleLbl="node2" presStyleIdx="0" presStyleCnt="2"/>
      <dgm:spPr/>
    </dgm:pt>
    <dgm:pt modelId="{A3341E06-B7B6-4C6D-AD2B-3A175A44B86F}" type="pres">
      <dgm:prSet presAssocID="{08F8DDF7-9916-4DA4-A557-3C1C61004978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30FF713-070B-4D30-BDED-5245002F5197}" type="pres">
      <dgm:prSet presAssocID="{08F8DDF7-9916-4DA4-A557-3C1C61004978}" presName="hierChild3" presStyleCnt="0"/>
      <dgm:spPr/>
    </dgm:pt>
    <dgm:pt modelId="{A84B7BA3-C5C4-4EFA-8691-878313AD7885}" type="pres">
      <dgm:prSet presAssocID="{30735F76-3CFB-480E-BB63-6B8B3EF328D1}" presName="Name10" presStyleLbl="parChTrans1D2" presStyleIdx="1" presStyleCnt="2"/>
      <dgm:spPr/>
      <dgm:t>
        <a:bodyPr/>
        <a:lstStyle/>
        <a:p>
          <a:endParaRPr lang="en-US"/>
        </a:p>
      </dgm:t>
    </dgm:pt>
    <dgm:pt modelId="{F596DFAF-7E76-42FE-B8E1-7A335D9EAD4F}" type="pres">
      <dgm:prSet presAssocID="{2976700C-A6F1-49FF-899B-00C739A3D120}" presName="hierRoot2" presStyleCnt="0"/>
      <dgm:spPr/>
    </dgm:pt>
    <dgm:pt modelId="{33A5A538-C0A9-4A04-BA33-AEDF0315DC9A}" type="pres">
      <dgm:prSet presAssocID="{2976700C-A6F1-49FF-899B-00C739A3D120}" presName="composite2" presStyleCnt="0"/>
      <dgm:spPr/>
    </dgm:pt>
    <dgm:pt modelId="{B5212C30-6646-4C7C-8587-7D01CC02A831}" type="pres">
      <dgm:prSet presAssocID="{2976700C-A6F1-49FF-899B-00C739A3D120}" presName="background2" presStyleLbl="node2" presStyleIdx="1" presStyleCnt="2"/>
      <dgm:spPr/>
    </dgm:pt>
    <dgm:pt modelId="{5ADDDD74-4AC9-4923-BCEC-1D4C2570F03C}" type="pres">
      <dgm:prSet presAssocID="{2976700C-A6F1-49FF-899B-00C739A3D120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37B6A37-AF42-40D3-A412-51B652593AEB}" type="pres">
      <dgm:prSet presAssocID="{2976700C-A6F1-49FF-899B-00C739A3D120}" presName="hierChild3" presStyleCnt="0"/>
      <dgm:spPr/>
    </dgm:pt>
  </dgm:ptLst>
  <dgm:cxnLst>
    <dgm:cxn modelId="{02729F42-7D45-4F08-BAEF-EB969B98197B}" srcId="{6CD007BA-2906-4DA9-9086-BAE5CD5C7D43}" destId="{D3513F14-97CB-4A86-A351-803243F951B0}" srcOrd="0" destOrd="0" parTransId="{616257CE-8CBA-47BE-B71B-D6E30158C756}" sibTransId="{AE88F524-2D8F-47E9-A213-08C7EBBBCF6B}"/>
    <dgm:cxn modelId="{46EF2B66-1C2A-417C-B833-67B4C58F0716}" type="presOf" srcId="{D3513F14-97CB-4A86-A351-803243F951B0}" destId="{C7EF581B-D4A0-4239-84A0-E3A74CD1AA46}" srcOrd="0" destOrd="0" presId="urn:microsoft.com/office/officeart/2005/8/layout/hierarchy1"/>
    <dgm:cxn modelId="{14D3FCB1-F43E-4B5C-BB04-C751A4880397}" type="presOf" srcId="{08F8DDF7-9916-4DA4-A557-3C1C61004978}" destId="{A3341E06-B7B6-4C6D-AD2B-3A175A44B86F}" srcOrd="0" destOrd="0" presId="urn:microsoft.com/office/officeart/2005/8/layout/hierarchy1"/>
    <dgm:cxn modelId="{343EB022-D862-449B-A39B-945B50CC0B3A}" type="presOf" srcId="{30735F76-3CFB-480E-BB63-6B8B3EF328D1}" destId="{A84B7BA3-C5C4-4EFA-8691-878313AD7885}" srcOrd="0" destOrd="0" presId="urn:microsoft.com/office/officeart/2005/8/layout/hierarchy1"/>
    <dgm:cxn modelId="{B53F8021-CB4C-4C5C-AF65-6DE90EA924D7}" srcId="{D3513F14-97CB-4A86-A351-803243F951B0}" destId="{08F8DDF7-9916-4DA4-A557-3C1C61004978}" srcOrd="0" destOrd="0" parTransId="{4EEA10A8-3525-4375-BC98-9363FE2083D6}" sibTransId="{14F6CD39-B553-465B-8815-8215DAD46ECD}"/>
    <dgm:cxn modelId="{E399B41F-D96C-456D-AB9A-5C4F207CDCB8}" type="presOf" srcId="{2976700C-A6F1-49FF-899B-00C739A3D120}" destId="{5ADDDD74-4AC9-4923-BCEC-1D4C2570F03C}" srcOrd="0" destOrd="0" presId="urn:microsoft.com/office/officeart/2005/8/layout/hierarchy1"/>
    <dgm:cxn modelId="{632A298E-9A8A-4B2E-819A-3E683C7B56B2}" srcId="{D3513F14-97CB-4A86-A351-803243F951B0}" destId="{2976700C-A6F1-49FF-899B-00C739A3D120}" srcOrd="1" destOrd="0" parTransId="{30735F76-3CFB-480E-BB63-6B8B3EF328D1}" sibTransId="{F78E023C-F298-4E90-86FB-B8D263D5FD01}"/>
    <dgm:cxn modelId="{792C8A3A-8B5C-4E3C-B67E-84F45E7D0D08}" type="presOf" srcId="{4EEA10A8-3525-4375-BC98-9363FE2083D6}" destId="{0518EBE2-CFDF-422F-90E1-50D65C7F2950}" srcOrd="0" destOrd="0" presId="urn:microsoft.com/office/officeart/2005/8/layout/hierarchy1"/>
    <dgm:cxn modelId="{B0DC22D1-395D-4916-BC69-ED7980AD8994}" type="presOf" srcId="{6CD007BA-2906-4DA9-9086-BAE5CD5C7D43}" destId="{BEC6CE50-9141-4FBC-A204-ACC0B99D620E}" srcOrd="0" destOrd="0" presId="urn:microsoft.com/office/officeart/2005/8/layout/hierarchy1"/>
    <dgm:cxn modelId="{C1100F76-49E8-4141-98B7-DC15F7FEC337}" type="presParOf" srcId="{BEC6CE50-9141-4FBC-A204-ACC0B99D620E}" destId="{00E0843F-1EC9-493A-881A-6E2551DDA755}" srcOrd="0" destOrd="0" presId="urn:microsoft.com/office/officeart/2005/8/layout/hierarchy1"/>
    <dgm:cxn modelId="{0E9DB7CA-7E93-40A7-A71F-D5D4A3149435}" type="presParOf" srcId="{00E0843F-1EC9-493A-881A-6E2551DDA755}" destId="{41348144-9F9D-450E-A2A7-B7318AD3D909}" srcOrd="0" destOrd="0" presId="urn:microsoft.com/office/officeart/2005/8/layout/hierarchy1"/>
    <dgm:cxn modelId="{76077A36-A81D-4BB9-8361-EA805BA6BC12}" type="presParOf" srcId="{41348144-9F9D-450E-A2A7-B7318AD3D909}" destId="{AC9A26C7-2541-4A21-A1D0-FCDC22EBED9C}" srcOrd="0" destOrd="0" presId="urn:microsoft.com/office/officeart/2005/8/layout/hierarchy1"/>
    <dgm:cxn modelId="{2402A74D-A4A9-43B1-BBCC-45E852757F61}" type="presParOf" srcId="{41348144-9F9D-450E-A2A7-B7318AD3D909}" destId="{C7EF581B-D4A0-4239-84A0-E3A74CD1AA46}" srcOrd="1" destOrd="0" presId="urn:microsoft.com/office/officeart/2005/8/layout/hierarchy1"/>
    <dgm:cxn modelId="{9647F69C-FD43-49CA-A834-E953642653C6}" type="presParOf" srcId="{00E0843F-1EC9-493A-881A-6E2551DDA755}" destId="{9BE17AA3-A0EC-47AA-8D05-8ADE6274D4AB}" srcOrd="1" destOrd="0" presId="urn:microsoft.com/office/officeart/2005/8/layout/hierarchy1"/>
    <dgm:cxn modelId="{78FB9C67-97A4-4F76-B002-B7C24E3A0A47}" type="presParOf" srcId="{9BE17AA3-A0EC-47AA-8D05-8ADE6274D4AB}" destId="{0518EBE2-CFDF-422F-90E1-50D65C7F2950}" srcOrd="0" destOrd="0" presId="urn:microsoft.com/office/officeart/2005/8/layout/hierarchy1"/>
    <dgm:cxn modelId="{84065304-569C-4F6E-B00A-DAA9B15DE5AA}" type="presParOf" srcId="{9BE17AA3-A0EC-47AA-8D05-8ADE6274D4AB}" destId="{190CDF44-2332-441F-A145-E6494888E90B}" srcOrd="1" destOrd="0" presId="urn:microsoft.com/office/officeart/2005/8/layout/hierarchy1"/>
    <dgm:cxn modelId="{9A5E9CC8-7937-4F89-8ACC-FCC6EF2434A5}" type="presParOf" srcId="{190CDF44-2332-441F-A145-E6494888E90B}" destId="{D56ACB1E-339A-4421-8DE5-714A0DB1080D}" srcOrd="0" destOrd="0" presId="urn:microsoft.com/office/officeart/2005/8/layout/hierarchy1"/>
    <dgm:cxn modelId="{5868CF4C-6E4A-4E60-8214-C31C7D079C53}" type="presParOf" srcId="{D56ACB1E-339A-4421-8DE5-714A0DB1080D}" destId="{0F281A92-47D9-4459-B6E3-0D32E0684C7E}" srcOrd="0" destOrd="0" presId="urn:microsoft.com/office/officeart/2005/8/layout/hierarchy1"/>
    <dgm:cxn modelId="{E4BB48BF-6C86-414E-9278-C087E734EBE0}" type="presParOf" srcId="{D56ACB1E-339A-4421-8DE5-714A0DB1080D}" destId="{A3341E06-B7B6-4C6D-AD2B-3A175A44B86F}" srcOrd="1" destOrd="0" presId="urn:microsoft.com/office/officeart/2005/8/layout/hierarchy1"/>
    <dgm:cxn modelId="{EA6BCDA7-92A9-43F9-8DE4-BF965F10F218}" type="presParOf" srcId="{190CDF44-2332-441F-A145-E6494888E90B}" destId="{630FF713-070B-4D30-BDED-5245002F5197}" srcOrd="1" destOrd="0" presId="urn:microsoft.com/office/officeart/2005/8/layout/hierarchy1"/>
    <dgm:cxn modelId="{8671B4BA-0884-427A-B4AC-A95422878B08}" type="presParOf" srcId="{9BE17AA3-A0EC-47AA-8D05-8ADE6274D4AB}" destId="{A84B7BA3-C5C4-4EFA-8691-878313AD7885}" srcOrd="2" destOrd="0" presId="urn:microsoft.com/office/officeart/2005/8/layout/hierarchy1"/>
    <dgm:cxn modelId="{6D58D482-B766-4729-B215-8999E5B7884B}" type="presParOf" srcId="{9BE17AA3-A0EC-47AA-8D05-8ADE6274D4AB}" destId="{F596DFAF-7E76-42FE-B8E1-7A335D9EAD4F}" srcOrd="3" destOrd="0" presId="urn:microsoft.com/office/officeart/2005/8/layout/hierarchy1"/>
    <dgm:cxn modelId="{151762FE-4372-4774-B5AC-2A01AA9439DC}" type="presParOf" srcId="{F596DFAF-7E76-42FE-B8E1-7A335D9EAD4F}" destId="{33A5A538-C0A9-4A04-BA33-AEDF0315DC9A}" srcOrd="0" destOrd="0" presId="urn:microsoft.com/office/officeart/2005/8/layout/hierarchy1"/>
    <dgm:cxn modelId="{C2E56EEC-5913-4A17-868E-90340BFC41A2}" type="presParOf" srcId="{33A5A538-C0A9-4A04-BA33-AEDF0315DC9A}" destId="{B5212C30-6646-4C7C-8587-7D01CC02A831}" srcOrd="0" destOrd="0" presId="urn:microsoft.com/office/officeart/2005/8/layout/hierarchy1"/>
    <dgm:cxn modelId="{7E1636A1-4151-442E-B086-7095AFE345D0}" type="presParOf" srcId="{33A5A538-C0A9-4A04-BA33-AEDF0315DC9A}" destId="{5ADDDD74-4AC9-4923-BCEC-1D4C2570F03C}" srcOrd="1" destOrd="0" presId="urn:microsoft.com/office/officeart/2005/8/layout/hierarchy1"/>
    <dgm:cxn modelId="{2E3095A0-E0B1-48C9-BB37-636828543532}" type="presParOf" srcId="{F596DFAF-7E76-42FE-B8E1-7A335D9EAD4F}" destId="{537B6A37-AF42-40D3-A412-51B652593AE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58F50B-96FA-4F58-85F7-1267F6A1A5C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DBCD7C0-3FC5-4667-BE26-8471D22DED57}">
      <dgm:prSet phldrT="[Text]"/>
      <dgm:spPr/>
      <dgm:t>
        <a:bodyPr/>
        <a:lstStyle/>
        <a:p>
          <a:r>
            <a:rPr lang="en-US" dirty="0" smtClean="0"/>
            <a:t>Response Error</a:t>
          </a:r>
          <a:endParaRPr lang="en-US" dirty="0"/>
        </a:p>
      </dgm:t>
    </dgm:pt>
    <dgm:pt modelId="{8EF0CA35-D7FA-45B7-A75C-C9CFC3DDAD81}" type="parTrans" cxnId="{2471E97D-9F55-4419-B8C6-8EC4DE53FAF1}">
      <dgm:prSet/>
      <dgm:spPr/>
      <dgm:t>
        <a:bodyPr/>
        <a:lstStyle/>
        <a:p>
          <a:endParaRPr lang="en-US"/>
        </a:p>
      </dgm:t>
    </dgm:pt>
    <dgm:pt modelId="{FFC68686-040D-4938-802F-180C2EDFFE67}" type="sibTrans" cxnId="{2471E97D-9F55-4419-B8C6-8EC4DE53FAF1}">
      <dgm:prSet/>
      <dgm:spPr/>
      <dgm:t>
        <a:bodyPr/>
        <a:lstStyle/>
        <a:p>
          <a:endParaRPr lang="en-US"/>
        </a:p>
      </dgm:t>
    </dgm:pt>
    <dgm:pt modelId="{0853A665-8333-4444-BA8A-9FAF254E65B0}">
      <dgm:prSet phldrT="[Text]"/>
      <dgm:spPr/>
      <dgm:t>
        <a:bodyPr/>
        <a:lstStyle/>
        <a:p>
          <a:r>
            <a:rPr lang="en-US" dirty="0" smtClean="0"/>
            <a:t>Researcher Error</a:t>
          </a:r>
          <a:endParaRPr lang="en-US" dirty="0"/>
        </a:p>
      </dgm:t>
    </dgm:pt>
    <dgm:pt modelId="{1F54279B-2170-43D6-B449-04A2C239E29A}" type="parTrans" cxnId="{DA1C9916-7B82-464D-B1B7-D2751163BE33}">
      <dgm:prSet/>
      <dgm:spPr/>
      <dgm:t>
        <a:bodyPr/>
        <a:lstStyle/>
        <a:p>
          <a:endParaRPr lang="en-US"/>
        </a:p>
      </dgm:t>
    </dgm:pt>
    <dgm:pt modelId="{61EE0BBB-2056-46CE-A7EF-97D96205183B}" type="sibTrans" cxnId="{DA1C9916-7B82-464D-B1B7-D2751163BE33}">
      <dgm:prSet/>
      <dgm:spPr/>
      <dgm:t>
        <a:bodyPr/>
        <a:lstStyle/>
        <a:p>
          <a:endParaRPr lang="en-US"/>
        </a:p>
      </dgm:t>
    </dgm:pt>
    <dgm:pt modelId="{1E5AB7C3-A329-46EC-B998-0093CC0F61A3}">
      <dgm:prSet phldrT="[Text]"/>
      <dgm:spPr/>
      <dgm:t>
        <a:bodyPr/>
        <a:lstStyle/>
        <a:p>
          <a:r>
            <a:rPr lang="en-US" dirty="0" smtClean="0"/>
            <a:t>Interviewer Error</a:t>
          </a:r>
          <a:endParaRPr lang="en-US" dirty="0"/>
        </a:p>
      </dgm:t>
    </dgm:pt>
    <dgm:pt modelId="{C90C98B9-096C-4CD2-A752-212ABF956BE2}" type="parTrans" cxnId="{07D53289-3DFE-435A-A7C9-A49EB6A95A06}">
      <dgm:prSet/>
      <dgm:spPr/>
      <dgm:t>
        <a:bodyPr/>
        <a:lstStyle/>
        <a:p>
          <a:endParaRPr lang="en-US"/>
        </a:p>
      </dgm:t>
    </dgm:pt>
    <dgm:pt modelId="{F9002934-DBF3-4B7F-BFE6-58E72629910A}" type="sibTrans" cxnId="{07D53289-3DFE-435A-A7C9-A49EB6A95A06}">
      <dgm:prSet/>
      <dgm:spPr/>
      <dgm:t>
        <a:bodyPr/>
        <a:lstStyle/>
        <a:p>
          <a:endParaRPr lang="en-US"/>
        </a:p>
      </dgm:t>
    </dgm:pt>
    <dgm:pt modelId="{69140242-D16C-4791-98B4-1D7DB8D4180E}">
      <dgm:prSet phldrT="[Text]"/>
      <dgm:spPr/>
      <dgm:t>
        <a:bodyPr/>
        <a:lstStyle/>
        <a:p>
          <a:r>
            <a:rPr lang="en-US" dirty="0" smtClean="0"/>
            <a:t>Respondent Error</a:t>
          </a:r>
          <a:endParaRPr lang="en-US" dirty="0"/>
        </a:p>
      </dgm:t>
    </dgm:pt>
    <dgm:pt modelId="{718EECF7-3A2F-40A2-9047-94A79FF8239C}" type="parTrans" cxnId="{D2FB9FF6-CE02-4DD2-8237-FE3CF0015E9E}">
      <dgm:prSet/>
      <dgm:spPr/>
      <dgm:t>
        <a:bodyPr/>
        <a:lstStyle/>
        <a:p>
          <a:endParaRPr lang="en-US"/>
        </a:p>
      </dgm:t>
    </dgm:pt>
    <dgm:pt modelId="{FF7351F2-E812-4707-9300-D04C5865D29F}" type="sibTrans" cxnId="{D2FB9FF6-CE02-4DD2-8237-FE3CF0015E9E}">
      <dgm:prSet/>
      <dgm:spPr/>
      <dgm:t>
        <a:bodyPr/>
        <a:lstStyle/>
        <a:p>
          <a:endParaRPr lang="en-US"/>
        </a:p>
      </dgm:t>
    </dgm:pt>
    <dgm:pt modelId="{8FFA0B04-C9AC-43A4-A3DE-E6A51C476B2A}" type="pres">
      <dgm:prSet presAssocID="{9D58F50B-96FA-4F58-85F7-1267F6A1A5C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416CAC4-C9A5-4137-8730-FA1FD74DC460}" type="pres">
      <dgm:prSet presAssocID="{CDBCD7C0-3FC5-4667-BE26-8471D22DED57}" presName="hierRoot1" presStyleCnt="0">
        <dgm:presLayoutVars>
          <dgm:hierBranch val="init"/>
        </dgm:presLayoutVars>
      </dgm:prSet>
      <dgm:spPr/>
    </dgm:pt>
    <dgm:pt modelId="{AA880DA6-C85B-4D27-B4BA-71AB4FB40BEB}" type="pres">
      <dgm:prSet presAssocID="{CDBCD7C0-3FC5-4667-BE26-8471D22DED57}" presName="rootComposite1" presStyleCnt="0"/>
      <dgm:spPr/>
    </dgm:pt>
    <dgm:pt modelId="{0F880778-8D9B-4212-8101-7513334FF5EC}" type="pres">
      <dgm:prSet presAssocID="{CDBCD7C0-3FC5-4667-BE26-8471D22DED57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AB0F01-1CBB-4250-888C-1331B0D6DF01}" type="pres">
      <dgm:prSet presAssocID="{CDBCD7C0-3FC5-4667-BE26-8471D22DED57}" presName="rootConnector1" presStyleLbl="node1" presStyleIdx="0" presStyleCnt="0"/>
      <dgm:spPr/>
      <dgm:t>
        <a:bodyPr/>
        <a:lstStyle/>
        <a:p>
          <a:endParaRPr lang="en-US"/>
        </a:p>
      </dgm:t>
    </dgm:pt>
    <dgm:pt modelId="{04EA52C2-1BC2-4513-9AEF-E5257E40795E}" type="pres">
      <dgm:prSet presAssocID="{CDBCD7C0-3FC5-4667-BE26-8471D22DED57}" presName="hierChild2" presStyleCnt="0"/>
      <dgm:spPr/>
    </dgm:pt>
    <dgm:pt modelId="{CCB42857-1115-4418-89E4-5A4F27427B7A}" type="pres">
      <dgm:prSet presAssocID="{1F54279B-2170-43D6-B449-04A2C239E29A}" presName="Name37" presStyleLbl="parChTrans1D2" presStyleIdx="0" presStyleCnt="3"/>
      <dgm:spPr/>
      <dgm:t>
        <a:bodyPr/>
        <a:lstStyle/>
        <a:p>
          <a:endParaRPr lang="en-US"/>
        </a:p>
      </dgm:t>
    </dgm:pt>
    <dgm:pt modelId="{5499418F-4CB4-4F1C-A614-B55EA5BEC057}" type="pres">
      <dgm:prSet presAssocID="{0853A665-8333-4444-BA8A-9FAF254E65B0}" presName="hierRoot2" presStyleCnt="0">
        <dgm:presLayoutVars>
          <dgm:hierBranch val="init"/>
        </dgm:presLayoutVars>
      </dgm:prSet>
      <dgm:spPr/>
    </dgm:pt>
    <dgm:pt modelId="{3E0A2D16-9E4F-4C33-8521-54D5923C4E45}" type="pres">
      <dgm:prSet presAssocID="{0853A665-8333-4444-BA8A-9FAF254E65B0}" presName="rootComposite" presStyleCnt="0"/>
      <dgm:spPr/>
    </dgm:pt>
    <dgm:pt modelId="{56BCC816-36C3-4DA9-96AB-3FC3396D089C}" type="pres">
      <dgm:prSet presAssocID="{0853A665-8333-4444-BA8A-9FAF254E65B0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22B6CEB-FC17-4F9C-899C-8ABB4E7AB1DA}" type="pres">
      <dgm:prSet presAssocID="{0853A665-8333-4444-BA8A-9FAF254E65B0}" presName="rootConnector" presStyleLbl="node2" presStyleIdx="0" presStyleCnt="3"/>
      <dgm:spPr/>
      <dgm:t>
        <a:bodyPr/>
        <a:lstStyle/>
        <a:p>
          <a:endParaRPr lang="en-US"/>
        </a:p>
      </dgm:t>
    </dgm:pt>
    <dgm:pt modelId="{1ED6C3C5-1C59-47DB-9357-357FCB993154}" type="pres">
      <dgm:prSet presAssocID="{0853A665-8333-4444-BA8A-9FAF254E65B0}" presName="hierChild4" presStyleCnt="0"/>
      <dgm:spPr/>
    </dgm:pt>
    <dgm:pt modelId="{B2A80CB3-9286-4A51-B6EE-7B8151D39AD2}" type="pres">
      <dgm:prSet presAssocID="{0853A665-8333-4444-BA8A-9FAF254E65B0}" presName="hierChild5" presStyleCnt="0"/>
      <dgm:spPr/>
    </dgm:pt>
    <dgm:pt modelId="{34EB64A9-9778-482B-8C87-83FEC1F3D97A}" type="pres">
      <dgm:prSet presAssocID="{C90C98B9-096C-4CD2-A752-212ABF956BE2}" presName="Name37" presStyleLbl="parChTrans1D2" presStyleIdx="1" presStyleCnt="3"/>
      <dgm:spPr/>
      <dgm:t>
        <a:bodyPr/>
        <a:lstStyle/>
        <a:p>
          <a:endParaRPr lang="en-US"/>
        </a:p>
      </dgm:t>
    </dgm:pt>
    <dgm:pt modelId="{FD561259-3248-49FC-A0F7-F3ECE81B295A}" type="pres">
      <dgm:prSet presAssocID="{1E5AB7C3-A329-46EC-B998-0093CC0F61A3}" presName="hierRoot2" presStyleCnt="0">
        <dgm:presLayoutVars>
          <dgm:hierBranch val="init"/>
        </dgm:presLayoutVars>
      </dgm:prSet>
      <dgm:spPr/>
    </dgm:pt>
    <dgm:pt modelId="{18B3061E-49A8-43B5-B0E9-75EDF1D5E5DA}" type="pres">
      <dgm:prSet presAssocID="{1E5AB7C3-A329-46EC-B998-0093CC0F61A3}" presName="rootComposite" presStyleCnt="0"/>
      <dgm:spPr/>
    </dgm:pt>
    <dgm:pt modelId="{E5C1517F-A706-4DBB-A9ED-9D63E5A77A68}" type="pres">
      <dgm:prSet presAssocID="{1E5AB7C3-A329-46EC-B998-0093CC0F61A3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9360A1-C6BF-4A42-A6F2-03F9B47CD166}" type="pres">
      <dgm:prSet presAssocID="{1E5AB7C3-A329-46EC-B998-0093CC0F61A3}" presName="rootConnector" presStyleLbl="node2" presStyleIdx="1" presStyleCnt="3"/>
      <dgm:spPr/>
      <dgm:t>
        <a:bodyPr/>
        <a:lstStyle/>
        <a:p>
          <a:endParaRPr lang="en-US"/>
        </a:p>
      </dgm:t>
    </dgm:pt>
    <dgm:pt modelId="{3E9F5AC9-FEE8-4748-A373-D4DE3C078843}" type="pres">
      <dgm:prSet presAssocID="{1E5AB7C3-A329-46EC-B998-0093CC0F61A3}" presName="hierChild4" presStyleCnt="0"/>
      <dgm:spPr/>
    </dgm:pt>
    <dgm:pt modelId="{2A3E0EF1-FA31-41D7-AEDB-D684F951FA42}" type="pres">
      <dgm:prSet presAssocID="{1E5AB7C3-A329-46EC-B998-0093CC0F61A3}" presName="hierChild5" presStyleCnt="0"/>
      <dgm:spPr/>
    </dgm:pt>
    <dgm:pt modelId="{794E5DA0-BD36-423A-930C-40F9E3C0BEB5}" type="pres">
      <dgm:prSet presAssocID="{718EECF7-3A2F-40A2-9047-94A79FF8239C}" presName="Name37" presStyleLbl="parChTrans1D2" presStyleIdx="2" presStyleCnt="3"/>
      <dgm:spPr/>
      <dgm:t>
        <a:bodyPr/>
        <a:lstStyle/>
        <a:p>
          <a:endParaRPr lang="en-US"/>
        </a:p>
      </dgm:t>
    </dgm:pt>
    <dgm:pt modelId="{8BF78B74-985F-46F9-BB81-1E2E0FF2777E}" type="pres">
      <dgm:prSet presAssocID="{69140242-D16C-4791-98B4-1D7DB8D4180E}" presName="hierRoot2" presStyleCnt="0">
        <dgm:presLayoutVars>
          <dgm:hierBranch val="init"/>
        </dgm:presLayoutVars>
      </dgm:prSet>
      <dgm:spPr/>
    </dgm:pt>
    <dgm:pt modelId="{0B574879-46C3-4A08-8744-9AA43E73F1DC}" type="pres">
      <dgm:prSet presAssocID="{69140242-D16C-4791-98B4-1D7DB8D4180E}" presName="rootComposite" presStyleCnt="0"/>
      <dgm:spPr/>
    </dgm:pt>
    <dgm:pt modelId="{C1AB44CB-084C-46BC-B525-4D68C1E8D128}" type="pres">
      <dgm:prSet presAssocID="{69140242-D16C-4791-98B4-1D7DB8D4180E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DC37C1A-BA05-4715-82BA-C0E5F69319E3}" type="pres">
      <dgm:prSet presAssocID="{69140242-D16C-4791-98B4-1D7DB8D4180E}" presName="rootConnector" presStyleLbl="node2" presStyleIdx="2" presStyleCnt="3"/>
      <dgm:spPr/>
      <dgm:t>
        <a:bodyPr/>
        <a:lstStyle/>
        <a:p>
          <a:endParaRPr lang="en-US"/>
        </a:p>
      </dgm:t>
    </dgm:pt>
    <dgm:pt modelId="{6DF33582-0BBF-4716-B364-61FDBB383102}" type="pres">
      <dgm:prSet presAssocID="{69140242-D16C-4791-98B4-1D7DB8D4180E}" presName="hierChild4" presStyleCnt="0"/>
      <dgm:spPr/>
    </dgm:pt>
    <dgm:pt modelId="{836276D4-6AE1-44DC-A7FF-12FF79544792}" type="pres">
      <dgm:prSet presAssocID="{69140242-D16C-4791-98B4-1D7DB8D4180E}" presName="hierChild5" presStyleCnt="0"/>
      <dgm:spPr/>
    </dgm:pt>
    <dgm:pt modelId="{1F98FAEC-338F-48BE-9C48-3AE64F0EA6A7}" type="pres">
      <dgm:prSet presAssocID="{CDBCD7C0-3FC5-4667-BE26-8471D22DED57}" presName="hierChild3" presStyleCnt="0"/>
      <dgm:spPr/>
    </dgm:pt>
  </dgm:ptLst>
  <dgm:cxnLst>
    <dgm:cxn modelId="{8A3DDF02-7F1D-4C8D-A9AD-E559E3AD8DB8}" type="presOf" srcId="{CDBCD7C0-3FC5-4667-BE26-8471D22DED57}" destId="{0F880778-8D9B-4212-8101-7513334FF5EC}" srcOrd="0" destOrd="0" presId="urn:microsoft.com/office/officeart/2005/8/layout/orgChart1"/>
    <dgm:cxn modelId="{5D61C3C3-B5FC-4B31-8D60-0FDEF237D6EA}" type="presOf" srcId="{1E5AB7C3-A329-46EC-B998-0093CC0F61A3}" destId="{DC9360A1-C6BF-4A42-A6F2-03F9B47CD166}" srcOrd="1" destOrd="0" presId="urn:microsoft.com/office/officeart/2005/8/layout/orgChart1"/>
    <dgm:cxn modelId="{80FD32F4-54E8-473D-B8A0-8B96A1A6A849}" type="presOf" srcId="{718EECF7-3A2F-40A2-9047-94A79FF8239C}" destId="{794E5DA0-BD36-423A-930C-40F9E3C0BEB5}" srcOrd="0" destOrd="0" presId="urn:microsoft.com/office/officeart/2005/8/layout/orgChart1"/>
    <dgm:cxn modelId="{D2FB9FF6-CE02-4DD2-8237-FE3CF0015E9E}" srcId="{CDBCD7C0-3FC5-4667-BE26-8471D22DED57}" destId="{69140242-D16C-4791-98B4-1D7DB8D4180E}" srcOrd="2" destOrd="0" parTransId="{718EECF7-3A2F-40A2-9047-94A79FF8239C}" sibTransId="{FF7351F2-E812-4707-9300-D04C5865D29F}"/>
    <dgm:cxn modelId="{DA1C9916-7B82-464D-B1B7-D2751163BE33}" srcId="{CDBCD7C0-3FC5-4667-BE26-8471D22DED57}" destId="{0853A665-8333-4444-BA8A-9FAF254E65B0}" srcOrd="0" destOrd="0" parTransId="{1F54279B-2170-43D6-B449-04A2C239E29A}" sibTransId="{61EE0BBB-2056-46CE-A7EF-97D96205183B}"/>
    <dgm:cxn modelId="{07D53289-3DFE-435A-A7C9-A49EB6A95A06}" srcId="{CDBCD7C0-3FC5-4667-BE26-8471D22DED57}" destId="{1E5AB7C3-A329-46EC-B998-0093CC0F61A3}" srcOrd="1" destOrd="0" parTransId="{C90C98B9-096C-4CD2-A752-212ABF956BE2}" sibTransId="{F9002934-DBF3-4B7F-BFE6-58E72629910A}"/>
    <dgm:cxn modelId="{48EB598E-D9E8-4152-9FAF-C4CF9F35DFF0}" type="presOf" srcId="{0853A665-8333-4444-BA8A-9FAF254E65B0}" destId="{56BCC816-36C3-4DA9-96AB-3FC3396D089C}" srcOrd="0" destOrd="0" presId="urn:microsoft.com/office/officeart/2005/8/layout/orgChart1"/>
    <dgm:cxn modelId="{2471E97D-9F55-4419-B8C6-8EC4DE53FAF1}" srcId="{9D58F50B-96FA-4F58-85F7-1267F6A1A5C8}" destId="{CDBCD7C0-3FC5-4667-BE26-8471D22DED57}" srcOrd="0" destOrd="0" parTransId="{8EF0CA35-D7FA-45B7-A75C-C9CFC3DDAD81}" sibTransId="{FFC68686-040D-4938-802F-180C2EDFFE67}"/>
    <dgm:cxn modelId="{9B7C5D54-864C-4C94-BFEA-D981104FECE9}" type="presOf" srcId="{C90C98B9-096C-4CD2-A752-212ABF956BE2}" destId="{34EB64A9-9778-482B-8C87-83FEC1F3D97A}" srcOrd="0" destOrd="0" presId="urn:microsoft.com/office/officeart/2005/8/layout/orgChart1"/>
    <dgm:cxn modelId="{3F562FFF-4BD8-4539-9313-3C64ACBC93E7}" type="presOf" srcId="{CDBCD7C0-3FC5-4667-BE26-8471D22DED57}" destId="{F9AB0F01-1CBB-4250-888C-1331B0D6DF01}" srcOrd="1" destOrd="0" presId="urn:microsoft.com/office/officeart/2005/8/layout/orgChart1"/>
    <dgm:cxn modelId="{3138105B-7FEC-485F-958E-90AC257E8C45}" type="presOf" srcId="{69140242-D16C-4791-98B4-1D7DB8D4180E}" destId="{C1AB44CB-084C-46BC-B525-4D68C1E8D128}" srcOrd="0" destOrd="0" presId="urn:microsoft.com/office/officeart/2005/8/layout/orgChart1"/>
    <dgm:cxn modelId="{7AEBADCE-F0C9-458E-8863-E070AA899844}" type="presOf" srcId="{69140242-D16C-4791-98B4-1D7DB8D4180E}" destId="{6DC37C1A-BA05-4715-82BA-C0E5F69319E3}" srcOrd="1" destOrd="0" presId="urn:microsoft.com/office/officeart/2005/8/layout/orgChart1"/>
    <dgm:cxn modelId="{3918273F-390A-4968-9A73-02202159B19E}" type="presOf" srcId="{1E5AB7C3-A329-46EC-B998-0093CC0F61A3}" destId="{E5C1517F-A706-4DBB-A9ED-9D63E5A77A68}" srcOrd="0" destOrd="0" presId="urn:microsoft.com/office/officeart/2005/8/layout/orgChart1"/>
    <dgm:cxn modelId="{70A9B074-29C6-439A-8D9B-DF6707CDDBBE}" type="presOf" srcId="{1F54279B-2170-43D6-B449-04A2C239E29A}" destId="{CCB42857-1115-4418-89E4-5A4F27427B7A}" srcOrd="0" destOrd="0" presId="urn:microsoft.com/office/officeart/2005/8/layout/orgChart1"/>
    <dgm:cxn modelId="{D1F545CF-0281-4192-BDE0-C04D89891FBC}" type="presOf" srcId="{0853A665-8333-4444-BA8A-9FAF254E65B0}" destId="{922B6CEB-FC17-4F9C-899C-8ABB4E7AB1DA}" srcOrd="1" destOrd="0" presId="urn:microsoft.com/office/officeart/2005/8/layout/orgChart1"/>
    <dgm:cxn modelId="{F879FCF1-D6B8-4F86-B1EA-5EE37636D59E}" type="presOf" srcId="{9D58F50B-96FA-4F58-85F7-1267F6A1A5C8}" destId="{8FFA0B04-C9AC-43A4-A3DE-E6A51C476B2A}" srcOrd="0" destOrd="0" presId="urn:microsoft.com/office/officeart/2005/8/layout/orgChart1"/>
    <dgm:cxn modelId="{1D2E969F-176A-475D-A528-4ABCE97B42C3}" type="presParOf" srcId="{8FFA0B04-C9AC-43A4-A3DE-E6A51C476B2A}" destId="{2416CAC4-C9A5-4137-8730-FA1FD74DC460}" srcOrd="0" destOrd="0" presId="urn:microsoft.com/office/officeart/2005/8/layout/orgChart1"/>
    <dgm:cxn modelId="{8AACDB39-5147-4762-AAFE-A4FEE9496B8F}" type="presParOf" srcId="{2416CAC4-C9A5-4137-8730-FA1FD74DC460}" destId="{AA880DA6-C85B-4D27-B4BA-71AB4FB40BEB}" srcOrd="0" destOrd="0" presId="urn:microsoft.com/office/officeart/2005/8/layout/orgChart1"/>
    <dgm:cxn modelId="{973D042B-34AD-412F-98F1-05F96DEFE2A0}" type="presParOf" srcId="{AA880DA6-C85B-4D27-B4BA-71AB4FB40BEB}" destId="{0F880778-8D9B-4212-8101-7513334FF5EC}" srcOrd="0" destOrd="0" presId="urn:microsoft.com/office/officeart/2005/8/layout/orgChart1"/>
    <dgm:cxn modelId="{78100D27-7E7A-430E-97D8-C30B5F262EB3}" type="presParOf" srcId="{AA880DA6-C85B-4D27-B4BA-71AB4FB40BEB}" destId="{F9AB0F01-1CBB-4250-888C-1331B0D6DF01}" srcOrd="1" destOrd="0" presId="urn:microsoft.com/office/officeart/2005/8/layout/orgChart1"/>
    <dgm:cxn modelId="{1ABCE418-7674-49E2-A215-9823C2958298}" type="presParOf" srcId="{2416CAC4-C9A5-4137-8730-FA1FD74DC460}" destId="{04EA52C2-1BC2-4513-9AEF-E5257E40795E}" srcOrd="1" destOrd="0" presId="urn:microsoft.com/office/officeart/2005/8/layout/orgChart1"/>
    <dgm:cxn modelId="{FDB3EF76-5F7A-430D-A054-EC96D2610CA0}" type="presParOf" srcId="{04EA52C2-1BC2-4513-9AEF-E5257E40795E}" destId="{CCB42857-1115-4418-89E4-5A4F27427B7A}" srcOrd="0" destOrd="0" presId="urn:microsoft.com/office/officeart/2005/8/layout/orgChart1"/>
    <dgm:cxn modelId="{D21051DB-868C-425F-9869-14659602B99D}" type="presParOf" srcId="{04EA52C2-1BC2-4513-9AEF-E5257E40795E}" destId="{5499418F-4CB4-4F1C-A614-B55EA5BEC057}" srcOrd="1" destOrd="0" presId="urn:microsoft.com/office/officeart/2005/8/layout/orgChart1"/>
    <dgm:cxn modelId="{6D259576-A82A-497C-BB6E-F86446A0AC0A}" type="presParOf" srcId="{5499418F-4CB4-4F1C-A614-B55EA5BEC057}" destId="{3E0A2D16-9E4F-4C33-8521-54D5923C4E45}" srcOrd="0" destOrd="0" presId="urn:microsoft.com/office/officeart/2005/8/layout/orgChart1"/>
    <dgm:cxn modelId="{9B4E9E99-BE59-4DF6-A716-F0BB0C7C44C0}" type="presParOf" srcId="{3E0A2D16-9E4F-4C33-8521-54D5923C4E45}" destId="{56BCC816-36C3-4DA9-96AB-3FC3396D089C}" srcOrd="0" destOrd="0" presId="urn:microsoft.com/office/officeart/2005/8/layout/orgChart1"/>
    <dgm:cxn modelId="{AAA6A46C-6F0A-4027-9631-2AD7E0227813}" type="presParOf" srcId="{3E0A2D16-9E4F-4C33-8521-54D5923C4E45}" destId="{922B6CEB-FC17-4F9C-899C-8ABB4E7AB1DA}" srcOrd="1" destOrd="0" presId="urn:microsoft.com/office/officeart/2005/8/layout/orgChart1"/>
    <dgm:cxn modelId="{9352A3F8-E6A2-42FE-856D-707A25696A79}" type="presParOf" srcId="{5499418F-4CB4-4F1C-A614-B55EA5BEC057}" destId="{1ED6C3C5-1C59-47DB-9357-357FCB993154}" srcOrd="1" destOrd="0" presId="urn:microsoft.com/office/officeart/2005/8/layout/orgChart1"/>
    <dgm:cxn modelId="{82A8CFEC-C713-4BE9-98BB-8EE6D3CCF6FC}" type="presParOf" srcId="{5499418F-4CB4-4F1C-A614-B55EA5BEC057}" destId="{B2A80CB3-9286-4A51-B6EE-7B8151D39AD2}" srcOrd="2" destOrd="0" presId="urn:microsoft.com/office/officeart/2005/8/layout/orgChart1"/>
    <dgm:cxn modelId="{1DA6885E-E89C-40AE-987A-8379F8DADF69}" type="presParOf" srcId="{04EA52C2-1BC2-4513-9AEF-E5257E40795E}" destId="{34EB64A9-9778-482B-8C87-83FEC1F3D97A}" srcOrd="2" destOrd="0" presId="urn:microsoft.com/office/officeart/2005/8/layout/orgChart1"/>
    <dgm:cxn modelId="{935B2D1B-E797-4919-B8C9-8A5D1041FAA1}" type="presParOf" srcId="{04EA52C2-1BC2-4513-9AEF-E5257E40795E}" destId="{FD561259-3248-49FC-A0F7-F3ECE81B295A}" srcOrd="3" destOrd="0" presId="urn:microsoft.com/office/officeart/2005/8/layout/orgChart1"/>
    <dgm:cxn modelId="{89AB450C-CE82-4649-A17E-D640B401AE11}" type="presParOf" srcId="{FD561259-3248-49FC-A0F7-F3ECE81B295A}" destId="{18B3061E-49A8-43B5-B0E9-75EDF1D5E5DA}" srcOrd="0" destOrd="0" presId="urn:microsoft.com/office/officeart/2005/8/layout/orgChart1"/>
    <dgm:cxn modelId="{40CAEFE3-91C5-471E-B3BA-0340DA0A2A79}" type="presParOf" srcId="{18B3061E-49A8-43B5-B0E9-75EDF1D5E5DA}" destId="{E5C1517F-A706-4DBB-A9ED-9D63E5A77A68}" srcOrd="0" destOrd="0" presId="urn:microsoft.com/office/officeart/2005/8/layout/orgChart1"/>
    <dgm:cxn modelId="{2B309686-8657-4D0B-AE56-ED2C0328ACA4}" type="presParOf" srcId="{18B3061E-49A8-43B5-B0E9-75EDF1D5E5DA}" destId="{DC9360A1-C6BF-4A42-A6F2-03F9B47CD166}" srcOrd="1" destOrd="0" presId="urn:microsoft.com/office/officeart/2005/8/layout/orgChart1"/>
    <dgm:cxn modelId="{83B52D79-2978-4DFB-98A5-111F5230087D}" type="presParOf" srcId="{FD561259-3248-49FC-A0F7-F3ECE81B295A}" destId="{3E9F5AC9-FEE8-4748-A373-D4DE3C078843}" srcOrd="1" destOrd="0" presId="urn:microsoft.com/office/officeart/2005/8/layout/orgChart1"/>
    <dgm:cxn modelId="{9E8D3645-15FB-452D-A1B3-8346B50AFD3F}" type="presParOf" srcId="{FD561259-3248-49FC-A0F7-F3ECE81B295A}" destId="{2A3E0EF1-FA31-41D7-AEDB-D684F951FA42}" srcOrd="2" destOrd="0" presId="urn:microsoft.com/office/officeart/2005/8/layout/orgChart1"/>
    <dgm:cxn modelId="{DF7DBA26-0F33-4335-A60C-63DA7AA47394}" type="presParOf" srcId="{04EA52C2-1BC2-4513-9AEF-E5257E40795E}" destId="{794E5DA0-BD36-423A-930C-40F9E3C0BEB5}" srcOrd="4" destOrd="0" presId="urn:microsoft.com/office/officeart/2005/8/layout/orgChart1"/>
    <dgm:cxn modelId="{57D2772F-433D-4F44-B4EB-523E757F9B93}" type="presParOf" srcId="{04EA52C2-1BC2-4513-9AEF-E5257E40795E}" destId="{8BF78B74-985F-46F9-BB81-1E2E0FF2777E}" srcOrd="5" destOrd="0" presId="urn:microsoft.com/office/officeart/2005/8/layout/orgChart1"/>
    <dgm:cxn modelId="{56E66566-26CD-426E-8A89-3D3D8188FF2B}" type="presParOf" srcId="{8BF78B74-985F-46F9-BB81-1E2E0FF2777E}" destId="{0B574879-46C3-4A08-8744-9AA43E73F1DC}" srcOrd="0" destOrd="0" presId="urn:microsoft.com/office/officeart/2005/8/layout/orgChart1"/>
    <dgm:cxn modelId="{22986F78-0F01-4648-B822-91637D92B43E}" type="presParOf" srcId="{0B574879-46C3-4A08-8744-9AA43E73F1DC}" destId="{C1AB44CB-084C-46BC-B525-4D68C1E8D128}" srcOrd="0" destOrd="0" presId="urn:microsoft.com/office/officeart/2005/8/layout/orgChart1"/>
    <dgm:cxn modelId="{00A1EB1E-FF73-431F-8DD4-47367C342AEA}" type="presParOf" srcId="{0B574879-46C3-4A08-8744-9AA43E73F1DC}" destId="{6DC37C1A-BA05-4715-82BA-C0E5F69319E3}" srcOrd="1" destOrd="0" presId="urn:microsoft.com/office/officeart/2005/8/layout/orgChart1"/>
    <dgm:cxn modelId="{898A10C6-A416-49F2-BEC6-3EBD08E94CE1}" type="presParOf" srcId="{8BF78B74-985F-46F9-BB81-1E2E0FF2777E}" destId="{6DF33582-0BBF-4716-B364-61FDBB383102}" srcOrd="1" destOrd="0" presId="urn:microsoft.com/office/officeart/2005/8/layout/orgChart1"/>
    <dgm:cxn modelId="{C9667FCD-351A-4365-917C-DD4896FB5132}" type="presParOf" srcId="{8BF78B74-985F-46F9-BB81-1E2E0FF2777E}" destId="{836276D4-6AE1-44DC-A7FF-12FF79544792}" srcOrd="2" destOrd="0" presId="urn:microsoft.com/office/officeart/2005/8/layout/orgChart1"/>
    <dgm:cxn modelId="{A446A908-236F-43DC-80EC-B7249B2F6B52}" type="presParOf" srcId="{2416CAC4-C9A5-4137-8730-FA1FD74DC460}" destId="{1F98FAEC-338F-48BE-9C48-3AE64F0EA6A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417DA6-C71A-442B-88CC-8A6E17978400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A115E0-8D1E-43E3-B9DD-0FFBC194A8CD}">
      <dgm:prSet phldrT="[Text]"/>
      <dgm:spPr/>
      <dgm:t>
        <a:bodyPr/>
        <a:lstStyle/>
        <a:p>
          <a:r>
            <a:rPr lang="en-US" dirty="0" smtClean="0"/>
            <a:t>Researcher Error</a:t>
          </a:r>
          <a:endParaRPr lang="en-US" dirty="0"/>
        </a:p>
      </dgm:t>
    </dgm:pt>
    <dgm:pt modelId="{49C95C2F-411E-4DAF-BAFD-E300698AF76E}" type="parTrans" cxnId="{733DB5A4-EFD8-476C-8054-F55595845573}">
      <dgm:prSet/>
      <dgm:spPr/>
      <dgm:t>
        <a:bodyPr/>
        <a:lstStyle/>
        <a:p>
          <a:endParaRPr lang="en-US"/>
        </a:p>
      </dgm:t>
    </dgm:pt>
    <dgm:pt modelId="{A3ECCD34-AD75-4CA0-9AB0-39BB06E9098B}" type="sibTrans" cxnId="{733DB5A4-EFD8-476C-8054-F55595845573}">
      <dgm:prSet/>
      <dgm:spPr/>
      <dgm:t>
        <a:bodyPr/>
        <a:lstStyle/>
        <a:p>
          <a:endParaRPr lang="en-US"/>
        </a:p>
      </dgm:t>
    </dgm:pt>
    <dgm:pt modelId="{E40C7D1A-40BE-4B7C-9C4D-7BC56CD04F33}">
      <dgm:prSet phldrT="[Text]"/>
      <dgm:spPr/>
      <dgm:t>
        <a:bodyPr/>
        <a:lstStyle/>
        <a:p>
          <a:r>
            <a:rPr lang="en-US" dirty="0" smtClean="0"/>
            <a:t>Surrogate Information Error</a:t>
          </a:r>
          <a:endParaRPr lang="en-US" dirty="0"/>
        </a:p>
      </dgm:t>
    </dgm:pt>
    <dgm:pt modelId="{690B9B4C-A397-4594-8857-CD74A1664984}" type="parTrans" cxnId="{0AC6E359-CE73-4B39-8BC3-55C728E39132}">
      <dgm:prSet/>
      <dgm:spPr/>
      <dgm:t>
        <a:bodyPr/>
        <a:lstStyle/>
        <a:p>
          <a:endParaRPr lang="en-US"/>
        </a:p>
      </dgm:t>
    </dgm:pt>
    <dgm:pt modelId="{597104DE-FC89-40AA-B2A3-99E2737D8C2D}" type="sibTrans" cxnId="{0AC6E359-CE73-4B39-8BC3-55C728E39132}">
      <dgm:prSet/>
      <dgm:spPr/>
      <dgm:t>
        <a:bodyPr/>
        <a:lstStyle/>
        <a:p>
          <a:endParaRPr lang="en-US"/>
        </a:p>
      </dgm:t>
    </dgm:pt>
    <dgm:pt modelId="{C4DFD991-5EC0-42E7-8A74-ED256815870C}">
      <dgm:prSet phldrT="[Text]"/>
      <dgm:spPr/>
      <dgm:t>
        <a:bodyPr/>
        <a:lstStyle/>
        <a:p>
          <a:r>
            <a:rPr lang="en-US" dirty="0" smtClean="0"/>
            <a:t>Measurement Error</a:t>
          </a:r>
          <a:endParaRPr lang="en-US" dirty="0"/>
        </a:p>
      </dgm:t>
    </dgm:pt>
    <dgm:pt modelId="{8F521D85-961C-42A9-9898-83120CA8D9BF}" type="parTrans" cxnId="{68C3C112-6676-4C74-81A0-A0FC398560C1}">
      <dgm:prSet/>
      <dgm:spPr/>
      <dgm:t>
        <a:bodyPr/>
        <a:lstStyle/>
        <a:p>
          <a:endParaRPr lang="en-US"/>
        </a:p>
      </dgm:t>
    </dgm:pt>
    <dgm:pt modelId="{37C14300-FB7A-4358-97CB-142E13215D5D}" type="sibTrans" cxnId="{68C3C112-6676-4C74-81A0-A0FC398560C1}">
      <dgm:prSet/>
      <dgm:spPr/>
      <dgm:t>
        <a:bodyPr/>
        <a:lstStyle/>
        <a:p>
          <a:endParaRPr lang="en-US"/>
        </a:p>
      </dgm:t>
    </dgm:pt>
    <dgm:pt modelId="{07A2F3D9-284D-4EAF-AABC-F691EFD65E61}">
      <dgm:prSet/>
      <dgm:spPr/>
      <dgm:t>
        <a:bodyPr/>
        <a:lstStyle/>
        <a:p>
          <a:r>
            <a:rPr lang="en-US" dirty="0" smtClean="0"/>
            <a:t>Population Definition Error</a:t>
          </a:r>
          <a:endParaRPr lang="en-US" dirty="0"/>
        </a:p>
      </dgm:t>
    </dgm:pt>
    <dgm:pt modelId="{6A0FB61D-6437-4712-B2C0-A90B656E03A9}" type="parTrans" cxnId="{F4A700B3-60C8-4754-9827-C746B986B655}">
      <dgm:prSet/>
      <dgm:spPr/>
      <dgm:t>
        <a:bodyPr/>
        <a:lstStyle/>
        <a:p>
          <a:endParaRPr lang="en-US"/>
        </a:p>
      </dgm:t>
    </dgm:pt>
    <dgm:pt modelId="{CACE669D-7047-4B0B-889B-EB3DFFA3003D}" type="sibTrans" cxnId="{F4A700B3-60C8-4754-9827-C746B986B655}">
      <dgm:prSet/>
      <dgm:spPr/>
    </dgm:pt>
    <dgm:pt modelId="{797DAB94-E77D-46D9-8F44-DDBA620D30B6}">
      <dgm:prSet/>
      <dgm:spPr/>
      <dgm:t>
        <a:bodyPr/>
        <a:lstStyle/>
        <a:p>
          <a:r>
            <a:rPr lang="en-US" dirty="0" smtClean="0"/>
            <a:t>Sampling Frame Error</a:t>
          </a:r>
          <a:endParaRPr lang="en-US" dirty="0"/>
        </a:p>
      </dgm:t>
    </dgm:pt>
    <dgm:pt modelId="{0C4A0A7E-92E2-4416-B7A6-74B62C51787B}" type="parTrans" cxnId="{47DD64E8-4B8D-4C60-9FEC-A552183C4E65}">
      <dgm:prSet/>
      <dgm:spPr/>
      <dgm:t>
        <a:bodyPr/>
        <a:lstStyle/>
        <a:p>
          <a:endParaRPr lang="en-US"/>
        </a:p>
      </dgm:t>
    </dgm:pt>
    <dgm:pt modelId="{2CFEB2A2-20B5-42EA-9C93-6811C4256FD4}" type="sibTrans" cxnId="{47DD64E8-4B8D-4C60-9FEC-A552183C4E65}">
      <dgm:prSet/>
      <dgm:spPr/>
    </dgm:pt>
    <dgm:pt modelId="{D89AC3F5-9F2D-4F3F-A518-F7923E52CCDF}">
      <dgm:prSet/>
      <dgm:spPr/>
      <dgm:t>
        <a:bodyPr/>
        <a:lstStyle/>
        <a:p>
          <a:r>
            <a:rPr lang="en-US" dirty="0" smtClean="0"/>
            <a:t>Data Analysis Error</a:t>
          </a:r>
          <a:endParaRPr lang="en-US" dirty="0"/>
        </a:p>
      </dgm:t>
    </dgm:pt>
    <dgm:pt modelId="{15BE9767-3459-4257-9F03-E2F1F5C29606}" type="parTrans" cxnId="{0C0E3549-7352-49CF-A36B-4FBC3D4B5189}">
      <dgm:prSet/>
      <dgm:spPr/>
      <dgm:t>
        <a:bodyPr/>
        <a:lstStyle/>
        <a:p>
          <a:endParaRPr lang="en-US"/>
        </a:p>
      </dgm:t>
    </dgm:pt>
    <dgm:pt modelId="{F433AEE8-3D40-486A-966E-659F7A7D7967}" type="sibTrans" cxnId="{0C0E3549-7352-49CF-A36B-4FBC3D4B5189}">
      <dgm:prSet/>
      <dgm:spPr/>
    </dgm:pt>
    <dgm:pt modelId="{02673462-58BA-434E-90B9-7250DE32B941}" type="pres">
      <dgm:prSet presAssocID="{E5417DA6-C71A-442B-88CC-8A6E1797840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2DE41A2-D99C-4995-BDEA-4893AFCCFAFD}" type="pres">
      <dgm:prSet presAssocID="{17A115E0-8D1E-43E3-B9DD-0FFBC194A8CD}" presName="root1" presStyleCnt="0"/>
      <dgm:spPr/>
    </dgm:pt>
    <dgm:pt modelId="{6D6500CF-3915-4538-99C5-65F0EF8FF4C0}" type="pres">
      <dgm:prSet presAssocID="{17A115E0-8D1E-43E3-B9DD-0FFBC194A8CD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72EB6E3-48FE-4D8E-92E0-876500C21D59}" type="pres">
      <dgm:prSet presAssocID="{17A115E0-8D1E-43E3-B9DD-0FFBC194A8CD}" presName="level2hierChild" presStyleCnt="0"/>
      <dgm:spPr/>
    </dgm:pt>
    <dgm:pt modelId="{387E8CB8-CE48-4C4D-9F7D-E3DEEB45C456}" type="pres">
      <dgm:prSet presAssocID="{690B9B4C-A397-4594-8857-CD74A1664984}" presName="conn2-1" presStyleLbl="parChTrans1D2" presStyleIdx="0" presStyleCnt="5"/>
      <dgm:spPr/>
      <dgm:t>
        <a:bodyPr/>
        <a:lstStyle/>
        <a:p>
          <a:endParaRPr lang="en-US"/>
        </a:p>
      </dgm:t>
    </dgm:pt>
    <dgm:pt modelId="{AB787788-5E69-4C81-9267-0B5DA3D0862F}" type="pres">
      <dgm:prSet presAssocID="{690B9B4C-A397-4594-8857-CD74A1664984}" presName="connTx" presStyleLbl="parChTrans1D2" presStyleIdx="0" presStyleCnt="5"/>
      <dgm:spPr/>
      <dgm:t>
        <a:bodyPr/>
        <a:lstStyle/>
        <a:p>
          <a:endParaRPr lang="en-US"/>
        </a:p>
      </dgm:t>
    </dgm:pt>
    <dgm:pt modelId="{69AF7CE7-15B2-4420-8F3E-6116D3E283F0}" type="pres">
      <dgm:prSet presAssocID="{E40C7D1A-40BE-4B7C-9C4D-7BC56CD04F33}" presName="root2" presStyleCnt="0"/>
      <dgm:spPr/>
    </dgm:pt>
    <dgm:pt modelId="{910A9AC9-0955-45A3-98A0-B33BFAD5806B}" type="pres">
      <dgm:prSet presAssocID="{E40C7D1A-40BE-4B7C-9C4D-7BC56CD04F33}" presName="LevelTwoTextNode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629908E-BA4D-40AC-A897-BDF0E96CE84B}" type="pres">
      <dgm:prSet presAssocID="{E40C7D1A-40BE-4B7C-9C4D-7BC56CD04F33}" presName="level3hierChild" presStyleCnt="0"/>
      <dgm:spPr/>
    </dgm:pt>
    <dgm:pt modelId="{019FDB73-A0B5-4750-A03F-07BD1412D1D7}" type="pres">
      <dgm:prSet presAssocID="{8F521D85-961C-42A9-9898-83120CA8D9BF}" presName="conn2-1" presStyleLbl="parChTrans1D2" presStyleIdx="1" presStyleCnt="5"/>
      <dgm:spPr/>
      <dgm:t>
        <a:bodyPr/>
        <a:lstStyle/>
        <a:p>
          <a:endParaRPr lang="en-US"/>
        </a:p>
      </dgm:t>
    </dgm:pt>
    <dgm:pt modelId="{19914CE9-9BC2-43B1-B0BF-FF56A62D15B0}" type="pres">
      <dgm:prSet presAssocID="{8F521D85-961C-42A9-9898-83120CA8D9BF}" presName="connTx" presStyleLbl="parChTrans1D2" presStyleIdx="1" presStyleCnt="5"/>
      <dgm:spPr/>
      <dgm:t>
        <a:bodyPr/>
        <a:lstStyle/>
        <a:p>
          <a:endParaRPr lang="en-US"/>
        </a:p>
      </dgm:t>
    </dgm:pt>
    <dgm:pt modelId="{B16DA3E5-DEE1-4EE0-BD51-0C81D12C1651}" type="pres">
      <dgm:prSet presAssocID="{C4DFD991-5EC0-42E7-8A74-ED256815870C}" presName="root2" presStyleCnt="0"/>
      <dgm:spPr/>
    </dgm:pt>
    <dgm:pt modelId="{72C24F76-B677-4DC1-8575-FE06A9A94A63}" type="pres">
      <dgm:prSet presAssocID="{C4DFD991-5EC0-42E7-8A74-ED256815870C}" presName="LevelTwoTextNode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118E27E-CD4E-4092-B3D4-8B98FB988975}" type="pres">
      <dgm:prSet presAssocID="{C4DFD991-5EC0-42E7-8A74-ED256815870C}" presName="level3hierChild" presStyleCnt="0"/>
      <dgm:spPr/>
    </dgm:pt>
    <dgm:pt modelId="{FBC84745-5951-49DB-B389-755EC322780E}" type="pres">
      <dgm:prSet presAssocID="{6A0FB61D-6437-4712-B2C0-A90B656E03A9}" presName="conn2-1" presStyleLbl="parChTrans1D2" presStyleIdx="2" presStyleCnt="5"/>
      <dgm:spPr/>
      <dgm:t>
        <a:bodyPr/>
        <a:lstStyle/>
        <a:p>
          <a:endParaRPr lang="en-US"/>
        </a:p>
      </dgm:t>
    </dgm:pt>
    <dgm:pt modelId="{898A2A6E-2C12-453F-919D-0026E1591670}" type="pres">
      <dgm:prSet presAssocID="{6A0FB61D-6437-4712-B2C0-A90B656E03A9}" presName="connTx" presStyleLbl="parChTrans1D2" presStyleIdx="2" presStyleCnt="5"/>
      <dgm:spPr/>
      <dgm:t>
        <a:bodyPr/>
        <a:lstStyle/>
        <a:p>
          <a:endParaRPr lang="en-US"/>
        </a:p>
      </dgm:t>
    </dgm:pt>
    <dgm:pt modelId="{87B5C10A-600D-417B-8208-1DAA1A92072C}" type="pres">
      <dgm:prSet presAssocID="{07A2F3D9-284D-4EAF-AABC-F691EFD65E61}" presName="root2" presStyleCnt="0"/>
      <dgm:spPr/>
    </dgm:pt>
    <dgm:pt modelId="{7665BAA3-AC9F-4DD3-B14D-0AD3453DC460}" type="pres">
      <dgm:prSet presAssocID="{07A2F3D9-284D-4EAF-AABC-F691EFD65E61}" presName="LevelTwoTextNode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64CB88A-FC90-4551-AEDD-D1DE54604C65}" type="pres">
      <dgm:prSet presAssocID="{07A2F3D9-284D-4EAF-AABC-F691EFD65E61}" presName="level3hierChild" presStyleCnt="0"/>
      <dgm:spPr/>
    </dgm:pt>
    <dgm:pt modelId="{8D30CCC9-EA6F-47EF-9A2A-FD43A99483B8}" type="pres">
      <dgm:prSet presAssocID="{0C4A0A7E-92E2-4416-B7A6-74B62C51787B}" presName="conn2-1" presStyleLbl="parChTrans1D2" presStyleIdx="3" presStyleCnt="5"/>
      <dgm:spPr/>
      <dgm:t>
        <a:bodyPr/>
        <a:lstStyle/>
        <a:p>
          <a:endParaRPr lang="en-US"/>
        </a:p>
      </dgm:t>
    </dgm:pt>
    <dgm:pt modelId="{C4C60FB0-69B1-4543-B5DE-B7240D3A15AF}" type="pres">
      <dgm:prSet presAssocID="{0C4A0A7E-92E2-4416-B7A6-74B62C51787B}" presName="connTx" presStyleLbl="parChTrans1D2" presStyleIdx="3" presStyleCnt="5"/>
      <dgm:spPr/>
      <dgm:t>
        <a:bodyPr/>
        <a:lstStyle/>
        <a:p>
          <a:endParaRPr lang="en-US"/>
        </a:p>
      </dgm:t>
    </dgm:pt>
    <dgm:pt modelId="{8DCF7156-88F6-4A31-8F31-6C24087BFAFF}" type="pres">
      <dgm:prSet presAssocID="{797DAB94-E77D-46D9-8F44-DDBA620D30B6}" presName="root2" presStyleCnt="0"/>
      <dgm:spPr/>
    </dgm:pt>
    <dgm:pt modelId="{17955AAF-E245-47EC-B122-4EBF03E4E8C6}" type="pres">
      <dgm:prSet presAssocID="{797DAB94-E77D-46D9-8F44-DDBA620D30B6}" presName="LevelTwoTextNode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6B550B-5AC1-418E-8C0F-E651907BC069}" type="pres">
      <dgm:prSet presAssocID="{797DAB94-E77D-46D9-8F44-DDBA620D30B6}" presName="level3hierChild" presStyleCnt="0"/>
      <dgm:spPr/>
    </dgm:pt>
    <dgm:pt modelId="{92B851AF-C24D-4646-A20A-E29DBD1F7A2B}" type="pres">
      <dgm:prSet presAssocID="{15BE9767-3459-4257-9F03-E2F1F5C29606}" presName="conn2-1" presStyleLbl="parChTrans1D2" presStyleIdx="4" presStyleCnt="5"/>
      <dgm:spPr/>
      <dgm:t>
        <a:bodyPr/>
        <a:lstStyle/>
        <a:p>
          <a:endParaRPr lang="en-US"/>
        </a:p>
      </dgm:t>
    </dgm:pt>
    <dgm:pt modelId="{37799816-DE71-46D8-821F-6A757D9B3F7D}" type="pres">
      <dgm:prSet presAssocID="{15BE9767-3459-4257-9F03-E2F1F5C29606}" presName="connTx" presStyleLbl="parChTrans1D2" presStyleIdx="4" presStyleCnt="5"/>
      <dgm:spPr/>
      <dgm:t>
        <a:bodyPr/>
        <a:lstStyle/>
        <a:p>
          <a:endParaRPr lang="en-US"/>
        </a:p>
      </dgm:t>
    </dgm:pt>
    <dgm:pt modelId="{327716E9-8755-41F6-8553-58AA5455A3EF}" type="pres">
      <dgm:prSet presAssocID="{D89AC3F5-9F2D-4F3F-A518-F7923E52CCDF}" presName="root2" presStyleCnt="0"/>
      <dgm:spPr/>
    </dgm:pt>
    <dgm:pt modelId="{52A94A00-46EE-4A92-8F55-288F480C99BC}" type="pres">
      <dgm:prSet presAssocID="{D89AC3F5-9F2D-4F3F-A518-F7923E52CCDF}" presName="LevelTwoTextNode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3CF8B2-FF83-4175-8555-FFCF9FE296E0}" type="pres">
      <dgm:prSet presAssocID="{D89AC3F5-9F2D-4F3F-A518-F7923E52CCDF}" presName="level3hierChild" presStyleCnt="0"/>
      <dgm:spPr/>
    </dgm:pt>
  </dgm:ptLst>
  <dgm:cxnLst>
    <dgm:cxn modelId="{3B935B5B-4C11-4B59-B860-B9F42E1EA916}" type="presOf" srcId="{6A0FB61D-6437-4712-B2C0-A90B656E03A9}" destId="{FBC84745-5951-49DB-B389-755EC322780E}" srcOrd="0" destOrd="0" presId="urn:microsoft.com/office/officeart/2005/8/layout/hierarchy2"/>
    <dgm:cxn modelId="{08423EE1-0D2A-406B-A5F5-7807654CD47F}" type="presOf" srcId="{07A2F3D9-284D-4EAF-AABC-F691EFD65E61}" destId="{7665BAA3-AC9F-4DD3-B14D-0AD3453DC460}" srcOrd="0" destOrd="0" presId="urn:microsoft.com/office/officeart/2005/8/layout/hierarchy2"/>
    <dgm:cxn modelId="{EA827074-B480-4276-A041-090931F91286}" type="presOf" srcId="{6A0FB61D-6437-4712-B2C0-A90B656E03A9}" destId="{898A2A6E-2C12-453F-919D-0026E1591670}" srcOrd="1" destOrd="0" presId="urn:microsoft.com/office/officeart/2005/8/layout/hierarchy2"/>
    <dgm:cxn modelId="{1AADBCB8-A2B2-4570-B0EC-CDDFAC6B1D9F}" type="presOf" srcId="{E5417DA6-C71A-442B-88CC-8A6E17978400}" destId="{02673462-58BA-434E-90B9-7250DE32B941}" srcOrd="0" destOrd="0" presId="urn:microsoft.com/office/officeart/2005/8/layout/hierarchy2"/>
    <dgm:cxn modelId="{0BB307DB-4466-4304-A20F-78551BD82D56}" type="presOf" srcId="{0C4A0A7E-92E2-4416-B7A6-74B62C51787B}" destId="{C4C60FB0-69B1-4543-B5DE-B7240D3A15AF}" srcOrd="1" destOrd="0" presId="urn:microsoft.com/office/officeart/2005/8/layout/hierarchy2"/>
    <dgm:cxn modelId="{0C0E3549-7352-49CF-A36B-4FBC3D4B5189}" srcId="{17A115E0-8D1E-43E3-B9DD-0FFBC194A8CD}" destId="{D89AC3F5-9F2D-4F3F-A518-F7923E52CCDF}" srcOrd="4" destOrd="0" parTransId="{15BE9767-3459-4257-9F03-E2F1F5C29606}" sibTransId="{F433AEE8-3D40-486A-966E-659F7A7D7967}"/>
    <dgm:cxn modelId="{47DD64E8-4B8D-4C60-9FEC-A552183C4E65}" srcId="{17A115E0-8D1E-43E3-B9DD-0FFBC194A8CD}" destId="{797DAB94-E77D-46D9-8F44-DDBA620D30B6}" srcOrd="3" destOrd="0" parTransId="{0C4A0A7E-92E2-4416-B7A6-74B62C51787B}" sibTransId="{2CFEB2A2-20B5-42EA-9C93-6811C4256FD4}"/>
    <dgm:cxn modelId="{0701AF3E-203C-4512-BB2E-089BEF0EEA1B}" type="presOf" srcId="{15BE9767-3459-4257-9F03-E2F1F5C29606}" destId="{37799816-DE71-46D8-821F-6A757D9B3F7D}" srcOrd="1" destOrd="0" presId="urn:microsoft.com/office/officeart/2005/8/layout/hierarchy2"/>
    <dgm:cxn modelId="{D92B6C58-93A7-4EEC-8B43-4F8940906F3D}" type="presOf" srcId="{C4DFD991-5EC0-42E7-8A74-ED256815870C}" destId="{72C24F76-B677-4DC1-8575-FE06A9A94A63}" srcOrd="0" destOrd="0" presId="urn:microsoft.com/office/officeart/2005/8/layout/hierarchy2"/>
    <dgm:cxn modelId="{D8057FFC-C3DA-42E1-9599-35100F736869}" type="presOf" srcId="{8F521D85-961C-42A9-9898-83120CA8D9BF}" destId="{019FDB73-A0B5-4750-A03F-07BD1412D1D7}" srcOrd="0" destOrd="0" presId="urn:microsoft.com/office/officeart/2005/8/layout/hierarchy2"/>
    <dgm:cxn modelId="{CC43BD06-4135-4E7D-83AA-8D39EC1D5633}" type="presOf" srcId="{690B9B4C-A397-4594-8857-CD74A1664984}" destId="{387E8CB8-CE48-4C4D-9F7D-E3DEEB45C456}" srcOrd="0" destOrd="0" presId="urn:microsoft.com/office/officeart/2005/8/layout/hierarchy2"/>
    <dgm:cxn modelId="{68C3C112-6676-4C74-81A0-A0FC398560C1}" srcId="{17A115E0-8D1E-43E3-B9DD-0FFBC194A8CD}" destId="{C4DFD991-5EC0-42E7-8A74-ED256815870C}" srcOrd="1" destOrd="0" parTransId="{8F521D85-961C-42A9-9898-83120CA8D9BF}" sibTransId="{37C14300-FB7A-4358-97CB-142E13215D5D}"/>
    <dgm:cxn modelId="{22815DFD-E094-4EB5-A749-F9A8DE0849E2}" type="presOf" srcId="{15BE9767-3459-4257-9F03-E2F1F5C29606}" destId="{92B851AF-C24D-4646-A20A-E29DBD1F7A2B}" srcOrd="0" destOrd="0" presId="urn:microsoft.com/office/officeart/2005/8/layout/hierarchy2"/>
    <dgm:cxn modelId="{7B3615C8-01AE-4124-9B97-87385A1C9DFD}" type="presOf" srcId="{0C4A0A7E-92E2-4416-B7A6-74B62C51787B}" destId="{8D30CCC9-EA6F-47EF-9A2A-FD43A99483B8}" srcOrd="0" destOrd="0" presId="urn:microsoft.com/office/officeart/2005/8/layout/hierarchy2"/>
    <dgm:cxn modelId="{761008CD-E1C9-4DE1-B04C-9F528A1B1DDB}" type="presOf" srcId="{690B9B4C-A397-4594-8857-CD74A1664984}" destId="{AB787788-5E69-4C81-9267-0B5DA3D0862F}" srcOrd="1" destOrd="0" presId="urn:microsoft.com/office/officeart/2005/8/layout/hierarchy2"/>
    <dgm:cxn modelId="{E43B2396-2699-4769-916C-1C3DA623517E}" type="presOf" srcId="{E40C7D1A-40BE-4B7C-9C4D-7BC56CD04F33}" destId="{910A9AC9-0955-45A3-98A0-B33BFAD5806B}" srcOrd="0" destOrd="0" presId="urn:microsoft.com/office/officeart/2005/8/layout/hierarchy2"/>
    <dgm:cxn modelId="{DB077A02-B4CD-4D42-829B-8B68A0617275}" type="presOf" srcId="{797DAB94-E77D-46D9-8F44-DDBA620D30B6}" destId="{17955AAF-E245-47EC-B122-4EBF03E4E8C6}" srcOrd="0" destOrd="0" presId="urn:microsoft.com/office/officeart/2005/8/layout/hierarchy2"/>
    <dgm:cxn modelId="{0AC6E359-CE73-4B39-8BC3-55C728E39132}" srcId="{17A115E0-8D1E-43E3-B9DD-0FFBC194A8CD}" destId="{E40C7D1A-40BE-4B7C-9C4D-7BC56CD04F33}" srcOrd="0" destOrd="0" parTransId="{690B9B4C-A397-4594-8857-CD74A1664984}" sibTransId="{597104DE-FC89-40AA-B2A3-99E2737D8C2D}"/>
    <dgm:cxn modelId="{3145B7EC-F0C1-45E7-A022-9BB8C110EBAF}" type="presOf" srcId="{8F521D85-961C-42A9-9898-83120CA8D9BF}" destId="{19914CE9-9BC2-43B1-B0BF-FF56A62D15B0}" srcOrd="1" destOrd="0" presId="urn:microsoft.com/office/officeart/2005/8/layout/hierarchy2"/>
    <dgm:cxn modelId="{4E27674D-EC82-4E75-A0A5-B5B60006F54F}" type="presOf" srcId="{17A115E0-8D1E-43E3-B9DD-0FFBC194A8CD}" destId="{6D6500CF-3915-4538-99C5-65F0EF8FF4C0}" srcOrd="0" destOrd="0" presId="urn:microsoft.com/office/officeart/2005/8/layout/hierarchy2"/>
    <dgm:cxn modelId="{733DB5A4-EFD8-476C-8054-F55595845573}" srcId="{E5417DA6-C71A-442B-88CC-8A6E17978400}" destId="{17A115E0-8D1E-43E3-B9DD-0FFBC194A8CD}" srcOrd="0" destOrd="0" parTransId="{49C95C2F-411E-4DAF-BAFD-E300698AF76E}" sibTransId="{A3ECCD34-AD75-4CA0-9AB0-39BB06E9098B}"/>
    <dgm:cxn modelId="{AB793B81-FE97-4E3A-A64E-7E02BC24996E}" type="presOf" srcId="{D89AC3F5-9F2D-4F3F-A518-F7923E52CCDF}" destId="{52A94A00-46EE-4A92-8F55-288F480C99BC}" srcOrd="0" destOrd="0" presId="urn:microsoft.com/office/officeart/2005/8/layout/hierarchy2"/>
    <dgm:cxn modelId="{F4A700B3-60C8-4754-9827-C746B986B655}" srcId="{17A115E0-8D1E-43E3-B9DD-0FFBC194A8CD}" destId="{07A2F3D9-284D-4EAF-AABC-F691EFD65E61}" srcOrd="2" destOrd="0" parTransId="{6A0FB61D-6437-4712-B2C0-A90B656E03A9}" sibTransId="{CACE669D-7047-4B0B-889B-EB3DFFA3003D}"/>
    <dgm:cxn modelId="{18FC7840-ED9D-4FF3-B62E-CAA94B4ADB2F}" type="presParOf" srcId="{02673462-58BA-434E-90B9-7250DE32B941}" destId="{52DE41A2-D99C-4995-BDEA-4893AFCCFAFD}" srcOrd="0" destOrd="0" presId="urn:microsoft.com/office/officeart/2005/8/layout/hierarchy2"/>
    <dgm:cxn modelId="{F187A1FD-4629-4DD1-942A-0262CF7EEE8B}" type="presParOf" srcId="{52DE41A2-D99C-4995-BDEA-4893AFCCFAFD}" destId="{6D6500CF-3915-4538-99C5-65F0EF8FF4C0}" srcOrd="0" destOrd="0" presId="urn:microsoft.com/office/officeart/2005/8/layout/hierarchy2"/>
    <dgm:cxn modelId="{10D97B31-E458-4A67-8899-1E0F1143A30E}" type="presParOf" srcId="{52DE41A2-D99C-4995-BDEA-4893AFCCFAFD}" destId="{072EB6E3-48FE-4D8E-92E0-876500C21D59}" srcOrd="1" destOrd="0" presId="urn:microsoft.com/office/officeart/2005/8/layout/hierarchy2"/>
    <dgm:cxn modelId="{FD8DC94C-E3BB-4BB5-AE8F-C15658FA517E}" type="presParOf" srcId="{072EB6E3-48FE-4D8E-92E0-876500C21D59}" destId="{387E8CB8-CE48-4C4D-9F7D-E3DEEB45C456}" srcOrd="0" destOrd="0" presId="urn:microsoft.com/office/officeart/2005/8/layout/hierarchy2"/>
    <dgm:cxn modelId="{BB6D9A8F-B182-4056-A454-1728E5184139}" type="presParOf" srcId="{387E8CB8-CE48-4C4D-9F7D-E3DEEB45C456}" destId="{AB787788-5E69-4C81-9267-0B5DA3D0862F}" srcOrd="0" destOrd="0" presId="urn:microsoft.com/office/officeart/2005/8/layout/hierarchy2"/>
    <dgm:cxn modelId="{C587C624-39CC-4719-BD4C-2892FE04B412}" type="presParOf" srcId="{072EB6E3-48FE-4D8E-92E0-876500C21D59}" destId="{69AF7CE7-15B2-4420-8F3E-6116D3E283F0}" srcOrd="1" destOrd="0" presId="urn:microsoft.com/office/officeart/2005/8/layout/hierarchy2"/>
    <dgm:cxn modelId="{BA8CDC8D-6B38-458E-8C9B-139BC7D206A3}" type="presParOf" srcId="{69AF7CE7-15B2-4420-8F3E-6116D3E283F0}" destId="{910A9AC9-0955-45A3-98A0-B33BFAD5806B}" srcOrd="0" destOrd="0" presId="urn:microsoft.com/office/officeart/2005/8/layout/hierarchy2"/>
    <dgm:cxn modelId="{80285F63-1C03-430A-ADF6-D92A451F71A6}" type="presParOf" srcId="{69AF7CE7-15B2-4420-8F3E-6116D3E283F0}" destId="{E629908E-BA4D-40AC-A897-BDF0E96CE84B}" srcOrd="1" destOrd="0" presId="urn:microsoft.com/office/officeart/2005/8/layout/hierarchy2"/>
    <dgm:cxn modelId="{846C8598-F4B4-4AB7-9BC0-BD23A4E9C9C2}" type="presParOf" srcId="{072EB6E3-48FE-4D8E-92E0-876500C21D59}" destId="{019FDB73-A0B5-4750-A03F-07BD1412D1D7}" srcOrd="2" destOrd="0" presId="urn:microsoft.com/office/officeart/2005/8/layout/hierarchy2"/>
    <dgm:cxn modelId="{BB5C3F05-479C-4DC1-ABC6-108920E00C1D}" type="presParOf" srcId="{019FDB73-A0B5-4750-A03F-07BD1412D1D7}" destId="{19914CE9-9BC2-43B1-B0BF-FF56A62D15B0}" srcOrd="0" destOrd="0" presId="urn:microsoft.com/office/officeart/2005/8/layout/hierarchy2"/>
    <dgm:cxn modelId="{A30FD448-4475-4631-8E00-5F5D0BF060F4}" type="presParOf" srcId="{072EB6E3-48FE-4D8E-92E0-876500C21D59}" destId="{B16DA3E5-DEE1-4EE0-BD51-0C81D12C1651}" srcOrd="3" destOrd="0" presId="urn:microsoft.com/office/officeart/2005/8/layout/hierarchy2"/>
    <dgm:cxn modelId="{41EC4E84-06A0-4908-BFA7-ECA3909FE3B7}" type="presParOf" srcId="{B16DA3E5-DEE1-4EE0-BD51-0C81D12C1651}" destId="{72C24F76-B677-4DC1-8575-FE06A9A94A63}" srcOrd="0" destOrd="0" presId="urn:microsoft.com/office/officeart/2005/8/layout/hierarchy2"/>
    <dgm:cxn modelId="{25A46CFD-47B4-469F-9CAD-7BD502A0C108}" type="presParOf" srcId="{B16DA3E5-DEE1-4EE0-BD51-0C81D12C1651}" destId="{1118E27E-CD4E-4092-B3D4-8B98FB988975}" srcOrd="1" destOrd="0" presId="urn:microsoft.com/office/officeart/2005/8/layout/hierarchy2"/>
    <dgm:cxn modelId="{3214CD5E-373B-41C7-905B-A140C7E5D01B}" type="presParOf" srcId="{072EB6E3-48FE-4D8E-92E0-876500C21D59}" destId="{FBC84745-5951-49DB-B389-755EC322780E}" srcOrd="4" destOrd="0" presId="urn:microsoft.com/office/officeart/2005/8/layout/hierarchy2"/>
    <dgm:cxn modelId="{7B622FF0-DDBE-4A65-B219-A4EF20BA5EDA}" type="presParOf" srcId="{FBC84745-5951-49DB-B389-755EC322780E}" destId="{898A2A6E-2C12-453F-919D-0026E1591670}" srcOrd="0" destOrd="0" presId="urn:microsoft.com/office/officeart/2005/8/layout/hierarchy2"/>
    <dgm:cxn modelId="{7E62CAB8-C5B8-4973-A889-EDD87C87D55C}" type="presParOf" srcId="{072EB6E3-48FE-4D8E-92E0-876500C21D59}" destId="{87B5C10A-600D-417B-8208-1DAA1A92072C}" srcOrd="5" destOrd="0" presId="urn:microsoft.com/office/officeart/2005/8/layout/hierarchy2"/>
    <dgm:cxn modelId="{FFF00B97-31FE-4EEF-9F0F-2E0BAB443BFD}" type="presParOf" srcId="{87B5C10A-600D-417B-8208-1DAA1A92072C}" destId="{7665BAA3-AC9F-4DD3-B14D-0AD3453DC460}" srcOrd="0" destOrd="0" presId="urn:microsoft.com/office/officeart/2005/8/layout/hierarchy2"/>
    <dgm:cxn modelId="{8C340983-18BA-4DEE-B0F2-03A0DB35F99E}" type="presParOf" srcId="{87B5C10A-600D-417B-8208-1DAA1A92072C}" destId="{864CB88A-FC90-4551-AEDD-D1DE54604C65}" srcOrd="1" destOrd="0" presId="urn:microsoft.com/office/officeart/2005/8/layout/hierarchy2"/>
    <dgm:cxn modelId="{30CF4040-ACE0-4472-9A39-7AB8C730E8BD}" type="presParOf" srcId="{072EB6E3-48FE-4D8E-92E0-876500C21D59}" destId="{8D30CCC9-EA6F-47EF-9A2A-FD43A99483B8}" srcOrd="6" destOrd="0" presId="urn:microsoft.com/office/officeart/2005/8/layout/hierarchy2"/>
    <dgm:cxn modelId="{F7FBA8DF-8FF8-4A73-9BE9-F71935FB60CF}" type="presParOf" srcId="{8D30CCC9-EA6F-47EF-9A2A-FD43A99483B8}" destId="{C4C60FB0-69B1-4543-B5DE-B7240D3A15AF}" srcOrd="0" destOrd="0" presId="urn:microsoft.com/office/officeart/2005/8/layout/hierarchy2"/>
    <dgm:cxn modelId="{D52887C2-106C-4EAA-8C19-0FA0811AE9FD}" type="presParOf" srcId="{072EB6E3-48FE-4D8E-92E0-876500C21D59}" destId="{8DCF7156-88F6-4A31-8F31-6C24087BFAFF}" srcOrd="7" destOrd="0" presId="urn:microsoft.com/office/officeart/2005/8/layout/hierarchy2"/>
    <dgm:cxn modelId="{6064A383-58AF-4715-A721-6017B7157EA8}" type="presParOf" srcId="{8DCF7156-88F6-4A31-8F31-6C24087BFAFF}" destId="{17955AAF-E245-47EC-B122-4EBF03E4E8C6}" srcOrd="0" destOrd="0" presId="urn:microsoft.com/office/officeart/2005/8/layout/hierarchy2"/>
    <dgm:cxn modelId="{BBC1A00F-A86D-412C-9557-6116C540B2C7}" type="presParOf" srcId="{8DCF7156-88F6-4A31-8F31-6C24087BFAFF}" destId="{BD6B550B-5AC1-418E-8C0F-E651907BC069}" srcOrd="1" destOrd="0" presId="urn:microsoft.com/office/officeart/2005/8/layout/hierarchy2"/>
    <dgm:cxn modelId="{EDF6A8B2-1E30-4A09-9AC8-AE368684F17D}" type="presParOf" srcId="{072EB6E3-48FE-4D8E-92E0-876500C21D59}" destId="{92B851AF-C24D-4646-A20A-E29DBD1F7A2B}" srcOrd="8" destOrd="0" presId="urn:microsoft.com/office/officeart/2005/8/layout/hierarchy2"/>
    <dgm:cxn modelId="{D891F217-4EFE-45C0-AB62-7CA9A90589C4}" type="presParOf" srcId="{92B851AF-C24D-4646-A20A-E29DBD1F7A2B}" destId="{37799816-DE71-46D8-821F-6A757D9B3F7D}" srcOrd="0" destOrd="0" presId="urn:microsoft.com/office/officeart/2005/8/layout/hierarchy2"/>
    <dgm:cxn modelId="{F7394684-5114-4E9C-AC9A-FD6E8B3348C1}" type="presParOf" srcId="{072EB6E3-48FE-4D8E-92E0-876500C21D59}" destId="{327716E9-8755-41F6-8553-58AA5455A3EF}" srcOrd="9" destOrd="0" presId="urn:microsoft.com/office/officeart/2005/8/layout/hierarchy2"/>
    <dgm:cxn modelId="{37D83869-E240-4828-9805-05EAFCB56C19}" type="presParOf" srcId="{327716E9-8755-41F6-8553-58AA5455A3EF}" destId="{52A94A00-46EE-4A92-8F55-288F480C99BC}" srcOrd="0" destOrd="0" presId="urn:microsoft.com/office/officeart/2005/8/layout/hierarchy2"/>
    <dgm:cxn modelId="{567B5262-C1B7-4366-AB85-00E628C06BAF}" type="presParOf" srcId="{327716E9-8755-41F6-8553-58AA5455A3EF}" destId="{D13CF8B2-FF83-4175-8555-FFCF9FE296E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71123F2-264C-4203-823E-B346078A86F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BB353D-F983-482D-BFAD-9F380C881147}">
      <dgm:prSet phldrT="[Text]"/>
      <dgm:spPr/>
      <dgm:t>
        <a:bodyPr/>
        <a:lstStyle/>
        <a:p>
          <a:r>
            <a:rPr lang="en-US" dirty="0" smtClean="0"/>
            <a:t>Interviewers Errors</a:t>
          </a:r>
          <a:endParaRPr lang="en-US" dirty="0"/>
        </a:p>
      </dgm:t>
    </dgm:pt>
    <dgm:pt modelId="{CB6EF0C1-E4E9-4427-B5AB-80531B40E1B5}" type="parTrans" cxnId="{C2D3C9B1-B173-4194-8787-2EC5477FB3D1}">
      <dgm:prSet/>
      <dgm:spPr/>
      <dgm:t>
        <a:bodyPr/>
        <a:lstStyle/>
        <a:p>
          <a:endParaRPr lang="en-US"/>
        </a:p>
      </dgm:t>
    </dgm:pt>
    <dgm:pt modelId="{6E2ABCB4-3247-4BA7-9FCB-8007796BB1DE}" type="sibTrans" cxnId="{C2D3C9B1-B173-4194-8787-2EC5477FB3D1}">
      <dgm:prSet/>
      <dgm:spPr/>
      <dgm:t>
        <a:bodyPr/>
        <a:lstStyle/>
        <a:p>
          <a:endParaRPr lang="en-US"/>
        </a:p>
      </dgm:t>
    </dgm:pt>
    <dgm:pt modelId="{C9767EEE-B7C2-480A-A5B9-1E4E79211039}">
      <dgm:prSet phldrT="[Text]"/>
      <dgm:spPr/>
      <dgm:t>
        <a:bodyPr/>
        <a:lstStyle/>
        <a:p>
          <a:r>
            <a:rPr lang="en-US" dirty="0" smtClean="0"/>
            <a:t>Respondents Selection Error</a:t>
          </a:r>
          <a:endParaRPr lang="en-US" dirty="0"/>
        </a:p>
      </dgm:t>
    </dgm:pt>
    <dgm:pt modelId="{21D67AFA-7C79-4A50-9EEA-39CC18B17F70}" type="parTrans" cxnId="{B9004EEF-FCF1-447F-8825-0F05A40DDC91}">
      <dgm:prSet/>
      <dgm:spPr/>
      <dgm:t>
        <a:bodyPr/>
        <a:lstStyle/>
        <a:p>
          <a:endParaRPr lang="en-US"/>
        </a:p>
      </dgm:t>
    </dgm:pt>
    <dgm:pt modelId="{7BAEDEC6-5AE4-493C-8C2A-9447AFAC1539}" type="sibTrans" cxnId="{B9004EEF-FCF1-447F-8825-0F05A40DDC91}">
      <dgm:prSet/>
      <dgm:spPr/>
      <dgm:t>
        <a:bodyPr/>
        <a:lstStyle/>
        <a:p>
          <a:endParaRPr lang="en-US"/>
        </a:p>
      </dgm:t>
    </dgm:pt>
    <dgm:pt modelId="{C75399B6-935E-4C1F-BEBE-3B11CB352BD7}">
      <dgm:prSet phldrT="[Text]"/>
      <dgm:spPr/>
      <dgm:t>
        <a:bodyPr/>
        <a:lstStyle/>
        <a:p>
          <a:r>
            <a:rPr lang="en-US" dirty="0" smtClean="0"/>
            <a:t>Questioning Error</a:t>
          </a:r>
          <a:endParaRPr lang="en-US" dirty="0"/>
        </a:p>
      </dgm:t>
    </dgm:pt>
    <dgm:pt modelId="{FB00FC21-0468-4117-9A6B-D9CB7E3F09BD}" type="parTrans" cxnId="{1FC63220-006C-48E2-8435-CF056BEA07BB}">
      <dgm:prSet/>
      <dgm:spPr/>
      <dgm:t>
        <a:bodyPr/>
        <a:lstStyle/>
        <a:p>
          <a:endParaRPr lang="en-US"/>
        </a:p>
      </dgm:t>
    </dgm:pt>
    <dgm:pt modelId="{9769D740-CE96-4B2A-AE0B-16580918BD16}" type="sibTrans" cxnId="{1FC63220-006C-48E2-8435-CF056BEA07BB}">
      <dgm:prSet/>
      <dgm:spPr/>
      <dgm:t>
        <a:bodyPr/>
        <a:lstStyle/>
        <a:p>
          <a:endParaRPr lang="en-US"/>
        </a:p>
      </dgm:t>
    </dgm:pt>
    <dgm:pt modelId="{EE513E50-9629-4B2C-AFCD-3E646AC2783E}">
      <dgm:prSet phldrT="[Text]"/>
      <dgm:spPr/>
      <dgm:t>
        <a:bodyPr/>
        <a:lstStyle/>
        <a:p>
          <a:r>
            <a:rPr lang="en-US" dirty="0" smtClean="0"/>
            <a:t>Recording Error</a:t>
          </a:r>
          <a:endParaRPr lang="en-US" dirty="0"/>
        </a:p>
      </dgm:t>
    </dgm:pt>
    <dgm:pt modelId="{28890476-E66F-4EDB-BB82-4A3A14D3FF52}" type="parTrans" cxnId="{376A7B41-7AD5-421B-8610-B6F6BAA073CB}">
      <dgm:prSet/>
      <dgm:spPr/>
      <dgm:t>
        <a:bodyPr/>
        <a:lstStyle/>
        <a:p>
          <a:endParaRPr lang="en-US"/>
        </a:p>
      </dgm:t>
    </dgm:pt>
    <dgm:pt modelId="{3BCAF866-A816-4F9F-811F-DB005FF103A9}" type="sibTrans" cxnId="{376A7B41-7AD5-421B-8610-B6F6BAA073CB}">
      <dgm:prSet/>
      <dgm:spPr/>
      <dgm:t>
        <a:bodyPr/>
        <a:lstStyle/>
        <a:p>
          <a:endParaRPr lang="en-US"/>
        </a:p>
      </dgm:t>
    </dgm:pt>
    <dgm:pt modelId="{0CF156DA-0864-4EFD-9F4D-AF68E1FCC3D1}">
      <dgm:prSet/>
      <dgm:spPr/>
      <dgm:t>
        <a:bodyPr/>
        <a:lstStyle/>
        <a:p>
          <a:r>
            <a:rPr lang="en-US" dirty="0" smtClean="0"/>
            <a:t>Cheating Error</a:t>
          </a:r>
          <a:endParaRPr lang="en-US" dirty="0"/>
        </a:p>
      </dgm:t>
    </dgm:pt>
    <dgm:pt modelId="{E350FD46-829F-4EBD-8CE2-2F7650C6B749}" type="parTrans" cxnId="{938D99E3-A6E7-4B2B-BB66-21FD00F0BC51}">
      <dgm:prSet/>
      <dgm:spPr/>
    </dgm:pt>
    <dgm:pt modelId="{26BA6AF3-BB0D-4854-B9E0-1801F5A31CEA}" type="sibTrans" cxnId="{938D99E3-A6E7-4B2B-BB66-21FD00F0BC51}">
      <dgm:prSet/>
      <dgm:spPr/>
    </dgm:pt>
    <dgm:pt modelId="{0194247B-4001-4656-9EED-031756DC6891}" type="pres">
      <dgm:prSet presAssocID="{571123F2-264C-4203-823E-B346078A86F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4C93967-5065-4C54-B6A7-B76E8ECD6096}" type="pres">
      <dgm:prSet presAssocID="{F3BB353D-F983-482D-BFAD-9F380C881147}" presName="hierRoot1" presStyleCnt="0">
        <dgm:presLayoutVars>
          <dgm:hierBranch val="init"/>
        </dgm:presLayoutVars>
      </dgm:prSet>
      <dgm:spPr/>
    </dgm:pt>
    <dgm:pt modelId="{05EF5A17-80E2-43DC-95E5-B610BC111E76}" type="pres">
      <dgm:prSet presAssocID="{F3BB353D-F983-482D-BFAD-9F380C881147}" presName="rootComposite1" presStyleCnt="0"/>
      <dgm:spPr/>
    </dgm:pt>
    <dgm:pt modelId="{6555FCC3-5AC7-49E7-935C-E1CAD0D3FFD2}" type="pres">
      <dgm:prSet presAssocID="{F3BB353D-F983-482D-BFAD-9F380C881147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377400D-73A1-439C-A5E6-36FBC60ED2ED}" type="pres">
      <dgm:prSet presAssocID="{F3BB353D-F983-482D-BFAD-9F380C881147}" presName="rootConnector1" presStyleLbl="node1" presStyleIdx="0" presStyleCnt="0"/>
      <dgm:spPr/>
      <dgm:t>
        <a:bodyPr/>
        <a:lstStyle/>
        <a:p>
          <a:endParaRPr lang="en-US"/>
        </a:p>
      </dgm:t>
    </dgm:pt>
    <dgm:pt modelId="{FAF70E6E-F2E1-495C-AD1B-51CBF58524CE}" type="pres">
      <dgm:prSet presAssocID="{F3BB353D-F983-482D-BFAD-9F380C881147}" presName="hierChild2" presStyleCnt="0"/>
      <dgm:spPr/>
    </dgm:pt>
    <dgm:pt modelId="{108BBD22-8410-430C-A3D9-B1E156134EAA}" type="pres">
      <dgm:prSet presAssocID="{21D67AFA-7C79-4A50-9EEA-39CC18B17F70}" presName="Name37" presStyleLbl="parChTrans1D2" presStyleIdx="0" presStyleCnt="4"/>
      <dgm:spPr/>
      <dgm:t>
        <a:bodyPr/>
        <a:lstStyle/>
        <a:p>
          <a:endParaRPr lang="en-US"/>
        </a:p>
      </dgm:t>
    </dgm:pt>
    <dgm:pt modelId="{0D262351-3124-41F2-8AD8-85C93B63716A}" type="pres">
      <dgm:prSet presAssocID="{C9767EEE-B7C2-480A-A5B9-1E4E79211039}" presName="hierRoot2" presStyleCnt="0">
        <dgm:presLayoutVars>
          <dgm:hierBranch val="init"/>
        </dgm:presLayoutVars>
      </dgm:prSet>
      <dgm:spPr/>
    </dgm:pt>
    <dgm:pt modelId="{3597D5CD-A168-4D58-826A-966625CDD7B1}" type="pres">
      <dgm:prSet presAssocID="{C9767EEE-B7C2-480A-A5B9-1E4E79211039}" presName="rootComposite" presStyleCnt="0"/>
      <dgm:spPr/>
    </dgm:pt>
    <dgm:pt modelId="{0E7B402A-5968-4C82-A99D-ED57C352C882}" type="pres">
      <dgm:prSet presAssocID="{C9767EEE-B7C2-480A-A5B9-1E4E79211039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50C951-400E-46D4-A475-546AE17DBFC2}" type="pres">
      <dgm:prSet presAssocID="{C9767EEE-B7C2-480A-A5B9-1E4E79211039}" presName="rootConnector" presStyleLbl="node2" presStyleIdx="0" presStyleCnt="4"/>
      <dgm:spPr/>
      <dgm:t>
        <a:bodyPr/>
        <a:lstStyle/>
        <a:p>
          <a:endParaRPr lang="en-US"/>
        </a:p>
      </dgm:t>
    </dgm:pt>
    <dgm:pt modelId="{42B4F070-069E-4186-A6A3-E66D739E012D}" type="pres">
      <dgm:prSet presAssocID="{C9767EEE-B7C2-480A-A5B9-1E4E79211039}" presName="hierChild4" presStyleCnt="0"/>
      <dgm:spPr/>
    </dgm:pt>
    <dgm:pt modelId="{4F9AD7E5-2546-45A3-882A-BCCABAF8710F}" type="pres">
      <dgm:prSet presAssocID="{C9767EEE-B7C2-480A-A5B9-1E4E79211039}" presName="hierChild5" presStyleCnt="0"/>
      <dgm:spPr/>
    </dgm:pt>
    <dgm:pt modelId="{D45DF18B-7A94-434D-A7E4-A428132D0E04}" type="pres">
      <dgm:prSet presAssocID="{FB00FC21-0468-4117-9A6B-D9CB7E3F09BD}" presName="Name37" presStyleLbl="parChTrans1D2" presStyleIdx="1" presStyleCnt="4"/>
      <dgm:spPr/>
      <dgm:t>
        <a:bodyPr/>
        <a:lstStyle/>
        <a:p>
          <a:endParaRPr lang="en-US"/>
        </a:p>
      </dgm:t>
    </dgm:pt>
    <dgm:pt modelId="{B570AF85-69C1-4960-937B-29B00D9A0426}" type="pres">
      <dgm:prSet presAssocID="{C75399B6-935E-4C1F-BEBE-3B11CB352BD7}" presName="hierRoot2" presStyleCnt="0">
        <dgm:presLayoutVars>
          <dgm:hierBranch val="init"/>
        </dgm:presLayoutVars>
      </dgm:prSet>
      <dgm:spPr/>
    </dgm:pt>
    <dgm:pt modelId="{3289091D-2377-4C9E-82CD-31815449B9EB}" type="pres">
      <dgm:prSet presAssocID="{C75399B6-935E-4C1F-BEBE-3B11CB352BD7}" presName="rootComposite" presStyleCnt="0"/>
      <dgm:spPr/>
    </dgm:pt>
    <dgm:pt modelId="{DAEFF263-CF4B-4197-8A0D-31A12CA6E187}" type="pres">
      <dgm:prSet presAssocID="{C75399B6-935E-4C1F-BEBE-3B11CB352BD7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8987AAC-CB0F-458A-8EE6-8E9355EBE695}" type="pres">
      <dgm:prSet presAssocID="{C75399B6-935E-4C1F-BEBE-3B11CB352BD7}" presName="rootConnector" presStyleLbl="node2" presStyleIdx="1" presStyleCnt="4"/>
      <dgm:spPr/>
      <dgm:t>
        <a:bodyPr/>
        <a:lstStyle/>
        <a:p>
          <a:endParaRPr lang="en-US"/>
        </a:p>
      </dgm:t>
    </dgm:pt>
    <dgm:pt modelId="{6C6C5D10-DF2A-4F88-869F-1A2CB1D1CBF3}" type="pres">
      <dgm:prSet presAssocID="{C75399B6-935E-4C1F-BEBE-3B11CB352BD7}" presName="hierChild4" presStyleCnt="0"/>
      <dgm:spPr/>
    </dgm:pt>
    <dgm:pt modelId="{01E5876C-4775-4729-8FF2-1DBEC9489EF7}" type="pres">
      <dgm:prSet presAssocID="{C75399B6-935E-4C1F-BEBE-3B11CB352BD7}" presName="hierChild5" presStyleCnt="0"/>
      <dgm:spPr/>
    </dgm:pt>
    <dgm:pt modelId="{A7DF1001-2A83-4523-82D3-1C350A01CA96}" type="pres">
      <dgm:prSet presAssocID="{28890476-E66F-4EDB-BB82-4A3A14D3FF52}" presName="Name37" presStyleLbl="parChTrans1D2" presStyleIdx="2" presStyleCnt="4"/>
      <dgm:spPr/>
      <dgm:t>
        <a:bodyPr/>
        <a:lstStyle/>
        <a:p>
          <a:endParaRPr lang="en-US"/>
        </a:p>
      </dgm:t>
    </dgm:pt>
    <dgm:pt modelId="{7579A6C5-7C65-4E92-83D3-30BCDA71C2E9}" type="pres">
      <dgm:prSet presAssocID="{EE513E50-9629-4B2C-AFCD-3E646AC2783E}" presName="hierRoot2" presStyleCnt="0">
        <dgm:presLayoutVars>
          <dgm:hierBranch val="init"/>
        </dgm:presLayoutVars>
      </dgm:prSet>
      <dgm:spPr/>
    </dgm:pt>
    <dgm:pt modelId="{CD0A7209-7BE6-496A-9973-760ACCA05E74}" type="pres">
      <dgm:prSet presAssocID="{EE513E50-9629-4B2C-AFCD-3E646AC2783E}" presName="rootComposite" presStyleCnt="0"/>
      <dgm:spPr/>
    </dgm:pt>
    <dgm:pt modelId="{812A4E24-13A0-4583-90DD-883A6BFCAF6D}" type="pres">
      <dgm:prSet presAssocID="{EE513E50-9629-4B2C-AFCD-3E646AC2783E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684C5CE-C01D-47FE-BD55-A2D4D1A24A6F}" type="pres">
      <dgm:prSet presAssocID="{EE513E50-9629-4B2C-AFCD-3E646AC2783E}" presName="rootConnector" presStyleLbl="node2" presStyleIdx="2" presStyleCnt="4"/>
      <dgm:spPr/>
      <dgm:t>
        <a:bodyPr/>
        <a:lstStyle/>
        <a:p>
          <a:endParaRPr lang="en-US"/>
        </a:p>
      </dgm:t>
    </dgm:pt>
    <dgm:pt modelId="{0A4D030A-24C5-4D08-9F16-BE32F5C8CD2E}" type="pres">
      <dgm:prSet presAssocID="{EE513E50-9629-4B2C-AFCD-3E646AC2783E}" presName="hierChild4" presStyleCnt="0"/>
      <dgm:spPr/>
    </dgm:pt>
    <dgm:pt modelId="{C94B6981-C36C-4B05-8EAA-57347426EC08}" type="pres">
      <dgm:prSet presAssocID="{EE513E50-9629-4B2C-AFCD-3E646AC2783E}" presName="hierChild5" presStyleCnt="0"/>
      <dgm:spPr/>
    </dgm:pt>
    <dgm:pt modelId="{6D759F50-B4A6-440D-ACB1-888F6C863300}" type="pres">
      <dgm:prSet presAssocID="{E350FD46-829F-4EBD-8CE2-2F7650C6B749}" presName="Name37" presStyleLbl="parChTrans1D2" presStyleIdx="3" presStyleCnt="4"/>
      <dgm:spPr/>
    </dgm:pt>
    <dgm:pt modelId="{450E3C15-61DB-4F7A-B97E-084DF71565D9}" type="pres">
      <dgm:prSet presAssocID="{0CF156DA-0864-4EFD-9F4D-AF68E1FCC3D1}" presName="hierRoot2" presStyleCnt="0">
        <dgm:presLayoutVars>
          <dgm:hierBranch val="init"/>
        </dgm:presLayoutVars>
      </dgm:prSet>
      <dgm:spPr/>
    </dgm:pt>
    <dgm:pt modelId="{B0FC95E9-6DD0-4FD1-A1D8-7F46938B95CF}" type="pres">
      <dgm:prSet presAssocID="{0CF156DA-0864-4EFD-9F4D-AF68E1FCC3D1}" presName="rootComposite" presStyleCnt="0"/>
      <dgm:spPr/>
    </dgm:pt>
    <dgm:pt modelId="{E75F5D00-04BE-4AD3-BFFF-94A185213F8C}" type="pres">
      <dgm:prSet presAssocID="{0CF156DA-0864-4EFD-9F4D-AF68E1FCC3D1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E6B50E-2FE9-45D8-97F4-D47FA9CF8559}" type="pres">
      <dgm:prSet presAssocID="{0CF156DA-0864-4EFD-9F4D-AF68E1FCC3D1}" presName="rootConnector" presStyleLbl="node2" presStyleIdx="3" presStyleCnt="4"/>
      <dgm:spPr/>
      <dgm:t>
        <a:bodyPr/>
        <a:lstStyle/>
        <a:p>
          <a:endParaRPr lang="en-US"/>
        </a:p>
      </dgm:t>
    </dgm:pt>
    <dgm:pt modelId="{5B24D09F-C9E9-44E3-9BB2-6D7BD5F3D648}" type="pres">
      <dgm:prSet presAssocID="{0CF156DA-0864-4EFD-9F4D-AF68E1FCC3D1}" presName="hierChild4" presStyleCnt="0"/>
      <dgm:spPr/>
    </dgm:pt>
    <dgm:pt modelId="{0489EF52-4FEE-4298-9078-3D6962E49F2F}" type="pres">
      <dgm:prSet presAssocID="{0CF156DA-0864-4EFD-9F4D-AF68E1FCC3D1}" presName="hierChild5" presStyleCnt="0"/>
      <dgm:spPr/>
    </dgm:pt>
    <dgm:pt modelId="{CCD15E16-2E92-4445-BEA1-9B276FA9B057}" type="pres">
      <dgm:prSet presAssocID="{F3BB353D-F983-482D-BFAD-9F380C881147}" presName="hierChild3" presStyleCnt="0"/>
      <dgm:spPr/>
    </dgm:pt>
  </dgm:ptLst>
  <dgm:cxnLst>
    <dgm:cxn modelId="{376A7B41-7AD5-421B-8610-B6F6BAA073CB}" srcId="{F3BB353D-F983-482D-BFAD-9F380C881147}" destId="{EE513E50-9629-4B2C-AFCD-3E646AC2783E}" srcOrd="2" destOrd="0" parTransId="{28890476-E66F-4EDB-BB82-4A3A14D3FF52}" sibTransId="{3BCAF866-A816-4F9F-811F-DB005FF103A9}"/>
    <dgm:cxn modelId="{D5F7F32E-2D34-40AF-BD42-7AD9FBAC4047}" type="presOf" srcId="{C75399B6-935E-4C1F-BEBE-3B11CB352BD7}" destId="{DAEFF263-CF4B-4197-8A0D-31A12CA6E187}" srcOrd="0" destOrd="0" presId="urn:microsoft.com/office/officeart/2005/8/layout/orgChart1"/>
    <dgm:cxn modelId="{D25CB607-0A4C-4845-851A-4A8911C78C8C}" type="presOf" srcId="{F3BB353D-F983-482D-BFAD-9F380C881147}" destId="{6555FCC3-5AC7-49E7-935C-E1CAD0D3FFD2}" srcOrd="0" destOrd="0" presId="urn:microsoft.com/office/officeart/2005/8/layout/orgChart1"/>
    <dgm:cxn modelId="{B9004EEF-FCF1-447F-8825-0F05A40DDC91}" srcId="{F3BB353D-F983-482D-BFAD-9F380C881147}" destId="{C9767EEE-B7C2-480A-A5B9-1E4E79211039}" srcOrd="0" destOrd="0" parTransId="{21D67AFA-7C79-4A50-9EEA-39CC18B17F70}" sibTransId="{7BAEDEC6-5AE4-493C-8C2A-9447AFAC1539}"/>
    <dgm:cxn modelId="{1FC63220-006C-48E2-8435-CF056BEA07BB}" srcId="{F3BB353D-F983-482D-BFAD-9F380C881147}" destId="{C75399B6-935E-4C1F-BEBE-3B11CB352BD7}" srcOrd="1" destOrd="0" parTransId="{FB00FC21-0468-4117-9A6B-D9CB7E3F09BD}" sibTransId="{9769D740-CE96-4B2A-AE0B-16580918BD16}"/>
    <dgm:cxn modelId="{668301FC-12A7-4411-B9EB-BF0A51FDE24E}" type="presOf" srcId="{C75399B6-935E-4C1F-BEBE-3B11CB352BD7}" destId="{D8987AAC-CB0F-458A-8EE6-8E9355EBE695}" srcOrd="1" destOrd="0" presId="urn:microsoft.com/office/officeart/2005/8/layout/orgChart1"/>
    <dgm:cxn modelId="{77DE6C02-803E-4C05-B2E0-DF784C68B175}" type="presOf" srcId="{0CF156DA-0864-4EFD-9F4D-AF68E1FCC3D1}" destId="{E75F5D00-04BE-4AD3-BFFF-94A185213F8C}" srcOrd="0" destOrd="0" presId="urn:microsoft.com/office/officeart/2005/8/layout/orgChart1"/>
    <dgm:cxn modelId="{6661B693-71EF-42F5-AF79-B0A61986980E}" type="presOf" srcId="{E350FD46-829F-4EBD-8CE2-2F7650C6B749}" destId="{6D759F50-B4A6-440D-ACB1-888F6C863300}" srcOrd="0" destOrd="0" presId="urn:microsoft.com/office/officeart/2005/8/layout/orgChart1"/>
    <dgm:cxn modelId="{A01809A3-34C9-4928-9114-329D741E5744}" type="presOf" srcId="{EE513E50-9629-4B2C-AFCD-3E646AC2783E}" destId="{812A4E24-13A0-4583-90DD-883A6BFCAF6D}" srcOrd="0" destOrd="0" presId="urn:microsoft.com/office/officeart/2005/8/layout/orgChart1"/>
    <dgm:cxn modelId="{799A2878-7D92-4CCC-925C-101A4C88A99B}" type="presOf" srcId="{C9767EEE-B7C2-480A-A5B9-1E4E79211039}" destId="{9B50C951-400E-46D4-A475-546AE17DBFC2}" srcOrd="1" destOrd="0" presId="urn:microsoft.com/office/officeart/2005/8/layout/orgChart1"/>
    <dgm:cxn modelId="{5D690568-02AD-499A-98FB-85E7216D6BF0}" type="presOf" srcId="{C9767EEE-B7C2-480A-A5B9-1E4E79211039}" destId="{0E7B402A-5968-4C82-A99D-ED57C352C882}" srcOrd="0" destOrd="0" presId="urn:microsoft.com/office/officeart/2005/8/layout/orgChart1"/>
    <dgm:cxn modelId="{24C2E0B3-A3F5-41A8-A4C8-FAD889CA2453}" type="presOf" srcId="{EE513E50-9629-4B2C-AFCD-3E646AC2783E}" destId="{E684C5CE-C01D-47FE-BD55-A2D4D1A24A6F}" srcOrd="1" destOrd="0" presId="urn:microsoft.com/office/officeart/2005/8/layout/orgChart1"/>
    <dgm:cxn modelId="{D6C636B5-95E6-4CC7-BCE3-9EBFA48C6412}" type="presOf" srcId="{0CF156DA-0864-4EFD-9F4D-AF68E1FCC3D1}" destId="{D0E6B50E-2FE9-45D8-97F4-D47FA9CF8559}" srcOrd="1" destOrd="0" presId="urn:microsoft.com/office/officeart/2005/8/layout/orgChart1"/>
    <dgm:cxn modelId="{51F81035-9B5F-4ACE-A3E1-47E6088CEE3C}" type="presOf" srcId="{FB00FC21-0468-4117-9A6B-D9CB7E3F09BD}" destId="{D45DF18B-7A94-434D-A7E4-A428132D0E04}" srcOrd="0" destOrd="0" presId="urn:microsoft.com/office/officeart/2005/8/layout/orgChart1"/>
    <dgm:cxn modelId="{C2D3C9B1-B173-4194-8787-2EC5477FB3D1}" srcId="{571123F2-264C-4203-823E-B346078A86F2}" destId="{F3BB353D-F983-482D-BFAD-9F380C881147}" srcOrd="0" destOrd="0" parTransId="{CB6EF0C1-E4E9-4427-B5AB-80531B40E1B5}" sibTransId="{6E2ABCB4-3247-4BA7-9FCB-8007796BB1DE}"/>
    <dgm:cxn modelId="{A56651AB-94F1-4E55-9BC4-73D5D5192CFC}" type="presOf" srcId="{28890476-E66F-4EDB-BB82-4A3A14D3FF52}" destId="{A7DF1001-2A83-4523-82D3-1C350A01CA96}" srcOrd="0" destOrd="0" presId="urn:microsoft.com/office/officeart/2005/8/layout/orgChart1"/>
    <dgm:cxn modelId="{64205701-7131-451B-A59E-8CAB103D1400}" type="presOf" srcId="{571123F2-264C-4203-823E-B346078A86F2}" destId="{0194247B-4001-4656-9EED-031756DC6891}" srcOrd="0" destOrd="0" presId="urn:microsoft.com/office/officeart/2005/8/layout/orgChart1"/>
    <dgm:cxn modelId="{61B75C8D-D877-4B50-B450-8E1C4537CFC4}" type="presOf" srcId="{F3BB353D-F983-482D-BFAD-9F380C881147}" destId="{3377400D-73A1-439C-A5E6-36FBC60ED2ED}" srcOrd="1" destOrd="0" presId="urn:microsoft.com/office/officeart/2005/8/layout/orgChart1"/>
    <dgm:cxn modelId="{9E0386FF-850D-4340-95E9-E50297A7A9F3}" type="presOf" srcId="{21D67AFA-7C79-4A50-9EEA-39CC18B17F70}" destId="{108BBD22-8410-430C-A3D9-B1E156134EAA}" srcOrd="0" destOrd="0" presId="urn:microsoft.com/office/officeart/2005/8/layout/orgChart1"/>
    <dgm:cxn modelId="{938D99E3-A6E7-4B2B-BB66-21FD00F0BC51}" srcId="{F3BB353D-F983-482D-BFAD-9F380C881147}" destId="{0CF156DA-0864-4EFD-9F4D-AF68E1FCC3D1}" srcOrd="3" destOrd="0" parTransId="{E350FD46-829F-4EBD-8CE2-2F7650C6B749}" sibTransId="{26BA6AF3-BB0D-4854-B9E0-1801F5A31CEA}"/>
    <dgm:cxn modelId="{36FF5F94-F004-4D4D-83CF-26E440C35B43}" type="presParOf" srcId="{0194247B-4001-4656-9EED-031756DC6891}" destId="{44C93967-5065-4C54-B6A7-B76E8ECD6096}" srcOrd="0" destOrd="0" presId="urn:microsoft.com/office/officeart/2005/8/layout/orgChart1"/>
    <dgm:cxn modelId="{FCEEAC56-550E-4142-9655-A2C66C1D5BFA}" type="presParOf" srcId="{44C93967-5065-4C54-B6A7-B76E8ECD6096}" destId="{05EF5A17-80E2-43DC-95E5-B610BC111E76}" srcOrd="0" destOrd="0" presId="urn:microsoft.com/office/officeart/2005/8/layout/orgChart1"/>
    <dgm:cxn modelId="{307C827D-3D18-494E-B280-67529DC705F3}" type="presParOf" srcId="{05EF5A17-80E2-43DC-95E5-B610BC111E76}" destId="{6555FCC3-5AC7-49E7-935C-E1CAD0D3FFD2}" srcOrd="0" destOrd="0" presId="urn:microsoft.com/office/officeart/2005/8/layout/orgChart1"/>
    <dgm:cxn modelId="{4BC7E6D4-A761-4D81-AC46-9866C9377A2E}" type="presParOf" srcId="{05EF5A17-80E2-43DC-95E5-B610BC111E76}" destId="{3377400D-73A1-439C-A5E6-36FBC60ED2ED}" srcOrd="1" destOrd="0" presId="urn:microsoft.com/office/officeart/2005/8/layout/orgChart1"/>
    <dgm:cxn modelId="{91A9CC23-3E0D-4E92-83DF-1138A716CD95}" type="presParOf" srcId="{44C93967-5065-4C54-B6A7-B76E8ECD6096}" destId="{FAF70E6E-F2E1-495C-AD1B-51CBF58524CE}" srcOrd="1" destOrd="0" presId="urn:microsoft.com/office/officeart/2005/8/layout/orgChart1"/>
    <dgm:cxn modelId="{6B452D52-4131-49FE-BD5A-4D308B50C115}" type="presParOf" srcId="{FAF70E6E-F2E1-495C-AD1B-51CBF58524CE}" destId="{108BBD22-8410-430C-A3D9-B1E156134EAA}" srcOrd="0" destOrd="0" presId="urn:microsoft.com/office/officeart/2005/8/layout/orgChart1"/>
    <dgm:cxn modelId="{B9B04087-1D06-4C69-9BB1-3AEE81C960C9}" type="presParOf" srcId="{FAF70E6E-F2E1-495C-AD1B-51CBF58524CE}" destId="{0D262351-3124-41F2-8AD8-85C93B63716A}" srcOrd="1" destOrd="0" presId="urn:microsoft.com/office/officeart/2005/8/layout/orgChart1"/>
    <dgm:cxn modelId="{0D9C8B84-1B66-4F4F-A233-0BD4112FC05F}" type="presParOf" srcId="{0D262351-3124-41F2-8AD8-85C93B63716A}" destId="{3597D5CD-A168-4D58-826A-966625CDD7B1}" srcOrd="0" destOrd="0" presId="urn:microsoft.com/office/officeart/2005/8/layout/orgChart1"/>
    <dgm:cxn modelId="{5887228E-9E57-49C9-8D56-49CC0F67F6E5}" type="presParOf" srcId="{3597D5CD-A168-4D58-826A-966625CDD7B1}" destId="{0E7B402A-5968-4C82-A99D-ED57C352C882}" srcOrd="0" destOrd="0" presId="urn:microsoft.com/office/officeart/2005/8/layout/orgChart1"/>
    <dgm:cxn modelId="{6A7A2129-565E-437C-83E6-3069A3F86FA0}" type="presParOf" srcId="{3597D5CD-A168-4D58-826A-966625CDD7B1}" destId="{9B50C951-400E-46D4-A475-546AE17DBFC2}" srcOrd="1" destOrd="0" presId="urn:microsoft.com/office/officeart/2005/8/layout/orgChart1"/>
    <dgm:cxn modelId="{B17931DE-CF1F-4E03-9107-D42F87483EEB}" type="presParOf" srcId="{0D262351-3124-41F2-8AD8-85C93B63716A}" destId="{42B4F070-069E-4186-A6A3-E66D739E012D}" srcOrd="1" destOrd="0" presId="urn:microsoft.com/office/officeart/2005/8/layout/orgChart1"/>
    <dgm:cxn modelId="{3E17F508-4E17-488F-A951-CD705828E7F7}" type="presParOf" srcId="{0D262351-3124-41F2-8AD8-85C93B63716A}" destId="{4F9AD7E5-2546-45A3-882A-BCCABAF8710F}" srcOrd="2" destOrd="0" presId="urn:microsoft.com/office/officeart/2005/8/layout/orgChart1"/>
    <dgm:cxn modelId="{6754D131-8E17-42F1-9B61-4EBCAA48A316}" type="presParOf" srcId="{FAF70E6E-F2E1-495C-AD1B-51CBF58524CE}" destId="{D45DF18B-7A94-434D-A7E4-A428132D0E04}" srcOrd="2" destOrd="0" presId="urn:microsoft.com/office/officeart/2005/8/layout/orgChart1"/>
    <dgm:cxn modelId="{2808DB8C-7228-4678-B79F-D5B7099AFAC5}" type="presParOf" srcId="{FAF70E6E-F2E1-495C-AD1B-51CBF58524CE}" destId="{B570AF85-69C1-4960-937B-29B00D9A0426}" srcOrd="3" destOrd="0" presId="urn:microsoft.com/office/officeart/2005/8/layout/orgChart1"/>
    <dgm:cxn modelId="{6CBF8C44-ACE6-46D8-BC72-2A7DEB2A33D7}" type="presParOf" srcId="{B570AF85-69C1-4960-937B-29B00D9A0426}" destId="{3289091D-2377-4C9E-82CD-31815449B9EB}" srcOrd="0" destOrd="0" presId="urn:microsoft.com/office/officeart/2005/8/layout/orgChart1"/>
    <dgm:cxn modelId="{2ADE3008-7627-4C88-9E31-B58EBCF42C55}" type="presParOf" srcId="{3289091D-2377-4C9E-82CD-31815449B9EB}" destId="{DAEFF263-CF4B-4197-8A0D-31A12CA6E187}" srcOrd="0" destOrd="0" presId="urn:microsoft.com/office/officeart/2005/8/layout/orgChart1"/>
    <dgm:cxn modelId="{BDAAFB35-A30A-4236-8489-26A0D3A8A9CF}" type="presParOf" srcId="{3289091D-2377-4C9E-82CD-31815449B9EB}" destId="{D8987AAC-CB0F-458A-8EE6-8E9355EBE695}" srcOrd="1" destOrd="0" presId="urn:microsoft.com/office/officeart/2005/8/layout/orgChart1"/>
    <dgm:cxn modelId="{D342C618-E2D0-498A-9A72-ADE61456A3F4}" type="presParOf" srcId="{B570AF85-69C1-4960-937B-29B00D9A0426}" destId="{6C6C5D10-DF2A-4F88-869F-1A2CB1D1CBF3}" srcOrd="1" destOrd="0" presId="urn:microsoft.com/office/officeart/2005/8/layout/orgChart1"/>
    <dgm:cxn modelId="{E4AD8B12-CF00-4115-9505-ED7E9EFE2483}" type="presParOf" srcId="{B570AF85-69C1-4960-937B-29B00D9A0426}" destId="{01E5876C-4775-4729-8FF2-1DBEC9489EF7}" srcOrd="2" destOrd="0" presId="urn:microsoft.com/office/officeart/2005/8/layout/orgChart1"/>
    <dgm:cxn modelId="{D6FA901B-129E-4E82-A0C0-E1D61F01BD27}" type="presParOf" srcId="{FAF70E6E-F2E1-495C-AD1B-51CBF58524CE}" destId="{A7DF1001-2A83-4523-82D3-1C350A01CA96}" srcOrd="4" destOrd="0" presId="urn:microsoft.com/office/officeart/2005/8/layout/orgChart1"/>
    <dgm:cxn modelId="{F0549C22-DB6E-4F50-8099-A0987A1CAD44}" type="presParOf" srcId="{FAF70E6E-F2E1-495C-AD1B-51CBF58524CE}" destId="{7579A6C5-7C65-4E92-83D3-30BCDA71C2E9}" srcOrd="5" destOrd="0" presId="urn:microsoft.com/office/officeart/2005/8/layout/orgChart1"/>
    <dgm:cxn modelId="{47CCEECC-A4A5-4DC1-973A-CE943581952C}" type="presParOf" srcId="{7579A6C5-7C65-4E92-83D3-30BCDA71C2E9}" destId="{CD0A7209-7BE6-496A-9973-760ACCA05E74}" srcOrd="0" destOrd="0" presId="urn:microsoft.com/office/officeart/2005/8/layout/orgChart1"/>
    <dgm:cxn modelId="{60C920CF-9A47-4BB1-AC5D-34365226ACD5}" type="presParOf" srcId="{CD0A7209-7BE6-496A-9973-760ACCA05E74}" destId="{812A4E24-13A0-4583-90DD-883A6BFCAF6D}" srcOrd="0" destOrd="0" presId="urn:microsoft.com/office/officeart/2005/8/layout/orgChart1"/>
    <dgm:cxn modelId="{D2B82B17-D67E-461F-A557-6A6FB3139677}" type="presParOf" srcId="{CD0A7209-7BE6-496A-9973-760ACCA05E74}" destId="{E684C5CE-C01D-47FE-BD55-A2D4D1A24A6F}" srcOrd="1" destOrd="0" presId="urn:microsoft.com/office/officeart/2005/8/layout/orgChart1"/>
    <dgm:cxn modelId="{B1AE338A-484D-4830-86E8-F8F2C912771E}" type="presParOf" srcId="{7579A6C5-7C65-4E92-83D3-30BCDA71C2E9}" destId="{0A4D030A-24C5-4D08-9F16-BE32F5C8CD2E}" srcOrd="1" destOrd="0" presId="urn:microsoft.com/office/officeart/2005/8/layout/orgChart1"/>
    <dgm:cxn modelId="{4E0E8E3D-66EB-4B6C-95D4-CF14B35960CF}" type="presParOf" srcId="{7579A6C5-7C65-4E92-83D3-30BCDA71C2E9}" destId="{C94B6981-C36C-4B05-8EAA-57347426EC08}" srcOrd="2" destOrd="0" presId="urn:microsoft.com/office/officeart/2005/8/layout/orgChart1"/>
    <dgm:cxn modelId="{2399E264-0DEC-4D51-BC1F-BA0F458CB5F2}" type="presParOf" srcId="{FAF70E6E-F2E1-495C-AD1B-51CBF58524CE}" destId="{6D759F50-B4A6-440D-ACB1-888F6C863300}" srcOrd="6" destOrd="0" presId="urn:microsoft.com/office/officeart/2005/8/layout/orgChart1"/>
    <dgm:cxn modelId="{42439909-1025-4902-91B7-EE786D3D1447}" type="presParOf" srcId="{FAF70E6E-F2E1-495C-AD1B-51CBF58524CE}" destId="{450E3C15-61DB-4F7A-B97E-084DF71565D9}" srcOrd="7" destOrd="0" presId="urn:microsoft.com/office/officeart/2005/8/layout/orgChart1"/>
    <dgm:cxn modelId="{B1970345-CB35-4C74-9BD2-5C8C51A52852}" type="presParOf" srcId="{450E3C15-61DB-4F7A-B97E-084DF71565D9}" destId="{B0FC95E9-6DD0-4FD1-A1D8-7F46938B95CF}" srcOrd="0" destOrd="0" presId="urn:microsoft.com/office/officeart/2005/8/layout/orgChart1"/>
    <dgm:cxn modelId="{E8B14D15-F381-4E20-8B54-195E66699B54}" type="presParOf" srcId="{B0FC95E9-6DD0-4FD1-A1D8-7F46938B95CF}" destId="{E75F5D00-04BE-4AD3-BFFF-94A185213F8C}" srcOrd="0" destOrd="0" presId="urn:microsoft.com/office/officeart/2005/8/layout/orgChart1"/>
    <dgm:cxn modelId="{812A7587-DBC9-4627-BAEA-EE3D7BE244A5}" type="presParOf" srcId="{B0FC95E9-6DD0-4FD1-A1D8-7F46938B95CF}" destId="{D0E6B50E-2FE9-45D8-97F4-D47FA9CF8559}" srcOrd="1" destOrd="0" presId="urn:microsoft.com/office/officeart/2005/8/layout/orgChart1"/>
    <dgm:cxn modelId="{9507D9BB-3B75-41B8-978F-B9A48E5E00E5}" type="presParOf" srcId="{450E3C15-61DB-4F7A-B97E-084DF71565D9}" destId="{5B24D09F-C9E9-44E3-9BB2-6D7BD5F3D648}" srcOrd="1" destOrd="0" presId="urn:microsoft.com/office/officeart/2005/8/layout/orgChart1"/>
    <dgm:cxn modelId="{F1724138-8C0A-45BA-BA03-E00346BA3515}" type="presParOf" srcId="{450E3C15-61DB-4F7A-B97E-084DF71565D9}" destId="{0489EF52-4FEE-4298-9078-3D6962E49F2F}" srcOrd="2" destOrd="0" presId="urn:microsoft.com/office/officeart/2005/8/layout/orgChart1"/>
    <dgm:cxn modelId="{5881C1E3-4890-4139-B17B-17156246AFD9}" type="presParOf" srcId="{44C93967-5065-4C54-B6A7-B76E8ECD6096}" destId="{CCD15E16-2E92-4445-BEA1-9B276FA9B05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76DDDE8-39A6-4A01-AE8C-37724E9F093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243B5A-632F-4EF1-9FAB-EF8F70B298CD}">
      <dgm:prSet phldrT="[Text]"/>
      <dgm:spPr/>
      <dgm:t>
        <a:bodyPr/>
        <a:lstStyle/>
        <a:p>
          <a:r>
            <a:rPr lang="en-US" dirty="0" smtClean="0"/>
            <a:t>Respondents Error</a:t>
          </a:r>
          <a:endParaRPr lang="en-US" dirty="0"/>
        </a:p>
      </dgm:t>
    </dgm:pt>
    <dgm:pt modelId="{A2E941EE-3854-43BA-893B-79C24547C078}" type="parTrans" cxnId="{2BF090EA-2D07-485D-979F-B0C6BF4DAD4E}">
      <dgm:prSet/>
      <dgm:spPr/>
      <dgm:t>
        <a:bodyPr/>
        <a:lstStyle/>
        <a:p>
          <a:endParaRPr lang="en-US"/>
        </a:p>
      </dgm:t>
    </dgm:pt>
    <dgm:pt modelId="{8FC8C582-6DC5-4F0C-965D-0CDBD61C7FDA}" type="sibTrans" cxnId="{2BF090EA-2D07-485D-979F-B0C6BF4DAD4E}">
      <dgm:prSet/>
      <dgm:spPr/>
      <dgm:t>
        <a:bodyPr/>
        <a:lstStyle/>
        <a:p>
          <a:endParaRPr lang="en-US"/>
        </a:p>
      </dgm:t>
    </dgm:pt>
    <dgm:pt modelId="{E17D5B01-6B8E-4BB7-9414-14962C221765}">
      <dgm:prSet phldrT="[Text]"/>
      <dgm:spPr/>
      <dgm:t>
        <a:bodyPr/>
        <a:lstStyle/>
        <a:p>
          <a:r>
            <a:rPr lang="en-US" dirty="0" smtClean="0"/>
            <a:t>Inability Error</a:t>
          </a:r>
          <a:endParaRPr lang="en-US" dirty="0"/>
        </a:p>
      </dgm:t>
    </dgm:pt>
    <dgm:pt modelId="{5BD8835E-64A7-48ED-A6DE-C92A7B06CE5C}" type="parTrans" cxnId="{CEE51134-31B0-4316-A157-FFD3D3320443}">
      <dgm:prSet/>
      <dgm:spPr/>
      <dgm:t>
        <a:bodyPr/>
        <a:lstStyle/>
        <a:p>
          <a:endParaRPr lang="en-US"/>
        </a:p>
      </dgm:t>
    </dgm:pt>
    <dgm:pt modelId="{D869F0D3-430C-41EC-B0CD-46AABC1F47E5}" type="sibTrans" cxnId="{CEE51134-31B0-4316-A157-FFD3D3320443}">
      <dgm:prSet/>
      <dgm:spPr/>
      <dgm:t>
        <a:bodyPr/>
        <a:lstStyle/>
        <a:p>
          <a:endParaRPr lang="en-US"/>
        </a:p>
      </dgm:t>
    </dgm:pt>
    <dgm:pt modelId="{3C178AEB-1F8F-41F6-8CCD-05F8CA293834}">
      <dgm:prSet phldrT="[Text]"/>
      <dgm:spPr/>
      <dgm:t>
        <a:bodyPr/>
        <a:lstStyle/>
        <a:p>
          <a:r>
            <a:rPr lang="en-US" dirty="0" smtClean="0"/>
            <a:t>Unwillingness Error</a:t>
          </a:r>
          <a:endParaRPr lang="en-US" dirty="0"/>
        </a:p>
      </dgm:t>
    </dgm:pt>
    <dgm:pt modelId="{D1583460-7A2E-419A-9C0F-7055572BB1CD}" type="parTrans" cxnId="{066F470E-1283-41AC-9776-0607DC904E45}">
      <dgm:prSet/>
      <dgm:spPr/>
      <dgm:t>
        <a:bodyPr/>
        <a:lstStyle/>
        <a:p>
          <a:endParaRPr lang="en-US"/>
        </a:p>
      </dgm:t>
    </dgm:pt>
    <dgm:pt modelId="{5E2DE78A-2776-4ADA-B8C0-58F5635E7A43}" type="sibTrans" cxnId="{066F470E-1283-41AC-9776-0607DC904E45}">
      <dgm:prSet/>
      <dgm:spPr/>
      <dgm:t>
        <a:bodyPr/>
        <a:lstStyle/>
        <a:p>
          <a:endParaRPr lang="en-US"/>
        </a:p>
      </dgm:t>
    </dgm:pt>
    <dgm:pt modelId="{D7F7D6AD-B42A-4570-B9E9-51C82C191BC0}" type="pres">
      <dgm:prSet presAssocID="{376DDDE8-39A6-4A01-AE8C-37724E9F093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096783E-468B-4BA9-8374-78EEA597C54A}" type="pres">
      <dgm:prSet presAssocID="{0D243B5A-632F-4EF1-9FAB-EF8F70B298CD}" presName="hierRoot1" presStyleCnt="0"/>
      <dgm:spPr/>
    </dgm:pt>
    <dgm:pt modelId="{CD57CE23-7FF5-41B7-A45F-473103EB636C}" type="pres">
      <dgm:prSet presAssocID="{0D243B5A-632F-4EF1-9FAB-EF8F70B298CD}" presName="composite" presStyleCnt="0"/>
      <dgm:spPr/>
    </dgm:pt>
    <dgm:pt modelId="{7EC2B4F1-5FDD-4D03-B8DF-E1DA24EDF881}" type="pres">
      <dgm:prSet presAssocID="{0D243B5A-632F-4EF1-9FAB-EF8F70B298CD}" presName="background" presStyleLbl="node0" presStyleIdx="0" presStyleCnt="1"/>
      <dgm:spPr/>
    </dgm:pt>
    <dgm:pt modelId="{FB4F2A69-16C0-4855-8C4C-9C86B645C50E}" type="pres">
      <dgm:prSet presAssocID="{0D243B5A-632F-4EF1-9FAB-EF8F70B298CD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30561DE-121B-4540-8621-747A2A737BED}" type="pres">
      <dgm:prSet presAssocID="{0D243B5A-632F-4EF1-9FAB-EF8F70B298CD}" presName="hierChild2" presStyleCnt="0"/>
      <dgm:spPr/>
    </dgm:pt>
    <dgm:pt modelId="{BEED7095-4A5E-44B8-A6A3-3E5E98DD4A09}" type="pres">
      <dgm:prSet presAssocID="{5BD8835E-64A7-48ED-A6DE-C92A7B06CE5C}" presName="Name10" presStyleLbl="parChTrans1D2" presStyleIdx="0" presStyleCnt="2"/>
      <dgm:spPr/>
      <dgm:t>
        <a:bodyPr/>
        <a:lstStyle/>
        <a:p>
          <a:endParaRPr lang="en-US"/>
        </a:p>
      </dgm:t>
    </dgm:pt>
    <dgm:pt modelId="{3FCD84C2-05F7-4CE7-91C3-96178FB8004E}" type="pres">
      <dgm:prSet presAssocID="{E17D5B01-6B8E-4BB7-9414-14962C221765}" presName="hierRoot2" presStyleCnt="0"/>
      <dgm:spPr/>
    </dgm:pt>
    <dgm:pt modelId="{27FD0EBE-B012-491C-BED0-EBB1CB944997}" type="pres">
      <dgm:prSet presAssocID="{E17D5B01-6B8E-4BB7-9414-14962C221765}" presName="composite2" presStyleCnt="0"/>
      <dgm:spPr/>
    </dgm:pt>
    <dgm:pt modelId="{EADB36DA-E92D-44E1-B8B4-3DEF8A6302D8}" type="pres">
      <dgm:prSet presAssocID="{E17D5B01-6B8E-4BB7-9414-14962C221765}" presName="background2" presStyleLbl="node2" presStyleIdx="0" presStyleCnt="2"/>
      <dgm:spPr/>
    </dgm:pt>
    <dgm:pt modelId="{C91B7AEE-95ED-4710-BD9C-574D2800AB97}" type="pres">
      <dgm:prSet presAssocID="{E17D5B01-6B8E-4BB7-9414-14962C221765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A834E6-46DD-4562-A464-B15754C46619}" type="pres">
      <dgm:prSet presAssocID="{E17D5B01-6B8E-4BB7-9414-14962C221765}" presName="hierChild3" presStyleCnt="0"/>
      <dgm:spPr/>
    </dgm:pt>
    <dgm:pt modelId="{1CAF5B07-7793-42C7-B0B4-FA6EC3CF4BA6}" type="pres">
      <dgm:prSet presAssocID="{D1583460-7A2E-419A-9C0F-7055572BB1CD}" presName="Name10" presStyleLbl="parChTrans1D2" presStyleIdx="1" presStyleCnt="2"/>
      <dgm:spPr/>
      <dgm:t>
        <a:bodyPr/>
        <a:lstStyle/>
        <a:p>
          <a:endParaRPr lang="en-US"/>
        </a:p>
      </dgm:t>
    </dgm:pt>
    <dgm:pt modelId="{0AA97ACE-66B5-41B4-867B-AC8B5198C8A6}" type="pres">
      <dgm:prSet presAssocID="{3C178AEB-1F8F-41F6-8CCD-05F8CA293834}" presName="hierRoot2" presStyleCnt="0"/>
      <dgm:spPr/>
    </dgm:pt>
    <dgm:pt modelId="{10CD2301-9FCE-4933-B895-F97408D61EC2}" type="pres">
      <dgm:prSet presAssocID="{3C178AEB-1F8F-41F6-8CCD-05F8CA293834}" presName="composite2" presStyleCnt="0"/>
      <dgm:spPr/>
    </dgm:pt>
    <dgm:pt modelId="{F62EF4A8-C0BF-45D8-B40D-7CFE41EC1F29}" type="pres">
      <dgm:prSet presAssocID="{3C178AEB-1F8F-41F6-8CCD-05F8CA293834}" presName="background2" presStyleLbl="node2" presStyleIdx="1" presStyleCnt="2"/>
      <dgm:spPr/>
    </dgm:pt>
    <dgm:pt modelId="{075623C9-A149-4518-84CE-DCE8EEB9A734}" type="pres">
      <dgm:prSet presAssocID="{3C178AEB-1F8F-41F6-8CCD-05F8CA293834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98A416A-68D2-441C-B86F-ACC58BCF6001}" type="pres">
      <dgm:prSet presAssocID="{3C178AEB-1F8F-41F6-8CCD-05F8CA293834}" presName="hierChild3" presStyleCnt="0"/>
      <dgm:spPr/>
    </dgm:pt>
  </dgm:ptLst>
  <dgm:cxnLst>
    <dgm:cxn modelId="{0A74E943-26C7-4423-902D-A8E0B66495CF}" type="presOf" srcId="{E17D5B01-6B8E-4BB7-9414-14962C221765}" destId="{C91B7AEE-95ED-4710-BD9C-574D2800AB97}" srcOrd="0" destOrd="0" presId="urn:microsoft.com/office/officeart/2005/8/layout/hierarchy1"/>
    <dgm:cxn modelId="{E527F249-B804-4EFD-8CB7-4631350D7637}" type="presOf" srcId="{376DDDE8-39A6-4A01-AE8C-37724E9F0939}" destId="{D7F7D6AD-B42A-4570-B9E9-51C82C191BC0}" srcOrd="0" destOrd="0" presId="urn:microsoft.com/office/officeart/2005/8/layout/hierarchy1"/>
    <dgm:cxn modelId="{CEE51134-31B0-4316-A157-FFD3D3320443}" srcId="{0D243B5A-632F-4EF1-9FAB-EF8F70B298CD}" destId="{E17D5B01-6B8E-4BB7-9414-14962C221765}" srcOrd="0" destOrd="0" parTransId="{5BD8835E-64A7-48ED-A6DE-C92A7B06CE5C}" sibTransId="{D869F0D3-430C-41EC-B0CD-46AABC1F47E5}"/>
    <dgm:cxn modelId="{DE14DD2B-CD08-48A6-BBDF-2101D67BA391}" type="presOf" srcId="{3C178AEB-1F8F-41F6-8CCD-05F8CA293834}" destId="{075623C9-A149-4518-84CE-DCE8EEB9A734}" srcOrd="0" destOrd="0" presId="urn:microsoft.com/office/officeart/2005/8/layout/hierarchy1"/>
    <dgm:cxn modelId="{69E781C2-7AC6-4B1A-A401-95A0D3A56227}" type="presOf" srcId="{5BD8835E-64A7-48ED-A6DE-C92A7B06CE5C}" destId="{BEED7095-4A5E-44B8-A6A3-3E5E98DD4A09}" srcOrd="0" destOrd="0" presId="urn:microsoft.com/office/officeart/2005/8/layout/hierarchy1"/>
    <dgm:cxn modelId="{066F470E-1283-41AC-9776-0607DC904E45}" srcId="{0D243B5A-632F-4EF1-9FAB-EF8F70B298CD}" destId="{3C178AEB-1F8F-41F6-8CCD-05F8CA293834}" srcOrd="1" destOrd="0" parTransId="{D1583460-7A2E-419A-9C0F-7055572BB1CD}" sibTransId="{5E2DE78A-2776-4ADA-B8C0-58F5635E7A43}"/>
    <dgm:cxn modelId="{9177EC37-5FC2-4D56-88F5-32E902F979F8}" type="presOf" srcId="{D1583460-7A2E-419A-9C0F-7055572BB1CD}" destId="{1CAF5B07-7793-42C7-B0B4-FA6EC3CF4BA6}" srcOrd="0" destOrd="0" presId="urn:microsoft.com/office/officeart/2005/8/layout/hierarchy1"/>
    <dgm:cxn modelId="{4C0E9384-F8AC-4943-9815-181C7A28A37A}" type="presOf" srcId="{0D243B5A-632F-4EF1-9FAB-EF8F70B298CD}" destId="{FB4F2A69-16C0-4855-8C4C-9C86B645C50E}" srcOrd="0" destOrd="0" presId="urn:microsoft.com/office/officeart/2005/8/layout/hierarchy1"/>
    <dgm:cxn modelId="{2BF090EA-2D07-485D-979F-B0C6BF4DAD4E}" srcId="{376DDDE8-39A6-4A01-AE8C-37724E9F0939}" destId="{0D243B5A-632F-4EF1-9FAB-EF8F70B298CD}" srcOrd="0" destOrd="0" parTransId="{A2E941EE-3854-43BA-893B-79C24547C078}" sibTransId="{8FC8C582-6DC5-4F0C-965D-0CDBD61C7FDA}"/>
    <dgm:cxn modelId="{DB036012-9BCE-49D4-A398-9C0285450072}" type="presParOf" srcId="{D7F7D6AD-B42A-4570-B9E9-51C82C191BC0}" destId="{0096783E-468B-4BA9-8374-78EEA597C54A}" srcOrd="0" destOrd="0" presId="urn:microsoft.com/office/officeart/2005/8/layout/hierarchy1"/>
    <dgm:cxn modelId="{67063CDC-9EFE-4618-AB4E-4D28A1631672}" type="presParOf" srcId="{0096783E-468B-4BA9-8374-78EEA597C54A}" destId="{CD57CE23-7FF5-41B7-A45F-473103EB636C}" srcOrd="0" destOrd="0" presId="urn:microsoft.com/office/officeart/2005/8/layout/hierarchy1"/>
    <dgm:cxn modelId="{2B35488B-01A8-4ABA-8B07-52ED8E9954AD}" type="presParOf" srcId="{CD57CE23-7FF5-41B7-A45F-473103EB636C}" destId="{7EC2B4F1-5FDD-4D03-B8DF-E1DA24EDF881}" srcOrd="0" destOrd="0" presId="urn:microsoft.com/office/officeart/2005/8/layout/hierarchy1"/>
    <dgm:cxn modelId="{96C1738A-34D0-448A-A538-4AECF7B3239F}" type="presParOf" srcId="{CD57CE23-7FF5-41B7-A45F-473103EB636C}" destId="{FB4F2A69-16C0-4855-8C4C-9C86B645C50E}" srcOrd="1" destOrd="0" presId="urn:microsoft.com/office/officeart/2005/8/layout/hierarchy1"/>
    <dgm:cxn modelId="{DF2650D2-AA13-4147-BF3C-D8DF00FE8FDC}" type="presParOf" srcId="{0096783E-468B-4BA9-8374-78EEA597C54A}" destId="{A30561DE-121B-4540-8621-747A2A737BED}" srcOrd="1" destOrd="0" presId="urn:microsoft.com/office/officeart/2005/8/layout/hierarchy1"/>
    <dgm:cxn modelId="{1D6A8760-6180-42A9-9A4B-9F9A4A8611AD}" type="presParOf" srcId="{A30561DE-121B-4540-8621-747A2A737BED}" destId="{BEED7095-4A5E-44B8-A6A3-3E5E98DD4A09}" srcOrd="0" destOrd="0" presId="urn:microsoft.com/office/officeart/2005/8/layout/hierarchy1"/>
    <dgm:cxn modelId="{49ECB5CF-937A-41DD-B088-2F3E57DE8BCD}" type="presParOf" srcId="{A30561DE-121B-4540-8621-747A2A737BED}" destId="{3FCD84C2-05F7-4CE7-91C3-96178FB8004E}" srcOrd="1" destOrd="0" presId="urn:microsoft.com/office/officeart/2005/8/layout/hierarchy1"/>
    <dgm:cxn modelId="{5A85F0C5-ADEA-423D-9DC4-D0E762B2A84A}" type="presParOf" srcId="{3FCD84C2-05F7-4CE7-91C3-96178FB8004E}" destId="{27FD0EBE-B012-491C-BED0-EBB1CB944997}" srcOrd="0" destOrd="0" presId="urn:microsoft.com/office/officeart/2005/8/layout/hierarchy1"/>
    <dgm:cxn modelId="{38F26A92-489D-490A-8B44-B56789303167}" type="presParOf" srcId="{27FD0EBE-B012-491C-BED0-EBB1CB944997}" destId="{EADB36DA-E92D-44E1-B8B4-3DEF8A6302D8}" srcOrd="0" destOrd="0" presId="urn:microsoft.com/office/officeart/2005/8/layout/hierarchy1"/>
    <dgm:cxn modelId="{CD8F8521-9EEB-42DA-BC03-0FB8FEC4586A}" type="presParOf" srcId="{27FD0EBE-B012-491C-BED0-EBB1CB944997}" destId="{C91B7AEE-95ED-4710-BD9C-574D2800AB97}" srcOrd="1" destOrd="0" presId="urn:microsoft.com/office/officeart/2005/8/layout/hierarchy1"/>
    <dgm:cxn modelId="{8F077AFF-FBD1-4A30-BA36-067A4892C353}" type="presParOf" srcId="{3FCD84C2-05F7-4CE7-91C3-96178FB8004E}" destId="{25A834E6-46DD-4562-A464-B15754C46619}" srcOrd="1" destOrd="0" presId="urn:microsoft.com/office/officeart/2005/8/layout/hierarchy1"/>
    <dgm:cxn modelId="{07DF212D-AB05-4BB0-80C9-C479317BA8D3}" type="presParOf" srcId="{A30561DE-121B-4540-8621-747A2A737BED}" destId="{1CAF5B07-7793-42C7-B0B4-FA6EC3CF4BA6}" srcOrd="2" destOrd="0" presId="urn:microsoft.com/office/officeart/2005/8/layout/hierarchy1"/>
    <dgm:cxn modelId="{17AF983A-843F-4B45-A902-68B1FF53B91A}" type="presParOf" srcId="{A30561DE-121B-4540-8621-747A2A737BED}" destId="{0AA97ACE-66B5-41B4-867B-AC8B5198C8A6}" srcOrd="3" destOrd="0" presId="urn:microsoft.com/office/officeart/2005/8/layout/hierarchy1"/>
    <dgm:cxn modelId="{C2DDF613-156E-442D-8AC7-6125F43D8C39}" type="presParOf" srcId="{0AA97ACE-66B5-41B4-867B-AC8B5198C8A6}" destId="{10CD2301-9FCE-4933-B895-F97408D61EC2}" srcOrd="0" destOrd="0" presId="urn:microsoft.com/office/officeart/2005/8/layout/hierarchy1"/>
    <dgm:cxn modelId="{7A1FE8EC-0B8A-48DD-A8B6-FCC05E01DED2}" type="presParOf" srcId="{10CD2301-9FCE-4933-B895-F97408D61EC2}" destId="{F62EF4A8-C0BF-45D8-B40D-7CFE41EC1F29}" srcOrd="0" destOrd="0" presId="urn:microsoft.com/office/officeart/2005/8/layout/hierarchy1"/>
    <dgm:cxn modelId="{F104CA26-E896-42C2-9EB6-EA992657122C}" type="presParOf" srcId="{10CD2301-9FCE-4933-B895-F97408D61EC2}" destId="{075623C9-A149-4518-84CE-DCE8EEB9A734}" srcOrd="1" destOrd="0" presId="urn:microsoft.com/office/officeart/2005/8/layout/hierarchy1"/>
    <dgm:cxn modelId="{BBACC717-E6EF-4B71-AC7F-A3DCB89B75EA}" type="presParOf" srcId="{0AA97ACE-66B5-41B4-867B-AC8B5198C8A6}" destId="{298A416A-68D2-441C-B86F-ACC58BCF600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575BF88-204A-41F1-941D-CF9271A52370}">
      <dsp:nvSpPr>
        <dsp:cNvPr id="0" name=""/>
        <dsp:cNvSpPr/>
      </dsp:nvSpPr>
      <dsp:spPr>
        <a:xfrm>
          <a:off x="1785" y="1010022"/>
          <a:ext cx="3427511" cy="1713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Total Error</a:t>
          </a:r>
          <a:endParaRPr lang="en-US" sz="4300" kern="1200" dirty="0"/>
        </a:p>
      </dsp:txBody>
      <dsp:txXfrm>
        <a:off x="1785" y="1010022"/>
        <a:ext cx="3427511" cy="1713755"/>
      </dsp:txXfrm>
    </dsp:sp>
    <dsp:sp modelId="{6F31EEDA-A61B-4B94-B085-62BE56E6AAC3}">
      <dsp:nvSpPr>
        <dsp:cNvPr id="0" name=""/>
        <dsp:cNvSpPr/>
      </dsp:nvSpPr>
      <dsp:spPr>
        <a:xfrm rot="19457599">
          <a:off x="3270601" y="1332886"/>
          <a:ext cx="1688397" cy="82617"/>
        </a:xfrm>
        <a:custGeom>
          <a:avLst/>
          <a:gdLst/>
          <a:ahLst/>
          <a:cxnLst/>
          <a:rect l="0" t="0" r="0" b="0"/>
          <a:pathLst>
            <a:path>
              <a:moveTo>
                <a:pt x="0" y="41308"/>
              </a:moveTo>
              <a:lnTo>
                <a:pt x="1688397" y="4130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 rot="19457599">
        <a:off x="4072590" y="1331985"/>
        <a:ext cx="84419" cy="84419"/>
      </dsp:txXfrm>
    </dsp:sp>
    <dsp:sp modelId="{33BB7268-F523-48E3-8B00-030F007A73DE}">
      <dsp:nvSpPr>
        <dsp:cNvPr id="0" name=""/>
        <dsp:cNvSpPr/>
      </dsp:nvSpPr>
      <dsp:spPr>
        <a:xfrm>
          <a:off x="4800302" y="24612"/>
          <a:ext cx="3427511" cy="1713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Random Sampling Error</a:t>
          </a:r>
          <a:endParaRPr lang="en-US" sz="4300" kern="1200" dirty="0"/>
        </a:p>
      </dsp:txBody>
      <dsp:txXfrm>
        <a:off x="4800302" y="24612"/>
        <a:ext cx="3427511" cy="1713755"/>
      </dsp:txXfrm>
    </dsp:sp>
    <dsp:sp modelId="{63C78AE5-6E7D-4A1E-939A-0BB3D3153428}">
      <dsp:nvSpPr>
        <dsp:cNvPr id="0" name=""/>
        <dsp:cNvSpPr/>
      </dsp:nvSpPr>
      <dsp:spPr>
        <a:xfrm rot="2142401">
          <a:off x="3270601" y="2318296"/>
          <a:ext cx="1688397" cy="82617"/>
        </a:xfrm>
        <a:custGeom>
          <a:avLst/>
          <a:gdLst/>
          <a:ahLst/>
          <a:cxnLst/>
          <a:rect l="0" t="0" r="0" b="0"/>
          <a:pathLst>
            <a:path>
              <a:moveTo>
                <a:pt x="0" y="41308"/>
              </a:moveTo>
              <a:lnTo>
                <a:pt x="1688397" y="4130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 rot="2142401">
        <a:off x="4072590" y="2317394"/>
        <a:ext cx="84419" cy="84419"/>
      </dsp:txXfrm>
    </dsp:sp>
    <dsp:sp modelId="{D06B2DB4-6167-46E2-B6E1-81D572929584}">
      <dsp:nvSpPr>
        <dsp:cNvPr id="0" name=""/>
        <dsp:cNvSpPr/>
      </dsp:nvSpPr>
      <dsp:spPr>
        <a:xfrm>
          <a:off x="4800302" y="1995431"/>
          <a:ext cx="3427511" cy="1713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Non Sampling Error</a:t>
          </a:r>
          <a:endParaRPr lang="en-US" sz="4300" kern="1200" dirty="0"/>
        </a:p>
      </dsp:txBody>
      <dsp:txXfrm>
        <a:off x="4800302" y="1995431"/>
        <a:ext cx="3427511" cy="171375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84B7BA3-C5C4-4EFA-8691-878313AD7885}">
      <dsp:nvSpPr>
        <dsp:cNvPr id="0" name=""/>
        <dsp:cNvSpPr/>
      </dsp:nvSpPr>
      <dsp:spPr>
        <a:xfrm>
          <a:off x="3963910" y="1724683"/>
          <a:ext cx="1659783" cy="789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8297"/>
              </a:lnTo>
              <a:lnTo>
                <a:pt x="1659783" y="538297"/>
              </a:lnTo>
              <a:lnTo>
                <a:pt x="1659783" y="7899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18EBE2-CFDF-422F-90E1-50D65C7F2950}">
      <dsp:nvSpPr>
        <dsp:cNvPr id="0" name=""/>
        <dsp:cNvSpPr/>
      </dsp:nvSpPr>
      <dsp:spPr>
        <a:xfrm>
          <a:off x="2304127" y="1724683"/>
          <a:ext cx="1659783" cy="789905"/>
        </a:xfrm>
        <a:custGeom>
          <a:avLst/>
          <a:gdLst/>
          <a:ahLst/>
          <a:cxnLst/>
          <a:rect l="0" t="0" r="0" b="0"/>
          <a:pathLst>
            <a:path>
              <a:moveTo>
                <a:pt x="1659783" y="0"/>
              </a:moveTo>
              <a:lnTo>
                <a:pt x="1659783" y="538297"/>
              </a:lnTo>
              <a:lnTo>
                <a:pt x="0" y="538297"/>
              </a:lnTo>
              <a:lnTo>
                <a:pt x="0" y="7899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9A26C7-2541-4A21-A1D0-FCDC22EBED9C}">
      <dsp:nvSpPr>
        <dsp:cNvPr id="0" name=""/>
        <dsp:cNvSpPr/>
      </dsp:nvSpPr>
      <dsp:spPr>
        <a:xfrm>
          <a:off x="2605906" y="17"/>
          <a:ext cx="2716009" cy="17246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EF581B-D4A0-4239-84A0-E3A74CD1AA46}">
      <dsp:nvSpPr>
        <dsp:cNvPr id="0" name=""/>
        <dsp:cNvSpPr/>
      </dsp:nvSpPr>
      <dsp:spPr>
        <a:xfrm>
          <a:off x="2907684" y="286707"/>
          <a:ext cx="2716009" cy="17246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Non Sampling Error</a:t>
          </a:r>
          <a:endParaRPr lang="en-US" sz="3200" kern="1200" dirty="0"/>
        </a:p>
      </dsp:txBody>
      <dsp:txXfrm>
        <a:off x="2907684" y="286707"/>
        <a:ext cx="2716009" cy="1724665"/>
      </dsp:txXfrm>
    </dsp:sp>
    <dsp:sp modelId="{0F281A92-47D9-4459-B6E3-0D32E0684C7E}">
      <dsp:nvSpPr>
        <dsp:cNvPr id="0" name=""/>
        <dsp:cNvSpPr/>
      </dsp:nvSpPr>
      <dsp:spPr>
        <a:xfrm>
          <a:off x="946122" y="2514589"/>
          <a:ext cx="2716009" cy="17246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341E06-B7B6-4C6D-AD2B-3A175A44B86F}">
      <dsp:nvSpPr>
        <dsp:cNvPr id="0" name=""/>
        <dsp:cNvSpPr/>
      </dsp:nvSpPr>
      <dsp:spPr>
        <a:xfrm>
          <a:off x="1247901" y="2801279"/>
          <a:ext cx="2716009" cy="17246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Response Error</a:t>
          </a:r>
          <a:endParaRPr lang="en-US" sz="3200" kern="1200" dirty="0"/>
        </a:p>
      </dsp:txBody>
      <dsp:txXfrm>
        <a:off x="1247901" y="2801279"/>
        <a:ext cx="2716009" cy="1724665"/>
      </dsp:txXfrm>
    </dsp:sp>
    <dsp:sp modelId="{B5212C30-6646-4C7C-8587-7D01CC02A831}">
      <dsp:nvSpPr>
        <dsp:cNvPr id="0" name=""/>
        <dsp:cNvSpPr/>
      </dsp:nvSpPr>
      <dsp:spPr>
        <a:xfrm>
          <a:off x="4265689" y="2514589"/>
          <a:ext cx="2716009" cy="17246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DDDD74-4AC9-4923-BCEC-1D4C2570F03C}">
      <dsp:nvSpPr>
        <dsp:cNvPr id="0" name=""/>
        <dsp:cNvSpPr/>
      </dsp:nvSpPr>
      <dsp:spPr>
        <a:xfrm>
          <a:off x="4567468" y="2801279"/>
          <a:ext cx="2716009" cy="17246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Non Response Error</a:t>
          </a:r>
          <a:endParaRPr lang="en-US" sz="3200" kern="1200" dirty="0"/>
        </a:p>
      </dsp:txBody>
      <dsp:txXfrm>
        <a:off x="4567468" y="2801279"/>
        <a:ext cx="2716009" cy="172466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94E5DA0-BD36-423A-930C-40F9E3C0BEB5}">
      <dsp:nvSpPr>
        <dsp:cNvPr id="0" name=""/>
        <dsp:cNvSpPr/>
      </dsp:nvSpPr>
      <dsp:spPr>
        <a:xfrm>
          <a:off x="4114799" y="1499970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629"/>
              </a:lnTo>
              <a:lnTo>
                <a:pt x="2911251" y="252629"/>
              </a:lnTo>
              <a:lnTo>
                <a:pt x="2911251" y="5052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EB64A9-9778-482B-8C87-83FEC1F3D97A}">
      <dsp:nvSpPr>
        <dsp:cNvPr id="0" name=""/>
        <dsp:cNvSpPr/>
      </dsp:nvSpPr>
      <dsp:spPr>
        <a:xfrm>
          <a:off x="4069079" y="1499970"/>
          <a:ext cx="91440" cy="5052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2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B42857-1115-4418-89E4-5A4F27427B7A}">
      <dsp:nvSpPr>
        <dsp:cNvPr id="0" name=""/>
        <dsp:cNvSpPr/>
      </dsp:nvSpPr>
      <dsp:spPr>
        <a:xfrm>
          <a:off x="1203548" y="1499970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2911251" y="0"/>
              </a:moveTo>
              <a:lnTo>
                <a:pt x="2911251" y="252629"/>
              </a:lnTo>
              <a:lnTo>
                <a:pt x="0" y="252629"/>
              </a:lnTo>
              <a:lnTo>
                <a:pt x="0" y="5052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880778-8D9B-4212-8101-7513334FF5EC}">
      <dsp:nvSpPr>
        <dsp:cNvPr id="0" name=""/>
        <dsp:cNvSpPr/>
      </dsp:nvSpPr>
      <dsp:spPr>
        <a:xfrm>
          <a:off x="2911803" y="296974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Response Error</a:t>
          </a:r>
          <a:endParaRPr lang="en-US" sz="3800" kern="1200" dirty="0"/>
        </a:p>
      </dsp:txBody>
      <dsp:txXfrm>
        <a:off x="2911803" y="296974"/>
        <a:ext cx="2405992" cy="1202996"/>
      </dsp:txXfrm>
    </dsp:sp>
    <dsp:sp modelId="{56BCC816-36C3-4DA9-96AB-3FC3396D089C}">
      <dsp:nvSpPr>
        <dsp:cNvPr id="0" name=""/>
        <dsp:cNvSpPr/>
      </dsp:nvSpPr>
      <dsp:spPr>
        <a:xfrm>
          <a:off x="552" y="2005229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Researcher Error</a:t>
          </a:r>
          <a:endParaRPr lang="en-US" sz="3800" kern="1200" dirty="0"/>
        </a:p>
      </dsp:txBody>
      <dsp:txXfrm>
        <a:off x="552" y="2005229"/>
        <a:ext cx="2405992" cy="1202996"/>
      </dsp:txXfrm>
    </dsp:sp>
    <dsp:sp modelId="{E5C1517F-A706-4DBB-A9ED-9D63E5A77A68}">
      <dsp:nvSpPr>
        <dsp:cNvPr id="0" name=""/>
        <dsp:cNvSpPr/>
      </dsp:nvSpPr>
      <dsp:spPr>
        <a:xfrm>
          <a:off x="2911803" y="2005229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Interviewer Error</a:t>
          </a:r>
          <a:endParaRPr lang="en-US" sz="3800" kern="1200" dirty="0"/>
        </a:p>
      </dsp:txBody>
      <dsp:txXfrm>
        <a:off x="2911803" y="2005229"/>
        <a:ext cx="2405992" cy="1202996"/>
      </dsp:txXfrm>
    </dsp:sp>
    <dsp:sp modelId="{C1AB44CB-084C-46BC-B525-4D68C1E8D128}">
      <dsp:nvSpPr>
        <dsp:cNvPr id="0" name=""/>
        <dsp:cNvSpPr/>
      </dsp:nvSpPr>
      <dsp:spPr>
        <a:xfrm>
          <a:off x="5823054" y="2005229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Respondent Error</a:t>
          </a:r>
          <a:endParaRPr lang="en-US" sz="3800" kern="1200" dirty="0"/>
        </a:p>
      </dsp:txBody>
      <dsp:txXfrm>
        <a:off x="5823054" y="2005229"/>
        <a:ext cx="2405992" cy="120299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D6500CF-3915-4538-99C5-65F0EF8FF4C0}">
      <dsp:nvSpPr>
        <dsp:cNvPr id="0" name=""/>
        <dsp:cNvSpPr/>
      </dsp:nvSpPr>
      <dsp:spPr>
        <a:xfrm>
          <a:off x="2176238" y="1859114"/>
          <a:ext cx="1615468" cy="8077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Researcher Error</a:t>
          </a:r>
          <a:endParaRPr lang="en-US" sz="1700" kern="1200" dirty="0"/>
        </a:p>
      </dsp:txBody>
      <dsp:txXfrm>
        <a:off x="2176238" y="1859114"/>
        <a:ext cx="1615468" cy="807734"/>
      </dsp:txXfrm>
    </dsp:sp>
    <dsp:sp modelId="{387E8CB8-CE48-4C4D-9F7D-E3DEEB45C456}">
      <dsp:nvSpPr>
        <dsp:cNvPr id="0" name=""/>
        <dsp:cNvSpPr/>
      </dsp:nvSpPr>
      <dsp:spPr>
        <a:xfrm rot="17350740">
          <a:off x="3131319" y="1318025"/>
          <a:ext cx="1966961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966961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 rot="17350740">
        <a:off x="4065625" y="1284913"/>
        <a:ext cx="98348" cy="98348"/>
      </dsp:txXfrm>
    </dsp:sp>
    <dsp:sp modelId="{910A9AC9-0955-45A3-98A0-B33BFAD5806B}">
      <dsp:nvSpPr>
        <dsp:cNvPr id="0" name=""/>
        <dsp:cNvSpPr/>
      </dsp:nvSpPr>
      <dsp:spPr>
        <a:xfrm>
          <a:off x="4437893" y="1325"/>
          <a:ext cx="1615468" cy="8077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Surrogate Information Error</a:t>
          </a:r>
          <a:endParaRPr lang="en-US" sz="1700" kern="1200" dirty="0"/>
        </a:p>
      </dsp:txBody>
      <dsp:txXfrm>
        <a:off x="4437893" y="1325"/>
        <a:ext cx="1615468" cy="807734"/>
      </dsp:txXfrm>
    </dsp:sp>
    <dsp:sp modelId="{019FDB73-A0B5-4750-A03F-07BD1412D1D7}">
      <dsp:nvSpPr>
        <dsp:cNvPr id="0" name=""/>
        <dsp:cNvSpPr/>
      </dsp:nvSpPr>
      <dsp:spPr>
        <a:xfrm rot="18289469">
          <a:off x="3549025" y="1782472"/>
          <a:ext cx="113154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131548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8289469">
        <a:off x="4086511" y="1770245"/>
        <a:ext cx="56577" cy="56577"/>
      </dsp:txXfrm>
    </dsp:sp>
    <dsp:sp modelId="{72C24F76-B677-4DC1-8575-FE06A9A94A63}">
      <dsp:nvSpPr>
        <dsp:cNvPr id="0" name=""/>
        <dsp:cNvSpPr/>
      </dsp:nvSpPr>
      <dsp:spPr>
        <a:xfrm>
          <a:off x="4437893" y="930220"/>
          <a:ext cx="1615468" cy="8077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Measurement Error</a:t>
          </a:r>
          <a:endParaRPr lang="en-US" sz="1700" kern="1200" dirty="0"/>
        </a:p>
      </dsp:txBody>
      <dsp:txXfrm>
        <a:off x="4437893" y="930220"/>
        <a:ext cx="1615468" cy="807734"/>
      </dsp:txXfrm>
    </dsp:sp>
    <dsp:sp modelId="{FBC84745-5951-49DB-B389-755EC322780E}">
      <dsp:nvSpPr>
        <dsp:cNvPr id="0" name=""/>
        <dsp:cNvSpPr/>
      </dsp:nvSpPr>
      <dsp:spPr>
        <a:xfrm>
          <a:off x="3791706" y="2246919"/>
          <a:ext cx="64618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646187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098645" y="2246826"/>
        <a:ext cx="32309" cy="32309"/>
      </dsp:txXfrm>
    </dsp:sp>
    <dsp:sp modelId="{7665BAA3-AC9F-4DD3-B14D-0AD3453DC460}">
      <dsp:nvSpPr>
        <dsp:cNvPr id="0" name=""/>
        <dsp:cNvSpPr/>
      </dsp:nvSpPr>
      <dsp:spPr>
        <a:xfrm>
          <a:off x="4437893" y="1859114"/>
          <a:ext cx="1615468" cy="8077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Population Definition Error</a:t>
          </a:r>
          <a:endParaRPr lang="en-US" sz="1700" kern="1200" dirty="0"/>
        </a:p>
      </dsp:txBody>
      <dsp:txXfrm>
        <a:off x="4437893" y="1859114"/>
        <a:ext cx="1615468" cy="807734"/>
      </dsp:txXfrm>
    </dsp:sp>
    <dsp:sp modelId="{8D30CCC9-EA6F-47EF-9A2A-FD43A99483B8}">
      <dsp:nvSpPr>
        <dsp:cNvPr id="0" name=""/>
        <dsp:cNvSpPr/>
      </dsp:nvSpPr>
      <dsp:spPr>
        <a:xfrm rot="3310531">
          <a:off x="3549025" y="2711366"/>
          <a:ext cx="113154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131548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3310531">
        <a:off x="4086511" y="2699139"/>
        <a:ext cx="56577" cy="56577"/>
      </dsp:txXfrm>
    </dsp:sp>
    <dsp:sp modelId="{17955AAF-E245-47EC-B122-4EBF03E4E8C6}">
      <dsp:nvSpPr>
        <dsp:cNvPr id="0" name=""/>
        <dsp:cNvSpPr/>
      </dsp:nvSpPr>
      <dsp:spPr>
        <a:xfrm>
          <a:off x="4437893" y="2788008"/>
          <a:ext cx="1615468" cy="8077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Sampling Frame Error</a:t>
          </a:r>
          <a:endParaRPr lang="en-US" sz="1700" kern="1200" dirty="0"/>
        </a:p>
      </dsp:txBody>
      <dsp:txXfrm>
        <a:off x="4437893" y="2788008"/>
        <a:ext cx="1615468" cy="807734"/>
      </dsp:txXfrm>
    </dsp:sp>
    <dsp:sp modelId="{92B851AF-C24D-4646-A20A-E29DBD1F7A2B}">
      <dsp:nvSpPr>
        <dsp:cNvPr id="0" name=""/>
        <dsp:cNvSpPr/>
      </dsp:nvSpPr>
      <dsp:spPr>
        <a:xfrm rot="4249260">
          <a:off x="3131319" y="3175813"/>
          <a:ext cx="1966961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966961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 rot="4249260">
        <a:off x="4065625" y="3142701"/>
        <a:ext cx="98348" cy="98348"/>
      </dsp:txXfrm>
    </dsp:sp>
    <dsp:sp modelId="{52A94A00-46EE-4A92-8F55-288F480C99BC}">
      <dsp:nvSpPr>
        <dsp:cNvPr id="0" name=""/>
        <dsp:cNvSpPr/>
      </dsp:nvSpPr>
      <dsp:spPr>
        <a:xfrm>
          <a:off x="4437893" y="3716902"/>
          <a:ext cx="1615468" cy="8077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Data Analysis Error</a:t>
          </a:r>
          <a:endParaRPr lang="en-US" sz="1700" kern="1200" dirty="0"/>
        </a:p>
      </dsp:txBody>
      <dsp:txXfrm>
        <a:off x="4437893" y="3716902"/>
        <a:ext cx="1615468" cy="807734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D759F50-B4A6-440D-ACB1-888F6C863300}">
      <dsp:nvSpPr>
        <dsp:cNvPr id="0" name=""/>
        <dsp:cNvSpPr/>
      </dsp:nvSpPr>
      <dsp:spPr>
        <a:xfrm>
          <a:off x="4114800" y="2076542"/>
          <a:ext cx="3222736" cy="372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439"/>
              </a:lnTo>
              <a:lnTo>
                <a:pt x="3222736" y="186439"/>
              </a:lnTo>
              <a:lnTo>
                <a:pt x="3222736" y="3728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DF1001-2A83-4523-82D3-1C350A01CA96}">
      <dsp:nvSpPr>
        <dsp:cNvPr id="0" name=""/>
        <dsp:cNvSpPr/>
      </dsp:nvSpPr>
      <dsp:spPr>
        <a:xfrm>
          <a:off x="4114800" y="2076542"/>
          <a:ext cx="1074245" cy="372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439"/>
              </a:lnTo>
              <a:lnTo>
                <a:pt x="1074245" y="186439"/>
              </a:lnTo>
              <a:lnTo>
                <a:pt x="1074245" y="3728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5DF18B-7A94-434D-A7E4-A428132D0E04}">
      <dsp:nvSpPr>
        <dsp:cNvPr id="0" name=""/>
        <dsp:cNvSpPr/>
      </dsp:nvSpPr>
      <dsp:spPr>
        <a:xfrm>
          <a:off x="3040554" y="2076542"/>
          <a:ext cx="1074245" cy="372878"/>
        </a:xfrm>
        <a:custGeom>
          <a:avLst/>
          <a:gdLst/>
          <a:ahLst/>
          <a:cxnLst/>
          <a:rect l="0" t="0" r="0" b="0"/>
          <a:pathLst>
            <a:path>
              <a:moveTo>
                <a:pt x="1074245" y="0"/>
              </a:moveTo>
              <a:lnTo>
                <a:pt x="1074245" y="186439"/>
              </a:lnTo>
              <a:lnTo>
                <a:pt x="0" y="186439"/>
              </a:lnTo>
              <a:lnTo>
                <a:pt x="0" y="3728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8BBD22-8410-430C-A3D9-B1E156134EAA}">
      <dsp:nvSpPr>
        <dsp:cNvPr id="0" name=""/>
        <dsp:cNvSpPr/>
      </dsp:nvSpPr>
      <dsp:spPr>
        <a:xfrm>
          <a:off x="892063" y="2076542"/>
          <a:ext cx="3222736" cy="372878"/>
        </a:xfrm>
        <a:custGeom>
          <a:avLst/>
          <a:gdLst/>
          <a:ahLst/>
          <a:cxnLst/>
          <a:rect l="0" t="0" r="0" b="0"/>
          <a:pathLst>
            <a:path>
              <a:moveTo>
                <a:pt x="3222736" y="0"/>
              </a:moveTo>
              <a:lnTo>
                <a:pt x="3222736" y="186439"/>
              </a:lnTo>
              <a:lnTo>
                <a:pt x="0" y="186439"/>
              </a:lnTo>
              <a:lnTo>
                <a:pt x="0" y="3728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55FCC3-5AC7-49E7-935C-E1CAD0D3FFD2}">
      <dsp:nvSpPr>
        <dsp:cNvPr id="0" name=""/>
        <dsp:cNvSpPr/>
      </dsp:nvSpPr>
      <dsp:spPr>
        <a:xfrm>
          <a:off x="3226993" y="1188735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Interviewers Errors</a:t>
          </a:r>
          <a:endParaRPr lang="en-US" sz="2200" kern="1200" dirty="0"/>
        </a:p>
      </dsp:txBody>
      <dsp:txXfrm>
        <a:off x="3226993" y="1188735"/>
        <a:ext cx="1775612" cy="887806"/>
      </dsp:txXfrm>
    </dsp:sp>
    <dsp:sp modelId="{0E7B402A-5968-4C82-A99D-ED57C352C882}">
      <dsp:nvSpPr>
        <dsp:cNvPr id="0" name=""/>
        <dsp:cNvSpPr/>
      </dsp:nvSpPr>
      <dsp:spPr>
        <a:xfrm>
          <a:off x="4256" y="2449420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Respondents Selection Error</a:t>
          </a:r>
          <a:endParaRPr lang="en-US" sz="2200" kern="1200" dirty="0"/>
        </a:p>
      </dsp:txBody>
      <dsp:txXfrm>
        <a:off x="4256" y="2449420"/>
        <a:ext cx="1775612" cy="887806"/>
      </dsp:txXfrm>
    </dsp:sp>
    <dsp:sp modelId="{DAEFF263-CF4B-4197-8A0D-31A12CA6E187}">
      <dsp:nvSpPr>
        <dsp:cNvPr id="0" name=""/>
        <dsp:cNvSpPr/>
      </dsp:nvSpPr>
      <dsp:spPr>
        <a:xfrm>
          <a:off x="2152748" y="2449420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Questioning Error</a:t>
          </a:r>
          <a:endParaRPr lang="en-US" sz="2200" kern="1200" dirty="0"/>
        </a:p>
      </dsp:txBody>
      <dsp:txXfrm>
        <a:off x="2152748" y="2449420"/>
        <a:ext cx="1775612" cy="887806"/>
      </dsp:txXfrm>
    </dsp:sp>
    <dsp:sp modelId="{812A4E24-13A0-4583-90DD-883A6BFCAF6D}">
      <dsp:nvSpPr>
        <dsp:cNvPr id="0" name=""/>
        <dsp:cNvSpPr/>
      </dsp:nvSpPr>
      <dsp:spPr>
        <a:xfrm>
          <a:off x="4301239" y="2449420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Recording Error</a:t>
          </a:r>
          <a:endParaRPr lang="en-US" sz="2200" kern="1200" dirty="0"/>
        </a:p>
      </dsp:txBody>
      <dsp:txXfrm>
        <a:off x="4301239" y="2449420"/>
        <a:ext cx="1775612" cy="887806"/>
      </dsp:txXfrm>
    </dsp:sp>
    <dsp:sp modelId="{E75F5D00-04BE-4AD3-BFFF-94A185213F8C}">
      <dsp:nvSpPr>
        <dsp:cNvPr id="0" name=""/>
        <dsp:cNvSpPr/>
      </dsp:nvSpPr>
      <dsp:spPr>
        <a:xfrm>
          <a:off x="6449730" y="2449420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Cheating Error</a:t>
          </a:r>
          <a:endParaRPr lang="en-US" sz="2200" kern="1200" dirty="0"/>
        </a:p>
      </dsp:txBody>
      <dsp:txXfrm>
        <a:off x="6449730" y="2449420"/>
        <a:ext cx="1775612" cy="887806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CAF5B07-7793-42C7-B0B4-FA6EC3CF4BA6}">
      <dsp:nvSpPr>
        <dsp:cNvPr id="0" name=""/>
        <dsp:cNvSpPr/>
      </dsp:nvSpPr>
      <dsp:spPr>
        <a:xfrm>
          <a:off x="4000678" y="1307371"/>
          <a:ext cx="1255335" cy="5974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7128"/>
              </a:lnTo>
              <a:lnTo>
                <a:pt x="1255335" y="407128"/>
              </a:lnTo>
              <a:lnTo>
                <a:pt x="1255335" y="5974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ED7095-4A5E-44B8-A6A3-3E5E98DD4A09}">
      <dsp:nvSpPr>
        <dsp:cNvPr id="0" name=""/>
        <dsp:cNvSpPr/>
      </dsp:nvSpPr>
      <dsp:spPr>
        <a:xfrm>
          <a:off x="2745343" y="1307371"/>
          <a:ext cx="1255335" cy="597425"/>
        </a:xfrm>
        <a:custGeom>
          <a:avLst/>
          <a:gdLst/>
          <a:ahLst/>
          <a:cxnLst/>
          <a:rect l="0" t="0" r="0" b="0"/>
          <a:pathLst>
            <a:path>
              <a:moveTo>
                <a:pt x="1255335" y="0"/>
              </a:moveTo>
              <a:lnTo>
                <a:pt x="1255335" y="407128"/>
              </a:lnTo>
              <a:lnTo>
                <a:pt x="0" y="407128"/>
              </a:lnTo>
              <a:lnTo>
                <a:pt x="0" y="5974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C2B4F1-5FDD-4D03-B8DF-E1DA24EDF881}">
      <dsp:nvSpPr>
        <dsp:cNvPr id="0" name=""/>
        <dsp:cNvSpPr/>
      </dsp:nvSpPr>
      <dsp:spPr>
        <a:xfrm>
          <a:off x="2973585" y="2964"/>
          <a:ext cx="2054185" cy="13044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4F2A69-16C0-4855-8C4C-9C86B645C50E}">
      <dsp:nvSpPr>
        <dsp:cNvPr id="0" name=""/>
        <dsp:cNvSpPr/>
      </dsp:nvSpPr>
      <dsp:spPr>
        <a:xfrm>
          <a:off x="3201828" y="219794"/>
          <a:ext cx="2054185" cy="13044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Respondents Error</a:t>
          </a:r>
          <a:endParaRPr lang="en-US" sz="2500" kern="1200" dirty="0"/>
        </a:p>
      </dsp:txBody>
      <dsp:txXfrm>
        <a:off x="3201828" y="219794"/>
        <a:ext cx="2054185" cy="1304407"/>
      </dsp:txXfrm>
    </dsp:sp>
    <dsp:sp modelId="{EADB36DA-E92D-44E1-B8B4-3DEF8A6302D8}">
      <dsp:nvSpPr>
        <dsp:cNvPr id="0" name=""/>
        <dsp:cNvSpPr/>
      </dsp:nvSpPr>
      <dsp:spPr>
        <a:xfrm>
          <a:off x="1718250" y="1904797"/>
          <a:ext cx="2054185" cy="13044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1B7AEE-95ED-4710-BD9C-574D2800AB97}">
      <dsp:nvSpPr>
        <dsp:cNvPr id="0" name=""/>
        <dsp:cNvSpPr/>
      </dsp:nvSpPr>
      <dsp:spPr>
        <a:xfrm>
          <a:off x="1946493" y="2121628"/>
          <a:ext cx="2054185" cy="13044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Inability Error</a:t>
          </a:r>
          <a:endParaRPr lang="en-US" sz="2500" kern="1200" dirty="0"/>
        </a:p>
      </dsp:txBody>
      <dsp:txXfrm>
        <a:off x="1946493" y="2121628"/>
        <a:ext cx="2054185" cy="1304407"/>
      </dsp:txXfrm>
    </dsp:sp>
    <dsp:sp modelId="{F62EF4A8-C0BF-45D8-B40D-7CFE41EC1F29}">
      <dsp:nvSpPr>
        <dsp:cNvPr id="0" name=""/>
        <dsp:cNvSpPr/>
      </dsp:nvSpPr>
      <dsp:spPr>
        <a:xfrm>
          <a:off x="4228921" y="1904797"/>
          <a:ext cx="2054185" cy="13044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5623C9-A149-4518-84CE-DCE8EEB9A734}">
      <dsp:nvSpPr>
        <dsp:cNvPr id="0" name=""/>
        <dsp:cNvSpPr/>
      </dsp:nvSpPr>
      <dsp:spPr>
        <a:xfrm>
          <a:off x="4457164" y="2121628"/>
          <a:ext cx="2054185" cy="13044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Unwillingness Error</a:t>
          </a:r>
          <a:endParaRPr lang="en-US" sz="2500" kern="1200" dirty="0"/>
        </a:p>
      </dsp:txBody>
      <dsp:txXfrm>
        <a:off x="4457164" y="2121628"/>
        <a:ext cx="2054185" cy="13044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A66C-2A19-4A0B-A6B1-971FC2835433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DECF-D724-49E8-945E-F7B6632531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2978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A66C-2A19-4A0B-A6B1-971FC2835433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DECF-D724-49E8-945E-F7B6632531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1341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A66C-2A19-4A0B-A6B1-971FC2835433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DECF-D724-49E8-945E-F7B6632531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8979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A66C-2A19-4A0B-A6B1-971FC2835433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DECF-D724-49E8-945E-F7B6632531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3604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A66C-2A19-4A0B-A6B1-971FC2835433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DECF-D724-49E8-945E-F7B6632531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5523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A66C-2A19-4A0B-A6B1-971FC2835433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DECF-D724-49E8-945E-F7B6632531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5745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A66C-2A19-4A0B-A6B1-971FC2835433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DECF-D724-49E8-945E-F7B6632531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6083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A66C-2A19-4A0B-A6B1-971FC2835433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DECF-D724-49E8-945E-F7B6632531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3016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A66C-2A19-4A0B-A6B1-971FC2835433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DECF-D724-49E8-945E-F7B6632531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3464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A66C-2A19-4A0B-A6B1-971FC2835433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DECF-D724-49E8-945E-F7B6632531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0277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A66C-2A19-4A0B-A6B1-971FC2835433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DECF-D724-49E8-945E-F7B6632531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4106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BA66C-2A19-4A0B-A6B1-971FC2835433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FDECF-D724-49E8-945E-F7B6632531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145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MGT-491</a:t>
            </a:r>
            <a:br>
              <a:rPr lang="en-US" dirty="0" smtClean="0"/>
            </a:br>
            <a:r>
              <a:rPr lang="en-US" dirty="0" smtClean="0"/>
              <a:t>QUANTITATIVE ANALYSIS AND RESEARCH FOR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6400800" cy="762000"/>
          </a:xfrm>
        </p:spPr>
        <p:txBody>
          <a:bodyPr/>
          <a:lstStyle/>
          <a:p>
            <a:pPr algn="r"/>
            <a:r>
              <a:rPr lang="en-US" dirty="0" smtClean="0"/>
              <a:t>OSMAN BIN SAIF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72200" y="4572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Session </a:t>
            </a:r>
            <a:r>
              <a:rPr lang="en-US" sz="24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xmlns="" val="323188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Last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Research design</a:t>
            </a:r>
          </a:p>
          <a:p>
            <a:r>
              <a:rPr lang="en-US" dirty="0" smtClean="0"/>
              <a:t>Classifications of Research design</a:t>
            </a:r>
          </a:p>
          <a:p>
            <a:r>
              <a:rPr lang="en-US" dirty="0" smtClean="0"/>
              <a:t>Discussed and compared;</a:t>
            </a:r>
          </a:p>
          <a:p>
            <a:pPr lvl="1"/>
            <a:r>
              <a:rPr lang="en-US" dirty="0" smtClean="0"/>
              <a:t>Exploratory research designs</a:t>
            </a:r>
          </a:p>
          <a:p>
            <a:pPr lvl="1"/>
            <a:r>
              <a:rPr lang="en-US" dirty="0" smtClean="0"/>
              <a:t>Descriptive research designs</a:t>
            </a:r>
          </a:p>
          <a:p>
            <a:pPr lvl="1"/>
            <a:r>
              <a:rPr lang="en-US" dirty="0" smtClean="0"/>
              <a:t>Causal research designs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7211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sources of error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Several sources of error can affect a research design.</a:t>
            </a:r>
          </a:p>
          <a:p>
            <a:r>
              <a:rPr lang="en-US" dirty="0" smtClean="0"/>
              <a:t>A good research design attempts to control the various sources of errors.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1918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error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the variation between the true mean value in the population of the variable of interest and the observed mean value obtained in the research study.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731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error (Contd.)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59149021"/>
              </p:ext>
            </p:extLst>
          </p:nvPr>
        </p:nvGraphicFramePr>
        <p:xfrm>
          <a:off x="457200" y="1600201"/>
          <a:ext cx="82296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79235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Sampling Error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occurs because the particular sample selected is an imperfect representation of the population of interest.</a:t>
            </a:r>
          </a:p>
          <a:p>
            <a:r>
              <a:rPr lang="en-US" dirty="0" smtClean="0"/>
              <a:t>Random sampling error is the variation between the true mean value of the population and the true mean value of the original sample.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2737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 Sampling Error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can be attributed to sources other than sampling and they may be random or non random.</a:t>
            </a:r>
          </a:p>
          <a:p>
            <a:r>
              <a:rPr lang="en-US" dirty="0" smtClean="0"/>
              <a:t>They result from a variety of reasons, including errors in problem </a:t>
            </a:r>
            <a:r>
              <a:rPr lang="en-US" dirty="0" smtClean="0"/>
              <a:t>definitions, </a:t>
            </a:r>
            <a:r>
              <a:rPr lang="en-US" dirty="0" smtClean="0"/>
              <a:t>approaches, scales, questionnaires design, interviewing method, and data preparation and analysis.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6060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 Sampling Error (Contd.)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6031333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66297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 Response Error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Arises when some of the respondents included in the sample do not respond.</a:t>
            </a:r>
          </a:p>
          <a:p>
            <a:r>
              <a:rPr lang="en-US" dirty="0" smtClean="0"/>
              <a:t>The primary causes of response are refusals and not at homes.</a:t>
            </a:r>
          </a:p>
          <a:p>
            <a:r>
              <a:rPr lang="en-US" dirty="0" smtClean="0"/>
              <a:t>Non response error will cause the net or resulting sample to be different in size or composition from original sample.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1959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 Response Error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defined as the variation between the true mean value of the variable in the original sample and the true mean value in the net sample.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5890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Response Error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Arises when respondents give inaccurate answers or their answers are misreported or misanalysed.</a:t>
            </a:r>
          </a:p>
          <a:p>
            <a:r>
              <a:rPr lang="en-US" dirty="0" smtClean="0"/>
              <a:t>It is defined as the variation between the true mean value of the variable in the net sample and the observed mean value obtained in the research study.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3782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Response Error (Contd.)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4529016"/>
              </p:ext>
            </p:extLst>
          </p:nvPr>
        </p:nvGraphicFramePr>
        <p:xfrm>
          <a:off x="457200" y="1600201"/>
          <a:ext cx="8229600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79960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Researcher Error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4099717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73154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Surrogate Information Error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Variation between the information needed for the marketing research problem and the information sought by the researcher.</a:t>
            </a:r>
          </a:p>
          <a:p>
            <a:r>
              <a:rPr lang="en-US" dirty="0" smtClean="0"/>
              <a:t>Consumer choice or perception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623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Error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variation between the information sought and the information generated by the measurement process employed by the researcher.</a:t>
            </a:r>
          </a:p>
          <a:p>
            <a:r>
              <a:rPr lang="en-US" dirty="0" smtClean="0"/>
              <a:t>For consumer preferences, employed a scale of perception.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8298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 Definition Error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Variation between the actual population relevant to the problem at hand and the population as defined by the researcher.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250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Frame Error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Variation between the population defined by the researcher and the population as implied by the sampling frame used.</a:t>
            </a:r>
          </a:p>
          <a:p>
            <a:r>
              <a:rPr lang="en-US" dirty="0" smtClean="0"/>
              <a:t>Telephone directory sample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4849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Analysis Error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Errors that occurs while raw data from questionnaires are transformed into research findings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184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Interviewers Errors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7694761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36163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Respondent Selection Error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Occurs when interviewers select respondents other than those specified by the sampling design or in a manner inconsistent with the sampling design.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921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Questioning Error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Denotes errors made in asking questions of the respondents or in not probing when more information is needed.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5227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Recording Error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Arises due to errors in hearing, interpreting, and recording the answers given by the respondents.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1930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Cheating Error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Arises </a:t>
            </a:r>
            <a:r>
              <a:rPr lang="en-US" dirty="0" smtClean="0"/>
              <a:t>when the interviewer fabricates answers to a part or all of the interview.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2316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Respondents Error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13361231"/>
              </p:ext>
            </p:extLst>
          </p:nvPr>
        </p:nvGraphicFramePr>
        <p:xfrm>
          <a:off x="457200" y="1600201"/>
          <a:ext cx="82296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02854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Inability Error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Results from the respondent’s inability to provide accurate answers.</a:t>
            </a:r>
          </a:p>
          <a:p>
            <a:r>
              <a:rPr lang="en-US" dirty="0" smtClean="0"/>
              <a:t>Respondents may provide inaccurate information because of;</a:t>
            </a:r>
          </a:p>
          <a:p>
            <a:pPr lvl="1"/>
            <a:r>
              <a:rPr lang="en-US" dirty="0" smtClean="0"/>
              <a:t>Unfamiliarity</a:t>
            </a:r>
          </a:p>
          <a:p>
            <a:pPr lvl="1"/>
            <a:r>
              <a:rPr lang="en-US" dirty="0" smtClean="0"/>
              <a:t>Fatigue</a:t>
            </a:r>
          </a:p>
          <a:p>
            <a:pPr lvl="1"/>
            <a:r>
              <a:rPr lang="en-US" dirty="0" smtClean="0"/>
              <a:t>Boredom</a:t>
            </a:r>
          </a:p>
          <a:p>
            <a:pPr lvl="1"/>
            <a:r>
              <a:rPr lang="en-US" dirty="0" smtClean="0"/>
              <a:t>Faulty recall</a:t>
            </a:r>
          </a:p>
          <a:p>
            <a:pPr lvl="1"/>
            <a:r>
              <a:rPr lang="en-US" dirty="0" smtClean="0"/>
              <a:t>Question format and 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1417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Unwillingness Error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Arises from the respondent’s unwillingness to provide accurate information. </a:t>
            </a:r>
          </a:p>
          <a:p>
            <a:r>
              <a:rPr lang="en-US" dirty="0" smtClean="0"/>
              <a:t>Respondent’s may intentionally misreport their answers because of a desire to provide socially acceptable answers, avoid embarrassment or please the interviewer.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7424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Budgeting and Scheduling the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Budgeting and scheduling helps to ensure that the marketing research project is completed within the available resources in terms of;</a:t>
            </a:r>
          </a:p>
          <a:p>
            <a:pPr lvl="1"/>
            <a:r>
              <a:rPr lang="en-US" dirty="0" smtClean="0"/>
              <a:t>Time,</a:t>
            </a:r>
          </a:p>
          <a:p>
            <a:pPr lvl="1"/>
            <a:r>
              <a:rPr lang="en-US" dirty="0" smtClean="0"/>
              <a:t>Financial</a:t>
            </a:r>
          </a:p>
          <a:p>
            <a:pPr lvl="1"/>
            <a:r>
              <a:rPr lang="en-US" dirty="0" smtClean="0"/>
              <a:t>Personal and other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5574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Budgeting and Scheduling the Project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specifying the time parameters within which each task should be completed and the cost of each task.</a:t>
            </a:r>
          </a:p>
          <a:p>
            <a:r>
              <a:rPr lang="en-US" dirty="0" smtClean="0"/>
              <a:t>Management tools needed to help ensure that the research project is completed within the available resources.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925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Budgeting and Scheduling the Project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Approaches for Budgeting and Scheduling;</a:t>
            </a:r>
          </a:p>
          <a:p>
            <a:pPr lvl="1"/>
            <a:r>
              <a:rPr lang="en-US" dirty="0" smtClean="0"/>
              <a:t>Critical Path Method (CPM)</a:t>
            </a:r>
          </a:p>
          <a:p>
            <a:pPr lvl="1"/>
            <a:r>
              <a:rPr lang="en-US" dirty="0" smtClean="0"/>
              <a:t>Program Evaluation and Review Technique (PERT)</a:t>
            </a:r>
          </a:p>
          <a:p>
            <a:pPr lvl="1"/>
            <a:r>
              <a:rPr lang="en-US" dirty="0" smtClean="0"/>
              <a:t>Graphical Evaluation and Review Technique (GERT)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8932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en-US" sz="4000" dirty="0" smtClean="0"/>
              <a:t>Critical Path Method (CPM)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Management technique of dividing a research project into component activities, determining the sequence of these components and the time each activity will require.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161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en-US" sz="3400" dirty="0" smtClean="0"/>
              <a:t>Program Evaluation and Review Technique (PERT)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more sophisticated critical path method that accounts for the uncertainty in project completion times.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308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en-US" sz="3400" dirty="0" smtClean="0"/>
              <a:t>Graphical Evaluation and Review Technique (GERT)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sophisticated critical path method that accounts for both the completion probabilities and the activity costs.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703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Research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contains the essence of the project and serves as a contract between researcher and management.</a:t>
            </a:r>
          </a:p>
          <a:p>
            <a:r>
              <a:rPr lang="en-US" dirty="0" smtClean="0"/>
              <a:t>It covers all phases of the marketing research process.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3697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Marketing Research proposal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describes the research problem, the approach, the research design, data collection methods, data analysis methods, and reporting methods.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3487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Marketing Research proposal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Its official design  contains;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Executive Summary;</a:t>
            </a:r>
          </a:p>
          <a:p>
            <a:pPr marL="1371600" lvl="2" indent="-514350"/>
            <a:r>
              <a:rPr lang="en-US" dirty="0" smtClean="0"/>
              <a:t>Summary of the major points from each section, presenting an overview of the entire proposal.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Background;</a:t>
            </a:r>
          </a:p>
          <a:p>
            <a:pPr marL="1371600" lvl="2" indent="-514350"/>
            <a:r>
              <a:rPr lang="en-US" dirty="0" smtClean="0"/>
              <a:t>The background to the problem including environmental context</a:t>
            </a:r>
          </a:p>
        </p:txBody>
      </p:sp>
    </p:spTree>
    <p:extLst>
      <p:ext uri="{BB962C8B-B14F-4D97-AF65-F5344CB8AC3E}">
        <p14:creationId xmlns:p14="http://schemas.microsoft.com/office/powerpoint/2010/main" xmlns="" val="165718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Marketing Research proposal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71550" lvl="1" indent="-514350">
              <a:buFont typeface="+mj-lt"/>
              <a:buAutoNum type="arabicPeriod" startAt="3"/>
            </a:pPr>
            <a:r>
              <a:rPr lang="en-US" dirty="0" smtClean="0"/>
              <a:t>Problem Definition/ Objective;</a:t>
            </a:r>
          </a:p>
          <a:p>
            <a:pPr marL="1371600" lvl="2" indent="-514350"/>
            <a:r>
              <a:rPr lang="en-US" dirty="0" smtClean="0"/>
              <a:t>A statement of problem including specific components.</a:t>
            </a:r>
          </a:p>
          <a:p>
            <a:pPr marL="1371600" lvl="2" indent="-514350"/>
            <a:r>
              <a:rPr lang="en-US" dirty="0" smtClean="0"/>
              <a:t>The objectives of the marketing research project should be clearly specified.</a:t>
            </a:r>
          </a:p>
          <a:p>
            <a:pPr marL="971550" lvl="1" indent="-514350">
              <a:buFont typeface="+mj-lt"/>
              <a:buAutoNum type="arabicPeriod" startAt="3"/>
            </a:pPr>
            <a:r>
              <a:rPr lang="en-US" dirty="0" smtClean="0"/>
              <a:t>Approach to the problem;</a:t>
            </a:r>
          </a:p>
          <a:p>
            <a:pPr marL="1371600" lvl="2" indent="-514350"/>
            <a:r>
              <a:rPr lang="en-US" dirty="0" smtClean="0"/>
              <a:t>Review of the relevant academic and trade literature, with some kind of an analytical model.</a:t>
            </a:r>
          </a:p>
          <a:p>
            <a:pPr marL="1371600" lvl="2" indent="-514350"/>
            <a:r>
              <a:rPr lang="en-US" dirty="0" smtClean="0"/>
              <a:t>If research question and hypothesis developed, include them.</a:t>
            </a:r>
          </a:p>
          <a:p>
            <a:pPr marL="971550" lvl="1" indent="-514350">
              <a:buFont typeface="+mj-lt"/>
              <a:buAutoNum type="arabicPeriod" startAt="3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130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Marketing Research proposal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1" indent="-514350">
              <a:buFont typeface="+mj-lt"/>
              <a:buAutoNum type="arabicPeriod" startAt="5"/>
            </a:pPr>
            <a:r>
              <a:rPr lang="en-US" dirty="0" smtClean="0"/>
              <a:t>Research design;</a:t>
            </a:r>
          </a:p>
          <a:p>
            <a:pPr marL="1314450" lvl="2" indent="-514350"/>
            <a:r>
              <a:rPr lang="en-US" dirty="0" smtClean="0"/>
              <a:t>Which research design adopted?</a:t>
            </a:r>
          </a:p>
          <a:p>
            <a:pPr marL="1314450" lvl="2" indent="-514350"/>
            <a:r>
              <a:rPr lang="en-US" dirty="0" smtClean="0"/>
              <a:t>Information on;</a:t>
            </a:r>
          </a:p>
          <a:p>
            <a:pPr marL="1771650" lvl="3" indent="-514350"/>
            <a:r>
              <a:rPr lang="en-US" dirty="0" smtClean="0"/>
              <a:t>Kind of information to be obtained</a:t>
            </a:r>
          </a:p>
          <a:p>
            <a:pPr marL="1771650" lvl="3" indent="-514350"/>
            <a:r>
              <a:rPr lang="en-US" dirty="0" smtClean="0"/>
              <a:t>Method </a:t>
            </a:r>
            <a:r>
              <a:rPr lang="en-US" dirty="0" smtClean="0"/>
              <a:t>of </a:t>
            </a:r>
            <a:r>
              <a:rPr lang="en-US" dirty="0" smtClean="0"/>
              <a:t>administrating the questionnaire</a:t>
            </a:r>
          </a:p>
          <a:p>
            <a:pPr marL="1771650" lvl="3" indent="-514350"/>
            <a:r>
              <a:rPr lang="en-US" dirty="0" smtClean="0"/>
              <a:t>Scaling techniques</a:t>
            </a:r>
          </a:p>
          <a:p>
            <a:pPr marL="1771650" lvl="3" indent="-514350"/>
            <a:r>
              <a:rPr lang="en-US" dirty="0" smtClean="0"/>
              <a:t>Nature of questionnaire</a:t>
            </a:r>
          </a:p>
          <a:p>
            <a:pPr marL="1771650" lvl="3" indent="-514350"/>
            <a:r>
              <a:rPr lang="en-US" dirty="0" smtClean="0"/>
              <a:t>Sampling plan and sampling size</a:t>
            </a:r>
          </a:p>
          <a:p>
            <a:pPr marL="914400" lvl="1" indent="-514350">
              <a:buFont typeface="+mj-lt"/>
              <a:buAutoNum type="arabicPeriod" startAt="5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635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Marketing Research proposal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1" indent="-514350">
              <a:buFont typeface="+mj-lt"/>
              <a:buAutoNum type="arabicPeriod" startAt="6"/>
            </a:pPr>
            <a:r>
              <a:rPr lang="en-US" dirty="0" smtClean="0"/>
              <a:t>Fieldwork/ Data collection;</a:t>
            </a:r>
          </a:p>
          <a:p>
            <a:pPr marL="1314450" lvl="2" indent="-514350"/>
            <a:r>
              <a:rPr lang="en-US" dirty="0" smtClean="0"/>
              <a:t>Discussion on how data will be collected and who will collect it?</a:t>
            </a:r>
          </a:p>
          <a:p>
            <a:pPr marL="914400" lvl="1" indent="-514350">
              <a:buFont typeface="+mj-lt"/>
              <a:buAutoNum type="arabicPeriod" startAt="6"/>
            </a:pPr>
            <a:r>
              <a:rPr lang="en-US" dirty="0" smtClean="0"/>
              <a:t>Data Analysis;</a:t>
            </a:r>
          </a:p>
          <a:p>
            <a:pPr marL="1314450" lvl="2" indent="-514350"/>
            <a:r>
              <a:rPr lang="en-US" dirty="0" smtClean="0"/>
              <a:t>What kind of data analysis will be conducted and how the results will be interpreted?</a:t>
            </a:r>
          </a:p>
        </p:txBody>
      </p:sp>
    </p:spTree>
    <p:extLst>
      <p:ext uri="{BB962C8B-B14F-4D97-AF65-F5344CB8AC3E}">
        <p14:creationId xmlns:p14="http://schemas.microsoft.com/office/powerpoint/2010/main" xmlns="" val="312613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Marketing Research proposal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1" indent="-514350">
              <a:buFont typeface="+mj-lt"/>
              <a:buAutoNum type="arabicPeriod" startAt="8"/>
            </a:pPr>
            <a:r>
              <a:rPr lang="en-US" dirty="0" smtClean="0"/>
              <a:t>Reporting;</a:t>
            </a:r>
          </a:p>
          <a:p>
            <a:pPr marL="1314450" lvl="2" indent="-514350"/>
            <a:r>
              <a:rPr lang="en-US" dirty="0" smtClean="0"/>
              <a:t>Specify whether intermediate reports will be presented and at what stages.</a:t>
            </a:r>
          </a:p>
          <a:p>
            <a:pPr marL="1314450" lvl="2" indent="-514350"/>
            <a:r>
              <a:rPr lang="en-US" dirty="0" smtClean="0"/>
              <a:t>What will be the form of final report and presentation</a:t>
            </a:r>
          </a:p>
          <a:p>
            <a:pPr marL="914400" lvl="1" indent="-514350">
              <a:buFont typeface="+mj-lt"/>
              <a:buAutoNum type="arabicPeriod" startAt="8"/>
            </a:pPr>
            <a:r>
              <a:rPr lang="en-US" dirty="0" smtClean="0"/>
              <a:t>Cost and Time;</a:t>
            </a:r>
          </a:p>
          <a:p>
            <a:pPr marL="1314450" lvl="2" indent="-514350"/>
            <a:r>
              <a:rPr lang="en-US" dirty="0" smtClean="0"/>
              <a:t>The cost of project and time schedule, broken by phases</a:t>
            </a:r>
          </a:p>
          <a:p>
            <a:pPr marL="1314450" lvl="2" indent="-514350"/>
            <a:r>
              <a:rPr lang="en-US" dirty="0" smtClean="0"/>
              <a:t>In large projects a payment schedule should also be worked out in advance.</a:t>
            </a:r>
          </a:p>
        </p:txBody>
      </p:sp>
    </p:spTree>
    <p:extLst>
      <p:ext uri="{BB962C8B-B14F-4D97-AF65-F5344CB8AC3E}">
        <p14:creationId xmlns:p14="http://schemas.microsoft.com/office/powerpoint/2010/main" xmlns="" val="336643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Marketing Research proposal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-514350">
              <a:buFont typeface="+mj-lt"/>
              <a:buAutoNum type="arabicPeriod" startAt="10"/>
            </a:pPr>
            <a:r>
              <a:rPr lang="en-US" dirty="0" smtClean="0"/>
              <a:t>Appendices;</a:t>
            </a:r>
          </a:p>
          <a:p>
            <a:pPr marL="914400" lvl="2" indent="-514350"/>
            <a:r>
              <a:rPr lang="en-US" dirty="0" smtClean="0"/>
              <a:t> Any statistical or other information that is of interest only to a few people should be contained in appendices.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212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This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Potential Sources of Errors</a:t>
            </a:r>
          </a:p>
          <a:p>
            <a:r>
              <a:rPr lang="en-US" dirty="0" smtClean="0"/>
              <a:t>Total Error</a:t>
            </a:r>
          </a:p>
          <a:p>
            <a:r>
              <a:rPr lang="en-US" dirty="0" smtClean="0"/>
              <a:t>Budgeting and Scheduling the Project</a:t>
            </a:r>
          </a:p>
          <a:p>
            <a:r>
              <a:rPr lang="en-US" dirty="0" smtClean="0"/>
              <a:t>Marketing Research Proposal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7211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819400"/>
            <a:ext cx="8229600" cy="1143000"/>
          </a:xfrm>
        </p:spPr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12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</TotalTime>
  <Words>1202</Words>
  <Application>Microsoft Office PowerPoint</Application>
  <PresentationFormat>On-screen Show (4:3)</PresentationFormat>
  <Paragraphs>159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MGT-491 QUANTITATIVE ANALYSIS AND RESEARCH FOR MANAGEMENT</vt:lpstr>
      <vt:lpstr>Summary of Last Session</vt:lpstr>
      <vt:lpstr>Potential sources of error</vt:lpstr>
      <vt:lpstr>Total error</vt:lpstr>
      <vt:lpstr>Total error (Contd.)</vt:lpstr>
      <vt:lpstr>Random Sampling Error</vt:lpstr>
      <vt:lpstr>Non Sampling Error</vt:lpstr>
      <vt:lpstr>Non Sampling Error (Contd.)</vt:lpstr>
      <vt:lpstr>Non Response Error</vt:lpstr>
      <vt:lpstr>Non Response Error (Contd.)</vt:lpstr>
      <vt:lpstr>Response Error</vt:lpstr>
      <vt:lpstr>Response Error (Contd.)</vt:lpstr>
      <vt:lpstr>Researcher Error</vt:lpstr>
      <vt:lpstr>Surrogate Information Error</vt:lpstr>
      <vt:lpstr>Measurement Error</vt:lpstr>
      <vt:lpstr>Population Definition Error</vt:lpstr>
      <vt:lpstr>Sampling Frame Error</vt:lpstr>
      <vt:lpstr>Data Analysis Error</vt:lpstr>
      <vt:lpstr>Interviewers Errors</vt:lpstr>
      <vt:lpstr>Respondent Selection Error</vt:lpstr>
      <vt:lpstr>Questioning Error</vt:lpstr>
      <vt:lpstr>Recording Error</vt:lpstr>
      <vt:lpstr>Cheating Error</vt:lpstr>
      <vt:lpstr>Respondents Error</vt:lpstr>
      <vt:lpstr>Inability Error</vt:lpstr>
      <vt:lpstr>Unwillingness Error</vt:lpstr>
      <vt:lpstr>Budgeting and Scheduling the Project</vt:lpstr>
      <vt:lpstr>Budgeting and Scheduling the Project (Contd.)</vt:lpstr>
      <vt:lpstr>Budgeting and Scheduling the Project (Contd.)</vt:lpstr>
      <vt:lpstr>Critical Path Method (CPM) </vt:lpstr>
      <vt:lpstr>Program Evaluation and Review Technique (PERT) </vt:lpstr>
      <vt:lpstr>Graphical Evaluation and Review Technique (GERT) </vt:lpstr>
      <vt:lpstr>Marketing Research proposal</vt:lpstr>
      <vt:lpstr>Marketing Research proposal (Contd.)</vt:lpstr>
      <vt:lpstr>Marketing Research proposal (Contd.)</vt:lpstr>
      <vt:lpstr>Marketing Research proposal (Contd.)</vt:lpstr>
      <vt:lpstr>Marketing Research proposal (Contd.)</vt:lpstr>
      <vt:lpstr>Marketing Research proposal (Contd.)</vt:lpstr>
      <vt:lpstr>Marketing Research proposal (Contd.)</vt:lpstr>
      <vt:lpstr>Marketing Research proposal (Contd.)</vt:lpstr>
      <vt:lpstr>Summary of This Session</vt:lpstr>
      <vt:lpstr>Thanks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Osman</dc:creator>
  <cp:lastModifiedBy>NTS</cp:lastModifiedBy>
  <cp:revision>36</cp:revision>
  <dcterms:created xsi:type="dcterms:W3CDTF">2013-06-19T17:38:40Z</dcterms:created>
  <dcterms:modified xsi:type="dcterms:W3CDTF">2013-06-20T09:53:53Z</dcterms:modified>
</cp:coreProperties>
</file>