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quickStyle5.xml" ContentType="application/vnd.openxmlformats-officedocument.drawingml.diagramStyl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0"/>
  </p:notesMasterIdLst>
  <p:sldIdLst>
    <p:sldId id="307" r:id="rId2"/>
    <p:sldId id="257" r:id="rId3"/>
    <p:sldId id="258" r:id="rId4"/>
    <p:sldId id="260" r:id="rId5"/>
    <p:sldId id="261" r:id="rId6"/>
    <p:sldId id="262" r:id="rId7"/>
    <p:sldId id="259" r:id="rId8"/>
    <p:sldId id="263" r:id="rId9"/>
    <p:sldId id="309"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315" r:id="rId28"/>
    <p:sldId id="282" r:id="rId29"/>
    <p:sldId id="283" r:id="rId30"/>
    <p:sldId id="308" r:id="rId31"/>
    <p:sldId id="311" r:id="rId32"/>
    <p:sldId id="310" r:id="rId33"/>
    <p:sldId id="313" r:id="rId34"/>
    <p:sldId id="312"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14"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B6B0F7-F936-429F-8CC1-23F88F9C0A46}" type="doc">
      <dgm:prSet loTypeId="urn:microsoft.com/office/officeart/2005/8/layout/process5" loCatId="process" qsTypeId="urn:microsoft.com/office/officeart/2005/8/quickstyle/3d3" qsCatId="3D" csTypeId="urn:microsoft.com/office/officeart/2005/8/colors/colorful5" csCatId="colorful" phldr="1"/>
      <dgm:spPr/>
      <dgm:t>
        <a:bodyPr/>
        <a:lstStyle/>
        <a:p>
          <a:endParaRPr lang="en-US"/>
        </a:p>
      </dgm:t>
    </dgm:pt>
    <dgm:pt modelId="{87523A92-38EA-4CDB-851C-3BECE7E427B4}">
      <dgm:prSet phldrT="[Text]"/>
      <dgm:spPr/>
      <dgm:t>
        <a:bodyPr/>
        <a:lstStyle/>
        <a:p>
          <a:r>
            <a:rPr lang="en-US" dirty="0" smtClean="0">
              <a:solidFill>
                <a:srgbClr val="FFFF00"/>
              </a:solidFill>
            </a:rPr>
            <a:t>Preparing preliminary plan for Data Analysis</a:t>
          </a:r>
          <a:endParaRPr lang="en-US" dirty="0">
            <a:solidFill>
              <a:srgbClr val="FFFF00"/>
            </a:solidFill>
          </a:endParaRPr>
        </a:p>
      </dgm:t>
    </dgm:pt>
    <dgm:pt modelId="{80FCF23A-7772-4D0E-B7B0-DA378BA795A7}" type="parTrans" cxnId="{076B86DB-D802-4B64-98A9-52414F426019}">
      <dgm:prSet/>
      <dgm:spPr/>
      <dgm:t>
        <a:bodyPr/>
        <a:lstStyle/>
        <a:p>
          <a:endParaRPr lang="en-US"/>
        </a:p>
      </dgm:t>
    </dgm:pt>
    <dgm:pt modelId="{B223437E-6267-481B-A79D-C39A1E6DC8A5}" type="sibTrans" cxnId="{076B86DB-D802-4B64-98A9-52414F426019}">
      <dgm:prSet/>
      <dgm:spPr/>
      <dgm:t>
        <a:bodyPr/>
        <a:lstStyle/>
        <a:p>
          <a:endParaRPr lang="en-US"/>
        </a:p>
      </dgm:t>
    </dgm:pt>
    <dgm:pt modelId="{AA382BCF-43F3-4FA7-8486-6573366CD6A9}">
      <dgm:prSet phldrT="[Text]"/>
      <dgm:spPr/>
      <dgm:t>
        <a:bodyPr/>
        <a:lstStyle/>
        <a:p>
          <a:r>
            <a:rPr lang="en-US" dirty="0" smtClean="0">
              <a:solidFill>
                <a:schemeClr val="tx1"/>
              </a:solidFill>
            </a:rPr>
            <a:t>Questionnaire Checking</a:t>
          </a:r>
          <a:endParaRPr lang="en-US" dirty="0">
            <a:solidFill>
              <a:schemeClr val="tx1"/>
            </a:solidFill>
          </a:endParaRPr>
        </a:p>
      </dgm:t>
    </dgm:pt>
    <dgm:pt modelId="{1BEFB20A-D5D9-4A5E-87C9-E994CEE035F5}" type="parTrans" cxnId="{FF2E966F-534C-4283-A257-F382947888FC}">
      <dgm:prSet/>
      <dgm:spPr/>
      <dgm:t>
        <a:bodyPr/>
        <a:lstStyle/>
        <a:p>
          <a:endParaRPr lang="en-US"/>
        </a:p>
      </dgm:t>
    </dgm:pt>
    <dgm:pt modelId="{C1000FE5-3C6B-4276-AA9B-35F3762A4ADF}" type="sibTrans" cxnId="{FF2E966F-534C-4283-A257-F382947888FC}">
      <dgm:prSet/>
      <dgm:spPr/>
      <dgm:t>
        <a:bodyPr/>
        <a:lstStyle/>
        <a:p>
          <a:endParaRPr lang="en-US"/>
        </a:p>
      </dgm:t>
    </dgm:pt>
    <dgm:pt modelId="{6F6CA620-20DE-42D2-89A4-408DF076B67D}">
      <dgm:prSet phldrT="[Text]"/>
      <dgm:spPr/>
      <dgm:t>
        <a:bodyPr/>
        <a:lstStyle/>
        <a:p>
          <a:r>
            <a:rPr lang="en-US" dirty="0" smtClean="0">
              <a:solidFill>
                <a:schemeClr val="tx1"/>
              </a:solidFill>
            </a:rPr>
            <a:t>Editing</a:t>
          </a:r>
          <a:endParaRPr lang="en-US" dirty="0">
            <a:solidFill>
              <a:schemeClr val="tx1"/>
            </a:solidFill>
          </a:endParaRPr>
        </a:p>
      </dgm:t>
    </dgm:pt>
    <dgm:pt modelId="{BDF34224-2708-4FAC-8C4F-509B020EDD60}" type="parTrans" cxnId="{AECFB1B9-26D4-4539-975E-02E57C956172}">
      <dgm:prSet/>
      <dgm:spPr/>
      <dgm:t>
        <a:bodyPr/>
        <a:lstStyle/>
        <a:p>
          <a:endParaRPr lang="en-US"/>
        </a:p>
      </dgm:t>
    </dgm:pt>
    <dgm:pt modelId="{56E61BE6-96B7-43B9-80E3-9FF6C4AFB54B}" type="sibTrans" cxnId="{AECFB1B9-26D4-4539-975E-02E57C956172}">
      <dgm:prSet/>
      <dgm:spPr/>
      <dgm:t>
        <a:bodyPr/>
        <a:lstStyle/>
        <a:p>
          <a:endParaRPr lang="en-US"/>
        </a:p>
      </dgm:t>
    </dgm:pt>
    <dgm:pt modelId="{9832309A-DE14-4FC6-A1D7-495F7BBE5733}">
      <dgm:prSet phldrT="[Text]"/>
      <dgm:spPr/>
      <dgm:t>
        <a:bodyPr/>
        <a:lstStyle/>
        <a:p>
          <a:r>
            <a:rPr lang="en-US" dirty="0" smtClean="0">
              <a:solidFill>
                <a:schemeClr val="tx1"/>
              </a:solidFill>
            </a:rPr>
            <a:t>Coding</a:t>
          </a:r>
          <a:endParaRPr lang="en-US" dirty="0">
            <a:solidFill>
              <a:schemeClr val="tx1"/>
            </a:solidFill>
          </a:endParaRPr>
        </a:p>
      </dgm:t>
    </dgm:pt>
    <dgm:pt modelId="{1167EE6D-ECDC-40C8-A87E-DD30BA449918}" type="parTrans" cxnId="{C2F31132-6E02-48AB-A90C-D86F55B9239B}">
      <dgm:prSet/>
      <dgm:spPr/>
      <dgm:t>
        <a:bodyPr/>
        <a:lstStyle/>
        <a:p>
          <a:endParaRPr lang="en-US"/>
        </a:p>
      </dgm:t>
    </dgm:pt>
    <dgm:pt modelId="{52DFB213-087B-4D7A-A1F4-F0A839C42701}" type="sibTrans" cxnId="{C2F31132-6E02-48AB-A90C-D86F55B9239B}">
      <dgm:prSet/>
      <dgm:spPr/>
      <dgm:t>
        <a:bodyPr/>
        <a:lstStyle/>
        <a:p>
          <a:endParaRPr lang="en-US"/>
        </a:p>
      </dgm:t>
    </dgm:pt>
    <dgm:pt modelId="{64EE75AB-E278-48FD-BB41-86735A113989}">
      <dgm:prSet phldrT="[Text]"/>
      <dgm:spPr/>
      <dgm:t>
        <a:bodyPr/>
        <a:lstStyle/>
        <a:p>
          <a:r>
            <a:rPr lang="en-US" dirty="0" smtClean="0">
              <a:solidFill>
                <a:schemeClr val="tx1"/>
              </a:solidFill>
            </a:rPr>
            <a:t>Transcribing</a:t>
          </a:r>
          <a:endParaRPr lang="en-US" dirty="0">
            <a:solidFill>
              <a:schemeClr val="tx1"/>
            </a:solidFill>
          </a:endParaRPr>
        </a:p>
      </dgm:t>
    </dgm:pt>
    <dgm:pt modelId="{7B472E68-B2E3-43BE-A45F-697C4CA86453}" type="parTrans" cxnId="{E2DA51F9-B8FB-4D05-858B-D3845D66A12A}">
      <dgm:prSet/>
      <dgm:spPr/>
      <dgm:t>
        <a:bodyPr/>
        <a:lstStyle/>
        <a:p>
          <a:endParaRPr lang="en-US"/>
        </a:p>
      </dgm:t>
    </dgm:pt>
    <dgm:pt modelId="{71F0ADE3-BF83-4FC5-8F4D-18563D282761}" type="sibTrans" cxnId="{E2DA51F9-B8FB-4D05-858B-D3845D66A12A}">
      <dgm:prSet/>
      <dgm:spPr/>
      <dgm:t>
        <a:bodyPr/>
        <a:lstStyle/>
        <a:p>
          <a:endParaRPr lang="en-US"/>
        </a:p>
      </dgm:t>
    </dgm:pt>
    <dgm:pt modelId="{AA3F3C9C-7BD3-47FF-BAAB-1CFE2C688264}">
      <dgm:prSet/>
      <dgm:spPr/>
      <dgm:t>
        <a:bodyPr/>
        <a:lstStyle/>
        <a:p>
          <a:r>
            <a:rPr lang="en-US" dirty="0" smtClean="0">
              <a:solidFill>
                <a:schemeClr val="tx1"/>
              </a:solidFill>
            </a:rPr>
            <a:t>Data Cleaning</a:t>
          </a:r>
          <a:endParaRPr lang="en-US" dirty="0">
            <a:solidFill>
              <a:schemeClr val="tx1"/>
            </a:solidFill>
          </a:endParaRPr>
        </a:p>
      </dgm:t>
    </dgm:pt>
    <dgm:pt modelId="{482497AD-1D62-4240-AA8A-E62037C0DE07}" type="parTrans" cxnId="{FC2F4420-1B62-410D-A2D5-0FD3ED71F6A2}">
      <dgm:prSet/>
      <dgm:spPr/>
      <dgm:t>
        <a:bodyPr/>
        <a:lstStyle/>
        <a:p>
          <a:endParaRPr lang="en-US"/>
        </a:p>
      </dgm:t>
    </dgm:pt>
    <dgm:pt modelId="{5C01D4AD-03E1-49CD-B1D7-5ED9EF563DF4}" type="sibTrans" cxnId="{FC2F4420-1B62-410D-A2D5-0FD3ED71F6A2}">
      <dgm:prSet/>
      <dgm:spPr/>
      <dgm:t>
        <a:bodyPr/>
        <a:lstStyle/>
        <a:p>
          <a:endParaRPr lang="en-US"/>
        </a:p>
      </dgm:t>
    </dgm:pt>
    <dgm:pt modelId="{77C57B9D-63D5-4AC7-B3D1-749BA1E73974}">
      <dgm:prSet/>
      <dgm:spPr/>
      <dgm:t>
        <a:bodyPr/>
        <a:lstStyle/>
        <a:p>
          <a:r>
            <a:rPr lang="en-US" dirty="0" smtClean="0">
              <a:solidFill>
                <a:schemeClr val="tx1"/>
              </a:solidFill>
            </a:rPr>
            <a:t>Statistically adjusting the data</a:t>
          </a:r>
          <a:endParaRPr lang="en-US" dirty="0">
            <a:solidFill>
              <a:schemeClr val="tx1"/>
            </a:solidFill>
          </a:endParaRPr>
        </a:p>
      </dgm:t>
    </dgm:pt>
    <dgm:pt modelId="{D7DA714E-6962-4566-AEA1-F26ED3AD1643}" type="parTrans" cxnId="{2F1545C1-EF16-4A96-9D72-93953A7E0F6C}">
      <dgm:prSet/>
      <dgm:spPr/>
      <dgm:t>
        <a:bodyPr/>
        <a:lstStyle/>
        <a:p>
          <a:endParaRPr lang="en-US"/>
        </a:p>
      </dgm:t>
    </dgm:pt>
    <dgm:pt modelId="{1DF95BF8-BC98-4B85-9D17-0DBC1730E4DD}" type="sibTrans" cxnId="{2F1545C1-EF16-4A96-9D72-93953A7E0F6C}">
      <dgm:prSet/>
      <dgm:spPr/>
      <dgm:t>
        <a:bodyPr/>
        <a:lstStyle/>
        <a:p>
          <a:endParaRPr lang="en-US"/>
        </a:p>
      </dgm:t>
    </dgm:pt>
    <dgm:pt modelId="{0FEF0594-325E-48ED-AE2A-9FDE774E9D61}">
      <dgm:prSet/>
      <dgm:spPr/>
      <dgm:t>
        <a:bodyPr/>
        <a:lstStyle/>
        <a:p>
          <a:r>
            <a:rPr lang="en-US" dirty="0" smtClean="0">
              <a:solidFill>
                <a:schemeClr val="tx1"/>
              </a:solidFill>
            </a:rPr>
            <a:t>Selecting a Data Analysis Strategy</a:t>
          </a:r>
          <a:endParaRPr lang="en-US" dirty="0">
            <a:solidFill>
              <a:schemeClr val="tx1"/>
            </a:solidFill>
          </a:endParaRPr>
        </a:p>
      </dgm:t>
    </dgm:pt>
    <dgm:pt modelId="{7B4C2BC2-79C8-4150-B771-01C3F65BCF25}" type="parTrans" cxnId="{1F1576ED-DDEC-46FC-B904-ACE93A36C2B9}">
      <dgm:prSet/>
      <dgm:spPr/>
      <dgm:t>
        <a:bodyPr/>
        <a:lstStyle/>
        <a:p>
          <a:endParaRPr lang="en-US"/>
        </a:p>
      </dgm:t>
    </dgm:pt>
    <dgm:pt modelId="{BFFC3D5E-D608-486F-AEBA-87623D0450CE}" type="sibTrans" cxnId="{1F1576ED-DDEC-46FC-B904-ACE93A36C2B9}">
      <dgm:prSet/>
      <dgm:spPr/>
      <dgm:t>
        <a:bodyPr/>
        <a:lstStyle/>
        <a:p>
          <a:endParaRPr lang="en-US"/>
        </a:p>
      </dgm:t>
    </dgm:pt>
    <dgm:pt modelId="{D42E325D-19A4-4CA6-A032-D6B09653A747}" type="pres">
      <dgm:prSet presAssocID="{8BB6B0F7-F936-429F-8CC1-23F88F9C0A46}" presName="diagram" presStyleCnt="0">
        <dgm:presLayoutVars>
          <dgm:dir/>
          <dgm:resizeHandles val="exact"/>
        </dgm:presLayoutVars>
      </dgm:prSet>
      <dgm:spPr/>
      <dgm:t>
        <a:bodyPr/>
        <a:lstStyle/>
        <a:p>
          <a:endParaRPr lang="en-US"/>
        </a:p>
      </dgm:t>
    </dgm:pt>
    <dgm:pt modelId="{64E638AA-A8DA-4079-8FFA-004E474E62DF}" type="pres">
      <dgm:prSet presAssocID="{87523A92-38EA-4CDB-851C-3BECE7E427B4}" presName="node" presStyleLbl="node1" presStyleIdx="0" presStyleCnt="8">
        <dgm:presLayoutVars>
          <dgm:bulletEnabled val="1"/>
        </dgm:presLayoutVars>
      </dgm:prSet>
      <dgm:spPr/>
      <dgm:t>
        <a:bodyPr/>
        <a:lstStyle/>
        <a:p>
          <a:endParaRPr lang="en-US"/>
        </a:p>
      </dgm:t>
    </dgm:pt>
    <dgm:pt modelId="{9380F681-DA82-4E4E-BA42-4A5C58852CBD}" type="pres">
      <dgm:prSet presAssocID="{B223437E-6267-481B-A79D-C39A1E6DC8A5}" presName="sibTrans" presStyleLbl="sibTrans2D1" presStyleIdx="0" presStyleCnt="7"/>
      <dgm:spPr/>
      <dgm:t>
        <a:bodyPr/>
        <a:lstStyle/>
        <a:p>
          <a:endParaRPr lang="en-US"/>
        </a:p>
      </dgm:t>
    </dgm:pt>
    <dgm:pt modelId="{46A40C1D-7437-4FE4-B350-70CC4A3DAD80}" type="pres">
      <dgm:prSet presAssocID="{B223437E-6267-481B-A79D-C39A1E6DC8A5}" presName="connectorText" presStyleLbl="sibTrans2D1" presStyleIdx="0" presStyleCnt="7"/>
      <dgm:spPr/>
      <dgm:t>
        <a:bodyPr/>
        <a:lstStyle/>
        <a:p>
          <a:endParaRPr lang="en-US"/>
        </a:p>
      </dgm:t>
    </dgm:pt>
    <dgm:pt modelId="{A85126C3-BDF4-4DB3-AEF4-95E722100A34}" type="pres">
      <dgm:prSet presAssocID="{AA382BCF-43F3-4FA7-8486-6573366CD6A9}" presName="node" presStyleLbl="node1" presStyleIdx="1" presStyleCnt="8">
        <dgm:presLayoutVars>
          <dgm:bulletEnabled val="1"/>
        </dgm:presLayoutVars>
      </dgm:prSet>
      <dgm:spPr/>
      <dgm:t>
        <a:bodyPr/>
        <a:lstStyle/>
        <a:p>
          <a:endParaRPr lang="en-US"/>
        </a:p>
      </dgm:t>
    </dgm:pt>
    <dgm:pt modelId="{3F268B76-2A59-485F-87AA-61736D7F7F25}" type="pres">
      <dgm:prSet presAssocID="{C1000FE5-3C6B-4276-AA9B-35F3762A4ADF}" presName="sibTrans" presStyleLbl="sibTrans2D1" presStyleIdx="1" presStyleCnt="7"/>
      <dgm:spPr/>
      <dgm:t>
        <a:bodyPr/>
        <a:lstStyle/>
        <a:p>
          <a:endParaRPr lang="en-US"/>
        </a:p>
      </dgm:t>
    </dgm:pt>
    <dgm:pt modelId="{C0A00C03-3CB9-45D7-AB07-A4C2DD65F5BF}" type="pres">
      <dgm:prSet presAssocID="{C1000FE5-3C6B-4276-AA9B-35F3762A4ADF}" presName="connectorText" presStyleLbl="sibTrans2D1" presStyleIdx="1" presStyleCnt="7"/>
      <dgm:spPr/>
      <dgm:t>
        <a:bodyPr/>
        <a:lstStyle/>
        <a:p>
          <a:endParaRPr lang="en-US"/>
        </a:p>
      </dgm:t>
    </dgm:pt>
    <dgm:pt modelId="{D776DB07-F3D1-4A00-9C2B-578B8AE4CD72}" type="pres">
      <dgm:prSet presAssocID="{6F6CA620-20DE-42D2-89A4-408DF076B67D}" presName="node" presStyleLbl="node1" presStyleIdx="2" presStyleCnt="8">
        <dgm:presLayoutVars>
          <dgm:bulletEnabled val="1"/>
        </dgm:presLayoutVars>
      </dgm:prSet>
      <dgm:spPr/>
      <dgm:t>
        <a:bodyPr/>
        <a:lstStyle/>
        <a:p>
          <a:endParaRPr lang="en-US"/>
        </a:p>
      </dgm:t>
    </dgm:pt>
    <dgm:pt modelId="{FF9A1671-347E-4CCF-9C02-8CCA4A442BCD}" type="pres">
      <dgm:prSet presAssocID="{56E61BE6-96B7-43B9-80E3-9FF6C4AFB54B}" presName="sibTrans" presStyleLbl="sibTrans2D1" presStyleIdx="2" presStyleCnt="7"/>
      <dgm:spPr/>
      <dgm:t>
        <a:bodyPr/>
        <a:lstStyle/>
        <a:p>
          <a:endParaRPr lang="en-US"/>
        </a:p>
      </dgm:t>
    </dgm:pt>
    <dgm:pt modelId="{16D621E6-F690-49A0-9509-5603AF1B5915}" type="pres">
      <dgm:prSet presAssocID="{56E61BE6-96B7-43B9-80E3-9FF6C4AFB54B}" presName="connectorText" presStyleLbl="sibTrans2D1" presStyleIdx="2" presStyleCnt="7"/>
      <dgm:spPr/>
      <dgm:t>
        <a:bodyPr/>
        <a:lstStyle/>
        <a:p>
          <a:endParaRPr lang="en-US"/>
        </a:p>
      </dgm:t>
    </dgm:pt>
    <dgm:pt modelId="{C55E234A-504F-4F2E-8EE1-467FCE2B3022}" type="pres">
      <dgm:prSet presAssocID="{9832309A-DE14-4FC6-A1D7-495F7BBE5733}" presName="node" presStyleLbl="node1" presStyleIdx="3" presStyleCnt="8">
        <dgm:presLayoutVars>
          <dgm:bulletEnabled val="1"/>
        </dgm:presLayoutVars>
      </dgm:prSet>
      <dgm:spPr/>
      <dgm:t>
        <a:bodyPr/>
        <a:lstStyle/>
        <a:p>
          <a:endParaRPr lang="en-US"/>
        </a:p>
      </dgm:t>
    </dgm:pt>
    <dgm:pt modelId="{C6814A88-C6AB-4756-A2B4-03DAE3EBBAA2}" type="pres">
      <dgm:prSet presAssocID="{52DFB213-087B-4D7A-A1F4-F0A839C42701}" presName="sibTrans" presStyleLbl="sibTrans2D1" presStyleIdx="3" presStyleCnt="7"/>
      <dgm:spPr/>
      <dgm:t>
        <a:bodyPr/>
        <a:lstStyle/>
        <a:p>
          <a:endParaRPr lang="en-US"/>
        </a:p>
      </dgm:t>
    </dgm:pt>
    <dgm:pt modelId="{68DF28E2-2051-4053-A243-EB83D1D7E92F}" type="pres">
      <dgm:prSet presAssocID="{52DFB213-087B-4D7A-A1F4-F0A839C42701}" presName="connectorText" presStyleLbl="sibTrans2D1" presStyleIdx="3" presStyleCnt="7"/>
      <dgm:spPr/>
      <dgm:t>
        <a:bodyPr/>
        <a:lstStyle/>
        <a:p>
          <a:endParaRPr lang="en-US"/>
        </a:p>
      </dgm:t>
    </dgm:pt>
    <dgm:pt modelId="{0D0444E9-35DA-4C42-89D9-57134F109EC2}" type="pres">
      <dgm:prSet presAssocID="{64EE75AB-E278-48FD-BB41-86735A113989}" presName="node" presStyleLbl="node1" presStyleIdx="4" presStyleCnt="8">
        <dgm:presLayoutVars>
          <dgm:bulletEnabled val="1"/>
        </dgm:presLayoutVars>
      </dgm:prSet>
      <dgm:spPr/>
      <dgm:t>
        <a:bodyPr/>
        <a:lstStyle/>
        <a:p>
          <a:endParaRPr lang="en-US"/>
        </a:p>
      </dgm:t>
    </dgm:pt>
    <dgm:pt modelId="{44EF7223-0C81-46EA-907C-C5A25DC1B590}" type="pres">
      <dgm:prSet presAssocID="{71F0ADE3-BF83-4FC5-8F4D-18563D282761}" presName="sibTrans" presStyleLbl="sibTrans2D1" presStyleIdx="4" presStyleCnt="7"/>
      <dgm:spPr/>
      <dgm:t>
        <a:bodyPr/>
        <a:lstStyle/>
        <a:p>
          <a:endParaRPr lang="en-US"/>
        </a:p>
      </dgm:t>
    </dgm:pt>
    <dgm:pt modelId="{23629CF1-4143-40EF-977F-E7E277FF117B}" type="pres">
      <dgm:prSet presAssocID="{71F0ADE3-BF83-4FC5-8F4D-18563D282761}" presName="connectorText" presStyleLbl="sibTrans2D1" presStyleIdx="4" presStyleCnt="7"/>
      <dgm:spPr/>
      <dgm:t>
        <a:bodyPr/>
        <a:lstStyle/>
        <a:p>
          <a:endParaRPr lang="en-US"/>
        </a:p>
      </dgm:t>
    </dgm:pt>
    <dgm:pt modelId="{89109F96-4FE4-4265-ABC5-087046292314}" type="pres">
      <dgm:prSet presAssocID="{AA3F3C9C-7BD3-47FF-BAAB-1CFE2C688264}" presName="node" presStyleLbl="node1" presStyleIdx="5" presStyleCnt="8">
        <dgm:presLayoutVars>
          <dgm:bulletEnabled val="1"/>
        </dgm:presLayoutVars>
      </dgm:prSet>
      <dgm:spPr/>
      <dgm:t>
        <a:bodyPr/>
        <a:lstStyle/>
        <a:p>
          <a:endParaRPr lang="en-US"/>
        </a:p>
      </dgm:t>
    </dgm:pt>
    <dgm:pt modelId="{253E0F9C-37AB-47A7-A41C-72BDD36341A5}" type="pres">
      <dgm:prSet presAssocID="{5C01D4AD-03E1-49CD-B1D7-5ED9EF563DF4}" presName="sibTrans" presStyleLbl="sibTrans2D1" presStyleIdx="5" presStyleCnt="7"/>
      <dgm:spPr/>
      <dgm:t>
        <a:bodyPr/>
        <a:lstStyle/>
        <a:p>
          <a:endParaRPr lang="en-US"/>
        </a:p>
      </dgm:t>
    </dgm:pt>
    <dgm:pt modelId="{1FADC7D3-BCA6-48EF-93D3-C93D67B32DFC}" type="pres">
      <dgm:prSet presAssocID="{5C01D4AD-03E1-49CD-B1D7-5ED9EF563DF4}" presName="connectorText" presStyleLbl="sibTrans2D1" presStyleIdx="5" presStyleCnt="7"/>
      <dgm:spPr/>
      <dgm:t>
        <a:bodyPr/>
        <a:lstStyle/>
        <a:p>
          <a:endParaRPr lang="en-US"/>
        </a:p>
      </dgm:t>
    </dgm:pt>
    <dgm:pt modelId="{B98E50C2-C7B2-4F6C-A6AF-54FD3611A25A}" type="pres">
      <dgm:prSet presAssocID="{77C57B9D-63D5-4AC7-B3D1-749BA1E73974}" presName="node" presStyleLbl="node1" presStyleIdx="6" presStyleCnt="8">
        <dgm:presLayoutVars>
          <dgm:bulletEnabled val="1"/>
        </dgm:presLayoutVars>
      </dgm:prSet>
      <dgm:spPr/>
      <dgm:t>
        <a:bodyPr/>
        <a:lstStyle/>
        <a:p>
          <a:endParaRPr lang="en-US"/>
        </a:p>
      </dgm:t>
    </dgm:pt>
    <dgm:pt modelId="{6C987979-2C19-4298-9704-DD4E39097D3F}" type="pres">
      <dgm:prSet presAssocID="{1DF95BF8-BC98-4B85-9D17-0DBC1730E4DD}" presName="sibTrans" presStyleLbl="sibTrans2D1" presStyleIdx="6" presStyleCnt="7"/>
      <dgm:spPr/>
      <dgm:t>
        <a:bodyPr/>
        <a:lstStyle/>
        <a:p>
          <a:endParaRPr lang="en-US"/>
        </a:p>
      </dgm:t>
    </dgm:pt>
    <dgm:pt modelId="{CBA57096-58D7-4054-B573-E15362B85F7D}" type="pres">
      <dgm:prSet presAssocID="{1DF95BF8-BC98-4B85-9D17-0DBC1730E4DD}" presName="connectorText" presStyleLbl="sibTrans2D1" presStyleIdx="6" presStyleCnt="7"/>
      <dgm:spPr/>
      <dgm:t>
        <a:bodyPr/>
        <a:lstStyle/>
        <a:p>
          <a:endParaRPr lang="en-US"/>
        </a:p>
      </dgm:t>
    </dgm:pt>
    <dgm:pt modelId="{6BEEA51E-D6D0-4C63-8621-EC7A6A423887}" type="pres">
      <dgm:prSet presAssocID="{0FEF0594-325E-48ED-AE2A-9FDE774E9D61}" presName="node" presStyleLbl="node1" presStyleIdx="7" presStyleCnt="8">
        <dgm:presLayoutVars>
          <dgm:bulletEnabled val="1"/>
        </dgm:presLayoutVars>
      </dgm:prSet>
      <dgm:spPr/>
      <dgm:t>
        <a:bodyPr/>
        <a:lstStyle/>
        <a:p>
          <a:endParaRPr lang="en-US"/>
        </a:p>
      </dgm:t>
    </dgm:pt>
  </dgm:ptLst>
  <dgm:cxnLst>
    <dgm:cxn modelId="{EDCADB63-D93E-4DA9-9337-0DC9433A05F0}" type="presOf" srcId="{0FEF0594-325E-48ED-AE2A-9FDE774E9D61}" destId="{6BEEA51E-D6D0-4C63-8621-EC7A6A423887}" srcOrd="0" destOrd="0" presId="urn:microsoft.com/office/officeart/2005/8/layout/process5"/>
    <dgm:cxn modelId="{CDB4C2C3-DE6F-474E-8BDB-6DC59C95A696}" type="presOf" srcId="{56E61BE6-96B7-43B9-80E3-9FF6C4AFB54B}" destId="{16D621E6-F690-49A0-9509-5603AF1B5915}" srcOrd="1" destOrd="0" presId="urn:microsoft.com/office/officeart/2005/8/layout/process5"/>
    <dgm:cxn modelId="{433F77E4-5977-4F84-8932-4848C46E63B9}" type="presOf" srcId="{5C01D4AD-03E1-49CD-B1D7-5ED9EF563DF4}" destId="{253E0F9C-37AB-47A7-A41C-72BDD36341A5}" srcOrd="0" destOrd="0" presId="urn:microsoft.com/office/officeart/2005/8/layout/process5"/>
    <dgm:cxn modelId="{956DEF66-597F-4041-9B1D-AD2086006556}" type="presOf" srcId="{8BB6B0F7-F936-429F-8CC1-23F88F9C0A46}" destId="{D42E325D-19A4-4CA6-A032-D6B09653A747}" srcOrd="0" destOrd="0" presId="urn:microsoft.com/office/officeart/2005/8/layout/process5"/>
    <dgm:cxn modelId="{C2F31132-6E02-48AB-A90C-D86F55B9239B}" srcId="{8BB6B0F7-F936-429F-8CC1-23F88F9C0A46}" destId="{9832309A-DE14-4FC6-A1D7-495F7BBE5733}" srcOrd="3" destOrd="0" parTransId="{1167EE6D-ECDC-40C8-A87E-DD30BA449918}" sibTransId="{52DFB213-087B-4D7A-A1F4-F0A839C42701}"/>
    <dgm:cxn modelId="{80C351DE-BD90-4F56-A0D7-0DC3AAF8F4B2}" type="presOf" srcId="{87523A92-38EA-4CDB-851C-3BECE7E427B4}" destId="{64E638AA-A8DA-4079-8FFA-004E474E62DF}" srcOrd="0" destOrd="0" presId="urn:microsoft.com/office/officeart/2005/8/layout/process5"/>
    <dgm:cxn modelId="{ECA72343-AD05-4A0C-8ED9-00A1151BC4BA}" type="presOf" srcId="{C1000FE5-3C6B-4276-AA9B-35F3762A4ADF}" destId="{3F268B76-2A59-485F-87AA-61736D7F7F25}" srcOrd="0" destOrd="0" presId="urn:microsoft.com/office/officeart/2005/8/layout/process5"/>
    <dgm:cxn modelId="{26DA73DB-BC55-4229-83E6-0AF55752B78E}" type="presOf" srcId="{52DFB213-087B-4D7A-A1F4-F0A839C42701}" destId="{C6814A88-C6AB-4756-A2B4-03DAE3EBBAA2}" srcOrd="0" destOrd="0" presId="urn:microsoft.com/office/officeart/2005/8/layout/process5"/>
    <dgm:cxn modelId="{8C65DA24-AA6C-42E3-9E04-9F05F94D9DD0}" type="presOf" srcId="{AA3F3C9C-7BD3-47FF-BAAB-1CFE2C688264}" destId="{89109F96-4FE4-4265-ABC5-087046292314}" srcOrd="0" destOrd="0" presId="urn:microsoft.com/office/officeart/2005/8/layout/process5"/>
    <dgm:cxn modelId="{C06FAF20-5A94-41F1-9568-0DBF24A01C8D}" type="presOf" srcId="{9832309A-DE14-4FC6-A1D7-495F7BBE5733}" destId="{C55E234A-504F-4F2E-8EE1-467FCE2B3022}" srcOrd="0" destOrd="0" presId="urn:microsoft.com/office/officeart/2005/8/layout/process5"/>
    <dgm:cxn modelId="{B23CD092-AD7A-47CA-91CC-4D9B2D6B57A6}" type="presOf" srcId="{B223437E-6267-481B-A79D-C39A1E6DC8A5}" destId="{9380F681-DA82-4E4E-BA42-4A5C58852CBD}" srcOrd="0" destOrd="0" presId="urn:microsoft.com/office/officeart/2005/8/layout/process5"/>
    <dgm:cxn modelId="{3DE31759-3ABF-445E-9094-B87F02356112}" type="presOf" srcId="{C1000FE5-3C6B-4276-AA9B-35F3762A4ADF}" destId="{C0A00C03-3CB9-45D7-AB07-A4C2DD65F5BF}" srcOrd="1" destOrd="0" presId="urn:microsoft.com/office/officeart/2005/8/layout/process5"/>
    <dgm:cxn modelId="{347F58E4-84F5-49C7-8FCA-82C8F4316F95}" type="presOf" srcId="{6F6CA620-20DE-42D2-89A4-408DF076B67D}" destId="{D776DB07-F3D1-4A00-9C2B-578B8AE4CD72}" srcOrd="0" destOrd="0" presId="urn:microsoft.com/office/officeart/2005/8/layout/process5"/>
    <dgm:cxn modelId="{F464694B-DAEB-4CB8-9135-8BD0F53A9619}" type="presOf" srcId="{64EE75AB-E278-48FD-BB41-86735A113989}" destId="{0D0444E9-35DA-4C42-89D9-57134F109EC2}" srcOrd="0" destOrd="0" presId="urn:microsoft.com/office/officeart/2005/8/layout/process5"/>
    <dgm:cxn modelId="{DFD8BA33-F1E1-4C80-8995-5A27199F8406}" type="presOf" srcId="{56E61BE6-96B7-43B9-80E3-9FF6C4AFB54B}" destId="{FF9A1671-347E-4CCF-9C02-8CCA4A442BCD}" srcOrd="0" destOrd="0" presId="urn:microsoft.com/office/officeart/2005/8/layout/process5"/>
    <dgm:cxn modelId="{1C55D1E7-EBDF-403D-8AB0-D2E5E35F84EB}" type="presOf" srcId="{5C01D4AD-03E1-49CD-B1D7-5ED9EF563DF4}" destId="{1FADC7D3-BCA6-48EF-93D3-C93D67B32DFC}" srcOrd="1" destOrd="0" presId="urn:microsoft.com/office/officeart/2005/8/layout/process5"/>
    <dgm:cxn modelId="{84FAC38B-1C48-4E4B-B740-4D915742359B}" type="presOf" srcId="{1DF95BF8-BC98-4B85-9D17-0DBC1730E4DD}" destId="{CBA57096-58D7-4054-B573-E15362B85F7D}" srcOrd="1" destOrd="0" presId="urn:microsoft.com/office/officeart/2005/8/layout/process5"/>
    <dgm:cxn modelId="{6C5642BD-4372-478B-9263-B2F6F91B986C}" type="presOf" srcId="{71F0ADE3-BF83-4FC5-8F4D-18563D282761}" destId="{23629CF1-4143-40EF-977F-E7E277FF117B}" srcOrd="1" destOrd="0" presId="urn:microsoft.com/office/officeart/2005/8/layout/process5"/>
    <dgm:cxn modelId="{E6F82D27-E3C3-43BA-AA01-38545CB07084}" type="presOf" srcId="{71F0ADE3-BF83-4FC5-8F4D-18563D282761}" destId="{44EF7223-0C81-46EA-907C-C5A25DC1B590}" srcOrd="0" destOrd="0" presId="urn:microsoft.com/office/officeart/2005/8/layout/process5"/>
    <dgm:cxn modelId="{076B86DB-D802-4B64-98A9-52414F426019}" srcId="{8BB6B0F7-F936-429F-8CC1-23F88F9C0A46}" destId="{87523A92-38EA-4CDB-851C-3BECE7E427B4}" srcOrd="0" destOrd="0" parTransId="{80FCF23A-7772-4D0E-B7B0-DA378BA795A7}" sibTransId="{B223437E-6267-481B-A79D-C39A1E6DC8A5}"/>
    <dgm:cxn modelId="{E2DA51F9-B8FB-4D05-858B-D3845D66A12A}" srcId="{8BB6B0F7-F936-429F-8CC1-23F88F9C0A46}" destId="{64EE75AB-E278-48FD-BB41-86735A113989}" srcOrd="4" destOrd="0" parTransId="{7B472E68-B2E3-43BE-A45F-697C4CA86453}" sibTransId="{71F0ADE3-BF83-4FC5-8F4D-18563D282761}"/>
    <dgm:cxn modelId="{FC2F4420-1B62-410D-A2D5-0FD3ED71F6A2}" srcId="{8BB6B0F7-F936-429F-8CC1-23F88F9C0A46}" destId="{AA3F3C9C-7BD3-47FF-BAAB-1CFE2C688264}" srcOrd="5" destOrd="0" parTransId="{482497AD-1D62-4240-AA8A-E62037C0DE07}" sibTransId="{5C01D4AD-03E1-49CD-B1D7-5ED9EF563DF4}"/>
    <dgm:cxn modelId="{AECFB1B9-26D4-4539-975E-02E57C956172}" srcId="{8BB6B0F7-F936-429F-8CC1-23F88F9C0A46}" destId="{6F6CA620-20DE-42D2-89A4-408DF076B67D}" srcOrd="2" destOrd="0" parTransId="{BDF34224-2708-4FAC-8C4F-509B020EDD60}" sibTransId="{56E61BE6-96B7-43B9-80E3-9FF6C4AFB54B}"/>
    <dgm:cxn modelId="{55DF158A-934A-4F75-B42B-8AA632BB8B52}" type="presOf" srcId="{B223437E-6267-481B-A79D-C39A1E6DC8A5}" destId="{46A40C1D-7437-4FE4-B350-70CC4A3DAD80}" srcOrd="1" destOrd="0" presId="urn:microsoft.com/office/officeart/2005/8/layout/process5"/>
    <dgm:cxn modelId="{1F1576ED-DDEC-46FC-B904-ACE93A36C2B9}" srcId="{8BB6B0F7-F936-429F-8CC1-23F88F9C0A46}" destId="{0FEF0594-325E-48ED-AE2A-9FDE774E9D61}" srcOrd="7" destOrd="0" parTransId="{7B4C2BC2-79C8-4150-B771-01C3F65BCF25}" sibTransId="{BFFC3D5E-D608-486F-AEBA-87623D0450CE}"/>
    <dgm:cxn modelId="{F7572EE3-6E88-4074-B318-DB37B25043D5}" type="presOf" srcId="{52DFB213-087B-4D7A-A1F4-F0A839C42701}" destId="{68DF28E2-2051-4053-A243-EB83D1D7E92F}" srcOrd="1" destOrd="0" presId="urn:microsoft.com/office/officeart/2005/8/layout/process5"/>
    <dgm:cxn modelId="{38E09556-2D29-40F8-A9C5-5E6C26700AF1}" type="presOf" srcId="{AA382BCF-43F3-4FA7-8486-6573366CD6A9}" destId="{A85126C3-BDF4-4DB3-AEF4-95E722100A34}" srcOrd="0" destOrd="0" presId="urn:microsoft.com/office/officeart/2005/8/layout/process5"/>
    <dgm:cxn modelId="{FF2E966F-534C-4283-A257-F382947888FC}" srcId="{8BB6B0F7-F936-429F-8CC1-23F88F9C0A46}" destId="{AA382BCF-43F3-4FA7-8486-6573366CD6A9}" srcOrd="1" destOrd="0" parTransId="{1BEFB20A-D5D9-4A5E-87C9-E994CEE035F5}" sibTransId="{C1000FE5-3C6B-4276-AA9B-35F3762A4ADF}"/>
    <dgm:cxn modelId="{6513477B-24E9-4B65-AA35-065C79390B82}" type="presOf" srcId="{77C57B9D-63D5-4AC7-B3D1-749BA1E73974}" destId="{B98E50C2-C7B2-4F6C-A6AF-54FD3611A25A}" srcOrd="0" destOrd="0" presId="urn:microsoft.com/office/officeart/2005/8/layout/process5"/>
    <dgm:cxn modelId="{2F1545C1-EF16-4A96-9D72-93953A7E0F6C}" srcId="{8BB6B0F7-F936-429F-8CC1-23F88F9C0A46}" destId="{77C57B9D-63D5-4AC7-B3D1-749BA1E73974}" srcOrd="6" destOrd="0" parTransId="{D7DA714E-6962-4566-AEA1-F26ED3AD1643}" sibTransId="{1DF95BF8-BC98-4B85-9D17-0DBC1730E4DD}"/>
    <dgm:cxn modelId="{CD493D2B-4A41-4DF9-B69E-CA6A8C366B0E}" type="presOf" srcId="{1DF95BF8-BC98-4B85-9D17-0DBC1730E4DD}" destId="{6C987979-2C19-4298-9704-DD4E39097D3F}" srcOrd="0" destOrd="0" presId="urn:microsoft.com/office/officeart/2005/8/layout/process5"/>
    <dgm:cxn modelId="{2E499005-A48B-4442-A0CE-8EE77B79E0D0}" type="presParOf" srcId="{D42E325D-19A4-4CA6-A032-D6B09653A747}" destId="{64E638AA-A8DA-4079-8FFA-004E474E62DF}" srcOrd="0" destOrd="0" presId="urn:microsoft.com/office/officeart/2005/8/layout/process5"/>
    <dgm:cxn modelId="{F136B22C-32DD-4B32-80C6-8DA61FC8E0D4}" type="presParOf" srcId="{D42E325D-19A4-4CA6-A032-D6B09653A747}" destId="{9380F681-DA82-4E4E-BA42-4A5C58852CBD}" srcOrd="1" destOrd="0" presId="urn:microsoft.com/office/officeart/2005/8/layout/process5"/>
    <dgm:cxn modelId="{0E10BC6C-51BF-46F8-9318-4B4380B3ED1F}" type="presParOf" srcId="{9380F681-DA82-4E4E-BA42-4A5C58852CBD}" destId="{46A40C1D-7437-4FE4-B350-70CC4A3DAD80}" srcOrd="0" destOrd="0" presId="urn:microsoft.com/office/officeart/2005/8/layout/process5"/>
    <dgm:cxn modelId="{654EC885-63B0-4538-B24D-53441FF27699}" type="presParOf" srcId="{D42E325D-19A4-4CA6-A032-D6B09653A747}" destId="{A85126C3-BDF4-4DB3-AEF4-95E722100A34}" srcOrd="2" destOrd="0" presId="urn:microsoft.com/office/officeart/2005/8/layout/process5"/>
    <dgm:cxn modelId="{0DA77361-1F79-487C-888D-0476F0F44048}" type="presParOf" srcId="{D42E325D-19A4-4CA6-A032-D6B09653A747}" destId="{3F268B76-2A59-485F-87AA-61736D7F7F25}" srcOrd="3" destOrd="0" presId="urn:microsoft.com/office/officeart/2005/8/layout/process5"/>
    <dgm:cxn modelId="{60450F23-A8AF-44AD-B1B5-598EC626CA47}" type="presParOf" srcId="{3F268B76-2A59-485F-87AA-61736D7F7F25}" destId="{C0A00C03-3CB9-45D7-AB07-A4C2DD65F5BF}" srcOrd="0" destOrd="0" presId="urn:microsoft.com/office/officeart/2005/8/layout/process5"/>
    <dgm:cxn modelId="{18437904-4E86-4418-B4E5-A5EF54FE4715}" type="presParOf" srcId="{D42E325D-19A4-4CA6-A032-D6B09653A747}" destId="{D776DB07-F3D1-4A00-9C2B-578B8AE4CD72}" srcOrd="4" destOrd="0" presId="urn:microsoft.com/office/officeart/2005/8/layout/process5"/>
    <dgm:cxn modelId="{C2DCB98F-59F7-4222-B5EE-6E6D5E5ECDF9}" type="presParOf" srcId="{D42E325D-19A4-4CA6-A032-D6B09653A747}" destId="{FF9A1671-347E-4CCF-9C02-8CCA4A442BCD}" srcOrd="5" destOrd="0" presId="urn:microsoft.com/office/officeart/2005/8/layout/process5"/>
    <dgm:cxn modelId="{CD211BDE-B3DC-415C-A1FB-C3622DA65F8F}" type="presParOf" srcId="{FF9A1671-347E-4CCF-9C02-8CCA4A442BCD}" destId="{16D621E6-F690-49A0-9509-5603AF1B5915}" srcOrd="0" destOrd="0" presId="urn:microsoft.com/office/officeart/2005/8/layout/process5"/>
    <dgm:cxn modelId="{F1534C6E-371A-4AF7-904A-EAA6ED514FC5}" type="presParOf" srcId="{D42E325D-19A4-4CA6-A032-D6B09653A747}" destId="{C55E234A-504F-4F2E-8EE1-467FCE2B3022}" srcOrd="6" destOrd="0" presId="urn:microsoft.com/office/officeart/2005/8/layout/process5"/>
    <dgm:cxn modelId="{5F0D2819-F1F0-4571-9EE1-2CAC72548FD0}" type="presParOf" srcId="{D42E325D-19A4-4CA6-A032-D6B09653A747}" destId="{C6814A88-C6AB-4756-A2B4-03DAE3EBBAA2}" srcOrd="7" destOrd="0" presId="urn:microsoft.com/office/officeart/2005/8/layout/process5"/>
    <dgm:cxn modelId="{0E35D634-5748-4FE6-9325-A023694B029E}" type="presParOf" srcId="{C6814A88-C6AB-4756-A2B4-03DAE3EBBAA2}" destId="{68DF28E2-2051-4053-A243-EB83D1D7E92F}" srcOrd="0" destOrd="0" presId="urn:microsoft.com/office/officeart/2005/8/layout/process5"/>
    <dgm:cxn modelId="{38703D41-266B-42D7-B14A-258BC26D7C3E}" type="presParOf" srcId="{D42E325D-19A4-4CA6-A032-D6B09653A747}" destId="{0D0444E9-35DA-4C42-89D9-57134F109EC2}" srcOrd="8" destOrd="0" presId="urn:microsoft.com/office/officeart/2005/8/layout/process5"/>
    <dgm:cxn modelId="{833D9EB1-2860-4D16-8A10-77DDDE8538A2}" type="presParOf" srcId="{D42E325D-19A4-4CA6-A032-D6B09653A747}" destId="{44EF7223-0C81-46EA-907C-C5A25DC1B590}" srcOrd="9" destOrd="0" presId="urn:microsoft.com/office/officeart/2005/8/layout/process5"/>
    <dgm:cxn modelId="{48AF9AAF-22DC-42C7-BA06-1764EE39E2AB}" type="presParOf" srcId="{44EF7223-0C81-46EA-907C-C5A25DC1B590}" destId="{23629CF1-4143-40EF-977F-E7E277FF117B}" srcOrd="0" destOrd="0" presId="urn:microsoft.com/office/officeart/2005/8/layout/process5"/>
    <dgm:cxn modelId="{46516C59-157C-4342-B5E9-DBCE33EF02F8}" type="presParOf" srcId="{D42E325D-19A4-4CA6-A032-D6B09653A747}" destId="{89109F96-4FE4-4265-ABC5-087046292314}" srcOrd="10" destOrd="0" presId="urn:microsoft.com/office/officeart/2005/8/layout/process5"/>
    <dgm:cxn modelId="{F545A595-9966-42EC-A4C5-E0958CA007ED}" type="presParOf" srcId="{D42E325D-19A4-4CA6-A032-D6B09653A747}" destId="{253E0F9C-37AB-47A7-A41C-72BDD36341A5}" srcOrd="11" destOrd="0" presId="urn:microsoft.com/office/officeart/2005/8/layout/process5"/>
    <dgm:cxn modelId="{1DD41B11-3005-4286-A48B-BA87B2FE547C}" type="presParOf" srcId="{253E0F9C-37AB-47A7-A41C-72BDD36341A5}" destId="{1FADC7D3-BCA6-48EF-93D3-C93D67B32DFC}" srcOrd="0" destOrd="0" presId="urn:microsoft.com/office/officeart/2005/8/layout/process5"/>
    <dgm:cxn modelId="{D45E4805-6159-4AFC-98D2-07D3C4FEE8AD}" type="presParOf" srcId="{D42E325D-19A4-4CA6-A032-D6B09653A747}" destId="{B98E50C2-C7B2-4F6C-A6AF-54FD3611A25A}" srcOrd="12" destOrd="0" presId="urn:microsoft.com/office/officeart/2005/8/layout/process5"/>
    <dgm:cxn modelId="{C12E2729-D368-4C60-9B4E-570B0E92BE37}" type="presParOf" srcId="{D42E325D-19A4-4CA6-A032-D6B09653A747}" destId="{6C987979-2C19-4298-9704-DD4E39097D3F}" srcOrd="13" destOrd="0" presId="urn:microsoft.com/office/officeart/2005/8/layout/process5"/>
    <dgm:cxn modelId="{883810F7-93AF-437D-BE9F-25FA1F54796F}" type="presParOf" srcId="{6C987979-2C19-4298-9704-DD4E39097D3F}" destId="{CBA57096-58D7-4054-B573-E15362B85F7D}" srcOrd="0" destOrd="0" presId="urn:microsoft.com/office/officeart/2005/8/layout/process5"/>
    <dgm:cxn modelId="{CC1D9507-DAAB-4A79-8220-E82FAC785F3C}" type="presParOf" srcId="{D42E325D-19A4-4CA6-A032-D6B09653A747}" destId="{6BEEA51E-D6D0-4C63-8621-EC7A6A423887}" srcOrd="14" destOrd="0" presId="urn:microsoft.com/office/officeart/2005/8/layout/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5C7B03-4DE6-4E51-87B6-AF1EC899040D}" type="doc">
      <dgm:prSet loTypeId="urn:microsoft.com/office/officeart/2005/8/layout/lProcess1" loCatId="process" qsTypeId="urn:microsoft.com/office/officeart/2005/8/quickstyle/3d3" qsCatId="3D" csTypeId="urn:microsoft.com/office/officeart/2005/8/colors/colorful5" csCatId="colorful"/>
      <dgm:spPr/>
      <dgm:t>
        <a:bodyPr/>
        <a:lstStyle/>
        <a:p>
          <a:endParaRPr lang="en-US"/>
        </a:p>
      </dgm:t>
    </dgm:pt>
    <dgm:pt modelId="{6FE3047B-FFC1-4C9B-B985-B203ECA437EC}">
      <dgm:prSet/>
      <dgm:spPr/>
      <dgm:t>
        <a:bodyPr/>
        <a:lstStyle/>
        <a:p>
          <a:pPr rtl="0"/>
          <a:r>
            <a:rPr lang="en-US" dirty="0" smtClean="0"/>
            <a:t>The following steps are involved in selecting a data analysis strategy;</a:t>
          </a:r>
          <a:endParaRPr lang="en-US" dirty="0"/>
        </a:p>
      </dgm:t>
    </dgm:pt>
    <dgm:pt modelId="{9DCF97FF-9AEB-48CD-9302-6309F111DB5C}" type="parTrans" cxnId="{D61C56C1-5E5A-49C6-8941-42746A186648}">
      <dgm:prSet/>
      <dgm:spPr/>
      <dgm:t>
        <a:bodyPr/>
        <a:lstStyle/>
        <a:p>
          <a:endParaRPr lang="en-US"/>
        </a:p>
      </dgm:t>
    </dgm:pt>
    <dgm:pt modelId="{0328A507-F392-4662-90DE-FB3A9584D8E9}" type="sibTrans" cxnId="{D61C56C1-5E5A-49C6-8941-42746A186648}">
      <dgm:prSet/>
      <dgm:spPr/>
      <dgm:t>
        <a:bodyPr/>
        <a:lstStyle/>
        <a:p>
          <a:endParaRPr lang="en-US"/>
        </a:p>
      </dgm:t>
    </dgm:pt>
    <dgm:pt modelId="{45E0F219-BBE6-4ADA-8333-161D35A01128}">
      <dgm:prSet/>
      <dgm:spPr/>
      <dgm:t>
        <a:bodyPr/>
        <a:lstStyle/>
        <a:p>
          <a:pPr rtl="0"/>
          <a:r>
            <a:rPr lang="en-US" dirty="0" smtClean="0"/>
            <a:t>Earlier steps (I, II, III) of the Marketing research process</a:t>
          </a:r>
          <a:endParaRPr lang="en-US" dirty="0"/>
        </a:p>
      </dgm:t>
    </dgm:pt>
    <dgm:pt modelId="{CA92C17A-1957-4505-B8B7-2708FEBC158D}" type="parTrans" cxnId="{BB553E6B-D94A-4CA5-A748-2E0E8D3FD16B}">
      <dgm:prSet/>
      <dgm:spPr/>
      <dgm:t>
        <a:bodyPr/>
        <a:lstStyle/>
        <a:p>
          <a:endParaRPr lang="en-US"/>
        </a:p>
      </dgm:t>
    </dgm:pt>
    <dgm:pt modelId="{701849CC-50B2-44E8-8173-0867F4A23EA6}" type="sibTrans" cxnId="{BB553E6B-D94A-4CA5-A748-2E0E8D3FD16B}">
      <dgm:prSet/>
      <dgm:spPr/>
      <dgm:t>
        <a:bodyPr/>
        <a:lstStyle/>
        <a:p>
          <a:endParaRPr lang="en-US"/>
        </a:p>
      </dgm:t>
    </dgm:pt>
    <dgm:pt modelId="{0C10F122-F355-4FB4-A959-201401F92014}">
      <dgm:prSet/>
      <dgm:spPr/>
      <dgm:t>
        <a:bodyPr/>
        <a:lstStyle/>
        <a:p>
          <a:pPr rtl="0"/>
          <a:r>
            <a:rPr lang="en-US" dirty="0" smtClean="0"/>
            <a:t>Known characteristics of the Data </a:t>
          </a:r>
          <a:endParaRPr lang="en-US" dirty="0"/>
        </a:p>
      </dgm:t>
    </dgm:pt>
    <dgm:pt modelId="{837DD0E2-EC55-4090-A9A3-88837EFD5980}" type="parTrans" cxnId="{577FAD6D-4992-4BB2-8E0F-3483DE157070}">
      <dgm:prSet/>
      <dgm:spPr/>
      <dgm:t>
        <a:bodyPr/>
        <a:lstStyle/>
        <a:p>
          <a:endParaRPr lang="en-US"/>
        </a:p>
      </dgm:t>
    </dgm:pt>
    <dgm:pt modelId="{190D00A9-13F0-4E65-8D98-06B9B669174D}" type="sibTrans" cxnId="{577FAD6D-4992-4BB2-8E0F-3483DE157070}">
      <dgm:prSet/>
      <dgm:spPr/>
      <dgm:t>
        <a:bodyPr/>
        <a:lstStyle/>
        <a:p>
          <a:endParaRPr lang="en-US"/>
        </a:p>
      </dgm:t>
    </dgm:pt>
    <dgm:pt modelId="{6BD4154A-2488-41E4-B1FB-2C26B61BFE8C}">
      <dgm:prSet/>
      <dgm:spPr/>
      <dgm:t>
        <a:bodyPr/>
        <a:lstStyle/>
        <a:p>
          <a:pPr rtl="0"/>
          <a:r>
            <a:rPr lang="en-US" smtClean="0"/>
            <a:t>Properties of Statistical techniques</a:t>
          </a:r>
          <a:endParaRPr lang="en-US"/>
        </a:p>
      </dgm:t>
    </dgm:pt>
    <dgm:pt modelId="{2F5A40EA-82C5-46DF-B16E-E87D222E0596}" type="parTrans" cxnId="{121DEC2C-C640-436C-8ADF-80E461797A1B}">
      <dgm:prSet/>
      <dgm:spPr/>
      <dgm:t>
        <a:bodyPr/>
        <a:lstStyle/>
        <a:p>
          <a:endParaRPr lang="en-US"/>
        </a:p>
      </dgm:t>
    </dgm:pt>
    <dgm:pt modelId="{6ACF05AC-BC81-4823-A168-107EB0D76F73}" type="sibTrans" cxnId="{121DEC2C-C640-436C-8ADF-80E461797A1B}">
      <dgm:prSet/>
      <dgm:spPr/>
      <dgm:t>
        <a:bodyPr/>
        <a:lstStyle/>
        <a:p>
          <a:endParaRPr lang="en-US"/>
        </a:p>
      </dgm:t>
    </dgm:pt>
    <dgm:pt modelId="{4810BCFE-71C1-4C20-ABEB-A6CE6C74607F}">
      <dgm:prSet/>
      <dgm:spPr/>
      <dgm:t>
        <a:bodyPr/>
        <a:lstStyle/>
        <a:p>
          <a:pPr rtl="0"/>
          <a:r>
            <a:rPr lang="en-US" smtClean="0"/>
            <a:t>Background and philosophy of the researcher</a:t>
          </a:r>
          <a:endParaRPr lang="en-US"/>
        </a:p>
      </dgm:t>
    </dgm:pt>
    <dgm:pt modelId="{E01FF900-B739-4C1C-B4F7-2E79ECA8238D}" type="parTrans" cxnId="{72DBE122-8254-4D96-AD1C-557B9759B948}">
      <dgm:prSet/>
      <dgm:spPr/>
      <dgm:t>
        <a:bodyPr/>
        <a:lstStyle/>
        <a:p>
          <a:endParaRPr lang="en-US"/>
        </a:p>
      </dgm:t>
    </dgm:pt>
    <dgm:pt modelId="{7C4713AE-5A71-48CA-85C8-8077B9B56E30}" type="sibTrans" cxnId="{72DBE122-8254-4D96-AD1C-557B9759B948}">
      <dgm:prSet/>
      <dgm:spPr/>
      <dgm:t>
        <a:bodyPr/>
        <a:lstStyle/>
        <a:p>
          <a:endParaRPr lang="en-US"/>
        </a:p>
      </dgm:t>
    </dgm:pt>
    <dgm:pt modelId="{530E6766-B18C-4110-8D11-BEA5E837425D}">
      <dgm:prSet/>
      <dgm:spPr/>
      <dgm:t>
        <a:bodyPr/>
        <a:lstStyle/>
        <a:p>
          <a:pPr rtl="0"/>
          <a:r>
            <a:rPr lang="en-US" dirty="0" smtClean="0"/>
            <a:t>Data analysis strategy</a:t>
          </a:r>
          <a:endParaRPr lang="en-US" dirty="0"/>
        </a:p>
      </dgm:t>
    </dgm:pt>
    <dgm:pt modelId="{27A77484-8AF5-4418-B1F4-CEA511476CB8}" type="parTrans" cxnId="{5B4C81DC-81A0-4BC4-B112-B7A6FB91DE32}">
      <dgm:prSet/>
      <dgm:spPr/>
      <dgm:t>
        <a:bodyPr/>
        <a:lstStyle/>
        <a:p>
          <a:endParaRPr lang="en-US"/>
        </a:p>
      </dgm:t>
    </dgm:pt>
    <dgm:pt modelId="{80CB05B2-2914-444C-9F06-45B7EE39865C}" type="sibTrans" cxnId="{5B4C81DC-81A0-4BC4-B112-B7A6FB91DE32}">
      <dgm:prSet/>
      <dgm:spPr/>
      <dgm:t>
        <a:bodyPr/>
        <a:lstStyle/>
        <a:p>
          <a:endParaRPr lang="en-US"/>
        </a:p>
      </dgm:t>
    </dgm:pt>
    <dgm:pt modelId="{EE1070F3-9C40-46AB-8CB8-FDADE1491C91}" type="pres">
      <dgm:prSet presAssocID="{E15C7B03-4DE6-4E51-87B6-AF1EC899040D}" presName="Name0" presStyleCnt="0">
        <dgm:presLayoutVars>
          <dgm:dir/>
          <dgm:animLvl val="lvl"/>
          <dgm:resizeHandles val="exact"/>
        </dgm:presLayoutVars>
      </dgm:prSet>
      <dgm:spPr/>
      <dgm:t>
        <a:bodyPr/>
        <a:lstStyle/>
        <a:p>
          <a:endParaRPr lang="en-US"/>
        </a:p>
      </dgm:t>
    </dgm:pt>
    <dgm:pt modelId="{EFA09B26-498C-4F83-A412-E0A6D7ABA80A}" type="pres">
      <dgm:prSet presAssocID="{6FE3047B-FFC1-4C9B-B985-B203ECA437EC}" presName="vertFlow" presStyleCnt="0"/>
      <dgm:spPr/>
    </dgm:pt>
    <dgm:pt modelId="{ADD635D6-386F-4E06-9B60-CEB1C2824EB0}" type="pres">
      <dgm:prSet presAssocID="{6FE3047B-FFC1-4C9B-B985-B203ECA437EC}" presName="header" presStyleLbl="node1" presStyleIdx="0" presStyleCnt="1"/>
      <dgm:spPr/>
      <dgm:t>
        <a:bodyPr/>
        <a:lstStyle/>
        <a:p>
          <a:endParaRPr lang="en-US"/>
        </a:p>
      </dgm:t>
    </dgm:pt>
    <dgm:pt modelId="{368E8061-8406-4CCC-9A54-C2DE152CBE5E}" type="pres">
      <dgm:prSet presAssocID="{CA92C17A-1957-4505-B8B7-2708FEBC158D}" presName="parTrans" presStyleLbl="sibTrans2D1" presStyleIdx="0" presStyleCnt="5"/>
      <dgm:spPr/>
      <dgm:t>
        <a:bodyPr/>
        <a:lstStyle/>
        <a:p>
          <a:endParaRPr lang="en-US"/>
        </a:p>
      </dgm:t>
    </dgm:pt>
    <dgm:pt modelId="{340093EE-8E60-4E88-8392-A0C4E801A794}" type="pres">
      <dgm:prSet presAssocID="{45E0F219-BBE6-4ADA-8333-161D35A01128}" presName="child" presStyleLbl="alignAccFollowNode1" presStyleIdx="0" presStyleCnt="5">
        <dgm:presLayoutVars>
          <dgm:chMax val="0"/>
          <dgm:bulletEnabled val="1"/>
        </dgm:presLayoutVars>
      </dgm:prSet>
      <dgm:spPr/>
      <dgm:t>
        <a:bodyPr/>
        <a:lstStyle/>
        <a:p>
          <a:endParaRPr lang="en-US"/>
        </a:p>
      </dgm:t>
    </dgm:pt>
    <dgm:pt modelId="{BFB546C8-63D7-4881-BD17-0E454A1AE176}" type="pres">
      <dgm:prSet presAssocID="{701849CC-50B2-44E8-8173-0867F4A23EA6}" presName="sibTrans" presStyleLbl="sibTrans2D1" presStyleIdx="1" presStyleCnt="5"/>
      <dgm:spPr/>
      <dgm:t>
        <a:bodyPr/>
        <a:lstStyle/>
        <a:p>
          <a:endParaRPr lang="en-US"/>
        </a:p>
      </dgm:t>
    </dgm:pt>
    <dgm:pt modelId="{6B87143E-7A68-4BA6-BDEF-8F112720C7A8}" type="pres">
      <dgm:prSet presAssocID="{0C10F122-F355-4FB4-A959-201401F92014}" presName="child" presStyleLbl="alignAccFollowNode1" presStyleIdx="1" presStyleCnt="5">
        <dgm:presLayoutVars>
          <dgm:chMax val="0"/>
          <dgm:bulletEnabled val="1"/>
        </dgm:presLayoutVars>
      </dgm:prSet>
      <dgm:spPr/>
      <dgm:t>
        <a:bodyPr/>
        <a:lstStyle/>
        <a:p>
          <a:endParaRPr lang="en-US"/>
        </a:p>
      </dgm:t>
    </dgm:pt>
    <dgm:pt modelId="{5E8DF7B6-3D92-4140-BBEF-D11BB2B20E09}" type="pres">
      <dgm:prSet presAssocID="{190D00A9-13F0-4E65-8D98-06B9B669174D}" presName="sibTrans" presStyleLbl="sibTrans2D1" presStyleIdx="2" presStyleCnt="5"/>
      <dgm:spPr/>
      <dgm:t>
        <a:bodyPr/>
        <a:lstStyle/>
        <a:p>
          <a:endParaRPr lang="en-US"/>
        </a:p>
      </dgm:t>
    </dgm:pt>
    <dgm:pt modelId="{5C721F8C-2B66-418A-9669-9A50D3A97358}" type="pres">
      <dgm:prSet presAssocID="{6BD4154A-2488-41E4-B1FB-2C26B61BFE8C}" presName="child" presStyleLbl="alignAccFollowNode1" presStyleIdx="2" presStyleCnt="5">
        <dgm:presLayoutVars>
          <dgm:chMax val="0"/>
          <dgm:bulletEnabled val="1"/>
        </dgm:presLayoutVars>
      </dgm:prSet>
      <dgm:spPr/>
      <dgm:t>
        <a:bodyPr/>
        <a:lstStyle/>
        <a:p>
          <a:endParaRPr lang="en-US"/>
        </a:p>
      </dgm:t>
    </dgm:pt>
    <dgm:pt modelId="{B9E37C29-0EDF-42F9-9EC2-B661CE48016B}" type="pres">
      <dgm:prSet presAssocID="{6ACF05AC-BC81-4823-A168-107EB0D76F73}" presName="sibTrans" presStyleLbl="sibTrans2D1" presStyleIdx="3" presStyleCnt="5"/>
      <dgm:spPr/>
      <dgm:t>
        <a:bodyPr/>
        <a:lstStyle/>
        <a:p>
          <a:endParaRPr lang="en-US"/>
        </a:p>
      </dgm:t>
    </dgm:pt>
    <dgm:pt modelId="{50BA3239-BAD7-4C92-85C3-1DEA7FF0263E}" type="pres">
      <dgm:prSet presAssocID="{4810BCFE-71C1-4C20-ABEB-A6CE6C74607F}" presName="child" presStyleLbl="alignAccFollowNode1" presStyleIdx="3" presStyleCnt="5">
        <dgm:presLayoutVars>
          <dgm:chMax val="0"/>
          <dgm:bulletEnabled val="1"/>
        </dgm:presLayoutVars>
      </dgm:prSet>
      <dgm:spPr/>
      <dgm:t>
        <a:bodyPr/>
        <a:lstStyle/>
        <a:p>
          <a:endParaRPr lang="en-US"/>
        </a:p>
      </dgm:t>
    </dgm:pt>
    <dgm:pt modelId="{ACF31EF0-6EFA-4994-ACD6-D501991A3EB3}" type="pres">
      <dgm:prSet presAssocID="{7C4713AE-5A71-48CA-85C8-8077B9B56E30}" presName="sibTrans" presStyleLbl="sibTrans2D1" presStyleIdx="4" presStyleCnt="5"/>
      <dgm:spPr/>
      <dgm:t>
        <a:bodyPr/>
        <a:lstStyle/>
        <a:p>
          <a:endParaRPr lang="en-US"/>
        </a:p>
      </dgm:t>
    </dgm:pt>
    <dgm:pt modelId="{C8346E67-463E-492F-B579-64586569631E}" type="pres">
      <dgm:prSet presAssocID="{530E6766-B18C-4110-8D11-BEA5E837425D}" presName="child" presStyleLbl="alignAccFollowNode1" presStyleIdx="4" presStyleCnt="5">
        <dgm:presLayoutVars>
          <dgm:chMax val="0"/>
          <dgm:bulletEnabled val="1"/>
        </dgm:presLayoutVars>
      </dgm:prSet>
      <dgm:spPr/>
      <dgm:t>
        <a:bodyPr/>
        <a:lstStyle/>
        <a:p>
          <a:endParaRPr lang="en-US"/>
        </a:p>
      </dgm:t>
    </dgm:pt>
  </dgm:ptLst>
  <dgm:cxnLst>
    <dgm:cxn modelId="{BB553E6B-D94A-4CA5-A748-2E0E8D3FD16B}" srcId="{6FE3047B-FFC1-4C9B-B985-B203ECA437EC}" destId="{45E0F219-BBE6-4ADA-8333-161D35A01128}" srcOrd="0" destOrd="0" parTransId="{CA92C17A-1957-4505-B8B7-2708FEBC158D}" sibTransId="{701849CC-50B2-44E8-8173-0867F4A23EA6}"/>
    <dgm:cxn modelId="{E93AA06B-B538-4B43-8274-6D52A9E368BE}" type="presOf" srcId="{701849CC-50B2-44E8-8173-0867F4A23EA6}" destId="{BFB546C8-63D7-4881-BD17-0E454A1AE176}" srcOrd="0" destOrd="0" presId="urn:microsoft.com/office/officeart/2005/8/layout/lProcess1"/>
    <dgm:cxn modelId="{07AA5CB1-6E44-43B2-A507-887117AFD6C8}" type="presOf" srcId="{530E6766-B18C-4110-8D11-BEA5E837425D}" destId="{C8346E67-463E-492F-B579-64586569631E}" srcOrd="0" destOrd="0" presId="urn:microsoft.com/office/officeart/2005/8/layout/lProcess1"/>
    <dgm:cxn modelId="{411F0154-834C-479A-9E70-A7449644E691}" type="presOf" srcId="{6ACF05AC-BC81-4823-A168-107EB0D76F73}" destId="{B9E37C29-0EDF-42F9-9EC2-B661CE48016B}" srcOrd="0" destOrd="0" presId="urn:microsoft.com/office/officeart/2005/8/layout/lProcess1"/>
    <dgm:cxn modelId="{5CCD5FAD-7249-4604-83FA-FC20792DE712}" type="presOf" srcId="{7C4713AE-5A71-48CA-85C8-8077B9B56E30}" destId="{ACF31EF0-6EFA-4994-ACD6-D501991A3EB3}" srcOrd="0" destOrd="0" presId="urn:microsoft.com/office/officeart/2005/8/layout/lProcess1"/>
    <dgm:cxn modelId="{72DBE122-8254-4D96-AD1C-557B9759B948}" srcId="{6FE3047B-FFC1-4C9B-B985-B203ECA437EC}" destId="{4810BCFE-71C1-4C20-ABEB-A6CE6C74607F}" srcOrd="3" destOrd="0" parTransId="{E01FF900-B739-4C1C-B4F7-2E79ECA8238D}" sibTransId="{7C4713AE-5A71-48CA-85C8-8077B9B56E30}"/>
    <dgm:cxn modelId="{121DEC2C-C640-436C-8ADF-80E461797A1B}" srcId="{6FE3047B-FFC1-4C9B-B985-B203ECA437EC}" destId="{6BD4154A-2488-41E4-B1FB-2C26B61BFE8C}" srcOrd="2" destOrd="0" parTransId="{2F5A40EA-82C5-46DF-B16E-E87D222E0596}" sibTransId="{6ACF05AC-BC81-4823-A168-107EB0D76F73}"/>
    <dgm:cxn modelId="{1116157E-FA24-422F-B2A1-D5525818D723}" type="presOf" srcId="{6FE3047B-FFC1-4C9B-B985-B203ECA437EC}" destId="{ADD635D6-386F-4E06-9B60-CEB1C2824EB0}" srcOrd="0" destOrd="0" presId="urn:microsoft.com/office/officeart/2005/8/layout/lProcess1"/>
    <dgm:cxn modelId="{D61C56C1-5E5A-49C6-8941-42746A186648}" srcId="{E15C7B03-4DE6-4E51-87B6-AF1EC899040D}" destId="{6FE3047B-FFC1-4C9B-B985-B203ECA437EC}" srcOrd="0" destOrd="0" parTransId="{9DCF97FF-9AEB-48CD-9302-6309F111DB5C}" sibTransId="{0328A507-F392-4662-90DE-FB3A9584D8E9}"/>
    <dgm:cxn modelId="{577FAD6D-4992-4BB2-8E0F-3483DE157070}" srcId="{6FE3047B-FFC1-4C9B-B985-B203ECA437EC}" destId="{0C10F122-F355-4FB4-A959-201401F92014}" srcOrd="1" destOrd="0" parTransId="{837DD0E2-EC55-4090-A9A3-88837EFD5980}" sibTransId="{190D00A9-13F0-4E65-8D98-06B9B669174D}"/>
    <dgm:cxn modelId="{37B2A3AD-0837-479C-B709-14779A422261}" type="presOf" srcId="{45E0F219-BBE6-4ADA-8333-161D35A01128}" destId="{340093EE-8E60-4E88-8392-A0C4E801A794}" srcOrd="0" destOrd="0" presId="urn:microsoft.com/office/officeart/2005/8/layout/lProcess1"/>
    <dgm:cxn modelId="{24D57E88-E116-4C27-BD18-41162D8869D8}" type="presOf" srcId="{6BD4154A-2488-41E4-B1FB-2C26B61BFE8C}" destId="{5C721F8C-2B66-418A-9669-9A50D3A97358}" srcOrd="0" destOrd="0" presId="urn:microsoft.com/office/officeart/2005/8/layout/lProcess1"/>
    <dgm:cxn modelId="{6FA17EF2-BED4-4FB5-B6F6-F50C323B498C}" type="presOf" srcId="{CA92C17A-1957-4505-B8B7-2708FEBC158D}" destId="{368E8061-8406-4CCC-9A54-C2DE152CBE5E}" srcOrd="0" destOrd="0" presId="urn:microsoft.com/office/officeart/2005/8/layout/lProcess1"/>
    <dgm:cxn modelId="{22337C48-8BBB-4A50-A43E-8590A0687DF6}" type="presOf" srcId="{4810BCFE-71C1-4C20-ABEB-A6CE6C74607F}" destId="{50BA3239-BAD7-4C92-85C3-1DEA7FF0263E}" srcOrd="0" destOrd="0" presId="urn:microsoft.com/office/officeart/2005/8/layout/lProcess1"/>
    <dgm:cxn modelId="{5B4C81DC-81A0-4BC4-B112-B7A6FB91DE32}" srcId="{6FE3047B-FFC1-4C9B-B985-B203ECA437EC}" destId="{530E6766-B18C-4110-8D11-BEA5E837425D}" srcOrd="4" destOrd="0" parTransId="{27A77484-8AF5-4418-B1F4-CEA511476CB8}" sibTransId="{80CB05B2-2914-444C-9F06-45B7EE39865C}"/>
    <dgm:cxn modelId="{22DECD00-B707-4930-A9E1-787A65EA0478}" type="presOf" srcId="{0C10F122-F355-4FB4-A959-201401F92014}" destId="{6B87143E-7A68-4BA6-BDEF-8F112720C7A8}" srcOrd="0" destOrd="0" presId="urn:microsoft.com/office/officeart/2005/8/layout/lProcess1"/>
    <dgm:cxn modelId="{509F76F9-240A-4E0C-8DF6-F5A16C0B9429}" type="presOf" srcId="{190D00A9-13F0-4E65-8D98-06B9B669174D}" destId="{5E8DF7B6-3D92-4140-BBEF-D11BB2B20E09}" srcOrd="0" destOrd="0" presId="urn:microsoft.com/office/officeart/2005/8/layout/lProcess1"/>
    <dgm:cxn modelId="{ED1E5994-8793-42BB-A619-F54DD783BE31}" type="presOf" srcId="{E15C7B03-4DE6-4E51-87B6-AF1EC899040D}" destId="{EE1070F3-9C40-46AB-8CB8-FDADE1491C91}" srcOrd="0" destOrd="0" presId="urn:microsoft.com/office/officeart/2005/8/layout/lProcess1"/>
    <dgm:cxn modelId="{6902BC68-CF81-449C-B40D-DAB76B314DAA}" type="presParOf" srcId="{EE1070F3-9C40-46AB-8CB8-FDADE1491C91}" destId="{EFA09B26-498C-4F83-A412-E0A6D7ABA80A}" srcOrd="0" destOrd="0" presId="urn:microsoft.com/office/officeart/2005/8/layout/lProcess1"/>
    <dgm:cxn modelId="{766F1824-8DC9-40C8-8F14-16B4EA162890}" type="presParOf" srcId="{EFA09B26-498C-4F83-A412-E0A6D7ABA80A}" destId="{ADD635D6-386F-4E06-9B60-CEB1C2824EB0}" srcOrd="0" destOrd="0" presId="urn:microsoft.com/office/officeart/2005/8/layout/lProcess1"/>
    <dgm:cxn modelId="{CBB29E2A-35DE-4D0A-B439-32BE5FD7C9D7}" type="presParOf" srcId="{EFA09B26-498C-4F83-A412-E0A6D7ABA80A}" destId="{368E8061-8406-4CCC-9A54-C2DE152CBE5E}" srcOrd="1" destOrd="0" presId="urn:microsoft.com/office/officeart/2005/8/layout/lProcess1"/>
    <dgm:cxn modelId="{D9D56CF6-F417-42FE-ADEF-73A95D9A3828}" type="presParOf" srcId="{EFA09B26-498C-4F83-A412-E0A6D7ABA80A}" destId="{340093EE-8E60-4E88-8392-A0C4E801A794}" srcOrd="2" destOrd="0" presId="urn:microsoft.com/office/officeart/2005/8/layout/lProcess1"/>
    <dgm:cxn modelId="{9A823332-856F-47BF-BE02-FA6BABF4E379}" type="presParOf" srcId="{EFA09B26-498C-4F83-A412-E0A6D7ABA80A}" destId="{BFB546C8-63D7-4881-BD17-0E454A1AE176}" srcOrd="3" destOrd="0" presId="urn:microsoft.com/office/officeart/2005/8/layout/lProcess1"/>
    <dgm:cxn modelId="{EE931EE1-7A11-4E0D-8173-10895020E979}" type="presParOf" srcId="{EFA09B26-498C-4F83-A412-E0A6D7ABA80A}" destId="{6B87143E-7A68-4BA6-BDEF-8F112720C7A8}" srcOrd="4" destOrd="0" presId="urn:microsoft.com/office/officeart/2005/8/layout/lProcess1"/>
    <dgm:cxn modelId="{3CBF4A92-A892-4297-AA1B-DCC21B8F8A6F}" type="presParOf" srcId="{EFA09B26-498C-4F83-A412-E0A6D7ABA80A}" destId="{5E8DF7B6-3D92-4140-BBEF-D11BB2B20E09}" srcOrd="5" destOrd="0" presId="urn:microsoft.com/office/officeart/2005/8/layout/lProcess1"/>
    <dgm:cxn modelId="{CC9C528B-949E-4D60-AE73-047CDE747E01}" type="presParOf" srcId="{EFA09B26-498C-4F83-A412-E0A6D7ABA80A}" destId="{5C721F8C-2B66-418A-9669-9A50D3A97358}" srcOrd="6" destOrd="0" presId="urn:microsoft.com/office/officeart/2005/8/layout/lProcess1"/>
    <dgm:cxn modelId="{550101FB-E044-4904-AD72-79B802D46574}" type="presParOf" srcId="{EFA09B26-498C-4F83-A412-E0A6D7ABA80A}" destId="{B9E37C29-0EDF-42F9-9EC2-B661CE48016B}" srcOrd="7" destOrd="0" presId="urn:microsoft.com/office/officeart/2005/8/layout/lProcess1"/>
    <dgm:cxn modelId="{E835F037-5750-446D-BFE2-6B2AE0774950}" type="presParOf" srcId="{EFA09B26-498C-4F83-A412-E0A6D7ABA80A}" destId="{50BA3239-BAD7-4C92-85C3-1DEA7FF0263E}" srcOrd="8" destOrd="0" presId="urn:microsoft.com/office/officeart/2005/8/layout/lProcess1"/>
    <dgm:cxn modelId="{613B6005-324B-4B71-91E4-075E728599ED}" type="presParOf" srcId="{EFA09B26-498C-4F83-A412-E0A6D7ABA80A}" destId="{ACF31EF0-6EFA-4994-ACD6-D501991A3EB3}" srcOrd="9" destOrd="0" presId="urn:microsoft.com/office/officeart/2005/8/layout/lProcess1"/>
    <dgm:cxn modelId="{1B941576-5F76-4132-BB90-367E9AB4C730}" type="presParOf" srcId="{EFA09B26-498C-4F83-A412-E0A6D7ABA80A}" destId="{C8346E67-463E-492F-B579-64586569631E}" srcOrd="10" destOrd="0" presId="urn:microsoft.com/office/officeart/2005/8/layout/l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3DB6B-E359-4C15-ABFB-CD474276327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80E459D-7657-4073-BE44-A54DA838C163}">
      <dgm:prSet phldrT="[Text]" custT="1"/>
      <dgm:spPr/>
      <dgm:t>
        <a:bodyPr/>
        <a:lstStyle/>
        <a:p>
          <a:r>
            <a:rPr lang="en-US" sz="2800" dirty="0" smtClean="0"/>
            <a:t>Should be CLEAR and PRECISE</a:t>
          </a:r>
          <a:endParaRPr lang="en-US" sz="2800" dirty="0"/>
        </a:p>
      </dgm:t>
    </dgm:pt>
    <dgm:pt modelId="{38F3A1A1-509B-4BCA-B3DE-F3396892390D}" type="parTrans" cxnId="{B1BED332-0D68-4BC3-B0D9-BCAD13A3FAF4}">
      <dgm:prSet/>
      <dgm:spPr/>
      <dgm:t>
        <a:bodyPr/>
        <a:lstStyle/>
        <a:p>
          <a:endParaRPr lang="en-US"/>
        </a:p>
      </dgm:t>
    </dgm:pt>
    <dgm:pt modelId="{478B9DF0-2D61-4684-8A4B-76499F29A1F2}" type="sibTrans" cxnId="{B1BED332-0D68-4BC3-B0D9-BCAD13A3FAF4}">
      <dgm:prSet/>
      <dgm:spPr/>
      <dgm:t>
        <a:bodyPr/>
        <a:lstStyle/>
        <a:p>
          <a:endParaRPr lang="en-US"/>
        </a:p>
      </dgm:t>
    </dgm:pt>
    <dgm:pt modelId="{3406557A-C0DC-462E-B5AC-F15860C150B4}">
      <dgm:prSet phldrT="[Text]" custT="1"/>
      <dgm:spPr/>
      <dgm:t>
        <a:bodyPr/>
        <a:lstStyle/>
        <a:p>
          <a:r>
            <a:rPr lang="en-US" sz="2800" dirty="0" smtClean="0"/>
            <a:t>Should be stated as far as possible in most SIMPLE TERMS</a:t>
          </a:r>
          <a:endParaRPr lang="en-US" sz="2800" dirty="0"/>
        </a:p>
      </dgm:t>
    </dgm:pt>
    <dgm:pt modelId="{2CC54C60-ECDA-4198-B919-708BD7E5EB59}" type="parTrans" cxnId="{6DB2296B-50C0-442E-ABA1-EF2DECBACFD1}">
      <dgm:prSet/>
      <dgm:spPr/>
      <dgm:t>
        <a:bodyPr/>
        <a:lstStyle/>
        <a:p>
          <a:endParaRPr lang="en-US"/>
        </a:p>
      </dgm:t>
    </dgm:pt>
    <dgm:pt modelId="{FB91B023-8C4F-45F1-A332-65B04227464E}" type="sibTrans" cxnId="{6DB2296B-50C0-442E-ABA1-EF2DECBACFD1}">
      <dgm:prSet/>
      <dgm:spPr/>
      <dgm:t>
        <a:bodyPr/>
        <a:lstStyle/>
        <a:p>
          <a:endParaRPr lang="en-US"/>
        </a:p>
      </dgm:t>
    </dgm:pt>
    <dgm:pt modelId="{E0CF3227-932A-4DF7-9E34-8015B6CCA815}">
      <dgm:prSet phldrT="[Text]" custT="1"/>
      <dgm:spPr/>
      <dgm:t>
        <a:bodyPr/>
        <a:lstStyle/>
        <a:p>
          <a:r>
            <a:rPr lang="en-US" sz="2800" dirty="0" smtClean="0"/>
            <a:t>Should be CONSISTENT with most known facts</a:t>
          </a:r>
          <a:endParaRPr lang="en-US" sz="2800" dirty="0"/>
        </a:p>
      </dgm:t>
    </dgm:pt>
    <dgm:pt modelId="{48CB4812-1BA6-4783-844E-5A137C1CE217}" type="parTrans" cxnId="{8DEAECDB-68D7-4A99-B24B-ACD749DA1646}">
      <dgm:prSet/>
      <dgm:spPr/>
      <dgm:t>
        <a:bodyPr/>
        <a:lstStyle/>
        <a:p>
          <a:endParaRPr lang="en-US"/>
        </a:p>
      </dgm:t>
    </dgm:pt>
    <dgm:pt modelId="{F3731D1E-A4CB-4E34-8B28-6061F4BD5CFB}" type="sibTrans" cxnId="{8DEAECDB-68D7-4A99-B24B-ACD749DA1646}">
      <dgm:prSet/>
      <dgm:spPr/>
      <dgm:t>
        <a:bodyPr/>
        <a:lstStyle/>
        <a:p>
          <a:endParaRPr lang="en-US"/>
        </a:p>
      </dgm:t>
    </dgm:pt>
    <dgm:pt modelId="{7E175238-1B88-4F48-9EB3-1FA3E0AC9C2D}" type="pres">
      <dgm:prSet presAssocID="{9573DB6B-E359-4C15-ABFB-CD474276327F}" presName="linear" presStyleCnt="0">
        <dgm:presLayoutVars>
          <dgm:dir/>
          <dgm:animLvl val="lvl"/>
          <dgm:resizeHandles val="exact"/>
        </dgm:presLayoutVars>
      </dgm:prSet>
      <dgm:spPr/>
      <dgm:t>
        <a:bodyPr/>
        <a:lstStyle/>
        <a:p>
          <a:endParaRPr lang="en-US"/>
        </a:p>
      </dgm:t>
    </dgm:pt>
    <dgm:pt modelId="{E1CDB38B-46B0-4EF4-B8F0-0EAB4CEA8F67}" type="pres">
      <dgm:prSet presAssocID="{E80E459D-7657-4073-BE44-A54DA838C163}" presName="parentLin" presStyleCnt="0"/>
      <dgm:spPr/>
    </dgm:pt>
    <dgm:pt modelId="{F14822CA-EC73-4E94-99DF-B123FA70AE84}" type="pres">
      <dgm:prSet presAssocID="{E80E459D-7657-4073-BE44-A54DA838C163}" presName="parentLeftMargin" presStyleLbl="node1" presStyleIdx="0" presStyleCnt="3"/>
      <dgm:spPr/>
      <dgm:t>
        <a:bodyPr/>
        <a:lstStyle/>
        <a:p>
          <a:endParaRPr lang="en-US"/>
        </a:p>
      </dgm:t>
    </dgm:pt>
    <dgm:pt modelId="{4A25AD9A-0F91-4B78-A61D-681B6CCEB14F}" type="pres">
      <dgm:prSet presAssocID="{E80E459D-7657-4073-BE44-A54DA838C163}" presName="parentText" presStyleLbl="node1" presStyleIdx="0" presStyleCnt="3" custScaleY="437718">
        <dgm:presLayoutVars>
          <dgm:chMax val="0"/>
          <dgm:bulletEnabled val="1"/>
        </dgm:presLayoutVars>
      </dgm:prSet>
      <dgm:spPr/>
      <dgm:t>
        <a:bodyPr/>
        <a:lstStyle/>
        <a:p>
          <a:endParaRPr lang="en-US"/>
        </a:p>
      </dgm:t>
    </dgm:pt>
    <dgm:pt modelId="{6EEC8EDB-621B-4242-BDD3-AA3B68312C70}" type="pres">
      <dgm:prSet presAssocID="{E80E459D-7657-4073-BE44-A54DA838C163}" presName="negativeSpace" presStyleCnt="0"/>
      <dgm:spPr/>
    </dgm:pt>
    <dgm:pt modelId="{12451576-9436-4366-8980-1E5E0632950B}" type="pres">
      <dgm:prSet presAssocID="{E80E459D-7657-4073-BE44-A54DA838C163}" presName="childText" presStyleLbl="conFgAcc1" presStyleIdx="0" presStyleCnt="3">
        <dgm:presLayoutVars>
          <dgm:bulletEnabled val="1"/>
        </dgm:presLayoutVars>
      </dgm:prSet>
      <dgm:spPr/>
    </dgm:pt>
    <dgm:pt modelId="{FFF6DED7-BBA1-42F9-8893-7E7C4B8ADEB1}" type="pres">
      <dgm:prSet presAssocID="{478B9DF0-2D61-4684-8A4B-76499F29A1F2}" presName="spaceBetweenRectangles" presStyleCnt="0"/>
      <dgm:spPr/>
    </dgm:pt>
    <dgm:pt modelId="{FA04D759-9FE5-41C7-A724-067F41F25997}" type="pres">
      <dgm:prSet presAssocID="{3406557A-C0DC-462E-B5AC-F15860C150B4}" presName="parentLin" presStyleCnt="0"/>
      <dgm:spPr/>
    </dgm:pt>
    <dgm:pt modelId="{84DFC2E3-CB42-4C92-80A7-5629C9B90F6A}" type="pres">
      <dgm:prSet presAssocID="{3406557A-C0DC-462E-B5AC-F15860C150B4}" presName="parentLeftMargin" presStyleLbl="node1" presStyleIdx="0" presStyleCnt="3"/>
      <dgm:spPr/>
      <dgm:t>
        <a:bodyPr/>
        <a:lstStyle/>
        <a:p>
          <a:endParaRPr lang="en-US"/>
        </a:p>
      </dgm:t>
    </dgm:pt>
    <dgm:pt modelId="{D19C67FF-F132-4545-A49B-71FD8461D192}" type="pres">
      <dgm:prSet presAssocID="{3406557A-C0DC-462E-B5AC-F15860C150B4}" presName="parentText" presStyleLbl="node1" presStyleIdx="1" presStyleCnt="3" custScaleY="437718">
        <dgm:presLayoutVars>
          <dgm:chMax val="0"/>
          <dgm:bulletEnabled val="1"/>
        </dgm:presLayoutVars>
      </dgm:prSet>
      <dgm:spPr/>
      <dgm:t>
        <a:bodyPr/>
        <a:lstStyle/>
        <a:p>
          <a:endParaRPr lang="en-US"/>
        </a:p>
      </dgm:t>
    </dgm:pt>
    <dgm:pt modelId="{D6B5A326-8FFE-40BB-8BCD-5EDFE77068AF}" type="pres">
      <dgm:prSet presAssocID="{3406557A-C0DC-462E-B5AC-F15860C150B4}" presName="negativeSpace" presStyleCnt="0"/>
      <dgm:spPr/>
    </dgm:pt>
    <dgm:pt modelId="{81C35771-63AA-495D-B4FC-B714276C4C9B}" type="pres">
      <dgm:prSet presAssocID="{3406557A-C0DC-462E-B5AC-F15860C150B4}" presName="childText" presStyleLbl="conFgAcc1" presStyleIdx="1" presStyleCnt="3">
        <dgm:presLayoutVars>
          <dgm:bulletEnabled val="1"/>
        </dgm:presLayoutVars>
      </dgm:prSet>
      <dgm:spPr/>
    </dgm:pt>
    <dgm:pt modelId="{1AAFA13A-C326-4AD5-A499-1BD2CC4806FA}" type="pres">
      <dgm:prSet presAssocID="{FB91B023-8C4F-45F1-A332-65B04227464E}" presName="spaceBetweenRectangles" presStyleCnt="0"/>
      <dgm:spPr/>
    </dgm:pt>
    <dgm:pt modelId="{9ABFFFC4-329C-40B5-B453-9DFE507D1163}" type="pres">
      <dgm:prSet presAssocID="{E0CF3227-932A-4DF7-9E34-8015B6CCA815}" presName="parentLin" presStyleCnt="0"/>
      <dgm:spPr/>
    </dgm:pt>
    <dgm:pt modelId="{067AD1D0-E015-4977-91C8-E3F7C0C9CB20}" type="pres">
      <dgm:prSet presAssocID="{E0CF3227-932A-4DF7-9E34-8015B6CCA815}" presName="parentLeftMargin" presStyleLbl="node1" presStyleIdx="1" presStyleCnt="3"/>
      <dgm:spPr/>
      <dgm:t>
        <a:bodyPr/>
        <a:lstStyle/>
        <a:p>
          <a:endParaRPr lang="en-US"/>
        </a:p>
      </dgm:t>
    </dgm:pt>
    <dgm:pt modelId="{DC4AD2CE-97FC-4A84-A504-039EE57FC771}" type="pres">
      <dgm:prSet presAssocID="{E0CF3227-932A-4DF7-9E34-8015B6CCA815}" presName="parentText" presStyleLbl="node1" presStyleIdx="2" presStyleCnt="3" custScaleY="437718">
        <dgm:presLayoutVars>
          <dgm:chMax val="0"/>
          <dgm:bulletEnabled val="1"/>
        </dgm:presLayoutVars>
      </dgm:prSet>
      <dgm:spPr/>
      <dgm:t>
        <a:bodyPr/>
        <a:lstStyle/>
        <a:p>
          <a:endParaRPr lang="en-US"/>
        </a:p>
      </dgm:t>
    </dgm:pt>
    <dgm:pt modelId="{AF3604A3-14A4-4289-86C1-EC0D5B6D190C}" type="pres">
      <dgm:prSet presAssocID="{E0CF3227-932A-4DF7-9E34-8015B6CCA815}" presName="negativeSpace" presStyleCnt="0"/>
      <dgm:spPr/>
    </dgm:pt>
    <dgm:pt modelId="{F2BA1F47-CBED-4A78-967E-0793DA1F9B38}" type="pres">
      <dgm:prSet presAssocID="{E0CF3227-932A-4DF7-9E34-8015B6CCA815}" presName="childText" presStyleLbl="conFgAcc1" presStyleIdx="2" presStyleCnt="3">
        <dgm:presLayoutVars>
          <dgm:bulletEnabled val="1"/>
        </dgm:presLayoutVars>
      </dgm:prSet>
      <dgm:spPr/>
    </dgm:pt>
  </dgm:ptLst>
  <dgm:cxnLst>
    <dgm:cxn modelId="{3C13F04B-42F2-4FC5-A64C-ABB6FEFF3E48}" type="presOf" srcId="{E0CF3227-932A-4DF7-9E34-8015B6CCA815}" destId="{DC4AD2CE-97FC-4A84-A504-039EE57FC771}" srcOrd="1" destOrd="0" presId="urn:microsoft.com/office/officeart/2005/8/layout/list1"/>
    <dgm:cxn modelId="{B1BED332-0D68-4BC3-B0D9-BCAD13A3FAF4}" srcId="{9573DB6B-E359-4C15-ABFB-CD474276327F}" destId="{E80E459D-7657-4073-BE44-A54DA838C163}" srcOrd="0" destOrd="0" parTransId="{38F3A1A1-509B-4BCA-B3DE-F3396892390D}" sibTransId="{478B9DF0-2D61-4684-8A4B-76499F29A1F2}"/>
    <dgm:cxn modelId="{6DB2296B-50C0-442E-ABA1-EF2DECBACFD1}" srcId="{9573DB6B-E359-4C15-ABFB-CD474276327F}" destId="{3406557A-C0DC-462E-B5AC-F15860C150B4}" srcOrd="1" destOrd="0" parTransId="{2CC54C60-ECDA-4198-B919-708BD7E5EB59}" sibTransId="{FB91B023-8C4F-45F1-A332-65B04227464E}"/>
    <dgm:cxn modelId="{B6793200-CF14-41A2-899A-F8AAC0F905C8}" type="presOf" srcId="{E80E459D-7657-4073-BE44-A54DA838C163}" destId="{F14822CA-EC73-4E94-99DF-B123FA70AE84}" srcOrd="0" destOrd="0" presId="urn:microsoft.com/office/officeart/2005/8/layout/list1"/>
    <dgm:cxn modelId="{FD065FC8-EF53-4971-827F-E476AC099ADA}" type="presOf" srcId="{E0CF3227-932A-4DF7-9E34-8015B6CCA815}" destId="{067AD1D0-E015-4977-91C8-E3F7C0C9CB20}" srcOrd="0" destOrd="0" presId="urn:microsoft.com/office/officeart/2005/8/layout/list1"/>
    <dgm:cxn modelId="{8DEAECDB-68D7-4A99-B24B-ACD749DA1646}" srcId="{9573DB6B-E359-4C15-ABFB-CD474276327F}" destId="{E0CF3227-932A-4DF7-9E34-8015B6CCA815}" srcOrd="2" destOrd="0" parTransId="{48CB4812-1BA6-4783-844E-5A137C1CE217}" sibTransId="{F3731D1E-A4CB-4E34-8B28-6061F4BD5CFB}"/>
    <dgm:cxn modelId="{390F6ECF-BFB3-41A4-8FC4-4F6B009C2F8D}" type="presOf" srcId="{3406557A-C0DC-462E-B5AC-F15860C150B4}" destId="{D19C67FF-F132-4545-A49B-71FD8461D192}" srcOrd="1" destOrd="0" presId="urn:microsoft.com/office/officeart/2005/8/layout/list1"/>
    <dgm:cxn modelId="{2859CB46-96C0-46DA-BB70-9B3FB1EDDE20}" type="presOf" srcId="{9573DB6B-E359-4C15-ABFB-CD474276327F}" destId="{7E175238-1B88-4F48-9EB3-1FA3E0AC9C2D}" srcOrd="0" destOrd="0" presId="urn:microsoft.com/office/officeart/2005/8/layout/list1"/>
    <dgm:cxn modelId="{C53BC622-833A-4D5C-927E-9F1DF22A1BB3}" type="presOf" srcId="{3406557A-C0DC-462E-B5AC-F15860C150B4}" destId="{84DFC2E3-CB42-4C92-80A7-5629C9B90F6A}" srcOrd="0" destOrd="0" presId="urn:microsoft.com/office/officeart/2005/8/layout/list1"/>
    <dgm:cxn modelId="{1440035E-A5D5-47C6-B986-71D93B007D95}" type="presOf" srcId="{E80E459D-7657-4073-BE44-A54DA838C163}" destId="{4A25AD9A-0F91-4B78-A61D-681B6CCEB14F}" srcOrd="1" destOrd="0" presId="urn:microsoft.com/office/officeart/2005/8/layout/list1"/>
    <dgm:cxn modelId="{7EBD520D-710C-4B25-BE45-D9D0FFDD84E8}" type="presParOf" srcId="{7E175238-1B88-4F48-9EB3-1FA3E0AC9C2D}" destId="{E1CDB38B-46B0-4EF4-B8F0-0EAB4CEA8F67}" srcOrd="0" destOrd="0" presId="urn:microsoft.com/office/officeart/2005/8/layout/list1"/>
    <dgm:cxn modelId="{82D9EEF8-DEB5-46A3-8B93-38367B13E832}" type="presParOf" srcId="{E1CDB38B-46B0-4EF4-B8F0-0EAB4CEA8F67}" destId="{F14822CA-EC73-4E94-99DF-B123FA70AE84}" srcOrd="0" destOrd="0" presId="urn:microsoft.com/office/officeart/2005/8/layout/list1"/>
    <dgm:cxn modelId="{86A9CA66-0832-4C80-8D45-8037F07440FF}" type="presParOf" srcId="{E1CDB38B-46B0-4EF4-B8F0-0EAB4CEA8F67}" destId="{4A25AD9A-0F91-4B78-A61D-681B6CCEB14F}" srcOrd="1" destOrd="0" presId="urn:microsoft.com/office/officeart/2005/8/layout/list1"/>
    <dgm:cxn modelId="{D90995EF-F419-4F5A-B01F-81C5D917C773}" type="presParOf" srcId="{7E175238-1B88-4F48-9EB3-1FA3E0AC9C2D}" destId="{6EEC8EDB-621B-4242-BDD3-AA3B68312C70}" srcOrd="1" destOrd="0" presId="urn:microsoft.com/office/officeart/2005/8/layout/list1"/>
    <dgm:cxn modelId="{3E78D9FB-8FD7-4178-B6D2-66E3A6A1A945}" type="presParOf" srcId="{7E175238-1B88-4F48-9EB3-1FA3E0AC9C2D}" destId="{12451576-9436-4366-8980-1E5E0632950B}" srcOrd="2" destOrd="0" presId="urn:microsoft.com/office/officeart/2005/8/layout/list1"/>
    <dgm:cxn modelId="{56A3CF47-4CAE-484D-A9E3-A2701B50DEEC}" type="presParOf" srcId="{7E175238-1B88-4F48-9EB3-1FA3E0AC9C2D}" destId="{FFF6DED7-BBA1-42F9-8893-7E7C4B8ADEB1}" srcOrd="3" destOrd="0" presId="urn:microsoft.com/office/officeart/2005/8/layout/list1"/>
    <dgm:cxn modelId="{BD0A266D-5D4C-48E0-8151-9590AAD02592}" type="presParOf" srcId="{7E175238-1B88-4F48-9EB3-1FA3E0AC9C2D}" destId="{FA04D759-9FE5-41C7-A724-067F41F25997}" srcOrd="4" destOrd="0" presId="urn:microsoft.com/office/officeart/2005/8/layout/list1"/>
    <dgm:cxn modelId="{317435DE-F683-458D-8C31-7FE25DC9FF44}" type="presParOf" srcId="{FA04D759-9FE5-41C7-A724-067F41F25997}" destId="{84DFC2E3-CB42-4C92-80A7-5629C9B90F6A}" srcOrd="0" destOrd="0" presId="urn:microsoft.com/office/officeart/2005/8/layout/list1"/>
    <dgm:cxn modelId="{7F2A1BA7-A236-4547-A6EF-6575A763116F}" type="presParOf" srcId="{FA04D759-9FE5-41C7-A724-067F41F25997}" destId="{D19C67FF-F132-4545-A49B-71FD8461D192}" srcOrd="1" destOrd="0" presId="urn:microsoft.com/office/officeart/2005/8/layout/list1"/>
    <dgm:cxn modelId="{DAD93CB4-F8D5-4C58-AC0E-9816E5358D06}" type="presParOf" srcId="{7E175238-1B88-4F48-9EB3-1FA3E0AC9C2D}" destId="{D6B5A326-8FFE-40BB-8BCD-5EDFE77068AF}" srcOrd="5" destOrd="0" presId="urn:microsoft.com/office/officeart/2005/8/layout/list1"/>
    <dgm:cxn modelId="{F8D9290A-2D0C-497C-BC8C-64DBFFD526A4}" type="presParOf" srcId="{7E175238-1B88-4F48-9EB3-1FA3E0AC9C2D}" destId="{81C35771-63AA-495D-B4FC-B714276C4C9B}" srcOrd="6" destOrd="0" presId="urn:microsoft.com/office/officeart/2005/8/layout/list1"/>
    <dgm:cxn modelId="{8BDE01B4-E9DA-4712-B6DF-453DBA0ED04E}" type="presParOf" srcId="{7E175238-1B88-4F48-9EB3-1FA3E0AC9C2D}" destId="{1AAFA13A-C326-4AD5-A499-1BD2CC4806FA}" srcOrd="7" destOrd="0" presId="urn:microsoft.com/office/officeart/2005/8/layout/list1"/>
    <dgm:cxn modelId="{FA9FCF53-7BDC-409E-9CE7-272612932EF1}" type="presParOf" srcId="{7E175238-1B88-4F48-9EB3-1FA3E0AC9C2D}" destId="{9ABFFFC4-329C-40B5-B453-9DFE507D1163}" srcOrd="8" destOrd="0" presId="urn:microsoft.com/office/officeart/2005/8/layout/list1"/>
    <dgm:cxn modelId="{9CFA026E-AC8B-4775-98D6-92B8368C5105}" type="presParOf" srcId="{9ABFFFC4-329C-40B5-B453-9DFE507D1163}" destId="{067AD1D0-E015-4977-91C8-E3F7C0C9CB20}" srcOrd="0" destOrd="0" presId="urn:microsoft.com/office/officeart/2005/8/layout/list1"/>
    <dgm:cxn modelId="{03121D3E-C7EB-41FD-B0D9-C17DF3238CAB}" type="presParOf" srcId="{9ABFFFC4-329C-40B5-B453-9DFE507D1163}" destId="{DC4AD2CE-97FC-4A84-A504-039EE57FC771}" srcOrd="1" destOrd="0" presId="urn:microsoft.com/office/officeart/2005/8/layout/list1"/>
    <dgm:cxn modelId="{BC60B199-BD78-40F9-B3C8-9212D835EC70}" type="presParOf" srcId="{7E175238-1B88-4F48-9EB3-1FA3E0AC9C2D}" destId="{AF3604A3-14A4-4289-86C1-EC0D5B6D190C}" srcOrd="9" destOrd="0" presId="urn:microsoft.com/office/officeart/2005/8/layout/list1"/>
    <dgm:cxn modelId="{2439F24B-4116-43F3-A909-7B85AE7592C5}" type="presParOf" srcId="{7E175238-1B88-4F48-9EB3-1FA3E0AC9C2D}" destId="{F2BA1F47-CBED-4A78-967E-0793DA1F9B38}"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65F7FC2-9305-4F3F-A785-F5043B1C4402}"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823D82F6-C8F0-4BDF-A5DD-7A0A155BF78C}">
      <dgm:prSet phldrT="[Text]"/>
      <dgm:spPr/>
      <dgm:t>
        <a:bodyPr/>
        <a:lstStyle/>
        <a:p>
          <a:r>
            <a:rPr lang="en-US" dirty="0" smtClean="0"/>
            <a:t>State Ho as well as Ha</a:t>
          </a:r>
          <a:endParaRPr lang="en-US" dirty="0"/>
        </a:p>
      </dgm:t>
    </dgm:pt>
    <dgm:pt modelId="{BE72818B-76F4-484B-9424-965DD3BA6DE7}" type="parTrans" cxnId="{0FC91586-4FF5-43DF-89EF-76FF3320C7E4}">
      <dgm:prSet/>
      <dgm:spPr/>
      <dgm:t>
        <a:bodyPr/>
        <a:lstStyle/>
        <a:p>
          <a:endParaRPr lang="en-US"/>
        </a:p>
      </dgm:t>
    </dgm:pt>
    <dgm:pt modelId="{36728C57-27E1-4DAC-9786-42E57EB09DA0}" type="sibTrans" cxnId="{0FC91586-4FF5-43DF-89EF-76FF3320C7E4}">
      <dgm:prSet/>
      <dgm:spPr/>
      <dgm:t>
        <a:bodyPr/>
        <a:lstStyle/>
        <a:p>
          <a:endParaRPr lang="en-US"/>
        </a:p>
      </dgm:t>
    </dgm:pt>
    <dgm:pt modelId="{6EDD3B1F-A028-455F-BC92-B0F8CE64F0B6}">
      <dgm:prSet phldrT="[Text]"/>
      <dgm:spPr/>
      <dgm:t>
        <a:bodyPr/>
        <a:lstStyle/>
        <a:p>
          <a:r>
            <a:rPr lang="en-US" dirty="0" smtClean="0"/>
            <a:t>Specify the level of significance (or the a value)</a:t>
          </a:r>
          <a:endParaRPr lang="en-US" dirty="0"/>
        </a:p>
      </dgm:t>
    </dgm:pt>
    <dgm:pt modelId="{46B4BDEF-2183-42E1-91E0-72BDA9D4B486}" type="parTrans" cxnId="{491627EB-20D9-447D-884A-81905256FAE3}">
      <dgm:prSet/>
      <dgm:spPr/>
      <dgm:t>
        <a:bodyPr/>
        <a:lstStyle/>
        <a:p>
          <a:endParaRPr lang="en-US"/>
        </a:p>
      </dgm:t>
    </dgm:pt>
    <dgm:pt modelId="{74CF715C-BD0B-44C9-AE4C-35E6478B4CE1}" type="sibTrans" cxnId="{491627EB-20D9-447D-884A-81905256FAE3}">
      <dgm:prSet/>
      <dgm:spPr/>
      <dgm:t>
        <a:bodyPr/>
        <a:lstStyle/>
        <a:p>
          <a:endParaRPr lang="en-US"/>
        </a:p>
      </dgm:t>
    </dgm:pt>
    <dgm:pt modelId="{B0C46187-294D-4430-9738-263ACB988391}">
      <dgm:prSet phldrT="[Text]"/>
      <dgm:spPr/>
      <dgm:t>
        <a:bodyPr/>
        <a:lstStyle/>
        <a:p>
          <a:r>
            <a:rPr lang="en-US" dirty="0" smtClean="0"/>
            <a:t>Decide the correct sampling distribution</a:t>
          </a:r>
          <a:endParaRPr lang="en-US" dirty="0"/>
        </a:p>
      </dgm:t>
    </dgm:pt>
    <dgm:pt modelId="{5C3D2D85-C704-456B-ADC4-DBE9BA23C075}" type="parTrans" cxnId="{0097DBA4-E9C4-4E70-B308-6C0BF027BA66}">
      <dgm:prSet/>
      <dgm:spPr/>
      <dgm:t>
        <a:bodyPr/>
        <a:lstStyle/>
        <a:p>
          <a:endParaRPr lang="en-US"/>
        </a:p>
      </dgm:t>
    </dgm:pt>
    <dgm:pt modelId="{BC234E75-89DE-4F99-A325-069D352A9521}" type="sibTrans" cxnId="{0097DBA4-E9C4-4E70-B308-6C0BF027BA66}">
      <dgm:prSet/>
      <dgm:spPr/>
      <dgm:t>
        <a:bodyPr/>
        <a:lstStyle/>
        <a:p>
          <a:endParaRPr lang="en-US"/>
        </a:p>
      </dgm:t>
    </dgm:pt>
    <dgm:pt modelId="{D6FE7619-A8ED-417F-B92E-5400CD831941}">
      <dgm:prSet/>
      <dgm:spPr/>
      <dgm:t>
        <a:bodyPr/>
        <a:lstStyle/>
        <a:p>
          <a:r>
            <a:rPr lang="en-US" dirty="0" smtClean="0"/>
            <a:t>Sample a random sample and work out an appropriate value</a:t>
          </a:r>
          <a:endParaRPr lang="en-US" dirty="0"/>
        </a:p>
      </dgm:t>
    </dgm:pt>
    <dgm:pt modelId="{7CE5E049-9C93-4D6E-A3D7-9328746B66B0}" type="parTrans" cxnId="{5C216AA5-4DF8-4C69-93BD-E0CC45E83990}">
      <dgm:prSet/>
      <dgm:spPr/>
      <dgm:t>
        <a:bodyPr/>
        <a:lstStyle/>
        <a:p>
          <a:endParaRPr lang="en-US"/>
        </a:p>
      </dgm:t>
    </dgm:pt>
    <dgm:pt modelId="{1DADCF7C-1EB0-4026-8ACA-BB6F21FC3DFF}" type="sibTrans" cxnId="{5C216AA5-4DF8-4C69-93BD-E0CC45E83990}">
      <dgm:prSet/>
      <dgm:spPr/>
      <dgm:t>
        <a:bodyPr/>
        <a:lstStyle/>
        <a:p>
          <a:endParaRPr lang="en-US"/>
        </a:p>
      </dgm:t>
    </dgm:pt>
    <dgm:pt modelId="{F1E015FC-00FB-4C43-8775-55F7591CB889}">
      <dgm:prSet/>
      <dgm:spPr/>
      <dgm:t>
        <a:bodyPr/>
        <a:lstStyle/>
        <a:p>
          <a:r>
            <a:rPr lang="en-US" dirty="0" smtClean="0"/>
            <a:t>Calculate the probability that sample result would diverge as widely as it has from expectation</a:t>
          </a:r>
          <a:endParaRPr lang="en-US" dirty="0"/>
        </a:p>
      </dgm:t>
    </dgm:pt>
    <dgm:pt modelId="{3F967008-F8DA-4B7D-A3BE-382155A226C7}" type="parTrans" cxnId="{1501E2E1-C839-4B69-817A-F780F67BA48B}">
      <dgm:prSet/>
      <dgm:spPr/>
      <dgm:t>
        <a:bodyPr/>
        <a:lstStyle/>
        <a:p>
          <a:endParaRPr lang="en-US"/>
        </a:p>
      </dgm:t>
    </dgm:pt>
    <dgm:pt modelId="{85A9D6EB-6AA1-423D-8547-DE9E3A339D1C}" type="sibTrans" cxnId="{1501E2E1-C839-4B69-817A-F780F67BA48B}">
      <dgm:prSet/>
      <dgm:spPr/>
      <dgm:t>
        <a:bodyPr/>
        <a:lstStyle/>
        <a:p>
          <a:endParaRPr lang="en-US"/>
        </a:p>
      </dgm:t>
    </dgm:pt>
    <dgm:pt modelId="{60763001-0E1E-41EB-A98A-C1F69109C009}" type="pres">
      <dgm:prSet presAssocID="{D65F7FC2-9305-4F3F-A785-F5043B1C4402}" presName="outerComposite" presStyleCnt="0">
        <dgm:presLayoutVars>
          <dgm:chMax val="5"/>
          <dgm:dir/>
          <dgm:resizeHandles val="exact"/>
        </dgm:presLayoutVars>
      </dgm:prSet>
      <dgm:spPr/>
      <dgm:t>
        <a:bodyPr/>
        <a:lstStyle/>
        <a:p>
          <a:endParaRPr lang="en-US"/>
        </a:p>
      </dgm:t>
    </dgm:pt>
    <dgm:pt modelId="{B74C1B1F-B7EA-4E3C-B2BB-A7CCC6CE310C}" type="pres">
      <dgm:prSet presAssocID="{D65F7FC2-9305-4F3F-A785-F5043B1C4402}" presName="dummyMaxCanvas" presStyleCnt="0">
        <dgm:presLayoutVars/>
      </dgm:prSet>
      <dgm:spPr/>
    </dgm:pt>
    <dgm:pt modelId="{E9881F7B-9F6E-4D46-A21F-7716D592468C}" type="pres">
      <dgm:prSet presAssocID="{D65F7FC2-9305-4F3F-A785-F5043B1C4402}" presName="FiveNodes_1" presStyleLbl="node1" presStyleIdx="0" presStyleCnt="5">
        <dgm:presLayoutVars>
          <dgm:bulletEnabled val="1"/>
        </dgm:presLayoutVars>
      </dgm:prSet>
      <dgm:spPr/>
      <dgm:t>
        <a:bodyPr/>
        <a:lstStyle/>
        <a:p>
          <a:endParaRPr lang="en-US"/>
        </a:p>
      </dgm:t>
    </dgm:pt>
    <dgm:pt modelId="{1E9AFA87-4F17-439F-8F23-3CF9622AA972}" type="pres">
      <dgm:prSet presAssocID="{D65F7FC2-9305-4F3F-A785-F5043B1C4402}" presName="FiveNodes_2" presStyleLbl="node1" presStyleIdx="1" presStyleCnt="5">
        <dgm:presLayoutVars>
          <dgm:bulletEnabled val="1"/>
        </dgm:presLayoutVars>
      </dgm:prSet>
      <dgm:spPr/>
      <dgm:t>
        <a:bodyPr/>
        <a:lstStyle/>
        <a:p>
          <a:endParaRPr lang="en-US"/>
        </a:p>
      </dgm:t>
    </dgm:pt>
    <dgm:pt modelId="{3A195D18-0138-4AD9-B421-6D477331879D}" type="pres">
      <dgm:prSet presAssocID="{D65F7FC2-9305-4F3F-A785-F5043B1C4402}" presName="FiveNodes_3" presStyleLbl="node1" presStyleIdx="2" presStyleCnt="5">
        <dgm:presLayoutVars>
          <dgm:bulletEnabled val="1"/>
        </dgm:presLayoutVars>
      </dgm:prSet>
      <dgm:spPr/>
      <dgm:t>
        <a:bodyPr/>
        <a:lstStyle/>
        <a:p>
          <a:endParaRPr lang="en-US"/>
        </a:p>
      </dgm:t>
    </dgm:pt>
    <dgm:pt modelId="{0452C6B1-9A1D-4C2D-AD4D-D4DA244935BA}" type="pres">
      <dgm:prSet presAssocID="{D65F7FC2-9305-4F3F-A785-F5043B1C4402}" presName="FiveNodes_4" presStyleLbl="node1" presStyleIdx="3" presStyleCnt="5">
        <dgm:presLayoutVars>
          <dgm:bulletEnabled val="1"/>
        </dgm:presLayoutVars>
      </dgm:prSet>
      <dgm:spPr/>
      <dgm:t>
        <a:bodyPr/>
        <a:lstStyle/>
        <a:p>
          <a:endParaRPr lang="en-US"/>
        </a:p>
      </dgm:t>
    </dgm:pt>
    <dgm:pt modelId="{5700F4E3-38B2-4CE6-9F43-2C117EDC434A}" type="pres">
      <dgm:prSet presAssocID="{D65F7FC2-9305-4F3F-A785-F5043B1C4402}" presName="FiveNodes_5" presStyleLbl="node1" presStyleIdx="4" presStyleCnt="5">
        <dgm:presLayoutVars>
          <dgm:bulletEnabled val="1"/>
        </dgm:presLayoutVars>
      </dgm:prSet>
      <dgm:spPr/>
      <dgm:t>
        <a:bodyPr/>
        <a:lstStyle/>
        <a:p>
          <a:endParaRPr lang="en-US"/>
        </a:p>
      </dgm:t>
    </dgm:pt>
    <dgm:pt modelId="{457898D1-BC8C-479D-8F85-433B704DE88F}" type="pres">
      <dgm:prSet presAssocID="{D65F7FC2-9305-4F3F-A785-F5043B1C4402}" presName="FiveConn_1-2" presStyleLbl="fgAccFollowNode1" presStyleIdx="0" presStyleCnt="4">
        <dgm:presLayoutVars>
          <dgm:bulletEnabled val="1"/>
        </dgm:presLayoutVars>
      </dgm:prSet>
      <dgm:spPr/>
      <dgm:t>
        <a:bodyPr/>
        <a:lstStyle/>
        <a:p>
          <a:endParaRPr lang="en-US"/>
        </a:p>
      </dgm:t>
    </dgm:pt>
    <dgm:pt modelId="{1FBD530A-46B2-4096-8FFC-02079EC8BAD2}" type="pres">
      <dgm:prSet presAssocID="{D65F7FC2-9305-4F3F-A785-F5043B1C4402}" presName="FiveConn_2-3" presStyleLbl="fgAccFollowNode1" presStyleIdx="1" presStyleCnt="4">
        <dgm:presLayoutVars>
          <dgm:bulletEnabled val="1"/>
        </dgm:presLayoutVars>
      </dgm:prSet>
      <dgm:spPr/>
      <dgm:t>
        <a:bodyPr/>
        <a:lstStyle/>
        <a:p>
          <a:endParaRPr lang="en-US"/>
        </a:p>
      </dgm:t>
    </dgm:pt>
    <dgm:pt modelId="{A9858639-1FA1-40D5-85EB-D3E619626730}" type="pres">
      <dgm:prSet presAssocID="{D65F7FC2-9305-4F3F-A785-F5043B1C4402}" presName="FiveConn_3-4" presStyleLbl="fgAccFollowNode1" presStyleIdx="2" presStyleCnt="4">
        <dgm:presLayoutVars>
          <dgm:bulletEnabled val="1"/>
        </dgm:presLayoutVars>
      </dgm:prSet>
      <dgm:spPr/>
      <dgm:t>
        <a:bodyPr/>
        <a:lstStyle/>
        <a:p>
          <a:endParaRPr lang="en-US"/>
        </a:p>
      </dgm:t>
    </dgm:pt>
    <dgm:pt modelId="{15B0B520-6635-4CEC-8DBD-BF61979B83CF}" type="pres">
      <dgm:prSet presAssocID="{D65F7FC2-9305-4F3F-A785-F5043B1C4402}" presName="FiveConn_4-5" presStyleLbl="fgAccFollowNode1" presStyleIdx="3" presStyleCnt="4">
        <dgm:presLayoutVars>
          <dgm:bulletEnabled val="1"/>
        </dgm:presLayoutVars>
      </dgm:prSet>
      <dgm:spPr/>
      <dgm:t>
        <a:bodyPr/>
        <a:lstStyle/>
        <a:p>
          <a:endParaRPr lang="en-US"/>
        </a:p>
      </dgm:t>
    </dgm:pt>
    <dgm:pt modelId="{4E79F440-4F4B-450A-BBF5-BB5900BD3F83}" type="pres">
      <dgm:prSet presAssocID="{D65F7FC2-9305-4F3F-A785-F5043B1C4402}" presName="FiveNodes_1_text" presStyleLbl="node1" presStyleIdx="4" presStyleCnt="5">
        <dgm:presLayoutVars>
          <dgm:bulletEnabled val="1"/>
        </dgm:presLayoutVars>
      </dgm:prSet>
      <dgm:spPr/>
      <dgm:t>
        <a:bodyPr/>
        <a:lstStyle/>
        <a:p>
          <a:endParaRPr lang="en-US"/>
        </a:p>
      </dgm:t>
    </dgm:pt>
    <dgm:pt modelId="{C8153384-B25C-4178-91E9-15C622BAA481}" type="pres">
      <dgm:prSet presAssocID="{D65F7FC2-9305-4F3F-A785-F5043B1C4402}" presName="FiveNodes_2_text" presStyleLbl="node1" presStyleIdx="4" presStyleCnt="5">
        <dgm:presLayoutVars>
          <dgm:bulletEnabled val="1"/>
        </dgm:presLayoutVars>
      </dgm:prSet>
      <dgm:spPr/>
      <dgm:t>
        <a:bodyPr/>
        <a:lstStyle/>
        <a:p>
          <a:endParaRPr lang="en-US"/>
        </a:p>
      </dgm:t>
    </dgm:pt>
    <dgm:pt modelId="{40F24BAB-8E1A-414D-9102-B1A15B4E0677}" type="pres">
      <dgm:prSet presAssocID="{D65F7FC2-9305-4F3F-A785-F5043B1C4402}" presName="FiveNodes_3_text" presStyleLbl="node1" presStyleIdx="4" presStyleCnt="5">
        <dgm:presLayoutVars>
          <dgm:bulletEnabled val="1"/>
        </dgm:presLayoutVars>
      </dgm:prSet>
      <dgm:spPr/>
      <dgm:t>
        <a:bodyPr/>
        <a:lstStyle/>
        <a:p>
          <a:endParaRPr lang="en-US"/>
        </a:p>
      </dgm:t>
    </dgm:pt>
    <dgm:pt modelId="{AA130DCA-7274-4D03-AA30-3E8FC9EE57B6}" type="pres">
      <dgm:prSet presAssocID="{D65F7FC2-9305-4F3F-A785-F5043B1C4402}" presName="FiveNodes_4_text" presStyleLbl="node1" presStyleIdx="4" presStyleCnt="5">
        <dgm:presLayoutVars>
          <dgm:bulletEnabled val="1"/>
        </dgm:presLayoutVars>
      </dgm:prSet>
      <dgm:spPr/>
      <dgm:t>
        <a:bodyPr/>
        <a:lstStyle/>
        <a:p>
          <a:endParaRPr lang="en-US"/>
        </a:p>
      </dgm:t>
    </dgm:pt>
    <dgm:pt modelId="{6DB70A0D-9965-4AA3-BA4F-0A1D04A2A122}" type="pres">
      <dgm:prSet presAssocID="{D65F7FC2-9305-4F3F-A785-F5043B1C4402}" presName="FiveNodes_5_text" presStyleLbl="node1" presStyleIdx="4" presStyleCnt="5">
        <dgm:presLayoutVars>
          <dgm:bulletEnabled val="1"/>
        </dgm:presLayoutVars>
      </dgm:prSet>
      <dgm:spPr/>
      <dgm:t>
        <a:bodyPr/>
        <a:lstStyle/>
        <a:p>
          <a:endParaRPr lang="en-US"/>
        </a:p>
      </dgm:t>
    </dgm:pt>
  </dgm:ptLst>
  <dgm:cxnLst>
    <dgm:cxn modelId="{6B09B2C8-3FCC-43BB-A37E-E949B5B57CAE}" type="presOf" srcId="{F1E015FC-00FB-4C43-8775-55F7591CB889}" destId="{5700F4E3-38B2-4CE6-9F43-2C117EDC434A}" srcOrd="0" destOrd="0" presId="urn:microsoft.com/office/officeart/2005/8/layout/vProcess5"/>
    <dgm:cxn modelId="{574CB7D0-8B70-44C6-8B24-387E72220D95}" type="presOf" srcId="{36728C57-27E1-4DAC-9786-42E57EB09DA0}" destId="{457898D1-BC8C-479D-8F85-433B704DE88F}" srcOrd="0" destOrd="0" presId="urn:microsoft.com/office/officeart/2005/8/layout/vProcess5"/>
    <dgm:cxn modelId="{D4B830F1-1A81-43AB-9166-4CB430049694}" type="presOf" srcId="{823D82F6-C8F0-4BDF-A5DD-7A0A155BF78C}" destId="{E9881F7B-9F6E-4D46-A21F-7716D592468C}" srcOrd="0" destOrd="0" presId="urn:microsoft.com/office/officeart/2005/8/layout/vProcess5"/>
    <dgm:cxn modelId="{02903416-4D38-4552-AF88-FF40CF944863}" type="presOf" srcId="{74CF715C-BD0B-44C9-AE4C-35E6478B4CE1}" destId="{1FBD530A-46B2-4096-8FFC-02079EC8BAD2}" srcOrd="0" destOrd="0" presId="urn:microsoft.com/office/officeart/2005/8/layout/vProcess5"/>
    <dgm:cxn modelId="{1501E2E1-C839-4B69-817A-F780F67BA48B}" srcId="{D65F7FC2-9305-4F3F-A785-F5043B1C4402}" destId="{F1E015FC-00FB-4C43-8775-55F7591CB889}" srcOrd="4" destOrd="0" parTransId="{3F967008-F8DA-4B7D-A3BE-382155A226C7}" sibTransId="{85A9D6EB-6AA1-423D-8547-DE9E3A339D1C}"/>
    <dgm:cxn modelId="{26814007-16EB-402F-B63D-1E8BCD13F510}" type="presOf" srcId="{6EDD3B1F-A028-455F-BC92-B0F8CE64F0B6}" destId="{C8153384-B25C-4178-91E9-15C622BAA481}" srcOrd="1" destOrd="0" presId="urn:microsoft.com/office/officeart/2005/8/layout/vProcess5"/>
    <dgm:cxn modelId="{5C216AA5-4DF8-4C69-93BD-E0CC45E83990}" srcId="{D65F7FC2-9305-4F3F-A785-F5043B1C4402}" destId="{D6FE7619-A8ED-417F-B92E-5400CD831941}" srcOrd="3" destOrd="0" parTransId="{7CE5E049-9C93-4D6E-A3D7-9328746B66B0}" sibTransId="{1DADCF7C-1EB0-4026-8ACA-BB6F21FC3DFF}"/>
    <dgm:cxn modelId="{07D23FA4-6671-419B-999D-BA62A071C2A4}" type="presOf" srcId="{823D82F6-C8F0-4BDF-A5DD-7A0A155BF78C}" destId="{4E79F440-4F4B-450A-BBF5-BB5900BD3F83}" srcOrd="1" destOrd="0" presId="urn:microsoft.com/office/officeart/2005/8/layout/vProcess5"/>
    <dgm:cxn modelId="{5408C57A-1E57-4C03-8666-13791D19C0D0}" type="presOf" srcId="{B0C46187-294D-4430-9738-263ACB988391}" destId="{3A195D18-0138-4AD9-B421-6D477331879D}" srcOrd="0" destOrd="0" presId="urn:microsoft.com/office/officeart/2005/8/layout/vProcess5"/>
    <dgm:cxn modelId="{491627EB-20D9-447D-884A-81905256FAE3}" srcId="{D65F7FC2-9305-4F3F-A785-F5043B1C4402}" destId="{6EDD3B1F-A028-455F-BC92-B0F8CE64F0B6}" srcOrd="1" destOrd="0" parTransId="{46B4BDEF-2183-42E1-91E0-72BDA9D4B486}" sibTransId="{74CF715C-BD0B-44C9-AE4C-35E6478B4CE1}"/>
    <dgm:cxn modelId="{9A3A0F5C-7C3C-42B3-A1AC-2AC6C2F17D83}" type="presOf" srcId="{6EDD3B1F-A028-455F-BC92-B0F8CE64F0B6}" destId="{1E9AFA87-4F17-439F-8F23-3CF9622AA972}" srcOrd="0" destOrd="0" presId="urn:microsoft.com/office/officeart/2005/8/layout/vProcess5"/>
    <dgm:cxn modelId="{0FC91586-4FF5-43DF-89EF-76FF3320C7E4}" srcId="{D65F7FC2-9305-4F3F-A785-F5043B1C4402}" destId="{823D82F6-C8F0-4BDF-A5DD-7A0A155BF78C}" srcOrd="0" destOrd="0" parTransId="{BE72818B-76F4-484B-9424-965DD3BA6DE7}" sibTransId="{36728C57-27E1-4DAC-9786-42E57EB09DA0}"/>
    <dgm:cxn modelId="{A4B157E5-DF3A-439C-AF58-36908579CC61}" type="presOf" srcId="{B0C46187-294D-4430-9738-263ACB988391}" destId="{40F24BAB-8E1A-414D-9102-B1A15B4E0677}" srcOrd="1" destOrd="0" presId="urn:microsoft.com/office/officeart/2005/8/layout/vProcess5"/>
    <dgm:cxn modelId="{144AF6D6-F2A2-45DA-9BBA-4961C538C77A}" type="presOf" srcId="{D6FE7619-A8ED-417F-B92E-5400CD831941}" destId="{0452C6B1-9A1D-4C2D-AD4D-D4DA244935BA}" srcOrd="0" destOrd="0" presId="urn:microsoft.com/office/officeart/2005/8/layout/vProcess5"/>
    <dgm:cxn modelId="{83A93E56-55B3-40AE-9483-EDCBD98D4948}" type="presOf" srcId="{F1E015FC-00FB-4C43-8775-55F7591CB889}" destId="{6DB70A0D-9965-4AA3-BA4F-0A1D04A2A122}" srcOrd="1" destOrd="0" presId="urn:microsoft.com/office/officeart/2005/8/layout/vProcess5"/>
    <dgm:cxn modelId="{E66DC02E-A3FF-4513-854E-BB3519FC537F}" type="presOf" srcId="{D65F7FC2-9305-4F3F-A785-F5043B1C4402}" destId="{60763001-0E1E-41EB-A98A-C1F69109C009}" srcOrd="0" destOrd="0" presId="urn:microsoft.com/office/officeart/2005/8/layout/vProcess5"/>
    <dgm:cxn modelId="{30946E54-480F-4E2F-9E3C-1351E58C19AC}" type="presOf" srcId="{BC234E75-89DE-4F99-A325-069D352A9521}" destId="{A9858639-1FA1-40D5-85EB-D3E619626730}" srcOrd="0" destOrd="0" presId="urn:microsoft.com/office/officeart/2005/8/layout/vProcess5"/>
    <dgm:cxn modelId="{2A7C1B84-4961-4FEC-9D74-A67EB3754703}" type="presOf" srcId="{1DADCF7C-1EB0-4026-8ACA-BB6F21FC3DFF}" destId="{15B0B520-6635-4CEC-8DBD-BF61979B83CF}" srcOrd="0" destOrd="0" presId="urn:microsoft.com/office/officeart/2005/8/layout/vProcess5"/>
    <dgm:cxn modelId="{0097DBA4-E9C4-4E70-B308-6C0BF027BA66}" srcId="{D65F7FC2-9305-4F3F-A785-F5043B1C4402}" destId="{B0C46187-294D-4430-9738-263ACB988391}" srcOrd="2" destOrd="0" parTransId="{5C3D2D85-C704-456B-ADC4-DBE9BA23C075}" sibTransId="{BC234E75-89DE-4F99-A325-069D352A9521}"/>
    <dgm:cxn modelId="{B596CDDA-2EB6-40AF-BB25-102E3EFA684F}" type="presOf" srcId="{D6FE7619-A8ED-417F-B92E-5400CD831941}" destId="{AA130DCA-7274-4D03-AA30-3E8FC9EE57B6}" srcOrd="1" destOrd="0" presId="urn:microsoft.com/office/officeart/2005/8/layout/vProcess5"/>
    <dgm:cxn modelId="{51DC328F-EA8C-4646-9DAB-16E45A09FD58}" type="presParOf" srcId="{60763001-0E1E-41EB-A98A-C1F69109C009}" destId="{B74C1B1F-B7EA-4E3C-B2BB-A7CCC6CE310C}" srcOrd="0" destOrd="0" presId="urn:microsoft.com/office/officeart/2005/8/layout/vProcess5"/>
    <dgm:cxn modelId="{EACC0457-8D1C-4911-95DB-5E4035D0E0A7}" type="presParOf" srcId="{60763001-0E1E-41EB-A98A-C1F69109C009}" destId="{E9881F7B-9F6E-4D46-A21F-7716D592468C}" srcOrd="1" destOrd="0" presId="urn:microsoft.com/office/officeart/2005/8/layout/vProcess5"/>
    <dgm:cxn modelId="{9EF63E74-6E3A-412C-9843-3319E6162C48}" type="presParOf" srcId="{60763001-0E1E-41EB-A98A-C1F69109C009}" destId="{1E9AFA87-4F17-439F-8F23-3CF9622AA972}" srcOrd="2" destOrd="0" presId="urn:microsoft.com/office/officeart/2005/8/layout/vProcess5"/>
    <dgm:cxn modelId="{5EB31229-1F42-4C8E-95DD-CABC1D3FCFB6}" type="presParOf" srcId="{60763001-0E1E-41EB-A98A-C1F69109C009}" destId="{3A195D18-0138-4AD9-B421-6D477331879D}" srcOrd="3" destOrd="0" presId="urn:microsoft.com/office/officeart/2005/8/layout/vProcess5"/>
    <dgm:cxn modelId="{5996B5FA-0091-4FF0-9E0A-B759C0DE44EA}" type="presParOf" srcId="{60763001-0E1E-41EB-A98A-C1F69109C009}" destId="{0452C6B1-9A1D-4C2D-AD4D-D4DA244935BA}" srcOrd="4" destOrd="0" presId="urn:microsoft.com/office/officeart/2005/8/layout/vProcess5"/>
    <dgm:cxn modelId="{007E023D-793B-4009-91AB-9FC6CCFC31BC}" type="presParOf" srcId="{60763001-0E1E-41EB-A98A-C1F69109C009}" destId="{5700F4E3-38B2-4CE6-9F43-2C117EDC434A}" srcOrd="5" destOrd="0" presId="urn:microsoft.com/office/officeart/2005/8/layout/vProcess5"/>
    <dgm:cxn modelId="{D95FD018-F85A-471A-90C2-69E55984E9B6}" type="presParOf" srcId="{60763001-0E1E-41EB-A98A-C1F69109C009}" destId="{457898D1-BC8C-479D-8F85-433B704DE88F}" srcOrd="6" destOrd="0" presId="urn:microsoft.com/office/officeart/2005/8/layout/vProcess5"/>
    <dgm:cxn modelId="{46A51896-EDB6-4FB6-9304-83656D7A596C}" type="presParOf" srcId="{60763001-0E1E-41EB-A98A-C1F69109C009}" destId="{1FBD530A-46B2-4096-8FFC-02079EC8BAD2}" srcOrd="7" destOrd="0" presId="urn:microsoft.com/office/officeart/2005/8/layout/vProcess5"/>
    <dgm:cxn modelId="{7CC6FC73-29BC-4B53-A88D-C6D5E7910AEB}" type="presParOf" srcId="{60763001-0E1E-41EB-A98A-C1F69109C009}" destId="{A9858639-1FA1-40D5-85EB-D3E619626730}" srcOrd="8" destOrd="0" presId="urn:microsoft.com/office/officeart/2005/8/layout/vProcess5"/>
    <dgm:cxn modelId="{372B7BA7-DA05-4934-BD15-65950019A627}" type="presParOf" srcId="{60763001-0E1E-41EB-A98A-C1F69109C009}" destId="{15B0B520-6635-4CEC-8DBD-BF61979B83CF}" srcOrd="9" destOrd="0" presId="urn:microsoft.com/office/officeart/2005/8/layout/vProcess5"/>
    <dgm:cxn modelId="{9E560562-72EC-40C9-BFC3-32016E9C4918}" type="presParOf" srcId="{60763001-0E1E-41EB-A98A-C1F69109C009}" destId="{4E79F440-4F4B-450A-BBF5-BB5900BD3F83}" srcOrd="10" destOrd="0" presId="urn:microsoft.com/office/officeart/2005/8/layout/vProcess5"/>
    <dgm:cxn modelId="{EB40D90E-2374-4517-B548-77D723867782}" type="presParOf" srcId="{60763001-0E1E-41EB-A98A-C1F69109C009}" destId="{C8153384-B25C-4178-91E9-15C622BAA481}" srcOrd="11" destOrd="0" presId="urn:microsoft.com/office/officeart/2005/8/layout/vProcess5"/>
    <dgm:cxn modelId="{1A24C452-050C-450B-AB23-CB1C34DBA2B3}" type="presParOf" srcId="{60763001-0E1E-41EB-A98A-C1F69109C009}" destId="{40F24BAB-8E1A-414D-9102-B1A15B4E0677}" srcOrd="12" destOrd="0" presId="urn:microsoft.com/office/officeart/2005/8/layout/vProcess5"/>
    <dgm:cxn modelId="{90684F6D-8AD9-46A9-9C94-A9499CE1FC31}" type="presParOf" srcId="{60763001-0E1E-41EB-A98A-C1F69109C009}" destId="{AA130DCA-7274-4D03-AA30-3E8FC9EE57B6}" srcOrd="13" destOrd="0" presId="urn:microsoft.com/office/officeart/2005/8/layout/vProcess5"/>
    <dgm:cxn modelId="{0BD52A67-AF8D-415B-AD3F-5D325B77CF13}" type="presParOf" srcId="{60763001-0E1E-41EB-A98A-C1F69109C009}" destId="{6DB70A0D-9965-4AA3-BA4F-0A1D04A2A122}" srcOrd="14"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1DA6A97-3043-46F3-8CDD-86FB0E7C95CA}"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9F71364C-C61D-4E26-AC88-D34E6150266F}">
      <dgm:prSet phldrT="[Text]"/>
      <dgm:spPr/>
      <dgm:t>
        <a:bodyPr/>
        <a:lstStyle/>
        <a:p>
          <a:r>
            <a:rPr lang="en-US" dirty="0" smtClean="0"/>
            <a:t>Is the probability equal to or smaller than a value in case of one tail test</a:t>
          </a:r>
          <a:endParaRPr lang="en-US" dirty="0"/>
        </a:p>
      </dgm:t>
    </dgm:pt>
    <dgm:pt modelId="{CE089E38-C3DA-4641-97E0-7CE4A1748947}" type="parTrans" cxnId="{2A465E09-246E-4BCC-83C5-9D9F18C8F56E}">
      <dgm:prSet/>
      <dgm:spPr/>
      <dgm:t>
        <a:bodyPr/>
        <a:lstStyle/>
        <a:p>
          <a:endParaRPr lang="en-US"/>
        </a:p>
      </dgm:t>
    </dgm:pt>
    <dgm:pt modelId="{B6AAF4BE-47C7-4DF4-B05D-F07A7DEFCD1E}" type="sibTrans" cxnId="{2A465E09-246E-4BCC-83C5-9D9F18C8F56E}">
      <dgm:prSet/>
      <dgm:spPr/>
      <dgm:t>
        <a:bodyPr/>
        <a:lstStyle/>
        <a:p>
          <a:endParaRPr lang="en-US"/>
        </a:p>
      </dgm:t>
    </dgm:pt>
    <dgm:pt modelId="{5CD6F289-ACA3-4346-8337-DD7FAEEC4ED0}">
      <dgm:prSet phldrT="[Text]"/>
      <dgm:spPr/>
      <dgm:t>
        <a:bodyPr/>
        <a:lstStyle/>
        <a:p>
          <a:r>
            <a:rPr lang="en-US" dirty="0" smtClean="0"/>
            <a:t>YES</a:t>
          </a:r>
          <a:endParaRPr lang="en-US" dirty="0"/>
        </a:p>
      </dgm:t>
    </dgm:pt>
    <dgm:pt modelId="{9C4B9D2A-4729-475E-86E5-412EE2BB6235}" type="parTrans" cxnId="{56AD0C03-A91F-4976-8E75-8556B521D18C}">
      <dgm:prSet/>
      <dgm:spPr/>
      <dgm:t>
        <a:bodyPr/>
        <a:lstStyle/>
        <a:p>
          <a:endParaRPr lang="en-US"/>
        </a:p>
      </dgm:t>
    </dgm:pt>
    <dgm:pt modelId="{3D0A7492-0630-4695-967E-F05EAEFE3440}" type="sibTrans" cxnId="{56AD0C03-A91F-4976-8E75-8556B521D18C}">
      <dgm:prSet/>
      <dgm:spPr/>
      <dgm:t>
        <a:bodyPr/>
        <a:lstStyle/>
        <a:p>
          <a:endParaRPr lang="en-US"/>
        </a:p>
      </dgm:t>
    </dgm:pt>
    <dgm:pt modelId="{63621FE4-D78C-45FF-A519-0A3E7E54829F}">
      <dgm:prSet phldrT="[Text]"/>
      <dgm:spPr/>
      <dgm:t>
        <a:bodyPr/>
        <a:lstStyle/>
        <a:p>
          <a:r>
            <a:rPr lang="en-US" dirty="0" smtClean="0"/>
            <a:t>Reject</a:t>
          </a:r>
          <a:endParaRPr lang="en-US" dirty="0"/>
        </a:p>
      </dgm:t>
    </dgm:pt>
    <dgm:pt modelId="{0E8A43DF-220A-4A7F-8105-2809C2B38C69}" type="parTrans" cxnId="{EE900E2E-B48D-4A03-B682-CACDDD0BE800}">
      <dgm:prSet/>
      <dgm:spPr/>
      <dgm:t>
        <a:bodyPr/>
        <a:lstStyle/>
        <a:p>
          <a:endParaRPr lang="en-US"/>
        </a:p>
      </dgm:t>
    </dgm:pt>
    <dgm:pt modelId="{6357D6EC-A245-4F47-B67E-9713A6D18BD3}" type="sibTrans" cxnId="{EE900E2E-B48D-4A03-B682-CACDDD0BE800}">
      <dgm:prSet/>
      <dgm:spPr/>
      <dgm:t>
        <a:bodyPr/>
        <a:lstStyle/>
        <a:p>
          <a:endParaRPr lang="en-US"/>
        </a:p>
      </dgm:t>
    </dgm:pt>
    <dgm:pt modelId="{745EC41B-BF3A-41D5-BE88-4A53C7E58624}">
      <dgm:prSet phldrT="[Text]"/>
      <dgm:spPr/>
      <dgm:t>
        <a:bodyPr/>
        <a:lstStyle/>
        <a:p>
          <a:r>
            <a:rPr lang="en-US" dirty="0" smtClean="0"/>
            <a:t>Is the probability equal to or smaller than a value in case of two tail test</a:t>
          </a:r>
          <a:endParaRPr lang="en-US" dirty="0"/>
        </a:p>
      </dgm:t>
    </dgm:pt>
    <dgm:pt modelId="{5D7B4E9B-9D7D-4DED-8AC4-6F32A88F44FC}" type="parTrans" cxnId="{913ADFC5-1EA7-49AB-B83D-49EABD18FDBD}">
      <dgm:prSet/>
      <dgm:spPr/>
      <dgm:t>
        <a:bodyPr/>
        <a:lstStyle/>
        <a:p>
          <a:endParaRPr lang="en-US"/>
        </a:p>
      </dgm:t>
    </dgm:pt>
    <dgm:pt modelId="{97AA4304-05B4-492F-B6B3-8C37E1385847}" type="sibTrans" cxnId="{913ADFC5-1EA7-49AB-B83D-49EABD18FDBD}">
      <dgm:prSet/>
      <dgm:spPr/>
      <dgm:t>
        <a:bodyPr/>
        <a:lstStyle/>
        <a:p>
          <a:endParaRPr lang="en-US"/>
        </a:p>
      </dgm:t>
    </dgm:pt>
    <dgm:pt modelId="{CCB4B51D-3E82-4359-9946-6E7235622AAC}">
      <dgm:prSet phldrT="[Text]"/>
      <dgm:spPr/>
      <dgm:t>
        <a:bodyPr/>
        <a:lstStyle/>
        <a:p>
          <a:r>
            <a:rPr lang="en-US" dirty="0" smtClean="0"/>
            <a:t>NO</a:t>
          </a:r>
          <a:endParaRPr lang="en-US" dirty="0"/>
        </a:p>
      </dgm:t>
    </dgm:pt>
    <dgm:pt modelId="{BF74C9C6-492A-4DFC-BFFF-FEBE1A4F9308}" type="parTrans" cxnId="{378ADAAB-7DFD-4FD9-B7EC-088719224FDF}">
      <dgm:prSet/>
      <dgm:spPr/>
      <dgm:t>
        <a:bodyPr/>
        <a:lstStyle/>
        <a:p>
          <a:endParaRPr lang="en-US"/>
        </a:p>
      </dgm:t>
    </dgm:pt>
    <dgm:pt modelId="{009224D7-5CEE-45D3-9DA2-3502AC0C1629}" type="sibTrans" cxnId="{378ADAAB-7DFD-4FD9-B7EC-088719224FDF}">
      <dgm:prSet/>
      <dgm:spPr/>
      <dgm:t>
        <a:bodyPr/>
        <a:lstStyle/>
        <a:p>
          <a:endParaRPr lang="en-US"/>
        </a:p>
      </dgm:t>
    </dgm:pt>
    <dgm:pt modelId="{5270FA81-0407-4AD9-8542-781CBDD319A5}">
      <dgm:prSet phldrT="[Text]"/>
      <dgm:spPr/>
      <dgm:t>
        <a:bodyPr/>
        <a:lstStyle/>
        <a:p>
          <a:r>
            <a:rPr lang="en-US" dirty="0" smtClean="0"/>
            <a:t>Accept</a:t>
          </a:r>
          <a:endParaRPr lang="en-US" dirty="0"/>
        </a:p>
      </dgm:t>
    </dgm:pt>
    <dgm:pt modelId="{1AF33753-84FE-4760-A3B2-6B91D3BBD3A7}" type="parTrans" cxnId="{831E5B8E-2B5A-4F29-B0C8-DA3140BC6FF2}">
      <dgm:prSet/>
      <dgm:spPr/>
      <dgm:t>
        <a:bodyPr/>
        <a:lstStyle/>
        <a:p>
          <a:endParaRPr lang="en-US"/>
        </a:p>
      </dgm:t>
    </dgm:pt>
    <dgm:pt modelId="{6D8D22F8-BBB8-4322-B2F4-9964488F6226}" type="sibTrans" cxnId="{831E5B8E-2B5A-4F29-B0C8-DA3140BC6FF2}">
      <dgm:prSet/>
      <dgm:spPr/>
      <dgm:t>
        <a:bodyPr/>
        <a:lstStyle/>
        <a:p>
          <a:endParaRPr lang="en-US"/>
        </a:p>
      </dgm:t>
    </dgm:pt>
    <dgm:pt modelId="{1296C908-68A1-4784-9E3B-D0092452F5D4}" type="pres">
      <dgm:prSet presAssocID="{11DA6A97-3043-46F3-8CDD-86FB0E7C95CA}" presName="Name0" presStyleCnt="0">
        <dgm:presLayoutVars>
          <dgm:dir/>
          <dgm:animLvl val="lvl"/>
          <dgm:resizeHandles val="exact"/>
        </dgm:presLayoutVars>
      </dgm:prSet>
      <dgm:spPr/>
      <dgm:t>
        <a:bodyPr/>
        <a:lstStyle/>
        <a:p>
          <a:endParaRPr lang="en-US"/>
        </a:p>
      </dgm:t>
    </dgm:pt>
    <dgm:pt modelId="{24D246DE-1B4C-4D9F-AE7D-7A6202FFB1DD}" type="pres">
      <dgm:prSet presAssocID="{9F71364C-C61D-4E26-AC88-D34E6150266F}" presName="vertFlow" presStyleCnt="0"/>
      <dgm:spPr/>
    </dgm:pt>
    <dgm:pt modelId="{3396529A-4BCA-4D20-A767-22496A530EFA}" type="pres">
      <dgm:prSet presAssocID="{9F71364C-C61D-4E26-AC88-D34E6150266F}" presName="header" presStyleLbl="node1" presStyleIdx="0" presStyleCnt="2" custScaleY="263734"/>
      <dgm:spPr/>
      <dgm:t>
        <a:bodyPr/>
        <a:lstStyle/>
        <a:p>
          <a:endParaRPr lang="en-US"/>
        </a:p>
      </dgm:t>
    </dgm:pt>
    <dgm:pt modelId="{15D09387-5B9B-4A93-BD8B-A082157A4ACA}" type="pres">
      <dgm:prSet presAssocID="{9C4B9D2A-4729-475E-86E5-412EE2BB6235}" presName="parTrans" presStyleLbl="sibTrans2D1" presStyleIdx="0" presStyleCnt="4"/>
      <dgm:spPr/>
      <dgm:t>
        <a:bodyPr/>
        <a:lstStyle/>
        <a:p>
          <a:endParaRPr lang="en-US"/>
        </a:p>
      </dgm:t>
    </dgm:pt>
    <dgm:pt modelId="{565AFF06-00E3-41A4-8006-C01F35F8054C}" type="pres">
      <dgm:prSet presAssocID="{5CD6F289-ACA3-4346-8337-DD7FAEEC4ED0}" presName="child" presStyleLbl="alignAccFollowNode1" presStyleIdx="0" presStyleCnt="4">
        <dgm:presLayoutVars>
          <dgm:chMax val="0"/>
          <dgm:bulletEnabled val="1"/>
        </dgm:presLayoutVars>
      </dgm:prSet>
      <dgm:spPr/>
      <dgm:t>
        <a:bodyPr/>
        <a:lstStyle/>
        <a:p>
          <a:endParaRPr lang="en-US"/>
        </a:p>
      </dgm:t>
    </dgm:pt>
    <dgm:pt modelId="{A949F686-0D43-4E93-9F9B-2EE361A25B5D}" type="pres">
      <dgm:prSet presAssocID="{3D0A7492-0630-4695-967E-F05EAEFE3440}" presName="sibTrans" presStyleLbl="sibTrans2D1" presStyleIdx="1" presStyleCnt="4"/>
      <dgm:spPr/>
      <dgm:t>
        <a:bodyPr/>
        <a:lstStyle/>
        <a:p>
          <a:endParaRPr lang="en-US"/>
        </a:p>
      </dgm:t>
    </dgm:pt>
    <dgm:pt modelId="{ED227D9C-987F-4DA5-B2F4-34379A244385}" type="pres">
      <dgm:prSet presAssocID="{63621FE4-D78C-45FF-A519-0A3E7E54829F}" presName="child" presStyleLbl="alignAccFollowNode1" presStyleIdx="1" presStyleCnt="4">
        <dgm:presLayoutVars>
          <dgm:chMax val="0"/>
          <dgm:bulletEnabled val="1"/>
        </dgm:presLayoutVars>
      </dgm:prSet>
      <dgm:spPr/>
      <dgm:t>
        <a:bodyPr/>
        <a:lstStyle/>
        <a:p>
          <a:endParaRPr lang="en-US"/>
        </a:p>
      </dgm:t>
    </dgm:pt>
    <dgm:pt modelId="{3FC196F4-EE02-4BDD-8E83-58F25CA6AF93}" type="pres">
      <dgm:prSet presAssocID="{9F71364C-C61D-4E26-AC88-D34E6150266F}" presName="hSp" presStyleCnt="0"/>
      <dgm:spPr/>
    </dgm:pt>
    <dgm:pt modelId="{E9789BCE-5EB5-4F7B-9053-6AECC7EEB693}" type="pres">
      <dgm:prSet presAssocID="{745EC41B-BF3A-41D5-BE88-4A53C7E58624}" presName="vertFlow" presStyleCnt="0"/>
      <dgm:spPr/>
    </dgm:pt>
    <dgm:pt modelId="{10065BEA-4EFF-4F7C-9282-4F930EB4C772}" type="pres">
      <dgm:prSet presAssocID="{745EC41B-BF3A-41D5-BE88-4A53C7E58624}" presName="header" presStyleLbl="node1" presStyleIdx="1" presStyleCnt="2" custScaleY="263734"/>
      <dgm:spPr/>
      <dgm:t>
        <a:bodyPr/>
        <a:lstStyle/>
        <a:p>
          <a:endParaRPr lang="en-US"/>
        </a:p>
      </dgm:t>
    </dgm:pt>
    <dgm:pt modelId="{E4A02F31-A3CD-425F-B9C4-991636A23B87}" type="pres">
      <dgm:prSet presAssocID="{BF74C9C6-492A-4DFC-BFFF-FEBE1A4F9308}" presName="parTrans" presStyleLbl="sibTrans2D1" presStyleIdx="2" presStyleCnt="4"/>
      <dgm:spPr/>
      <dgm:t>
        <a:bodyPr/>
        <a:lstStyle/>
        <a:p>
          <a:endParaRPr lang="en-US"/>
        </a:p>
      </dgm:t>
    </dgm:pt>
    <dgm:pt modelId="{C46AA8D6-6EA4-4B46-AFC2-840ACECA835C}" type="pres">
      <dgm:prSet presAssocID="{CCB4B51D-3E82-4359-9946-6E7235622AAC}" presName="child" presStyleLbl="alignAccFollowNode1" presStyleIdx="2" presStyleCnt="4">
        <dgm:presLayoutVars>
          <dgm:chMax val="0"/>
          <dgm:bulletEnabled val="1"/>
        </dgm:presLayoutVars>
      </dgm:prSet>
      <dgm:spPr/>
      <dgm:t>
        <a:bodyPr/>
        <a:lstStyle/>
        <a:p>
          <a:endParaRPr lang="en-US"/>
        </a:p>
      </dgm:t>
    </dgm:pt>
    <dgm:pt modelId="{D437130C-7E1B-4A1A-B052-9586EA204588}" type="pres">
      <dgm:prSet presAssocID="{009224D7-5CEE-45D3-9DA2-3502AC0C1629}" presName="sibTrans" presStyleLbl="sibTrans2D1" presStyleIdx="3" presStyleCnt="4"/>
      <dgm:spPr/>
      <dgm:t>
        <a:bodyPr/>
        <a:lstStyle/>
        <a:p>
          <a:endParaRPr lang="en-US"/>
        </a:p>
      </dgm:t>
    </dgm:pt>
    <dgm:pt modelId="{E760EB1C-8967-4FBC-B540-DB858C275184}" type="pres">
      <dgm:prSet presAssocID="{5270FA81-0407-4AD9-8542-781CBDD319A5}" presName="child" presStyleLbl="alignAccFollowNode1" presStyleIdx="3" presStyleCnt="4">
        <dgm:presLayoutVars>
          <dgm:chMax val="0"/>
          <dgm:bulletEnabled val="1"/>
        </dgm:presLayoutVars>
      </dgm:prSet>
      <dgm:spPr/>
      <dgm:t>
        <a:bodyPr/>
        <a:lstStyle/>
        <a:p>
          <a:endParaRPr lang="en-US"/>
        </a:p>
      </dgm:t>
    </dgm:pt>
  </dgm:ptLst>
  <dgm:cxnLst>
    <dgm:cxn modelId="{913ADFC5-1EA7-49AB-B83D-49EABD18FDBD}" srcId="{11DA6A97-3043-46F3-8CDD-86FB0E7C95CA}" destId="{745EC41B-BF3A-41D5-BE88-4A53C7E58624}" srcOrd="1" destOrd="0" parTransId="{5D7B4E9B-9D7D-4DED-8AC4-6F32A88F44FC}" sibTransId="{97AA4304-05B4-492F-B6B3-8C37E1385847}"/>
    <dgm:cxn modelId="{2A465E09-246E-4BCC-83C5-9D9F18C8F56E}" srcId="{11DA6A97-3043-46F3-8CDD-86FB0E7C95CA}" destId="{9F71364C-C61D-4E26-AC88-D34E6150266F}" srcOrd="0" destOrd="0" parTransId="{CE089E38-C3DA-4641-97E0-7CE4A1748947}" sibTransId="{B6AAF4BE-47C7-4DF4-B05D-F07A7DEFCD1E}"/>
    <dgm:cxn modelId="{B15A46BD-3439-4C21-9815-545F5A677C6A}" type="presOf" srcId="{9C4B9D2A-4729-475E-86E5-412EE2BB6235}" destId="{15D09387-5B9B-4A93-BD8B-A082157A4ACA}" srcOrd="0" destOrd="0" presId="urn:microsoft.com/office/officeart/2005/8/layout/lProcess1"/>
    <dgm:cxn modelId="{315A0DE3-6E47-4671-9956-8C9EB306E031}" type="presOf" srcId="{5270FA81-0407-4AD9-8542-781CBDD319A5}" destId="{E760EB1C-8967-4FBC-B540-DB858C275184}" srcOrd="0" destOrd="0" presId="urn:microsoft.com/office/officeart/2005/8/layout/lProcess1"/>
    <dgm:cxn modelId="{378ADAAB-7DFD-4FD9-B7EC-088719224FDF}" srcId="{745EC41B-BF3A-41D5-BE88-4A53C7E58624}" destId="{CCB4B51D-3E82-4359-9946-6E7235622AAC}" srcOrd="0" destOrd="0" parTransId="{BF74C9C6-492A-4DFC-BFFF-FEBE1A4F9308}" sibTransId="{009224D7-5CEE-45D3-9DA2-3502AC0C1629}"/>
    <dgm:cxn modelId="{9107F7E1-A934-4BD1-93FE-83A820248793}" type="presOf" srcId="{009224D7-5CEE-45D3-9DA2-3502AC0C1629}" destId="{D437130C-7E1B-4A1A-B052-9586EA204588}" srcOrd="0" destOrd="0" presId="urn:microsoft.com/office/officeart/2005/8/layout/lProcess1"/>
    <dgm:cxn modelId="{56AD0C03-A91F-4976-8E75-8556B521D18C}" srcId="{9F71364C-C61D-4E26-AC88-D34E6150266F}" destId="{5CD6F289-ACA3-4346-8337-DD7FAEEC4ED0}" srcOrd="0" destOrd="0" parTransId="{9C4B9D2A-4729-475E-86E5-412EE2BB6235}" sibTransId="{3D0A7492-0630-4695-967E-F05EAEFE3440}"/>
    <dgm:cxn modelId="{64F5E88C-3DD5-4D4E-8198-15E4ABF90B66}" type="presOf" srcId="{9F71364C-C61D-4E26-AC88-D34E6150266F}" destId="{3396529A-4BCA-4D20-A767-22496A530EFA}" srcOrd="0" destOrd="0" presId="urn:microsoft.com/office/officeart/2005/8/layout/lProcess1"/>
    <dgm:cxn modelId="{1C0626C3-4152-46A0-918C-ECAA1E7BC5CC}" type="presOf" srcId="{CCB4B51D-3E82-4359-9946-6E7235622AAC}" destId="{C46AA8D6-6EA4-4B46-AFC2-840ACECA835C}" srcOrd="0" destOrd="0" presId="urn:microsoft.com/office/officeart/2005/8/layout/lProcess1"/>
    <dgm:cxn modelId="{EE900E2E-B48D-4A03-B682-CACDDD0BE800}" srcId="{9F71364C-C61D-4E26-AC88-D34E6150266F}" destId="{63621FE4-D78C-45FF-A519-0A3E7E54829F}" srcOrd="1" destOrd="0" parTransId="{0E8A43DF-220A-4A7F-8105-2809C2B38C69}" sibTransId="{6357D6EC-A245-4F47-B67E-9713A6D18BD3}"/>
    <dgm:cxn modelId="{5398E3D3-71CC-4711-94D6-A9CE879F38A9}" type="presOf" srcId="{63621FE4-D78C-45FF-A519-0A3E7E54829F}" destId="{ED227D9C-987F-4DA5-B2F4-34379A244385}" srcOrd="0" destOrd="0" presId="urn:microsoft.com/office/officeart/2005/8/layout/lProcess1"/>
    <dgm:cxn modelId="{33D36C74-E70C-460E-AAEB-E2364AECFFFE}" type="presOf" srcId="{11DA6A97-3043-46F3-8CDD-86FB0E7C95CA}" destId="{1296C908-68A1-4784-9E3B-D0092452F5D4}" srcOrd="0" destOrd="0" presId="urn:microsoft.com/office/officeart/2005/8/layout/lProcess1"/>
    <dgm:cxn modelId="{F6FAD3E2-6A91-4369-BD2F-11F0F0E4382B}" type="presOf" srcId="{5CD6F289-ACA3-4346-8337-DD7FAEEC4ED0}" destId="{565AFF06-00E3-41A4-8006-C01F35F8054C}" srcOrd="0" destOrd="0" presId="urn:microsoft.com/office/officeart/2005/8/layout/lProcess1"/>
    <dgm:cxn modelId="{39A0532B-2604-4571-9249-15B8C4886B64}" type="presOf" srcId="{3D0A7492-0630-4695-967E-F05EAEFE3440}" destId="{A949F686-0D43-4E93-9F9B-2EE361A25B5D}" srcOrd="0" destOrd="0" presId="urn:microsoft.com/office/officeart/2005/8/layout/lProcess1"/>
    <dgm:cxn modelId="{5EB991E4-4C66-48D9-8634-F9504498D88A}" type="presOf" srcId="{745EC41B-BF3A-41D5-BE88-4A53C7E58624}" destId="{10065BEA-4EFF-4F7C-9282-4F930EB4C772}" srcOrd="0" destOrd="0" presId="urn:microsoft.com/office/officeart/2005/8/layout/lProcess1"/>
    <dgm:cxn modelId="{831E5B8E-2B5A-4F29-B0C8-DA3140BC6FF2}" srcId="{745EC41B-BF3A-41D5-BE88-4A53C7E58624}" destId="{5270FA81-0407-4AD9-8542-781CBDD319A5}" srcOrd="1" destOrd="0" parTransId="{1AF33753-84FE-4760-A3B2-6B91D3BBD3A7}" sibTransId="{6D8D22F8-BBB8-4322-B2F4-9964488F6226}"/>
    <dgm:cxn modelId="{BDA31420-82DA-4760-8DE7-C3615DE3E367}" type="presOf" srcId="{BF74C9C6-492A-4DFC-BFFF-FEBE1A4F9308}" destId="{E4A02F31-A3CD-425F-B9C4-991636A23B87}" srcOrd="0" destOrd="0" presId="urn:microsoft.com/office/officeart/2005/8/layout/lProcess1"/>
    <dgm:cxn modelId="{FD701814-1F77-481B-8041-EAFDF976AE06}" type="presParOf" srcId="{1296C908-68A1-4784-9E3B-D0092452F5D4}" destId="{24D246DE-1B4C-4D9F-AE7D-7A6202FFB1DD}" srcOrd="0" destOrd="0" presId="urn:microsoft.com/office/officeart/2005/8/layout/lProcess1"/>
    <dgm:cxn modelId="{71559F5C-D547-4692-BB38-7705728FED9E}" type="presParOf" srcId="{24D246DE-1B4C-4D9F-AE7D-7A6202FFB1DD}" destId="{3396529A-4BCA-4D20-A767-22496A530EFA}" srcOrd="0" destOrd="0" presId="urn:microsoft.com/office/officeart/2005/8/layout/lProcess1"/>
    <dgm:cxn modelId="{0D023793-0B22-4A68-A93E-5F7D17F022E8}" type="presParOf" srcId="{24D246DE-1B4C-4D9F-AE7D-7A6202FFB1DD}" destId="{15D09387-5B9B-4A93-BD8B-A082157A4ACA}" srcOrd="1" destOrd="0" presId="urn:microsoft.com/office/officeart/2005/8/layout/lProcess1"/>
    <dgm:cxn modelId="{2ED1F60C-F882-4E76-831C-5DAE127D2523}" type="presParOf" srcId="{24D246DE-1B4C-4D9F-AE7D-7A6202FFB1DD}" destId="{565AFF06-00E3-41A4-8006-C01F35F8054C}" srcOrd="2" destOrd="0" presId="urn:microsoft.com/office/officeart/2005/8/layout/lProcess1"/>
    <dgm:cxn modelId="{3A48893F-47AE-4B39-92C3-DF0ABB029045}" type="presParOf" srcId="{24D246DE-1B4C-4D9F-AE7D-7A6202FFB1DD}" destId="{A949F686-0D43-4E93-9F9B-2EE361A25B5D}" srcOrd="3" destOrd="0" presId="urn:microsoft.com/office/officeart/2005/8/layout/lProcess1"/>
    <dgm:cxn modelId="{0BC1B2E3-B7E2-42F6-8187-E24BAD09D832}" type="presParOf" srcId="{24D246DE-1B4C-4D9F-AE7D-7A6202FFB1DD}" destId="{ED227D9C-987F-4DA5-B2F4-34379A244385}" srcOrd="4" destOrd="0" presId="urn:microsoft.com/office/officeart/2005/8/layout/lProcess1"/>
    <dgm:cxn modelId="{BE5A462D-5161-4461-9B47-A96B4BE26A49}" type="presParOf" srcId="{1296C908-68A1-4784-9E3B-D0092452F5D4}" destId="{3FC196F4-EE02-4BDD-8E83-58F25CA6AF93}" srcOrd="1" destOrd="0" presId="urn:microsoft.com/office/officeart/2005/8/layout/lProcess1"/>
    <dgm:cxn modelId="{50E5547C-BC48-4A40-A0EF-3C269A47E41B}" type="presParOf" srcId="{1296C908-68A1-4784-9E3B-D0092452F5D4}" destId="{E9789BCE-5EB5-4F7B-9053-6AECC7EEB693}" srcOrd="2" destOrd="0" presId="urn:microsoft.com/office/officeart/2005/8/layout/lProcess1"/>
    <dgm:cxn modelId="{B572BE8F-C1A7-4972-ADA3-3F3D384425CE}" type="presParOf" srcId="{E9789BCE-5EB5-4F7B-9053-6AECC7EEB693}" destId="{10065BEA-4EFF-4F7C-9282-4F930EB4C772}" srcOrd="0" destOrd="0" presId="urn:microsoft.com/office/officeart/2005/8/layout/lProcess1"/>
    <dgm:cxn modelId="{6464A4D4-0BA5-4D17-9120-6873ECA79221}" type="presParOf" srcId="{E9789BCE-5EB5-4F7B-9053-6AECC7EEB693}" destId="{E4A02F31-A3CD-425F-B9C4-991636A23B87}" srcOrd="1" destOrd="0" presId="urn:microsoft.com/office/officeart/2005/8/layout/lProcess1"/>
    <dgm:cxn modelId="{A57B28A6-4A21-49FA-B316-6A1BA1189653}" type="presParOf" srcId="{E9789BCE-5EB5-4F7B-9053-6AECC7EEB693}" destId="{C46AA8D6-6EA4-4B46-AFC2-840ACECA835C}" srcOrd="2" destOrd="0" presId="urn:microsoft.com/office/officeart/2005/8/layout/lProcess1"/>
    <dgm:cxn modelId="{21463DA0-6DC6-4911-8856-0DCC92179336}" type="presParOf" srcId="{E9789BCE-5EB5-4F7B-9053-6AECC7EEB693}" destId="{D437130C-7E1B-4A1A-B052-9586EA204588}" srcOrd="3" destOrd="0" presId="urn:microsoft.com/office/officeart/2005/8/layout/lProcess1"/>
    <dgm:cxn modelId="{E56DFB4A-16D7-4A9E-A096-D5F8053BD2E9}" type="presParOf" srcId="{E9789BCE-5EB5-4F7B-9053-6AECC7EEB693}" destId="{E760EB1C-8967-4FBC-B540-DB858C275184}" srcOrd="4" destOrd="0" presId="urn:microsoft.com/office/officeart/2005/8/layout/l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35BBCAB-2CF1-4C01-BC7C-2D68E5266335}" type="doc">
      <dgm:prSet loTypeId="urn:microsoft.com/office/officeart/2005/8/layout/venn1" loCatId="relationship" qsTypeId="urn:microsoft.com/office/officeart/2005/8/quickstyle/simple1" qsCatId="simple" csTypeId="urn:microsoft.com/office/officeart/2005/8/colors/accent1_2" csCatId="accent1"/>
      <dgm:spPr/>
      <dgm:t>
        <a:bodyPr/>
        <a:lstStyle/>
        <a:p>
          <a:endParaRPr lang="en-US"/>
        </a:p>
      </dgm:t>
    </dgm:pt>
    <dgm:pt modelId="{58AFF3EB-44D5-469A-BF0A-B160B7873A68}">
      <dgm:prSet/>
      <dgm:spPr/>
      <dgm:t>
        <a:bodyPr/>
        <a:lstStyle/>
        <a:p>
          <a:pPr rtl="0"/>
          <a:r>
            <a:rPr lang="en-US" smtClean="0"/>
            <a:t>(i) identify research questions, </a:t>
          </a:r>
          <a:endParaRPr lang="en-US"/>
        </a:p>
      </dgm:t>
    </dgm:pt>
    <dgm:pt modelId="{943356DC-FF10-4CCD-BF23-24D94D52F68F}" type="parTrans" cxnId="{975AE347-E17A-4E3C-B69A-B7F5DCB1C3F7}">
      <dgm:prSet/>
      <dgm:spPr/>
      <dgm:t>
        <a:bodyPr/>
        <a:lstStyle/>
        <a:p>
          <a:endParaRPr lang="en-US"/>
        </a:p>
      </dgm:t>
    </dgm:pt>
    <dgm:pt modelId="{A8D66182-EAEB-4679-A3BE-72D62E405073}" type="sibTrans" cxnId="{975AE347-E17A-4E3C-B69A-B7F5DCB1C3F7}">
      <dgm:prSet/>
      <dgm:spPr/>
      <dgm:t>
        <a:bodyPr/>
        <a:lstStyle/>
        <a:p>
          <a:endParaRPr lang="en-US"/>
        </a:p>
      </dgm:t>
    </dgm:pt>
    <dgm:pt modelId="{F4819915-028D-467C-BF66-F582B68756FB}">
      <dgm:prSet/>
      <dgm:spPr/>
      <dgm:t>
        <a:bodyPr/>
        <a:lstStyle/>
        <a:p>
          <a:pPr rtl="0"/>
          <a:r>
            <a:rPr lang="en-US" smtClean="0"/>
            <a:t>(ii) design study, </a:t>
          </a:r>
          <a:endParaRPr lang="en-US"/>
        </a:p>
      </dgm:t>
    </dgm:pt>
    <dgm:pt modelId="{C38F4D64-DD56-421A-92C8-B71E498DEEA0}" type="parTrans" cxnId="{46C918D4-2FAD-4C91-94AF-28E056F54436}">
      <dgm:prSet/>
      <dgm:spPr/>
      <dgm:t>
        <a:bodyPr/>
        <a:lstStyle/>
        <a:p>
          <a:endParaRPr lang="en-US"/>
        </a:p>
      </dgm:t>
    </dgm:pt>
    <dgm:pt modelId="{2EE69E91-687B-4DE2-B8F2-B36FA7A20FE9}" type="sibTrans" cxnId="{46C918D4-2FAD-4C91-94AF-28E056F54436}">
      <dgm:prSet/>
      <dgm:spPr/>
      <dgm:t>
        <a:bodyPr/>
        <a:lstStyle/>
        <a:p>
          <a:endParaRPr lang="en-US"/>
        </a:p>
      </dgm:t>
    </dgm:pt>
    <dgm:pt modelId="{4EBC0157-7CB9-4CA1-BB3E-39B9075EE7C4}">
      <dgm:prSet/>
      <dgm:spPr/>
      <dgm:t>
        <a:bodyPr/>
        <a:lstStyle/>
        <a:p>
          <a:pPr rtl="0"/>
          <a:r>
            <a:rPr lang="en-US" smtClean="0"/>
            <a:t>(iii) collect data from sample, </a:t>
          </a:r>
          <a:endParaRPr lang="en-US"/>
        </a:p>
      </dgm:t>
    </dgm:pt>
    <dgm:pt modelId="{4575593C-6CC7-469D-A320-E28F2928B9D9}" type="parTrans" cxnId="{4A5198E6-433D-4632-9395-7B7D5A6AA51A}">
      <dgm:prSet/>
      <dgm:spPr/>
      <dgm:t>
        <a:bodyPr/>
        <a:lstStyle/>
        <a:p>
          <a:endParaRPr lang="en-US"/>
        </a:p>
      </dgm:t>
    </dgm:pt>
    <dgm:pt modelId="{5F368CB5-618B-4A7E-BC95-1A85B55D27AE}" type="sibTrans" cxnId="{4A5198E6-433D-4632-9395-7B7D5A6AA51A}">
      <dgm:prSet/>
      <dgm:spPr/>
      <dgm:t>
        <a:bodyPr/>
        <a:lstStyle/>
        <a:p>
          <a:endParaRPr lang="en-US"/>
        </a:p>
      </dgm:t>
    </dgm:pt>
    <dgm:pt modelId="{D74BC99E-0A86-46CC-8EF6-EDC2D6BE35A7}">
      <dgm:prSet/>
      <dgm:spPr/>
      <dgm:t>
        <a:bodyPr/>
        <a:lstStyle/>
        <a:p>
          <a:pPr rtl="0"/>
          <a:r>
            <a:rPr lang="en-US" smtClean="0"/>
            <a:t>(iv) use descriptive stats, </a:t>
          </a:r>
          <a:endParaRPr lang="en-US"/>
        </a:p>
      </dgm:t>
    </dgm:pt>
    <dgm:pt modelId="{56E0A666-E6DC-4DC6-BC12-BEED4672E913}" type="parTrans" cxnId="{B9D13FC0-21AA-40DE-939F-C868EE861A6B}">
      <dgm:prSet/>
      <dgm:spPr/>
      <dgm:t>
        <a:bodyPr/>
        <a:lstStyle/>
        <a:p>
          <a:endParaRPr lang="en-US"/>
        </a:p>
      </dgm:t>
    </dgm:pt>
    <dgm:pt modelId="{1361DE92-8FFE-4B65-A6A4-39CBA74E1B42}" type="sibTrans" cxnId="{B9D13FC0-21AA-40DE-939F-C868EE861A6B}">
      <dgm:prSet/>
      <dgm:spPr/>
      <dgm:t>
        <a:bodyPr/>
        <a:lstStyle/>
        <a:p>
          <a:endParaRPr lang="en-US"/>
        </a:p>
      </dgm:t>
    </dgm:pt>
    <dgm:pt modelId="{ACCFB6E3-2DC8-4892-8007-08AE58A241C7}">
      <dgm:prSet/>
      <dgm:spPr/>
      <dgm:t>
        <a:bodyPr/>
        <a:lstStyle/>
        <a:p>
          <a:pPr rtl="0"/>
          <a:r>
            <a:rPr lang="en-US" smtClean="0"/>
            <a:t>(v) use inferential stats, </a:t>
          </a:r>
          <a:endParaRPr lang="en-US"/>
        </a:p>
      </dgm:t>
    </dgm:pt>
    <dgm:pt modelId="{29591E5C-0962-4B8D-B6C3-8207E33719E4}" type="parTrans" cxnId="{CD815940-07FC-46ED-88D0-0831DD9164A2}">
      <dgm:prSet/>
      <dgm:spPr/>
      <dgm:t>
        <a:bodyPr/>
        <a:lstStyle/>
        <a:p>
          <a:endParaRPr lang="en-US"/>
        </a:p>
      </dgm:t>
    </dgm:pt>
    <dgm:pt modelId="{38EF1B03-C582-4058-A778-D049739A2E28}" type="sibTrans" cxnId="{CD815940-07FC-46ED-88D0-0831DD9164A2}">
      <dgm:prSet/>
      <dgm:spPr/>
      <dgm:t>
        <a:bodyPr/>
        <a:lstStyle/>
        <a:p>
          <a:endParaRPr lang="en-US"/>
        </a:p>
      </dgm:t>
    </dgm:pt>
    <dgm:pt modelId="{88198722-373F-40DA-B519-651E671C2CA1}">
      <dgm:prSet/>
      <dgm:spPr/>
      <dgm:t>
        <a:bodyPr/>
        <a:lstStyle/>
        <a:p>
          <a:pPr rtl="0"/>
          <a:r>
            <a:rPr lang="en-US" smtClean="0"/>
            <a:t>(vi) discuss results</a:t>
          </a:r>
          <a:endParaRPr lang="en-US"/>
        </a:p>
      </dgm:t>
    </dgm:pt>
    <dgm:pt modelId="{1788D81E-0217-4430-83C4-857C0C2356EC}" type="parTrans" cxnId="{CDC448FE-9AAF-4753-A603-58525D74277B}">
      <dgm:prSet/>
      <dgm:spPr/>
      <dgm:t>
        <a:bodyPr/>
        <a:lstStyle/>
        <a:p>
          <a:endParaRPr lang="en-US"/>
        </a:p>
      </dgm:t>
    </dgm:pt>
    <dgm:pt modelId="{568EB3AF-1874-4936-82F9-B4A151C504FF}" type="sibTrans" cxnId="{CDC448FE-9AAF-4753-A603-58525D74277B}">
      <dgm:prSet/>
      <dgm:spPr/>
      <dgm:t>
        <a:bodyPr/>
        <a:lstStyle/>
        <a:p>
          <a:endParaRPr lang="en-US"/>
        </a:p>
      </dgm:t>
    </dgm:pt>
    <dgm:pt modelId="{A501FB9A-7A3F-4A76-BE75-E57357FC026A}" type="pres">
      <dgm:prSet presAssocID="{735BBCAB-2CF1-4C01-BC7C-2D68E5266335}" presName="compositeShape" presStyleCnt="0">
        <dgm:presLayoutVars>
          <dgm:chMax val="7"/>
          <dgm:dir/>
          <dgm:resizeHandles val="exact"/>
        </dgm:presLayoutVars>
      </dgm:prSet>
      <dgm:spPr/>
      <dgm:t>
        <a:bodyPr/>
        <a:lstStyle/>
        <a:p>
          <a:endParaRPr lang="en-US"/>
        </a:p>
      </dgm:t>
    </dgm:pt>
    <dgm:pt modelId="{DE8BC4B9-6B9E-4D2B-803A-8C852CDC9072}" type="pres">
      <dgm:prSet presAssocID="{58AFF3EB-44D5-469A-BF0A-B160B7873A68}" presName="circ1" presStyleLbl="vennNode1" presStyleIdx="0" presStyleCnt="6"/>
      <dgm:spPr/>
    </dgm:pt>
    <dgm:pt modelId="{0E6A904D-092F-46B8-B49D-3E33C6109614}" type="pres">
      <dgm:prSet presAssocID="{58AFF3EB-44D5-469A-BF0A-B160B7873A68}" presName="circ1Tx" presStyleLbl="revTx" presStyleIdx="0" presStyleCnt="0">
        <dgm:presLayoutVars>
          <dgm:chMax val="0"/>
          <dgm:chPref val="0"/>
          <dgm:bulletEnabled val="1"/>
        </dgm:presLayoutVars>
      </dgm:prSet>
      <dgm:spPr/>
      <dgm:t>
        <a:bodyPr/>
        <a:lstStyle/>
        <a:p>
          <a:endParaRPr lang="en-US"/>
        </a:p>
      </dgm:t>
    </dgm:pt>
    <dgm:pt modelId="{5B5C4853-5F54-4317-81B5-90DC11290D7E}" type="pres">
      <dgm:prSet presAssocID="{F4819915-028D-467C-BF66-F582B68756FB}" presName="circ2" presStyleLbl="vennNode1" presStyleIdx="1" presStyleCnt="6"/>
      <dgm:spPr/>
    </dgm:pt>
    <dgm:pt modelId="{619FD4BC-4E28-4D7A-8C9C-5E5F2179011A}" type="pres">
      <dgm:prSet presAssocID="{F4819915-028D-467C-BF66-F582B68756FB}" presName="circ2Tx" presStyleLbl="revTx" presStyleIdx="0" presStyleCnt="0">
        <dgm:presLayoutVars>
          <dgm:chMax val="0"/>
          <dgm:chPref val="0"/>
          <dgm:bulletEnabled val="1"/>
        </dgm:presLayoutVars>
      </dgm:prSet>
      <dgm:spPr/>
      <dgm:t>
        <a:bodyPr/>
        <a:lstStyle/>
        <a:p>
          <a:endParaRPr lang="en-US"/>
        </a:p>
      </dgm:t>
    </dgm:pt>
    <dgm:pt modelId="{EE0AB4C0-52CF-4270-9924-E7CE9AC52B49}" type="pres">
      <dgm:prSet presAssocID="{4EBC0157-7CB9-4CA1-BB3E-39B9075EE7C4}" presName="circ3" presStyleLbl="vennNode1" presStyleIdx="2" presStyleCnt="6"/>
      <dgm:spPr/>
    </dgm:pt>
    <dgm:pt modelId="{7671A8B3-1A2E-4726-A547-4168857644AF}" type="pres">
      <dgm:prSet presAssocID="{4EBC0157-7CB9-4CA1-BB3E-39B9075EE7C4}" presName="circ3Tx" presStyleLbl="revTx" presStyleIdx="0" presStyleCnt="0">
        <dgm:presLayoutVars>
          <dgm:chMax val="0"/>
          <dgm:chPref val="0"/>
          <dgm:bulletEnabled val="1"/>
        </dgm:presLayoutVars>
      </dgm:prSet>
      <dgm:spPr/>
      <dgm:t>
        <a:bodyPr/>
        <a:lstStyle/>
        <a:p>
          <a:endParaRPr lang="en-US"/>
        </a:p>
      </dgm:t>
    </dgm:pt>
    <dgm:pt modelId="{2925119F-78DF-44C0-85D2-A1A080006B69}" type="pres">
      <dgm:prSet presAssocID="{D74BC99E-0A86-46CC-8EF6-EDC2D6BE35A7}" presName="circ4" presStyleLbl="vennNode1" presStyleIdx="3" presStyleCnt="6"/>
      <dgm:spPr/>
    </dgm:pt>
    <dgm:pt modelId="{B9D68E46-142E-46AA-8E7B-8E57AF50C7A0}" type="pres">
      <dgm:prSet presAssocID="{D74BC99E-0A86-46CC-8EF6-EDC2D6BE35A7}" presName="circ4Tx" presStyleLbl="revTx" presStyleIdx="0" presStyleCnt="0">
        <dgm:presLayoutVars>
          <dgm:chMax val="0"/>
          <dgm:chPref val="0"/>
          <dgm:bulletEnabled val="1"/>
        </dgm:presLayoutVars>
      </dgm:prSet>
      <dgm:spPr/>
      <dgm:t>
        <a:bodyPr/>
        <a:lstStyle/>
        <a:p>
          <a:endParaRPr lang="en-US"/>
        </a:p>
      </dgm:t>
    </dgm:pt>
    <dgm:pt modelId="{9CBB5872-234C-4837-B855-710F6FAC1970}" type="pres">
      <dgm:prSet presAssocID="{ACCFB6E3-2DC8-4892-8007-08AE58A241C7}" presName="circ5" presStyleLbl="vennNode1" presStyleIdx="4" presStyleCnt="6"/>
      <dgm:spPr/>
    </dgm:pt>
    <dgm:pt modelId="{FD47E415-2CB8-4308-9BB3-47397466EB54}" type="pres">
      <dgm:prSet presAssocID="{ACCFB6E3-2DC8-4892-8007-08AE58A241C7}" presName="circ5Tx" presStyleLbl="revTx" presStyleIdx="0" presStyleCnt="0">
        <dgm:presLayoutVars>
          <dgm:chMax val="0"/>
          <dgm:chPref val="0"/>
          <dgm:bulletEnabled val="1"/>
        </dgm:presLayoutVars>
      </dgm:prSet>
      <dgm:spPr/>
      <dgm:t>
        <a:bodyPr/>
        <a:lstStyle/>
        <a:p>
          <a:endParaRPr lang="en-US"/>
        </a:p>
      </dgm:t>
    </dgm:pt>
    <dgm:pt modelId="{F5DEC593-B2A8-4150-A083-DECD2979AB9A}" type="pres">
      <dgm:prSet presAssocID="{88198722-373F-40DA-B519-651E671C2CA1}" presName="circ6" presStyleLbl="vennNode1" presStyleIdx="5" presStyleCnt="6"/>
      <dgm:spPr/>
    </dgm:pt>
    <dgm:pt modelId="{7ED7CA51-C162-4E80-82B1-C1F40CAAE028}" type="pres">
      <dgm:prSet presAssocID="{88198722-373F-40DA-B519-651E671C2CA1}" presName="circ6Tx" presStyleLbl="revTx" presStyleIdx="0" presStyleCnt="0">
        <dgm:presLayoutVars>
          <dgm:chMax val="0"/>
          <dgm:chPref val="0"/>
          <dgm:bulletEnabled val="1"/>
        </dgm:presLayoutVars>
      </dgm:prSet>
      <dgm:spPr/>
      <dgm:t>
        <a:bodyPr/>
        <a:lstStyle/>
        <a:p>
          <a:endParaRPr lang="en-US"/>
        </a:p>
      </dgm:t>
    </dgm:pt>
  </dgm:ptLst>
  <dgm:cxnLst>
    <dgm:cxn modelId="{B9D13FC0-21AA-40DE-939F-C868EE861A6B}" srcId="{735BBCAB-2CF1-4C01-BC7C-2D68E5266335}" destId="{D74BC99E-0A86-46CC-8EF6-EDC2D6BE35A7}" srcOrd="3" destOrd="0" parTransId="{56E0A666-E6DC-4DC6-BC12-BEED4672E913}" sibTransId="{1361DE92-8FFE-4B65-A6A4-39CBA74E1B42}"/>
    <dgm:cxn modelId="{ED89E167-3277-47D7-90E5-26C25B0BB693}" type="presOf" srcId="{ACCFB6E3-2DC8-4892-8007-08AE58A241C7}" destId="{FD47E415-2CB8-4308-9BB3-47397466EB54}" srcOrd="0" destOrd="0" presId="urn:microsoft.com/office/officeart/2005/8/layout/venn1"/>
    <dgm:cxn modelId="{4A5198E6-433D-4632-9395-7B7D5A6AA51A}" srcId="{735BBCAB-2CF1-4C01-BC7C-2D68E5266335}" destId="{4EBC0157-7CB9-4CA1-BB3E-39B9075EE7C4}" srcOrd="2" destOrd="0" parTransId="{4575593C-6CC7-469D-A320-E28F2928B9D9}" sibTransId="{5F368CB5-618B-4A7E-BC95-1A85B55D27AE}"/>
    <dgm:cxn modelId="{A4DE8446-4CE9-44AE-8525-D0B4AB738FD7}" type="presOf" srcId="{4EBC0157-7CB9-4CA1-BB3E-39B9075EE7C4}" destId="{7671A8B3-1A2E-4726-A547-4168857644AF}" srcOrd="0" destOrd="0" presId="urn:microsoft.com/office/officeart/2005/8/layout/venn1"/>
    <dgm:cxn modelId="{975AE347-E17A-4E3C-B69A-B7F5DCB1C3F7}" srcId="{735BBCAB-2CF1-4C01-BC7C-2D68E5266335}" destId="{58AFF3EB-44D5-469A-BF0A-B160B7873A68}" srcOrd="0" destOrd="0" parTransId="{943356DC-FF10-4CCD-BF23-24D94D52F68F}" sibTransId="{A8D66182-EAEB-4679-A3BE-72D62E405073}"/>
    <dgm:cxn modelId="{46C918D4-2FAD-4C91-94AF-28E056F54436}" srcId="{735BBCAB-2CF1-4C01-BC7C-2D68E5266335}" destId="{F4819915-028D-467C-BF66-F582B68756FB}" srcOrd="1" destOrd="0" parTransId="{C38F4D64-DD56-421A-92C8-B71E498DEEA0}" sibTransId="{2EE69E91-687B-4DE2-B8F2-B36FA7A20FE9}"/>
    <dgm:cxn modelId="{8401664C-C1FE-4DCF-BA6C-CC42506B0B36}" type="presOf" srcId="{D74BC99E-0A86-46CC-8EF6-EDC2D6BE35A7}" destId="{B9D68E46-142E-46AA-8E7B-8E57AF50C7A0}" srcOrd="0" destOrd="0" presId="urn:microsoft.com/office/officeart/2005/8/layout/venn1"/>
    <dgm:cxn modelId="{FBDDF57A-12C4-4B0E-9520-1C8B78154E79}" type="presOf" srcId="{735BBCAB-2CF1-4C01-BC7C-2D68E5266335}" destId="{A501FB9A-7A3F-4A76-BE75-E57357FC026A}" srcOrd="0" destOrd="0" presId="urn:microsoft.com/office/officeart/2005/8/layout/venn1"/>
    <dgm:cxn modelId="{81CB73FF-BA34-480D-BD7B-9961E24E71B3}" type="presOf" srcId="{88198722-373F-40DA-B519-651E671C2CA1}" destId="{7ED7CA51-C162-4E80-82B1-C1F40CAAE028}" srcOrd="0" destOrd="0" presId="urn:microsoft.com/office/officeart/2005/8/layout/venn1"/>
    <dgm:cxn modelId="{A6CFA4FB-21B0-48CD-840F-A886B40E744C}" type="presOf" srcId="{58AFF3EB-44D5-469A-BF0A-B160B7873A68}" destId="{0E6A904D-092F-46B8-B49D-3E33C6109614}" srcOrd="0" destOrd="0" presId="urn:microsoft.com/office/officeart/2005/8/layout/venn1"/>
    <dgm:cxn modelId="{CDC448FE-9AAF-4753-A603-58525D74277B}" srcId="{735BBCAB-2CF1-4C01-BC7C-2D68E5266335}" destId="{88198722-373F-40DA-B519-651E671C2CA1}" srcOrd="5" destOrd="0" parTransId="{1788D81E-0217-4430-83C4-857C0C2356EC}" sibTransId="{568EB3AF-1874-4936-82F9-B4A151C504FF}"/>
    <dgm:cxn modelId="{8FD98321-0883-43D4-A6E9-A9DB6A0E51B0}" type="presOf" srcId="{F4819915-028D-467C-BF66-F582B68756FB}" destId="{619FD4BC-4E28-4D7A-8C9C-5E5F2179011A}" srcOrd="0" destOrd="0" presId="urn:microsoft.com/office/officeart/2005/8/layout/venn1"/>
    <dgm:cxn modelId="{CD815940-07FC-46ED-88D0-0831DD9164A2}" srcId="{735BBCAB-2CF1-4C01-BC7C-2D68E5266335}" destId="{ACCFB6E3-2DC8-4892-8007-08AE58A241C7}" srcOrd="4" destOrd="0" parTransId="{29591E5C-0962-4B8D-B6C3-8207E33719E4}" sibTransId="{38EF1B03-C582-4058-A778-D049739A2E28}"/>
    <dgm:cxn modelId="{A2144C8B-6403-4547-8158-739529DB6120}" type="presParOf" srcId="{A501FB9A-7A3F-4A76-BE75-E57357FC026A}" destId="{DE8BC4B9-6B9E-4D2B-803A-8C852CDC9072}" srcOrd="0" destOrd="0" presId="urn:microsoft.com/office/officeart/2005/8/layout/venn1"/>
    <dgm:cxn modelId="{585C70D1-4B99-4E76-A2B3-8355328E6336}" type="presParOf" srcId="{A501FB9A-7A3F-4A76-BE75-E57357FC026A}" destId="{0E6A904D-092F-46B8-B49D-3E33C6109614}" srcOrd="1" destOrd="0" presId="urn:microsoft.com/office/officeart/2005/8/layout/venn1"/>
    <dgm:cxn modelId="{02E5FB68-18B3-4E35-A806-B658FBB1BACD}" type="presParOf" srcId="{A501FB9A-7A3F-4A76-BE75-E57357FC026A}" destId="{5B5C4853-5F54-4317-81B5-90DC11290D7E}" srcOrd="2" destOrd="0" presId="urn:microsoft.com/office/officeart/2005/8/layout/venn1"/>
    <dgm:cxn modelId="{C07F238A-0D9C-47CF-93CB-0D724BD7D422}" type="presParOf" srcId="{A501FB9A-7A3F-4A76-BE75-E57357FC026A}" destId="{619FD4BC-4E28-4D7A-8C9C-5E5F2179011A}" srcOrd="3" destOrd="0" presId="urn:microsoft.com/office/officeart/2005/8/layout/venn1"/>
    <dgm:cxn modelId="{99345B20-658A-49CC-89C5-5B77629A744B}" type="presParOf" srcId="{A501FB9A-7A3F-4A76-BE75-E57357FC026A}" destId="{EE0AB4C0-52CF-4270-9924-E7CE9AC52B49}" srcOrd="4" destOrd="0" presId="urn:microsoft.com/office/officeart/2005/8/layout/venn1"/>
    <dgm:cxn modelId="{805C78A0-9E41-4149-BFAB-25C3DC13C672}" type="presParOf" srcId="{A501FB9A-7A3F-4A76-BE75-E57357FC026A}" destId="{7671A8B3-1A2E-4726-A547-4168857644AF}" srcOrd="5" destOrd="0" presId="urn:microsoft.com/office/officeart/2005/8/layout/venn1"/>
    <dgm:cxn modelId="{B594880E-B483-4713-8915-510CCC4B2CD4}" type="presParOf" srcId="{A501FB9A-7A3F-4A76-BE75-E57357FC026A}" destId="{2925119F-78DF-44C0-85D2-A1A080006B69}" srcOrd="6" destOrd="0" presId="urn:microsoft.com/office/officeart/2005/8/layout/venn1"/>
    <dgm:cxn modelId="{37E311DE-1E29-48DE-899A-5406AD9D9390}" type="presParOf" srcId="{A501FB9A-7A3F-4A76-BE75-E57357FC026A}" destId="{B9D68E46-142E-46AA-8E7B-8E57AF50C7A0}" srcOrd="7" destOrd="0" presId="urn:microsoft.com/office/officeart/2005/8/layout/venn1"/>
    <dgm:cxn modelId="{6EED9B36-0122-4744-B6A0-AACBEDD9544C}" type="presParOf" srcId="{A501FB9A-7A3F-4A76-BE75-E57357FC026A}" destId="{9CBB5872-234C-4837-B855-710F6FAC1970}" srcOrd="8" destOrd="0" presId="urn:microsoft.com/office/officeart/2005/8/layout/venn1"/>
    <dgm:cxn modelId="{0FF2A2CE-AEE5-4460-B9B0-2248E01272EF}" type="presParOf" srcId="{A501FB9A-7A3F-4A76-BE75-E57357FC026A}" destId="{FD47E415-2CB8-4308-9BB3-47397466EB54}" srcOrd="9" destOrd="0" presId="urn:microsoft.com/office/officeart/2005/8/layout/venn1"/>
    <dgm:cxn modelId="{9D56D581-7360-4FA4-80A8-598B2FC13858}" type="presParOf" srcId="{A501FB9A-7A3F-4A76-BE75-E57357FC026A}" destId="{F5DEC593-B2A8-4150-A083-DECD2979AB9A}" srcOrd="10" destOrd="0" presId="urn:microsoft.com/office/officeart/2005/8/layout/venn1"/>
    <dgm:cxn modelId="{D7F332BF-2182-47D8-A81E-BA828C1CBCF4}" type="presParOf" srcId="{A501FB9A-7A3F-4A76-BE75-E57357FC026A}" destId="{7ED7CA51-C162-4E80-82B1-C1F40CAAE028}" srcOrd="11"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E638AA-A8DA-4079-8FFA-004E474E62DF}">
      <dsp:nvSpPr>
        <dsp:cNvPr id="0" name=""/>
        <dsp:cNvSpPr/>
      </dsp:nvSpPr>
      <dsp:spPr>
        <a:xfrm>
          <a:off x="808895" y="1047"/>
          <a:ext cx="1739949" cy="1043969"/>
        </a:xfrm>
        <a:prstGeom prst="roundRect">
          <a:avLst>
            <a:gd name="adj" fmla="val 10000"/>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rgbClr val="FFFF00"/>
              </a:solidFill>
            </a:rPr>
            <a:t>Preparing preliminary plan for Data Analysis</a:t>
          </a:r>
          <a:endParaRPr lang="en-US" sz="1700" kern="1200" dirty="0">
            <a:solidFill>
              <a:srgbClr val="FFFF00"/>
            </a:solidFill>
          </a:endParaRPr>
        </a:p>
      </dsp:txBody>
      <dsp:txXfrm>
        <a:off x="839472" y="31624"/>
        <a:ext cx="1678795" cy="982815"/>
      </dsp:txXfrm>
    </dsp:sp>
    <dsp:sp modelId="{9380F681-DA82-4E4E-BA42-4A5C58852CBD}">
      <dsp:nvSpPr>
        <dsp:cNvPr id="0" name=""/>
        <dsp:cNvSpPr/>
      </dsp:nvSpPr>
      <dsp:spPr>
        <a:xfrm>
          <a:off x="2701960" y="307278"/>
          <a:ext cx="368869" cy="431507"/>
        </a:xfrm>
        <a:prstGeom prst="rightArrow">
          <a:avLst>
            <a:gd name="adj1" fmla="val 60000"/>
            <a:gd name="adj2" fmla="val 5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2701960" y="393579"/>
        <a:ext cx="258208" cy="258905"/>
      </dsp:txXfrm>
    </dsp:sp>
    <dsp:sp modelId="{A85126C3-BDF4-4DB3-AEF4-95E722100A34}">
      <dsp:nvSpPr>
        <dsp:cNvPr id="0" name=""/>
        <dsp:cNvSpPr/>
      </dsp:nvSpPr>
      <dsp:spPr>
        <a:xfrm>
          <a:off x="3244825" y="1047"/>
          <a:ext cx="1739949" cy="1043969"/>
        </a:xfrm>
        <a:prstGeom prst="roundRect">
          <a:avLst>
            <a:gd name="adj" fmla="val 10000"/>
          </a:avLst>
        </a:prstGeom>
        <a:solidFill>
          <a:schemeClr val="accent5">
            <a:hueOff val="-1419125"/>
            <a:satOff val="5687"/>
            <a:lumOff val="1233"/>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Questionnaire Checking</a:t>
          </a:r>
          <a:endParaRPr lang="en-US" sz="1700" kern="1200" dirty="0">
            <a:solidFill>
              <a:schemeClr val="tx1"/>
            </a:solidFill>
          </a:endParaRPr>
        </a:p>
      </dsp:txBody>
      <dsp:txXfrm>
        <a:off x="3275402" y="31624"/>
        <a:ext cx="1678795" cy="982815"/>
      </dsp:txXfrm>
    </dsp:sp>
    <dsp:sp modelId="{3F268B76-2A59-485F-87AA-61736D7F7F25}">
      <dsp:nvSpPr>
        <dsp:cNvPr id="0" name=""/>
        <dsp:cNvSpPr/>
      </dsp:nvSpPr>
      <dsp:spPr>
        <a:xfrm>
          <a:off x="5137890" y="307278"/>
          <a:ext cx="368869" cy="431507"/>
        </a:xfrm>
        <a:prstGeom prst="rightArrow">
          <a:avLst>
            <a:gd name="adj1" fmla="val 60000"/>
            <a:gd name="adj2" fmla="val 50000"/>
          </a:avLst>
        </a:prstGeom>
        <a:solidFill>
          <a:schemeClr val="accent5">
            <a:hueOff val="-1655646"/>
            <a:satOff val="6635"/>
            <a:lumOff val="1438"/>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5137890" y="393579"/>
        <a:ext cx="258208" cy="258905"/>
      </dsp:txXfrm>
    </dsp:sp>
    <dsp:sp modelId="{D776DB07-F3D1-4A00-9C2B-578B8AE4CD72}">
      <dsp:nvSpPr>
        <dsp:cNvPr id="0" name=""/>
        <dsp:cNvSpPr/>
      </dsp:nvSpPr>
      <dsp:spPr>
        <a:xfrm>
          <a:off x="5680754" y="1047"/>
          <a:ext cx="1739949" cy="1043969"/>
        </a:xfrm>
        <a:prstGeom prst="roundRect">
          <a:avLst>
            <a:gd name="adj" fmla="val 10000"/>
          </a:avLst>
        </a:prstGeom>
        <a:solidFill>
          <a:schemeClr val="accent5">
            <a:hueOff val="-2838251"/>
            <a:satOff val="11375"/>
            <a:lumOff val="2465"/>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Editing</a:t>
          </a:r>
          <a:endParaRPr lang="en-US" sz="1700" kern="1200" dirty="0">
            <a:solidFill>
              <a:schemeClr val="tx1"/>
            </a:solidFill>
          </a:endParaRPr>
        </a:p>
      </dsp:txBody>
      <dsp:txXfrm>
        <a:off x="5711331" y="31624"/>
        <a:ext cx="1678795" cy="982815"/>
      </dsp:txXfrm>
    </dsp:sp>
    <dsp:sp modelId="{FF9A1671-347E-4CCF-9C02-8CCA4A442BCD}">
      <dsp:nvSpPr>
        <dsp:cNvPr id="0" name=""/>
        <dsp:cNvSpPr/>
      </dsp:nvSpPr>
      <dsp:spPr>
        <a:xfrm rot="5400000">
          <a:off x="6366294" y="1166813"/>
          <a:ext cx="368869" cy="431507"/>
        </a:xfrm>
        <a:prstGeom prst="rightArrow">
          <a:avLst>
            <a:gd name="adj1" fmla="val 60000"/>
            <a:gd name="adj2" fmla="val 50000"/>
          </a:avLst>
        </a:prstGeom>
        <a:solidFill>
          <a:schemeClr val="accent5">
            <a:hueOff val="-3311292"/>
            <a:satOff val="13270"/>
            <a:lumOff val="2876"/>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6421277" y="1198132"/>
        <a:ext cx="258905" cy="258208"/>
      </dsp:txXfrm>
    </dsp:sp>
    <dsp:sp modelId="{C55E234A-504F-4F2E-8EE1-467FCE2B3022}">
      <dsp:nvSpPr>
        <dsp:cNvPr id="0" name=""/>
        <dsp:cNvSpPr/>
      </dsp:nvSpPr>
      <dsp:spPr>
        <a:xfrm>
          <a:off x="5680754" y="1740996"/>
          <a:ext cx="1739949" cy="1043969"/>
        </a:xfrm>
        <a:prstGeom prst="roundRect">
          <a:avLst>
            <a:gd name="adj" fmla="val 10000"/>
          </a:avLst>
        </a:prstGeom>
        <a:solidFill>
          <a:schemeClr val="accent5">
            <a:hueOff val="-4257376"/>
            <a:satOff val="17062"/>
            <a:lumOff val="369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Coding</a:t>
          </a:r>
          <a:endParaRPr lang="en-US" sz="1700" kern="1200" dirty="0">
            <a:solidFill>
              <a:schemeClr val="tx1"/>
            </a:solidFill>
          </a:endParaRPr>
        </a:p>
      </dsp:txBody>
      <dsp:txXfrm>
        <a:off x="5711331" y="1771573"/>
        <a:ext cx="1678795" cy="982815"/>
      </dsp:txXfrm>
    </dsp:sp>
    <dsp:sp modelId="{C6814A88-C6AB-4756-A2B4-03DAE3EBBAA2}">
      <dsp:nvSpPr>
        <dsp:cNvPr id="0" name=""/>
        <dsp:cNvSpPr/>
      </dsp:nvSpPr>
      <dsp:spPr>
        <a:xfrm rot="10800000">
          <a:off x="5158769" y="2047227"/>
          <a:ext cx="368869" cy="431507"/>
        </a:xfrm>
        <a:prstGeom prst="rightArrow">
          <a:avLst>
            <a:gd name="adj1" fmla="val 60000"/>
            <a:gd name="adj2" fmla="val 50000"/>
          </a:avLst>
        </a:prstGeom>
        <a:solidFill>
          <a:schemeClr val="accent5">
            <a:hueOff val="-4966938"/>
            <a:satOff val="19906"/>
            <a:lumOff val="4314"/>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10800000">
        <a:off x="5269430" y="2133528"/>
        <a:ext cx="258208" cy="258905"/>
      </dsp:txXfrm>
    </dsp:sp>
    <dsp:sp modelId="{0D0444E9-35DA-4C42-89D9-57134F109EC2}">
      <dsp:nvSpPr>
        <dsp:cNvPr id="0" name=""/>
        <dsp:cNvSpPr/>
      </dsp:nvSpPr>
      <dsp:spPr>
        <a:xfrm>
          <a:off x="3244825" y="1740996"/>
          <a:ext cx="1739949" cy="1043969"/>
        </a:xfrm>
        <a:prstGeom prst="roundRect">
          <a:avLst>
            <a:gd name="adj" fmla="val 10000"/>
          </a:avLst>
        </a:prstGeom>
        <a:solidFill>
          <a:schemeClr val="accent5">
            <a:hueOff val="-5676501"/>
            <a:satOff val="22749"/>
            <a:lumOff val="493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Transcribing</a:t>
          </a:r>
          <a:endParaRPr lang="en-US" sz="1700" kern="1200" dirty="0">
            <a:solidFill>
              <a:schemeClr val="tx1"/>
            </a:solidFill>
          </a:endParaRPr>
        </a:p>
      </dsp:txBody>
      <dsp:txXfrm>
        <a:off x="3275402" y="1771573"/>
        <a:ext cx="1678795" cy="982815"/>
      </dsp:txXfrm>
    </dsp:sp>
    <dsp:sp modelId="{44EF7223-0C81-46EA-907C-C5A25DC1B590}">
      <dsp:nvSpPr>
        <dsp:cNvPr id="0" name=""/>
        <dsp:cNvSpPr/>
      </dsp:nvSpPr>
      <dsp:spPr>
        <a:xfrm rot="10800000">
          <a:off x="2722840" y="2047227"/>
          <a:ext cx="368869" cy="431507"/>
        </a:xfrm>
        <a:prstGeom prst="rightArrow">
          <a:avLst>
            <a:gd name="adj1" fmla="val 60000"/>
            <a:gd name="adj2" fmla="val 50000"/>
          </a:avLst>
        </a:prstGeom>
        <a:solidFill>
          <a:schemeClr val="accent5">
            <a:hueOff val="-6622584"/>
            <a:satOff val="26541"/>
            <a:lumOff val="5752"/>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10800000">
        <a:off x="2833501" y="2133528"/>
        <a:ext cx="258208" cy="258905"/>
      </dsp:txXfrm>
    </dsp:sp>
    <dsp:sp modelId="{89109F96-4FE4-4265-ABC5-087046292314}">
      <dsp:nvSpPr>
        <dsp:cNvPr id="0" name=""/>
        <dsp:cNvSpPr/>
      </dsp:nvSpPr>
      <dsp:spPr>
        <a:xfrm>
          <a:off x="808895" y="1740996"/>
          <a:ext cx="1739949" cy="1043969"/>
        </a:xfrm>
        <a:prstGeom prst="roundRect">
          <a:avLst>
            <a:gd name="adj" fmla="val 10000"/>
          </a:avLst>
        </a:prstGeom>
        <a:solidFill>
          <a:schemeClr val="accent5">
            <a:hueOff val="-7095626"/>
            <a:satOff val="28436"/>
            <a:lumOff val="6163"/>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Data Cleaning</a:t>
          </a:r>
          <a:endParaRPr lang="en-US" sz="1700" kern="1200" dirty="0">
            <a:solidFill>
              <a:schemeClr val="tx1"/>
            </a:solidFill>
          </a:endParaRPr>
        </a:p>
      </dsp:txBody>
      <dsp:txXfrm>
        <a:off x="839472" y="1771573"/>
        <a:ext cx="1678795" cy="982815"/>
      </dsp:txXfrm>
    </dsp:sp>
    <dsp:sp modelId="{253E0F9C-37AB-47A7-A41C-72BDD36341A5}">
      <dsp:nvSpPr>
        <dsp:cNvPr id="0" name=""/>
        <dsp:cNvSpPr/>
      </dsp:nvSpPr>
      <dsp:spPr>
        <a:xfrm rot="5400000">
          <a:off x="1494435" y="2906762"/>
          <a:ext cx="368869" cy="431507"/>
        </a:xfrm>
        <a:prstGeom prst="rightArrow">
          <a:avLst>
            <a:gd name="adj1" fmla="val 60000"/>
            <a:gd name="adj2" fmla="val 50000"/>
          </a:avLst>
        </a:prstGeom>
        <a:solidFill>
          <a:schemeClr val="accent5">
            <a:hueOff val="-8278230"/>
            <a:satOff val="33176"/>
            <a:lumOff val="719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1549418" y="2938081"/>
        <a:ext cx="258905" cy="258208"/>
      </dsp:txXfrm>
    </dsp:sp>
    <dsp:sp modelId="{B98E50C2-C7B2-4F6C-A6AF-54FD3611A25A}">
      <dsp:nvSpPr>
        <dsp:cNvPr id="0" name=""/>
        <dsp:cNvSpPr/>
      </dsp:nvSpPr>
      <dsp:spPr>
        <a:xfrm>
          <a:off x="808895" y="3480946"/>
          <a:ext cx="1739949" cy="1043969"/>
        </a:xfrm>
        <a:prstGeom prst="roundRect">
          <a:avLst>
            <a:gd name="adj" fmla="val 10000"/>
          </a:avLst>
        </a:prstGeom>
        <a:solidFill>
          <a:schemeClr val="accent5">
            <a:hueOff val="-8514751"/>
            <a:satOff val="34124"/>
            <a:lumOff val="7395"/>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Statistically adjusting the data</a:t>
          </a:r>
          <a:endParaRPr lang="en-US" sz="1700" kern="1200" dirty="0">
            <a:solidFill>
              <a:schemeClr val="tx1"/>
            </a:solidFill>
          </a:endParaRPr>
        </a:p>
      </dsp:txBody>
      <dsp:txXfrm>
        <a:off x="839472" y="3511523"/>
        <a:ext cx="1678795" cy="982815"/>
      </dsp:txXfrm>
    </dsp:sp>
    <dsp:sp modelId="{6C987979-2C19-4298-9704-DD4E39097D3F}">
      <dsp:nvSpPr>
        <dsp:cNvPr id="0" name=""/>
        <dsp:cNvSpPr/>
      </dsp:nvSpPr>
      <dsp:spPr>
        <a:xfrm>
          <a:off x="2701960" y="3787177"/>
          <a:ext cx="368869" cy="431507"/>
        </a:xfrm>
        <a:prstGeom prst="rightArrow">
          <a:avLst>
            <a:gd name="adj1" fmla="val 60000"/>
            <a:gd name="adj2" fmla="val 50000"/>
          </a:avLst>
        </a:prstGeom>
        <a:solidFill>
          <a:schemeClr val="accent5">
            <a:hueOff val="-9933876"/>
            <a:satOff val="39811"/>
            <a:lumOff val="8628"/>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2701960" y="3873478"/>
        <a:ext cx="258208" cy="258905"/>
      </dsp:txXfrm>
    </dsp:sp>
    <dsp:sp modelId="{6BEEA51E-D6D0-4C63-8621-EC7A6A423887}">
      <dsp:nvSpPr>
        <dsp:cNvPr id="0" name=""/>
        <dsp:cNvSpPr/>
      </dsp:nvSpPr>
      <dsp:spPr>
        <a:xfrm>
          <a:off x="3244825" y="3480946"/>
          <a:ext cx="1739949" cy="1043969"/>
        </a:xfrm>
        <a:prstGeom prst="roundRect">
          <a:avLst>
            <a:gd name="adj" fmla="val 10000"/>
          </a:avLst>
        </a:prstGeom>
        <a:solidFill>
          <a:schemeClr val="accent5">
            <a:hueOff val="-9933876"/>
            <a:satOff val="39811"/>
            <a:lumOff val="862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Selecting a Data Analysis Strategy</a:t>
          </a:r>
          <a:endParaRPr lang="en-US" sz="1700" kern="1200" dirty="0">
            <a:solidFill>
              <a:schemeClr val="tx1"/>
            </a:solidFill>
          </a:endParaRPr>
        </a:p>
      </dsp:txBody>
      <dsp:txXfrm>
        <a:off x="3275402" y="3511523"/>
        <a:ext cx="1678795" cy="9828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635D6-386F-4E06-9B60-CEB1C2824EB0}">
      <dsp:nvSpPr>
        <dsp:cNvPr id="0" name=""/>
        <dsp:cNvSpPr/>
      </dsp:nvSpPr>
      <dsp:spPr>
        <a:xfrm>
          <a:off x="2947950" y="2209"/>
          <a:ext cx="2333699" cy="583424"/>
        </a:xfrm>
        <a:prstGeom prst="roundRect">
          <a:avLst>
            <a:gd name="adj" fmla="val 10000"/>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US" sz="1200" kern="1200" dirty="0" smtClean="0"/>
            <a:t>The following steps are involved in selecting a data analysis strategy;</a:t>
          </a:r>
          <a:endParaRPr lang="en-US" sz="1200" kern="1200" dirty="0"/>
        </a:p>
      </dsp:txBody>
      <dsp:txXfrm>
        <a:off x="2965038" y="19297"/>
        <a:ext cx="2299523" cy="549248"/>
      </dsp:txXfrm>
    </dsp:sp>
    <dsp:sp modelId="{368E8061-8406-4CCC-9A54-C2DE152CBE5E}">
      <dsp:nvSpPr>
        <dsp:cNvPr id="0" name=""/>
        <dsp:cNvSpPr/>
      </dsp:nvSpPr>
      <dsp:spPr>
        <a:xfrm rot="5400000">
          <a:off x="4063750" y="636684"/>
          <a:ext cx="102099" cy="102099"/>
        </a:xfrm>
        <a:prstGeom prst="rightArrow">
          <a:avLst>
            <a:gd name="adj1" fmla="val 66700"/>
            <a:gd name="adj2" fmla="val 5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340093EE-8E60-4E88-8392-A0C4E801A794}">
      <dsp:nvSpPr>
        <dsp:cNvPr id="0" name=""/>
        <dsp:cNvSpPr/>
      </dsp:nvSpPr>
      <dsp:spPr>
        <a:xfrm>
          <a:off x="2947950" y="789833"/>
          <a:ext cx="2333699" cy="583424"/>
        </a:xfrm>
        <a:prstGeom prst="roundRect">
          <a:avLst>
            <a:gd name="adj" fmla="val 10000"/>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US" sz="1500" kern="1200" dirty="0" smtClean="0"/>
            <a:t>Earlier steps (I, II, III) of the Marketing research process</a:t>
          </a:r>
          <a:endParaRPr lang="en-US" sz="1500" kern="1200" dirty="0"/>
        </a:p>
      </dsp:txBody>
      <dsp:txXfrm>
        <a:off x="2965038" y="806921"/>
        <a:ext cx="2299523" cy="549248"/>
      </dsp:txXfrm>
    </dsp:sp>
    <dsp:sp modelId="{BFB546C8-63D7-4881-BD17-0E454A1AE176}">
      <dsp:nvSpPr>
        <dsp:cNvPr id="0" name=""/>
        <dsp:cNvSpPr/>
      </dsp:nvSpPr>
      <dsp:spPr>
        <a:xfrm rot="5400000">
          <a:off x="4063750" y="1424308"/>
          <a:ext cx="102099" cy="102099"/>
        </a:xfrm>
        <a:prstGeom prst="rightArrow">
          <a:avLst>
            <a:gd name="adj1" fmla="val 66700"/>
            <a:gd name="adj2" fmla="val 50000"/>
          </a:avLst>
        </a:prstGeom>
        <a:solidFill>
          <a:schemeClr val="accent5">
            <a:hueOff val="-2483469"/>
            <a:satOff val="9953"/>
            <a:lumOff val="2157"/>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6B87143E-7A68-4BA6-BDEF-8F112720C7A8}">
      <dsp:nvSpPr>
        <dsp:cNvPr id="0" name=""/>
        <dsp:cNvSpPr/>
      </dsp:nvSpPr>
      <dsp:spPr>
        <a:xfrm>
          <a:off x="2947950" y="1577457"/>
          <a:ext cx="2333699" cy="583424"/>
        </a:xfrm>
        <a:prstGeom prst="roundRect">
          <a:avLst>
            <a:gd name="adj" fmla="val 10000"/>
          </a:avLst>
        </a:prstGeom>
        <a:solidFill>
          <a:schemeClr val="accent5">
            <a:tint val="40000"/>
            <a:alpha val="90000"/>
            <a:hueOff val="-2685120"/>
            <a:satOff val="12063"/>
            <a:lumOff val="82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US" sz="1500" kern="1200" dirty="0" smtClean="0"/>
            <a:t>Known characteristics of the Data </a:t>
          </a:r>
          <a:endParaRPr lang="en-US" sz="1500" kern="1200" dirty="0"/>
        </a:p>
      </dsp:txBody>
      <dsp:txXfrm>
        <a:off x="2965038" y="1594545"/>
        <a:ext cx="2299523" cy="549248"/>
      </dsp:txXfrm>
    </dsp:sp>
    <dsp:sp modelId="{5E8DF7B6-3D92-4140-BBEF-D11BB2B20E09}">
      <dsp:nvSpPr>
        <dsp:cNvPr id="0" name=""/>
        <dsp:cNvSpPr/>
      </dsp:nvSpPr>
      <dsp:spPr>
        <a:xfrm rot="5400000">
          <a:off x="4063750" y="2211931"/>
          <a:ext cx="102099" cy="102099"/>
        </a:xfrm>
        <a:prstGeom prst="rightArrow">
          <a:avLst>
            <a:gd name="adj1" fmla="val 66700"/>
            <a:gd name="adj2" fmla="val 50000"/>
          </a:avLst>
        </a:prstGeom>
        <a:solidFill>
          <a:schemeClr val="accent5">
            <a:hueOff val="-4966938"/>
            <a:satOff val="19906"/>
            <a:lumOff val="4314"/>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5C721F8C-2B66-418A-9669-9A50D3A97358}">
      <dsp:nvSpPr>
        <dsp:cNvPr id="0" name=""/>
        <dsp:cNvSpPr/>
      </dsp:nvSpPr>
      <dsp:spPr>
        <a:xfrm>
          <a:off x="2947950" y="2365080"/>
          <a:ext cx="2333699" cy="583424"/>
        </a:xfrm>
        <a:prstGeom prst="roundRect">
          <a:avLst>
            <a:gd name="adj" fmla="val 10000"/>
          </a:avLst>
        </a:prstGeom>
        <a:solidFill>
          <a:schemeClr val="accent5">
            <a:tint val="40000"/>
            <a:alpha val="90000"/>
            <a:hueOff val="-5370241"/>
            <a:satOff val="24126"/>
            <a:lumOff val="165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US" sz="1500" kern="1200" smtClean="0"/>
            <a:t>Properties of Statistical techniques</a:t>
          </a:r>
          <a:endParaRPr lang="en-US" sz="1500" kern="1200"/>
        </a:p>
      </dsp:txBody>
      <dsp:txXfrm>
        <a:off x="2965038" y="2382168"/>
        <a:ext cx="2299523" cy="549248"/>
      </dsp:txXfrm>
    </dsp:sp>
    <dsp:sp modelId="{B9E37C29-0EDF-42F9-9EC2-B661CE48016B}">
      <dsp:nvSpPr>
        <dsp:cNvPr id="0" name=""/>
        <dsp:cNvSpPr/>
      </dsp:nvSpPr>
      <dsp:spPr>
        <a:xfrm rot="5400000">
          <a:off x="4063750" y="2999555"/>
          <a:ext cx="102099" cy="102099"/>
        </a:xfrm>
        <a:prstGeom prst="rightArrow">
          <a:avLst>
            <a:gd name="adj1" fmla="val 66700"/>
            <a:gd name="adj2" fmla="val 50000"/>
          </a:avLst>
        </a:prstGeom>
        <a:solidFill>
          <a:schemeClr val="accent5">
            <a:hueOff val="-7450407"/>
            <a:satOff val="29858"/>
            <a:lumOff val="647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50BA3239-BAD7-4C92-85C3-1DEA7FF0263E}">
      <dsp:nvSpPr>
        <dsp:cNvPr id="0" name=""/>
        <dsp:cNvSpPr/>
      </dsp:nvSpPr>
      <dsp:spPr>
        <a:xfrm>
          <a:off x="2947950" y="3152704"/>
          <a:ext cx="2333699" cy="583424"/>
        </a:xfrm>
        <a:prstGeom prst="roundRect">
          <a:avLst>
            <a:gd name="adj" fmla="val 10000"/>
          </a:avLst>
        </a:prstGeom>
        <a:solidFill>
          <a:schemeClr val="accent5">
            <a:tint val="40000"/>
            <a:alpha val="90000"/>
            <a:hueOff val="-8055361"/>
            <a:satOff val="36190"/>
            <a:lumOff val="248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US" sz="1500" kern="1200" smtClean="0"/>
            <a:t>Background and philosophy of the researcher</a:t>
          </a:r>
          <a:endParaRPr lang="en-US" sz="1500" kern="1200"/>
        </a:p>
      </dsp:txBody>
      <dsp:txXfrm>
        <a:off x="2965038" y="3169792"/>
        <a:ext cx="2299523" cy="549248"/>
      </dsp:txXfrm>
    </dsp:sp>
    <dsp:sp modelId="{ACF31EF0-6EFA-4994-ACD6-D501991A3EB3}">
      <dsp:nvSpPr>
        <dsp:cNvPr id="0" name=""/>
        <dsp:cNvSpPr/>
      </dsp:nvSpPr>
      <dsp:spPr>
        <a:xfrm rot="5400000">
          <a:off x="4063750" y="3787179"/>
          <a:ext cx="102099" cy="102099"/>
        </a:xfrm>
        <a:prstGeom prst="rightArrow">
          <a:avLst>
            <a:gd name="adj1" fmla="val 66700"/>
            <a:gd name="adj2" fmla="val 50000"/>
          </a:avLst>
        </a:prstGeom>
        <a:solidFill>
          <a:schemeClr val="accent5">
            <a:hueOff val="-9933876"/>
            <a:satOff val="39811"/>
            <a:lumOff val="8628"/>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C8346E67-463E-492F-B579-64586569631E}">
      <dsp:nvSpPr>
        <dsp:cNvPr id="0" name=""/>
        <dsp:cNvSpPr/>
      </dsp:nvSpPr>
      <dsp:spPr>
        <a:xfrm>
          <a:off x="2947950" y="3940328"/>
          <a:ext cx="2333699" cy="583424"/>
        </a:xfrm>
        <a:prstGeom prst="roundRect">
          <a:avLst>
            <a:gd name="adj" fmla="val 10000"/>
          </a:avLst>
        </a:prstGeom>
        <a:solidFill>
          <a:schemeClr val="accent5">
            <a:tint val="40000"/>
            <a:alpha val="90000"/>
            <a:hueOff val="-10740482"/>
            <a:satOff val="48253"/>
            <a:lumOff val="331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US" sz="1500" kern="1200" dirty="0" smtClean="0"/>
            <a:t>Data analysis strategy</a:t>
          </a:r>
          <a:endParaRPr lang="en-US" sz="1500" kern="1200" dirty="0"/>
        </a:p>
      </dsp:txBody>
      <dsp:txXfrm>
        <a:off x="2965038" y="3957416"/>
        <a:ext cx="2299523" cy="5492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451576-9436-4366-8980-1E5E0632950B}">
      <dsp:nvSpPr>
        <dsp:cNvPr id="0" name=""/>
        <dsp:cNvSpPr/>
      </dsp:nvSpPr>
      <dsp:spPr>
        <a:xfrm>
          <a:off x="0" y="1258709"/>
          <a:ext cx="8229600" cy="252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25AD9A-0F91-4B78-A61D-681B6CCEB14F}">
      <dsp:nvSpPr>
        <dsp:cNvPr id="0" name=""/>
        <dsp:cNvSpPr/>
      </dsp:nvSpPr>
      <dsp:spPr>
        <a:xfrm>
          <a:off x="411078" y="114166"/>
          <a:ext cx="5755094" cy="12921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244600">
            <a:lnSpc>
              <a:spcPct val="90000"/>
            </a:lnSpc>
            <a:spcBef>
              <a:spcPct val="0"/>
            </a:spcBef>
            <a:spcAft>
              <a:spcPct val="35000"/>
            </a:spcAft>
          </a:pPr>
          <a:r>
            <a:rPr lang="en-US" sz="2800" kern="1200" dirty="0" smtClean="0"/>
            <a:t>Should be CLEAR and PRECISE</a:t>
          </a:r>
          <a:endParaRPr lang="en-US" sz="2800" kern="1200" dirty="0"/>
        </a:p>
      </dsp:txBody>
      <dsp:txXfrm>
        <a:off x="474155" y="177243"/>
        <a:ext cx="5628940" cy="1165989"/>
      </dsp:txXfrm>
    </dsp:sp>
    <dsp:sp modelId="{81C35771-63AA-495D-B4FC-B714276C4C9B}">
      <dsp:nvSpPr>
        <dsp:cNvPr id="0" name=""/>
        <dsp:cNvSpPr/>
      </dsp:nvSpPr>
      <dsp:spPr>
        <a:xfrm>
          <a:off x="0" y="2709253"/>
          <a:ext cx="8229600" cy="252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9C67FF-F132-4545-A49B-71FD8461D192}">
      <dsp:nvSpPr>
        <dsp:cNvPr id="0" name=""/>
        <dsp:cNvSpPr/>
      </dsp:nvSpPr>
      <dsp:spPr>
        <a:xfrm>
          <a:off x="411078" y="1564709"/>
          <a:ext cx="5755094" cy="12921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244600">
            <a:lnSpc>
              <a:spcPct val="90000"/>
            </a:lnSpc>
            <a:spcBef>
              <a:spcPct val="0"/>
            </a:spcBef>
            <a:spcAft>
              <a:spcPct val="35000"/>
            </a:spcAft>
          </a:pPr>
          <a:r>
            <a:rPr lang="en-US" sz="2800" kern="1200" dirty="0" smtClean="0"/>
            <a:t>Should be stated as far as possible in most SIMPLE TERMS</a:t>
          </a:r>
          <a:endParaRPr lang="en-US" sz="2800" kern="1200" dirty="0"/>
        </a:p>
      </dsp:txBody>
      <dsp:txXfrm>
        <a:off x="474155" y="1627786"/>
        <a:ext cx="5628940" cy="1165989"/>
      </dsp:txXfrm>
    </dsp:sp>
    <dsp:sp modelId="{F2BA1F47-CBED-4A78-967E-0793DA1F9B38}">
      <dsp:nvSpPr>
        <dsp:cNvPr id="0" name=""/>
        <dsp:cNvSpPr/>
      </dsp:nvSpPr>
      <dsp:spPr>
        <a:xfrm>
          <a:off x="0" y="4159796"/>
          <a:ext cx="8229600" cy="252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C4AD2CE-97FC-4A84-A504-039EE57FC771}">
      <dsp:nvSpPr>
        <dsp:cNvPr id="0" name=""/>
        <dsp:cNvSpPr/>
      </dsp:nvSpPr>
      <dsp:spPr>
        <a:xfrm>
          <a:off x="411078" y="3015253"/>
          <a:ext cx="5755094" cy="12921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244600">
            <a:lnSpc>
              <a:spcPct val="90000"/>
            </a:lnSpc>
            <a:spcBef>
              <a:spcPct val="0"/>
            </a:spcBef>
            <a:spcAft>
              <a:spcPct val="35000"/>
            </a:spcAft>
          </a:pPr>
          <a:r>
            <a:rPr lang="en-US" sz="2800" kern="1200" dirty="0" smtClean="0"/>
            <a:t>Should be CONSISTENT with most known facts</a:t>
          </a:r>
          <a:endParaRPr lang="en-US" sz="2800" kern="1200" dirty="0"/>
        </a:p>
      </dsp:txBody>
      <dsp:txXfrm>
        <a:off x="474155" y="3078330"/>
        <a:ext cx="5628940" cy="11659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881F7B-9F6E-4D46-A21F-7716D592468C}">
      <dsp:nvSpPr>
        <dsp:cNvPr id="0" name=""/>
        <dsp:cNvSpPr/>
      </dsp:nvSpPr>
      <dsp:spPr>
        <a:xfrm>
          <a:off x="0" y="0"/>
          <a:ext cx="6336792" cy="8146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smtClean="0"/>
            <a:t>State Ho as well as Ha</a:t>
          </a:r>
          <a:endParaRPr lang="en-US" sz="1900" kern="1200" dirty="0"/>
        </a:p>
      </dsp:txBody>
      <dsp:txXfrm>
        <a:off x="23861" y="23861"/>
        <a:ext cx="5362379" cy="766951"/>
      </dsp:txXfrm>
    </dsp:sp>
    <dsp:sp modelId="{1E9AFA87-4F17-439F-8F23-3CF9622AA972}">
      <dsp:nvSpPr>
        <dsp:cNvPr id="0" name=""/>
        <dsp:cNvSpPr/>
      </dsp:nvSpPr>
      <dsp:spPr>
        <a:xfrm>
          <a:off x="473202" y="927822"/>
          <a:ext cx="6336792" cy="8146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smtClean="0"/>
            <a:t>Specify the level of significance (or the a value)</a:t>
          </a:r>
          <a:endParaRPr lang="en-US" sz="1900" kern="1200" dirty="0"/>
        </a:p>
      </dsp:txBody>
      <dsp:txXfrm>
        <a:off x="497063" y="951683"/>
        <a:ext cx="5286330" cy="766951"/>
      </dsp:txXfrm>
    </dsp:sp>
    <dsp:sp modelId="{3A195D18-0138-4AD9-B421-6D477331879D}">
      <dsp:nvSpPr>
        <dsp:cNvPr id="0" name=""/>
        <dsp:cNvSpPr/>
      </dsp:nvSpPr>
      <dsp:spPr>
        <a:xfrm>
          <a:off x="946404" y="1855644"/>
          <a:ext cx="6336792" cy="8146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smtClean="0"/>
            <a:t>Decide the correct sampling distribution</a:t>
          </a:r>
          <a:endParaRPr lang="en-US" sz="1900" kern="1200" dirty="0"/>
        </a:p>
      </dsp:txBody>
      <dsp:txXfrm>
        <a:off x="970265" y="1879505"/>
        <a:ext cx="5286330" cy="766951"/>
      </dsp:txXfrm>
    </dsp:sp>
    <dsp:sp modelId="{0452C6B1-9A1D-4C2D-AD4D-D4DA244935BA}">
      <dsp:nvSpPr>
        <dsp:cNvPr id="0" name=""/>
        <dsp:cNvSpPr/>
      </dsp:nvSpPr>
      <dsp:spPr>
        <a:xfrm>
          <a:off x="1419605" y="2783467"/>
          <a:ext cx="6336792" cy="8146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smtClean="0"/>
            <a:t>Sample a random sample and work out an appropriate value</a:t>
          </a:r>
          <a:endParaRPr lang="en-US" sz="1900" kern="1200" dirty="0"/>
        </a:p>
      </dsp:txBody>
      <dsp:txXfrm>
        <a:off x="1443466" y="2807328"/>
        <a:ext cx="5286330" cy="766951"/>
      </dsp:txXfrm>
    </dsp:sp>
    <dsp:sp modelId="{5700F4E3-38B2-4CE6-9F43-2C117EDC434A}">
      <dsp:nvSpPr>
        <dsp:cNvPr id="0" name=""/>
        <dsp:cNvSpPr/>
      </dsp:nvSpPr>
      <dsp:spPr>
        <a:xfrm>
          <a:off x="1892808" y="3711289"/>
          <a:ext cx="6336792" cy="8146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smtClean="0"/>
            <a:t>Calculate the probability that sample result would diverge as widely as it has from expectation</a:t>
          </a:r>
          <a:endParaRPr lang="en-US" sz="1900" kern="1200" dirty="0"/>
        </a:p>
      </dsp:txBody>
      <dsp:txXfrm>
        <a:off x="1916669" y="3735150"/>
        <a:ext cx="5286330" cy="766951"/>
      </dsp:txXfrm>
    </dsp:sp>
    <dsp:sp modelId="{457898D1-BC8C-479D-8F85-433B704DE88F}">
      <dsp:nvSpPr>
        <dsp:cNvPr id="0" name=""/>
        <dsp:cNvSpPr/>
      </dsp:nvSpPr>
      <dsp:spPr>
        <a:xfrm>
          <a:off x="5807254" y="595164"/>
          <a:ext cx="529537" cy="529537"/>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5926400" y="595164"/>
        <a:ext cx="291245" cy="398477"/>
      </dsp:txXfrm>
    </dsp:sp>
    <dsp:sp modelId="{1FBD530A-46B2-4096-8FFC-02079EC8BAD2}">
      <dsp:nvSpPr>
        <dsp:cNvPr id="0" name=""/>
        <dsp:cNvSpPr/>
      </dsp:nvSpPr>
      <dsp:spPr>
        <a:xfrm>
          <a:off x="6280456" y="1522986"/>
          <a:ext cx="529537" cy="529537"/>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6399602" y="1522986"/>
        <a:ext cx="291245" cy="398477"/>
      </dsp:txXfrm>
    </dsp:sp>
    <dsp:sp modelId="{A9858639-1FA1-40D5-85EB-D3E619626730}">
      <dsp:nvSpPr>
        <dsp:cNvPr id="0" name=""/>
        <dsp:cNvSpPr/>
      </dsp:nvSpPr>
      <dsp:spPr>
        <a:xfrm>
          <a:off x="6753658" y="2437231"/>
          <a:ext cx="529537" cy="529537"/>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6872804" y="2437231"/>
        <a:ext cx="291245" cy="398477"/>
      </dsp:txXfrm>
    </dsp:sp>
    <dsp:sp modelId="{15B0B520-6635-4CEC-8DBD-BF61979B83CF}">
      <dsp:nvSpPr>
        <dsp:cNvPr id="0" name=""/>
        <dsp:cNvSpPr/>
      </dsp:nvSpPr>
      <dsp:spPr>
        <a:xfrm>
          <a:off x="7226860" y="3374105"/>
          <a:ext cx="529537" cy="529537"/>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a:p>
      </dsp:txBody>
      <dsp:txXfrm>
        <a:off x="7346006" y="3374105"/>
        <a:ext cx="291245" cy="3984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96529A-4BCA-4D20-A767-22496A530EFA}">
      <dsp:nvSpPr>
        <dsp:cNvPr id="0" name=""/>
        <dsp:cNvSpPr/>
      </dsp:nvSpPr>
      <dsp:spPr>
        <a:xfrm>
          <a:off x="487443" y="1248"/>
          <a:ext cx="3390052" cy="22351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n-US" sz="3100" kern="1200" dirty="0" smtClean="0"/>
            <a:t>Is the probability equal to or smaller than a value in case of one tail test</a:t>
          </a:r>
          <a:endParaRPr lang="en-US" sz="3100" kern="1200" dirty="0"/>
        </a:p>
      </dsp:txBody>
      <dsp:txXfrm>
        <a:off x="552909" y="66714"/>
        <a:ext cx="3259120" cy="2104248"/>
      </dsp:txXfrm>
    </dsp:sp>
    <dsp:sp modelId="{15D09387-5B9B-4A93-BD8B-A082157A4ACA}">
      <dsp:nvSpPr>
        <dsp:cNvPr id="0" name=""/>
        <dsp:cNvSpPr/>
      </dsp:nvSpPr>
      <dsp:spPr>
        <a:xfrm rot="5400000">
          <a:off x="2108312" y="2310586"/>
          <a:ext cx="148314" cy="148314"/>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65AFF06-00E3-41A4-8006-C01F35F8054C}">
      <dsp:nvSpPr>
        <dsp:cNvPr id="0" name=""/>
        <dsp:cNvSpPr/>
      </dsp:nvSpPr>
      <dsp:spPr>
        <a:xfrm>
          <a:off x="487443" y="2533058"/>
          <a:ext cx="3390052" cy="847513"/>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2133600">
            <a:lnSpc>
              <a:spcPct val="90000"/>
            </a:lnSpc>
            <a:spcBef>
              <a:spcPct val="0"/>
            </a:spcBef>
            <a:spcAft>
              <a:spcPct val="35000"/>
            </a:spcAft>
          </a:pPr>
          <a:r>
            <a:rPr lang="en-US" sz="4800" kern="1200" dirty="0" smtClean="0"/>
            <a:t>YES</a:t>
          </a:r>
          <a:endParaRPr lang="en-US" sz="4800" kern="1200" dirty="0"/>
        </a:p>
      </dsp:txBody>
      <dsp:txXfrm>
        <a:off x="512266" y="2557881"/>
        <a:ext cx="3340406" cy="797867"/>
      </dsp:txXfrm>
    </dsp:sp>
    <dsp:sp modelId="{A949F686-0D43-4E93-9F9B-2EE361A25B5D}">
      <dsp:nvSpPr>
        <dsp:cNvPr id="0" name=""/>
        <dsp:cNvSpPr/>
      </dsp:nvSpPr>
      <dsp:spPr>
        <a:xfrm rot="5400000">
          <a:off x="2108312" y="3454728"/>
          <a:ext cx="148314" cy="148314"/>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227D9C-987F-4DA5-B2F4-34379A244385}">
      <dsp:nvSpPr>
        <dsp:cNvPr id="0" name=""/>
        <dsp:cNvSpPr/>
      </dsp:nvSpPr>
      <dsp:spPr>
        <a:xfrm>
          <a:off x="487443" y="3677201"/>
          <a:ext cx="3390052" cy="847513"/>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2133600">
            <a:lnSpc>
              <a:spcPct val="90000"/>
            </a:lnSpc>
            <a:spcBef>
              <a:spcPct val="0"/>
            </a:spcBef>
            <a:spcAft>
              <a:spcPct val="35000"/>
            </a:spcAft>
          </a:pPr>
          <a:r>
            <a:rPr lang="en-US" sz="4800" kern="1200" dirty="0" smtClean="0"/>
            <a:t>Reject</a:t>
          </a:r>
          <a:endParaRPr lang="en-US" sz="4800" kern="1200" dirty="0"/>
        </a:p>
      </dsp:txBody>
      <dsp:txXfrm>
        <a:off x="512266" y="3702024"/>
        <a:ext cx="3340406" cy="797867"/>
      </dsp:txXfrm>
    </dsp:sp>
    <dsp:sp modelId="{10065BEA-4EFF-4F7C-9282-4F930EB4C772}">
      <dsp:nvSpPr>
        <dsp:cNvPr id="0" name=""/>
        <dsp:cNvSpPr/>
      </dsp:nvSpPr>
      <dsp:spPr>
        <a:xfrm>
          <a:off x="4352103" y="1248"/>
          <a:ext cx="3390052" cy="22351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n-US" sz="3100" kern="1200" dirty="0" smtClean="0"/>
            <a:t>Is the probability equal to or smaller than a value in case of two tail test</a:t>
          </a:r>
          <a:endParaRPr lang="en-US" sz="3100" kern="1200" dirty="0"/>
        </a:p>
      </dsp:txBody>
      <dsp:txXfrm>
        <a:off x="4417569" y="66714"/>
        <a:ext cx="3259120" cy="2104248"/>
      </dsp:txXfrm>
    </dsp:sp>
    <dsp:sp modelId="{E4A02F31-A3CD-425F-B9C4-991636A23B87}">
      <dsp:nvSpPr>
        <dsp:cNvPr id="0" name=""/>
        <dsp:cNvSpPr/>
      </dsp:nvSpPr>
      <dsp:spPr>
        <a:xfrm rot="5400000">
          <a:off x="5972972" y="2310586"/>
          <a:ext cx="148314" cy="148314"/>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46AA8D6-6EA4-4B46-AFC2-840ACECA835C}">
      <dsp:nvSpPr>
        <dsp:cNvPr id="0" name=""/>
        <dsp:cNvSpPr/>
      </dsp:nvSpPr>
      <dsp:spPr>
        <a:xfrm>
          <a:off x="4352103" y="2533058"/>
          <a:ext cx="3390052" cy="847513"/>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2133600">
            <a:lnSpc>
              <a:spcPct val="90000"/>
            </a:lnSpc>
            <a:spcBef>
              <a:spcPct val="0"/>
            </a:spcBef>
            <a:spcAft>
              <a:spcPct val="35000"/>
            </a:spcAft>
          </a:pPr>
          <a:r>
            <a:rPr lang="en-US" sz="4800" kern="1200" dirty="0" smtClean="0"/>
            <a:t>NO</a:t>
          </a:r>
          <a:endParaRPr lang="en-US" sz="4800" kern="1200" dirty="0"/>
        </a:p>
      </dsp:txBody>
      <dsp:txXfrm>
        <a:off x="4376926" y="2557881"/>
        <a:ext cx="3340406" cy="797867"/>
      </dsp:txXfrm>
    </dsp:sp>
    <dsp:sp modelId="{D437130C-7E1B-4A1A-B052-9586EA204588}">
      <dsp:nvSpPr>
        <dsp:cNvPr id="0" name=""/>
        <dsp:cNvSpPr/>
      </dsp:nvSpPr>
      <dsp:spPr>
        <a:xfrm rot="5400000">
          <a:off x="5972972" y="3454728"/>
          <a:ext cx="148314" cy="148314"/>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760EB1C-8967-4FBC-B540-DB858C275184}">
      <dsp:nvSpPr>
        <dsp:cNvPr id="0" name=""/>
        <dsp:cNvSpPr/>
      </dsp:nvSpPr>
      <dsp:spPr>
        <a:xfrm>
          <a:off x="4352103" y="3677201"/>
          <a:ext cx="3390052" cy="847513"/>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2133600">
            <a:lnSpc>
              <a:spcPct val="90000"/>
            </a:lnSpc>
            <a:spcBef>
              <a:spcPct val="0"/>
            </a:spcBef>
            <a:spcAft>
              <a:spcPct val="35000"/>
            </a:spcAft>
          </a:pPr>
          <a:r>
            <a:rPr lang="en-US" sz="4800" kern="1200" dirty="0" smtClean="0"/>
            <a:t>Accept</a:t>
          </a:r>
          <a:endParaRPr lang="en-US" sz="4800" kern="1200" dirty="0"/>
        </a:p>
      </dsp:txBody>
      <dsp:txXfrm>
        <a:off x="4376926" y="3702024"/>
        <a:ext cx="3340406" cy="79786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8BC4B9-6B9E-4D2B-803A-8C852CDC9072}">
      <dsp:nvSpPr>
        <dsp:cNvPr id="0" name=""/>
        <dsp:cNvSpPr/>
      </dsp:nvSpPr>
      <dsp:spPr>
        <a:xfrm>
          <a:off x="3416896" y="1041876"/>
          <a:ext cx="1395806" cy="139580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0E6A904D-092F-46B8-B49D-3E33C6109614}">
      <dsp:nvSpPr>
        <dsp:cNvPr id="0" name=""/>
        <dsp:cNvSpPr/>
      </dsp:nvSpPr>
      <dsp:spPr>
        <a:xfrm>
          <a:off x="3242420" y="0"/>
          <a:ext cx="1744758" cy="95045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smtClean="0"/>
            <a:t>(i) identify research questions, </a:t>
          </a:r>
          <a:endParaRPr lang="en-US" sz="2200" kern="1200"/>
        </a:p>
      </dsp:txBody>
      <dsp:txXfrm>
        <a:off x="3242420" y="0"/>
        <a:ext cx="1744758" cy="950452"/>
      </dsp:txXfrm>
    </dsp:sp>
    <dsp:sp modelId="{5B5C4853-5F54-4317-81B5-90DC11290D7E}">
      <dsp:nvSpPr>
        <dsp:cNvPr id="0" name=""/>
        <dsp:cNvSpPr/>
      </dsp:nvSpPr>
      <dsp:spPr>
        <a:xfrm>
          <a:off x="3869952" y="1303477"/>
          <a:ext cx="1395806" cy="139580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619FD4BC-4E28-4D7A-8C9C-5E5F2179011A}">
      <dsp:nvSpPr>
        <dsp:cNvPr id="0" name=""/>
        <dsp:cNvSpPr/>
      </dsp:nvSpPr>
      <dsp:spPr>
        <a:xfrm>
          <a:off x="5369281" y="905192"/>
          <a:ext cx="1653449" cy="104097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smtClean="0"/>
            <a:t>(ii) design study, </a:t>
          </a:r>
          <a:endParaRPr lang="en-US" sz="2200" kern="1200"/>
        </a:p>
      </dsp:txBody>
      <dsp:txXfrm>
        <a:off x="5369281" y="905192"/>
        <a:ext cx="1653449" cy="1040971"/>
      </dsp:txXfrm>
    </dsp:sp>
    <dsp:sp modelId="{EE0AB4C0-52CF-4270-9924-E7CE9AC52B49}">
      <dsp:nvSpPr>
        <dsp:cNvPr id="0" name=""/>
        <dsp:cNvSpPr/>
      </dsp:nvSpPr>
      <dsp:spPr>
        <a:xfrm>
          <a:off x="3869952" y="1826678"/>
          <a:ext cx="1395806" cy="139580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7671A8B3-1A2E-4726-A547-4168857644AF}">
      <dsp:nvSpPr>
        <dsp:cNvPr id="0" name=""/>
        <dsp:cNvSpPr/>
      </dsp:nvSpPr>
      <dsp:spPr>
        <a:xfrm>
          <a:off x="5369281" y="2457597"/>
          <a:ext cx="1653449" cy="116317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smtClean="0"/>
            <a:t>(iii) collect data from sample, </a:t>
          </a:r>
          <a:endParaRPr lang="en-US" sz="2200" kern="1200"/>
        </a:p>
      </dsp:txBody>
      <dsp:txXfrm>
        <a:off x="5369281" y="2457597"/>
        <a:ext cx="1653449" cy="1163172"/>
      </dsp:txXfrm>
    </dsp:sp>
    <dsp:sp modelId="{2925119F-78DF-44C0-85D2-A1A080006B69}">
      <dsp:nvSpPr>
        <dsp:cNvPr id="0" name=""/>
        <dsp:cNvSpPr/>
      </dsp:nvSpPr>
      <dsp:spPr>
        <a:xfrm>
          <a:off x="3416896" y="2088731"/>
          <a:ext cx="1395806" cy="139580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B9D68E46-142E-46AA-8E7B-8E57AF50C7A0}">
      <dsp:nvSpPr>
        <dsp:cNvPr id="0" name=""/>
        <dsp:cNvSpPr/>
      </dsp:nvSpPr>
      <dsp:spPr>
        <a:xfrm>
          <a:off x="3242420" y="3575510"/>
          <a:ext cx="1744758" cy="95045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smtClean="0"/>
            <a:t>(iv) use descriptive stats, </a:t>
          </a:r>
          <a:endParaRPr lang="en-US" sz="2200" kern="1200"/>
        </a:p>
      </dsp:txBody>
      <dsp:txXfrm>
        <a:off x="3242420" y="3575510"/>
        <a:ext cx="1744758" cy="950452"/>
      </dsp:txXfrm>
    </dsp:sp>
    <dsp:sp modelId="{9CBB5872-234C-4837-B855-710F6FAC1970}">
      <dsp:nvSpPr>
        <dsp:cNvPr id="0" name=""/>
        <dsp:cNvSpPr/>
      </dsp:nvSpPr>
      <dsp:spPr>
        <a:xfrm>
          <a:off x="2963840" y="1826678"/>
          <a:ext cx="1395806" cy="139580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FD47E415-2CB8-4308-9BB3-47397466EB54}">
      <dsp:nvSpPr>
        <dsp:cNvPr id="0" name=""/>
        <dsp:cNvSpPr/>
      </dsp:nvSpPr>
      <dsp:spPr>
        <a:xfrm>
          <a:off x="1206868" y="2457597"/>
          <a:ext cx="1653449" cy="116317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smtClean="0"/>
            <a:t>(v) use inferential stats, </a:t>
          </a:r>
          <a:endParaRPr lang="en-US" sz="2200" kern="1200"/>
        </a:p>
      </dsp:txBody>
      <dsp:txXfrm>
        <a:off x="1206868" y="2457597"/>
        <a:ext cx="1653449" cy="1163172"/>
      </dsp:txXfrm>
    </dsp:sp>
    <dsp:sp modelId="{F5DEC593-B2A8-4150-A083-DECD2979AB9A}">
      <dsp:nvSpPr>
        <dsp:cNvPr id="0" name=""/>
        <dsp:cNvSpPr/>
      </dsp:nvSpPr>
      <dsp:spPr>
        <a:xfrm>
          <a:off x="2963840" y="1303477"/>
          <a:ext cx="1395806" cy="139580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7ED7CA51-C162-4E80-82B1-C1F40CAAE028}">
      <dsp:nvSpPr>
        <dsp:cNvPr id="0" name=""/>
        <dsp:cNvSpPr/>
      </dsp:nvSpPr>
      <dsp:spPr>
        <a:xfrm>
          <a:off x="1206868" y="905192"/>
          <a:ext cx="1653449" cy="116317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977900" rtl="0">
            <a:lnSpc>
              <a:spcPct val="90000"/>
            </a:lnSpc>
            <a:spcBef>
              <a:spcPct val="0"/>
            </a:spcBef>
            <a:spcAft>
              <a:spcPct val="35000"/>
            </a:spcAft>
          </a:pPr>
          <a:r>
            <a:rPr lang="en-US" sz="2200" kern="1200" smtClean="0"/>
            <a:t>(vi) discuss results</a:t>
          </a:r>
          <a:endParaRPr lang="en-US" sz="2200" kern="1200"/>
        </a:p>
      </dsp:txBody>
      <dsp:txXfrm>
        <a:off x="1206868" y="905192"/>
        <a:ext cx="1653449" cy="1163172"/>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1B087E-0882-4D72-AFC2-446A20769DD8}" type="datetimeFigureOut">
              <a:rPr lang="en-US" smtClean="0"/>
              <a:pPr/>
              <a:t>7/20/2013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C86E06-2A06-42AF-9AD9-26486DD8AD50}" type="slidenum">
              <a:rPr lang="en-US" smtClean="0"/>
              <a:pPr/>
              <a:t>‹#›</a:t>
            </a:fld>
            <a:endParaRPr lang="en-US"/>
          </a:p>
        </p:txBody>
      </p:sp>
    </p:spTree>
    <p:extLst>
      <p:ext uri="{BB962C8B-B14F-4D97-AF65-F5344CB8AC3E}">
        <p14:creationId xmlns:p14="http://schemas.microsoft.com/office/powerpoint/2010/main" xmlns="" val="402027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1A95B90-9383-49BD-86D7-5728F69AFA11}" type="slidenum">
              <a:rPr lang="ja-JP" altLang="en-US" smtClean="0"/>
              <a:pPr eaLnBrk="1" hangingPunct="1"/>
              <a:t>46</a:t>
            </a:fld>
            <a:endParaRPr lang="en-US" altLang="ja-JP"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ja-JP"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E35D196-6E7F-4EA5-B3A0-EB214D7C3E57}" type="slidenum">
              <a:rPr lang="ja-JP" altLang="en-US" smtClean="0"/>
              <a:pPr eaLnBrk="1" hangingPunct="1"/>
              <a:t>47</a:t>
            </a:fld>
            <a:endParaRPr lang="en-US" altLang="ja-JP"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ja-JP"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2D716E-9D68-4FB1-A4EC-A9B8D67AC962}" type="slidenum">
              <a:rPr lang="ja-JP" altLang="en-US" smtClean="0"/>
              <a:pPr eaLnBrk="1" hangingPunct="1"/>
              <a:t>48</a:t>
            </a:fld>
            <a:endParaRPr lang="en-US" altLang="ja-JP"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ja-JP" smtClean="0">
                <a:ea typeface="ＭＳ Ｐゴシック" charset="-128"/>
              </a:rPr>
              <a:t>The graph shows that more people who receives wireless service tends to own PDA compared to people who doesn’t receive wireless service.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33F9DF4-3BC7-40C4-95CE-061BEDCCD525}" type="slidenum">
              <a:rPr lang="ja-JP" altLang="en-US" smtClean="0"/>
              <a:pPr eaLnBrk="1" hangingPunct="1"/>
              <a:t>49</a:t>
            </a:fld>
            <a:endParaRPr lang="en-US" altLang="ja-JP"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ja-JP"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19F7605-FCC7-4164-91D1-5B4ED4F45D0A}" type="slidenum">
              <a:rPr lang="ja-JP" altLang="en-US" smtClean="0"/>
              <a:pPr eaLnBrk="1" hangingPunct="1"/>
              <a:t>50</a:t>
            </a:fld>
            <a:endParaRPr lang="en-US" altLang="ja-JP"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ja-JP"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53C2F3-8685-4B66-8B61-F42ABDE79BAE}" type="datetime1">
              <a:rPr lang="en-US" smtClean="0"/>
              <a:t>7/20/2013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F85DE-D3AD-476D-AF3A-77347E5D8C01}" type="slidenum">
              <a:rPr lang="en-US" smtClean="0"/>
              <a:pPr/>
              <a:t>‹#›</a:t>
            </a:fld>
            <a:endParaRPr lang="en-US"/>
          </a:p>
        </p:txBody>
      </p:sp>
    </p:spTree>
    <p:extLst>
      <p:ext uri="{BB962C8B-B14F-4D97-AF65-F5344CB8AC3E}">
        <p14:creationId xmlns:p14="http://schemas.microsoft.com/office/powerpoint/2010/main" xmlns="" val="2521531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048D03-7464-4AFD-AB80-DCF3A153AC91}" type="datetime1">
              <a:rPr lang="en-US" smtClean="0"/>
              <a:t>7/20/2013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F85DE-D3AD-476D-AF3A-77347E5D8C01}" type="slidenum">
              <a:rPr lang="en-US" smtClean="0"/>
              <a:pPr/>
              <a:t>‹#›</a:t>
            </a:fld>
            <a:endParaRPr lang="en-US"/>
          </a:p>
        </p:txBody>
      </p:sp>
    </p:spTree>
    <p:extLst>
      <p:ext uri="{BB962C8B-B14F-4D97-AF65-F5344CB8AC3E}">
        <p14:creationId xmlns:p14="http://schemas.microsoft.com/office/powerpoint/2010/main" xmlns="" val="3399360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88066E-243A-4A79-82A7-0209B4A3B53C}" type="datetime1">
              <a:rPr lang="en-US" smtClean="0"/>
              <a:t>7/20/2013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F85DE-D3AD-476D-AF3A-77347E5D8C01}" type="slidenum">
              <a:rPr lang="en-US" smtClean="0"/>
              <a:pPr/>
              <a:t>‹#›</a:t>
            </a:fld>
            <a:endParaRPr lang="en-US"/>
          </a:p>
        </p:txBody>
      </p:sp>
    </p:spTree>
    <p:extLst>
      <p:ext uri="{BB962C8B-B14F-4D97-AF65-F5344CB8AC3E}">
        <p14:creationId xmlns:p14="http://schemas.microsoft.com/office/powerpoint/2010/main" xmlns="" val="48727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C0235B-D79F-46F7-80E2-1F6F8F8565E6}" type="datetime1">
              <a:rPr lang="en-US" smtClean="0"/>
              <a:t>7/20/2013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F85DE-D3AD-476D-AF3A-77347E5D8C01}" type="slidenum">
              <a:rPr lang="en-US" smtClean="0"/>
              <a:pPr/>
              <a:t>‹#›</a:t>
            </a:fld>
            <a:endParaRPr lang="en-US"/>
          </a:p>
        </p:txBody>
      </p:sp>
    </p:spTree>
    <p:extLst>
      <p:ext uri="{BB962C8B-B14F-4D97-AF65-F5344CB8AC3E}">
        <p14:creationId xmlns:p14="http://schemas.microsoft.com/office/powerpoint/2010/main" xmlns="" val="2507371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DDF0D1-9628-4041-8414-1CC7CE7A0AD0}" type="datetime1">
              <a:rPr lang="en-US" smtClean="0"/>
              <a:t>7/20/2013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4F85DE-D3AD-476D-AF3A-77347E5D8C01}" type="slidenum">
              <a:rPr lang="en-US" smtClean="0"/>
              <a:pPr/>
              <a:t>‹#›</a:t>
            </a:fld>
            <a:endParaRPr lang="en-US"/>
          </a:p>
        </p:txBody>
      </p:sp>
    </p:spTree>
    <p:extLst>
      <p:ext uri="{BB962C8B-B14F-4D97-AF65-F5344CB8AC3E}">
        <p14:creationId xmlns:p14="http://schemas.microsoft.com/office/powerpoint/2010/main" xmlns="" val="3594305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D2B71E-221D-41AD-B42A-9374464F54D2}" type="datetime1">
              <a:rPr lang="en-US" smtClean="0"/>
              <a:t>7/20/2013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4F85DE-D3AD-476D-AF3A-77347E5D8C01}" type="slidenum">
              <a:rPr lang="en-US" smtClean="0"/>
              <a:pPr/>
              <a:t>‹#›</a:t>
            </a:fld>
            <a:endParaRPr lang="en-US"/>
          </a:p>
        </p:txBody>
      </p:sp>
    </p:spTree>
    <p:extLst>
      <p:ext uri="{BB962C8B-B14F-4D97-AF65-F5344CB8AC3E}">
        <p14:creationId xmlns:p14="http://schemas.microsoft.com/office/powerpoint/2010/main" xmlns="" val="461877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FADE3F-4961-4069-97B9-2A32CC21A2EB}" type="datetime1">
              <a:rPr lang="en-US" smtClean="0"/>
              <a:t>7/20/2013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4F85DE-D3AD-476D-AF3A-77347E5D8C01}" type="slidenum">
              <a:rPr lang="en-US" smtClean="0"/>
              <a:pPr/>
              <a:t>‹#›</a:t>
            </a:fld>
            <a:endParaRPr lang="en-US"/>
          </a:p>
        </p:txBody>
      </p:sp>
    </p:spTree>
    <p:extLst>
      <p:ext uri="{BB962C8B-B14F-4D97-AF65-F5344CB8AC3E}">
        <p14:creationId xmlns:p14="http://schemas.microsoft.com/office/powerpoint/2010/main" xmlns="" val="692519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73BD56-B557-4EBD-8A0D-000E2DFD3463}" type="datetime1">
              <a:rPr lang="en-US" smtClean="0"/>
              <a:t>7/20/2013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F85DE-D3AD-476D-AF3A-77347E5D8C01}" type="slidenum">
              <a:rPr lang="en-US" smtClean="0"/>
              <a:pPr/>
              <a:t>‹#›</a:t>
            </a:fld>
            <a:endParaRPr lang="en-US"/>
          </a:p>
        </p:txBody>
      </p:sp>
    </p:spTree>
    <p:extLst>
      <p:ext uri="{BB962C8B-B14F-4D97-AF65-F5344CB8AC3E}">
        <p14:creationId xmlns:p14="http://schemas.microsoft.com/office/powerpoint/2010/main" xmlns="" val="4153232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1CB9E4-BF74-4EBD-AE5C-B76F5BA1D990}" type="datetime1">
              <a:rPr lang="en-US" smtClean="0"/>
              <a:t>7/20/2013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F85DE-D3AD-476D-AF3A-77347E5D8C01}" type="slidenum">
              <a:rPr lang="en-US" smtClean="0"/>
              <a:pPr/>
              <a:t>‹#›</a:t>
            </a:fld>
            <a:endParaRPr lang="en-US"/>
          </a:p>
        </p:txBody>
      </p:sp>
    </p:spTree>
    <p:extLst>
      <p:ext uri="{BB962C8B-B14F-4D97-AF65-F5344CB8AC3E}">
        <p14:creationId xmlns:p14="http://schemas.microsoft.com/office/powerpoint/2010/main" xmlns="" val="2837396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622B14-A9E7-4E34-B32D-2ED668C9D936}" type="datetime1">
              <a:rPr lang="en-US" smtClean="0"/>
              <a:t>7/20/2013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F85DE-D3AD-476D-AF3A-77347E5D8C01}" type="slidenum">
              <a:rPr lang="en-US" smtClean="0"/>
              <a:pPr/>
              <a:t>‹#›</a:t>
            </a:fld>
            <a:endParaRPr lang="en-US"/>
          </a:p>
        </p:txBody>
      </p:sp>
    </p:spTree>
    <p:extLst>
      <p:ext uri="{BB962C8B-B14F-4D97-AF65-F5344CB8AC3E}">
        <p14:creationId xmlns:p14="http://schemas.microsoft.com/office/powerpoint/2010/main" xmlns="" val="1749417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89729B-C42E-4595-B7D8-63DF279EA0B6}" type="datetime1">
              <a:rPr lang="en-US" smtClean="0"/>
              <a:t>7/20/2013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F85DE-D3AD-476D-AF3A-77347E5D8C01}" type="slidenum">
              <a:rPr lang="en-US" smtClean="0"/>
              <a:pPr/>
              <a:t>‹#›</a:t>
            </a:fld>
            <a:endParaRPr lang="en-US"/>
          </a:p>
        </p:txBody>
      </p:sp>
    </p:spTree>
    <p:extLst>
      <p:ext uri="{BB962C8B-B14F-4D97-AF65-F5344CB8AC3E}">
        <p14:creationId xmlns:p14="http://schemas.microsoft.com/office/powerpoint/2010/main" xmlns="" val="1803749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447800" y="1600200"/>
            <a:ext cx="35433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1600200"/>
            <a:ext cx="35433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A31363D-310D-4AFC-8D09-735607F6FB94}" type="datetime1">
              <a:rPr lang="en-US" altLang="ja-JP" smtClean="0"/>
              <a:t>7/20/2013</a:t>
            </a:fld>
            <a:endParaRPr lang="en-US" altLang="ja-JP"/>
          </a:p>
        </p:txBody>
      </p:sp>
      <p:sp>
        <p:nvSpPr>
          <p:cNvPr id="6" name="Footer Placeholder 4"/>
          <p:cNvSpPr>
            <a:spLocks noGrp="1"/>
          </p:cNvSpPr>
          <p:nvPr>
            <p:ph type="ftr" sz="quarter" idx="11"/>
          </p:nvPr>
        </p:nvSpPr>
        <p:spPr/>
        <p:txBody>
          <a:bodyPr/>
          <a:lstStyle>
            <a:lvl1pPr>
              <a:defRPr/>
            </a:lvl1pPr>
          </a:lstStyle>
          <a:p>
            <a:pPr>
              <a:defRPr/>
            </a:pPr>
            <a:endParaRPr lang="en-US" altLang="ja-JP"/>
          </a:p>
        </p:txBody>
      </p:sp>
      <p:sp>
        <p:nvSpPr>
          <p:cNvPr id="7" name="Slide Number Placeholder 5"/>
          <p:cNvSpPr>
            <a:spLocks noGrp="1"/>
          </p:cNvSpPr>
          <p:nvPr>
            <p:ph type="sldNum" sz="quarter" idx="12"/>
          </p:nvPr>
        </p:nvSpPr>
        <p:spPr/>
        <p:txBody>
          <a:bodyPr/>
          <a:lstStyle>
            <a:lvl1pPr>
              <a:defRPr/>
            </a:lvl1pPr>
          </a:lstStyle>
          <a:p>
            <a:pPr>
              <a:defRPr/>
            </a:pPr>
            <a:fld id="{291CD44F-E529-4EEE-B059-10C7CBBCD637}" type="slidenum">
              <a:rPr lang="ja-JP" altLang="en-US"/>
              <a:pPr>
                <a:defRPr/>
              </a:pPr>
              <a:t>‹#›</a:t>
            </a:fld>
            <a:endParaRPr lang="en-US" altLang="ja-JP"/>
          </a:p>
        </p:txBody>
      </p:sp>
    </p:spTree>
    <p:extLst>
      <p:ext uri="{BB962C8B-B14F-4D97-AF65-F5344CB8AC3E}">
        <p14:creationId xmlns:p14="http://schemas.microsoft.com/office/powerpoint/2010/main" xmlns="" val="1247502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48B0C7-1557-4837-9559-AE05794F52CE}" type="datetime1">
              <a:rPr lang="en-US" smtClean="0"/>
              <a:t>7/20/2013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4F85DE-D3AD-476D-AF3A-77347E5D8C01}" type="slidenum">
              <a:rPr lang="en-US" smtClean="0"/>
              <a:pPr/>
              <a:t>‹#›</a:t>
            </a:fld>
            <a:endParaRPr lang="en-US"/>
          </a:p>
        </p:txBody>
      </p:sp>
    </p:spTree>
    <p:extLst>
      <p:ext uri="{BB962C8B-B14F-4D97-AF65-F5344CB8AC3E}">
        <p14:creationId xmlns:p14="http://schemas.microsoft.com/office/powerpoint/2010/main" xmlns="" val="4037172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fontAlgn="auto">
              <a:spcAft>
                <a:spcPts val="0"/>
              </a:spcAft>
              <a:defRPr/>
            </a:pPr>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rtlCol="0">
            <a:normAutofit/>
          </a:bodyPr>
          <a:lstStyle/>
          <a:p>
            <a:pPr algn="r" fontAlgn="auto">
              <a:spcAft>
                <a:spcPts val="0"/>
              </a:spcAft>
              <a:buFont typeface="Arial" pitchFamily="34" charset="0"/>
              <a:buNone/>
              <a:defRPr/>
            </a:pPr>
            <a:r>
              <a:rPr lang="en-US" dirty="0" smtClean="0"/>
              <a:t>OSMAN BIN SAIF</a:t>
            </a:r>
            <a:endParaRPr lang="en-US" dirty="0"/>
          </a:p>
        </p:txBody>
      </p:sp>
      <p:sp>
        <p:nvSpPr>
          <p:cNvPr id="6148" name="TextBox 3"/>
          <p:cNvSpPr txBox="1">
            <a:spLocks noChangeArrowheads="1"/>
          </p:cNvSpPr>
          <p:nvPr/>
        </p:nvSpPr>
        <p:spPr bwMode="auto">
          <a:xfrm>
            <a:off x="6172200" y="457200"/>
            <a:ext cx="23622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dirty="0"/>
              <a:t>Session </a:t>
            </a:r>
            <a:r>
              <a:rPr lang="en-US" sz="2400" b="1" dirty="0" smtClean="0"/>
              <a:t>32</a:t>
            </a:r>
            <a:endParaRPr lang="en-US" sz="2400" b="1" dirty="0"/>
          </a:p>
        </p:txBody>
      </p:sp>
    </p:spTree>
    <p:extLst>
      <p:ext uri="{BB962C8B-B14F-4D97-AF65-F5344CB8AC3E}">
        <p14:creationId xmlns:p14="http://schemas.microsoft.com/office/powerpoint/2010/main" xmlns="" val="34626867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71800"/>
            <a:ext cx="8229600" cy="1143000"/>
          </a:xfrm>
        </p:spPr>
        <p:txBody>
          <a:bodyPr>
            <a:normAutofit fontScale="90000"/>
          </a:bodyPr>
          <a:lstStyle/>
          <a:p>
            <a:r>
              <a:rPr lang="en-US" dirty="0" smtClean="0"/>
              <a:t>Section 3; Data Analysis and Presentation</a:t>
            </a:r>
            <a:br>
              <a:rPr lang="en-US" dirty="0" smtClean="0"/>
            </a:br>
            <a:endParaRPr lang="en-US" dirty="0"/>
          </a:p>
        </p:txBody>
      </p:sp>
      <p:sp>
        <p:nvSpPr>
          <p:cNvPr id="3" name="Slide Number Placeholder 2"/>
          <p:cNvSpPr>
            <a:spLocks noGrp="1"/>
          </p:cNvSpPr>
          <p:nvPr>
            <p:ph type="sldNum" sz="quarter" idx="12"/>
          </p:nvPr>
        </p:nvSpPr>
        <p:spPr/>
        <p:txBody>
          <a:bodyPr/>
          <a:lstStyle/>
          <a:p>
            <a:fld id="{A04F85DE-D3AD-476D-AF3A-77347E5D8C01}" type="slidenum">
              <a:rPr lang="en-US" smtClean="0"/>
              <a:pPr/>
              <a:t>2</a:t>
            </a:fld>
            <a:endParaRPr lang="en-US"/>
          </a:p>
        </p:txBody>
      </p:sp>
    </p:spTree>
    <p:extLst>
      <p:ext uri="{BB962C8B-B14F-4D97-AF65-F5344CB8AC3E}">
        <p14:creationId xmlns:p14="http://schemas.microsoft.com/office/powerpoint/2010/main" xmlns="" val="38564398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data preparation process (Contd.)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65956819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7081BBC8-659F-4DA0-B25A-CBCDB2326114}" type="slidenum">
              <a:rPr lang="en-US" smtClean="0"/>
              <a:pPr/>
              <a:t>3</a:t>
            </a:fld>
            <a:endParaRPr lang="en-US"/>
          </a:p>
        </p:txBody>
      </p:sp>
    </p:spTree>
    <p:extLst>
      <p:ext uri="{BB962C8B-B14F-4D97-AF65-F5344CB8AC3E}">
        <p14:creationId xmlns:p14="http://schemas.microsoft.com/office/powerpoint/2010/main" xmlns="" val="19302547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of Missing Responses</a:t>
            </a:r>
            <a:endParaRPr lang="en-US" dirty="0"/>
          </a:p>
        </p:txBody>
      </p:sp>
      <p:sp>
        <p:nvSpPr>
          <p:cNvPr id="3" name="Content Placeholder 2"/>
          <p:cNvSpPr>
            <a:spLocks noGrp="1"/>
          </p:cNvSpPr>
          <p:nvPr>
            <p:ph idx="1"/>
          </p:nvPr>
        </p:nvSpPr>
        <p:spPr/>
        <p:txBody>
          <a:bodyPr/>
          <a:lstStyle/>
          <a:p>
            <a:r>
              <a:rPr lang="en-US" dirty="0" smtClean="0"/>
              <a:t>Missing responses represent value of a variable that are unknown, either because respondents provided ambiguous answers or  their answers were not properly recorded.</a:t>
            </a:r>
            <a:endParaRPr lang="en-US" dirty="0"/>
          </a:p>
        </p:txBody>
      </p:sp>
      <p:sp>
        <p:nvSpPr>
          <p:cNvPr id="4" name="Slide Number Placeholder 3"/>
          <p:cNvSpPr>
            <a:spLocks noGrp="1"/>
          </p:cNvSpPr>
          <p:nvPr>
            <p:ph type="sldNum" sz="quarter" idx="12"/>
          </p:nvPr>
        </p:nvSpPr>
        <p:spPr/>
        <p:txBody>
          <a:bodyPr/>
          <a:lstStyle/>
          <a:p>
            <a:fld id="{BA74F482-048A-428F-90BD-CE4776307B7C}" type="slidenum">
              <a:rPr lang="en-US" smtClean="0"/>
              <a:pPr/>
              <a:t>4</a:t>
            </a:fld>
            <a:endParaRPr lang="en-US"/>
          </a:p>
        </p:txBody>
      </p:sp>
    </p:spTree>
    <p:extLst>
      <p:ext uri="{BB962C8B-B14F-4D97-AF65-F5344CB8AC3E}">
        <p14:creationId xmlns:p14="http://schemas.microsoft.com/office/powerpoint/2010/main" xmlns="" val="26650005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Item non Response</a:t>
            </a:r>
            <a:endParaRPr lang="en-US" dirty="0"/>
          </a:p>
        </p:txBody>
      </p:sp>
      <p:sp>
        <p:nvSpPr>
          <p:cNvPr id="3" name="Content Placeholder 2"/>
          <p:cNvSpPr>
            <a:spLocks noGrp="1"/>
          </p:cNvSpPr>
          <p:nvPr>
            <p:ph idx="1"/>
          </p:nvPr>
        </p:nvSpPr>
        <p:spPr/>
        <p:txBody>
          <a:bodyPr/>
          <a:lstStyle/>
          <a:p>
            <a:r>
              <a:rPr lang="en-US" dirty="0" smtClean="0"/>
              <a:t>It occurs because the respondent refuses, or is unable to answer specific questions or items because of the content, form or the effort required. </a:t>
            </a:r>
            <a:endParaRPr lang="en-US" dirty="0"/>
          </a:p>
        </p:txBody>
      </p:sp>
      <p:sp>
        <p:nvSpPr>
          <p:cNvPr id="4" name="Slide Number Placeholder 3"/>
          <p:cNvSpPr>
            <a:spLocks noGrp="1"/>
          </p:cNvSpPr>
          <p:nvPr>
            <p:ph type="sldNum" sz="quarter" idx="12"/>
          </p:nvPr>
        </p:nvSpPr>
        <p:spPr/>
        <p:txBody>
          <a:bodyPr/>
          <a:lstStyle/>
          <a:p>
            <a:fld id="{BA74F482-048A-428F-90BD-CE4776307B7C}" type="slidenum">
              <a:rPr lang="en-US" smtClean="0"/>
              <a:pPr/>
              <a:t>5</a:t>
            </a:fld>
            <a:endParaRPr lang="en-US"/>
          </a:p>
        </p:txBody>
      </p:sp>
    </p:spTree>
    <p:extLst>
      <p:ext uri="{BB962C8B-B14F-4D97-AF65-F5344CB8AC3E}">
        <p14:creationId xmlns:p14="http://schemas.microsoft.com/office/powerpoint/2010/main" xmlns="" val="2961032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Treatment of Missing Responses (Contd.)</a:t>
            </a:r>
            <a:endParaRPr lang="en-US" dirty="0"/>
          </a:p>
        </p:txBody>
      </p:sp>
      <p:sp>
        <p:nvSpPr>
          <p:cNvPr id="3" name="Content Placeholder 2"/>
          <p:cNvSpPr>
            <a:spLocks noGrp="1"/>
          </p:cNvSpPr>
          <p:nvPr>
            <p:ph idx="1"/>
          </p:nvPr>
        </p:nvSpPr>
        <p:spPr/>
        <p:txBody>
          <a:bodyPr/>
          <a:lstStyle/>
          <a:p>
            <a:r>
              <a:rPr lang="en-US" dirty="0" smtClean="0"/>
              <a:t>There are two main options available for the treatment of missing responses;</a:t>
            </a:r>
          </a:p>
          <a:p>
            <a:pPr lvl="1"/>
            <a:r>
              <a:rPr lang="en-US" dirty="0" smtClean="0"/>
              <a:t>Substitute a neutral value.</a:t>
            </a:r>
          </a:p>
          <a:p>
            <a:pPr lvl="1"/>
            <a:r>
              <a:rPr lang="en-US" dirty="0" smtClean="0"/>
              <a:t>Substitute an imputed response.</a:t>
            </a:r>
            <a:endParaRPr lang="en-US" dirty="0"/>
          </a:p>
        </p:txBody>
      </p:sp>
      <p:sp>
        <p:nvSpPr>
          <p:cNvPr id="4" name="Slide Number Placeholder 3"/>
          <p:cNvSpPr>
            <a:spLocks noGrp="1"/>
          </p:cNvSpPr>
          <p:nvPr>
            <p:ph type="sldNum" sz="quarter" idx="12"/>
          </p:nvPr>
        </p:nvSpPr>
        <p:spPr/>
        <p:txBody>
          <a:bodyPr/>
          <a:lstStyle/>
          <a:p>
            <a:fld id="{BA74F482-048A-428F-90BD-CE4776307B7C}" type="slidenum">
              <a:rPr lang="en-US" smtClean="0"/>
              <a:pPr/>
              <a:t>6</a:t>
            </a:fld>
            <a:endParaRPr lang="en-US"/>
          </a:p>
        </p:txBody>
      </p:sp>
    </p:spTree>
    <p:extLst>
      <p:ext uri="{BB962C8B-B14F-4D97-AF65-F5344CB8AC3E}">
        <p14:creationId xmlns:p14="http://schemas.microsoft.com/office/powerpoint/2010/main" xmlns="" val="10239948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Statistically adjusting the DATA</a:t>
            </a:r>
            <a:endParaRPr lang="en-US" dirty="0"/>
          </a:p>
        </p:txBody>
      </p:sp>
      <p:sp>
        <p:nvSpPr>
          <p:cNvPr id="3" name="Content Placeholder 2"/>
          <p:cNvSpPr>
            <a:spLocks noGrp="1"/>
          </p:cNvSpPr>
          <p:nvPr>
            <p:ph idx="1"/>
          </p:nvPr>
        </p:nvSpPr>
        <p:spPr/>
        <p:txBody>
          <a:bodyPr/>
          <a:lstStyle/>
          <a:p>
            <a:r>
              <a:rPr lang="en-US" dirty="0" smtClean="0"/>
              <a:t>Procedures for statistically adjusting the data consists of ;</a:t>
            </a:r>
          </a:p>
          <a:p>
            <a:pPr lvl="1"/>
            <a:r>
              <a:rPr lang="en-US" dirty="0" smtClean="0"/>
              <a:t>Weighting</a:t>
            </a:r>
          </a:p>
          <a:p>
            <a:pPr lvl="1"/>
            <a:r>
              <a:rPr lang="en-US" dirty="0" smtClean="0"/>
              <a:t>Variable re-specification</a:t>
            </a:r>
          </a:p>
          <a:p>
            <a:pPr lvl="1"/>
            <a:r>
              <a:rPr lang="en-US" dirty="0" smtClean="0"/>
              <a:t>Scale transformation.</a:t>
            </a:r>
            <a:endParaRPr lang="en-US" dirty="0"/>
          </a:p>
        </p:txBody>
      </p:sp>
      <p:sp>
        <p:nvSpPr>
          <p:cNvPr id="4" name="Slide Number Placeholder 3"/>
          <p:cNvSpPr>
            <a:spLocks noGrp="1"/>
          </p:cNvSpPr>
          <p:nvPr>
            <p:ph type="sldNum" sz="quarter" idx="12"/>
          </p:nvPr>
        </p:nvSpPr>
        <p:spPr/>
        <p:txBody>
          <a:bodyPr/>
          <a:lstStyle/>
          <a:p>
            <a:fld id="{BA74F482-048A-428F-90BD-CE4776307B7C}" type="slidenum">
              <a:rPr lang="en-US" smtClean="0"/>
              <a:pPr/>
              <a:t>7</a:t>
            </a:fld>
            <a:endParaRPr lang="en-US"/>
          </a:p>
        </p:txBody>
      </p:sp>
    </p:spTree>
    <p:extLst>
      <p:ext uri="{BB962C8B-B14F-4D97-AF65-F5344CB8AC3E}">
        <p14:creationId xmlns:p14="http://schemas.microsoft.com/office/powerpoint/2010/main" xmlns="" val="9888674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Selecting a data analysis strategy</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129819234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A74F482-048A-428F-90BD-CE4776307B7C}" type="slidenum">
              <a:rPr lang="en-US" smtClean="0"/>
              <a:pPr/>
              <a:t>8</a:t>
            </a:fld>
            <a:endParaRPr lang="en-US"/>
          </a:p>
        </p:txBody>
      </p:sp>
    </p:spTree>
    <p:extLst>
      <p:ext uri="{BB962C8B-B14F-4D97-AF65-F5344CB8AC3E}">
        <p14:creationId xmlns:p14="http://schemas.microsoft.com/office/powerpoint/2010/main" xmlns="" val="8079355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p:txBody>
          <a:bodyPr/>
          <a:lstStyle/>
          <a:p>
            <a:r>
              <a:rPr lang="en-GB" dirty="0" smtClean="0"/>
              <a:t>Statistical definitions</a:t>
            </a:r>
            <a:endParaRPr lang="en-GB" dirty="0"/>
          </a:p>
        </p:txBody>
      </p:sp>
      <p:sp>
        <p:nvSpPr>
          <p:cNvPr id="650243" name="Rectangle 3"/>
          <p:cNvSpPr>
            <a:spLocks noGrp="1" noChangeArrowheads="1"/>
          </p:cNvSpPr>
          <p:nvPr>
            <p:ph type="body" idx="1"/>
          </p:nvPr>
        </p:nvSpPr>
        <p:spPr/>
        <p:txBody>
          <a:bodyPr>
            <a:normAutofit/>
          </a:bodyPr>
          <a:lstStyle/>
          <a:p>
            <a:pPr>
              <a:lnSpc>
                <a:spcPct val="90000"/>
              </a:lnSpc>
            </a:pPr>
            <a:r>
              <a:rPr lang="en-US" dirty="0"/>
              <a:t>Descriptive statistics – </a:t>
            </a:r>
            <a:endParaRPr lang="en-US" dirty="0" smtClean="0"/>
          </a:p>
          <a:p>
            <a:pPr lvl="1">
              <a:lnSpc>
                <a:spcPct val="90000"/>
              </a:lnSpc>
            </a:pPr>
            <a:r>
              <a:rPr lang="en-US" i="1" dirty="0" smtClean="0"/>
              <a:t>procedures </a:t>
            </a:r>
            <a:r>
              <a:rPr lang="en-US" i="1" dirty="0"/>
              <a:t>to </a:t>
            </a:r>
            <a:r>
              <a:rPr lang="en-US" i="1" dirty="0" err="1"/>
              <a:t>summarise</a:t>
            </a:r>
            <a:r>
              <a:rPr lang="en-US" i="1" dirty="0"/>
              <a:t>, </a:t>
            </a:r>
            <a:r>
              <a:rPr lang="en-US" i="1" dirty="0" err="1"/>
              <a:t>organise</a:t>
            </a:r>
            <a:r>
              <a:rPr lang="en-US" i="1" dirty="0"/>
              <a:t> and simplify data</a:t>
            </a:r>
          </a:p>
          <a:p>
            <a:pPr>
              <a:lnSpc>
                <a:spcPct val="90000"/>
              </a:lnSpc>
            </a:pPr>
            <a:r>
              <a:rPr lang="en-US" dirty="0"/>
              <a:t>Inferential statistics </a:t>
            </a:r>
            <a:endParaRPr lang="en-US" i="1" dirty="0"/>
          </a:p>
          <a:p>
            <a:pPr lvl="1">
              <a:lnSpc>
                <a:spcPct val="90000"/>
              </a:lnSpc>
            </a:pPr>
            <a:r>
              <a:rPr lang="en-US" i="1" dirty="0" smtClean="0"/>
              <a:t>techniques </a:t>
            </a:r>
            <a:r>
              <a:rPr lang="en-US" i="1" dirty="0"/>
              <a:t>to study samples and make </a:t>
            </a:r>
            <a:r>
              <a:rPr lang="en-US" i="1" dirty="0" err="1"/>
              <a:t>generalisations</a:t>
            </a:r>
            <a:r>
              <a:rPr lang="en-US" i="1" dirty="0"/>
              <a:t> about the population</a:t>
            </a:r>
          </a:p>
          <a:p>
            <a:pPr>
              <a:lnSpc>
                <a:spcPct val="90000"/>
              </a:lnSpc>
            </a:pPr>
            <a:r>
              <a:rPr lang="en-US" dirty="0"/>
              <a:t>Sampling error </a:t>
            </a:r>
          </a:p>
          <a:p>
            <a:pPr lvl="1">
              <a:lnSpc>
                <a:spcPct val="90000"/>
              </a:lnSpc>
            </a:pPr>
            <a:r>
              <a:rPr lang="en-US" i="1" dirty="0" smtClean="0"/>
              <a:t>discrepancy </a:t>
            </a:r>
            <a:r>
              <a:rPr lang="en-US" i="1" dirty="0"/>
              <a:t>between a sample statistic and the population parameter</a:t>
            </a:r>
          </a:p>
          <a:p>
            <a:pPr>
              <a:lnSpc>
                <a:spcPct val="90000"/>
              </a:lnSpc>
            </a:pPr>
            <a:endParaRPr lang="en-US" i="1" dirty="0"/>
          </a:p>
          <a:p>
            <a:pPr>
              <a:lnSpc>
                <a:spcPct val="90000"/>
              </a:lnSpc>
            </a:pPr>
            <a:endParaRPr lang="en-GB" dirty="0"/>
          </a:p>
        </p:txBody>
      </p:sp>
      <p:sp>
        <p:nvSpPr>
          <p:cNvPr id="4" name="Slide Number Placeholder 3"/>
          <p:cNvSpPr>
            <a:spLocks noGrp="1"/>
          </p:cNvSpPr>
          <p:nvPr>
            <p:ph type="sldNum" sz="quarter" idx="12"/>
          </p:nvPr>
        </p:nvSpPr>
        <p:spPr/>
        <p:txBody>
          <a:bodyPr/>
          <a:lstStyle/>
          <a:p>
            <a:fld id="{A04F85DE-D3AD-476D-AF3A-77347E5D8C01}" type="slidenum">
              <a:rPr lang="en-US" smtClean="0"/>
              <a:pPr/>
              <a:t>9</a:t>
            </a:fld>
            <a:endParaRPr lang="en-US"/>
          </a:p>
        </p:txBody>
      </p:sp>
    </p:spTree>
    <p:extLst>
      <p:ext uri="{BB962C8B-B14F-4D97-AF65-F5344CB8AC3E}">
        <p14:creationId xmlns:p14="http://schemas.microsoft.com/office/powerpoint/2010/main" xmlns="" val="20901125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Classification of Statistical Techniques</a:t>
            </a:r>
            <a:endParaRPr lang="en-US" dirty="0"/>
          </a:p>
        </p:txBody>
      </p:sp>
      <p:sp>
        <p:nvSpPr>
          <p:cNvPr id="3" name="Content Placeholder 2"/>
          <p:cNvSpPr>
            <a:spLocks noGrp="1"/>
          </p:cNvSpPr>
          <p:nvPr>
            <p:ph idx="1"/>
          </p:nvPr>
        </p:nvSpPr>
        <p:spPr/>
        <p:txBody>
          <a:bodyPr/>
          <a:lstStyle/>
          <a:p>
            <a:r>
              <a:rPr lang="en-US" dirty="0" smtClean="0"/>
              <a:t>Statistical techniques can be classified as;</a:t>
            </a:r>
          </a:p>
          <a:p>
            <a:pPr lvl="1"/>
            <a:r>
              <a:rPr lang="en-US" dirty="0" err="1" smtClean="0"/>
              <a:t>Uni-variate</a:t>
            </a:r>
            <a:r>
              <a:rPr lang="en-US" dirty="0" smtClean="0"/>
              <a:t> techniques</a:t>
            </a:r>
          </a:p>
          <a:p>
            <a:pPr lvl="1"/>
            <a:r>
              <a:rPr lang="en-US" dirty="0" smtClean="0"/>
              <a:t>Multivariate techniques</a:t>
            </a:r>
            <a:endParaRPr lang="en-US" dirty="0"/>
          </a:p>
        </p:txBody>
      </p:sp>
      <p:sp>
        <p:nvSpPr>
          <p:cNvPr id="4" name="Slide Number Placeholder 3"/>
          <p:cNvSpPr>
            <a:spLocks noGrp="1"/>
          </p:cNvSpPr>
          <p:nvPr>
            <p:ph type="sldNum" sz="quarter" idx="12"/>
          </p:nvPr>
        </p:nvSpPr>
        <p:spPr/>
        <p:txBody>
          <a:bodyPr/>
          <a:lstStyle/>
          <a:p>
            <a:fld id="{BA74F482-048A-428F-90BD-CE4776307B7C}" type="slidenum">
              <a:rPr lang="en-US" smtClean="0"/>
              <a:pPr/>
              <a:t>10</a:t>
            </a:fld>
            <a:endParaRPr lang="en-US"/>
          </a:p>
        </p:txBody>
      </p:sp>
    </p:spTree>
    <p:extLst>
      <p:ext uri="{BB962C8B-B14F-4D97-AF65-F5344CB8AC3E}">
        <p14:creationId xmlns:p14="http://schemas.microsoft.com/office/powerpoint/2010/main" xmlns="" val="19801959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Univeriate</a:t>
            </a:r>
            <a:r>
              <a:rPr lang="en-US" dirty="0" smtClean="0"/>
              <a:t> Techniques</a:t>
            </a:r>
            <a:endParaRPr lang="en-US" dirty="0"/>
          </a:p>
        </p:txBody>
      </p:sp>
      <p:sp>
        <p:nvSpPr>
          <p:cNvPr id="3" name="Content Placeholder 2"/>
          <p:cNvSpPr>
            <a:spLocks noGrp="1"/>
          </p:cNvSpPr>
          <p:nvPr>
            <p:ph idx="1"/>
          </p:nvPr>
        </p:nvSpPr>
        <p:spPr/>
        <p:txBody>
          <a:bodyPr/>
          <a:lstStyle/>
          <a:p>
            <a:r>
              <a:rPr lang="en-US" dirty="0" smtClean="0"/>
              <a:t>Statistical techniques appropriate for analyzing data when there is a single measurement of each element in the sample or if there are several measurements on each element, but each variable is analyzed in isolation.</a:t>
            </a:r>
            <a:endParaRPr lang="en-US" dirty="0"/>
          </a:p>
        </p:txBody>
      </p:sp>
      <p:sp>
        <p:nvSpPr>
          <p:cNvPr id="4" name="Slide Number Placeholder 3"/>
          <p:cNvSpPr>
            <a:spLocks noGrp="1"/>
          </p:cNvSpPr>
          <p:nvPr>
            <p:ph type="sldNum" sz="quarter" idx="12"/>
          </p:nvPr>
        </p:nvSpPr>
        <p:spPr/>
        <p:txBody>
          <a:bodyPr/>
          <a:lstStyle/>
          <a:p>
            <a:fld id="{BA74F482-048A-428F-90BD-CE4776307B7C}" type="slidenum">
              <a:rPr lang="en-US" smtClean="0"/>
              <a:pPr/>
              <a:t>11</a:t>
            </a:fld>
            <a:endParaRPr lang="en-US"/>
          </a:p>
        </p:txBody>
      </p:sp>
    </p:spTree>
    <p:extLst>
      <p:ext uri="{BB962C8B-B14F-4D97-AF65-F5344CB8AC3E}">
        <p14:creationId xmlns:p14="http://schemas.microsoft.com/office/powerpoint/2010/main" xmlns="" val="16265507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A74F482-048A-428F-90BD-CE4776307B7C}" type="slidenum">
              <a:rPr lang="en-US" smtClean="0"/>
              <a:pPr/>
              <a:t>12</a:t>
            </a:fld>
            <a:endParaRPr lang="en-US"/>
          </a:p>
        </p:txBody>
      </p:sp>
      <p:pic>
        <p:nvPicPr>
          <p:cNvPr id="5122" name="Picture 2" descr="C:\Users\usman\Pictures\My Scans\scan004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555083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Classification of </a:t>
            </a:r>
            <a:r>
              <a:rPr lang="en-US" dirty="0" err="1" smtClean="0"/>
              <a:t>Univariate</a:t>
            </a:r>
            <a:r>
              <a:rPr lang="en-US" dirty="0" smtClean="0"/>
              <a:t> Techniques</a:t>
            </a:r>
            <a:endParaRPr lang="en-US" dirty="0"/>
          </a:p>
        </p:txBody>
      </p:sp>
      <p:sp>
        <p:nvSpPr>
          <p:cNvPr id="3" name="Content Placeholder 2"/>
          <p:cNvSpPr>
            <a:spLocks noGrp="1"/>
          </p:cNvSpPr>
          <p:nvPr>
            <p:ph idx="1"/>
          </p:nvPr>
        </p:nvSpPr>
        <p:spPr/>
        <p:txBody>
          <a:bodyPr/>
          <a:lstStyle/>
          <a:p>
            <a:r>
              <a:rPr lang="en-US" dirty="0" smtClean="0"/>
              <a:t>They can be classified based on whether the data are metric or non-metric (Contd.).</a:t>
            </a:r>
          </a:p>
          <a:p>
            <a:pPr lvl="1"/>
            <a:r>
              <a:rPr lang="en-US" dirty="0" smtClean="0"/>
              <a:t>Independent</a:t>
            </a:r>
          </a:p>
          <a:p>
            <a:pPr lvl="2"/>
            <a:r>
              <a:rPr lang="en-US" dirty="0" smtClean="0"/>
              <a:t>The samples are independent if they are drawn randomly from different populations</a:t>
            </a:r>
          </a:p>
          <a:p>
            <a:pPr lvl="1"/>
            <a:r>
              <a:rPr lang="en-US" dirty="0" smtClean="0"/>
              <a:t>Paired</a:t>
            </a:r>
          </a:p>
          <a:p>
            <a:pPr lvl="2"/>
            <a:r>
              <a:rPr lang="en-US" dirty="0" smtClean="0"/>
              <a:t>The samples are paired when the data for the two samples relate to the same group of respondents</a:t>
            </a:r>
            <a:endParaRPr lang="en-US" dirty="0"/>
          </a:p>
        </p:txBody>
      </p:sp>
      <p:sp>
        <p:nvSpPr>
          <p:cNvPr id="4" name="Slide Number Placeholder 3"/>
          <p:cNvSpPr>
            <a:spLocks noGrp="1"/>
          </p:cNvSpPr>
          <p:nvPr>
            <p:ph type="sldNum" sz="quarter" idx="12"/>
          </p:nvPr>
        </p:nvSpPr>
        <p:spPr/>
        <p:txBody>
          <a:bodyPr/>
          <a:lstStyle/>
          <a:p>
            <a:fld id="{BA74F482-048A-428F-90BD-CE4776307B7C}" type="slidenum">
              <a:rPr lang="en-US" smtClean="0"/>
              <a:pPr/>
              <a:t>13</a:t>
            </a:fld>
            <a:endParaRPr lang="en-US"/>
          </a:p>
        </p:txBody>
      </p:sp>
    </p:spTree>
    <p:extLst>
      <p:ext uri="{BB962C8B-B14F-4D97-AF65-F5344CB8AC3E}">
        <p14:creationId xmlns:p14="http://schemas.microsoft.com/office/powerpoint/2010/main" xmlns="" val="21955441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Multivariate Techniques</a:t>
            </a:r>
            <a:endParaRPr lang="en-US" dirty="0"/>
          </a:p>
        </p:txBody>
      </p:sp>
      <p:sp>
        <p:nvSpPr>
          <p:cNvPr id="3" name="Content Placeholder 2"/>
          <p:cNvSpPr>
            <a:spLocks noGrp="1"/>
          </p:cNvSpPr>
          <p:nvPr>
            <p:ph idx="1"/>
          </p:nvPr>
        </p:nvSpPr>
        <p:spPr/>
        <p:txBody>
          <a:bodyPr/>
          <a:lstStyle/>
          <a:p>
            <a:r>
              <a:rPr lang="en-US" dirty="0" smtClean="0"/>
              <a:t>Statistical techniques suitable for analyzing data when there are two or more measurements on each element and the variables are analyzed simultaneously.</a:t>
            </a:r>
          </a:p>
          <a:p>
            <a:r>
              <a:rPr lang="en-US" dirty="0" smtClean="0"/>
              <a:t>Multivariate techniques are concerned with the simultaneous relationships among two or more phenomenon.</a:t>
            </a:r>
            <a:endParaRPr lang="en-US" dirty="0"/>
          </a:p>
        </p:txBody>
      </p:sp>
      <p:sp>
        <p:nvSpPr>
          <p:cNvPr id="4" name="Slide Number Placeholder 3"/>
          <p:cNvSpPr>
            <a:spLocks noGrp="1"/>
          </p:cNvSpPr>
          <p:nvPr>
            <p:ph type="sldNum" sz="quarter" idx="12"/>
          </p:nvPr>
        </p:nvSpPr>
        <p:spPr/>
        <p:txBody>
          <a:bodyPr/>
          <a:lstStyle/>
          <a:p>
            <a:fld id="{BA74F482-048A-428F-90BD-CE4776307B7C}" type="slidenum">
              <a:rPr lang="en-US" smtClean="0"/>
              <a:pPr/>
              <a:t>14</a:t>
            </a:fld>
            <a:endParaRPr lang="en-US"/>
          </a:p>
        </p:txBody>
      </p:sp>
    </p:spTree>
    <p:extLst>
      <p:ext uri="{BB962C8B-B14F-4D97-AF65-F5344CB8AC3E}">
        <p14:creationId xmlns:p14="http://schemas.microsoft.com/office/powerpoint/2010/main" xmlns="" val="27062463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A74F482-048A-428F-90BD-CE4776307B7C}" type="slidenum">
              <a:rPr lang="en-US" smtClean="0"/>
              <a:pPr/>
              <a:t>15</a:t>
            </a:fld>
            <a:endParaRPr lang="en-US"/>
          </a:p>
        </p:txBody>
      </p:sp>
      <p:pic>
        <p:nvPicPr>
          <p:cNvPr id="6146" name="Picture 2" descr="C:\Users\usman\Pictures\My Scans\scan004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6200"/>
            <a:ext cx="9144000" cy="6705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744046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Classification of Multivariate Techniques</a:t>
            </a:r>
            <a:endParaRPr lang="en-US" dirty="0"/>
          </a:p>
        </p:txBody>
      </p:sp>
      <p:sp>
        <p:nvSpPr>
          <p:cNvPr id="3" name="Content Placeholder 2"/>
          <p:cNvSpPr>
            <a:spLocks noGrp="1"/>
          </p:cNvSpPr>
          <p:nvPr>
            <p:ph idx="1"/>
          </p:nvPr>
        </p:nvSpPr>
        <p:spPr/>
        <p:txBody>
          <a:bodyPr/>
          <a:lstStyle/>
          <a:p>
            <a:r>
              <a:rPr lang="en-US" dirty="0" smtClean="0"/>
              <a:t>They can be classified as;</a:t>
            </a:r>
          </a:p>
          <a:p>
            <a:pPr lvl="1"/>
            <a:r>
              <a:rPr lang="en-US" dirty="0" smtClean="0"/>
              <a:t>Dependence Techniques;</a:t>
            </a:r>
          </a:p>
          <a:p>
            <a:pPr lvl="2"/>
            <a:r>
              <a:rPr lang="en-US" dirty="0" smtClean="0"/>
              <a:t>They are appropriate when one or more of the variables can be identified as dependent variables and the remaining as independent variables.</a:t>
            </a:r>
            <a:endParaRPr lang="en-US" dirty="0"/>
          </a:p>
        </p:txBody>
      </p:sp>
      <p:sp>
        <p:nvSpPr>
          <p:cNvPr id="4" name="Slide Number Placeholder 3"/>
          <p:cNvSpPr>
            <a:spLocks noGrp="1"/>
          </p:cNvSpPr>
          <p:nvPr>
            <p:ph type="sldNum" sz="quarter" idx="12"/>
          </p:nvPr>
        </p:nvSpPr>
        <p:spPr/>
        <p:txBody>
          <a:bodyPr/>
          <a:lstStyle/>
          <a:p>
            <a:fld id="{BA74F482-048A-428F-90BD-CE4776307B7C}" type="slidenum">
              <a:rPr lang="en-US" smtClean="0"/>
              <a:pPr/>
              <a:t>16</a:t>
            </a:fld>
            <a:endParaRPr lang="en-US"/>
          </a:p>
        </p:txBody>
      </p:sp>
    </p:spTree>
    <p:extLst>
      <p:ext uri="{BB962C8B-B14F-4D97-AF65-F5344CB8AC3E}">
        <p14:creationId xmlns:p14="http://schemas.microsoft.com/office/powerpoint/2010/main" xmlns="" val="34925164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Classification of Multivariate Techniques</a:t>
            </a:r>
            <a:endParaRPr lang="en-US" dirty="0"/>
          </a:p>
        </p:txBody>
      </p:sp>
      <p:sp>
        <p:nvSpPr>
          <p:cNvPr id="3" name="Content Placeholder 2"/>
          <p:cNvSpPr>
            <a:spLocks noGrp="1"/>
          </p:cNvSpPr>
          <p:nvPr>
            <p:ph idx="1"/>
          </p:nvPr>
        </p:nvSpPr>
        <p:spPr/>
        <p:txBody>
          <a:bodyPr/>
          <a:lstStyle/>
          <a:p>
            <a:r>
              <a:rPr lang="en-US" dirty="0" smtClean="0"/>
              <a:t>They can be classified as;</a:t>
            </a:r>
          </a:p>
          <a:p>
            <a:pPr lvl="1"/>
            <a:r>
              <a:rPr lang="en-US" dirty="0" smtClean="0"/>
              <a:t>Interdependence Techniques;</a:t>
            </a:r>
          </a:p>
          <a:p>
            <a:pPr lvl="2"/>
            <a:r>
              <a:rPr lang="en-US" dirty="0" smtClean="0"/>
              <a:t>That attempts to group data based on underlying similarity, and thus allow for interpretation of the data structures. </a:t>
            </a:r>
          </a:p>
          <a:p>
            <a:pPr lvl="2"/>
            <a:r>
              <a:rPr lang="en-US" dirty="0" smtClean="0"/>
              <a:t>No distinction is made as to which variables are dependent and which are independent.</a:t>
            </a:r>
            <a:endParaRPr lang="en-US" dirty="0"/>
          </a:p>
        </p:txBody>
      </p:sp>
      <p:sp>
        <p:nvSpPr>
          <p:cNvPr id="4" name="Slide Number Placeholder 3"/>
          <p:cNvSpPr>
            <a:spLocks noGrp="1"/>
          </p:cNvSpPr>
          <p:nvPr>
            <p:ph type="sldNum" sz="quarter" idx="12"/>
          </p:nvPr>
        </p:nvSpPr>
        <p:spPr/>
        <p:txBody>
          <a:bodyPr/>
          <a:lstStyle/>
          <a:p>
            <a:fld id="{BA74F482-048A-428F-90BD-CE4776307B7C}" type="slidenum">
              <a:rPr lang="en-US" smtClean="0"/>
              <a:pPr/>
              <a:t>17</a:t>
            </a:fld>
            <a:endParaRPr lang="en-US"/>
          </a:p>
        </p:txBody>
      </p:sp>
    </p:spTree>
    <p:extLst>
      <p:ext uri="{BB962C8B-B14F-4D97-AF65-F5344CB8AC3E}">
        <p14:creationId xmlns:p14="http://schemas.microsoft.com/office/powerpoint/2010/main" xmlns="" val="18972434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FREQUENCY DISTRIBUTION</a:t>
            </a:r>
            <a:endParaRPr lang="en-GB" dirty="0"/>
          </a:p>
        </p:txBody>
      </p:sp>
      <p:sp>
        <p:nvSpPr>
          <p:cNvPr id="3" name="Content Placeholder 2"/>
          <p:cNvSpPr>
            <a:spLocks noGrp="1"/>
          </p:cNvSpPr>
          <p:nvPr>
            <p:ph idx="1"/>
          </p:nvPr>
        </p:nvSpPr>
        <p:spPr/>
        <p:txBody>
          <a:bodyPr/>
          <a:lstStyle/>
          <a:p>
            <a:pPr marL="457200" indent="-457200"/>
            <a:r>
              <a:rPr lang="en-US" dirty="0" smtClean="0"/>
              <a:t>Marketing researchers often need to answer questions about a single variable.</a:t>
            </a:r>
          </a:p>
          <a:p>
            <a:pPr marL="457200" indent="-457200"/>
            <a:r>
              <a:rPr lang="en-US" dirty="0" smtClean="0"/>
              <a:t>For example:</a:t>
            </a:r>
          </a:p>
          <a:p>
            <a:pPr marL="857250" lvl="1" indent="-457200"/>
            <a:r>
              <a:rPr lang="en-US" dirty="0" smtClean="0"/>
              <a:t>How many users of this brand may be characterized as brand loyal?</a:t>
            </a:r>
          </a:p>
          <a:p>
            <a:pPr marL="857250" lvl="1" indent="-457200"/>
            <a:r>
              <a:rPr lang="en-US" dirty="0" smtClean="0"/>
              <a:t>What percentage of market consist of heavy users, medium users, light users, and nonusers?</a:t>
            </a:r>
          </a:p>
        </p:txBody>
      </p:sp>
      <p:sp>
        <p:nvSpPr>
          <p:cNvPr id="4" name="Slide Number Placeholder 3"/>
          <p:cNvSpPr>
            <a:spLocks noGrp="1"/>
          </p:cNvSpPr>
          <p:nvPr>
            <p:ph type="sldNum" sz="quarter" idx="12"/>
          </p:nvPr>
        </p:nvSpPr>
        <p:spPr/>
        <p:txBody>
          <a:bodyPr/>
          <a:lstStyle/>
          <a:p>
            <a:fld id="{A04F85DE-D3AD-476D-AF3A-77347E5D8C01}" type="slidenum">
              <a:rPr lang="en-US" smtClean="0"/>
              <a:pPr/>
              <a:t>18</a:t>
            </a:fld>
            <a:endParaRPr lang="en-US"/>
          </a:p>
        </p:txBody>
      </p:sp>
    </p:spTree>
    <p:extLst>
      <p:ext uri="{BB962C8B-B14F-4D97-AF65-F5344CB8AC3E}">
        <p14:creationId xmlns:p14="http://schemas.microsoft.com/office/powerpoint/2010/main" xmlns="" val="16522589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a:t>
            </a:r>
            <a:r>
              <a:rPr lang="en-US" dirty="0" smtClean="0"/>
              <a:t>RAPHICAL PRESENTATION OF DATA</a:t>
            </a:r>
            <a:endParaRPr lang="en-US" dirty="0"/>
          </a:p>
        </p:txBody>
      </p:sp>
      <p:sp>
        <p:nvSpPr>
          <p:cNvPr id="3" name="Content Placeholder 2"/>
          <p:cNvSpPr>
            <a:spLocks noGrp="1"/>
          </p:cNvSpPr>
          <p:nvPr>
            <p:ph idx="1"/>
          </p:nvPr>
        </p:nvSpPr>
        <p:spPr/>
        <p:txBody>
          <a:bodyPr/>
          <a:lstStyle/>
          <a:p>
            <a:r>
              <a:rPr lang="en-US" dirty="0" smtClean="0"/>
              <a:t>Once your data has been entered and checked for errors, you are ready to start your analysis.</a:t>
            </a:r>
          </a:p>
          <a:p>
            <a:r>
              <a:rPr lang="en-US" dirty="0" smtClean="0"/>
              <a:t>Exploratory data analysis approach is useful in these initial stages.</a:t>
            </a:r>
          </a:p>
          <a:p>
            <a:r>
              <a:rPr lang="en-US" dirty="0" smtClean="0"/>
              <a:t>This approach emphasis the use of diagrams to explore and understand your data.</a:t>
            </a:r>
            <a:endParaRPr lang="en-US" dirty="0"/>
          </a:p>
        </p:txBody>
      </p:sp>
      <p:sp>
        <p:nvSpPr>
          <p:cNvPr id="4" name="Slide Number Placeholder 3"/>
          <p:cNvSpPr>
            <a:spLocks noGrp="1"/>
          </p:cNvSpPr>
          <p:nvPr>
            <p:ph type="sldNum" sz="quarter" idx="12"/>
          </p:nvPr>
        </p:nvSpPr>
        <p:spPr/>
        <p:txBody>
          <a:bodyPr/>
          <a:lstStyle/>
          <a:p>
            <a:fld id="{A04F85DE-D3AD-476D-AF3A-77347E5D8C01}" type="slidenum">
              <a:rPr lang="en-US" smtClean="0"/>
              <a:pPr/>
              <a:t>19</a:t>
            </a:fld>
            <a:endParaRPr lang="en-US"/>
          </a:p>
        </p:txBody>
      </p:sp>
    </p:spTree>
    <p:extLst>
      <p:ext uri="{BB962C8B-B14F-4D97-AF65-F5344CB8AC3E}">
        <p14:creationId xmlns:p14="http://schemas.microsoft.com/office/powerpoint/2010/main" xmlns="" val="32810131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GRAPHICAL PRESENTATION OF DATA(contd.)</a:t>
            </a:r>
            <a:endParaRPr lang="en-US" dirty="0"/>
          </a:p>
        </p:txBody>
      </p:sp>
      <p:sp>
        <p:nvSpPr>
          <p:cNvPr id="3" name="Content Placeholder 2"/>
          <p:cNvSpPr>
            <a:spLocks noGrp="1"/>
          </p:cNvSpPr>
          <p:nvPr>
            <p:ph idx="1"/>
          </p:nvPr>
        </p:nvSpPr>
        <p:spPr/>
        <p:txBody>
          <a:bodyPr/>
          <a:lstStyle/>
          <a:p>
            <a:r>
              <a:rPr lang="en-US" dirty="0" smtClean="0"/>
              <a:t>Key aspects (Contd.)</a:t>
            </a:r>
          </a:p>
          <a:p>
            <a:pPr lvl="1"/>
            <a:r>
              <a:rPr lang="en-US" dirty="0" smtClean="0"/>
              <a:t>Trends over time;</a:t>
            </a:r>
          </a:p>
          <a:p>
            <a:pPr lvl="1"/>
            <a:r>
              <a:rPr lang="en-US" dirty="0" smtClean="0"/>
              <a:t>Proportions;</a:t>
            </a:r>
          </a:p>
          <a:p>
            <a:pPr lvl="1"/>
            <a:r>
              <a:rPr lang="en-US" dirty="0" smtClean="0"/>
              <a:t>Distribution;</a:t>
            </a:r>
            <a:endParaRPr lang="en-US" dirty="0"/>
          </a:p>
        </p:txBody>
      </p:sp>
      <p:sp>
        <p:nvSpPr>
          <p:cNvPr id="4" name="Slide Number Placeholder 3"/>
          <p:cNvSpPr>
            <a:spLocks noGrp="1"/>
          </p:cNvSpPr>
          <p:nvPr>
            <p:ph type="sldNum" sz="quarter" idx="12"/>
          </p:nvPr>
        </p:nvSpPr>
        <p:spPr/>
        <p:txBody>
          <a:bodyPr/>
          <a:lstStyle/>
          <a:p>
            <a:fld id="{A04F85DE-D3AD-476D-AF3A-77347E5D8C01}" type="slidenum">
              <a:rPr lang="en-US" smtClean="0"/>
              <a:pPr/>
              <a:t>20</a:t>
            </a:fld>
            <a:endParaRPr lang="en-US"/>
          </a:p>
        </p:txBody>
      </p:sp>
    </p:spTree>
    <p:extLst>
      <p:ext uri="{BB962C8B-B14F-4D97-AF65-F5344CB8AC3E}">
        <p14:creationId xmlns:p14="http://schemas.microsoft.com/office/powerpoint/2010/main" xmlns="" val="39288099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Statistics associated with frequency distributions</a:t>
            </a:r>
            <a:endParaRPr lang="en-GB" dirty="0"/>
          </a:p>
        </p:txBody>
      </p:sp>
      <p:sp>
        <p:nvSpPr>
          <p:cNvPr id="3" name="Content Placeholder 2"/>
          <p:cNvSpPr>
            <a:spLocks noGrp="1"/>
          </p:cNvSpPr>
          <p:nvPr>
            <p:ph idx="1"/>
          </p:nvPr>
        </p:nvSpPr>
        <p:spPr/>
        <p:txBody>
          <a:bodyPr/>
          <a:lstStyle/>
          <a:p>
            <a:r>
              <a:rPr lang="en-US" dirty="0" smtClean="0"/>
              <a:t>The most commonly used statistics associated with frequencies are;</a:t>
            </a:r>
          </a:p>
          <a:p>
            <a:pPr lvl="1"/>
            <a:r>
              <a:rPr lang="en-US" dirty="0" smtClean="0"/>
              <a:t>Measures of location</a:t>
            </a:r>
          </a:p>
          <a:p>
            <a:pPr lvl="2"/>
            <a:r>
              <a:rPr lang="en-US" dirty="0" smtClean="0"/>
              <a:t>Mean, mode and median</a:t>
            </a:r>
          </a:p>
          <a:p>
            <a:pPr lvl="1"/>
            <a:r>
              <a:rPr lang="en-US" dirty="0" smtClean="0"/>
              <a:t>Measures of variability</a:t>
            </a:r>
          </a:p>
          <a:p>
            <a:pPr lvl="2"/>
            <a:r>
              <a:rPr lang="en-US" dirty="0" smtClean="0"/>
              <a:t>Range, </a:t>
            </a:r>
            <a:r>
              <a:rPr lang="en-US" dirty="0" err="1" smtClean="0"/>
              <a:t>interquartile</a:t>
            </a:r>
            <a:r>
              <a:rPr lang="en-US" dirty="0" smtClean="0"/>
              <a:t> range, standard deviation, and coefficient of variation</a:t>
            </a:r>
          </a:p>
          <a:p>
            <a:pPr lvl="1"/>
            <a:r>
              <a:rPr lang="en-US" dirty="0" smtClean="0"/>
              <a:t>Measures of shape</a:t>
            </a:r>
          </a:p>
          <a:p>
            <a:pPr lvl="2"/>
            <a:r>
              <a:rPr lang="en-US" dirty="0" err="1" smtClean="0"/>
              <a:t>Skewnesss</a:t>
            </a:r>
            <a:r>
              <a:rPr lang="en-US" dirty="0" smtClean="0"/>
              <a:t> and kurtosis</a:t>
            </a:r>
            <a:endParaRPr lang="en-GB" dirty="0"/>
          </a:p>
        </p:txBody>
      </p:sp>
      <p:sp>
        <p:nvSpPr>
          <p:cNvPr id="4" name="Slide Number Placeholder 3"/>
          <p:cNvSpPr>
            <a:spLocks noGrp="1"/>
          </p:cNvSpPr>
          <p:nvPr>
            <p:ph type="sldNum" sz="quarter" idx="12"/>
          </p:nvPr>
        </p:nvSpPr>
        <p:spPr/>
        <p:txBody>
          <a:bodyPr/>
          <a:lstStyle/>
          <a:p>
            <a:fld id="{A04F85DE-D3AD-476D-AF3A-77347E5D8C01}" type="slidenum">
              <a:rPr lang="en-US" smtClean="0"/>
              <a:pPr/>
              <a:t>21</a:t>
            </a:fld>
            <a:endParaRPr lang="en-US"/>
          </a:p>
        </p:txBody>
      </p:sp>
    </p:spTree>
    <p:extLst>
      <p:ext uri="{BB962C8B-B14F-4D97-AF65-F5344CB8AC3E}">
        <p14:creationId xmlns:p14="http://schemas.microsoft.com/office/powerpoint/2010/main" xmlns="" val="10097198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INTRODUCTION TO HYPOTHESIS TESTING(contd.)</a:t>
            </a:r>
            <a:endParaRPr lang="en-US" dirty="0"/>
          </a:p>
        </p:txBody>
      </p:sp>
      <p:sp>
        <p:nvSpPr>
          <p:cNvPr id="3" name="Content Placeholder 2"/>
          <p:cNvSpPr>
            <a:spLocks noGrp="1"/>
          </p:cNvSpPr>
          <p:nvPr>
            <p:ph idx="1"/>
          </p:nvPr>
        </p:nvSpPr>
        <p:spPr/>
        <p:txBody>
          <a:bodyPr/>
          <a:lstStyle/>
          <a:p>
            <a:pPr marL="0" indent="0">
              <a:buNone/>
            </a:pPr>
            <a:r>
              <a:rPr lang="en-US" dirty="0" smtClean="0"/>
              <a:t>Null hypothesis </a:t>
            </a:r>
          </a:p>
          <a:p>
            <a:r>
              <a:rPr lang="en-US" dirty="0" smtClean="0"/>
              <a:t>A statement in which no difference or effect is expected.</a:t>
            </a:r>
          </a:p>
          <a:p>
            <a:r>
              <a:rPr lang="en-US" dirty="0" smtClean="0"/>
              <a:t>If the null hypothesis is not rejected, no change will be made. </a:t>
            </a:r>
            <a:endParaRPr lang="en-US" dirty="0"/>
          </a:p>
        </p:txBody>
      </p:sp>
      <p:sp>
        <p:nvSpPr>
          <p:cNvPr id="4" name="Slide Number Placeholder 3"/>
          <p:cNvSpPr>
            <a:spLocks noGrp="1"/>
          </p:cNvSpPr>
          <p:nvPr>
            <p:ph type="sldNum" sz="quarter" idx="12"/>
          </p:nvPr>
        </p:nvSpPr>
        <p:spPr/>
        <p:txBody>
          <a:bodyPr/>
          <a:lstStyle/>
          <a:p>
            <a:fld id="{A04F85DE-D3AD-476D-AF3A-77347E5D8C01}" type="slidenum">
              <a:rPr lang="en-US" smtClean="0"/>
              <a:pPr/>
              <a:t>22</a:t>
            </a:fld>
            <a:endParaRPr lang="en-US"/>
          </a:p>
        </p:txBody>
      </p:sp>
    </p:spTree>
    <p:extLst>
      <p:ext uri="{BB962C8B-B14F-4D97-AF65-F5344CB8AC3E}">
        <p14:creationId xmlns:p14="http://schemas.microsoft.com/office/powerpoint/2010/main" xmlns="" val="14971915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INTRODUCTION TO HYPOTHESIS TESTING(contd.)</a:t>
            </a:r>
            <a:endParaRPr lang="en-US" dirty="0"/>
          </a:p>
        </p:txBody>
      </p:sp>
      <p:sp>
        <p:nvSpPr>
          <p:cNvPr id="3" name="Content Placeholder 2"/>
          <p:cNvSpPr>
            <a:spLocks noGrp="1"/>
          </p:cNvSpPr>
          <p:nvPr>
            <p:ph idx="1"/>
          </p:nvPr>
        </p:nvSpPr>
        <p:spPr/>
        <p:txBody>
          <a:bodyPr/>
          <a:lstStyle/>
          <a:p>
            <a:pPr marL="0" indent="0">
              <a:buNone/>
            </a:pPr>
            <a:r>
              <a:rPr lang="en-US" dirty="0" smtClean="0"/>
              <a:t>Alternative hypothesis</a:t>
            </a:r>
          </a:p>
          <a:p>
            <a:r>
              <a:rPr lang="en-US" dirty="0" smtClean="0"/>
              <a:t>A statement that some difference or effect is expected.</a:t>
            </a:r>
          </a:p>
          <a:p>
            <a:r>
              <a:rPr lang="en-US" dirty="0" smtClean="0"/>
              <a:t>Accepting the alternate hypothesis will lead to changes in opinions or actions. </a:t>
            </a:r>
            <a:endParaRPr lang="en-US" dirty="0"/>
          </a:p>
        </p:txBody>
      </p:sp>
      <p:sp>
        <p:nvSpPr>
          <p:cNvPr id="4" name="Slide Number Placeholder 3"/>
          <p:cNvSpPr>
            <a:spLocks noGrp="1"/>
          </p:cNvSpPr>
          <p:nvPr>
            <p:ph type="sldNum" sz="quarter" idx="12"/>
          </p:nvPr>
        </p:nvSpPr>
        <p:spPr/>
        <p:txBody>
          <a:bodyPr/>
          <a:lstStyle/>
          <a:p>
            <a:fld id="{A04F85DE-D3AD-476D-AF3A-77347E5D8C01}" type="slidenum">
              <a:rPr lang="en-US" smtClean="0"/>
              <a:pPr/>
              <a:t>23</a:t>
            </a:fld>
            <a:endParaRPr lang="en-US"/>
          </a:p>
        </p:txBody>
      </p:sp>
    </p:spTree>
    <p:extLst>
      <p:ext uri="{BB962C8B-B14F-4D97-AF65-F5344CB8AC3E}">
        <p14:creationId xmlns:p14="http://schemas.microsoft.com/office/powerpoint/2010/main" xmlns="" val="24100324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Pictures\My Scans\scan004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04F85DE-D3AD-476D-AF3A-77347E5D8C01}" type="slidenum">
              <a:rPr lang="en-US" smtClean="0"/>
              <a:pPr/>
              <a:t>24</a:t>
            </a:fld>
            <a:endParaRPr lang="en-US"/>
          </a:p>
        </p:txBody>
      </p:sp>
    </p:spTree>
    <p:extLst>
      <p:ext uri="{BB962C8B-B14F-4D97-AF65-F5344CB8AC3E}">
        <p14:creationId xmlns:p14="http://schemas.microsoft.com/office/powerpoint/2010/main" xmlns="" val="23290626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 TABULATIONS(contd.)</a:t>
            </a:r>
          </a:p>
        </p:txBody>
      </p:sp>
      <p:sp>
        <p:nvSpPr>
          <p:cNvPr id="3" name="Content Placeholder 2"/>
          <p:cNvSpPr>
            <a:spLocks noGrp="1"/>
          </p:cNvSpPr>
          <p:nvPr>
            <p:ph idx="1"/>
          </p:nvPr>
        </p:nvSpPr>
        <p:spPr/>
        <p:txBody>
          <a:bodyPr>
            <a:normAutofit/>
          </a:bodyPr>
          <a:lstStyle/>
          <a:p>
            <a:pPr marL="0" indent="0">
              <a:buNone/>
            </a:pPr>
            <a:r>
              <a:rPr lang="en-US" dirty="0" smtClean="0"/>
              <a:t>Cross-tabulation</a:t>
            </a:r>
          </a:p>
          <a:p>
            <a:pPr lvl="1"/>
            <a:r>
              <a:rPr lang="en-US" dirty="0" smtClean="0"/>
              <a:t>A </a:t>
            </a:r>
            <a:r>
              <a:rPr lang="en-US" dirty="0"/>
              <a:t>statistical technique that describes two or more variables simultaneously and results in tables that reflects the joint distribution of two or more variables that have a limited number of categories or distinct </a:t>
            </a:r>
            <a:r>
              <a:rPr lang="en-US" dirty="0" smtClean="0"/>
              <a:t>values.</a:t>
            </a:r>
          </a:p>
          <a:p>
            <a:pPr marL="0" indent="0">
              <a:buNone/>
            </a:pPr>
            <a:r>
              <a:rPr lang="en-US" dirty="0" smtClean="0"/>
              <a:t>Contingency table</a:t>
            </a:r>
          </a:p>
          <a:p>
            <a:pPr lvl="1"/>
            <a:r>
              <a:rPr lang="en-US" dirty="0" smtClean="0"/>
              <a:t>A cross tabulation table.it contains a cell for every combination of categories of the two variables.</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25</a:t>
            </a:fld>
            <a:endParaRPr lang="en-US" dirty="0"/>
          </a:p>
        </p:txBody>
      </p:sp>
    </p:spTree>
    <p:extLst>
      <p:ext uri="{BB962C8B-B14F-4D97-AF65-F5344CB8AC3E}">
        <p14:creationId xmlns:p14="http://schemas.microsoft.com/office/powerpoint/2010/main" xmlns="" val="2115950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usman\Pictures\My Scans\scan0059.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 y="762000"/>
            <a:ext cx="7620000" cy="5562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B84E0C50-69CC-4BE7-BB54-353F0F3EACAD}" type="slidenum">
              <a:rPr lang="en-US" smtClean="0"/>
              <a:pPr/>
              <a:t>26</a:t>
            </a:fld>
            <a:endParaRPr lang="en-US" dirty="0"/>
          </a:p>
        </p:txBody>
      </p:sp>
    </p:spTree>
    <p:extLst>
      <p:ext uri="{BB962C8B-B14F-4D97-AF65-F5344CB8AC3E}">
        <p14:creationId xmlns:p14="http://schemas.microsoft.com/office/powerpoint/2010/main" xmlns="" val="11238610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667000"/>
            <a:ext cx="8229600" cy="1143000"/>
          </a:xfrm>
        </p:spPr>
        <p:txBody>
          <a:bodyPr/>
          <a:lstStyle/>
          <a:p>
            <a:r>
              <a:rPr lang="en-US" dirty="0" smtClean="0"/>
              <a:t>Testing of Hypothesis</a:t>
            </a:r>
            <a:endParaRPr lang="en-US" dirty="0"/>
          </a:p>
        </p:txBody>
      </p:sp>
      <p:sp>
        <p:nvSpPr>
          <p:cNvPr id="3" name="Slide Number Placeholder 2"/>
          <p:cNvSpPr>
            <a:spLocks noGrp="1"/>
          </p:cNvSpPr>
          <p:nvPr>
            <p:ph type="sldNum" sz="quarter" idx="12"/>
          </p:nvPr>
        </p:nvSpPr>
        <p:spPr/>
        <p:txBody>
          <a:bodyPr/>
          <a:lstStyle/>
          <a:p>
            <a:fld id="{A04F85DE-D3AD-476D-AF3A-77347E5D8C01}"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Pictures\My Scans\scan007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 y="0"/>
            <a:ext cx="9220199" cy="685799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04F85DE-D3AD-476D-AF3A-77347E5D8C01}" type="slidenum">
              <a:rPr lang="en-US" smtClean="0"/>
              <a:pPr/>
              <a:t>28</a:t>
            </a:fld>
            <a:endParaRPr lang="en-US"/>
          </a:p>
        </p:txBody>
      </p:sp>
    </p:spTree>
    <p:extLst>
      <p:ext uri="{BB962C8B-B14F-4D97-AF65-F5344CB8AC3E}">
        <p14:creationId xmlns:p14="http://schemas.microsoft.com/office/powerpoint/2010/main" xmlns="" val="39129527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Correlation</a:t>
            </a:r>
            <a:endParaRPr lang="en-US" dirty="0"/>
          </a:p>
        </p:txBody>
      </p:sp>
      <p:sp>
        <p:nvSpPr>
          <p:cNvPr id="3" name="Content Placeholder 2"/>
          <p:cNvSpPr>
            <a:spLocks noGrp="1"/>
          </p:cNvSpPr>
          <p:nvPr>
            <p:ph idx="1"/>
          </p:nvPr>
        </p:nvSpPr>
        <p:spPr/>
        <p:txBody>
          <a:bodyPr/>
          <a:lstStyle/>
          <a:p>
            <a:r>
              <a:rPr lang="en-US" dirty="0" smtClean="0"/>
              <a:t>Correlation is the degree of association among variables in a set of data.</a:t>
            </a:r>
          </a:p>
          <a:p>
            <a:r>
              <a:rPr lang="en-US" dirty="0" smtClean="0"/>
              <a:t>Statistically speaking simple correlation, measures a linear relationship between two variables.</a:t>
            </a:r>
          </a:p>
          <a:p>
            <a:r>
              <a:rPr lang="en-US" dirty="0" smtClean="0"/>
              <a:t>Correlation does not imply that any one of variables causes the other.</a:t>
            </a:r>
            <a:endParaRPr lang="en-US" dirty="0"/>
          </a:p>
        </p:txBody>
      </p:sp>
      <p:sp>
        <p:nvSpPr>
          <p:cNvPr id="4" name="Slide Number Placeholder 3"/>
          <p:cNvSpPr>
            <a:spLocks noGrp="1"/>
          </p:cNvSpPr>
          <p:nvPr>
            <p:ph type="sldNum" sz="quarter" idx="12"/>
          </p:nvPr>
        </p:nvSpPr>
        <p:spPr/>
        <p:txBody>
          <a:bodyPr/>
          <a:lstStyle/>
          <a:p>
            <a:fld id="{A04F85DE-D3AD-476D-AF3A-77347E5D8C01}" type="slidenum">
              <a:rPr lang="en-US" smtClean="0"/>
              <a:pPr/>
              <a:t>29</a:t>
            </a:fld>
            <a:endParaRPr lang="en-US"/>
          </a:p>
        </p:txBody>
      </p:sp>
    </p:spTree>
    <p:extLst>
      <p:ext uri="{BB962C8B-B14F-4D97-AF65-F5344CB8AC3E}">
        <p14:creationId xmlns:p14="http://schemas.microsoft.com/office/powerpoint/2010/main" xmlns="" val="26068467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a:t>
            </a:r>
            <a:endParaRPr lang="en-US" dirty="0"/>
          </a:p>
        </p:txBody>
      </p:sp>
      <p:sp>
        <p:nvSpPr>
          <p:cNvPr id="3" name="Content Placeholder 2"/>
          <p:cNvSpPr>
            <a:spLocks noGrp="1"/>
          </p:cNvSpPr>
          <p:nvPr>
            <p:ph idx="1"/>
          </p:nvPr>
        </p:nvSpPr>
        <p:spPr/>
        <p:txBody>
          <a:bodyPr>
            <a:normAutofit/>
          </a:bodyPr>
          <a:lstStyle/>
          <a:p>
            <a:r>
              <a:rPr lang="en-US" sz="2400" dirty="0" smtClean="0"/>
              <a:t>Linear regression</a:t>
            </a:r>
          </a:p>
          <a:p>
            <a:pPr lvl="1"/>
            <a:r>
              <a:rPr lang="en-US" sz="2400" dirty="0" smtClean="0"/>
              <a:t>Regression is used when we have reason to believe that changes in one variable cause the changes in the other. A correlation is not evidence for a causal relationship, but very often we are aware of a causal relationship and we design an experiment </a:t>
            </a:r>
            <a:r>
              <a:rPr lang="en-US" sz="2400" dirty="0"/>
              <a:t>to investigate it further. The simplest kind of </a:t>
            </a:r>
            <a:r>
              <a:rPr lang="en-US" sz="2400" dirty="0" smtClean="0"/>
              <a:t>causal relationship </a:t>
            </a:r>
            <a:r>
              <a:rPr lang="en-US" sz="2400" dirty="0"/>
              <a:t>is a straight-line relationship, and this </a:t>
            </a:r>
            <a:r>
              <a:rPr lang="en-US" sz="2400" dirty="0" smtClean="0"/>
              <a:t>can be </a:t>
            </a:r>
            <a:r>
              <a:rPr lang="en-US" sz="2400" dirty="0" err="1"/>
              <a:t>analysed</a:t>
            </a:r>
            <a:r>
              <a:rPr lang="en-US" sz="2400" dirty="0"/>
              <a:t> using linear regression. </a:t>
            </a:r>
          </a:p>
        </p:txBody>
      </p:sp>
      <p:sp>
        <p:nvSpPr>
          <p:cNvPr id="4" name="Slide Number Placeholder 3"/>
          <p:cNvSpPr>
            <a:spLocks noGrp="1"/>
          </p:cNvSpPr>
          <p:nvPr>
            <p:ph type="sldNum" sz="quarter" idx="12"/>
          </p:nvPr>
        </p:nvSpPr>
        <p:spPr/>
        <p:txBody>
          <a:bodyPr/>
          <a:lstStyle/>
          <a:p>
            <a:fld id="{A75ECA45-A061-447A-A888-A4AF3C52F796}" type="slidenum">
              <a:rPr lang="en-US" smtClean="0"/>
              <a:pPr/>
              <a:t>30</a:t>
            </a:fld>
            <a:endParaRPr lang="en-US"/>
          </a:p>
        </p:txBody>
      </p:sp>
    </p:spTree>
    <p:extLst>
      <p:ext uri="{BB962C8B-B14F-4D97-AF65-F5344CB8AC3E}">
        <p14:creationId xmlns:p14="http://schemas.microsoft.com/office/powerpoint/2010/main" xmlns="" val="11870018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chi-square test</a:t>
            </a:r>
            <a:endParaRPr lang="en-US" dirty="0"/>
          </a:p>
        </p:txBody>
      </p:sp>
      <p:sp>
        <p:nvSpPr>
          <p:cNvPr id="3" name="Content Placeholder 2"/>
          <p:cNvSpPr>
            <a:spLocks noGrp="1"/>
          </p:cNvSpPr>
          <p:nvPr>
            <p:ph idx="1"/>
          </p:nvPr>
        </p:nvSpPr>
        <p:spPr/>
        <p:txBody>
          <a:bodyPr>
            <a:normAutofit/>
          </a:bodyPr>
          <a:lstStyle/>
          <a:p>
            <a:r>
              <a:rPr lang="en-US" dirty="0"/>
              <a:t>A chi-square test is used when you want to see if there is a relationship between two categorical variables. </a:t>
            </a:r>
            <a:endParaRPr lang="en-US" dirty="0" smtClean="0"/>
          </a:p>
          <a:p>
            <a:r>
              <a:rPr lang="en-US" dirty="0" smtClean="0"/>
              <a:t>let's </a:t>
            </a:r>
            <a:r>
              <a:rPr lang="en-US" dirty="0"/>
              <a:t>see if there is a relationship between the type of school attended </a:t>
            </a:r>
            <a:r>
              <a:rPr lang="en-US" dirty="0" smtClean="0"/>
              <a:t> </a:t>
            </a:r>
            <a:r>
              <a:rPr lang="en-US" dirty="0"/>
              <a:t>and students' </a:t>
            </a:r>
            <a:r>
              <a:rPr lang="en-US" dirty="0" smtClean="0"/>
              <a:t>gender</a:t>
            </a:r>
          </a:p>
        </p:txBody>
      </p:sp>
      <p:sp>
        <p:nvSpPr>
          <p:cNvPr id="4" name="Slide Number Placeholder 3"/>
          <p:cNvSpPr>
            <a:spLocks noGrp="1"/>
          </p:cNvSpPr>
          <p:nvPr>
            <p:ph type="sldNum" sz="quarter" idx="12"/>
          </p:nvPr>
        </p:nvSpPr>
        <p:spPr/>
        <p:txBody>
          <a:bodyPr/>
          <a:lstStyle/>
          <a:p>
            <a:fld id="{A04F85DE-D3AD-476D-AF3A-77347E5D8C01}" type="slidenum">
              <a:rPr lang="en-US" smtClean="0"/>
              <a:pPr/>
              <a:t>31</a:t>
            </a:fld>
            <a:endParaRPr lang="en-US"/>
          </a:p>
        </p:txBody>
      </p:sp>
    </p:spTree>
    <p:extLst>
      <p:ext uri="{BB962C8B-B14F-4D97-AF65-F5344CB8AC3E}">
        <p14:creationId xmlns:p14="http://schemas.microsoft.com/office/powerpoint/2010/main" xmlns="" val="30128154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 test</a:t>
            </a:r>
            <a:endParaRPr lang="en-US" dirty="0"/>
          </a:p>
        </p:txBody>
      </p:sp>
      <p:sp>
        <p:nvSpPr>
          <p:cNvPr id="3" name="Content Placeholder 2"/>
          <p:cNvSpPr>
            <a:spLocks noGrp="1"/>
          </p:cNvSpPr>
          <p:nvPr>
            <p:ph idx="1"/>
          </p:nvPr>
        </p:nvSpPr>
        <p:spPr/>
        <p:txBody>
          <a:bodyPr/>
          <a:lstStyle/>
          <a:p>
            <a:r>
              <a:rPr lang="en-US" dirty="0"/>
              <a:t>An independent samples t-test is used when you want to compare the means of a normally distributed interval dependent variable for two independent groups. </a:t>
            </a:r>
          </a:p>
        </p:txBody>
      </p:sp>
      <p:sp>
        <p:nvSpPr>
          <p:cNvPr id="4" name="Slide Number Placeholder 3"/>
          <p:cNvSpPr>
            <a:spLocks noGrp="1"/>
          </p:cNvSpPr>
          <p:nvPr>
            <p:ph type="sldNum" sz="quarter" idx="12"/>
          </p:nvPr>
        </p:nvSpPr>
        <p:spPr/>
        <p:txBody>
          <a:bodyPr/>
          <a:lstStyle/>
          <a:p>
            <a:fld id="{A04F85DE-D3AD-476D-AF3A-77347E5D8C01}" type="slidenum">
              <a:rPr lang="en-US" smtClean="0"/>
              <a:pPr/>
              <a:t>32</a:t>
            </a:fld>
            <a:endParaRPr lang="en-US"/>
          </a:p>
        </p:txBody>
      </p:sp>
    </p:spTree>
    <p:extLst>
      <p:ext uri="{BB962C8B-B14F-4D97-AF65-F5344CB8AC3E}">
        <p14:creationId xmlns:p14="http://schemas.microsoft.com/office/powerpoint/2010/main" xmlns="" val="12822799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paired (samples) t-test</a:t>
            </a:r>
            <a:endParaRPr lang="en-US" dirty="0"/>
          </a:p>
        </p:txBody>
      </p:sp>
      <p:sp>
        <p:nvSpPr>
          <p:cNvPr id="3" name="Content Placeholder 2"/>
          <p:cNvSpPr>
            <a:spLocks noGrp="1"/>
          </p:cNvSpPr>
          <p:nvPr>
            <p:ph idx="1"/>
          </p:nvPr>
        </p:nvSpPr>
        <p:spPr/>
        <p:txBody>
          <a:bodyPr/>
          <a:lstStyle/>
          <a:p>
            <a:r>
              <a:rPr lang="en-US" dirty="0"/>
              <a:t>A paired (samples) t-test is used when you have two related observations (i.e., two observations per subject) and you want to see if the means on these two normally distributed interval variables differ from one another. </a:t>
            </a:r>
          </a:p>
        </p:txBody>
      </p:sp>
      <p:sp>
        <p:nvSpPr>
          <p:cNvPr id="4" name="Slide Number Placeholder 3"/>
          <p:cNvSpPr>
            <a:spLocks noGrp="1"/>
          </p:cNvSpPr>
          <p:nvPr>
            <p:ph type="sldNum" sz="quarter" idx="12"/>
          </p:nvPr>
        </p:nvSpPr>
        <p:spPr/>
        <p:txBody>
          <a:bodyPr/>
          <a:lstStyle/>
          <a:p>
            <a:fld id="{A04F85DE-D3AD-476D-AF3A-77347E5D8C01}" type="slidenum">
              <a:rPr lang="en-US" smtClean="0"/>
              <a:pPr/>
              <a:t>33</a:t>
            </a:fld>
            <a:endParaRPr lang="en-US"/>
          </a:p>
        </p:txBody>
      </p:sp>
    </p:spTree>
    <p:extLst>
      <p:ext uri="{BB962C8B-B14F-4D97-AF65-F5344CB8AC3E}">
        <p14:creationId xmlns:p14="http://schemas.microsoft.com/office/powerpoint/2010/main" xmlns="" val="25946038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ANOVA</a:t>
            </a:r>
            <a:endParaRPr lang="en-US" dirty="0"/>
          </a:p>
        </p:txBody>
      </p:sp>
      <p:sp>
        <p:nvSpPr>
          <p:cNvPr id="3" name="Content Placeholder 2"/>
          <p:cNvSpPr>
            <a:spLocks noGrp="1"/>
          </p:cNvSpPr>
          <p:nvPr>
            <p:ph idx="1"/>
          </p:nvPr>
        </p:nvSpPr>
        <p:spPr/>
        <p:txBody>
          <a:bodyPr>
            <a:normAutofit/>
          </a:bodyPr>
          <a:lstStyle/>
          <a:p>
            <a:r>
              <a:rPr lang="en-US" dirty="0"/>
              <a:t>A one-way analysis of variance </a:t>
            </a:r>
            <a:r>
              <a:rPr lang="en-US" dirty="0" smtClean="0"/>
              <a:t>(ANOVA) </a:t>
            </a:r>
            <a:r>
              <a:rPr lang="en-US" dirty="0"/>
              <a:t>is used when you have a categorical independent variable (with two or more categories) and a normally distributed interval dependent variable and you wish to test for differences in the means of the dependent variable broken down by the levels of the independent variable. </a:t>
            </a:r>
          </a:p>
        </p:txBody>
      </p:sp>
      <p:sp>
        <p:nvSpPr>
          <p:cNvPr id="4" name="Slide Number Placeholder 3"/>
          <p:cNvSpPr>
            <a:spLocks noGrp="1"/>
          </p:cNvSpPr>
          <p:nvPr>
            <p:ph type="sldNum" sz="quarter" idx="12"/>
          </p:nvPr>
        </p:nvSpPr>
        <p:spPr/>
        <p:txBody>
          <a:bodyPr/>
          <a:lstStyle/>
          <a:p>
            <a:fld id="{A04F85DE-D3AD-476D-AF3A-77347E5D8C01}" type="slidenum">
              <a:rPr lang="en-US" smtClean="0"/>
              <a:pPr/>
              <a:t>34</a:t>
            </a:fld>
            <a:endParaRPr lang="en-US"/>
          </a:p>
        </p:txBody>
      </p:sp>
    </p:spTree>
    <p:extLst>
      <p:ext uri="{BB962C8B-B14F-4D97-AF65-F5344CB8AC3E}">
        <p14:creationId xmlns:p14="http://schemas.microsoft.com/office/powerpoint/2010/main" xmlns="" val="33116100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221" name="Rectangle 29"/>
          <p:cNvSpPr>
            <a:spLocks noChangeArrowheads="1"/>
          </p:cNvSpPr>
          <p:nvPr/>
        </p:nvSpPr>
        <p:spPr bwMode="auto">
          <a:xfrm>
            <a:off x="0" y="3754438"/>
            <a:ext cx="9144000" cy="2747962"/>
          </a:xfrm>
          <a:prstGeom prst="rect">
            <a:avLst/>
          </a:prstGeom>
          <a:solidFill>
            <a:srgbClr val="FFFF00">
              <a:alpha val="81000"/>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194" name="Rectangle 2"/>
          <p:cNvSpPr>
            <a:spLocks noGrp="1" noChangeArrowheads="1"/>
          </p:cNvSpPr>
          <p:nvPr>
            <p:ph type="title"/>
          </p:nvPr>
        </p:nvSpPr>
        <p:spPr>
          <a:xfrm>
            <a:off x="685800" y="114300"/>
            <a:ext cx="7772400" cy="787400"/>
          </a:xfrm>
        </p:spPr>
        <p:txBody>
          <a:bodyPr/>
          <a:lstStyle/>
          <a:p>
            <a:r>
              <a:rPr lang="en-GB">
                <a:solidFill>
                  <a:schemeClr val="tx1"/>
                </a:solidFill>
              </a:rPr>
              <a:t>Designing a research project</a:t>
            </a:r>
          </a:p>
        </p:txBody>
      </p:sp>
      <p:sp>
        <p:nvSpPr>
          <p:cNvPr id="648195" name="Rectangle 3"/>
          <p:cNvSpPr>
            <a:spLocks noGrp="1" noChangeArrowheads="1"/>
          </p:cNvSpPr>
          <p:nvPr>
            <p:ph type="body" idx="1"/>
          </p:nvPr>
        </p:nvSpPr>
        <p:spPr>
          <a:xfrm>
            <a:off x="685800" y="927100"/>
            <a:ext cx="7772400" cy="5168900"/>
          </a:xfrm>
        </p:spPr>
        <p:txBody>
          <a:bodyPr/>
          <a:lstStyle/>
          <a:p>
            <a:r>
              <a:rPr lang="en-GB" b="1">
                <a:solidFill>
                  <a:srgbClr val="000099"/>
                </a:solidFill>
              </a:rPr>
              <a:t>Empirical</a:t>
            </a:r>
            <a:r>
              <a:rPr lang="en-GB">
                <a:solidFill>
                  <a:srgbClr val="000099"/>
                </a:solidFill>
              </a:rPr>
              <a:t> Questions (what do we want to know?)</a:t>
            </a:r>
          </a:p>
          <a:p>
            <a:r>
              <a:rPr lang="en-GB" b="1">
                <a:solidFill>
                  <a:srgbClr val="000099"/>
                </a:solidFill>
              </a:rPr>
              <a:t>Statistical</a:t>
            </a:r>
            <a:r>
              <a:rPr lang="en-GB">
                <a:solidFill>
                  <a:srgbClr val="000099"/>
                </a:solidFill>
              </a:rPr>
              <a:t> Considerations (analysing the data?)</a:t>
            </a:r>
          </a:p>
          <a:p>
            <a:r>
              <a:rPr lang="en-GB">
                <a:solidFill>
                  <a:srgbClr val="000099"/>
                </a:solidFill>
              </a:rPr>
              <a:t>How the Process Works:</a:t>
            </a:r>
          </a:p>
          <a:p>
            <a:endParaRPr lang="en-GB">
              <a:solidFill>
                <a:schemeClr val="tx1"/>
              </a:solidFill>
            </a:endParaRPr>
          </a:p>
        </p:txBody>
      </p:sp>
      <p:grpSp>
        <p:nvGrpSpPr>
          <p:cNvPr id="648196" name="Group 4"/>
          <p:cNvGrpSpPr>
            <a:grpSpLocks/>
          </p:cNvGrpSpPr>
          <p:nvPr/>
        </p:nvGrpSpPr>
        <p:grpSpPr bwMode="auto">
          <a:xfrm>
            <a:off x="1465262" y="4038600"/>
            <a:ext cx="5708650" cy="2184569"/>
            <a:chOff x="830" y="480"/>
            <a:chExt cx="3596" cy="1843"/>
          </a:xfrm>
        </p:grpSpPr>
        <p:sp>
          <p:nvSpPr>
            <p:cNvPr id="648197" name="AutoShape 5"/>
            <p:cNvSpPr>
              <a:spLocks noChangeArrowheads="1"/>
            </p:cNvSpPr>
            <p:nvPr/>
          </p:nvSpPr>
          <p:spPr bwMode="auto">
            <a:xfrm>
              <a:off x="960" y="504"/>
              <a:ext cx="768" cy="384"/>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198" name="AutoShape 6"/>
            <p:cNvSpPr>
              <a:spLocks noChangeArrowheads="1"/>
            </p:cNvSpPr>
            <p:nvPr/>
          </p:nvSpPr>
          <p:spPr bwMode="auto">
            <a:xfrm>
              <a:off x="3504" y="480"/>
              <a:ext cx="768" cy="384"/>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199" name="AutoShape 7"/>
            <p:cNvSpPr>
              <a:spLocks noChangeArrowheads="1"/>
            </p:cNvSpPr>
            <p:nvPr/>
          </p:nvSpPr>
          <p:spPr bwMode="auto">
            <a:xfrm>
              <a:off x="1042" y="1939"/>
              <a:ext cx="576" cy="384"/>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00" name="AutoShape 8"/>
            <p:cNvSpPr>
              <a:spLocks noChangeArrowheads="1"/>
            </p:cNvSpPr>
            <p:nvPr/>
          </p:nvSpPr>
          <p:spPr bwMode="auto">
            <a:xfrm>
              <a:off x="3322" y="1915"/>
              <a:ext cx="1104" cy="384"/>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01" name="Text Box 9"/>
            <p:cNvSpPr txBox="1">
              <a:spLocks noChangeArrowheads="1"/>
            </p:cNvSpPr>
            <p:nvPr/>
          </p:nvSpPr>
          <p:spPr bwMode="auto">
            <a:xfrm>
              <a:off x="1079" y="581"/>
              <a:ext cx="492"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GB" sz="1800">
                  <a:solidFill>
                    <a:srgbClr val="336600"/>
                  </a:solidFill>
                  <a:latin typeface="Arial Rounded MT Bold" pitchFamily="-32" charset="0"/>
                </a:rPr>
                <a:t>World</a:t>
              </a:r>
            </a:p>
          </p:txBody>
        </p:sp>
        <p:sp>
          <p:nvSpPr>
            <p:cNvPr id="648202" name="Text Box 10"/>
            <p:cNvSpPr txBox="1">
              <a:spLocks noChangeArrowheads="1"/>
            </p:cNvSpPr>
            <p:nvPr/>
          </p:nvSpPr>
          <p:spPr bwMode="auto">
            <a:xfrm>
              <a:off x="3584" y="557"/>
              <a:ext cx="564"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GB" sz="1800">
                  <a:solidFill>
                    <a:srgbClr val="800000"/>
                  </a:solidFill>
                  <a:latin typeface="Arial Rounded MT Bold" pitchFamily="-32" charset="0"/>
                </a:rPr>
                <a:t>Theory</a:t>
              </a:r>
            </a:p>
          </p:txBody>
        </p:sp>
        <p:sp>
          <p:nvSpPr>
            <p:cNvPr id="648203" name="Text Box 11"/>
            <p:cNvSpPr txBox="1">
              <a:spLocks noChangeArrowheads="1"/>
            </p:cNvSpPr>
            <p:nvPr/>
          </p:nvSpPr>
          <p:spPr bwMode="auto">
            <a:xfrm>
              <a:off x="1107" y="2016"/>
              <a:ext cx="420"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GB" sz="1800">
                  <a:latin typeface="Arial Rounded MT Bold" pitchFamily="-32" charset="0"/>
                </a:rPr>
                <a:t>Data</a:t>
              </a:r>
            </a:p>
          </p:txBody>
        </p:sp>
        <p:sp>
          <p:nvSpPr>
            <p:cNvPr id="648204" name="Text Box 12"/>
            <p:cNvSpPr txBox="1">
              <a:spLocks noChangeArrowheads="1"/>
            </p:cNvSpPr>
            <p:nvPr/>
          </p:nvSpPr>
          <p:spPr bwMode="auto">
            <a:xfrm>
              <a:off x="3401" y="1940"/>
              <a:ext cx="876" cy="3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lnSpc>
                  <a:spcPct val="80000"/>
                </a:lnSpc>
              </a:pPr>
              <a:r>
                <a:rPr lang="en-GB" sz="1800">
                  <a:latin typeface="Arial Rounded MT Bold" pitchFamily="-32" charset="0"/>
                </a:rPr>
                <a:t>Empirical</a:t>
              </a:r>
            </a:p>
            <a:p>
              <a:pPr eaLnBrk="1" hangingPunct="1">
                <a:lnSpc>
                  <a:spcPct val="80000"/>
                </a:lnSpc>
              </a:pPr>
              <a:r>
                <a:rPr lang="en-GB" sz="1800">
                  <a:latin typeface="Arial Rounded MT Bold" pitchFamily="-32" charset="0"/>
                </a:rPr>
                <a:t>Hypotheses</a:t>
              </a:r>
            </a:p>
          </p:txBody>
        </p:sp>
        <p:sp>
          <p:nvSpPr>
            <p:cNvPr id="648205" name="Text Box 13"/>
            <p:cNvSpPr txBox="1">
              <a:spLocks noChangeArrowheads="1"/>
            </p:cNvSpPr>
            <p:nvPr/>
          </p:nvSpPr>
          <p:spPr bwMode="auto">
            <a:xfrm>
              <a:off x="2086" y="543"/>
              <a:ext cx="836"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GB" sz="1800" i="1">
                  <a:solidFill>
                    <a:srgbClr val="333399"/>
                  </a:solidFill>
                  <a:latin typeface="Arial Rounded MT Bold" pitchFamily="-32" charset="0"/>
                </a:rPr>
                <a:t>Abstraction</a:t>
              </a:r>
            </a:p>
          </p:txBody>
        </p:sp>
        <p:sp>
          <p:nvSpPr>
            <p:cNvPr id="648206" name="Text Box 14"/>
            <p:cNvSpPr txBox="1">
              <a:spLocks noChangeArrowheads="1"/>
            </p:cNvSpPr>
            <p:nvPr/>
          </p:nvSpPr>
          <p:spPr bwMode="auto">
            <a:xfrm>
              <a:off x="3468" y="1152"/>
              <a:ext cx="935"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r>
                <a:rPr lang="en-GB" sz="1800" i="1">
                  <a:solidFill>
                    <a:srgbClr val="333399"/>
                  </a:solidFill>
                  <a:latin typeface="Arial Rounded MT Bold" pitchFamily="-32" charset="0"/>
                </a:rPr>
                <a:t>Derivation</a:t>
              </a:r>
            </a:p>
          </p:txBody>
        </p:sp>
        <p:sp>
          <p:nvSpPr>
            <p:cNvPr id="648207" name="Text Box 15"/>
            <p:cNvSpPr txBox="1">
              <a:spLocks noChangeArrowheads="1"/>
            </p:cNvSpPr>
            <p:nvPr/>
          </p:nvSpPr>
          <p:spPr bwMode="auto">
            <a:xfrm>
              <a:off x="1968" y="2025"/>
              <a:ext cx="964"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GB" sz="1800" i="1">
                  <a:solidFill>
                    <a:srgbClr val="333399"/>
                  </a:solidFill>
                  <a:latin typeface="Arial Rounded MT Bold" pitchFamily="-32" charset="0"/>
                </a:rPr>
                <a:t>Interpretation</a:t>
              </a:r>
            </a:p>
          </p:txBody>
        </p:sp>
        <p:sp>
          <p:nvSpPr>
            <p:cNvPr id="648208" name="Text Box 16"/>
            <p:cNvSpPr txBox="1">
              <a:spLocks noChangeArrowheads="1"/>
            </p:cNvSpPr>
            <p:nvPr/>
          </p:nvSpPr>
          <p:spPr bwMode="auto">
            <a:xfrm>
              <a:off x="830" y="1043"/>
              <a:ext cx="1326" cy="4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lnSpc>
                  <a:spcPct val="80000"/>
                </a:lnSpc>
              </a:pPr>
              <a:r>
                <a:rPr lang="en-GB" sz="1800" i="1">
                  <a:solidFill>
                    <a:srgbClr val="333399"/>
                  </a:solidFill>
                  <a:latin typeface="Arial Rounded MT Bold" pitchFamily="-32" charset="0"/>
                </a:rPr>
                <a:t>Systematic</a:t>
              </a:r>
            </a:p>
            <a:p>
              <a:pPr eaLnBrk="1" hangingPunct="1">
                <a:lnSpc>
                  <a:spcPct val="80000"/>
                </a:lnSpc>
              </a:pPr>
              <a:r>
                <a:rPr lang="en-GB" sz="1800" i="1">
                  <a:solidFill>
                    <a:srgbClr val="333399"/>
                  </a:solidFill>
                  <a:latin typeface="Arial Rounded MT Bold" pitchFamily="-32" charset="0"/>
                </a:rPr>
                <a:t>Observation &amp;</a:t>
              </a:r>
            </a:p>
            <a:p>
              <a:pPr eaLnBrk="1" hangingPunct="1">
                <a:lnSpc>
                  <a:spcPct val="80000"/>
                </a:lnSpc>
              </a:pPr>
              <a:r>
                <a:rPr lang="en-GB" sz="1800" i="1">
                  <a:solidFill>
                    <a:srgbClr val="333399"/>
                  </a:solidFill>
                  <a:latin typeface="Arial Rounded MT Bold" pitchFamily="-32" charset="0"/>
                </a:rPr>
                <a:t>Experimentation</a:t>
              </a:r>
            </a:p>
          </p:txBody>
        </p:sp>
        <p:sp>
          <p:nvSpPr>
            <p:cNvPr id="648209" name="Line 17"/>
            <p:cNvSpPr>
              <a:spLocks noChangeShapeType="1"/>
            </p:cNvSpPr>
            <p:nvPr/>
          </p:nvSpPr>
          <p:spPr bwMode="auto">
            <a:xfrm>
              <a:off x="1748" y="672"/>
              <a:ext cx="31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8210" name="Line 18"/>
            <p:cNvSpPr>
              <a:spLocks noChangeShapeType="1"/>
            </p:cNvSpPr>
            <p:nvPr/>
          </p:nvSpPr>
          <p:spPr bwMode="auto">
            <a:xfrm>
              <a:off x="3024" y="672"/>
              <a:ext cx="43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8211" name="Line 19"/>
            <p:cNvSpPr>
              <a:spLocks noChangeShapeType="1"/>
            </p:cNvSpPr>
            <p:nvPr/>
          </p:nvSpPr>
          <p:spPr bwMode="auto">
            <a:xfrm>
              <a:off x="3888" y="874"/>
              <a:ext cx="0" cy="31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8212" name="Line 20"/>
            <p:cNvSpPr>
              <a:spLocks noChangeShapeType="1"/>
            </p:cNvSpPr>
            <p:nvPr/>
          </p:nvSpPr>
          <p:spPr bwMode="auto">
            <a:xfrm>
              <a:off x="3888" y="1386"/>
              <a:ext cx="0" cy="51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8213" name="Line 21"/>
            <p:cNvSpPr>
              <a:spLocks noChangeShapeType="1"/>
            </p:cNvSpPr>
            <p:nvPr/>
          </p:nvSpPr>
          <p:spPr bwMode="auto">
            <a:xfrm flipH="1" flipV="1">
              <a:off x="3048" y="2160"/>
              <a:ext cx="257" cy="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8214" name="Line 22"/>
            <p:cNvSpPr>
              <a:spLocks noChangeShapeType="1"/>
            </p:cNvSpPr>
            <p:nvPr/>
          </p:nvSpPr>
          <p:spPr bwMode="auto">
            <a:xfrm flipH="1">
              <a:off x="1632" y="2160"/>
              <a:ext cx="38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8215" name="Line 23"/>
            <p:cNvSpPr>
              <a:spLocks noChangeShapeType="1"/>
            </p:cNvSpPr>
            <p:nvPr/>
          </p:nvSpPr>
          <p:spPr bwMode="auto">
            <a:xfrm>
              <a:off x="1344" y="888"/>
              <a:ext cx="0" cy="16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8216" name="Line 24"/>
            <p:cNvSpPr>
              <a:spLocks noChangeShapeType="1"/>
            </p:cNvSpPr>
            <p:nvPr/>
          </p:nvSpPr>
          <p:spPr bwMode="auto">
            <a:xfrm>
              <a:off x="1344" y="1488"/>
              <a:ext cx="0" cy="43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8217" name="Text Box 25"/>
            <p:cNvSpPr txBox="1">
              <a:spLocks noChangeArrowheads="1"/>
            </p:cNvSpPr>
            <p:nvPr/>
          </p:nvSpPr>
          <p:spPr bwMode="auto">
            <a:xfrm>
              <a:off x="2262" y="1152"/>
              <a:ext cx="750"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r>
                <a:rPr lang="en-GB" sz="1800" i="1">
                  <a:solidFill>
                    <a:srgbClr val="333399"/>
                  </a:solidFill>
                  <a:latin typeface="Arial Rounded MT Bold" pitchFamily="-32" charset="0"/>
                </a:rPr>
                <a:t>Revision</a:t>
              </a:r>
            </a:p>
          </p:txBody>
        </p:sp>
        <p:sp>
          <p:nvSpPr>
            <p:cNvPr id="648218" name="Line 26"/>
            <p:cNvSpPr>
              <a:spLocks noChangeShapeType="1"/>
            </p:cNvSpPr>
            <p:nvPr/>
          </p:nvSpPr>
          <p:spPr bwMode="auto">
            <a:xfrm flipV="1">
              <a:off x="1632" y="1392"/>
              <a:ext cx="864" cy="57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8219" name="Line 27"/>
            <p:cNvSpPr>
              <a:spLocks noChangeShapeType="1"/>
            </p:cNvSpPr>
            <p:nvPr/>
          </p:nvSpPr>
          <p:spPr bwMode="auto">
            <a:xfrm flipV="1">
              <a:off x="2904" y="828"/>
              <a:ext cx="576" cy="33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2"/>
          </p:nvPr>
        </p:nvSpPr>
        <p:spPr/>
        <p:txBody>
          <a:bodyPr/>
          <a:lstStyle/>
          <a:p>
            <a:fld id="{8C880857-7EF4-4C06-980D-2363CE42D88E}" type="slidenum">
              <a:rPr lang="en-US" smtClean="0"/>
              <a:pPr/>
              <a:t>35</a:t>
            </a:fld>
            <a:endParaRPr lang="en-US"/>
          </a:p>
        </p:txBody>
      </p:sp>
    </p:spTree>
    <p:extLst>
      <p:ext uri="{BB962C8B-B14F-4D97-AF65-F5344CB8AC3E}">
        <p14:creationId xmlns:p14="http://schemas.microsoft.com/office/powerpoint/2010/main" xmlns="" val="14253197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4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Hypothesis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162284701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8C880857-7EF4-4C06-980D-2363CE42D88E}" type="slidenum">
              <a:rPr lang="en-US" smtClean="0"/>
              <a:pPr/>
              <a:t>36</a:t>
            </a:fld>
            <a:endParaRPr lang="en-US"/>
          </a:p>
        </p:txBody>
      </p:sp>
    </p:spTree>
    <p:extLst>
      <p:ext uri="{BB962C8B-B14F-4D97-AF65-F5344CB8AC3E}">
        <p14:creationId xmlns:p14="http://schemas.microsoft.com/office/powerpoint/2010/main" xmlns="" val="23181984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Critical procedure for Hypothesis Testing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95380952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8C880857-7EF4-4C06-980D-2363CE42D88E}" type="slidenum">
              <a:rPr lang="en-US" smtClean="0"/>
              <a:pPr/>
              <a:t>37</a:t>
            </a:fld>
            <a:endParaRPr lang="en-US"/>
          </a:p>
        </p:txBody>
      </p:sp>
    </p:spTree>
    <p:extLst>
      <p:ext uri="{BB962C8B-B14F-4D97-AF65-F5344CB8AC3E}">
        <p14:creationId xmlns:p14="http://schemas.microsoft.com/office/powerpoint/2010/main" xmlns="" val="12138509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Critical procedure for Hypothesis Testing</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221115495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8C880857-7EF4-4C06-980D-2363CE42D88E}" type="slidenum">
              <a:rPr lang="en-US" smtClean="0"/>
              <a:pPr/>
              <a:t>38</a:t>
            </a:fld>
            <a:endParaRPr lang="en-US"/>
          </a:p>
        </p:txBody>
      </p:sp>
    </p:spTree>
    <p:extLst>
      <p:ext uri="{BB962C8B-B14F-4D97-AF65-F5344CB8AC3E}">
        <p14:creationId xmlns:p14="http://schemas.microsoft.com/office/powerpoint/2010/main" xmlns="" val="14532068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Process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10464849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8C880857-7EF4-4C06-980D-2363CE42D88E}" type="slidenum">
              <a:rPr lang="en-US" smtClean="0"/>
              <a:pPr/>
              <a:t>39</a:t>
            </a:fld>
            <a:endParaRPr lang="en-US"/>
          </a:p>
        </p:txBody>
      </p:sp>
    </p:spTree>
    <p:extLst>
      <p:ext uri="{BB962C8B-B14F-4D97-AF65-F5344CB8AC3E}">
        <p14:creationId xmlns:p14="http://schemas.microsoft.com/office/powerpoint/2010/main" xmlns="" val="29455654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z="4000"/>
              <a:t>Summary Table of Statistical Tests</a:t>
            </a:r>
          </a:p>
        </p:txBody>
      </p:sp>
      <p:grpSp>
        <p:nvGrpSpPr>
          <p:cNvPr id="26730" name="Group 106"/>
          <p:cNvGrpSpPr>
            <a:grpSpLocks/>
          </p:cNvGrpSpPr>
          <p:nvPr/>
        </p:nvGrpSpPr>
        <p:grpSpPr bwMode="auto">
          <a:xfrm>
            <a:off x="381000" y="1295400"/>
            <a:ext cx="8382000" cy="4648200"/>
            <a:chOff x="-4" y="-4"/>
            <a:chExt cx="4575" cy="3695"/>
          </a:xfrm>
        </p:grpSpPr>
        <p:grpSp>
          <p:nvGrpSpPr>
            <p:cNvPr id="26728" name="Group 104"/>
            <p:cNvGrpSpPr>
              <a:grpSpLocks/>
            </p:cNvGrpSpPr>
            <p:nvPr/>
          </p:nvGrpSpPr>
          <p:grpSpPr bwMode="auto">
            <a:xfrm>
              <a:off x="0" y="0"/>
              <a:ext cx="4567" cy="3687"/>
              <a:chOff x="0" y="0"/>
              <a:chExt cx="4567" cy="3687"/>
            </a:xfrm>
          </p:grpSpPr>
          <p:grpSp>
            <p:nvGrpSpPr>
              <p:cNvPr id="26663" name="Group 39"/>
              <p:cNvGrpSpPr>
                <a:grpSpLocks/>
              </p:cNvGrpSpPr>
              <p:nvPr/>
            </p:nvGrpSpPr>
            <p:grpSpPr bwMode="auto">
              <a:xfrm>
                <a:off x="0" y="0"/>
                <a:ext cx="696" cy="1153"/>
                <a:chOff x="0" y="0"/>
                <a:chExt cx="696" cy="1153"/>
              </a:xfrm>
            </p:grpSpPr>
            <p:sp>
              <p:nvSpPr>
                <p:cNvPr id="26629" name="Rectangle 5"/>
                <p:cNvSpPr>
                  <a:spLocks noChangeArrowheads="1"/>
                </p:cNvSpPr>
                <p:nvPr/>
              </p:nvSpPr>
              <p:spPr bwMode="auto">
                <a:xfrm>
                  <a:off x="43" y="0"/>
                  <a:ext cx="610" cy="1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Level of Measurement</a:t>
                  </a:r>
                </a:p>
                <a:p>
                  <a:pPr algn="ctr"/>
                  <a:endParaRPr lang="en-US">
                    <a:latin typeface="Arial" pitchFamily="34" charset="0"/>
                  </a:endParaRPr>
                </a:p>
              </p:txBody>
            </p:sp>
            <p:sp>
              <p:nvSpPr>
                <p:cNvPr id="26662" name="Rectangle 38"/>
                <p:cNvSpPr>
                  <a:spLocks noChangeArrowheads="1"/>
                </p:cNvSpPr>
                <p:nvPr/>
              </p:nvSpPr>
              <p:spPr bwMode="auto">
                <a:xfrm>
                  <a:off x="0" y="0"/>
                  <a:ext cx="696" cy="1153"/>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65" name="Group 41"/>
              <p:cNvGrpSpPr>
                <a:grpSpLocks/>
              </p:cNvGrpSpPr>
              <p:nvPr/>
            </p:nvGrpSpPr>
            <p:grpSpPr bwMode="auto">
              <a:xfrm>
                <a:off x="696" y="0"/>
                <a:ext cx="3209" cy="346"/>
                <a:chOff x="696" y="0"/>
                <a:chExt cx="3209" cy="346"/>
              </a:xfrm>
            </p:grpSpPr>
            <p:sp>
              <p:nvSpPr>
                <p:cNvPr id="26630" name="Rectangle 6"/>
                <p:cNvSpPr>
                  <a:spLocks noChangeArrowheads="1"/>
                </p:cNvSpPr>
                <p:nvPr/>
              </p:nvSpPr>
              <p:spPr bwMode="auto">
                <a:xfrm>
                  <a:off x="739" y="0"/>
                  <a:ext cx="3123" cy="3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Sample Characteristics</a:t>
                  </a:r>
                </a:p>
                <a:p>
                  <a:pPr algn="ctr"/>
                  <a:endParaRPr lang="en-US">
                    <a:latin typeface="Arial" pitchFamily="34" charset="0"/>
                  </a:endParaRPr>
                </a:p>
              </p:txBody>
            </p:sp>
            <p:sp>
              <p:nvSpPr>
                <p:cNvPr id="26664" name="Rectangle 40"/>
                <p:cNvSpPr>
                  <a:spLocks noChangeArrowheads="1"/>
                </p:cNvSpPr>
                <p:nvPr/>
              </p:nvSpPr>
              <p:spPr bwMode="auto">
                <a:xfrm>
                  <a:off x="696" y="0"/>
                  <a:ext cx="3209" cy="34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67" name="Group 43"/>
              <p:cNvGrpSpPr>
                <a:grpSpLocks/>
              </p:cNvGrpSpPr>
              <p:nvPr/>
            </p:nvGrpSpPr>
            <p:grpSpPr bwMode="auto">
              <a:xfrm>
                <a:off x="3905" y="0"/>
                <a:ext cx="662" cy="1153"/>
                <a:chOff x="3905" y="0"/>
                <a:chExt cx="662" cy="1153"/>
              </a:xfrm>
            </p:grpSpPr>
            <p:sp>
              <p:nvSpPr>
                <p:cNvPr id="26631" name="Rectangle 7"/>
                <p:cNvSpPr>
                  <a:spLocks noChangeArrowheads="1"/>
                </p:cNvSpPr>
                <p:nvPr/>
              </p:nvSpPr>
              <p:spPr bwMode="auto">
                <a:xfrm>
                  <a:off x="3948" y="0"/>
                  <a:ext cx="576" cy="1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Correlation</a:t>
                  </a:r>
                </a:p>
                <a:p>
                  <a:pPr algn="ctr"/>
                  <a:endParaRPr lang="en-US">
                    <a:latin typeface="Arial" pitchFamily="34" charset="0"/>
                  </a:endParaRPr>
                </a:p>
              </p:txBody>
            </p:sp>
            <p:sp>
              <p:nvSpPr>
                <p:cNvPr id="26666" name="Rectangle 42"/>
                <p:cNvSpPr>
                  <a:spLocks noChangeArrowheads="1"/>
                </p:cNvSpPr>
                <p:nvPr/>
              </p:nvSpPr>
              <p:spPr bwMode="auto">
                <a:xfrm>
                  <a:off x="3905" y="0"/>
                  <a:ext cx="662" cy="1153"/>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69" name="Group 45"/>
              <p:cNvGrpSpPr>
                <a:grpSpLocks/>
              </p:cNvGrpSpPr>
              <p:nvPr/>
            </p:nvGrpSpPr>
            <p:grpSpPr bwMode="auto">
              <a:xfrm>
                <a:off x="696" y="346"/>
                <a:ext cx="469" cy="807"/>
                <a:chOff x="696" y="346"/>
                <a:chExt cx="469" cy="807"/>
              </a:xfrm>
            </p:grpSpPr>
            <p:sp>
              <p:nvSpPr>
                <p:cNvPr id="26632" name="Rectangle 8"/>
                <p:cNvSpPr>
                  <a:spLocks noChangeArrowheads="1"/>
                </p:cNvSpPr>
                <p:nvPr/>
              </p:nvSpPr>
              <p:spPr bwMode="auto">
                <a:xfrm>
                  <a:off x="739" y="346"/>
                  <a:ext cx="383" cy="8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1 Sample</a:t>
                  </a:r>
                </a:p>
                <a:p>
                  <a:pPr algn="ctr"/>
                  <a:endParaRPr lang="en-US">
                    <a:latin typeface="Arial" pitchFamily="34" charset="0"/>
                  </a:endParaRPr>
                </a:p>
              </p:txBody>
            </p:sp>
            <p:sp>
              <p:nvSpPr>
                <p:cNvPr id="26668" name="Rectangle 44"/>
                <p:cNvSpPr>
                  <a:spLocks noChangeArrowheads="1"/>
                </p:cNvSpPr>
                <p:nvPr/>
              </p:nvSpPr>
              <p:spPr bwMode="auto">
                <a:xfrm>
                  <a:off x="696" y="346"/>
                  <a:ext cx="469" cy="807"/>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71" name="Group 47"/>
              <p:cNvGrpSpPr>
                <a:grpSpLocks/>
              </p:cNvGrpSpPr>
              <p:nvPr/>
            </p:nvGrpSpPr>
            <p:grpSpPr bwMode="auto">
              <a:xfrm>
                <a:off x="1165" y="346"/>
                <a:ext cx="1344" cy="346"/>
                <a:chOff x="1165" y="346"/>
                <a:chExt cx="1344" cy="346"/>
              </a:xfrm>
            </p:grpSpPr>
            <p:sp>
              <p:nvSpPr>
                <p:cNvPr id="26633" name="Rectangle 9"/>
                <p:cNvSpPr>
                  <a:spLocks noChangeArrowheads="1"/>
                </p:cNvSpPr>
                <p:nvPr/>
              </p:nvSpPr>
              <p:spPr bwMode="auto">
                <a:xfrm>
                  <a:off x="1208" y="346"/>
                  <a:ext cx="1258" cy="3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2 Sample</a:t>
                  </a:r>
                </a:p>
                <a:p>
                  <a:pPr algn="ctr"/>
                  <a:endParaRPr lang="en-US">
                    <a:latin typeface="Arial" pitchFamily="34" charset="0"/>
                  </a:endParaRPr>
                </a:p>
              </p:txBody>
            </p:sp>
            <p:sp>
              <p:nvSpPr>
                <p:cNvPr id="26670" name="Rectangle 46"/>
                <p:cNvSpPr>
                  <a:spLocks noChangeArrowheads="1"/>
                </p:cNvSpPr>
                <p:nvPr/>
              </p:nvSpPr>
              <p:spPr bwMode="auto">
                <a:xfrm>
                  <a:off x="1165" y="346"/>
                  <a:ext cx="1344" cy="34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73" name="Group 49"/>
              <p:cNvGrpSpPr>
                <a:grpSpLocks/>
              </p:cNvGrpSpPr>
              <p:nvPr/>
            </p:nvGrpSpPr>
            <p:grpSpPr bwMode="auto">
              <a:xfrm>
                <a:off x="2509" y="346"/>
                <a:ext cx="1396" cy="346"/>
                <a:chOff x="2509" y="346"/>
                <a:chExt cx="1396" cy="346"/>
              </a:xfrm>
            </p:grpSpPr>
            <p:sp>
              <p:nvSpPr>
                <p:cNvPr id="26634" name="Rectangle 10"/>
                <p:cNvSpPr>
                  <a:spLocks noChangeArrowheads="1"/>
                </p:cNvSpPr>
                <p:nvPr/>
              </p:nvSpPr>
              <p:spPr bwMode="auto">
                <a:xfrm>
                  <a:off x="2552" y="346"/>
                  <a:ext cx="1310" cy="3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K Sample (i.e., &gt;2)</a:t>
                  </a:r>
                </a:p>
                <a:p>
                  <a:pPr algn="ctr"/>
                  <a:endParaRPr lang="en-US">
                    <a:latin typeface="Arial" pitchFamily="34" charset="0"/>
                  </a:endParaRPr>
                </a:p>
              </p:txBody>
            </p:sp>
            <p:sp>
              <p:nvSpPr>
                <p:cNvPr id="26672" name="Rectangle 48"/>
                <p:cNvSpPr>
                  <a:spLocks noChangeArrowheads="1"/>
                </p:cNvSpPr>
                <p:nvPr/>
              </p:nvSpPr>
              <p:spPr bwMode="auto">
                <a:xfrm>
                  <a:off x="2509" y="346"/>
                  <a:ext cx="1396" cy="34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75" name="Group 51"/>
              <p:cNvGrpSpPr>
                <a:grpSpLocks/>
              </p:cNvGrpSpPr>
              <p:nvPr/>
            </p:nvGrpSpPr>
            <p:grpSpPr bwMode="auto">
              <a:xfrm>
                <a:off x="1165" y="692"/>
                <a:ext cx="682" cy="461"/>
                <a:chOff x="1165" y="692"/>
                <a:chExt cx="682" cy="461"/>
              </a:xfrm>
            </p:grpSpPr>
            <p:sp>
              <p:nvSpPr>
                <p:cNvPr id="26635" name="Rectangle 11"/>
                <p:cNvSpPr>
                  <a:spLocks noChangeArrowheads="1"/>
                </p:cNvSpPr>
                <p:nvPr/>
              </p:nvSpPr>
              <p:spPr bwMode="auto">
                <a:xfrm>
                  <a:off x="1208" y="692"/>
                  <a:ext cx="596" cy="4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Independent</a:t>
                  </a:r>
                </a:p>
                <a:p>
                  <a:pPr algn="ctr"/>
                  <a:endParaRPr lang="en-US">
                    <a:latin typeface="Arial" pitchFamily="34" charset="0"/>
                  </a:endParaRPr>
                </a:p>
              </p:txBody>
            </p:sp>
            <p:sp>
              <p:nvSpPr>
                <p:cNvPr id="26674" name="Rectangle 50"/>
                <p:cNvSpPr>
                  <a:spLocks noChangeArrowheads="1"/>
                </p:cNvSpPr>
                <p:nvPr/>
              </p:nvSpPr>
              <p:spPr bwMode="auto">
                <a:xfrm>
                  <a:off x="1165" y="692"/>
                  <a:ext cx="682" cy="461"/>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77" name="Group 53"/>
              <p:cNvGrpSpPr>
                <a:grpSpLocks/>
              </p:cNvGrpSpPr>
              <p:nvPr/>
            </p:nvGrpSpPr>
            <p:grpSpPr bwMode="auto">
              <a:xfrm>
                <a:off x="1847" y="692"/>
                <a:ext cx="662" cy="461"/>
                <a:chOff x="1847" y="692"/>
                <a:chExt cx="662" cy="461"/>
              </a:xfrm>
            </p:grpSpPr>
            <p:sp>
              <p:nvSpPr>
                <p:cNvPr id="26636" name="Rectangle 12"/>
                <p:cNvSpPr>
                  <a:spLocks noChangeArrowheads="1"/>
                </p:cNvSpPr>
                <p:nvPr/>
              </p:nvSpPr>
              <p:spPr bwMode="auto">
                <a:xfrm>
                  <a:off x="1890" y="692"/>
                  <a:ext cx="576" cy="4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Dependent    </a:t>
                  </a:r>
                </a:p>
                <a:p>
                  <a:pPr algn="ctr"/>
                  <a:endParaRPr lang="en-US">
                    <a:latin typeface="Arial" pitchFamily="34" charset="0"/>
                  </a:endParaRPr>
                </a:p>
              </p:txBody>
            </p:sp>
            <p:sp>
              <p:nvSpPr>
                <p:cNvPr id="26676" name="Rectangle 52"/>
                <p:cNvSpPr>
                  <a:spLocks noChangeArrowheads="1"/>
                </p:cNvSpPr>
                <p:nvPr/>
              </p:nvSpPr>
              <p:spPr bwMode="auto">
                <a:xfrm>
                  <a:off x="1847" y="692"/>
                  <a:ext cx="662" cy="461"/>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79" name="Group 55"/>
              <p:cNvGrpSpPr>
                <a:grpSpLocks/>
              </p:cNvGrpSpPr>
              <p:nvPr/>
            </p:nvGrpSpPr>
            <p:grpSpPr bwMode="auto">
              <a:xfrm>
                <a:off x="2509" y="692"/>
                <a:ext cx="734" cy="461"/>
                <a:chOff x="2509" y="692"/>
                <a:chExt cx="734" cy="461"/>
              </a:xfrm>
            </p:grpSpPr>
            <p:sp>
              <p:nvSpPr>
                <p:cNvPr id="26637" name="Rectangle 13"/>
                <p:cNvSpPr>
                  <a:spLocks noChangeArrowheads="1"/>
                </p:cNvSpPr>
                <p:nvPr/>
              </p:nvSpPr>
              <p:spPr bwMode="auto">
                <a:xfrm>
                  <a:off x="2552" y="692"/>
                  <a:ext cx="648" cy="4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Independent</a:t>
                  </a:r>
                </a:p>
                <a:p>
                  <a:pPr algn="ctr"/>
                  <a:endParaRPr lang="en-US">
                    <a:latin typeface="Arial" pitchFamily="34" charset="0"/>
                  </a:endParaRPr>
                </a:p>
              </p:txBody>
            </p:sp>
            <p:sp>
              <p:nvSpPr>
                <p:cNvPr id="26678" name="Rectangle 54"/>
                <p:cNvSpPr>
                  <a:spLocks noChangeArrowheads="1"/>
                </p:cNvSpPr>
                <p:nvPr/>
              </p:nvSpPr>
              <p:spPr bwMode="auto">
                <a:xfrm>
                  <a:off x="2509" y="692"/>
                  <a:ext cx="734" cy="461"/>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81" name="Group 57"/>
              <p:cNvGrpSpPr>
                <a:grpSpLocks/>
              </p:cNvGrpSpPr>
              <p:nvPr/>
            </p:nvGrpSpPr>
            <p:grpSpPr bwMode="auto">
              <a:xfrm>
                <a:off x="3243" y="692"/>
                <a:ext cx="662" cy="461"/>
                <a:chOff x="3243" y="692"/>
                <a:chExt cx="662" cy="461"/>
              </a:xfrm>
            </p:grpSpPr>
            <p:sp>
              <p:nvSpPr>
                <p:cNvPr id="26638" name="Rectangle 14"/>
                <p:cNvSpPr>
                  <a:spLocks noChangeArrowheads="1"/>
                </p:cNvSpPr>
                <p:nvPr/>
              </p:nvSpPr>
              <p:spPr bwMode="auto">
                <a:xfrm>
                  <a:off x="3286" y="692"/>
                  <a:ext cx="576" cy="4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Dependent</a:t>
                  </a:r>
                </a:p>
                <a:p>
                  <a:pPr algn="ctr"/>
                  <a:endParaRPr lang="en-US">
                    <a:latin typeface="Arial" pitchFamily="34" charset="0"/>
                  </a:endParaRPr>
                </a:p>
              </p:txBody>
            </p:sp>
            <p:sp>
              <p:nvSpPr>
                <p:cNvPr id="26680" name="Rectangle 56"/>
                <p:cNvSpPr>
                  <a:spLocks noChangeArrowheads="1"/>
                </p:cNvSpPr>
                <p:nvPr/>
              </p:nvSpPr>
              <p:spPr bwMode="auto">
                <a:xfrm>
                  <a:off x="3243" y="692"/>
                  <a:ext cx="662" cy="461"/>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83" name="Group 59"/>
              <p:cNvGrpSpPr>
                <a:grpSpLocks/>
              </p:cNvGrpSpPr>
              <p:nvPr/>
            </p:nvGrpSpPr>
            <p:grpSpPr bwMode="auto">
              <a:xfrm>
                <a:off x="0" y="1153"/>
                <a:ext cx="696" cy="576"/>
                <a:chOff x="0" y="1153"/>
                <a:chExt cx="696" cy="576"/>
              </a:xfrm>
            </p:grpSpPr>
            <p:sp>
              <p:nvSpPr>
                <p:cNvPr id="26639" name="Rectangle 15"/>
                <p:cNvSpPr>
                  <a:spLocks noChangeArrowheads="1"/>
                </p:cNvSpPr>
                <p:nvPr/>
              </p:nvSpPr>
              <p:spPr bwMode="auto">
                <a:xfrm>
                  <a:off x="43" y="1153"/>
                  <a:ext cx="610" cy="5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Categorical or Nominal</a:t>
                  </a:r>
                </a:p>
                <a:p>
                  <a:pPr algn="ctr"/>
                  <a:endParaRPr lang="en-US">
                    <a:latin typeface="Arial" pitchFamily="34" charset="0"/>
                  </a:endParaRPr>
                </a:p>
              </p:txBody>
            </p:sp>
            <p:sp>
              <p:nvSpPr>
                <p:cNvPr id="26682" name="Rectangle 58"/>
                <p:cNvSpPr>
                  <a:spLocks noChangeArrowheads="1"/>
                </p:cNvSpPr>
                <p:nvPr/>
              </p:nvSpPr>
              <p:spPr bwMode="auto">
                <a:xfrm>
                  <a:off x="0" y="1153"/>
                  <a:ext cx="696" cy="57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85" name="Group 61"/>
              <p:cNvGrpSpPr>
                <a:grpSpLocks/>
              </p:cNvGrpSpPr>
              <p:nvPr/>
            </p:nvGrpSpPr>
            <p:grpSpPr bwMode="auto">
              <a:xfrm>
                <a:off x="696" y="1153"/>
                <a:ext cx="469" cy="576"/>
                <a:chOff x="696" y="1153"/>
                <a:chExt cx="469" cy="576"/>
              </a:xfrm>
            </p:grpSpPr>
            <p:sp>
              <p:nvSpPr>
                <p:cNvPr id="26640" name="Rectangle 16"/>
                <p:cNvSpPr>
                  <a:spLocks noChangeArrowheads="1"/>
                </p:cNvSpPr>
                <p:nvPr/>
              </p:nvSpPr>
              <p:spPr bwMode="auto">
                <a:xfrm>
                  <a:off x="739" y="1153"/>
                  <a:ext cx="383" cy="5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Χ</a:t>
                  </a:r>
                  <a:r>
                    <a:rPr lang="en-US" sz="1200" baseline="30000">
                      <a:latin typeface="Arial" pitchFamily="34" charset="0"/>
                      <a:cs typeface="Times New Roman" pitchFamily="18" charset="0"/>
                    </a:rPr>
                    <a:t>2</a:t>
                  </a:r>
                  <a:r>
                    <a:rPr lang="en-US" sz="1200">
                      <a:latin typeface="Arial" pitchFamily="34" charset="0"/>
                      <a:cs typeface="Times New Roman" pitchFamily="18" charset="0"/>
                    </a:rPr>
                    <a:t> or bi-nomial</a:t>
                  </a:r>
                </a:p>
                <a:p>
                  <a:pPr algn="ctr"/>
                  <a:endParaRPr lang="en-US">
                    <a:latin typeface="Arial" pitchFamily="34" charset="0"/>
                  </a:endParaRPr>
                </a:p>
              </p:txBody>
            </p:sp>
            <p:sp>
              <p:nvSpPr>
                <p:cNvPr id="26684" name="Rectangle 60"/>
                <p:cNvSpPr>
                  <a:spLocks noChangeArrowheads="1"/>
                </p:cNvSpPr>
                <p:nvPr/>
              </p:nvSpPr>
              <p:spPr bwMode="auto">
                <a:xfrm>
                  <a:off x="696" y="1153"/>
                  <a:ext cx="469" cy="57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87" name="Group 63"/>
              <p:cNvGrpSpPr>
                <a:grpSpLocks/>
              </p:cNvGrpSpPr>
              <p:nvPr/>
            </p:nvGrpSpPr>
            <p:grpSpPr bwMode="auto">
              <a:xfrm>
                <a:off x="1165" y="1153"/>
                <a:ext cx="682" cy="576"/>
                <a:chOff x="1165" y="1153"/>
                <a:chExt cx="682" cy="576"/>
              </a:xfrm>
            </p:grpSpPr>
            <p:sp>
              <p:nvSpPr>
                <p:cNvPr id="26641" name="Rectangle 17"/>
                <p:cNvSpPr>
                  <a:spLocks noChangeArrowheads="1"/>
                </p:cNvSpPr>
                <p:nvPr/>
              </p:nvSpPr>
              <p:spPr bwMode="auto">
                <a:xfrm>
                  <a:off x="1208" y="1153"/>
                  <a:ext cx="596" cy="5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Χ</a:t>
                  </a:r>
                  <a:r>
                    <a:rPr lang="en-US" sz="1200" baseline="30000">
                      <a:latin typeface="Arial" pitchFamily="34" charset="0"/>
                      <a:cs typeface="Times New Roman" pitchFamily="18" charset="0"/>
                    </a:rPr>
                    <a:t>2</a:t>
                  </a:r>
                  <a:endParaRPr lang="en-US" sz="1200">
                    <a:latin typeface="Arial" pitchFamily="34" charset="0"/>
                    <a:cs typeface="Times New Roman" pitchFamily="18" charset="0"/>
                  </a:endParaRPr>
                </a:p>
                <a:p>
                  <a:pPr algn="ctr"/>
                  <a:endParaRPr lang="en-US">
                    <a:latin typeface="Arial" pitchFamily="34" charset="0"/>
                  </a:endParaRPr>
                </a:p>
              </p:txBody>
            </p:sp>
            <p:sp>
              <p:nvSpPr>
                <p:cNvPr id="26686" name="Rectangle 62"/>
                <p:cNvSpPr>
                  <a:spLocks noChangeArrowheads="1"/>
                </p:cNvSpPr>
                <p:nvPr/>
              </p:nvSpPr>
              <p:spPr bwMode="auto">
                <a:xfrm>
                  <a:off x="1165" y="1153"/>
                  <a:ext cx="682" cy="57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89" name="Group 65"/>
              <p:cNvGrpSpPr>
                <a:grpSpLocks/>
              </p:cNvGrpSpPr>
              <p:nvPr/>
            </p:nvGrpSpPr>
            <p:grpSpPr bwMode="auto">
              <a:xfrm>
                <a:off x="1847" y="1153"/>
                <a:ext cx="662" cy="576"/>
                <a:chOff x="1847" y="1153"/>
                <a:chExt cx="662" cy="576"/>
              </a:xfrm>
            </p:grpSpPr>
            <p:sp>
              <p:nvSpPr>
                <p:cNvPr id="26642" name="Rectangle 18"/>
                <p:cNvSpPr>
                  <a:spLocks noChangeArrowheads="1"/>
                </p:cNvSpPr>
                <p:nvPr/>
              </p:nvSpPr>
              <p:spPr bwMode="auto">
                <a:xfrm>
                  <a:off x="1890" y="1153"/>
                  <a:ext cx="576" cy="5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Macnarmar’s Χ</a:t>
                  </a:r>
                  <a:r>
                    <a:rPr lang="en-US" sz="1200" baseline="30000">
                      <a:latin typeface="Arial" pitchFamily="34" charset="0"/>
                      <a:cs typeface="Times New Roman" pitchFamily="18" charset="0"/>
                    </a:rPr>
                    <a:t>2</a:t>
                  </a:r>
                  <a:endParaRPr lang="en-US" sz="1200">
                    <a:latin typeface="Arial" pitchFamily="34" charset="0"/>
                    <a:cs typeface="Times New Roman" pitchFamily="18" charset="0"/>
                  </a:endParaRPr>
                </a:p>
                <a:p>
                  <a:pPr algn="ctr"/>
                  <a:endParaRPr lang="en-US">
                    <a:latin typeface="Arial" pitchFamily="34" charset="0"/>
                  </a:endParaRPr>
                </a:p>
              </p:txBody>
            </p:sp>
            <p:sp>
              <p:nvSpPr>
                <p:cNvPr id="26688" name="Rectangle 64"/>
                <p:cNvSpPr>
                  <a:spLocks noChangeArrowheads="1"/>
                </p:cNvSpPr>
                <p:nvPr/>
              </p:nvSpPr>
              <p:spPr bwMode="auto">
                <a:xfrm>
                  <a:off x="1847" y="1153"/>
                  <a:ext cx="662" cy="57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91" name="Group 67"/>
              <p:cNvGrpSpPr>
                <a:grpSpLocks/>
              </p:cNvGrpSpPr>
              <p:nvPr/>
            </p:nvGrpSpPr>
            <p:grpSpPr bwMode="auto">
              <a:xfrm>
                <a:off x="2509" y="1153"/>
                <a:ext cx="734" cy="576"/>
                <a:chOff x="2509" y="1153"/>
                <a:chExt cx="734" cy="576"/>
              </a:xfrm>
            </p:grpSpPr>
            <p:sp>
              <p:nvSpPr>
                <p:cNvPr id="26643" name="Rectangle 19"/>
                <p:cNvSpPr>
                  <a:spLocks noChangeArrowheads="1"/>
                </p:cNvSpPr>
                <p:nvPr/>
              </p:nvSpPr>
              <p:spPr bwMode="auto">
                <a:xfrm>
                  <a:off x="2552" y="1153"/>
                  <a:ext cx="648" cy="5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Χ</a:t>
                  </a:r>
                  <a:r>
                    <a:rPr lang="en-US" sz="1200" baseline="30000">
                      <a:latin typeface="Arial" pitchFamily="34" charset="0"/>
                      <a:cs typeface="Times New Roman" pitchFamily="18" charset="0"/>
                    </a:rPr>
                    <a:t>2</a:t>
                  </a:r>
                  <a:endParaRPr lang="en-US" sz="1200">
                    <a:latin typeface="Arial" pitchFamily="34" charset="0"/>
                    <a:cs typeface="Times New Roman" pitchFamily="18" charset="0"/>
                  </a:endParaRPr>
                </a:p>
                <a:p>
                  <a:pPr algn="ctr"/>
                  <a:endParaRPr lang="en-US">
                    <a:latin typeface="Arial" pitchFamily="34" charset="0"/>
                  </a:endParaRPr>
                </a:p>
              </p:txBody>
            </p:sp>
            <p:sp>
              <p:nvSpPr>
                <p:cNvPr id="26690" name="Rectangle 66"/>
                <p:cNvSpPr>
                  <a:spLocks noChangeArrowheads="1"/>
                </p:cNvSpPr>
                <p:nvPr/>
              </p:nvSpPr>
              <p:spPr bwMode="auto">
                <a:xfrm>
                  <a:off x="2509" y="1153"/>
                  <a:ext cx="734" cy="57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93" name="Group 69"/>
              <p:cNvGrpSpPr>
                <a:grpSpLocks/>
              </p:cNvGrpSpPr>
              <p:nvPr/>
            </p:nvGrpSpPr>
            <p:grpSpPr bwMode="auto">
              <a:xfrm>
                <a:off x="3243" y="1153"/>
                <a:ext cx="662" cy="576"/>
                <a:chOff x="3243" y="1153"/>
                <a:chExt cx="662" cy="576"/>
              </a:xfrm>
            </p:grpSpPr>
            <p:sp>
              <p:nvSpPr>
                <p:cNvPr id="26644" name="Rectangle 20"/>
                <p:cNvSpPr>
                  <a:spLocks noChangeArrowheads="1"/>
                </p:cNvSpPr>
                <p:nvPr/>
              </p:nvSpPr>
              <p:spPr bwMode="auto">
                <a:xfrm>
                  <a:off x="3286" y="1153"/>
                  <a:ext cx="576" cy="5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Cochran’s Q</a:t>
                  </a:r>
                </a:p>
                <a:p>
                  <a:pPr algn="ctr"/>
                  <a:endParaRPr lang="en-US">
                    <a:latin typeface="Arial" pitchFamily="34" charset="0"/>
                  </a:endParaRPr>
                </a:p>
              </p:txBody>
            </p:sp>
            <p:sp>
              <p:nvSpPr>
                <p:cNvPr id="26692" name="Rectangle 68"/>
                <p:cNvSpPr>
                  <a:spLocks noChangeArrowheads="1"/>
                </p:cNvSpPr>
                <p:nvPr/>
              </p:nvSpPr>
              <p:spPr bwMode="auto">
                <a:xfrm>
                  <a:off x="3243" y="1153"/>
                  <a:ext cx="662" cy="57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95" name="Group 71"/>
              <p:cNvGrpSpPr>
                <a:grpSpLocks/>
              </p:cNvGrpSpPr>
              <p:nvPr/>
            </p:nvGrpSpPr>
            <p:grpSpPr bwMode="auto">
              <a:xfrm>
                <a:off x="3905" y="1153"/>
                <a:ext cx="662" cy="576"/>
                <a:chOff x="3905" y="1153"/>
                <a:chExt cx="662" cy="576"/>
              </a:xfrm>
            </p:grpSpPr>
            <p:sp>
              <p:nvSpPr>
                <p:cNvPr id="26645" name="Rectangle 21"/>
                <p:cNvSpPr>
                  <a:spLocks noChangeArrowheads="1"/>
                </p:cNvSpPr>
                <p:nvPr/>
              </p:nvSpPr>
              <p:spPr bwMode="auto">
                <a:xfrm>
                  <a:off x="3948" y="1153"/>
                  <a:ext cx="576" cy="5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 </a:t>
                  </a:r>
                </a:p>
                <a:p>
                  <a:pPr algn="ctr"/>
                  <a:endParaRPr lang="en-US">
                    <a:latin typeface="Arial" pitchFamily="34" charset="0"/>
                  </a:endParaRPr>
                </a:p>
              </p:txBody>
            </p:sp>
            <p:sp>
              <p:nvSpPr>
                <p:cNvPr id="26694" name="Rectangle 70"/>
                <p:cNvSpPr>
                  <a:spLocks noChangeArrowheads="1"/>
                </p:cNvSpPr>
                <p:nvPr/>
              </p:nvSpPr>
              <p:spPr bwMode="auto">
                <a:xfrm>
                  <a:off x="3905" y="1153"/>
                  <a:ext cx="662" cy="57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97" name="Group 73"/>
              <p:cNvGrpSpPr>
                <a:grpSpLocks/>
              </p:cNvGrpSpPr>
              <p:nvPr/>
            </p:nvGrpSpPr>
            <p:grpSpPr bwMode="auto">
              <a:xfrm>
                <a:off x="0" y="1729"/>
                <a:ext cx="696" cy="806"/>
                <a:chOff x="0" y="1729"/>
                <a:chExt cx="696" cy="806"/>
              </a:xfrm>
            </p:grpSpPr>
            <p:sp>
              <p:nvSpPr>
                <p:cNvPr id="26646" name="Rectangle 22"/>
                <p:cNvSpPr>
                  <a:spLocks noChangeArrowheads="1"/>
                </p:cNvSpPr>
                <p:nvPr/>
              </p:nvSpPr>
              <p:spPr bwMode="auto">
                <a:xfrm>
                  <a:off x="43" y="1729"/>
                  <a:ext cx="610" cy="8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Rank or Ordinal</a:t>
                  </a:r>
                </a:p>
                <a:p>
                  <a:pPr algn="ctr"/>
                  <a:endParaRPr lang="en-US">
                    <a:latin typeface="Arial" pitchFamily="34" charset="0"/>
                  </a:endParaRPr>
                </a:p>
              </p:txBody>
            </p:sp>
            <p:sp>
              <p:nvSpPr>
                <p:cNvPr id="26696" name="Rectangle 72"/>
                <p:cNvSpPr>
                  <a:spLocks noChangeArrowheads="1"/>
                </p:cNvSpPr>
                <p:nvPr/>
              </p:nvSpPr>
              <p:spPr bwMode="auto">
                <a:xfrm>
                  <a:off x="0" y="1729"/>
                  <a:ext cx="696" cy="80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699" name="Group 75"/>
              <p:cNvGrpSpPr>
                <a:grpSpLocks/>
              </p:cNvGrpSpPr>
              <p:nvPr/>
            </p:nvGrpSpPr>
            <p:grpSpPr bwMode="auto">
              <a:xfrm>
                <a:off x="696" y="1729"/>
                <a:ext cx="469" cy="806"/>
                <a:chOff x="696" y="1729"/>
                <a:chExt cx="469" cy="806"/>
              </a:xfrm>
            </p:grpSpPr>
            <p:sp>
              <p:nvSpPr>
                <p:cNvPr id="26647" name="Rectangle 23"/>
                <p:cNvSpPr>
                  <a:spLocks noChangeArrowheads="1"/>
                </p:cNvSpPr>
                <p:nvPr/>
              </p:nvSpPr>
              <p:spPr bwMode="auto">
                <a:xfrm>
                  <a:off x="739" y="1729"/>
                  <a:ext cx="383" cy="8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 </a:t>
                  </a:r>
                </a:p>
                <a:p>
                  <a:pPr algn="ctr"/>
                  <a:endParaRPr lang="en-US">
                    <a:latin typeface="Arial" pitchFamily="34" charset="0"/>
                  </a:endParaRPr>
                </a:p>
              </p:txBody>
            </p:sp>
            <p:sp>
              <p:nvSpPr>
                <p:cNvPr id="26698" name="Rectangle 74"/>
                <p:cNvSpPr>
                  <a:spLocks noChangeArrowheads="1"/>
                </p:cNvSpPr>
                <p:nvPr/>
              </p:nvSpPr>
              <p:spPr bwMode="auto">
                <a:xfrm>
                  <a:off x="696" y="1729"/>
                  <a:ext cx="469" cy="80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701" name="Group 77"/>
              <p:cNvGrpSpPr>
                <a:grpSpLocks/>
              </p:cNvGrpSpPr>
              <p:nvPr/>
            </p:nvGrpSpPr>
            <p:grpSpPr bwMode="auto">
              <a:xfrm>
                <a:off x="1165" y="1729"/>
                <a:ext cx="682" cy="806"/>
                <a:chOff x="1165" y="1729"/>
                <a:chExt cx="682" cy="806"/>
              </a:xfrm>
            </p:grpSpPr>
            <p:sp>
              <p:nvSpPr>
                <p:cNvPr id="26648" name="Rectangle 24"/>
                <p:cNvSpPr>
                  <a:spLocks noChangeArrowheads="1"/>
                </p:cNvSpPr>
                <p:nvPr/>
              </p:nvSpPr>
              <p:spPr bwMode="auto">
                <a:xfrm>
                  <a:off x="1208" y="1729"/>
                  <a:ext cx="596" cy="8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Mann Whitney U</a:t>
                  </a:r>
                </a:p>
                <a:p>
                  <a:pPr algn="ctr"/>
                  <a:endParaRPr lang="en-US">
                    <a:latin typeface="Arial" pitchFamily="34" charset="0"/>
                  </a:endParaRPr>
                </a:p>
              </p:txBody>
            </p:sp>
            <p:sp>
              <p:nvSpPr>
                <p:cNvPr id="26700" name="Rectangle 76"/>
                <p:cNvSpPr>
                  <a:spLocks noChangeArrowheads="1"/>
                </p:cNvSpPr>
                <p:nvPr/>
              </p:nvSpPr>
              <p:spPr bwMode="auto">
                <a:xfrm>
                  <a:off x="1165" y="1729"/>
                  <a:ext cx="682" cy="80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703" name="Group 79"/>
              <p:cNvGrpSpPr>
                <a:grpSpLocks/>
              </p:cNvGrpSpPr>
              <p:nvPr/>
            </p:nvGrpSpPr>
            <p:grpSpPr bwMode="auto">
              <a:xfrm>
                <a:off x="1847" y="1729"/>
                <a:ext cx="662" cy="806"/>
                <a:chOff x="1847" y="1729"/>
                <a:chExt cx="662" cy="806"/>
              </a:xfrm>
            </p:grpSpPr>
            <p:sp>
              <p:nvSpPr>
                <p:cNvPr id="26649" name="Rectangle 25"/>
                <p:cNvSpPr>
                  <a:spLocks noChangeArrowheads="1"/>
                </p:cNvSpPr>
                <p:nvPr/>
              </p:nvSpPr>
              <p:spPr bwMode="auto">
                <a:xfrm>
                  <a:off x="1890" y="1729"/>
                  <a:ext cx="576" cy="8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Wilcoxin Matched Pairs Signed Ranks</a:t>
                  </a:r>
                </a:p>
                <a:p>
                  <a:pPr algn="ctr"/>
                  <a:endParaRPr lang="en-US">
                    <a:latin typeface="Arial" pitchFamily="34" charset="0"/>
                  </a:endParaRPr>
                </a:p>
              </p:txBody>
            </p:sp>
            <p:sp>
              <p:nvSpPr>
                <p:cNvPr id="26702" name="Rectangle 78"/>
                <p:cNvSpPr>
                  <a:spLocks noChangeArrowheads="1"/>
                </p:cNvSpPr>
                <p:nvPr/>
              </p:nvSpPr>
              <p:spPr bwMode="auto">
                <a:xfrm>
                  <a:off x="1847" y="1729"/>
                  <a:ext cx="662" cy="80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705" name="Group 81"/>
              <p:cNvGrpSpPr>
                <a:grpSpLocks/>
              </p:cNvGrpSpPr>
              <p:nvPr/>
            </p:nvGrpSpPr>
            <p:grpSpPr bwMode="auto">
              <a:xfrm>
                <a:off x="2509" y="1729"/>
                <a:ext cx="734" cy="806"/>
                <a:chOff x="2509" y="1729"/>
                <a:chExt cx="734" cy="806"/>
              </a:xfrm>
            </p:grpSpPr>
            <p:sp>
              <p:nvSpPr>
                <p:cNvPr id="26650" name="Rectangle 26"/>
                <p:cNvSpPr>
                  <a:spLocks noChangeArrowheads="1"/>
                </p:cNvSpPr>
                <p:nvPr/>
              </p:nvSpPr>
              <p:spPr bwMode="auto">
                <a:xfrm>
                  <a:off x="2552" y="1729"/>
                  <a:ext cx="648" cy="8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Kruskal Wallis H</a:t>
                  </a:r>
                </a:p>
                <a:p>
                  <a:pPr algn="ctr"/>
                  <a:endParaRPr lang="en-US">
                    <a:latin typeface="Arial" pitchFamily="34" charset="0"/>
                  </a:endParaRPr>
                </a:p>
              </p:txBody>
            </p:sp>
            <p:sp>
              <p:nvSpPr>
                <p:cNvPr id="26704" name="Rectangle 80"/>
                <p:cNvSpPr>
                  <a:spLocks noChangeArrowheads="1"/>
                </p:cNvSpPr>
                <p:nvPr/>
              </p:nvSpPr>
              <p:spPr bwMode="auto">
                <a:xfrm>
                  <a:off x="2509" y="1729"/>
                  <a:ext cx="734" cy="80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707" name="Group 83"/>
              <p:cNvGrpSpPr>
                <a:grpSpLocks/>
              </p:cNvGrpSpPr>
              <p:nvPr/>
            </p:nvGrpSpPr>
            <p:grpSpPr bwMode="auto">
              <a:xfrm>
                <a:off x="3243" y="1729"/>
                <a:ext cx="662" cy="806"/>
                <a:chOff x="3243" y="1729"/>
                <a:chExt cx="662" cy="806"/>
              </a:xfrm>
            </p:grpSpPr>
            <p:sp>
              <p:nvSpPr>
                <p:cNvPr id="26651" name="Rectangle 27"/>
                <p:cNvSpPr>
                  <a:spLocks noChangeArrowheads="1"/>
                </p:cNvSpPr>
                <p:nvPr/>
              </p:nvSpPr>
              <p:spPr bwMode="auto">
                <a:xfrm>
                  <a:off x="3286" y="1729"/>
                  <a:ext cx="576" cy="8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Friendman’s ANOVA</a:t>
                  </a:r>
                </a:p>
                <a:p>
                  <a:pPr algn="ctr"/>
                  <a:endParaRPr lang="en-US">
                    <a:latin typeface="Arial" pitchFamily="34" charset="0"/>
                  </a:endParaRPr>
                </a:p>
              </p:txBody>
            </p:sp>
            <p:sp>
              <p:nvSpPr>
                <p:cNvPr id="26706" name="Rectangle 82"/>
                <p:cNvSpPr>
                  <a:spLocks noChangeArrowheads="1"/>
                </p:cNvSpPr>
                <p:nvPr/>
              </p:nvSpPr>
              <p:spPr bwMode="auto">
                <a:xfrm>
                  <a:off x="3243" y="1729"/>
                  <a:ext cx="662" cy="80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709" name="Group 85"/>
              <p:cNvGrpSpPr>
                <a:grpSpLocks/>
              </p:cNvGrpSpPr>
              <p:nvPr/>
            </p:nvGrpSpPr>
            <p:grpSpPr bwMode="auto">
              <a:xfrm>
                <a:off x="3905" y="1729"/>
                <a:ext cx="662" cy="806"/>
                <a:chOff x="3905" y="1729"/>
                <a:chExt cx="662" cy="806"/>
              </a:xfrm>
            </p:grpSpPr>
            <p:sp>
              <p:nvSpPr>
                <p:cNvPr id="26652" name="Rectangle 28"/>
                <p:cNvSpPr>
                  <a:spLocks noChangeArrowheads="1"/>
                </p:cNvSpPr>
                <p:nvPr/>
              </p:nvSpPr>
              <p:spPr bwMode="auto">
                <a:xfrm>
                  <a:off x="3948" y="1729"/>
                  <a:ext cx="576" cy="8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Spearman’s rho</a:t>
                  </a:r>
                </a:p>
                <a:p>
                  <a:pPr algn="ctr"/>
                  <a:endParaRPr lang="en-US">
                    <a:latin typeface="Arial" pitchFamily="34" charset="0"/>
                  </a:endParaRPr>
                </a:p>
              </p:txBody>
            </p:sp>
            <p:sp>
              <p:nvSpPr>
                <p:cNvPr id="26708" name="Rectangle 84"/>
                <p:cNvSpPr>
                  <a:spLocks noChangeArrowheads="1"/>
                </p:cNvSpPr>
                <p:nvPr/>
              </p:nvSpPr>
              <p:spPr bwMode="auto">
                <a:xfrm>
                  <a:off x="3905" y="1729"/>
                  <a:ext cx="662" cy="80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711" name="Group 87"/>
              <p:cNvGrpSpPr>
                <a:grpSpLocks/>
              </p:cNvGrpSpPr>
              <p:nvPr/>
            </p:nvGrpSpPr>
            <p:grpSpPr bwMode="auto">
              <a:xfrm>
                <a:off x="0" y="2535"/>
                <a:ext cx="696" cy="1152"/>
                <a:chOff x="0" y="2535"/>
                <a:chExt cx="696" cy="1152"/>
              </a:xfrm>
            </p:grpSpPr>
            <p:sp>
              <p:nvSpPr>
                <p:cNvPr id="26653" name="Rectangle 29"/>
                <p:cNvSpPr>
                  <a:spLocks noChangeArrowheads="1"/>
                </p:cNvSpPr>
                <p:nvPr/>
              </p:nvSpPr>
              <p:spPr bwMode="auto">
                <a:xfrm>
                  <a:off x="43" y="2535"/>
                  <a:ext cx="610" cy="11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Parametric (Interval &amp; Ratio)</a:t>
                  </a:r>
                </a:p>
                <a:p>
                  <a:pPr algn="ctr"/>
                  <a:endParaRPr lang="en-US">
                    <a:latin typeface="Arial" pitchFamily="34" charset="0"/>
                  </a:endParaRPr>
                </a:p>
              </p:txBody>
            </p:sp>
            <p:sp>
              <p:nvSpPr>
                <p:cNvPr id="26710" name="Rectangle 86"/>
                <p:cNvSpPr>
                  <a:spLocks noChangeArrowheads="1"/>
                </p:cNvSpPr>
                <p:nvPr/>
              </p:nvSpPr>
              <p:spPr bwMode="auto">
                <a:xfrm>
                  <a:off x="0" y="2535"/>
                  <a:ext cx="696" cy="1152"/>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713" name="Group 89"/>
              <p:cNvGrpSpPr>
                <a:grpSpLocks/>
              </p:cNvGrpSpPr>
              <p:nvPr/>
            </p:nvGrpSpPr>
            <p:grpSpPr bwMode="auto">
              <a:xfrm>
                <a:off x="696" y="2535"/>
                <a:ext cx="469" cy="1152"/>
                <a:chOff x="696" y="2535"/>
                <a:chExt cx="469" cy="1152"/>
              </a:xfrm>
            </p:grpSpPr>
            <p:sp>
              <p:nvSpPr>
                <p:cNvPr id="26654" name="Rectangle 30"/>
                <p:cNvSpPr>
                  <a:spLocks noChangeArrowheads="1"/>
                </p:cNvSpPr>
                <p:nvPr/>
              </p:nvSpPr>
              <p:spPr bwMode="auto">
                <a:xfrm>
                  <a:off x="739" y="2535"/>
                  <a:ext cx="383" cy="11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z test or t test</a:t>
                  </a:r>
                </a:p>
                <a:p>
                  <a:pPr algn="ctr"/>
                  <a:endParaRPr lang="en-US">
                    <a:latin typeface="Arial" pitchFamily="34" charset="0"/>
                  </a:endParaRPr>
                </a:p>
              </p:txBody>
            </p:sp>
            <p:sp>
              <p:nvSpPr>
                <p:cNvPr id="26712" name="Rectangle 88"/>
                <p:cNvSpPr>
                  <a:spLocks noChangeArrowheads="1"/>
                </p:cNvSpPr>
                <p:nvPr/>
              </p:nvSpPr>
              <p:spPr bwMode="auto">
                <a:xfrm>
                  <a:off x="696" y="2535"/>
                  <a:ext cx="469" cy="1152"/>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715" name="Group 91"/>
              <p:cNvGrpSpPr>
                <a:grpSpLocks/>
              </p:cNvGrpSpPr>
              <p:nvPr/>
            </p:nvGrpSpPr>
            <p:grpSpPr bwMode="auto">
              <a:xfrm>
                <a:off x="1165" y="2535"/>
                <a:ext cx="682" cy="806"/>
                <a:chOff x="1165" y="2535"/>
                <a:chExt cx="682" cy="806"/>
              </a:xfrm>
            </p:grpSpPr>
            <p:sp>
              <p:nvSpPr>
                <p:cNvPr id="26655" name="Rectangle 31"/>
                <p:cNvSpPr>
                  <a:spLocks noChangeArrowheads="1"/>
                </p:cNvSpPr>
                <p:nvPr/>
              </p:nvSpPr>
              <p:spPr bwMode="auto">
                <a:xfrm>
                  <a:off x="1208" y="2535"/>
                  <a:ext cx="596" cy="8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t test between groups</a:t>
                  </a:r>
                </a:p>
                <a:p>
                  <a:pPr algn="ctr"/>
                  <a:endParaRPr lang="en-US">
                    <a:latin typeface="Arial" pitchFamily="34" charset="0"/>
                  </a:endParaRPr>
                </a:p>
              </p:txBody>
            </p:sp>
            <p:sp>
              <p:nvSpPr>
                <p:cNvPr id="26714" name="Rectangle 90"/>
                <p:cNvSpPr>
                  <a:spLocks noChangeArrowheads="1"/>
                </p:cNvSpPr>
                <p:nvPr/>
              </p:nvSpPr>
              <p:spPr bwMode="auto">
                <a:xfrm>
                  <a:off x="1165" y="2535"/>
                  <a:ext cx="682" cy="80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717" name="Group 93"/>
              <p:cNvGrpSpPr>
                <a:grpSpLocks/>
              </p:cNvGrpSpPr>
              <p:nvPr/>
            </p:nvGrpSpPr>
            <p:grpSpPr bwMode="auto">
              <a:xfrm>
                <a:off x="1847" y="2535"/>
                <a:ext cx="662" cy="806"/>
                <a:chOff x="1847" y="2535"/>
                <a:chExt cx="662" cy="806"/>
              </a:xfrm>
            </p:grpSpPr>
            <p:sp>
              <p:nvSpPr>
                <p:cNvPr id="26656" name="Rectangle 32"/>
                <p:cNvSpPr>
                  <a:spLocks noChangeArrowheads="1"/>
                </p:cNvSpPr>
                <p:nvPr/>
              </p:nvSpPr>
              <p:spPr bwMode="auto">
                <a:xfrm>
                  <a:off x="1890" y="2535"/>
                  <a:ext cx="576" cy="8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t test within groups</a:t>
                  </a:r>
                </a:p>
                <a:p>
                  <a:pPr algn="ctr"/>
                  <a:endParaRPr lang="en-US">
                    <a:latin typeface="Arial" pitchFamily="34" charset="0"/>
                  </a:endParaRPr>
                </a:p>
              </p:txBody>
            </p:sp>
            <p:sp>
              <p:nvSpPr>
                <p:cNvPr id="26716" name="Rectangle 92"/>
                <p:cNvSpPr>
                  <a:spLocks noChangeArrowheads="1"/>
                </p:cNvSpPr>
                <p:nvPr/>
              </p:nvSpPr>
              <p:spPr bwMode="auto">
                <a:xfrm>
                  <a:off x="1847" y="2535"/>
                  <a:ext cx="662" cy="80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719" name="Group 95"/>
              <p:cNvGrpSpPr>
                <a:grpSpLocks/>
              </p:cNvGrpSpPr>
              <p:nvPr/>
            </p:nvGrpSpPr>
            <p:grpSpPr bwMode="auto">
              <a:xfrm>
                <a:off x="2509" y="2535"/>
                <a:ext cx="734" cy="806"/>
                <a:chOff x="2509" y="2535"/>
                <a:chExt cx="734" cy="806"/>
              </a:xfrm>
            </p:grpSpPr>
            <p:sp>
              <p:nvSpPr>
                <p:cNvPr id="26657" name="Rectangle 33"/>
                <p:cNvSpPr>
                  <a:spLocks noChangeArrowheads="1"/>
                </p:cNvSpPr>
                <p:nvPr/>
              </p:nvSpPr>
              <p:spPr bwMode="auto">
                <a:xfrm>
                  <a:off x="2552" y="2535"/>
                  <a:ext cx="648" cy="8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1 way ANOVA between groups</a:t>
                  </a:r>
                </a:p>
                <a:p>
                  <a:pPr algn="ctr"/>
                  <a:endParaRPr lang="en-US">
                    <a:latin typeface="Arial" pitchFamily="34" charset="0"/>
                  </a:endParaRPr>
                </a:p>
              </p:txBody>
            </p:sp>
            <p:sp>
              <p:nvSpPr>
                <p:cNvPr id="26718" name="Rectangle 94"/>
                <p:cNvSpPr>
                  <a:spLocks noChangeArrowheads="1"/>
                </p:cNvSpPr>
                <p:nvPr/>
              </p:nvSpPr>
              <p:spPr bwMode="auto">
                <a:xfrm>
                  <a:off x="2509" y="2535"/>
                  <a:ext cx="734" cy="80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721" name="Group 97"/>
              <p:cNvGrpSpPr>
                <a:grpSpLocks/>
              </p:cNvGrpSpPr>
              <p:nvPr/>
            </p:nvGrpSpPr>
            <p:grpSpPr bwMode="auto">
              <a:xfrm>
                <a:off x="3243" y="2535"/>
                <a:ext cx="662" cy="806"/>
                <a:chOff x="3243" y="2535"/>
                <a:chExt cx="662" cy="806"/>
              </a:xfrm>
            </p:grpSpPr>
            <p:sp>
              <p:nvSpPr>
                <p:cNvPr id="26658" name="Rectangle 34"/>
                <p:cNvSpPr>
                  <a:spLocks noChangeArrowheads="1"/>
                </p:cNvSpPr>
                <p:nvPr/>
              </p:nvSpPr>
              <p:spPr bwMode="auto">
                <a:xfrm>
                  <a:off x="3286" y="2535"/>
                  <a:ext cx="576" cy="8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1 way ANOVA (within or repeated measure)</a:t>
                  </a:r>
                </a:p>
                <a:p>
                  <a:pPr algn="ctr"/>
                  <a:endParaRPr lang="en-US">
                    <a:latin typeface="Arial" pitchFamily="34" charset="0"/>
                  </a:endParaRPr>
                </a:p>
              </p:txBody>
            </p:sp>
            <p:sp>
              <p:nvSpPr>
                <p:cNvPr id="26720" name="Rectangle 96"/>
                <p:cNvSpPr>
                  <a:spLocks noChangeArrowheads="1"/>
                </p:cNvSpPr>
                <p:nvPr/>
              </p:nvSpPr>
              <p:spPr bwMode="auto">
                <a:xfrm>
                  <a:off x="3243" y="2535"/>
                  <a:ext cx="662" cy="80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723" name="Group 99"/>
              <p:cNvGrpSpPr>
                <a:grpSpLocks/>
              </p:cNvGrpSpPr>
              <p:nvPr/>
            </p:nvGrpSpPr>
            <p:grpSpPr bwMode="auto">
              <a:xfrm>
                <a:off x="3905" y="2535"/>
                <a:ext cx="662" cy="806"/>
                <a:chOff x="3905" y="2535"/>
                <a:chExt cx="662" cy="806"/>
              </a:xfrm>
            </p:grpSpPr>
            <p:sp>
              <p:nvSpPr>
                <p:cNvPr id="26659" name="Rectangle 35"/>
                <p:cNvSpPr>
                  <a:spLocks noChangeArrowheads="1"/>
                </p:cNvSpPr>
                <p:nvPr/>
              </p:nvSpPr>
              <p:spPr bwMode="auto">
                <a:xfrm>
                  <a:off x="3948" y="2535"/>
                  <a:ext cx="576" cy="8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Pearson’s r</a:t>
                  </a:r>
                </a:p>
                <a:p>
                  <a:pPr algn="ctr"/>
                  <a:endParaRPr lang="en-US">
                    <a:latin typeface="Arial" pitchFamily="34" charset="0"/>
                  </a:endParaRPr>
                </a:p>
              </p:txBody>
            </p:sp>
            <p:sp>
              <p:nvSpPr>
                <p:cNvPr id="26722" name="Rectangle 98"/>
                <p:cNvSpPr>
                  <a:spLocks noChangeArrowheads="1"/>
                </p:cNvSpPr>
                <p:nvPr/>
              </p:nvSpPr>
              <p:spPr bwMode="auto">
                <a:xfrm>
                  <a:off x="3905" y="2535"/>
                  <a:ext cx="662" cy="80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725" name="Group 101"/>
              <p:cNvGrpSpPr>
                <a:grpSpLocks/>
              </p:cNvGrpSpPr>
              <p:nvPr/>
            </p:nvGrpSpPr>
            <p:grpSpPr bwMode="auto">
              <a:xfrm>
                <a:off x="1165" y="3341"/>
                <a:ext cx="2740" cy="346"/>
                <a:chOff x="1165" y="3341"/>
                <a:chExt cx="2740" cy="346"/>
              </a:xfrm>
            </p:grpSpPr>
            <p:sp>
              <p:nvSpPr>
                <p:cNvPr id="26660" name="Rectangle 36"/>
                <p:cNvSpPr>
                  <a:spLocks noChangeArrowheads="1"/>
                </p:cNvSpPr>
                <p:nvPr/>
              </p:nvSpPr>
              <p:spPr bwMode="auto">
                <a:xfrm>
                  <a:off x="1208" y="3341"/>
                  <a:ext cx="2654" cy="3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Factorial (2 way) ANOVA </a:t>
                  </a:r>
                </a:p>
                <a:p>
                  <a:pPr algn="ctr"/>
                  <a:endParaRPr lang="en-US">
                    <a:latin typeface="Arial" pitchFamily="34" charset="0"/>
                  </a:endParaRPr>
                </a:p>
              </p:txBody>
            </p:sp>
            <p:sp>
              <p:nvSpPr>
                <p:cNvPr id="26724" name="Rectangle 100"/>
                <p:cNvSpPr>
                  <a:spLocks noChangeArrowheads="1"/>
                </p:cNvSpPr>
                <p:nvPr/>
              </p:nvSpPr>
              <p:spPr bwMode="auto">
                <a:xfrm>
                  <a:off x="1165" y="3341"/>
                  <a:ext cx="2740" cy="34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6727" name="Group 103"/>
              <p:cNvGrpSpPr>
                <a:grpSpLocks/>
              </p:cNvGrpSpPr>
              <p:nvPr/>
            </p:nvGrpSpPr>
            <p:grpSpPr bwMode="auto">
              <a:xfrm>
                <a:off x="3905" y="3341"/>
                <a:ext cx="662" cy="346"/>
                <a:chOff x="3905" y="3341"/>
                <a:chExt cx="662" cy="346"/>
              </a:xfrm>
            </p:grpSpPr>
            <p:sp>
              <p:nvSpPr>
                <p:cNvPr id="26661" name="Rectangle 37"/>
                <p:cNvSpPr>
                  <a:spLocks noChangeArrowheads="1"/>
                </p:cNvSpPr>
                <p:nvPr/>
              </p:nvSpPr>
              <p:spPr bwMode="auto">
                <a:xfrm>
                  <a:off x="3948" y="3341"/>
                  <a:ext cx="576" cy="3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eaLnBrk="1" hangingPunct="1"/>
                  <a:r>
                    <a:rPr lang="en-US" sz="1200">
                      <a:latin typeface="Arial" pitchFamily="34" charset="0"/>
                      <a:cs typeface="Times New Roman" pitchFamily="18" charset="0"/>
                    </a:rPr>
                    <a:t> </a:t>
                  </a:r>
                </a:p>
                <a:p>
                  <a:pPr algn="ctr"/>
                  <a:endParaRPr lang="en-US">
                    <a:latin typeface="Arial" pitchFamily="34" charset="0"/>
                  </a:endParaRPr>
                </a:p>
              </p:txBody>
            </p:sp>
            <p:sp>
              <p:nvSpPr>
                <p:cNvPr id="26726" name="Rectangle 102"/>
                <p:cNvSpPr>
                  <a:spLocks noChangeArrowheads="1"/>
                </p:cNvSpPr>
                <p:nvPr/>
              </p:nvSpPr>
              <p:spPr bwMode="auto">
                <a:xfrm>
                  <a:off x="3905" y="3341"/>
                  <a:ext cx="662" cy="346"/>
                </a:xfrm>
                <a:prstGeom prst="rect">
                  <a:avLst/>
                </a:prstGeom>
                <a:noFill/>
                <a:ln w="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sp>
          <p:nvSpPr>
            <p:cNvPr id="26729" name="Rectangle 105"/>
            <p:cNvSpPr>
              <a:spLocks noChangeArrowheads="1"/>
            </p:cNvSpPr>
            <p:nvPr/>
          </p:nvSpPr>
          <p:spPr bwMode="auto">
            <a:xfrm>
              <a:off x="-4" y="-4"/>
              <a:ext cx="4575" cy="3695"/>
            </a:xfrm>
            <a:prstGeom prst="rect">
              <a:avLst/>
            </a:prstGeom>
            <a:noFill/>
            <a:ln w="14287">
              <a:solidFill>
                <a:srgbClr val="A0A0A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26731" name="Rectangle 107"/>
          <p:cNvSpPr>
            <a:spLocks noChangeArrowheads="1"/>
          </p:cNvSpPr>
          <p:nvPr/>
        </p:nvSpPr>
        <p:spPr bwMode="auto">
          <a:xfrm>
            <a:off x="3175" y="6088063"/>
            <a:ext cx="9144000" cy="54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r>
              <a:rPr lang="en-US" sz="1200">
                <a:latin typeface="Arial" pitchFamily="34" charset="0"/>
                <a:cs typeface="Times New Roman" pitchFamily="18" charset="0"/>
              </a:rPr>
              <a:t> </a:t>
            </a:r>
          </a:p>
          <a:p>
            <a:endParaRPr lang="en-US">
              <a:latin typeface="Arial" pitchFamily="34" charset="0"/>
            </a:endParaRPr>
          </a:p>
        </p:txBody>
      </p:sp>
      <p:sp>
        <p:nvSpPr>
          <p:cNvPr id="2" name="Slide Number Placeholder 1"/>
          <p:cNvSpPr>
            <a:spLocks noGrp="1"/>
          </p:cNvSpPr>
          <p:nvPr>
            <p:ph type="sldNum" sz="quarter" idx="12"/>
          </p:nvPr>
        </p:nvSpPr>
        <p:spPr/>
        <p:txBody>
          <a:bodyPr/>
          <a:lstStyle/>
          <a:p>
            <a:fld id="{8C880857-7EF4-4C06-980D-2363CE42D88E}" type="slidenum">
              <a:rPr lang="en-US" smtClean="0"/>
              <a:pPr/>
              <a:t>40</a:t>
            </a:fld>
            <a:endParaRPr lang="en-US"/>
          </a:p>
        </p:txBody>
      </p:sp>
    </p:spTree>
    <p:extLst>
      <p:ext uri="{BB962C8B-B14F-4D97-AF65-F5344CB8AC3E}">
        <p14:creationId xmlns:p14="http://schemas.microsoft.com/office/powerpoint/2010/main" xmlns="" val="6795447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lstStyle/>
          <a:p>
            <a:r>
              <a:rPr lang="en-US" dirty="0" smtClean="0"/>
              <a:t>Calculating statistics in MS EXCEL</a:t>
            </a:r>
            <a:endParaRPr lang="en-US" dirty="0"/>
          </a:p>
        </p:txBody>
      </p:sp>
      <p:sp>
        <p:nvSpPr>
          <p:cNvPr id="3" name="Slide Number Placeholder 2"/>
          <p:cNvSpPr>
            <a:spLocks noGrp="1"/>
          </p:cNvSpPr>
          <p:nvPr>
            <p:ph type="sldNum" sz="quarter" idx="12"/>
          </p:nvPr>
        </p:nvSpPr>
        <p:spPr/>
        <p:txBody>
          <a:bodyPr/>
          <a:lstStyle/>
          <a:p>
            <a:fld id="{A04F85DE-D3AD-476D-AF3A-77347E5D8C01}" type="slidenum">
              <a:rPr lang="en-US" smtClean="0"/>
              <a:pPr/>
              <a:t>41</a:t>
            </a:fld>
            <a:endParaRPr lang="en-US"/>
          </a:p>
        </p:txBody>
      </p:sp>
    </p:spTree>
    <p:extLst>
      <p:ext uri="{BB962C8B-B14F-4D97-AF65-F5344CB8AC3E}">
        <p14:creationId xmlns:p14="http://schemas.microsoft.com/office/powerpoint/2010/main" xmlns="" val="21379286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42</a:t>
            </a:fld>
            <a:endParaRPr lang="en-US"/>
          </a:p>
        </p:txBody>
      </p:sp>
    </p:spTree>
    <p:extLst>
      <p:ext uri="{BB962C8B-B14F-4D97-AF65-F5344CB8AC3E}">
        <p14:creationId xmlns:p14="http://schemas.microsoft.com/office/powerpoint/2010/main" xmlns="" val="2696538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lecture 27\Capture3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33563" y="581025"/>
            <a:ext cx="5476875" cy="56959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43</a:t>
            </a:fld>
            <a:endParaRPr lang="en-US"/>
          </a:p>
        </p:txBody>
      </p:sp>
    </p:spTree>
    <p:extLst>
      <p:ext uri="{BB962C8B-B14F-4D97-AF65-F5344CB8AC3E}">
        <p14:creationId xmlns:p14="http://schemas.microsoft.com/office/powerpoint/2010/main" xmlns="" val="24243828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lecture 27\Capture3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288" y="0"/>
            <a:ext cx="9172576"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44</a:t>
            </a:fld>
            <a:endParaRPr lang="en-US"/>
          </a:p>
        </p:txBody>
      </p:sp>
    </p:spTree>
    <p:extLst>
      <p:ext uri="{BB962C8B-B14F-4D97-AF65-F5344CB8AC3E}">
        <p14:creationId xmlns:p14="http://schemas.microsoft.com/office/powerpoint/2010/main" xmlns="" val="15149527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lecture 27\Capture3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067799" cy="6781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45</a:t>
            </a:fld>
            <a:endParaRPr lang="en-US"/>
          </a:p>
        </p:txBody>
      </p:sp>
    </p:spTree>
    <p:extLst>
      <p:ext uri="{BB962C8B-B14F-4D97-AF65-F5344CB8AC3E}">
        <p14:creationId xmlns:p14="http://schemas.microsoft.com/office/powerpoint/2010/main" xmlns="" val="35938279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447800" y="2797175"/>
            <a:ext cx="6096000" cy="936625"/>
          </a:xfrm>
        </p:spPr>
        <p:txBody>
          <a:bodyPr>
            <a:noAutofit/>
          </a:bodyPr>
          <a:lstStyle/>
          <a:p>
            <a:pPr eaLnBrk="1" hangingPunct="1"/>
            <a:r>
              <a:rPr lang="en-US" altLang="ja-JP" sz="3600" dirty="0" smtClean="0">
                <a:latin typeface="Arial" charset="0"/>
              </a:rPr>
              <a:t>Calculating Statistics in SPSS</a:t>
            </a:r>
          </a:p>
        </p:txBody>
      </p:sp>
    </p:spTree>
    <p:extLst>
      <p:ext uri="{BB962C8B-B14F-4D97-AF65-F5344CB8AC3E}">
        <p14:creationId xmlns:p14="http://schemas.microsoft.com/office/powerpoint/2010/main" xmlns="" val="61702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ja-JP" sz="3600" smtClean="0">
                <a:latin typeface="Arial" charset="0"/>
              </a:rPr>
              <a:t>The Four Windows: Data Editor</a:t>
            </a:r>
          </a:p>
        </p:txBody>
      </p:sp>
      <p:sp>
        <p:nvSpPr>
          <p:cNvPr id="8195" name="Rectangle 3"/>
          <p:cNvSpPr>
            <a:spLocks noGrp="1" noChangeArrowheads="1"/>
          </p:cNvSpPr>
          <p:nvPr>
            <p:ph type="body" sz="half" idx="1"/>
          </p:nvPr>
        </p:nvSpPr>
        <p:spPr>
          <a:xfrm>
            <a:off x="1447800" y="1600200"/>
            <a:ext cx="6858000" cy="4525963"/>
          </a:xfrm>
        </p:spPr>
        <p:txBody>
          <a:bodyPr/>
          <a:lstStyle/>
          <a:p>
            <a:pPr eaLnBrk="1" hangingPunct="1"/>
            <a:r>
              <a:rPr lang="en-US" altLang="ja-JP" sz="2000" smtClean="0">
                <a:latin typeface="Arial" charset="0"/>
              </a:rPr>
              <a:t>Data Editor</a:t>
            </a:r>
          </a:p>
          <a:p>
            <a:pPr eaLnBrk="1" hangingPunct="1">
              <a:buFontTx/>
              <a:buNone/>
            </a:pPr>
            <a:r>
              <a:rPr lang="en-US" altLang="ja-JP" sz="2000" smtClean="0">
                <a:latin typeface="Arial" charset="0"/>
              </a:rPr>
              <a:t>	Spreadsheet-like system for defining, entering, editing, and displaying data. Extension of the saved file will be “sav.” </a:t>
            </a:r>
          </a:p>
          <a:p>
            <a:pPr eaLnBrk="1" hangingPunct="1">
              <a:buFontTx/>
              <a:buNone/>
            </a:pPr>
            <a:endParaRPr lang="en-US" altLang="ja-JP" sz="2000" smtClean="0">
              <a:latin typeface="Arial" charset="0"/>
            </a:endParaRPr>
          </a:p>
          <a:p>
            <a:pPr eaLnBrk="1" hangingPunct="1"/>
            <a:endParaRPr lang="en-US" altLang="ja-JP" sz="2800" smtClean="0">
              <a:latin typeface="Arial" charset="0"/>
            </a:endParaRPr>
          </a:p>
          <a:p>
            <a:pPr eaLnBrk="1" hangingPunct="1">
              <a:buFontTx/>
              <a:buNone/>
            </a:pPr>
            <a:endParaRPr lang="en-US" altLang="ja-JP" sz="2800" smtClean="0">
              <a:latin typeface="Arial" charset="0"/>
            </a:endParaRPr>
          </a:p>
          <a:p>
            <a:pPr eaLnBrk="1" hangingPunct="1">
              <a:buFontTx/>
              <a:buNone/>
            </a:pPr>
            <a:endParaRPr lang="en-US" altLang="ja-JP" sz="2800" smtClean="0">
              <a:latin typeface="Arial" charset="0"/>
            </a:endParaRPr>
          </a:p>
          <a:p>
            <a:pPr eaLnBrk="1" hangingPunct="1"/>
            <a:endParaRPr lang="en-US" altLang="ja-JP" sz="2800" smtClean="0">
              <a:latin typeface="Arial" charset="0"/>
            </a:endParaRPr>
          </a:p>
          <a:p>
            <a:pPr eaLnBrk="1" hangingPunct="1">
              <a:buFontTx/>
              <a:buNone/>
            </a:pPr>
            <a:endParaRPr lang="ja-JP" altLang="en-US" sz="2800" smtClean="0">
              <a:latin typeface="Arial" charset="0"/>
            </a:endParaRPr>
          </a:p>
        </p:txBody>
      </p:sp>
      <p:pic>
        <p:nvPicPr>
          <p:cNvPr id="8196" name="Picture 5"/>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a:xfrm>
            <a:off x="0" y="3124200"/>
            <a:ext cx="9144000" cy="3733800"/>
          </a:xfrm>
          <a:noFill/>
        </p:spPr>
      </p:pic>
      <p:sp>
        <p:nvSpPr>
          <p:cNvPr id="8197"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996D7E9-8A75-4F83-9A9F-860587A04A9F}" type="slidenum">
              <a:rPr lang="ja-JP" altLang="en-US" smtClean="0">
                <a:solidFill>
                  <a:schemeClr val="tx2"/>
                </a:solidFill>
                <a:latin typeface="Garamond" pitchFamily="18" charset="0"/>
              </a:rPr>
              <a:pPr eaLnBrk="1" hangingPunct="1"/>
              <a:t>47</a:t>
            </a:fld>
            <a:endParaRPr lang="en-US" altLang="ja-JP" smtClean="0">
              <a:solidFill>
                <a:schemeClr val="tx2"/>
              </a:solidFill>
              <a:latin typeface="Garamond" pitchFamily="18" charset="0"/>
            </a:endParaRPr>
          </a:p>
        </p:txBody>
      </p:sp>
    </p:spTree>
    <p:extLst>
      <p:ext uri="{BB962C8B-B14F-4D97-AF65-F5344CB8AC3E}">
        <p14:creationId xmlns:p14="http://schemas.microsoft.com/office/powerpoint/2010/main" xmlns="" val="22523039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ja-JP" sz="3600" smtClean="0">
                <a:latin typeface="Arial" charset="0"/>
              </a:rPr>
              <a:t>The Four Windows: Output Viewer</a:t>
            </a:r>
          </a:p>
        </p:txBody>
      </p:sp>
      <p:sp>
        <p:nvSpPr>
          <p:cNvPr id="9219" name="Rectangle 3"/>
          <p:cNvSpPr>
            <a:spLocks noGrp="1" noChangeArrowheads="1"/>
          </p:cNvSpPr>
          <p:nvPr>
            <p:ph type="body" sz="half" idx="1"/>
          </p:nvPr>
        </p:nvSpPr>
        <p:spPr>
          <a:xfrm>
            <a:off x="1447800" y="1600200"/>
            <a:ext cx="7086600" cy="4525963"/>
          </a:xfrm>
        </p:spPr>
        <p:txBody>
          <a:bodyPr/>
          <a:lstStyle/>
          <a:p>
            <a:pPr eaLnBrk="1" hangingPunct="1"/>
            <a:r>
              <a:rPr lang="en-US" altLang="ja-JP" sz="2000" smtClean="0">
                <a:latin typeface="Arial" charset="0"/>
              </a:rPr>
              <a:t>Output Viewer</a:t>
            </a:r>
          </a:p>
          <a:p>
            <a:pPr eaLnBrk="1" hangingPunct="1">
              <a:buFontTx/>
              <a:buNone/>
            </a:pPr>
            <a:r>
              <a:rPr lang="en-US" altLang="ja-JP" sz="2000" smtClean="0">
                <a:latin typeface="Arial" charset="0"/>
              </a:rPr>
              <a:t>	Displays output and errors. Extension of the saved file will be “spv.”</a:t>
            </a:r>
          </a:p>
        </p:txBody>
      </p:sp>
      <p:pic>
        <p:nvPicPr>
          <p:cNvPr id="9220" name="Picture 5"/>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a:xfrm>
            <a:off x="0" y="2895600"/>
            <a:ext cx="9144000" cy="3962400"/>
          </a:xfrm>
          <a:noFill/>
        </p:spPr>
      </p:pic>
      <p:sp>
        <p:nvSpPr>
          <p:cNvPr id="9221"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EDA8FB8-29E7-4742-909A-350DC297A8A9}" type="slidenum">
              <a:rPr lang="ja-JP" altLang="en-US" smtClean="0">
                <a:solidFill>
                  <a:schemeClr val="tx2"/>
                </a:solidFill>
                <a:latin typeface="Garamond" pitchFamily="18" charset="0"/>
              </a:rPr>
              <a:pPr eaLnBrk="1" hangingPunct="1"/>
              <a:t>48</a:t>
            </a:fld>
            <a:endParaRPr lang="en-US" altLang="ja-JP" smtClean="0">
              <a:solidFill>
                <a:schemeClr val="tx2"/>
              </a:solidFill>
              <a:latin typeface="Garamond" pitchFamily="18" charset="0"/>
            </a:endParaRPr>
          </a:p>
        </p:txBody>
      </p:sp>
    </p:spTree>
    <p:extLst>
      <p:ext uri="{BB962C8B-B14F-4D97-AF65-F5344CB8AC3E}">
        <p14:creationId xmlns:p14="http://schemas.microsoft.com/office/powerpoint/2010/main" xmlns="" val="7129898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Grp="1" noChangeArrowheads="1"/>
          </p:cNvSpPr>
          <p:nvPr>
            <p:ph type="title"/>
          </p:nvPr>
        </p:nvSpPr>
        <p:spPr/>
        <p:txBody>
          <a:bodyPr/>
          <a:lstStyle/>
          <a:p>
            <a:pPr eaLnBrk="1" hangingPunct="1"/>
            <a:r>
              <a:rPr lang="en-US" altLang="ja-JP" sz="3600" smtClean="0">
                <a:latin typeface="Arial" charset="0"/>
              </a:rPr>
              <a:t>The Four Windows: Syntax editor</a:t>
            </a:r>
          </a:p>
        </p:txBody>
      </p:sp>
      <p:sp>
        <p:nvSpPr>
          <p:cNvPr id="10243" name="Rectangle 3"/>
          <p:cNvSpPr>
            <a:spLocks noGrp="1" noChangeArrowheads="1"/>
          </p:cNvSpPr>
          <p:nvPr>
            <p:ph type="body" sz="half" idx="1"/>
          </p:nvPr>
        </p:nvSpPr>
        <p:spPr>
          <a:xfrm>
            <a:off x="1447800" y="1600200"/>
            <a:ext cx="6858000" cy="4525963"/>
          </a:xfrm>
        </p:spPr>
        <p:txBody>
          <a:bodyPr/>
          <a:lstStyle/>
          <a:p>
            <a:pPr eaLnBrk="1" hangingPunct="1"/>
            <a:r>
              <a:rPr lang="en-US" altLang="ja-JP" sz="2000" smtClean="0">
                <a:latin typeface="Arial" charset="0"/>
              </a:rPr>
              <a:t>Syntax Editor</a:t>
            </a:r>
          </a:p>
          <a:p>
            <a:pPr eaLnBrk="1" hangingPunct="1">
              <a:buFontTx/>
              <a:buNone/>
            </a:pPr>
            <a:r>
              <a:rPr lang="en-US" altLang="ja-JP" sz="2000" smtClean="0">
                <a:latin typeface="Arial" charset="0"/>
              </a:rPr>
              <a:t>	Text editor for syntax composition. Extension of the saved file will be “sps.” </a:t>
            </a:r>
          </a:p>
          <a:p>
            <a:pPr eaLnBrk="1" hangingPunct="1"/>
            <a:endParaRPr lang="ja-JP" altLang="en-US" sz="2000" smtClean="0">
              <a:latin typeface="Arial" charset="0"/>
            </a:endParaRPr>
          </a:p>
        </p:txBody>
      </p:sp>
      <p:pic>
        <p:nvPicPr>
          <p:cNvPr id="10244" name="Picture 7"/>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a:xfrm>
            <a:off x="0" y="2819400"/>
            <a:ext cx="9144000" cy="4038600"/>
          </a:xfrm>
          <a:noFill/>
        </p:spPr>
      </p:pic>
      <p:sp>
        <p:nvSpPr>
          <p:cNvPr id="10245"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1EF7C13-8B0C-4099-9695-F3372088D9C6}" type="slidenum">
              <a:rPr lang="ja-JP" altLang="en-US" smtClean="0">
                <a:solidFill>
                  <a:schemeClr val="tx2"/>
                </a:solidFill>
                <a:latin typeface="Garamond" pitchFamily="18" charset="0"/>
              </a:rPr>
              <a:pPr eaLnBrk="1" hangingPunct="1"/>
              <a:t>49</a:t>
            </a:fld>
            <a:endParaRPr lang="en-US" altLang="ja-JP" smtClean="0">
              <a:solidFill>
                <a:schemeClr val="tx2"/>
              </a:solidFill>
              <a:latin typeface="Garamond" pitchFamily="18" charset="0"/>
            </a:endParaRPr>
          </a:p>
        </p:txBody>
      </p:sp>
    </p:spTree>
    <p:extLst>
      <p:ext uri="{BB962C8B-B14F-4D97-AF65-F5344CB8AC3E}">
        <p14:creationId xmlns:p14="http://schemas.microsoft.com/office/powerpoint/2010/main" xmlns="" val="19001301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ja-JP" sz="3600" smtClean="0">
                <a:latin typeface="Arial" charset="0"/>
              </a:rPr>
              <a:t>The Four Windows: Script Window</a:t>
            </a:r>
          </a:p>
        </p:txBody>
      </p:sp>
      <p:sp>
        <p:nvSpPr>
          <p:cNvPr id="11267" name="Rectangle 3"/>
          <p:cNvSpPr>
            <a:spLocks noGrp="1" noChangeArrowheads="1"/>
          </p:cNvSpPr>
          <p:nvPr>
            <p:ph type="body" sz="half" idx="1"/>
          </p:nvPr>
        </p:nvSpPr>
        <p:spPr>
          <a:xfrm>
            <a:off x="1447800" y="1600200"/>
            <a:ext cx="6629400" cy="4525963"/>
          </a:xfrm>
        </p:spPr>
        <p:txBody>
          <a:bodyPr/>
          <a:lstStyle/>
          <a:p>
            <a:pPr eaLnBrk="1" hangingPunct="1"/>
            <a:r>
              <a:rPr lang="en-US" altLang="ja-JP" sz="2000" smtClean="0">
                <a:latin typeface="Arial" charset="0"/>
              </a:rPr>
              <a:t>Script Window</a:t>
            </a:r>
          </a:p>
          <a:p>
            <a:pPr eaLnBrk="1" hangingPunct="1">
              <a:buFontTx/>
              <a:buNone/>
            </a:pPr>
            <a:r>
              <a:rPr lang="en-US" altLang="ja-JP" sz="2000" smtClean="0">
                <a:latin typeface="Arial" charset="0"/>
              </a:rPr>
              <a:t>	Provides the opportunity to write full-blown programs, in a BASIC-like language. Text editor for syntax composition. Extension of the saved file will be “sbs.”</a:t>
            </a:r>
          </a:p>
        </p:txBody>
      </p:sp>
      <p:pic>
        <p:nvPicPr>
          <p:cNvPr id="11268" name="Picture 5"/>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a:xfrm>
            <a:off x="0" y="3124200"/>
            <a:ext cx="9144000" cy="3733800"/>
          </a:xfrm>
          <a:noFill/>
        </p:spPr>
      </p:pic>
      <p:sp>
        <p:nvSpPr>
          <p:cNvPr id="11269"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48F3344-CAF1-484E-AD21-8FFA5BCD6A28}" type="slidenum">
              <a:rPr lang="ja-JP" altLang="en-US" smtClean="0">
                <a:solidFill>
                  <a:schemeClr val="tx2"/>
                </a:solidFill>
                <a:latin typeface="Garamond" pitchFamily="18" charset="0"/>
              </a:rPr>
              <a:pPr eaLnBrk="1" hangingPunct="1"/>
              <a:t>50</a:t>
            </a:fld>
            <a:endParaRPr lang="en-US" altLang="ja-JP" smtClean="0">
              <a:solidFill>
                <a:schemeClr val="tx2"/>
              </a:solidFill>
              <a:latin typeface="Garamond" pitchFamily="18" charset="0"/>
            </a:endParaRPr>
          </a:p>
        </p:txBody>
      </p:sp>
    </p:spTree>
    <p:extLst>
      <p:ext uri="{BB962C8B-B14F-4D97-AF65-F5344CB8AC3E}">
        <p14:creationId xmlns:p14="http://schemas.microsoft.com/office/powerpoint/2010/main" xmlns="" val="326899857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Research Reports</a:t>
            </a:r>
            <a:endParaRPr lang="en-US" dirty="0"/>
          </a:p>
        </p:txBody>
      </p:sp>
      <p:sp>
        <p:nvSpPr>
          <p:cNvPr id="3" name="Content Placeholder 2"/>
          <p:cNvSpPr>
            <a:spLocks noGrp="1"/>
          </p:cNvSpPr>
          <p:nvPr>
            <p:ph idx="1"/>
          </p:nvPr>
        </p:nvSpPr>
        <p:spPr/>
        <p:txBody>
          <a:bodyPr/>
          <a:lstStyle/>
          <a:p>
            <a:r>
              <a:rPr lang="en-US" dirty="0" smtClean="0"/>
              <a:t>The broad classifications are;</a:t>
            </a:r>
          </a:p>
          <a:p>
            <a:pPr lvl="1"/>
            <a:r>
              <a:rPr lang="en-US" dirty="0" smtClean="0"/>
              <a:t>Dissertations</a:t>
            </a:r>
          </a:p>
          <a:p>
            <a:pPr lvl="1"/>
            <a:r>
              <a:rPr lang="en-US" dirty="0" smtClean="0"/>
              <a:t>Research reports to sponsors</a:t>
            </a:r>
          </a:p>
          <a:p>
            <a:pPr lvl="1"/>
            <a:r>
              <a:rPr lang="en-US" dirty="0" smtClean="0"/>
              <a:t>Research journal publications</a:t>
            </a:r>
          </a:p>
          <a:p>
            <a:pPr lvl="1"/>
            <a:r>
              <a:rPr lang="en-US" dirty="0" smtClean="0"/>
              <a:t>Contract research reports</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51</a:t>
            </a:fld>
            <a:endParaRPr lang="en-US"/>
          </a:p>
        </p:txBody>
      </p:sp>
    </p:spTree>
    <p:extLst>
      <p:ext uri="{BB962C8B-B14F-4D97-AF65-F5344CB8AC3E}">
        <p14:creationId xmlns:p14="http://schemas.microsoft.com/office/powerpoint/2010/main" xmlns="" val="338653668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issues of reporting</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purpose of the report;</a:t>
            </a:r>
          </a:p>
          <a:p>
            <a:pPr lvl="1"/>
            <a:r>
              <a:rPr lang="en-US" dirty="0" smtClean="0"/>
              <a:t>What is being communicated </a:t>
            </a:r>
            <a:r>
              <a:rPr lang="en-US" dirty="0"/>
              <a:t>m</a:t>
            </a:r>
            <a:r>
              <a:rPr lang="en-US" dirty="0" smtClean="0"/>
              <a:t>ust be well understood.</a:t>
            </a:r>
          </a:p>
          <a:p>
            <a:r>
              <a:rPr lang="en-US" dirty="0" smtClean="0"/>
              <a:t>To whom is the report addressed;</a:t>
            </a:r>
          </a:p>
          <a:p>
            <a:pPr lvl="1"/>
            <a:r>
              <a:rPr lang="en-US" dirty="0" smtClean="0"/>
              <a:t>The answer to this question will help understanding the background, the needs, and the view points of the reader.</a:t>
            </a:r>
          </a:p>
          <a:p>
            <a:pPr lvl="1"/>
            <a:r>
              <a:rPr lang="en-US" dirty="0" smtClean="0"/>
              <a:t>The report can then be fashioned suitably in a proper style, with adequate elaborations, emphasizing the uses which the reader will be </a:t>
            </a:r>
            <a:r>
              <a:rPr lang="en-US" dirty="0"/>
              <a:t>m</a:t>
            </a:r>
            <a:r>
              <a:rPr lang="en-US" dirty="0" smtClean="0"/>
              <a:t>ost interested in.</a:t>
            </a:r>
          </a:p>
          <a:p>
            <a:r>
              <a:rPr lang="en-US" dirty="0" smtClean="0"/>
              <a:t>Time available for developing the report;</a:t>
            </a:r>
          </a:p>
          <a:p>
            <a:pPr lvl="1"/>
            <a:r>
              <a:rPr lang="en-US" dirty="0" smtClean="0"/>
              <a:t>Scope and detail will then be defined accordingly.</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52</a:t>
            </a:fld>
            <a:endParaRPr lang="en-US"/>
          </a:p>
        </p:txBody>
      </p:sp>
    </p:spTree>
    <p:extLst>
      <p:ext uri="{BB962C8B-B14F-4D97-AF65-F5344CB8AC3E}">
        <p14:creationId xmlns:p14="http://schemas.microsoft.com/office/powerpoint/2010/main" xmlns="" val="215538383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Report Writing</a:t>
            </a:r>
            <a:endParaRPr lang="en-US" dirty="0"/>
          </a:p>
        </p:txBody>
      </p:sp>
      <p:sp>
        <p:nvSpPr>
          <p:cNvPr id="3" name="Content Placeholder 2"/>
          <p:cNvSpPr>
            <a:spLocks noGrp="1"/>
          </p:cNvSpPr>
          <p:nvPr>
            <p:ph idx="1"/>
          </p:nvPr>
        </p:nvSpPr>
        <p:spPr/>
        <p:txBody>
          <a:bodyPr/>
          <a:lstStyle/>
          <a:p>
            <a:r>
              <a:rPr lang="en-US" dirty="0" smtClean="0"/>
              <a:t>There are fifteen principles which will be helpful in developing a thesis. They relate to;</a:t>
            </a:r>
          </a:p>
          <a:p>
            <a:pPr lvl="1"/>
            <a:r>
              <a:rPr lang="en-US" dirty="0" smtClean="0"/>
              <a:t>Consistency, Connectivity, Indentation, Highlighting, Openness, Clarity, Ordering, Self sufficiency, Synthesis and Analysis.</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53</a:t>
            </a:fld>
            <a:endParaRPr lang="en-US"/>
          </a:p>
        </p:txBody>
      </p:sp>
    </p:spTree>
    <p:extLst>
      <p:ext uri="{BB962C8B-B14F-4D97-AF65-F5344CB8AC3E}">
        <p14:creationId xmlns:p14="http://schemas.microsoft.com/office/powerpoint/2010/main" xmlns="" val="22690679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Operations Research</a:t>
            </a:r>
            <a:endParaRPr lang="en-US" dirty="0"/>
          </a:p>
        </p:txBody>
      </p:sp>
      <p:sp>
        <p:nvSpPr>
          <p:cNvPr id="3" name="Content Placeholder 2"/>
          <p:cNvSpPr>
            <a:spLocks noGrp="1"/>
          </p:cNvSpPr>
          <p:nvPr>
            <p:ph idx="1"/>
          </p:nvPr>
        </p:nvSpPr>
        <p:spPr/>
        <p:txBody>
          <a:bodyPr/>
          <a:lstStyle/>
          <a:p>
            <a:r>
              <a:rPr lang="en-US" dirty="0" smtClean="0"/>
              <a:t>Operations research or business research</a:t>
            </a:r>
          </a:p>
          <a:p>
            <a:endParaRPr lang="en-US" dirty="0"/>
          </a:p>
          <a:p>
            <a:r>
              <a:rPr lang="en-US" dirty="0" smtClean="0"/>
              <a:t>“operations research is  a scientific method of providing executive departments with a quantitative basis for decision s regarding the operations under their control”. – Morse and Kimball</a:t>
            </a:r>
            <a:endParaRPr lang="en-US" dirty="0"/>
          </a:p>
        </p:txBody>
      </p:sp>
      <p:sp>
        <p:nvSpPr>
          <p:cNvPr id="4" name="Slide Number Placeholder 3"/>
          <p:cNvSpPr>
            <a:spLocks noGrp="1"/>
          </p:cNvSpPr>
          <p:nvPr>
            <p:ph type="sldNum" sz="quarter" idx="12"/>
          </p:nvPr>
        </p:nvSpPr>
        <p:spPr/>
        <p:txBody>
          <a:bodyPr/>
          <a:lstStyle/>
          <a:p>
            <a:fld id="{A04F85DE-D3AD-476D-AF3A-77347E5D8C01}" type="slidenum">
              <a:rPr lang="en-US" smtClean="0"/>
              <a:pPr/>
              <a:t>54</a:t>
            </a:fld>
            <a:endParaRPr lang="en-US"/>
          </a:p>
        </p:txBody>
      </p:sp>
    </p:spTree>
    <p:extLst>
      <p:ext uri="{BB962C8B-B14F-4D97-AF65-F5344CB8AC3E}">
        <p14:creationId xmlns:p14="http://schemas.microsoft.com/office/powerpoint/2010/main" xmlns="" val="335395671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Necessity of Operational Research in Industry</a:t>
            </a:r>
            <a:endParaRPr lang="en-US" dirty="0"/>
          </a:p>
        </p:txBody>
      </p:sp>
      <p:sp>
        <p:nvSpPr>
          <p:cNvPr id="3" name="Content Placeholder 2"/>
          <p:cNvSpPr>
            <a:spLocks noGrp="1"/>
          </p:cNvSpPr>
          <p:nvPr>
            <p:ph idx="1"/>
          </p:nvPr>
        </p:nvSpPr>
        <p:spPr/>
        <p:txBody>
          <a:bodyPr/>
          <a:lstStyle/>
          <a:p>
            <a:r>
              <a:rPr lang="en-US" dirty="0" smtClean="0"/>
              <a:t>As already discussed, science of operational research came into existence in connection with war operations, to decide a strategy by which enemy could be harmed to the maximum possible extent with the help of the available warfare.</a:t>
            </a:r>
          </a:p>
          <a:p>
            <a:r>
              <a:rPr lang="en-US" dirty="0" smtClean="0"/>
              <a:t>War situation required reliable decision making.</a:t>
            </a:r>
            <a:endParaRPr lang="en-US" dirty="0"/>
          </a:p>
        </p:txBody>
      </p:sp>
      <p:sp>
        <p:nvSpPr>
          <p:cNvPr id="4" name="Slide Number Placeholder 3"/>
          <p:cNvSpPr>
            <a:spLocks noGrp="1"/>
          </p:cNvSpPr>
          <p:nvPr>
            <p:ph type="sldNum" sz="quarter" idx="12"/>
          </p:nvPr>
        </p:nvSpPr>
        <p:spPr/>
        <p:txBody>
          <a:bodyPr/>
          <a:lstStyle/>
          <a:p>
            <a:fld id="{A04F85DE-D3AD-476D-AF3A-77347E5D8C01}" type="slidenum">
              <a:rPr lang="en-US" smtClean="0"/>
              <a:pPr/>
              <a:t>55</a:t>
            </a:fld>
            <a:endParaRPr lang="en-US"/>
          </a:p>
        </p:txBody>
      </p:sp>
    </p:spTree>
    <p:extLst>
      <p:ext uri="{BB962C8B-B14F-4D97-AF65-F5344CB8AC3E}">
        <p14:creationId xmlns:p14="http://schemas.microsoft.com/office/powerpoint/2010/main" xmlns="" val="132991396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programming</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Linear programming is a technique for determining an optimum schedule of independent activities in view of the available resources.</a:t>
            </a:r>
          </a:p>
          <a:p>
            <a:r>
              <a:rPr lang="en-US" dirty="0" smtClean="0"/>
              <a:t>Linear relationship between the two or more variables is the one in which the variables are directly or precisely proportional.</a:t>
            </a:r>
          </a:p>
          <a:p>
            <a:r>
              <a:rPr lang="en-US" dirty="0" smtClean="0"/>
              <a:t>The general linear programming problem calls for optimizing (maximizing/minimizing) a linear function of the variables called ‘objective function’ subject to a set of linear equations and or inequalities called the constraints or restrictions.</a:t>
            </a:r>
            <a:endParaRPr lang="en-US" dirty="0"/>
          </a:p>
        </p:txBody>
      </p:sp>
      <p:sp>
        <p:nvSpPr>
          <p:cNvPr id="4" name="Slide Number Placeholder 3"/>
          <p:cNvSpPr>
            <a:spLocks noGrp="1"/>
          </p:cNvSpPr>
          <p:nvPr>
            <p:ph type="sldNum" sz="quarter" idx="12"/>
          </p:nvPr>
        </p:nvSpPr>
        <p:spPr/>
        <p:txBody>
          <a:bodyPr/>
          <a:lstStyle/>
          <a:p>
            <a:fld id="{A04F85DE-D3AD-476D-AF3A-77347E5D8C01}" type="slidenum">
              <a:rPr lang="en-US" smtClean="0"/>
              <a:pPr/>
              <a:t>56</a:t>
            </a:fld>
            <a:endParaRPr lang="en-US"/>
          </a:p>
        </p:txBody>
      </p:sp>
    </p:spTree>
    <p:extLst>
      <p:ext uri="{BB962C8B-B14F-4D97-AF65-F5344CB8AC3E}">
        <p14:creationId xmlns:p14="http://schemas.microsoft.com/office/powerpoint/2010/main" xmlns="" val="178880984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Sensitivity Analysis</a:t>
            </a:r>
            <a:endParaRPr lang="en-US" dirty="0"/>
          </a:p>
        </p:txBody>
      </p:sp>
      <p:sp>
        <p:nvSpPr>
          <p:cNvPr id="3" name="Content Placeholder 2"/>
          <p:cNvSpPr>
            <a:spLocks noGrp="1"/>
          </p:cNvSpPr>
          <p:nvPr>
            <p:ph idx="1"/>
          </p:nvPr>
        </p:nvSpPr>
        <p:spPr/>
        <p:txBody>
          <a:bodyPr/>
          <a:lstStyle/>
          <a:p>
            <a:r>
              <a:rPr lang="en-US" dirty="0" smtClean="0"/>
              <a:t>After the linear programming problem is solved, it is useful to study the effects of changes in the parameters of the problem on the current optimal solution.</a:t>
            </a:r>
          </a:p>
          <a:p>
            <a:r>
              <a:rPr lang="en-US" dirty="0" smtClean="0"/>
              <a:t>Sensitivity analysis is concerned with studying possible changes in the available optimal solution as a result of making changes in the original model.</a:t>
            </a:r>
            <a:endParaRPr lang="en-US" dirty="0"/>
          </a:p>
        </p:txBody>
      </p:sp>
      <p:sp>
        <p:nvSpPr>
          <p:cNvPr id="4" name="Slide Number Placeholder 3"/>
          <p:cNvSpPr>
            <a:spLocks noGrp="1"/>
          </p:cNvSpPr>
          <p:nvPr>
            <p:ph type="sldNum" sz="quarter" idx="12"/>
          </p:nvPr>
        </p:nvSpPr>
        <p:spPr/>
        <p:txBody>
          <a:bodyPr/>
          <a:lstStyle/>
          <a:p>
            <a:fld id="{A04F85DE-D3AD-476D-AF3A-77347E5D8C01}" type="slidenum">
              <a:rPr lang="en-US" smtClean="0"/>
              <a:pPr/>
              <a:t>57</a:t>
            </a:fld>
            <a:endParaRPr lang="en-US"/>
          </a:p>
        </p:txBody>
      </p:sp>
    </p:spTree>
    <p:extLst>
      <p:ext uri="{BB962C8B-B14F-4D97-AF65-F5344CB8AC3E}">
        <p14:creationId xmlns:p14="http://schemas.microsoft.com/office/powerpoint/2010/main" xmlns="" val="381139927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A04F85DE-D3AD-476D-AF3A-77347E5D8C01}" type="slidenum">
              <a:rPr lang="en-US" smtClean="0"/>
              <a:pPr/>
              <a:t>58</a:t>
            </a:fld>
            <a:endParaRPr lang="en-US"/>
          </a:p>
        </p:txBody>
      </p:sp>
    </p:spTree>
    <p:extLst>
      <p:ext uri="{BB962C8B-B14F-4D97-AF65-F5344CB8AC3E}">
        <p14:creationId xmlns:p14="http://schemas.microsoft.com/office/powerpoint/2010/main" xmlns="" val="14858873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TotalTime>
  <Words>1821</Words>
  <Application>Microsoft Office PowerPoint</Application>
  <PresentationFormat>On-screen Show (4:3)</PresentationFormat>
  <Paragraphs>303</Paragraphs>
  <Slides>58</Slides>
  <Notes>5</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MGT-491 QUANTITATIVE ANALYSIS AND RESEARCH FOR MANAGEMENT</vt:lpstr>
      <vt:lpstr>Section 3; Data Analysis and Presentation </vt:lpstr>
      <vt:lpstr>The data preparation process (Contd.)</vt:lpstr>
      <vt:lpstr>Treatment of Missing Responses</vt:lpstr>
      <vt:lpstr>Item non Response</vt:lpstr>
      <vt:lpstr>Treatment of Missing Responses (Contd.)</vt:lpstr>
      <vt:lpstr>Statistically adjusting the DATA</vt:lpstr>
      <vt:lpstr>Selecting a data analysis strategy</vt:lpstr>
      <vt:lpstr>Statistical definitions</vt:lpstr>
      <vt:lpstr>Classification of Statistical Techniques</vt:lpstr>
      <vt:lpstr>Univeriate Techniques</vt:lpstr>
      <vt:lpstr>Slide 12</vt:lpstr>
      <vt:lpstr>Classification of Univariate Techniques</vt:lpstr>
      <vt:lpstr>Multivariate Techniques</vt:lpstr>
      <vt:lpstr>Slide 15</vt:lpstr>
      <vt:lpstr>Classification of Multivariate Techniques</vt:lpstr>
      <vt:lpstr>Classification of Multivariate Techniques</vt:lpstr>
      <vt:lpstr>FREQUENCY DISTRIBUTION</vt:lpstr>
      <vt:lpstr>GRAPHICAL PRESENTATION OF DATA</vt:lpstr>
      <vt:lpstr>GRAPHICAL PRESENTATION OF DATA(contd.)</vt:lpstr>
      <vt:lpstr>Statistics associated with frequency distributions</vt:lpstr>
      <vt:lpstr>INTRODUCTION TO HYPOTHESIS TESTING(contd.)</vt:lpstr>
      <vt:lpstr>INTRODUCTION TO HYPOTHESIS TESTING(contd.)</vt:lpstr>
      <vt:lpstr>Slide 24</vt:lpstr>
      <vt:lpstr>CROSS TABULATIONS(contd.)</vt:lpstr>
      <vt:lpstr>Slide 26</vt:lpstr>
      <vt:lpstr>Testing of Hypothesis</vt:lpstr>
      <vt:lpstr>Slide 28</vt:lpstr>
      <vt:lpstr>Correlation</vt:lpstr>
      <vt:lpstr>Regression</vt:lpstr>
      <vt:lpstr>A chi-square test</vt:lpstr>
      <vt:lpstr>T test</vt:lpstr>
      <vt:lpstr>A paired (samples) t-test</vt:lpstr>
      <vt:lpstr>ANOVA</vt:lpstr>
      <vt:lpstr>Designing a research project</vt:lpstr>
      <vt:lpstr>Characteristics of Hypothesis</vt:lpstr>
      <vt:lpstr>Critical procedure for Hypothesis Testing</vt:lpstr>
      <vt:lpstr>Critical procedure for Hypothesis Testing</vt:lpstr>
      <vt:lpstr>Research Process</vt:lpstr>
      <vt:lpstr>Summary Table of Statistical Tests</vt:lpstr>
      <vt:lpstr>Calculating statistics in MS EXCEL</vt:lpstr>
      <vt:lpstr>Slide 42</vt:lpstr>
      <vt:lpstr>Slide 43</vt:lpstr>
      <vt:lpstr>Slide 44</vt:lpstr>
      <vt:lpstr>Slide 45</vt:lpstr>
      <vt:lpstr>Calculating Statistics in SPSS</vt:lpstr>
      <vt:lpstr>The Four Windows: Data Editor</vt:lpstr>
      <vt:lpstr>The Four Windows: Output Viewer</vt:lpstr>
      <vt:lpstr>The Four Windows: Syntax editor</vt:lpstr>
      <vt:lpstr>The Four Windows: Script Window</vt:lpstr>
      <vt:lpstr>Classification of Research Reports</vt:lpstr>
      <vt:lpstr>Basic issues of reporting</vt:lpstr>
      <vt:lpstr>Principles of Report Writing</vt:lpstr>
      <vt:lpstr>Definition of Operations Research</vt:lpstr>
      <vt:lpstr>Necessity of Operational Research in Industry</vt:lpstr>
      <vt:lpstr>Linear programming</vt:lpstr>
      <vt:lpstr>Introduction to Sensitivity Analysis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13</cp:revision>
  <dcterms:created xsi:type="dcterms:W3CDTF">2013-07-20T05:19:51Z</dcterms:created>
  <dcterms:modified xsi:type="dcterms:W3CDTF">2013-07-20T11:02:48Z</dcterms:modified>
</cp:coreProperties>
</file>