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colors6.xml" ContentType="application/vnd.openxmlformats-officedocument.drawingml.diagramColors+xml"/>
  <Override PartName="/ppt/diagrams/quickStyle9.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9"/>
  </p:notesMasterIdLst>
  <p:sldIdLst>
    <p:sldId id="327"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8"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545CED-9C71-49B4-9E1D-CEC4DF3CC818}" type="doc">
      <dgm:prSet loTypeId="urn:microsoft.com/office/officeart/2005/8/layout/chevron2" loCatId="process" qsTypeId="urn:microsoft.com/office/officeart/2005/8/quickstyle/3d1" qsCatId="3D" csTypeId="urn:microsoft.com/office/officeart/2005/8/colors/accent1_2" csCatId="accent1" phldr="1"/>
      <dgm:spPr/>
      <dgm:t>
        <a:bodyPr/>
        <a:lstStyle/>
        <a:p>
          <a:endParaRPr lang="en-US"/>
        </a:p>
      </dgm:t>
    </dgm:pt>
    <dgm:pt modelId="{7B244DED-94F7-4F84-814B-12FD387C5E31}">
      <dgm:prSet/>
      <dgm:spPr/>
      <dgm:t>
        <a:bodyPr/>
        <a:lstStyle/>
        <a:p>
          <a:pPr rtl="0"/>
          <a:r>
            <a:rPr lang="en-US" dirty="0" smtClean="0"/>
            <a:t>An EIGHT Step Model;</a:t>
          </a:r>
          <a:endParaRPr lang="en-US" dirty="0"/>
        </a:p>
      </dgm:t>
    </dgm:pt>
    <dgm:pt modelId="{43FD0527-C9F9-463E-BD03-1E632F9E816D}" type="parTrans" cxnId="{48650188-579B-49E1-914A-98C2364D67D9}">
      <dgm:prSet/>
      <dgm:spPr/>
      <dgm:t>
        <a:bodyPr/>
        <a:lstStyle/>
        <a:p>
          <a:endParaRPr lang="en-US"/>
        </a:p>
      </dgm:t>
    </dgm:pt>
    <dgm:pt modelId="{BED1B8C1-A038-4EBF-ABA3-C89F57015AB0}" type="sibTrans" cxnId="{48650188-579B-49E1-914A-98C2364D67D9}">
      <dgm:prSet/>
      <dgm:spPr/>
      <dgm:t>
        <a:bodyPr/>
        <a:lstStyle/>
        <a:p>
          <a:endParaRPr lang="en-US"/>
        </a:p>
      </dgm:t>
    </dgm:pt>
    <dgm:pt modelId="{2A7E2589-C164-49F5-9824-1549B3C2D92A}">
      <dgm:prSet/>
      <dgm:spPr/>
      <dgm:t>
        <a:bodyPr/>
        <a:lstStyle/>
        <a:p>
          <a:pPr rtl="0"/>
          <a:r>
            <a:rPr lang="en-US" dirty="0" smtClean="0"/>
            <a:t>Formulating a Research problem</a:t>
          </a:r>
          <a:endParaRPr lang="en-US" dirty="0"/>
        </a:p>
      </dgm:t>
    </dgm:pt>
    <dgm:pt modelId="{0635F2A3-6AA9-40B0-90DA-16856D39821D}" type="parTrans" cxnId="{3CFCBA0B-4055-4A34-8449-EB7B8927D09C}">
      <dgm:prSet/>
      <dgm:spPr/>
      <dgm:t>
        <a:bodyPr/>
        <a:lstStyle/>
        <a:p>
          <a:endParaRPr lang="en-US"/>
        </a:p>
      </dgm:t>
    </dgm:pt>
    <dgm:pt modelId="{2B90AB50-CA10-4A4C-AADE-496E31ADA2DE}" type="sibTrans" cxnId="{3CFCBA0B-4055-4A34-8449-EB7B8927D09C}">
      <dgm:prSet/>
      <dgm:spPr/>
      <dgm:t>
        <a:bodyPr/>
        <a:lstStyle/>
        <a:p>
          <a:endParaRPr lang="en-US"/>
        </a:p>
      </dgm:t>
    </dgm:pt>
    <dgm:pt modelId="{AC2A4066-CADE-41E9-93A6-6131AC1DC382}">
      <dgm:prSet/>
      <dgm:spPr/>
      <dgm:t>
        <a:bodyPr/>
        <a:lstStyle/>
        <a:p>
          <a:pPr rtl="0"/>
          <a:r>
            <a:rPr lang="en-US" dirty="0" smtClean="0"/>
            <a:t>Conceptualizing a research design</a:t>
          </a:r>
          <a:endParaRPr lang="en-US" dirty="0"/>
        </a:p>
      </dgm:t>
    </dgm:pt>
    <dgm:pt modelId="{71F7F238-9124-4003-B4D2-85A45F11855E}" type="parTrans" cxnId="{841F6F97-58B2-4019-9DC0-490F5B3AA5E1}">
      <dgm:prSet/>
      <dgm:spPr/>
      <dgm:t>
        <a:bodyPr/>
        <a:lstStyle/>
        <a:p>
          <a:endParaRPr lang="en-US"/>
        </a:p>
      </dgm:t>
    </dgm:pt>
    <dgm:pt modelId="{48A7050F-3549-467F-BE7D-6C9DAD65EFD7}" type="sibTrans" cxnId="{841F6F97-58B2-4019-9DC0-490F5B3AA5E1}">
      <dgm:prSet/>
      <dgm:spPr/>
      <dgm:t>
        <a:bodyPr/>
        <a:lstStyle/>
        <a:p>
          <a:endParaRPr lang="en-US"/>
        </a:p>
      </dgm:t>
    </dgm:pt>
    <dgm:pt modelId="{B0B1AD72-3EBE-4321-8B9D-A3A121E98C3D}">
      <dgm:prSet/>
      <dgm:spPr/>
      <dgm:t>
        <a:bodyPr/>
        <a:lstStyle/>
        <a:p>
          <a:pPr rtl="0"/>
          <a:r>
            <a:rPr lang="en-US" dirty="0" smtClean="0"/>
            <a:t>Constructing an instrument for data collection</a:t>
          </a:r>
          <a:endParaRPr lang="en-US" dirty="0"/>
        </a:p>
      </dgm:t>
    </dgm:pt>
    <dgm:pt modelId="{606FDFC9-4E52-4C06-81EA-EC83D6BC2067}" type="parTrans" cxnId="{E17F11D4-A001-4FEA-B605-39ACD449197E}">
      <dgm:prSet/>
      <dgm:spPr/>
      <dgm:t>
        <a:bodyPr/>
        <a:lstStyle/>
        <a:p>
          <a:endParaRPr lang="en-US"/>
        </a:p>
      </dgm:t>
    </dgm:pt>
    <dgm:pt modelId="{CAD2037F-D129-4B55-BD17-C02833895A55}" type="sibTrans" cxnId="{E17F11D4-A001-4FEA-B605-39ACD449197E}">
      <dgm:prSet/>
      <dgm:spPr/>
      <dgm:t>
        <a:bodyPr/>
        <a:lstStyle/>
        <a:p>
          <a:endParaRPr lang="en-US"/>
        </a:p>
      </dgm:t>
    </dgm:pt>
    <dgm:pt modelId="{D6AE87C9-D19B-4C2B-A05C-54F352A8373E}">
      <dgm:prSet/>
      <dgm:spPr/>
      <dgm:t>
        <a:bodyPr/>
        <a:lstStyle/>
        <a:p>
          <a:pPr rtl="0"/>
          <a:r>
            <a:rPr lang="en-US" dirty="0" smtClean="0"/>
            <a:t>Selecting a sample</a:t>
          </a:r>
          <a:endParaRPr lang="en-US" dirty="0"/>
        </a:p>
      </dgm:t>
    </dgm:pt>
    <dgm:pt modelId="{9A76E754-DEAF-4ADF-B38A-F8A3AB1D10A2}" type="parTrans" cxnId="{5C3EE586-5F42-4AAC-9DD2-6DFE838703DF}">
      <dgm:prSet/>
      <dgm:spPr/>
      <dgm:t>
        <a:bodyPr/>
        <a:lstStyle/>
        <a:p>
          <a:endParaRPr lang="en-US"/>
        </a:p>
      </dgm:t>
    </dgm:pt>
    <dgm:pt modelId="{B4AC055A-1B51-4BD6-95B1-7A1085CEEDE0}" type="sibTrans" cxnId="{5C3EE586-5F42-4AAC-9DD2-6DFE838703DF}">
      <dgm:prSet/>
      <dgm:spPr/>
      <dgm:t>
        <a:bodyPr/>
        <a:lstStyle/>
        <a:p>
          <a:endParaRPr lang="en-US"/>
        </a:p>
      </dgm:t>
    </dgm:pt>
    <dgm:pt modelId="{95E593D2-7EC4-4404-A61C-DE97C020BDCC}">
      <dgm:prSet/>
      <dgm:spPr/>
      <dgm:t>
        <a:bodyPr/>
        <a:lstStyle/>
        <a:p>
          <a:pPr rtl="0"/>
          <a:r>
            <a:rPr lang="en-US" dirty="0" smtClean="0"/>
            <a:t>Writing a research proposal</a:t>
          </a:r>
          <a:endParaRPr lang="en-US" dirty="0"/>
        </a:p>
      </dgm:t>
    </dgm:pt>
    <dgm:pt modelId="{BDDBA692-18C0-4C66-A32E-B3EC16655AF0}" type="parTrans" cxnId="{237532B9-D442-483D-A50D-10016E8850A3}">
      <dgm:prSet/>
      <dgm:spPr/>
      <dgm:t>
        <a:bodyPr/>
        <a:lstStyle/>
        <a:p>
          <a:endParaRPr lang="en-US"/>
        </a:p>
      </dgm:t>
    </dgm:pt>
    <dgm:pt modelId="{3200FF6F-47C2-45E5-A500-C32033099DD3}" type="sibTrans" cxnId="{237532B9-D442-483D-A50D-10016E8850A3}">
      <dgm:prSet/>
      <dgm:spPr/>
      <dgm:t>
        <a:bodyPr/>
        <a:lstStyle/>
        <a:p>
          <a:endParaRPr lang="en-US"/>
        </a:p>
      </dgm:t>
    </dgm:pt>
    <dgm:pt modelId="{6004979A-79F7-4BA1-8012-CF4248D2F5F0}">
      <dgm:prSet/>
      <dgm:spPr/>
      <dgm:t>
        <a:bodyPr/>
        <a:lstStyle/>
        <a:p>
          <a:pPr rtl="0"/>
          <a:r>
            <a:rPr lang="en-US" dirty="0" smtClean="0"/>
            <a:t>Collecting data</a:t>
          </a:r>
          <a:endParaRPr lang="en-US" dirty="0"/>
        </a:p>
      </dgm:t>
    </dgm:pt>
    <dgm:pt modelId="{839D75CA-308F-492B-8505-04C499A964CB}" type="parTrans" cxnId="{9DDA81DA-2D6C-4F9D-96F9-B8E01CF34F75}">
      <dgm:prSet/>
      <dgm:spPr/>
      <dgm:t>
        <a:bodyPr/>
        <a:lstStyle/>
        <a:p>
          <a:endParaRPr lang="en-US"/>
        </a:p>
      </dgm:t>
    </dgm:pt>
    <dgm:pt modelId="{82912DBF-556A-4645-AC26-95FD6AD9C97C}" type="sibTrans" cxnId="{9DDA81DA-2D6C-4F9D-96F9-B8E01CF34F75}">
      <dgm:prSet/>
      <dgm:spPr/>
      <dgm:t>
        <a:bodyPr/>
        <a:lstStyle/>
        <a:p>
          <a:endParaRPr lang="en-US"/>
        </a:p>
      </dgm:t>
    </dgm:pt>
    <dgm:pt modelId="{44CEA4CC-1C83-4BF9-94F5-3EF16EF2739D}">
      <dgm:prSet/>
      <dgm:spPr/>
      <dgm:t>
        <a:bodyPr/>
        <a:lstStyle/>
        <a:p>
          <a:pPr rtl="0"/>
          <a:r>
            <a:rPr lang="en-US" dirty="0" smtClean="0"/>
            <a:t>Processing data</a:t>
          </a:r>
          <a:endParaRPr lang="en-US" dirty="0"/>
        </a:p>
      </dgm:t>
    </dgm:pt>
    <dgm:pt modelId="{1FEEEEE8-24D3-4EFE-9A03-0B42CAD13732}" type="parTrans" cxnId="{B3FF9B6C-E5B5-4DB9-AE48-8B187295E9E7}">
      <dgm:prSet/>
      <dgm:spPr/>
      <dgm:t>
        <a:bodyPr/>
        <a:lstStyle/>
        <a:p>
          <a:endParaRPr lang="en-US"/>
        </a:p>
      </dgm:t>
    </dgm:pt>
    <dgm:pt modelId="{AAD70BC6-6A31-4FA9-B19E-305244D2B216}" type="sibTrans" cxnId="{B3FF9B6C-E5B5-4DB9-AE48-8B187295E9E7}">
      <dgm:prSet/>
      <dgm:spPr/>
      <dgm:t>
        <a:bodyPr/>
        <a:lstStyle/>
        <a:p>
          <a:endParaRPr lang="en-US"/>
        </a:p>
      </dgm:t>
    </dgm:pt>
    <dgm:pt modelId="{5010AED5-F730-4138-8CB8-CEB813FABE17}">
      <dgm:prSet/>
      <dgm:spPr/>
      <dgm:t>
        <a:bodyPr/>
        <a:lstStyle/>
        <a:p>
          <a:pPr rtl="0"/>
          <a:r>
            <a:rPr lang="en-US" dirty="0" smtClean="0"/>
            <a:t>Writing a research report</a:t>
          </a:r>
          <a:endParaRPr lang="en-US" dirty="0"/>
        </a:p>
      </dgm:t>
    </dgm:pt>
    <dgm:pt modelId="{45C02A60-827A-4800-84D2-946C96EC1912}" type="parTrans" cxnId="{70FEE8C5-ABE0-451F-9345-F0B8E9E445A2}">
      <dgm:prSet/>
      <dgm:spPr/>
      <dgm:t>
        <a:bodyPr/>
        <a:lstStyle/>
        <a:p>
          <a:endParaRPr lang="en-US"/>
        </a:p>
      </dgm:t>
    </dgm:pt>
    <dgm:pt modelId="{5BD00CF4-8A68-4C5C-9D9C-CD848CF5DBED}" type="sibTrans" cxnId="{70FEE8C5-ABE0-451F-9345-F0B8E9E445A2}">
      <dgm:prSet/>
      <dgm:spPr/>
      <dgm:t>
        <a:bodyPr/>
        <a:lstStyle/>
        <a:p>
          <a:endParaRPr lang="en-US"/>
        </a:p>
      </dgm:t>
    </dgm:pt>
    <dgm:pt modelId="{36EFE9E6-35CF-4CAB-8F17-DC8344A70F4E}" type="pres">
      <dgm:prSet presAssocID="{7D545CED-9C71-49B4-9E1D-CEC4DF3CC818}" presName="linearFlow" presStyleCnt="0">
        <dgm:presLayoutVars>
          <dgm:dir/>
          <dgm:animLvl val="lvl"/>
          <dgm:resizeHandles val="exact"/>
        </dgm:presLayoutVars>
      </dgm:prSet>
      <dgm:spPr/>
      <dgm:t>
        <a:bodyPr/>
        <a:lstStyle/>
        <a:p>
          <a:endParaRPr lang="en-US"/>
        </a:p>
      </dgm:t>
    </dgm:pt>
    <dgm:pt modelId="{79CB46D4-633C-47FD-AD90-4AB6FA15C942}" type="pres">
      <dgm:prSet presAssocID="{7B244DED-94F7-4F84-814B-12FD387C5E31}" presName="composite" presStyleCnt="0"/>
      <dgm:spPr/>
    </dgm:pt>
    <dgm:pt modelId="{E4C6BE36-8B46-4C6E-A3A8-CC34D927CE0B}" type="pres">
      <dgm:prSet presAssocID="{7B244DED-94F7-4F84-814B-12FD387C5E31}" presName="parentText" presStyleLbl="alignNode1" presStyleIdx="0" presStyleCnt="1">
        <dgm:presLayoutVars>
          <dgm:chMax val="1"/>
          <dgm:bulletEnabled val="1"/>
        </dgm:presLayoutVars>
      </dgm:prSet>
      <dgm:spPr/>
      <dgm:t>
        <a:bodyPr/>
        <a:lstStyle/>
        <a:p>
          <a:endParaRPr lang="en-US"/>
        </a:p>
      </dgm:t>
    </dgm:pt>
    <dgm:pt modelId="{DF9781E1-7A77-441D-A7A6-53E642B2CEEE}" type="pres">
      <dgm:prSet presAssocID="{7B244DED-94F7-4F84-814B-12FD387C5E31}" presName="descendantText" presStyleLbl="alignAcc1" presStyleIdx="0" presStyleCnt="1">
        <dgm:presLayoutVars>
          <dgm:bulletEnabled val="1"/>
        </dgm:presLayoutVars>
      </dgm:prSet>
      <dgm:spPr/>
      <dgm:t>
        <a:bodyPr/>
        <a:lstStyle/>
        <a:p>
          <a:endParaRPr lang="en-US"/>
        </a:p>
      </dgm:t>
    </dgm:pt>
  </dgm:ptLst>
  <dgm:cxnLst>
    <dgm:cxn modelId="{48650188-579B-49E1-914A-98C2364D67D9}" srcId="{7D545CED-9C71-49B4-9E1D-CEC4DF3CC818}" destId="{7B244DED-94F7-4F84-814B-12FD387C5E31}" srcOrd="0" destOrd="0" parTransId="{43FD0527-C9F9-463E-BD03-1E632F9E816D}" sibTransId="{BED1B8C1-A038-4EBF-ABA3-C89F57015AB0}"/>
    <dgm:cxn modelId="{841F6F97-58B2-4019-9DC0-490F5B3AA5E1}" srcId="{7B244DED-94F7-4F84-814B-12FD387C5E31}" destId="{AC2A4066-CADE-41E9-93A6-6131AC1DC382}" srcOrd="1" destOrd="0" parTransId="{71F7F238-9124-4003-B4D2-85A45F11855E}" sibTransId="{48A7050F-3549-467F-BE7D-6C9DAD65EFD7}"/>
    <dgm:cxn modelId="{E37D577F-661B-473C-A064-215FD7565031}" type="presOf" srcId="{7B244DED-94F7-4F84-814B-12FD387C5E31}" destId="{E4C6BE36-8B46-4C6E-A3A8-CC34D927CE0B}" srcOrd="0" destOrd="0" presId="urn:microsoft.com/office/officeart/2005/8/layout/chevron2"/>
    <dgm:cxn modelId="{22CA022F-ED5C-4FB4-A524-B58C7CF02E5C}" type="presOf" srcId="{5010AED5-F730-4138-8CB8-CEB813FABE17}" destId="{DF9781E1-7A77-441D-A7A6-53E642B2CEEE}" srcOrd="0" destOrd="7" presId="urn:microsoft.com/office/officeart/2005/8/layout/chevron2"/>
    <dgm:cxn modelId="{E17F11D4-A001-4FEA-B605-39ACD449197E}" srcId="{7B244DED-94F7-4F84-814B-12FD387C5E31}" destId="{B0B1AD72-3EBE-4321-8B9D-A3A121E98C3D}" srcOrd="2" destOrd="0" parTransId="{606FDFC9-4E52-4C06-81EA-EC83D6BC2067}" sibTransId="{CAD2037F-D129-4B55-BD17-C02833895A55}"/>
    <dgm:cxn modelId="{75198CB8-4367-49B0-839C-183C6B68894F}" type="presOf" srcId="{7D545CED-9C71-49B4-9E1D-CEC4DF3CC818}" destId="{36EFE9E6-35CF-4CAB-8F17-DC8344A70F4E}" srcOrd="0" destOrd="0" presId="urn:microsoft.com/office/officeart/2005/8/layout/chevron2"/>
    <dgm:cxn modelId="{4B58FEB3-33A3-4308-9F60-1274AE2178DA}" type="presOf" srcId="{AC2A4066-CADE-41E9-93A6-6131AC1DC382}" destId="{DF9781E1-7A77-441D-A7A6-53E642B2CEEE}" srcOrd="0" destOrd="1" presId="urn:microsoft.com/office/officeart/2005/8/layout/chevron2"/>
    <dgm:cxn modelId="{EAB5E69F-F991-48B2-839E-BCEFF3707F85}" type="presOf" srcId="{2A7E2589-C164-49F5-9824-1549B3C2D92A}" destId="{DF9781E1-7A77-441D-A7A6-53E642B2CEEE}" srcOrd="0" destOrd="0" presId="urn:microsoft.com/office/officeart/2005/8/layout/chevron2"/>
    <dgm:cxn modelId="{237532B9-D442-483D-A50D-10016E8850A3}" srcId="{7B244DED-94F7-4F84-814B-12FD387C5E31}" destId="{95E593D2-7EC4-4404-A61C-DE97C020BDCC}" srcOrd="4" destOrd="0" parTransId="{BDDBA692-18C0-4C66-A32E-B3EC16655AF0}" sibTransId="{3200FF6F-47C2-45E5-A500-C32033099DD3}"/>
    <dgm:cxn modelId="{51E85E93-DEF7-44E6-AD7C-0A02EAFAA252}" type="presOf" srcId="{44CEA4CC-1C83-4BF9-94F5-3EF16EF2739D}" destId="{DF9781E1-7A77-441D-A7A6-53E642B2CEEE}" srcOrd="0" destOrd="6" presId="urn:microsoft.com/office/officeart/2005/8/layout/chevron2"/>
    <dgm:cxn modelId="{70FEE8C5-ABE0-451F-9345-F0B8E9E445A2}" srcId="{7B244DED-94F7-4F84-814B-12FD387C5E31}" destId="{5010AED5-F730-4138-8CB8-CEB813FABE17}" srcOrd="7" destOrd="0" parTransId="{45C02A60-827A-4800-84D2-946C96EC1912}" sibTransId="{5BD00CF4-8A68-4C5C-9D9C-CD848CF5DBED}"/>
    <dgm:cxn modelId="{FD2C2794-FB9C-4F70-AEEA-179476690990}" type="presOf" srcId="{B0B1AD72-3EBE-4321-8B9D-A3A121E98C3D}" destId="{DF9781E1-7A77-441D-A7A6-53E642B2CEEE}" srcOrd="0" destOrd="2" presId="urn:microsoft.com/office/officeart/2005/8/layout/chevron2"/>
    <dgm:cxn modelId="{3CFCBA0B-4055-4A34-8449-EB7B8927D09C}" srcId="{7B244DED-94F7-4F84-814B-12FD387C5E31}" destId="{2A7E2589-C164-49F5-9824-1549B3C2D92A}" srcOrd="0" destOrd="0" parTransId="{0635F2A3-6AA9-40B0-90DA-16856D39821D}" sibTransId="{2B90AB50-CA10-4A4C-AADE-496E31ADA2DE}"/>
    <dgm:cxn modelId="{B3FF9B6C-E5B5-4DB9-AE48-8B187295E9E7}" srcId="{7B244DED-94F7-4F84-814B-12FD387C5E31}" destId="{44CEA4CC-1C83-4BF9-94F5-3EF16EF2739D}" srcOrd="6" destOrd="0" parTransId="{1FEEEEE8-24D3-4EFE-9A03-0B42CAD13732}" sibTransId="{AAD70BC6-6A31-4FA9-B19E-305244D2B216}"/>
    <dgm:cxn modelId="{F6A627E7-7545-484F-9C26-D239032B6B09}" type="presOf" srcId="{6004979A-79F7-4BA1-8012-CF4248D2F5F0}" destId="{DF9781E1-7A77-441D-A7A6-53E642B2CEEE}" srcOrd="0" destOrd="5" presId="urn:microsoft.com/office/officeart/2005/8/layout/chevron2"/>
    <dgm:cxn modelId="{BED048A2-70D4-4F67-80E6-229E75AC254E}" type="presOf" srcId="{95E593D2-7EC4-4404-A61C-DE97C020BDCC}" destId="{DF9781E1-7A77-441D-A7A6-53E642B2CEEE}" srcOrd="0" destOrd="4" presId="urn:microsoft.com/office/officeart/2005/8/layout/chevron2"/>
    <dgm:cxn modelId="{9DDA81DA-2D6C-4F9D-96F9-B8E01CF34F75}" srcId="{7B244DED-94F7-4F84-814B-12FD387C5E31}" destId="{6004979A-79F7-4BA1-8012-CF4248D2F5F0}" srcOrd="5" destOrd="0" parTransId="{839D75CA-308F-492B-8505-04C499A964CB}" sibTransId="{82912DBF-556A-4645-AC26-95FD6AD9C97C}"/>
    <dgm:cxn modelId="{EC31C687-70A4-4FFF-A945-03FB01739870}" type="presOf" srcId="{D6AE87C9-D19B-4C2B-A05C-54F352A8373E}" destId="{DF9781E1-7A77-441D-A7A6-53E642B2CEEE}" srcOrd="0" destOrd="3" presId="urn:microsoft.com/office/officeart/2005/8/layout/chevron2"/>
    <dgm:cxn modelId="{5C3EE586-5F42-4AAC-9DD2-6DFE838703DF}" srcId="{7B244DED-94F7-4F84-814B-12FD387C5E31}" destId="{D6AE87C9-D19B-4C2B-A05C-54F352A8373E}" srcOrd="3" destOrd="0" parTransId="{9A76E754-DEAF-4ADF-B38A-F8A3AB1D10A2}" sibTransId="{B4AC055A-1B51-4BD6-95B1-7A1085CEEDE0}"/>
    <dgm:cxn modelId="{95390C25-AF9D-46DB-BBAB-09DFEBC6A892}" type="presParOf" srcId="{36EFE9E6-35CF-4CAB-8F17-DC8344A70F4E}" destId="{79CB46D4-633C-47FD-AD90-4AB6FA15C942}" srcOrd="0" destOrd="0" presId="urn:microsoft.com/office/officeart/2005/8/layout/chevron2"/>
    <dgm:cxn modelId="{9C6E62EF-7325-4FB9-B84E-F83973A5FCB6}" type="presParOf" srcId="{79CB46D4-633C-47FD-AD90-4AB6FA15C942}" destId="{E4C6BE36-8B46-4C6E-A3A8-CC34D927CE0B}" srcOrd="0" destOrd="0" presId="urn:microsoft.com/office/officeart/2005/8/layout/chevron2"/>
    <dgm:cxn modelId="{7D016D22-9C72-4B15-84E8-FB2EE256BFC2}" type="presParOf" srcId="{79CB46D4-633C-47FD-AD90-4AB6FA15C942}" destId="{DF9781E1-7A77-441D-A7A6-53E642B2CEEE}"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9D5011-D0F7-4EE0-A9D1-AFEBF298F7AB}"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3B8F4473-951B-49CB-8FD6-9067603EFAF3}">
      <dgm:prSet phldrT="[Text]"/>
      <dgm:spPr/>
      <dgm:t>
        <a:bodyPr/>
        <a:lstStyle/>
        <a:p>
          <a:r>
            <a:rPr lang="en-US" dirty="0" smtClean="0"/>
            <a:t>Phase I</a:t>
          </a:r>
          <a:endParaRPr lang="en-US" dirty="0"/>
        </a:p>
      </dgm:t>
    </dgm:pt>
    <dgm:pt modelId="{7A921DAE-6E30-4C81-98BF-BAFD10B52D0F}" type="parTrans" cxnId="{AD7AE37C-EDCD-48D3-BC86-06F8890C489F}">
      <dgm:prSet/>
      <dgm:spPr/>
      <dgm:t>
        <a:bodyPr/>
        <a:lstStyle/>
        <a:p>
          <a:endParaRPr lang="en-US"/>
        </a:p>
      </dgm:t>
    </dgm:pt>
    <dgm:pt modelId="{E503B3AF-86AD-431D-B803-D4F544307F3E}" type="sibTrans" cxnId="{AD7AE37C-EDCD-48D3-BC86-06F8890C489F}">
      <dgm:prSet/>
      <dgm:spPr/>
      <dgm:t>
        <a:bodyPr/>
        <a:lstStyle/>
        <a:p>
          <a:endParaRPr lang="en-US"/>
        </a:p>
      </dgm:t>
    </dgm:pt>
    <dgm:pt modelId="{2B42CDEA-D6C8-4BFA-BF16-134A0E5925CB}">
      <dgm:prSet phldrT="[Text]"/>
      <dgm:spPr/>
      <dgm:t>
        <a:bodyPr/>
        <a:lstStyle/>
        <a:p>
          <a:r>
            <a:rPr lang="en-US" dirty="0" smtClean="0"/>
            <a:t>Formulate your hunch or assumption</a:t>
          </a:r>
          <a:endParaRPr lang="en-US" dirty="0"/>
        </a:p>
      </dgm:t>
    </dgm:pt>
    <dgm:pt modelId="{036C7235-E140-442E-938E-0EE602BFE9E4}" type="parTrans" cxnId="{B64B8D4B-905C-4948-88EF-735389290C24}">
      <dgm:prSet/>
      <dgm:spPr/>
      <dgm:t>
        <a:bodyPr/>
        <a:lstStyle/>
        <a:p>
          <a:endParaRPr lang="en-US"/>
        </a:p>
      </dgm:t>
    </dgm:pt>
    <dgm:pt modelId="{61437BCE-E208-4A7F-A919-BD0D4810D364}" type="sibTrans" cxnId="{B64B8D4B-905C-4948-88EF-735389290C24}">
      <dgm:prSet/>
      <dgm:spPr/>
      <dgm:t>
        <a:bodyPr/>
        <a:lstStyle/>
        <a:p>
          <a:endParaRPr lang="en-US"/>
        </a:p>
      </dgm:t>
    </dgm:pt>
    <dgm:pt modelId="{BDFE3830-B65B-4A48-8B2B-A0168C6CA9B5}">
      <dgm:prSet phldrT="[Text]"/>
      <dgm:spPr/>
      <dgm:t>
        <a:bodyPr/>
        <a:lstStyle/>
        <a:p>
          <a:r>
            <a:rPr lang="en-US" dirty="0" smtClean="0"/>
            <a:t>Phase II</a:t>
          </a:r>
          <a:endParaRPr lang="en-US" dirty="0"/>
        </a:p>
      </dgm:t>
    </dgm:pt>
    <dgm:pt modelId="{F5650CB8-8B27-4E0A-9E1C-F86D0C7025C7}" type="parTrans" cxnId="{33A2BACD-CC00-45BA-AAE1-C8DD178B2DE5}">
      <dgm:prSet/>
      <dgm:spPr/>
      <dgm:t>
        <a:bodyPr/>
        <a:lstStyle/>
        <a:p>
          <a:endParaRPr lang="en-US"/>
        </a:p>
      </dgm:t>
    </dgm:pt>
    <dgm:pt modelId="{2657090E-F847-4F75-99F2-77F9FF492A88}" type="sibTrans" cxnId="{33A2BACD-CC00-45BA-AAE1-C8DD178B2DE5}">
      <dgm:prSet/>
      <dgm:spPr/>
      <dgm:t>
        <a:bodyPr/>
        <a:lstStyle/>
        <a:p>
          <a:endParaRPr lang="en-US"/>
        </a:p>
      </dgm:t>
    </dgm:pt>
    <dgm:pt modelId="{324572E7-B67C-414F-9AC0-251F0404D0DE}">
      <dgm:prSet phldrT="[Text]"/>
      <dgm:spPr/>
      <dgm:t>
        <a:bodyPr/>
        <a:lstStyle/>
        <a:p>
          <a:r>
            <a:rPr lang="en-US" dirty="0" smtClean="0"/>
            <a:t>Collect the required data</a:t>
          </a:r>
          <a:endParaRPr lang="en-US" dirty="0"/>
        </a:p>
      </dgm:t>
    </dgm:pt>
    <dgm:pt modelId="{697A3F24-2DAD-416D-8342-D06BD18BE6A1}" type="parTrans" cxnId="{5E46893A-1158-4864-8B97-AAC9CC14F8D5}">
      <dgm:prSet/>
      <dgm:spPr/>
      <dgm:t>
        <a:bodyPr/>
        <a:lstStyle/>
        <a:p>
          <a:endParaRPr lang="en-US"/>
        </a:p>
      </dgm:t>
    </dgm:pt>
    <dgm:pt modelId="{0A5050BA-0F7A-47D2-BEFB-5E2A7CAD8E22}" type="sibTrans" cxnId="{5E46893A-1158-4864-8B97-AAC9CC14F8D5}">
      <dgm:prSet/>
      <dgm:spPr/>
      <dgm:t>
        <a:bodyPr/>
        <a:lstStyle/>
        <a:p>
          <a:endParaRPr lang="en-US"/>
        </a:p>
      </dgm:t>
    </dgm:pt>
    <dgm:pt modelId="{A93CEC4C-8994-4FBE-911A-A34C8BA0AC3F}">
      <dgm:prSet phldrT="[Text]"/>
      <dgm:spPr/>
      <dgm:t>
        <a:bodyPr/>
        <a:lstStyle/>
        <a:p>
          <a:r>
            <a:rPr lang="en-US" dirty="0" smtClean="0"/>
            <a:t>Phase III</a:t>
          </a:r>
          <a:endParaRPr lang="en-US" dirty="0"/>
        </a:p>
      </dgm:t>
    </dgm:pt>
    <dgm:pt modelId="{159D09C0-A3EE-41D6-96C8-F7A871CC5197}" type="parTrans" cxnId="{6C00B332-EBCF-4A58-B5FB-F4F696D22344}">
      <dgm:prSet/>
      <dgm:spPr/>
      <dgm:t>
        <a:bodyPr/>
        <a:lstStyle/>
        <a:p>
          <a:endParaRPr lang="en-US"/>
        </a:p>
      </dgm:t>
    </dgm:pt>
    <dgm:pt modelId="{7DBC80C6-6E9F-4749-9B90-3BF1305971E9}" type="sibTrans" cxnId="{6C00B332-EBCF-4A58-B5FB-F4F696D22344}">
      <dgm:prSet/>
      <dgm:spPr/>
      <dgm:t>
        <a:bodyPr/>
        <a:lstStyle/>
        <a:p>
          <a:endParaRPr lang="en-US"/>
        </a:p>
      </dgm:t>
    </dgm:pt>
    <dgm:pt modelId="{9DACBFB3-16FD-4C31-B064-5098D326D0FA}">
      <dgm:prSet phldrT="[Text]"/>
      <dgm:spPr/>
      <dgm:t>
        <a:bodyPr/>
        <a:lstStyle/>
        <a:p>
          <a:r>
            <a:rPr lang="en-US" dirty="0" smtClean="0"/>
            <a:t>Analyze data to draw conclusions about the hunch– true or false</a:t>
          </a:r>
          <a:endParaRPr lang="en-US" dirty="0"/>
        </a:p>
      </dgm:t>
    </dgm:pt>
    <dgm:pt modelId="{30030136-0062-46C1-8690-ADDB69CFE73A}" type="parTrans" cxnId="{4EAD6037-EFA7-4D30-8708-0FF905E49E41}">
      <dgm:prSet/>
      <dgm:spPr/>
      <dgm:t>
        <a:bodyPr/>
        <a:lstStyle/>
        <a:p>
          <a:endParaRPr lang="en-US"/>
        </a:p>
      </dgm:t>
    </dgm:pt>
    <dgm:pt modelId="{F2792A9F-D81E-4DF5-ABF9-67065BF3626D}" type="sibTrans" cxnId="{4EAD6037-EFA7-4D30-8708-0FF905E49E41}">
      <dgm:prSet/>
      <dgm:spPr/>
      <dgm:t>
        <a:bodyPr/>
        <a:lstStyle/>
        <a:p>
          <a:endParaRPr lang="en-US"/>
        </a:p>
      </dgm:t>
    </dgm:pt>
    <dgm:pt modelId="{8FDB879B-3AA9-4B8F-A4E7-81486D6F8DEA}" type="pres">
      <dgm:prSet presAssocID="{2F9D5011-D0F7-4EE0-A9D1-AFEBF298F7AB}" presName="Name0" presStyleCnt="0">
        <dgm:presLayoutVars>
          <dgm:dir/>
          <dgm:animLvl val="lvl"/>
          <dgm:resizeHandles val="exact"/>
        </dgm:presLayoutVars>
      </dgm:prSet>
      <dgm:spPr/>
      <dgm:t>
        <a:bodyPr/>
        <a:lstStyle/>
        <a:p>
          <a:endParaRPr lang="en-US"/>
        </a:p>
      </dgm:t>
    </dgm:pt>
    <dgm:pt modelId="{7F54B62F-5E63-47E7-ACED-93915C8B2CDC}" type="pres">
      <dgm:prSet presAssocID="{2F9D5011-D0F7-4EE0-A9D1-AFEBF298F7AB}" presName="tSp" presStyleCnt="0"/>
      <dgm:spPr/>
    </dgm:pt>
    <dgm:pt modelId="{EBA3A77B-C8F5-4966-ADC7-3902A59EFA86}" type="pres">
      <dgm:prSet presAssocID="{2F9D5011-D0F7-4EE0-A9D1-AFEBF298F7AB}" presName="bSp" presStyleCnt="0"/>
      <dgm:spPr/>
    </dgm:pt>
    <dgm:pt modelId="{61E50FF7-7BEB-4E79-8E20-75B447BBE237}" type="pres">
      <dgm:prSet presAssocID="{2F9D5011-D0F7-4EE0-A9D1-AFEBF298F7AB}" presName="process" presStyleCnt="0"/>
      <dgm:spPr/>
    </dgm:pt>
    <dgm:pt modelId="{4E33FFE5-A5A8-40B3-8473-F4ED38B8F449}" type="pres">
      <dgm:prSet presAssocID="{3B8F4473-951B-49CB-8FD6-9067603EFAF3}" presName="composite1" presStyleCnt="0"/>
      <dgm:spPr/>
    </dgm:pt>
    <dgm:pt modelId="{AA28FA0D-8E2C-4173-B536-0581B11352D5}" type="pres">
      <dgm:prSet presAssocID="{3B8F4473-951B-49CB-8FD6-9067603EFAF3}" presName="dummyNode1" presStyleLbl="node1" presStyleIdx="0" presStyleCnt="3"/>
      <dgm:spPr/>
    </dgm:pt>
    <dgm:pt modelId="{F57C4B1C-CFEE-4DF4-A45E-A2BBA3B70D9C}" type="pres">
      <dgm:prSet presAssocID="{3B8F4473-951B-49CB-8FD6-9067603EFAF3}" presName="childNode1" presStyleLbl="bgAcc1" presStyleIdx="0" presStyleCnt="3">
        <dgm:presLayoutVars>
          <dgm:bulletEnabled val="1"/>
        </dgm:presLayoutVars>
      </dgm:prSet>
      <dgm:spPr/>
      <dgm:t>
        <a:bodyPr/>
        <a:lstStyle/>
        <a:p>
          <a:endParaRPr lang="en-US"/>
        </a:p>
      </dgm:t>
    </dgm:pt>
    <dgm:pt modelId="{F1E69097-1D81-4DBD-AEA9-5609561601CF}" type="pres">
      <dgm:prSet presAssocID="{3B8F4473-951B-49CB-8FD6-9067603EFAF3}" presName="childNode1tx" presStyleLbl="bgAcc1" presStyleIdx="0" presStyleCnt="3">
        <dgm:presLayoutVars>
          <dgm:bulletEnabled val="1"/>
        </dgm:presLayoutVars>
      </dgm:prSet>
      <dgm:spPr/>
      <dgm:t>
        <a:bodyPr/>
        <a:lstStyle/>
        <a:p>
          <a:endParaRPr lang="en-US"/>
        </a:p>
      </dgm:t>
    </dgm:pt>
    <dgm:pt modelId="{B7D1BFAA-995E-436B-8558-26E1A0020DD2}" type="pres">
      <dgm:prSet presAssocID="{3B8F4473-951B-49CB-8FD6-9067603EFAF3}" presName="parentNode1" presStyleLbl="node1" presStyleIdx="0" presStyleCnt="3">
        <dgm:presLayoutVars>
          <dgm:chMax val="1"/>
          <dgm:bulletEnabled val="1"/>
        </dgm:presLayoutVars>
      </dgm:prSet>
      <dgm:spPr/>
      <dgm:t>
        <a:bodyPr/>
        <a:lstStyle/>
        <a:p>
          <a:endParaRPr lang="en-US"/>
        </a:p>
      </dgm:t>
    </dgm:pt>
    <dgm:pt modelId="{1BA621A9-9580-4B0D-A16F-24C6B2D461C9}" type="pres">
      <dgm:prSet presAssocID="{3B8F4473-951B-49CB-8FD6-9067603EFAF3}" presName="connSite1" presStyleCnt="0"/>
      <dgm:spPr/>
    </dgm:pt>
    <dgm:pt modelId="{5CBA25CA-FEAA-4A11-91B8-15D110DAD79B}" type="pres">
      <dgm:prSet presAssocID="{E503B3AF-86AD-431D-B803-D4F544307F3E}" presName="Name9" presStyleLbl="sibTrans2D1" presStyleIdx="0" presStyleCnt="2"/>
      <dgm:spPr/>
      <dgm:t>
        <a:bodyPr/>
        <a:lstStyle/>
        <a:p>
          <a:endParaRPr lang="en-US"/>
        </a:p>
      </dgm:t>
    </dgm:pt>
    <dgm:pt modelId="{B5F4813B-1FF0-4713-B9B2-355BC0117177}" type="pres">
      <dgm:prSet presAssocID="{BDFE3830-B65B-4A48-8B2B-A0168C6CA9B5}" presName="composite2" presStyleCnt="0"/>
      <dgm:spPr/>
    </dgm:pt>
    <dgm:pt modelId="{173890B3-8492-4DE4-B77C-E4843D3610DD}" type="pres">
      <dgm:prSet presAssocID="{BDFE3830-B65B-4A48-8B2B-A0168C6CA9B5}" presName="dummyNode2" presStyleLbl="node1" presStyleIdx="0" presStyleCnt="3"/>
      <dgm:spPr/>
    </dgm:pt>
    <dgm:pt modelId="{EDB5CBFA-DD43-4C06-8DC9-D24D0CC5B043}" type="pres">
      <dgm:prSet presAssocID="{BDFE3830-B65B-4A48-8B2B-A0168C6CA9B5}" presName="childNode2" presStyleLbl="bgAcc1" presStyleIdx="1" presStyleCnt="3">
        <dgm:presLayoutVars>
          <dgm:bulletEnabled val="1"/>
        </dgm:presLayoutVars>
      </dgm:prSet>
      <dgm:spPr/>
      <dgm:t>
        <a:bodyPr/>
        <a:lstStyle/>
        <a:p>
          <a:endParaRPr lang="en-US"/>
        </a:p>
      </dgm:t>
    </dgm:pt>
    <dgm:pt modelId="{8C4112AC-E2AB-4F7F-9BE5-C01DD18D3386}" type="pres">
      <dgm:prSet presAssocID="{BDFE3830-B65B-4A48-8B2B-A0168C6CA9B5}" presName="childNode2tx" presStyleLbl="bgAcc1" presStyleIdx="1" presStyleCnt="3">
        <dgm:presLayoutVars>
          <dgm:bulletEnabled val="1"/>
        </dgm:presLayoutVars>
      </dgm:prSet>
      <dgm:spPr/>
      <dgm:t>
        <a:bodyPr/>
        <a:lstStyle/>
        <a:p>
          <a:endParaRPr lang="en-US"/>
        </a:p>
      </dgm:t>
    </dgm:pt>
    <dgm:pt modelId="{9056CBAC-1B3E-4966-94DF-F75F8D7D4E3F}" type="pres">
      <dgm:prSet presAssocID="{BDFE3830-B65B-4A48-8B2B-A0168C6CA9B5}" presName="parentNode2" presStyleLbl="node1" presStyleIdx="1" presStyleCnt="3">
        <dgm:presLayoutVars>
          <dgm:chMax val="0"/>
          <dgm:bulletEnabled val="1"/>
        </dgm:presLayoutVars>
      </dgm:prSet>
      <dgm:spPr/>
      <dgm:t>
        <a:bodyPr/>
        <a:lstStyle/>
        <a:p>
          <a:endParaRPr lang="en-US"/>
        </a:p>
      </dgm:t>
    </dgm:pt>
    <dgm:pt modelId="{4C25C972-074C-4700-9869-DCBB38DB0D85}" type="pres">
      <dgm:prSet presAssocID="{BDFE3830-B65B-4A48-8B2B-A0168C6CA9B5}" presName="connSite2" presStyleCnt="0"/>
      <dgm:spPr/>
    </dgm:pt>
    <dgm:pt modelId="{2A7C2417-0453-4DA0-96CE-062B6835F91F}" type="pres">
      <dgm:prSet presAssocID="{2657090E-F847-4F75-99F2-77F9FF492A88}" presName="Name18" presStyleLbl="sibTrans2D1" presStyleIdx="1" presStyleCnt="2"/>
      <dgm:spPr/>
      <dgm:t>
        <a:bodyPr/>
        <a:lstStyle/>
        <a:p>
          <a:endParaRPr lang="en-US"/>
        </a:p>
      </dgm:t>
    </dgm:pt>
    <dgm:pt modelId="{8BA2986D-9DDF-4B31-ADB0-6EC84F8E1DF0}" type="pres">
      <dgm:prSet presAssocID="{A93CEC4C-8994-4FBE-911A-A34C8BA0AC3F}" presName="composite1" presStyleCnt="0"/>
      <dgm:spPr/>
    </dgm:pt>
    <dgm:pt modelId="{1480195B-7784-4EB0-AC23-910A92A782E6}" type="pres">
      <dgm:prSet presAssocID="{A93CEC4C-8994-4FBE-911A-A34C8BA0AC3F}" presName="dummyNode1" presStyleLbl="node1" presStyleIdx="1" presStyleCnt="3"/>
      <dgm:spPr/>
    </dgm:pt>
    <dgm:pt modelId="{EB2F67DF-FC88-494E-B6E5-1C80C7745428}" type="pres">
      <dgm:prSet presAssocID="{A93CEC4C-8994-4FBE-911A-A34C8BA0AC3F}" presName="childNode1" presStyleLbl="bgAcc1" presStyleIdx="2" presStyleCnt="3" custLinFactNeighborX="-79" custLinFactNeighborY="-1889">
        <dgm:presLayoutVars>
          <dgm:bulletEnabled val="1"/>
        </dgm:presLayoutVars>
      </dgm:prSet>
      <dgm:spPr/>
      <dgm:t>
        <a:bodyPr/>
        <a:lstStyle/>
        <a:p>
          <a:endParaRPr lang="en-US"/>
        </a:p>
      </dgm:t>
    </dgm:pt>
    <dgm:pt modelId="{B5039A1A-A0E8-4600-A8E6-1565FA837FA2}" type="pres">
      <dgm:prSet presAssocID="{A93CEC4C-8994-4FBE-911A-A34C8BA0AC3F}" presName="childNode1tx" presStyleLbl="bgAcc1" presStyleIdx="2" presStyleCnt="3">
        <dgm:presLayoutVars>
          <dgm:bulletEnabled val="1"/>
        </dgm:presLayoutVars>
      </dgm:prSet>
      <dgm:spPr/>
      <dgm:t>
        <a:bodyPr/>
        <a:lstStyle/>
        <a:p>
          <a:endParaRPr lang="en-US"/>
        </a:p>
      </dgm:t>
    </dgm:pt>
    <dgm:pt modelId="{D570014A-92DA-4A5C-B050-64EFAF71B5F8}" type="pres">
      <dgm:prSet presAssocID="{A93CEC4C-8994-4FBE-911A-A34C8BA0AC3F}" presName="parentNode1" presStyleLbl="node1" presStyleIdx="2" presStyleCnt="3">
        <dgm:presLayoutVars>
          <dgm:chMax val="1"/>
          <dgm:bulletEnabled val="1"/>
        </dgm:presLayoutVars>
      </dgm:prSet>
      <dgm:spPr/>
      <dgm:t>
        <a:bodyPr/>
        <a:lstStyle/>
        <a:p>
          <a:endParaRPr lang="en-US"/>
        </a:p>
      </dgm:t>
    </dgm:pt>
    <dgm:pt modelId="{EE814284-20D7-4E92-9280-475D11143177}" type="pres">
      <dgm:prSet presAssocID="{A93CEC4C-8994-4FBE-911A-A34C8BA0AC3F}" presName="connSite1" presStyleCnt="0"/>
      <dgm:spPr/>
    </dgm:pt>
  </dgm:ptLst>
  <dgm:cxnLst>
    <dgm:cxn modelId="{6C00B332-EBCF-4A58-B5FB-F4F696D22344}" srcId="{2F9D5011-D0F7-4EE0-A9D1-AFEBF298F7AB}" destId="{A93CEC4C-8994-4FBE-911A-A34C8BA0AC3F}" srcOrd="2" destOrd="0" parTransId="{159D09C0-A3EE-41D6-96C8-F7A871CC5197}" sibTransId="{7DBC80C6-6E9F-4749-9B90-3BF1305971E9}"/>
    <dgm:cxn modelId="{9FC0AEB2-FBF6-41AB-99E7-1D6EF3B7C640}" type="presOf" srcId="{324572E7-B67C-414F-9AC0-251F0404D0DE}" destId="{8C4112AC-E2AB-4F7F-9BE5-C01DD18D3386}" srcOrd="1" destOrd="0" presId="urn:microsoft.com/office/officeart/2005/8/layout/hProcess4"/>
    <dgm:cxn modelId="{DE61BD9D-169E-4661-8971-39DCB9595871}" type="presOf" srcId="{2B42CDEA-D6C8-4BFA-BF16-134A0E5925CB}" destId="{F57C4B1C-CFEE-4DF4-A45E-A2BBA3B70D9C}" srcOrd="0" destOrd="0" presId="urn:microsoft.com/office/officeart/2005/8/layout/hProcess4"/>
    <dgm:cxn modelId="{4EAD6037-EFA7-4D30-8708-0FF905E49E41}" srcId="{A93CEC4C-8994-4FBE-911A-A34C8BA0AC3F}" destId="{9DACBFB3-16FD-4C31-B064-5098D326D0FA}" srcOrd="0" destOrd="0" parTransId="{30030136-0062-46C1-8690-ADDB69CFE73A}" sibTransId="{F2792A9F-D81E-4DF5-ABF9-67065BF3626D}"/>
    <dgm:cxn modelId="{2DA0BB1E-CC74-4925-BDAA-CB864C8ECE23}" type="presOf" srcId="{A93CEC4C-8994-4FBE-911A-A34C8BA0AC3F}" destId="{D570014A-92DA-4A5C-B050-64EFAF71B5F8}" srcOrd="0" destOrd="0" presId="urn:microsoft.com/office/officeart/2005/8/layout/hProcess4"/>
    <dgm:cxn modelId="{B64B8D4B-905C-4948-88EF-735389290C24}" srcId="{3B8F4473-951B-49CB-8FD6-9067603EFAF3}" destId="{2B42CDEA-D6C8-4BFA-BF16-134A0E5925CB}" srcOrd="0" destOrd="0" parTransId="{036C7235-E140-442E-938E-0EE602BFE9E4}" sibTransId="{61437BCE-E208-4A7F-A919-BD0D4810D364}"/>
    <dgm:cxn modelId="{5E46893A-1158-4864-8B97-AAC9CC14F8D5}" srcId="{BDFE3830-B65B-4A48-8B2B-A0168C6CA9B5}" destId="{324572E7-B67C-414F-9AC0-251F0404D0DE}" srcOrd="0" destOrd="0" parTransId="{697A3F24-2DAD-416D-8342-D06BD18BE6A1}" sibTransId="{0A5050BA-0F7A-47D2-BEFB-5E2A7CAD8E22}"/>
    <dgm:cxn modelId="{3B22AA27-78E8-40F2-BD40-541BB661A0E1}" type="presOf" srcId="{E503B3AF-86AD-431D-B803-D4F544307F3E}" destId="{5CBA25CA-FEAA-4A11-91B8-15D110DAD79B}" srcOrd="0" destOrd="0" presId="urn:microsoft.com/office/officeart/2005/8/layout/hProcess4"/>
    <dgm:cxn modelId="{33A2BACD-CC00-45BA-AAE1-C8DD178B2DE5}" srcId="{2F9D5011-D0F7-4EE0-A9D1-AFEBF298F7AB}" destId="{BDFE3830-B65B-4A48-8B2B-A0168C6CA9B5}" srcOrd="1" destOrd="0" parTransId="{F5650CB8-8B27-4E0A-9E1C-F86D0C7025C7}" sibTransId="{2657090E-F847-4F75-99F2-77F9FF492A88}"/>
    <dgm:cxn modelId="{DCF5D7E4-E5C1-4F05-89B8-251248E94A2B}" type="presOf" srcId="{2B42CDEA-D6C8-4BFA-BF16-134A0E5925CB}" destId="{F1E69097-1D81-4DBD-AEA9-5609561601CF}" srcOrd="1" destOrd="0" presId="urn:microsoft.com/office/officeart/2005/8/layout/hProcess4"/>
    <dgm:cxn modelId="{89926CBB-E02E-475E-B8EC-D29EE85B16BA}" type="presOf" srcId="{BDFE3830-B65B-4A48-8B2B-A0168C6CA9B5}" destId="{9056CBAC-1B3E-4966-94DF-F75F8D7D4E3F}" srcOrd="0" destOrd="0" presId="urn:microsoft.com/office/officeart/2005/8/layout/hProcess4"/>
    <dgm:cxn modelId="{AD7AE37C-EDCD-48D3-BC86-06F8890C489F}" srcId="{2F9D5011-D0F7-4EE0-A9D1-AFEBF298F7AB}" destId="{3B8F4473-951B-49CB-8FD6-9067603EFAF3}" srcOrd="0" destOrd="0" parTransId="{7A921DAE-6E30-4C81-98BF-BAFD10B52D0F}" sibTransId="{E503B3AF-86AD-431D-B803-D4F544307F3E}"/>
    <dgm:cxn modelId="{6453014A-AEEE-4C98-9FBD-08F7BFAD8E51}" type="presOf" srcId="{2F9D5011-D0F7-4EE0-A9D1-AFEBF298F7AB}" destId="{8FDB879B-3AA9-4B8F-A4E7-81486D6F8DEA}" srcOrd="0" destOrd="0" presId="urn:microsoft.com/office/officeart/2005/8/layout/hProcess4"/>
    <dgm:cxn modelId="{EBDE6EE9-4C7D-41CD-A789-CDEA1C3D2F1F}" type="presOf" srcId="{9DACBFB3-16FD-4C31-B064-5098D326D0FA}" destId="{B5039A1A-A0E8-4600-A8E6-1565FA837FA2}" srcOrd="1" destOrd="0" presId="urn:microsoft.com/office/officeart/2005/8/layout/hProcess4"/>
    <dgm:cxn modelId="{66184048-8F30-4EAA-8604-903774F014A3}" type="presOf" srcId="{9DACBFB3-16FD-4C31-B064-5098D326D0FA}" destId="{EB2F67DF-FC88-494E-B6E5-1C80C7745428}" srcOrd="0" destOrd="0" presId="urn:microsoft.com/office/officeart/2005/8/layout/hProcess4"/>
    <dgm:cxn modelId="{B166D832-93C5-4BE5-9E2A-B2BD8CB52430}" type="presOf" srcId="{324572E7-B67C-414F-9AC0-251F0404D0DE}" destId="{EDB5CBFA-DD43-4C06-8DC9-D24D0CC5B043}" srcOrd="0" destOrd="0" presId="urn:microsoft.com/office/officeart/2005/8/layout/hProcess4"/>
    <dgm:cxn modelId="{791FF6CD-2929-4F20-8DB9-A78DF77D28BA}" type="presOf" srcId="{2657090E-F847-4F75-99F2-77F9FF492A88}" destId="{2A7C2417-0453-4DA0-96CE-062B6835F91F}" srcOrd="0" destOrd="0" presId="urn:microsoft.com/office/officeart/2005/8/layout/hProcess4"/>
    <dgm:cxn modelId="{1F549E62-6E38-4BAC-A6B2-726664598CDC}" type="presOf" srcId="{3B8F4473-951B-49CB-8FD6-9067603EFAF3}" destId="{B7D1BFAA-995E-436B-8558-26E1A0020DD2}" srcOrd="0" destOrd="0" presId="urn:microsoft.com/office/officeart/2005/8/layout/hProcess4"/>
    <dgm:cxn modelId="{2C7ED79F-6C5B-45F2-9955-7A6E1339844D}" type="presParOf" srcId="{8FDB879B-3AA9-4B8F-A4E7-81486D6F8DEA}" destId="{7F54B62F-5E63-47E7-ACED-93915C8B2CDC}" srcOrd="0" destOrd="0" presId="urn:microsoft.com/office/officeart/2005/8/layout/hProcess4"/>
    <dgm:cxn modelId="{3B20ECA1-381B-4682-984A-E6151ED9FC9A}" type="presParOf" srcId="{8FDB879B-3AA9-4B8F-A4E7-81486D6F8DEA}" destId="{EBA3A77B-C8F5-4966-ADC7-3902A59EFA86}" srcOrd="1" destOrd="0" presId="urn:microsoft.com/office/officeart/2005/8/layout/hProcess4"/>
    <dgm:cxn modelId="{7BE6256E-12E7-4A2A-BA96-434E2E7EF3AE}" type="presParOf" srcId="{8FDB879B-3AA9-4B8F-A4E7-81486D6F8DEA}" destId="{61E50FF7-7BEB-4E79-8E20-75B447BBE237}" srcOrd="2" destOrd="0" presId="urn:microsoft.com/office/officeart/2005/8/layout/hProcess4"/>
    <dgm:cxn modelId="{14104A4B-BD68-41DE-A3F6-C2EF1A895D34}" type="presParOf" srcId="{61E50FF7-7BEB-4E79-8E20-75B447BBE237}" destId="{4E33FFE5-A5A8-40B3-8473-F4ED38B8F449}" srcOrd="0" destOrd="0" presId="urn:microsoft.com/office/officeart/2005/8/layout/hProcess4"/>
    <dgm:cxn modelId="{1D5DB27A-8D20-49C3-99C4-2E8CE46537FC}" type="presParOf" srcId="{4E33FFE5-A5A8-40B3-8473-F4ED38B8F449}" destId="{AA28FA0D-8E2C-4173-B536-0581B11352D5}" srcOrd="0" destOrd="0" presId="urn:microsoft.com/office/officeart/2005/8/layout/hProcess4"/>
    <dgm:cxn modelId="{D06FAACF-946E-4A2D-8078-EF6985CF1F95}" type="presParOf" srcId="{4E33FFE5-A5A8-40B3-8473-F4ED38B8F449}" destId="{F57C4B1C-CFEE-4DF4-A45E-A2BBA3B70D9C}" srcOrd="1" destOrd="0" presId="urn:microsoft.com/office/officeart/2005/8/layout/hProcess4"/>
    <dgm:cxn modelId="{3D1B04FE-2722-4DDF-A9BF-E4C04BC7C6E9}" type="presParOf" srcId="{4E33FFE5-A5A8-40B3-8473-F4ED38B8F449}" destId="{F1E69097-1D81-4DBD-AEA9-5609561601CF}" srcOrd="2" destOrd="0" presId="urn:microsoft.com/office/officeart/2005/8/layout/hProcess4"/>
    <dgm:cxn modelId="{8C2FA70C-5C24-433C-9CA0-43F9DFC790C4}" type="presParOf" srcId="{4E33FFE5-A5A8-40B3-8473-F4ED38B8F449}" destId="{B7D1BFAA-995E-436B-8558-26E1A0020DD2}" srcOrd="3" destOrd="0" presId="urn:microsoft.com/office/officeart/2005/8/layout/hProcess4"/>
    <dgm:cxn modelId="{00B83C2B-09D3-44E3-84E9-DCAA48F6ED86}" type="presParOf" srcId="{4E33FFE5-A5A8-40B3-8473-F4ED38B8F449}" destId="{1BA621A9-9580-4B0D-A16F-24C6B2D461C9}" srcOrd="4" destOrd="0" presId="urn:microsoft.com/office/officeart/2005/8/layout/hProcess4"/>
    <dgm:cxn modelId="{AD0082D8-BC24-4FA2-B77E-1E701C357C7A}" type="presParOf" srcId="{61E50FF7-7BEB-4E79-8E20-75B447BBE237}" destId="{5CBA25CA-FEAA-4A11-91B8-15D110DAD79B}" srcOrd="1" destOrd="0" presId="urn:microsoft.com/office/officeart/2005/8/layout/hProcess4"/>
    <dgm:cxn modelId="{4E9B36AB-7712-42E9-B393-3158775FE08D}" type="presParOf" srcId="{61E50FF7-7BEB-4E79-8E20-75B447BBE237}" destId="{B5F4813B-1FF0-4713-B9B2-355BC0117177}" srcOrd="2" destOrd="0" presId="urn:microsoft.com/office/officeart/2005/8/layout/hProcess4"/>
    <dgm:cxn modelId="{C037ED2C-7187-444B-BC90-E1FB89FFFF7E}" type="presParOf" srcId="{B5F4813B-1FF0-4713-B9B2-355BC0117177}" destId="{173890B3-8492-4DE4-B77C-E4843D3610DD}" srcOrd="0" destOrd="0" presId="urn:microsoft.com/office/officeart/2005/8/layout/hProcess4"/>
    <dgm:cxn modelId="{232326B8-C481-4AF4-AFAF-CCEAA2FF3F10}" type="presParOf" srcId="{B5F4813B-1FF0-4713-B9B2-355BC0117177}" destId="{EDB5CBFA-DD43-4C06-8DC9-D24D0CC5B043}" srcOrd="1" destOrd="0" presId="urn:microsoft.com/office/officeart/2005/8/layout/hProcess4"/>
    <dgm:cxn modelId="{48E9392E-BA1F-46BB-B2D6-2157DA349F24}" type="presParOf" srcId="{B5F4813B-1FF0-4713-B9B2-355BC0117177}" destId="{8C4112AC-E2AB-4F7F-9BE5-C01DD18D3386}" srcOrd="2" destOrd="0" presId="urn:microsoft.com/office/officeart/2005/8/layout/hProcess4"/>
    <dgm:cxn modelId="{2051442E-FB43-4B52-87EB-39A5EB48F6DF}" type="presParOf" srcId="{B5F4813B-1FF0-4713-B9B2-355BC0117177}" destId="{9056CBAC-1B3E-4966-94DF-F75F8D7D4E3F}" srcOrd="3" destOrd="0" presId="urn:microsoft.com/office/officeart/2005/8/layout/hProcess4"/>
    <dgm:cxn modelId="{376B0EDC-1C1A-4E83-962D-A5B8ADA88EA8}" type="presParOf" srcId="{B5F4813B-1FF0-4713-B9B2-355BC0117177}" destId="{4C25C972-074C-4700-9869-DCBB38DB0D85}" srcOrd="4" destOrd="0" presId="urn:microsoft.com/office/officeart/2005/8/layout/hProcess4"/>
    <dgm:cxn modelId="{FF970618-5A04-4E40-B768-51BCB5C6BDAC}" type="presParOf" srcId="{61E50FF7-7BEB-4E79-8E20-75B447BBE237}" destId="{2A7C2417-0453-4DA0-96CE-062B6835F91F}" srcOrd="3" destOrd="0" presId="urn:microsoft.com/office/officeart/2005/8/layout/hProcess4"/>
    <dgm:cxn modelId="{E4116682-5228-4C25-AFF2-75E9F9D5B96A}" type="presParOf" srcId="{61E50FF7-7BEB-4E79-8E20-75B447BBE237}" destId="{8BA2986D-9DDF-4B31-ADB0-6EC84F8E1DF0}" srcOrd="4" destOrd="0" presId="urn:microsoft.com/office/officeart/2005/8/layout/hProcess4"/>
    <dgm:cxn modelId="{7DEF99D3-E113-405A-969F-104F819DE425}" type="presParOf" srcId="{8BA2986D-9DDF-4B31-ADB0-6EC84F8E1DF0}" destId="{1480195B-7784-4EB0-AC23-910A92A782E6}" srcOrd="0" destOrd="0" presId="urn:microsoft.com/office/officeart/2005/8/layout/hProcess4"/>
    <dgm:cxn modelId="{B425DA70-A77E-4BD7-A468-594A354F9B83}" type="presParOf" srcId="{8BA2986D-9DDF-4B31-ADB0-6EC84F8E1DF0}" destId="{EB2F67DF-FC88-494E-B6E5-1C80C7745428}" srcOrd="1" destOrd="0" presId="urn:microsoft.com/office/officeart/2005/8/layout/hProcess4"/>
    <dgm:cxn modelId="{5695C4FD-A668-4E60-953B-810C4EFD2D1B}" type="presParOf" srcId="{8BA2986D-9DDF-4B31-ADB0-6EC84F8E1DF0}" destId="{B5039A1A-A0E8-4600-A8E6-1565FA837FA2}" srcOrd="2" destOrd="0" presId="urn:microsoft.com/office/officeart/2005/8/layout/hProcess4"/>
    <dgm:cxn modelId="{93CFA9AF-6D29-4000-BB3C-21B55F26DBF2}" type="presParOf" srcId="{8BA2986D-9DDF-4B31-ADB0-6EC84F8E1DF0}" destId="{D570014A-92DA-4A5C-B050-64EFAF71B5F8}" srcOrd="3" destOrd="0" presId="urn:microsoft.com/office/officeart/2005/8/layout/hProcess4"/>
    <dgm:cxn modelId="{A78D41B8-B104-40B9-9E39-8A2119804667}" type="presParOf" srcId="{8BA2986D-9DDF-4B31-ADB0-6EC84F8E1DF0}" destId="{EE814284-20D7-4E92-9280-475D11143177}" srcOrd="4" destOrd="0" presId="urn:microsoft.com/office/officeart/2005/8/layout/h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B04CD3A-05C6-405B-99B0-E33805965804}"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C0070EDE-05EF-448F-9EBA-7F8AAA124336}">
      <dgm:prSet phldrT="[Text]"/>
      <dgm:spPr/>
      <dgm:t>
        <a:bodyPr/>
        <a:lstStyle/>
        <a:p>
          <a:r>
            <a:rPr lang="en-US" dirty="0" smtClean="0"/>
            <a:t>Research design</a:t>
          </a:r>
          <a:endParaRPr lang="en-US" dirty="0"/>
        </a:p>
      </dgm:t>
    </dgm:pt>
    <dgm:pt modelId="{4DCBEAB2-25B8-48E5-B03F-CAFF0ACDC7AA}" type="parTrans" cxnId="{44330115-5CEF-4841-AFA2-5CCFAEE300D3}">
      <dgm:prSet/>
      <dgm:spPr/>
      <dgm:t>
        <a:bodyPr/>
        <a:lstStyle/>
        <a:p>
          <a:endParaRPr lang="en-US"/>
        </a:p>
      </dgm:t>
    </dgm:pt>
    <dgm:pt modelId="{35DA72EF-7354-4F38-A7EC-6646CF7F5CEE}" type="sibTrans" cxnId="{44330115-5CEF-4841-AFA2-5CCFAEE300D3}">
      <dgm:prSet/>
      <dgm:spPr/>
      <dgm:t>
        <a:bodyPr/>
        <a:lstStyle/>
        <a:p>
          <a:endParaRPr lang="en-US"/>
        </a:p>
      </dgm:t>
    </dgm:pt>
    <dgm:pt modelId="{659FE8CC-5089-4145-9FA7-9BBF1C883994}">
      <dgm:prSet phldrT="[Text]"/>
      <dgm:spPr/>
      <dgm:t>
        <a:bodyPr/>
        <a:lstStyle/>
        <a:p>
          <a:r>
            <a:rPr lang="en-US" dirty="0" smtClean="0"/>
            <a:t>Exploratory</a:t>
          </a:r>
          <a:endParaRPr lang="en-US" dirty="0"/>
        </a:p>
      </dgm:t>
    </dgm:pt>
    <dgm:pt modelId="{DDFF92A9-1D72-42B7-963D-B8627F48D5A4}" type="parTrans" cxnId="{85F7272B-382E-4274-A38A-29BE773649B1}">
      <dgm:prSet/>
      <dgm:spPr/>
      <dgm:t>
        <a:bodyPr/>
        <a:lstStyle/>
        <a:p>
          <a:endParaRPr lang="en-US"/>
        </a:p>
      </dgm:t>
    </dgm:pt>
    <dgm:pt modelId="{8AEF1CFF-8A93-4593-9565-C95C2980B112}" type="sibTrans" cxnId="{85F7272B-382E-4274-A38A-29BE773649B1}">
      <dgm:prSet/>
      <dgm:spPr/>
      <dgm:t>
        <a:bodyPr/>
        <a:lstStyle/>
        <a:p>
          <a:endParaRPr lang="en-US"/>
        </a:p>
      </dgm:t>
    </dgm:pt>
    <dgm:pt modelId="{C799EE9F-ABB3-4F3D-9CE5-1120E6ED541E}">
      <dgm:prSet phldrT="[Text]"/>
      <dgm:spPr/>
      <dgm:t>
        <a:bodyPr/>
        <a:lstStyle/>
        <a:p>
          <a:r>
            <a:rPr lang="en-US" dirty="0" smtClean="0"/>
            <a:t>Conclusive</a:t>
          </a:r>
          <a:endParaRPr lang="en-US" dirty="0"/>
        </a:p>
      </dgm:t>
    </dgm:pt>
    <dgm:pt modelId="{4F36F2DD-2FF1-47FE-A579-2418A1B62299}" type="parTrans" cxnId="{7C9736BA-F180-4A5E-AA6F-5BC97D5A9107}">
      <dgm:prSet/>
      <dgm:spPr/>
      <dgm:t>
        <a:bodyPr/>
        <a:lstStyle/>
        <a:p>
          <a:endParaRPr lang="en-US"/>
        </a:p>
      </dgm:t>
    </dgm:pt>
    <dgm:pt modelId="{BC135E1A-07EF-4521-9994-45CBB00234ED}" type="sibTrans" cxnId="{7C9736BA-F180-4A5E-AA6F-5BC97D5A9107}">
      <dgm:prSet/>
      <dgm:spPr/>
      <dgm:t>
        <a:bodyPr/>
        <a:lstStyle/>
        <a:p>
          <a:endParaRPr lang="en-US"/>
        </a:p>
      </dgm:t>
    </dgm:pt>
    <dgm:pt modelId="{8D39EE67-3011-4CCB-9EE8-B37D62781D21}" type="pres">
      <dgm:prSet presAssocID="{FB04CD3A-05C6-405B-99B0-E33805965804}" presName="hierChild1" presStyleCnt="0">
        <dgm:presLayoutVars>
          <dgm:orgChart val="1"/>
          <dgm:chPref val="1"/>
          <dgm:dir/>
          <dgm:animOne val="branch"/>
          <dgm:animLvl val="lvl"/>
          <dgm:resizeHandles/>
        </dgm:presLayoutVars>
      </dgm:prSet>
      <dgm:spPr/>
      <dgm:t>
        <a:bodyPr/>
        <a:lstStyle/>
        <a:p>
          <a:endParaRPr lang="en-US"/>
        </a:p>
      </dgm:t>
    </dgm:pt>
    <dgm:pt modelId="{5C9A5188-BF47-472D-A866-94323515A902}" type="pres">
      <dgm:prSet presAssocID="{C0070EDE-05EF-448F-9EBA-7F8AAA124336}" presName="hierRoot1" presStyleCnt="0">
        <dgm:presLayoutVars>
          <dgm:hierBranch val="init"/>
        </dgm:presLayoutVars>
      </dgm:prSet>
      <dgm:spPr/>
    </dgm:pt>
    <dgm:pt modelId="{DB5B1521-DDC5-47C0-A9C1-5D2D66642AD1}" type="pres">
      <dgm:prSet presAssocID="{C0070EDE-05EF-448F-9EBA-7F8AAA124336}" presName="rootComposite1" presStyleCnt="0"/>
      <dgm:spPr/>
    </dgm:pt>
    <dgm:pt modelId="{06C77C99-8C1D-474B-A123-988883F33D2C}" type="pres">
      <dgm:prSet presAssocID="{C0070EDE-05EF-448F-9EBA-7F8AAA124336}" presName="rootText1" presStyleLbl="node0" presStyleIdx="0" presStyleCnt="1">
        <dgm:presLayoutVars>
          <dgm:chPref val="3"/>
        </dgm:presLayoutVars>
      </dgm:prSet>
      <dgm:spPr/>
      <dgm:t>
        <a:bodyPr/>
        <a:lstStyle/>
        <a:p>
          <a:endParaRPr lang="en-US"/>
        </a:p>
      </dgm:t>
    </dgm:pt>
    <dgm:pt modelId="{388EFE14-991E-4287-A15D-E9A83E2475E8}" type="pres">
      <dgm:prSet presAssocID="{C0070EDE-05EF-448F-9EBA-7F8AAA124336}" presName="rootConnector1" presStyleLbl="node1" presStyleIdx="0" presStyleCnt="0"/>
      <dgm:spPr/>
      <dgm:t>
        <a:bodyPr/>
        <a:lstStyle/>
        <a:p>
          <a:endParaRPr lang="en-US"/>
        </a:p>
      </dgm:t>
    </dgm:pt>
    <dgm:pt modelId="{AA3DEAD3-42E7-43F9-BC1F-850A1D1BDFF3}" type="pres">
      <dgm:prSet presAssocID="{C0070EDE-05EF-448F-9EBA-7F8AAA124336}" presName="hierChild2" presStyleCnt="0"/>
      <dgm:spPr/>
    </dgm:pt>
    <dgm:pt modelId="{64F642FB-D653-476D-AF18-B69C2302352A}" type="pres">
      <dgm:prSet presAssocID="{DDFF92A9-1D72-42B7-963D-B8627F48D5A4}" presName="Name37" presStyleLbl="parChTrans1D2" presStyleIdx="0" presStyleCnt="2"/>
      <dgm:spPr/>
      <dgm:t>
        <a:bodyPr/>
        <a:lstStyle/>
        <a:p>
          <a:endParaRPr lang="en-US"/>
        </a:p>
      </dgm:t>
    </dgm:pt>
    <dgm:pt modelId="{CA41434A-FF45-45F0-92FF-D43C627F70BA}" type="pres">
      <dgm:prSet presAssocID="{659FE8CC-5089-4145-9FA7-9BBF1C883994}" presName="hierRoot2" presStyleCnt="0">
        <dgm:presLayoutVars>
          <dgm:hierBranch val="init"/>
        </dgm:presLayoutVars>
      </dgm:prSet>
      <dgm:spPr/>
    </dgm:pt>
    <dgm:pt modelId="{4E099730-2941-498D-BB3D-9D5FE843F540}" type="pres">
      <dgm:prSet presAssocID="{659FE8CC-5089-4145-9FA7-9BBF1C883994}" presName="rootComposite" presStyleCnt="0"/>
      <dgm:spPr/>
    </dgm:pt>
    <dgm:pt modelId="{0F2F474A-65E5-4FBB-9B44-41B3E04E83A0}" type="pres">
      <dgm:prSet presAssocID="{659FE8CC-5089-4145-9FA7-9BBF1C883994}" presName="rootText" presStyleLbl="node2" presStyleIdx="0" presStyleCnt="2">
        <dgm:presLayoutVars>
          <dgm:chPref val="3"/>
        </dgm:presLayoutVars>
      </dgm:prSet>
      <dgm:spPr/>
      <dgm:t>
        <a:bodyPr/>
        <a:lstStyle/>
        <a:p>
          <a:endParaRPr lang="en-US"/>
        </a:p>
      </dgm:t>
    </dgm:pt>
    <dgm:pt modelId="{8F5F1DFC-30B4-44AD-A6CF-E0C08859F1A3}" type="pres">
      <dgm:prSet presAssocID="{659FE8CC-5089-4145-9FA7-9BBF1C883994}" presName="rootConnector" presStyleLbl="node2" presStyleIdx="0" presStyleCnt="2"/>
      <dgm:spPr/>
      <dgm:t>
        <a:bodyPr/>
        <a:lstStyle/>
        <a:p>
          <a:endParaRPr lang="en-US"/>
        </a:p>
      </dgm:t>
    </dgm:pt>
    <dgm:pt modelId="{AD14DA22-DA22-494C-B3E4-50EE10869006}" type="pres">
      <dgm:prSet presAssocID="{659FE8CC-5089-4145-9FA7-9BBF1C883994}" presName="hierChild4" presStyleCnt="0"/>
      <dgm:spPr/>
    </dgm:pt>
    <dgm:pt modelId="{ED846583-042A-46BE-B750-CD0206F42453}" type="pres">
      <dgm:prSet presAssocID="{659FE8CC-5089-4145-9FA7-9BBF1C883994}" presName="hierChild5" presStyleCnt="0"/>
      <dgm:spPr/>
    </dgm:pt>
    <dgm:pt modelId="{5BE0CBBD-0E2A-4798-85ED-D6A3C0C763D1}" type="pres">
      <dgm:prSet presAssocID="{4F36F2DD-2FF1-47FE-A579-2418A1B62299}" presName="Name37" presStyleLbl="parChTrans1D2" presStyleIdx="1" presStyleCnt="2"/>
      <dgm:spPr/>
      <dgm:t>
        <a:bodyPr/>
        <a:lstStyle/>
        <a:p>
          <a:endParaRPr lang="en-US"/>
        </a:p>
      </dgm:t>
    </dgm:pt>
    <dgm:pt modelId="{804000D6-C887-4176-A748-482DE5CFE9B8}" type="pres">
      <dgm:prSet presAssocID="{C799EE9F-ABB3-4F3D-9CE5-1120E6ED541E}" presName="hierRoot2" presStyleCnt="0">
        <dgm:presLayoutVars>
          <dgm:hierBranch val="init"/>
        </dgm:presLayoutVars>
      </dgm:prSet>
      <dgm:spPr/>
    </dgm:pt>
    <dgm:pt modelId="{7BB533E3-DF43-4B57-8861-C80F55A1F5F3}" type="pres">
      <dgm:prSet presAssocID="{C799EE9F-ABB3-4F3D-9CE5-1120E6ED541E}" presName="rootComposite" presStyleCnt="0"/>
      <dgm:spPr/>
    </dgm:pt>
    <dgm:pt modelId="{BA05EF22-D6AA-4C2B-A611-10747A98031B}" type="pres">
      <dgm:prSet presAssocID="{C799EE9F-ABB3-4F3D-9CE5-1120E6ED541E}" presName="rootText" presStyleLbl="node2" presStyleIdx="1" presStyleCnt="2">
        <dgm:presLayoutVars>
          <dgm:chPref val="3"/>
        </dgm:presLayoutVars>
      </dgm:prSet>
      <dgm:spPr/>
      <dgm:t>
        <a:bodyPr/>
        <a:lstStyle/>
        <a:p>
          <a:endParaRPr lang="en-US"/>
        </a:p>
      </dgm:t>
    </dgm:pt>
    <dgm:pt modelId="{EE09E6FA-47A2-4DD5-A142-246CE226D133}" type="pres">
      <dgm:prSet presAssocID="{C799EE9F-ABB3-4F3D-9CE5-1120E6ED541E}" presName="rootConnector" presStyleLbl="node2" presStyleIdx="1" presStyleCnt="2"/>
      <dgm:spPr/>
      <dgm:t>
        <a:bodyPr/>
        <a:lstStyle/>
        <a:p>
          <a:endParaRPr lang="en-US"/>
        </a:p>
      </dgm:t>
    </dgm:pt>
    <dgm:pt modelId="{C4F786EA-92AE-414F-AAFC-29D6388226EB}" type="pres">
      <dgm:prSet presAssocID="{C799EE9F-ABB3-4F3D-9CE5-1120E6ED541E}" presName="hierChild4" presStyleCnt="0"/>
      <dgm:spPr/>
    </dgm:pt>
    <dgm:pt modelId="{453755C3-2240-4FE0-8226-FA5079C36C18}" type="pres">
      <dgm:prSet presAssocID="{C799EE9F-ABB3-4F3D-9CE5-1120E6ED541E}" presName="hierChild5" presStyleCnt="0"/>
      <dgm:spPr/>
    </dgm:pt>
    <dgm:pt modelId="{55AE121B-863C-4CE8-9E22-90732C67FC7E}" type="pres">
      <dgm:prSet presAssocID="{C0070EDE-05EF-448F-9EBA-7F8AAA124336}" presName="hierChild3" presStyleCnt="0"/>
      <dgm:spPr/>
    </dgm:pt>
  </dgm:ptLst>
  <dgm:cxnLst>
    <dgm:cxn modelId="{861A15FE-09D5-4B14-8B33-3144D93A6DE1}" type="presOf" srcId="{C799EE9F-ABB3-4F3D-9CE5-1120E6ED541E}" destId="{EE09E6FA-47A2-4DD5-A142-246CE226D133}" srcOrd="1" destOrd="0" presId="urn:microsoft.com/office/officeart/2005/8/layout/orgChart1"/>
    <dgm:cxn modelId="{706C107C-11F7-4C40-9DB8-04150D01AEC9}" type="presOf" srcId="{C0070EDE-05EF-448F-9EBA-7F8AAA124336}" destId="{06C77C99-8C1D-474B-A123-988883F33D2C}" srcOrd="0" destOrd="0" presId="urn:microsoft.com/office/officeart/2005/8/layout/orgChart1"/>
    <dgm:cxn modelId="{38FC71AD-497C-4723-B4FB-B54ECF96728D}" type="presOf" srcId="{C0070EDE-05EF-448F-9EBA-7F8AAA124336}" destId="{388EFE14-991E-4287-A15D-E9A83E2475E8}" srcOrd="1" destOrd="0" presId="urn:microsoft.com/office/officeart/2005/8/layout/orgChart1"/>
    <dgm:cxn modelId="{5EB01DB2-1F07-4CD7-A8A7-F033E06A79A3}" type="presOf" srcId="{C799EE9F-ABB3-4F3D-9CE5-1120E6ED541E}" destId="{BA05EF22-D6AA-4C2B-A611-10747A98031B}" srcOrd="0" destOrd="0" presId="urn:microsoft.com/office/officeart/2005/8/layout/orgChart1"/>
    <dgm:cxn modelId="{7C9736BA-F180-4A5E-AA6F-5BC97D5A9107}" srcId="{C0070EDE-05EF-448F-9EBA-7F8AAA124336}" destId="{C799EE9F-ABB3-4F3D-9CE5-1120E6ED541E}" srcOrd="1" destOrd="0" parTransId="{4F36F2DD-2FF1-47FE-A579-2418A1B62299}" sibTransId="{BC135E1A-07EF-4521-9994-45CBB00234ED}"/>
    <dgm:cxn modelId="{7B6F09B9-7930-49FE-B1C6-FA58197DE714}" type="presOf" srcId="{FB04CD3A-05C6-405B-99B0-E33805965804}" destId="{8D39EE67-3011-4CCB-9EE8-B37D62781D21}" srcOrd="0" destOrd="0" presId="urn:microsoft.com/office/officeart/2005/8/layout/orgChart1"/>
    <dgm:cxn modelId="{A5514CF9-FA35-49E9-8FE7-093C57F14CE6}" type="presOf" srcId="{659FE8CC-5089-4145-9FA7-9BBF1C883994}" destId="{0F2F474A-65E5-4FBB-9B44-41B3E04E83A0}" srcOrd="0" destOrd="0" presId="urn:microsoft.com/office/officeart/2005/8/layout/orgChart1"/>
    <dgm:cxn modelId="{44330115-5CEF-4841-AFA2-5CCFAEE300D3}" srcId="{FB04CD3A-05C6-405B-99B0-E33805965804}" destId="{C0070EDE-05EF-448F-9EBA-7F8AAA124336}" srcOrd="0" destOrd="0" parTransId="{4DCBEAB2-25B8-48E5-B03F-CAFF0ACDC7AA}" sibTransId="{35DA72EF-7354-4F38-A7EC-6646CF7F5CEE}"/>
    <dgm:cxn modelId="{EBBA358F-21EB-4A97-9068-5DEFB7E5FAF7}" type="presOf" srcId="{DDFF92A9-1D72-42B7-963D-B8627F48D5A4}" destId="{64F642FB-D653-476D-AF18-B69C2302352A}" srcOrd="0" destOrd="0" presId="urn:microsoft.com/office/officeart/2005/8/layout/orgChart1"/>
    <dgm:cxn modelId="{85F7272B-382E-4274-A38A-29BE773649B1}" srcId="{C0070EDE-05EF-448F-9EBA-7F8AAA124336}" destId="{659FE8CC-5089-4145-9FA7-9BBF1C883994}" srcOrd="0" destOrd="0" parTransId="{DDFF92A9-1D72-42B7-963D-B8627F48D5A4}" sibTransId="{8AEF1CFF-8A93-4593-9565-C95C2980B112}"/>
    <dgm:cxn modelId="{5BF26C4C-47E5-46E1-9DE6-CC623DA59DDA}" type="presOf" srcId="{4F36F2DD-2FF1-47FE-A579-2418A1B62299}" destId="{5BE0CBBD-0E2A-4798-85ED-D6A3C0C763D1}" srcOrd="0" destOrd="0" presId="urn:microsoft.com/office/officeart/2005/8/layout/orgChart1"/>
    <dgm:cxn modelId="{A1532144-3F19-429A-ADF3-8DB0C2B07D1C}" type="presOf" srcId="{659FE8CC-5089-4145-9FA7-9BBF1C883994}" destId="{8F5F1DFC-30B4-44AD-A6CF-E0C08859F1A3}" srcOrd="1" destOrd="0" presId="urn:microsoft.com/office/officeart/2005/8/layout/orgChart1"/>
    <dgm:cxn modelId="{87BEDD60-51CE-4B71-B56D-416FB8DFE63B}" type="presParOf" srcId="{8D39EE67-3011-4CCB-9EE8-B37D62781D21}" destId="{5C9A5188-BF47-472D-A866-94323515A902}" srcOrd="0" destOrd="0" presId="urn:microsoft.com/office/officeart/2005/8/layout/orgChart1"/>
    <dgm:cxn modelId="{634A12EB-EBB1-41C9-A547-98F4CEE7F1D8}" type="presParOf" srcId="{5C9A5188-BF47-472D-A866-94323515A902}" destId="{DB5B1521-DDC5-47C0-A9C1-5D2D66642AD1}" srcOrd="0" destOrd="0" presId="urn:microsoft.com/office/officeart/2005/8/layout/orgChart1"/>
    <dgm:cxn modelId="{C9D03591-7E0D-48A4-8597-1674E25344B9}" type="presParOf" srcId="{DB5B1521-DDC5-47C0-A9C1-5D2D66642AD1}" destId="{06C77C99-8C1D-474B-A123-988883F33D2C}" srcOrd="0" destOrd="0" presId="urn:microsoft.com/office/officeart/2005/8/layout/orgChart1"/>
    <dgm:cxn modelId="{6D623B15-0BA4-4E28-9130-A6C106FDD785}" type="presParOf" srcId="{DB5B1521-DDC5-47C0-A9C1-5D2D66642AD1}" destId="{388EFE14-991E-4287-A15D-E9A83E2475E8}" srcOrd="1" destOrd="0" presId="urn:microsoft.com/office/officeart/2005/8/layout/orgChart1"/>
    <dgm:cxn modelId="{3FB94FE9-A09A-4091-A3F6-1A1C9DE44BA9}" type="presParOf" srcId="{5C9A5188-BF47-472D-A866-94323515A902}" destId="{AA3DEAD3-42E7-43F9-BC1F-850A1D1BDFF3}" srcOrd="1" destOrd="0" presId="urn:microsoft.com/office/officeart/2005/8/layout/orgChart1"/>
    <dgm:cxn modelId="{77DDC7D1-A7C0-40ED-8A52-947E54E6ADF4}" type="presParOf" srcId="{AA3DEAD3-42E7-43F9-BC1F-850A1D1BDFF3}" destId="{64F642FB-D653-476D-AF18-B69C2302352A}" srcOrd="0" destOrd="0" presId="urn:microsoft.com/office/officeart/2005/8/layout/orgChart1"/>
    <dgm:cxn modelId="{E4EC6322-0D28-4A9F-A779-9F4DBAAE49C1}" type="presParOf" srcId="{AA3DEAD3-42E7-43F9-BC1F-850A1D1BDFF3}" destId="{CA41434A-FF45-45F0-92FF-D43C627F70BA}" srcOrd="1" destOrd="0" presId="urn:microsoft.com/office/officeart/2005/8/layout/orgChart1"/>
    <dgm:cxn modelId="{398D2814-47A9-4C74-A78B-1E3976D47066}" type="presParOf" srcId="{CA41434A-FF45-45F0-92FF-D43C627F70BA}" destId="{4E099730-2941-498D-BB3D-9D5FE843F540}" srcOrd="0" destOrd="0" presId="urn:microsoft.com/office/officeart/2005/8/layout/orgChart1"/>
    <dgm:cxn modelId="{C8CDAF35-4527-49A5-A6B1-08C28635AF29}" type="presParOf" srcId="{4E099730-2941-498D-BB3D-9D5FE843F540}" destId="{0F2F474A-65E5-4FBB-9B44-41B3E04E83A0}" srcOrd="0" destOrd="0" presId="urn:microsoft.com/office/officeart/2005/8/layout/orgChart1"/>
    <dgm:cxn modelId="{30DF833D-DC4E-456A-9064-83E06C4625E3}" type="presParOf" srcId="{4E099730-2941-498D-BB3D-9D5FE843F540}" destId="{8F5F1DFC-30B4-44AD-A6CF-E0C08859F1A3}" srcOrd="1" destOrd="0" presId="urn:microsoft.com/office/officeart/2005/8/layout/orgChart1"/>
    <dgm:cxn modelId="{07113555-C900-4273-A332-B6EC3F6C5716}" type="presParOf" srcId="{CA41434A-FF45-45F0-92FF-D43C627F70BA}" destId="{AD14DA22-DA22-494C-B3E4-50EE10869006}" srcOrd="1" destOrd="0" presId="urn:microsoft.com/office/officeart/2005/8/layout/orgChart1"/>
    <dgm:cxn modelId="{7CF6F880-4740-4482-8951-F10C4F7B29EC}" type="presParOf" srcId="{CA41434A-FF45-45F0-92FF-D43C627F70BA}" destId="{ED846583-042A-46BE-B750-CD0206F42453}" srcOrd="2" destOrd="0" presId="urn:microsoft.com/office/officeart/2005/8/layout/orgChart1"/>
    <dgm:cxn modelId="{5ACECB91-71D7-481B-8E1C-FA8D3BAF64C8}" type="presParOf" srcId="{AA3DEAD3-42E7-43F9-BC1F-850A1D1BDFF3}" destId="{5BE0CBBD-0E2A-4798-85ED-D6A3C0C763D1}" srcOrd="2" destOrd="0" presId="urn:microsoft.com/office/officeart/2005/8/layout/orgChart1"/>
    <dgm:cxn modelId="{B8D098F8-CF1B-42EF-A767-4660BFC13DDF}" type="presParOf" srcId="{AA3DEAD3-42E7-43F9-BC1F-850A1D1BDFF3}" destId="{804000D6-C887-4176-A748-482DE5CFE9B8}" srcOrd="3" destOrd="0" presId="urn:microsoft.com/office/officeart/2005/8/layout/orgChart1"/>
    <dgm:cxn modelId="{025E8AF3-4BA7-46AB-84C6-0363CF166795}" type="presParOf" srcId="{804000D6-C887-4176-A748-482DE5CFE9B8}" destId="{7BB533E3-DF43-4B57-8861-C80F55A1F5F3}" srcOrd="0" destOrd="0" presId="urn:microsoft.com/office/officeart/2005/8/layout/orgChart1"/>
    <dgm:cxn modelId="{C7C86009-BE4B-4CB3-8B70-FF638A74DD62}" type="presParOf" srcId="{7BB533E3-DF43-4B57-8861-C80F55A1F5F3}" destId="{BA05EF22-D6AA-4C2B-A611-10747A98031B}" srcOrd="0" destOrd="0" presId="urn:microsoft.com/office/officeart/2005/8/layout/orgChart1"/>
    <dgm:cxn modelId="{8ED1F3EC-CF31-4007-B6E2-78EC1A455B62}" type="presParOf" srcId="{7BB533E3-DF43-4B57-8861-C80F55A1F5F3}" destId="{EE09E6FA-47A2-4DD5-A142-246CE226D133}" srcOrd="1" destOrd="0" presId="urn:microsoft.com/office/officeart/2005/8/layout/orgChart1"/>
    <dgm:cxn modelId="{68EC2ACF-07BD-4E4A-A4E7-B4E95E6080D3}" type="presParOf" srcId="{804000D6-C887-4176-A748-482DE5CFE9B8}" destId="{C4F786EA-92AE-414F-AAFC-29D6388226EB}" srcOrd="1" destOrd="0" presId="urn:microsoft.com/office/officeart/2005/8/layout/orgChart1"/>
    <dgm:cxn modelId="{43ABCCF8-10D1-4FCA-A816-B092D6190CAE}" type="presParOf" srcId="{804000D6-C887-4176-A748-482DE5CFE9B8}" destId="{453755C3-2240-4FE0-8226-FA5079C36C18}" srcOrd="2" destOrd="0" presId="urn:microsoft.com/office/officeart/2005/8/layout/orgChart1"/>
    <dgm:cxn modelId="{513C5FB6-5BC2-4F3F-B491-CF162E385CDA}" type="presParOf" srcId="{5C9A5188-BF47-472D-A866-94323515A902}" destId="{55AE121B-863C-4CE8-9E22-90732C67FC7E}"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3FDE57-8377-41B7-BD92-5CCCABAEE84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E1451E15-188C-4F4B-8002-895F4AA13D72}">
      <dgm:prSet phldrT="[Text]"/>
      <dgm:spPr/>
      <dgm:t>
        <a:bodyPr/>
        <a:lstStyle/>
        <a:p>
          <a:r>
            <a:rPr lang="en-US" dirty="0" smtClean="0"/>
            <a:t>Conclusive Research design</a:t>
          </a:r>
          <a:endParaRPr lang="en-US" dirty="0"/>
        </a:p>
      </dgm:t>
    </dgm:pt>
    <dgm:pt modelId="{1E8CCF8B-9F7A-4540-8A43-F4889F2F0554}" type="parTrans" cxnId="{D3488040-655D-4730-9AF3-1B7D70ABE39E}">
      <dgm:prSet/>
      <dgm:spPr/>
      <dgm:t>
        <a:bodyPr/>
        <a:lstStyle/>
        <a:p>
          <a:endParaRPr lang="en-US"/>
        </a:p>
      </dgm:t>
    </dgm:pt>
    <dgm:pt modelId="{9730E664-623F-4B40-BFE7-242D00ACE937}" type="sibTrans" cxnId="{D3488040-655D-4730-9AF3-1B7D70ABE39E}">
      <dgm:prSet/>
      <dgm:spPr/>
      <dgm:t>
        <a:bodyPr/>
        <a:lstStyle/>
        <a:p>
          <a:endParaRPr lang="en-US"/>
        </a:p>
      </dgm:t>
    </dgm:pt>
    <dgm:pt modelId="{2E688D8F-E615-46F6-A174-AAB8D4377C63}">
      <dgm:prSet phldrT="[Text]"/>
      <dgm:spPr/>
      <dgm:t>
        <a:bodyPr/>
        <a:lstStyle/>
        <a:p>
          <a:r>
            <a:rPr lang="en-US" dirty="0" smtClean="0"/>
            <a:t>Descriptive Research</a:t>
          </a:r>
          <a:endParaRPr lang="en-US" dirty="0"/>
        </a:p>
      </dgm:t>
    </dgm:pt>
    <dgm:pt modelId="{316EB354-8B2D-4053-A4F2-E9EE5586527A}" type="parTrans" cxnId="{21E7D077-B42F-4AC5-872A-36B7283CECFE}">
      <dgm:prSet/>
      <dgm:spPr/>
      <dgm:t>
        <a:bodyPr/>
        <a:lstStyle/>
        <a:p>
          <a:endParaRPr lang="en-US"/>
        </a:p>
      </dgm:t>
    </dgm:pt>
    <dgm:pt modelId="{CB9C0C00-E7FE-48AE-8164-AA01A7DEB839}" type="sibTrans" cxnId="{21E7D077-B42F-4AC5-872A-36B7283CECFE}">
      <dgm:prSet/>
      <dgm:spPr/>
      <dgm:t>
        <a:bodyPr/>
        <a:lstStyle/>
        <a:p>
          <a:endParaRPr lang="en-US"/>
        </a:p>
      </dgm:t>
    </dgm:pt>
    <dgm:pt modelId="{F543FD20-5B00-4048-9795-FF838DB30E59}">
      <dgm:prSet phldrT="[Text]"/>
      <dgm:spPr/>
      <dgm:t>
        <a:bodyPr/>
        <a:lstStyle/>
        <a:p>
          <a:r>
            <a:rPr lang="en-US" dirty="0" smtClean="0"/>
            <a:t>Cross sectional research</a:t>
          </a:r>
          <a:endParaRPr lang="en-US" dirty="0"/>
        </a:p>
      </dgm:t>
    </dgm:pt>
    <dgm:pt modelId="{F17563E0-A9B9-402E-8F4B-E1776C75D66E}" type="parTrans" cxnId="{9121E073-BC39-4DB1-9F76-EB45ECB253DF}">
      <dgm:prSet/>
      <dgm:spPr/>
      <dgm:t>
        <a:bodyPr/>
        <a:lstStyle/>
        <a:p>
          <a:endParaRPr lang="en-US"/>
        </a:p>
      </dgm:t>
    </dgm:pt>
    <dgm:pt modelId="{8EBAB230-1AAD-4B4E-9A19-DF4274981FB9}" type="sibTrans" cxnId="{9121E073-BC39-4DB1-9F76-EB45ECB253DF}">
      <dgm:prSet/>
      <dgm:spPr/>
      <dgm:t>
        <a:bodyPr/>
        <a:lstStyle/>
        <a:p>
          <a:endParaRPr lang="en-US"/>
        </a:p>
      </dgm:t>
    </dgm:pt>
    <dgm:pt modelId="{511F1620-846C-454F-BEB2-3CD6B950866D}">
      <dgm:prSet phldrT="[Text]"/>
      <dgm:spPr/>
      <dgm:t>
        <a:bodyPr/>
        <a:lstStyle/>
        <a:p>
          <a:r>
            <a:rPr lang="en-US" dirty="0" smtClean="0"/>
            <a:t>Longitudinal research</a:t>
          </a:r>
          <a:endParaRPr lang="en-US" dirty="0"/>
        </a:p>
      </dgm:t>
    </dgm:pt>
    <dgm:pt modelId="{526CEF97-41BD-4D1A-A503-ABE44F1C714A}" type="parTrans" cxnId="{5E8F01D2-4E75-472C-987C-FCDD19F322BF}">
      <dgm:prSet/>
      <dgm:spPr/>
      <dgm:t>
        <a:bodyPr/>
        <a:lstStyle/>
        <a:p>
          <a:endParaRPr lang="en-US"/>
        </a:p>
      </dgm:t>
    </dgm:pt>
    <dgm:pt modelId="{BE76635A-D511-485F-9B9B-D50B6E5A29E7}" type="sibTrans" cxnId="{5E8F01D2-4E75-472C-987C-FCDD19F322BF}">
      <dgm:prSet/>
      <dgm:spPr/>
      <dgm:t>
        <a:bodyPr/>
        <a:lstStyle/>
        <a:p>
          <a:endParaRPr lang="en-US"/>
        </a:p>
      </dgm:t>
    </dgm:pt>
    <dgm:pt modelId="{2B6A7052-9554-49F9-B417-B7974C6A98B2}">
      <dgm:prSet phldrT="[Text]"/>
      <dgm:spPr/>
      <dgm:t>
        <a:bodyPr/>
        <a:lstStyle/>
        <a:p>
          <a:r>
            <a:rPr lang="en-US" dirty="0" smtClean="0"/>
            <a:t>Causal research</a:t>
          </a:r>
          <a:endParaRPr lang="en-US" dirty="0"/>
        </a:p>
      </dgm:t>
    </dgm:pt>
    <dgm:pt modelId="{354E1837-FCBE-4AB7-B869-7326B65E160B}" type="parTrans" cxnId="{67BD3D87-735B-415F-B54F-45F6170B0104}">
      <dgm:prSet/>
      <dgm:spPr/>
      <dgm:t>
        <a:bodyPr/>
        <a:lstStyle/>
        <a:p>
          <a:endParaRPr lang="en-US"/>
        </a:p>
      </dgm:t>
    </dgm:pt>
    <dgm:pt modelId="{BB819BB9-3FE3-4448-8810-3DCB584A1B79}" type="sibTrans" cxnId="{67BD3D87-735B-415F-B54F-45F6170B0104}">
      <dgm:prSet/>
      <dgm:spPr/>
      <dgm:t>
        <a:bodyPr/>
        <a:lstStyle/>
        <a:p>
          <a:endParaRPr lang="en-US"/>
        </a:p>
      </dgm:t>
    </dgm:pt>
    <dgm:pt modelId="{B76EFDE5-9AB0-4E4F-9FE5-8EAAB00D9316}">
      <dgm:prSet/>
      <dgm:spPr/>
      <dgm:t>
        <a:bodyPr/>
        <a:lstStyle/>
        <a:p>
          <a:r>
            <a:rPr lang="en-US" dirty="0" smtClean="0"/>
            <a:t>Single cross sectional design</a:t>
          </a:r>
          <a:endParaRPr lang="en-US" dirty="0"/>
        </a:p>
      </dgm:t>
    </dgm:pt>
    <dgm:pt modelId="{E2F82FF9-AFEC-4616-A54F-78DDC8282E57}" type="parTrans" cxnId="{1266166A-0843-4754-980A-252B196BB6A5}">
      <dgm:prSet/>
      <dgm:spPr/>
      <dgm:t>
        <a:bodyPr/>
        <a:lstStyle/>
        <a:p>
          <a:endParaRPr lang="en-US"/>
        </a:p>
      </dgm:t>
    </dgm:pt>
    <dgm:pt modelId="{F893345C-1E05-49DE-8A75-25F842CC17F5}" type="sibTrans" cxnId="{1266166A-0843-4754-980A-252B196BB6A5}">
      <dgm:prSet/>
      <dgm:spPr/>
      <dgm:t>
        <a:bodyPr/>
        <a:lstStyle/>
        <a:p>
          <a:endParaRPr lang="en-US"/>
        </a:p>
      </dgm:t>
    </dgm:pt>
    <dgm:pt modelId="{A85A5FD9-C027-48C6-8BBF-146943EF8E7F}">
      <dgm:prSet/>
      <dgm:spPr/>
      <dgm:t>
        <a:bodyPr/>
        <a:lstStyle/>
        <a:p>
          <a:r>
            <a:rPr lang="en-US" dirty="0" smtClean="0"/>
            <a:t>Multiple cross sectional design</a:t>
          </a:r>
          <a:endParaRPr lang="en-US" dirty="0"/>
        </a:p>
      </dgm:t>
    </dgm:pt>
    <dgm:pt modelId="{A69F8EEF-F18E-4566-B22D-EEF18E819C1A}" type="parTrans" cxnId="{2AF84EFE-78B0-4577-A4FF-7205EEB29AD2}">
      <dgm:prSet/>
      <dgm:spPr/>
      <dgm:t>
        <a:bodyPr/>
        <a:lstStyle/>
        <a:p>
          <a:endParaRPr lang="en-US"/>
        </a:p>
      </dgm:t>
    </dgm:pt>
    <dgm:pt modelId="{A882D6EA-29CB-4546-A713-FFE6B09F0D0C}" type="sibTrans" cxnId="{2AF84EFE-78B0-4577-A4FF-7205EEB29AD2}">
      <dgm:prSet/>
      <dgm:spPr/>
      <dgm:t>
        <a:bodyPr/>
        <a:lstStyle/>
        <a:p>
          <a:endParaRPr lang="en-US"/>
        </a:p>
      </dgm:t>
    </dgm:pt>
    <dgm:pt modelId="{33EE5E3D-299A-4AB6-BCBE-C29458620F90}" type="pres">
      <dgm:prSet presAssocID="{F03FDE57-8377-41B7-BD92-5CCCABAEE84E}" presName="hierChild1" presStyleCnt="0">
        <dgm:presLayoutVars>
          <dgm:chPref val="1"/>
          <dgm:dir/>
          <dgm:animOne val="branch"/>
          <dgm:animLvl val="lvl"/>
          <dgm:resizeHandles/>
        </dgm:presLayoutVars>
      </dgm:prSet>
      <dgm:spPr/>
      <dgm:t>
        <a:bodyPr/>
        <a:lstStyle/>
        <a:p>
          <a:endParaRPr lang="en-US"/>
        </a:p>
      </dgm:t>
    </dgm:pt>
    <dgm:pt modelId="{5CC1F30C-1AA7-4141-9A2A-6CD7B1EA8D03}" type="pres">
      <dgm:prSet presAssocID="{E1451E15-188C-4F4B-8002-895F4AA13D72}" presName="hierRoot1" presStyleCnt="0"/>
      <dgm:spPr/>
    </dgm:pt>
    <dgm:pt modelId="{ABC99C6B-2673-4E53-812F-BBB8D25D431A}" type="pres">
      <dgm:prSet presAssocID="{E1451E15-188C-4F4B-8002-895F4AA13D72}" presName="composite" presStyleCnt="0"/>
      <dgm:spPr/>
    </dgm:pt>
    <dgm:pt modelId="{1B691EA9-FA46-4061-94AB-99E7FBCC831D}" type="pres">
      <dgm:prSet presAssocID="{E1451E15-188C-4F4B-8002-895F4AA13D72}" presName="background" presStyleLbl="node0" presStyleIdx="0" presStyleCnt="1"/>
      <dgm:spPr/>
    </dgm:pt>
    <dgm:pt modelId="{F2E0D932-2625-4136-AD1A-0184353E7797}" type="pres">
      <dgm:prSet presAssocID="{E1451E15-188C-4F4B-8002-895F4AA13D72}" presName="text" presStyleLbl="fgAcc0" presStyleIdx="0" presStyleCnt="1">
        <dgm:presLayoutVars>
          <dgm:chPref val="3"/>
        </dgm:presLayoutVars>
      </dgm:prSet>
      <dgm:spPr/>
      <dgm:t>
        <a:bodyPr/>
        <a:lstStyle/>
        <a:p>
          <a:endParaRPr lang="en-US"/>
        </a:p>
      </dgm:t>
    </dgm:pt>
    <dgm:pt modelId="{D1D68395-7D7F-4AC7-9A35-288B5231BC99}" type="pres">
      <dgm:prSet presAssocID="{E1451E15-188C-4F4B-8002-895F4AA13D72}" presName="hierChild2" presStyleCnt="0"/>
      <dgm:spPr/>
    </dgm:pt>
    <dgm:pt modelId="{7D5A0C17-8786-4EDE-89D3-9C51E185A8ED}" type="pres">
      <dgm:prSet presAssocID="{316EB354-8B2D-4053-A4F2-E9EE5586527A}" presName="Name10" presStyleLbl="parChTrans1D2" presStyleIdx="0" presStyleCnt="2"/>
      <dgm:spPr/>
      <dgm:t>
        <a:bodyPr/>
        <a:lstStyle/>
        <a:p>
          <a:endParaRPr lang="en-US"/>
        </a:p>
      </dgm:t>
    </dgm:pt>
    <dgm:pt modelId="{2D636B58-0BD2-4944-809A-0DB0F1AE0242}" type="pres">
      <dgm:prSet presAssocID="{2E688D8F-E615-46F6-A174-AAB8D4377C63}" presName="hierRoot2" presStyleCnt="0"/>
      <dgm:spPr/>
    </dgm:pt>
    <dgm:pt modelId="{66674BC0-C3C4-4E59-9AB1-1363FB2E9F83}" type="pres">
      <dgm:prSet presAssocID="{2E688D8F-E615-46F6-A174-AAB8D4377C63}" presName="composite2" presStyleCnt="0"/>
      <dgm:spPr/>
    </dgm:pt>
    <dgm:pt modelId="{76104A11-7031-4BF8-B1EA-69D45278E7E3}" type="pres">
      <dgm:prSet presAssocID="{2E688D8F-E615-46F6-A174-AAB8D4377C63}" presName="background2" presStyleLbl="node2" presStyleIdx="0" presStyleCnt="2"/>
      <dgm:spPr/>
    </dgm:pt>
    <dgm:pt modelId="{24B69DA3-4DE8-4F04-A636-128A796D5F7B}" type="pres">
      <dgm:prSet presAssocID="{2E688D8F-E615-46F6-A174-AAB8D4377C63}" presName="text2" presStyleLbl="fgAcc2" presStyleIdx="0" presStyleCnt="2">
        <dgm:presLayoutVars>
          <dgm:chPref val="3"/>
        </dgm:presLayoutVars>
      </dgm:prSet>
      <dgm:spPr/>
      <dgm:t>
        <a:bodyPr/>
        <a:lstStyle/>
        <a:p>
          <a:endParaRPr lang="en-US"/>
        </a:p>
      </dgm:t>
    </dgm:pt>
    <dgm:pt modelId="{2ED16A5B-F95E-4CFF-8ECF-275884D46E87}" type="pres">
      <dgm:prSet presAssocID="{2E688D8F-E615-46F6-A174-AAB8D4377C63}" presName="hierChild3" presStyleCnt="0"/>
      <dgm:spPr/>
    </dgm:pt>
    <dgm:pt modelId="{42EE7986-FF55-4B24-AC1F-969865D15844}" type="pres">
      <dgm:prSet presAssocID="{F17563E0-A9B9-402E-8F4B-E1776C75D66E}" presName="Name17" presStyleLbl="parChTrans1D3" presStyleIdx="0" presStyleCnt="2"/>
      <dgm:spPr/>
      <dgm:t>
        <a:bodyPr/>
        <a:lstStyle/>
        <a:p>
          <a:endParaRPr lang="en-US"/>
        </a:p>
      </dgm:t>
    </dgm:pt>
    <dgm:pt modelId="{7A48B655-E387-4251-B08A-3815F5B649F5}" type="pres">
      <dgm:prSet presAssocID="{F543FD20-5B00-4048-9795-FF838DB30E59}" presName="hierRoot3" presStyleCnt="0"/>
      <dgm:spPr/>
    </dgm:pt>
    <dgm:pt modelId="{12B0F96E-16DC-4E91-8321-B8ABE356C1A2}" type="pres">
      <dgm:prSet presAssocID="{F543FD20-5B00-4048-9795-FF838DB30E59}" presName="composite3" presStyleCnt="0"/>
      <dgm:spPr/>
    </dgm:pt>
    <dgm:pt modelId="{B8ABC098-1F15-423D-8CD8-2DD357669AC0}" type="pres">
      <dgm:prSet presAssocID="{F543FD20-5B00-4048-9795-FF838DB30E59}" presName="background3" presStyleLbl="node3" presStyleIdx="0" presStyleCnt="2"/>
      <dgm:spPr/>
    </dgm:pt>
    <dgm:pt modelId="{088A59E9-47C7-4A3F-9CE0-B3786BFC1112}" type="pres">
      <dgm:prSet presAssocID="{F543FD20-5B00-4048-9795-FF838DB30E59}" presName="text3" presStyleLbl="fgAcc3" presStyleIdx="0" presStyleCnt="2">
        <dgm:presLayoutVars>
          <dgm:chPref val="3"/>
        </dgm:presLayoutVars>
      </dgm:prSet>
      <dgm:spPr/>
      <dgm:t>
        <a:bodyPr/>
        <a:lstStyle/>
        <a:p>
          <a:endParaRPr lang="en-US"/>
        </a:p>
      </dgm:t>
    </dgm:pt>
    <dgm:pt modelId="{912C6EC1-55EF-44B9-9EB2-E19BEDF671BF}" type="pres">
      <dgm:prSet presAssocID="{F543FD20-5B00-4048-9795-FF838DB30E59}" presName="hierChild4" presStyleCnt="0"/>
      <dgm:spPr/>
    </dgm:pt>
    <dgm:pt modelId="{3E55425C-9FCF-4A57-A231-D4D6E5031136}" type="pres">
      <dgm:prSet presAssocID="{E2F82FF9-AFEC-4616-A54F-78DDC8282E57}" presName="Name23" presStyleLbl="parChTrans1D4" presStyleIdx="0" presStyleCnt="2"/>
      <dgm:spPr/>
      <dgm:t>
        <a:bodyPr/>
        <a:lstStyle/>
        <a:p>
          <a:endParaRPr lang="en-US"/>
        </a:p>
      </dgm:t>
    </dgm:pt>
    <dgm:pt modelId="{DB5254FE-227E-4D7B-A4A3-45B1DBA01129}" type="pres">
      <dgm:prSet presAssocID="{B76EFDE5-9AB0-4E4F-9FE5-8EAAB00D9316}" presName="hierRoot4" presStyleCnt="0"/>
      <dgm:spPr/>
    </dgm:pt>
    <dgm:pt modelId="{9625C11A-A895-408A-A084-6CA847BAF95A}" type="pres">
      <dgm:prSet presAssocID="{B76EFDE5-9AB0-4E4F-9FE5-8EAAB00D9316}" presName="composite4" presStyleCnt="0"/>
      <dgm:spPr/>
    </dgm:pt>
    <dgm:pt modelId="{F53E340A-3D6B-48C2-96A5-8A6C9D3C5423}" type="pres">
      <dgm:prSet presAssocID="{B76EFDE5-9AB0-4E4F-9FE5-8EAAB00D9316}" presName="background4" presStyleLbl="node4" presStyleIdx="0" presStyleCnt="2"/>
      <dgm:spPr/>
    </dgm:pt>
    <dgm:pt modelId="{B2A2EE69-831D-409D-A4F5-8936C2C698E4}" type="pres">
      <dgm:prSet presAssocID="{B76EFDE5-9AB0-4E4F-9FE5-8EAAB00D9316}" presName="text4" presStyleLbl="fgAcc4" presStyleIdx="0" presStyleCnt="2">
        <dgm:presLayoutVars>
          <dgm:chPref val="3"/>
        </dgm:presLayoutVars>
      </dgm:prSet>
      <dgm:spPr/>
      <dgm:t>
        <a:bodyPr/>
        <a:lstStyle/>
        <a:p>
          <a:endParaRPr lang="en-US"/>
        </a:p>
      </dgm:t>
    </dgm:pt>
    <dgm:pt modelId="{E12FB1E2-EF69-45A4-98EE-FE6C031D7782}" type="pres">
      <dgm:prSet presAssocID="{B76EFDE5-9AB0-4E4F-9FE5-8EAAB00D9316}" presName="hierChild5" presStyleCnt="0"/>
      <dgm:spPr/>
    </dgm:pt>
    <dgm:pt modelId="{DCF2FA9E-A124-4347-B448-95A93A385A44}" type="pres">
      <dgm:prSet presAssocID="{A69F8EEF-F18E-4566-B22D-EEF18E819C1A}" presName="Name23" presStyleLbl="parChTrans1D4" presStyleIdx="1" presStyleCnt="2"/>
      <dgm:spPr/>
      <dgm:t>
        <a:bodyPr/>
        <a:lstStyle/>
        <a:p>
          <a:endParaRPr lang="en-US"/>
        </a:p>
      </dgm:t>
    </dgm:pt>
    <dgm:pt modelId="{70481F01-1CAA-4FBD-8855-A3584AD87215}" type="pres">
      <dgm:prSet presAssocID="{A85A5FD9-C027-48C6-8BBF-146943EF8E7F}" presName="hierRoot4" presStyleCnt="0"/>
      <dgm:spPr/>
    </dgm:pt>
    <dgm:pt modelId="{A4A32C38-E203-431A-B856-E99E600310A1}" type="pres">
      <dgm:prSet presAssocID="{A85A5FD9-C027-48C6-8BBF-146943EF8E7F}" presName="composite4" presStyleCnt="0"/>
      <dgm:spPr/>
    </dgm:pt>
    <dgm:pt modelId="{35DE6354-D48B-4574-B6C0-ECAEAC75B4F5}" type="pres">
      <dgm:prSet presAssocID="{A85A5FD9-C027-48C6-8BBF-146943EF8E7F}" presName="background4" presStyleLbl="node4" presStyleIdx="1" presStyleCnt="2"/>
      <dgm:spPr/>
    </dgm:pt>
    <dgm:pt modelId="{884CA0F5-8F96-4711-B4E5-5A515DBE3EA8}" type="pres">
      <dgm:prSet presAssocID="{A85A5FD9-C027-48C6-8BBF-146943EF8E7F}" presName="text4" presStyleLbl="fgAcc4" presStyleIdx="1" presStyleCnt="2">
        <dgm:presLayoutVars>
          <dgm:chPref val="3"/>
        </dgm:presLayoutVars>
      </dgm:prSet>
      <dgm:spPr/>
      <dgm:t>
        <a:bodyPr/>
        <a:lstStyle/>
        <a:p>
          <a:endParaRPr lang="en-US"/>
        </a:p>
      </dgm:t>
    </dgm:pt>
    <dgm:pt modelId="{DB1D1B01-EBF3-480F-B9A0-EFCED31D25B0}" type="pres">
      <dgm:prSet presAssocID="{A85A5FD9-C027-48C6-8BBF-146943EF8E7F}" presName="hierChild5" presStyleCnt="0"/>
      <dgm:spPr/>
    </dgm:pt>
    <dgm:pt modelId="{D48EA716-0C9E-4D14-B5AD-092B37F7DDDB}" type="pres">
      <dgm:prSet presAssocID="{526CEF97-41BD-4D1A-A503-ABE44F1C714A}" presName="Name17" presStyleLbl="parChTrans1D3" presStyleIdx="1" presStyleCnt="2"/>
      <dgm:spPr/>
      <dgm:t>
        <a:bodyPr/>
        <a:lstStyle/>
        <a:p>
          <a:endParaRPr lang="en-US"/>
        </a:p>
      </dgm:t>
    </dgm:pt>
    <dgm:pt modelId="{B7D7233E-5513-4B6C-9183-4CD5FBA2FE63}" type="pres">
      <dgm:prSet presAssocID="{511F1620-846C-454F-BEB2-3CD6B950866D}" presName="hierRoot3" presStyleCnt="0"/>
      <dgm:spPr/>
    </dgm:pt>
    <dgm:pt modelId="{11A7A27D-5FDB-4C8F-AB0F-9A30351FAFAF}" type="pres">
      <dgm:prSet presAssocID="{511F1620-846C-454F-BEB2-3CD6B950866D}" presName="composite3" presStyleCnt="0"/>
      <dgm:spPr/>
    </dgm:pt>
    <dgm:pt modelId="{E7ADB3C7-71D1-4C36-867E-FC7F98CC2A48}" type="pres">
      <dgm:prSet presAssocID="{511F1620-846C-454F-BEB2-3CD6B950866D}" presName="background3" presStyleLbl="node3" presStyleIdx="1" presStyleCnt="2"/>
      <dgm:spPr/>
    </dgm:pt>
    <dgm:pt modelId="{C4D62D78-9A90-4E12-B333-3E6CDF3CEA5D}" type="pres">
      <dgm:prSet presAssocID="{511F1620-846C-454F-BEB2-3CD6B950866D}" presName="text3" presStyleLbl="fgAcc3" presStyleIdx="1" presStyleCnt="2">
        <dgm:presLayoutVars>
          <dgm:chPref val="3"/>
        </dgm:presLayoutVars>
      </dgm:prSet>
      <dgm:spPr/>
      <dgm:t>
        <a:bodyPr/>
        <a:lstStyle/>
        <a:p>
          <a:endParaRPr lang="en-US"/>
        </a:p>
      </dgm:t>
    </dgm:pt>
    <dgm:pt modelId="{DF907191-3A2B-49DD-8310-FA8160A64766}" type="pres">
      <dgm:prSet presAssocID="{511F1620-846C-454F-BEB2-3CD6B950866D}" presName="hierChild4" presStyleCnt="0"/>
      <dgm:spPr/>
    </dgm:pt>
    <dgm:pt modelId="{7931C2AC-06DA-445A-BDE6-023FD6A42BE8}" type="pres">
      <dgm:prSet presAssocID="{354E1837-FCBE-4AB7-B869-7326B65E160B}" presName="Name10" presStyleLbl="parChTrans1D2" presStyleIdx="1" presStyleCnt="2"/>
      <dgm:spPr/>
      <dgm:t>
        <a:bodyPr/>
        <a:lstStyle/>
        <a:p>
          <a:endParaRPr lang="en-US"/>
        </a:p>
      </dgm:t>
    </dgm:pt>
    <dgm:pt modelId="{6F41DF37-E657-469E-BD88-F5A94086AC9A}" type="pres">
      <dgm:prSet presAssocID="{2B6A7052-9554-49F9-B417-B7974C6A98B2}" presName="hierRoot2" presStyleCnt="0"/>
      <dgm:spPr/>
    </dgm:pt>
    <dgm:pt modelId="{3F31BECC-8454-4984-8431-A8B916EF355A}" type="pres">
      <dgm:prSet presAssocID="{2B6A7052-9554-49F9-B417-B7974C6A98B2}" presName="composite2" presStyleCnt="0"/>
      <dgm:spPr/>
    </dgm:pt>
    <dgm:pt modelId="{9440DB44-5CEB-4235-9842-90010AD1D442}" type="pres">
      <dgm:prSet presAssocID="{2B6A7052-9554-49F9-B417-B7974C6A98B2}" presName="background2" presStyleLbl="node2" presStyleIdx="1" presStyleCnt="2"/>
      <dgm:spPr/>
    </dgm:pt>
    <dgm:pt modelId="{DE22FE6F-A7D5-4DFB-A5F7-3DC150BA6833}" type="pres">
      <dgm:prSet presAssocID="{2B6A7052-9554-49F9-B417-B7974C6A98B2}" presName="text2" presStyleLbl="fgAcc2" presStyleIdx="1" presStyleCnt="2">
        <dgm:presLayoutVars>
          <dgm:chPref val="3"/>
        </dgm:presLayoutVars>
      </dgm:prSet>
      <dgm:spPr/>
      <dgm:t>
        <a:bodyPr/>
        <a:lstStyle/>
        <a:p>
          <a:endParaRPr lang="en-US"/>
        </a:p>
      </dgm:t>
    </dgm:pt>
    <dgm:pt modelId="{FD67C91C-DC26-4335-859F-B6A699A1E3DF}" type="pres">
      <dgm:prSet presAssocID="{2B6A7052-9554-49F9-B417-B7974C6A98B2}" presName="hierChild3" presStyleCnt="0"/>
      <dgm:spPr/>
    </dgm:pt>
  </dgm:ptLst>
  <dgm:cxnLst>
    <dgm:cxn modelId="{2AF84EFE-78B0-4577-A4FF-7205EEB29AD2}" srcId="{F543FD20-5B00-4048-9795-FF838DB30E59}" destId="{A85A5FD9-C027-48C6-8BBF-146943EF8E7F}" srcOrd="1" destOrd="0" parTransId="{A69F8EEF-F18E-4566-B22D-EEF18E819C1A}" sibTransId="{A882D6EA-29CB-4546-A713-FFE6B09F0D0C}"/>
    <dgm:cxn modelId="{29FF68D6-AB54-4733-81A1-2E2CF22F6AE3}" type="presOf" srcId="{511F1620-846C-454F-BEB2-3CD6B950866D}" destId="{C4D62D78-9A90-4E12-B333-3E6CDF3CEA5D}" srcOrd="0" destOrd="0" presId="urn:microsoft.com/office/officeart/2005/8/layout/hierarchy1"/>
    <dgm:cxn modelId="{DAEEBA7E-AF5C-4AFE-9049-A497334784D0}" type="presOf" srcId="{A69F8EEF-F18E-4566-B22D-EEF18E819C1A}" destId="{DCF2FA9E-A124-4347-B448-95A93A385A44}" srcOrd="0" destOrd="0" presId="urn:microsoft.com/office/officeart/2005/8/layout/hierarchy1"/>
    <dgm:cxn modelId="{138EE1AA-FBDB-48B7-AB64-F8F91FB43804}" type="presOf" srcId="{F03FDE57-8377-41B7-BD92-5CCCABAEE84E}" destId="{33EE5E3D-299A-4AB6-BCBE-C29458620F90}" srcOrd="0" destOrd="0" presId="urn:microsoft.com/office/officeart/2005/8/layout/hierarchy1"/>
    <dgm:cxn modelId="{5E8F01D2-4E75-472C-987C-FCDD19F322BF}" srcId="{2E688D8F-E615-46F6-A174-AAB8D4377C63}" destId="{511F1620-846C-454F-BEB2-3CD6B950866D}" srcOrd="1" destOrd="0" parTransId="{526CEF97-41BD-4D1A-A503-ABE44F1C714A}" sibTransId="{BE76635A-D511-485F-9B9B-D50B6E5A29E7}"/>
    <dgm:cxn modelId="{FA3B6260-4D9E-4128-840C-50A2E408FFB3}" type="presOf" srcId="{2E688D8F-E615-46F6-A174-AAB8D4377C63}" destId="{24B69DA3-4DE8-4F04-A636-128A796D5F7B}" srcOrd="0" destOrd="0" presId="urn:microsoft.com/office/officeart/2005/8/layout/hierarchy1"/>
    <dgm:cxn modelId="{A3BF1EC9-ECD9-44C7-AAFA-E8B9B1063C6A}" type="presOf" srcId="{E2F82FF9-AFEC-4616-A54F-78DDC8282E57}" destId="{3E55425C-9FCF-4A57-A231-D4D6E5031136}" srcOrd="0" destOrd="0" presId="urn:microsoft.com/office/officeart/2005/8/layout/hierarchy1"/>
    <dgm:cxn modelId="{21E7D077-B42F-4AC5-872A-36B7283CECFE}" srcId="{E1451E15-188C-4F4B-8002-895F4AA13D72}" destId="{2E688D8F-E615-46F6-A174-AAB8D4377C63}" srcOrd="0" destOrd="0" parTransId="{316EB354-8B2D-4053-A4F2-E9EE5586527A}" sibTransId="{CB9C0C00-E7FE-48AE-8164-AA01A7DEB839}"/>
    <dgm:cxn modelId="{5CB6442A-B6F3-4837-B63A-78EBAE0621F6}" type="presOf" srcId="{E1451E15-188C-4F4B-8002-895F4AA13D72}" destId="{F2E0D932-2625-4136-AD1A-0184353E7797}" srcOrd="0" destOrd="0" presId="urn:microsoft.com/office/officeart/2005/8/layout/hierarchy1"/>
    <dgm:cxn modelId="{6889108A-A2EF-4E51-B14B-F04DF70FAC1F}" type="presOf" srcId="{F543FD20-5B00-4048-9795-FF838DB30E59}" destId="{088A59E9-47C7-4A3F-9CE0-B3786BFC1112}" srcOrd="0" destOrd="0" presId="urn:microsoft.com/office/officeart/2005/8/layout/hierarchy1"/>
    <dgm:cxn modelId="{E376DB8C-3980-400F-A024-D79884D7F645}" type="presOf" srcId="{B76EFDE5-9AB0-4E4F-9FE5-8EAAB00D9316}" destId="{B2A2EE69-831D-409D-A4F5-8936C2C698E4}" srcOrd="0" destOrd="0" presId="urn:microsoft.com/office/officeart/2005/8/layout/hierarchy1"/>
    <dgm:cxn modelId="{F90658B9-E960-4D76-8EE4-6B1E3F55F92F}" type="presOf" srcId="{526CEF97-41BD-4D1A-A503-ABE44F1C714A}" destId="{D48EA716-0C9E-4D14-B5AD-092B37F7DDDB}" srcOrd="0" destOrd="0" presId="urn:microsoft.com/office/officeart/2005/8/layout/hierarchy1"/>
    <dgm:cxn modelId="{8ABD69D4-836A-42A5-8F10-63F890AB48E5}" type="presOf" srcId="{F17563E0-A9B9-402E-8F4B-E1776C75D66E}" destId="{42EE7986-FF55-4B24-AC1F-969865D15844}" srcOrd="0" destOrd="0" presId="urn:microsoft.com/office/officeart/2005/8/layout/hierarchy1"/>
    <dgm:cxn modelId="{3B116FD0-3878-4A96-8BA7-0603A9F329D0}" type="presOf" srcId="{2B6A7052-9554-49F9-B417-B7974C6A98B2}" destId="{DE22FE6F-A7D5-4DFB-A5F7-3DC150BA6833}" srcOrd="0" destOrd="0" presId="urn:microsoft.com/office/officeart/2005/8/layout/hierarchy1"/>
    <dgm:cxn modelId="{67BD3D87-735B-415F-B54F-45F6170B0104}" srcId="{E1451E15-188C-4F4B-8002-895F4AA13D72}" destId="{2B6A7052-9554-49F9-B417-B7974C6A98B2}" srcOrd="1" destOrd="0" parTransId="{354E1837-FCBE-4AB7-B869-7326B65E160B}" sibTransId="{BB819BB9-3FE3-4448-8810-3DCB584A1B79}"/>
    <dgm:cxn modelId="{1266166A-0843-4754-980A-252B196BB6A5}" srcId="{F543FD20-5B00-4048-9795-FF838DB30E59}" destId="{B76EFDE5-9AB0-4E4F-9FE5-8EAAB00D9316}" srcOrd="0" destOrd="0" parTransId="{E2F82FF9-AFEC-4616-A54F-78DDC8282E57}" sibTransId="{F893345C-1E05-49DE-8A75-25F842CC17F5}"/>
    <dgm:cxn modelId="{9121E073-BC39-4DB1-9F76-EB45ECB253DF}" srcId="{2E688D8F-E615-46F6-A174-AAB8D4377C63}" destId="{F543FD20-5B00-4048-9795-FF838DB30E59}" srcOrd="0" destOrd="0" parTransId="{F17563E0-A9B9-402E-8F4B-E1776C75D66E}" sibTransId="{8EBAB230-1AAD-4B4E-9A19-DF4274981FB9}"/>
    <dgm:cxn modelId="{F49CC385-083B-4CDF-8874-6A27B6FB6C8B}" type="presOf" srcId="{316EB354-8B2D-4053-A4F2-E9EE5586527A}" destId="{7D5A0C17-8786-4EDE-89D3-9C51E185A8ED}" srcOrd="0" destOrd="0" presId="urn:microsoft.com/office/officeart/2005/8/layout/hierarchy1"/>
    <dgm:cxn modelId="{D727A696-4C22-4EAF-8B3E-E11A724FCD21}" type="presOf" srcId="{A85A5FD9-C027-48C6-8BBF-146943EF8E7F}" destId="{884CA0F5-8F96-4711-B4E5-5A515DBE3EA8}" srcOrd="0" destOrd="0" presId="urn:microsoft.com/office/officeart/2005/8/layout/hierarchy1"/>
    <dgm:cxn modelId="{D3488040-655D-4730-9AF3-1B7D70ABE39E}" srcId="{F03FDE57-8377-41B7-BD92-5CCCABAEE84E}" destId="{E1451E15-188C-4F4B-8002-895F4AA13D72}" srcOrd="0" destOrd="0" parTransId="{1E8CCF8B-9F7A-4540-8A43-F4889F2F0554}" sibTransId="{9730E664-623F-4B40-BFE7-242D00ACE937}"/>
    <dgm:cxn modelId="{8D5C6075-5A98-4F61-98B6-4B3EC8143E85}" type="presOf" srcId="{354E1837-FCBE-4AB7-B869-7326B65E160B}" destId="{7931C2AC-06DA-445A-BDE6-023FD6A42BE8}" srcOrd="0" destOrd="0" presId="urn:microsoft.com/office/officeart/2005/8/layout/hierarchy1"/>
    <dgm:cxn modelId="{C88BE50A-71D0-47E1-A724-9DE2E34B83FA}" type="presParOf" srcId="{33EE5E3D-299A-4AB6-BCBE-C29458620F90}" destId="{5CC1F30C-1AA7-4141-9A2A-6CD7B1EA8D03}" srcOrd="0" destOrd="0" presId="urn:microsoft.com/office/officeart/2005/8/layout/hierarchy1"/>
    <dgm:cxn modelId="{FD08BAF5-B084-4A37-AA39-0E8381FF7549}" type="presParOf" srcId="{5CC1F30C-1AA7-4141-9A2A-6CD7B1EA8D03}" destId="{ABC99C6B-2673-4E53-812F-BBB8D25D431A}" srcOrd="0" destOrd="0" presId="urn:microsoft.com/office/officeart/2005/8/layout/hierarchy1"/>
    <dgm:cxn modelId="{854E6E3F-5D05-4257-90C1-FC49ABEA9DED}" type="presParOf" srcId="{ABC99C6B-2673-4E53-812F-BBB8D25D431A}" destId="{1B691EA9-FA46-4061-94AB-99E7FBCC831D}" srcOrd="0" destOrd="0" presId="urn:microsoft.com/office/officeart/2005/8/layout/hierarchy1"/>
    <dgm:cxn modelId="{F5E8C402-5BB9-4C25-BBA2-031DD8E528A7}" type="presParOf" srcId="{ABC99C6B-2673-4E53-812F-BBB8D25D431A}" destId="{F2E0D932-2625-4136-AD1A-0184353E7797}" srcOrd="1" destOrd="0" presId="urn:microsoft.com/office/officeart/2005/8/layout/hierarchy1"/>
    <dgm:cxn modelId="{B2CBEA49-C819-4B2F-8513-5EF02E3388EF}" type="presParOf" srcId="{5CC1F30C-1AA7-4141-9A2A-6CD7B1EA8D03}" destId="{D1D68395-7D7F-4AC7-9A35-288B5231BC99}" srcOrd="1" destOrd="0" presId="urn:microsoft.com/office/officeart/2005/8/layout/hierarchy1"/>
    <dgm:cxn modelId="{A0B2C887-235E-40D2-9461-C6879853DAE3}" type="presParOf" srcId="{D1D68395-7D7F-4AC7-9A35-288B5231BC99}" destId="{7D5A0C17-8786-4EDE-89D3-9C51E185A8ED}" srcOrd="0" destOrd="0" presId="urn:microsoft.com/office/officeart/2005/8/layout/hierarchy1"/>
    <dgm:cxn modelId="{A2458B18-4DA8-4639-9225-760650BFB4AA}" type="presParOf" srcId="{D1D68395-7D7F-4AC7-9A35-288B5231BC99}" destId="{2D636B58-0BD2-4944-809A-0DB0F1AE0242}" srcOrd="1" destOrd="0" presId="urn:microsoft.com/office/officeart/2005/8/layout/hierarchy1"/>
    <dgm:cxn modelId="{3378A866-AA6B-4F14-889E-9C93B6A11877}" type="presParOf" srcId="{2D636B58-0BD2-4944-809A-0DB0F1AE0242}" destId="{66674BC0-C3C4-4E59-9AB1-1363FB2E9F83}" srcOrd="0" destOrd="0" presId="urn:microsoft.com/office/officeart/2005/8/layout/hierarchy1"/>
    <dgm:cxn modelId="{44DB712D-9E11-4441-BC75-11A93F8CA7B0}" type="presParOf" srcId="{66674BC0-C3C4-4E59-9AB1-1363FB2E9F83}" destId="{76104A11-7031-4BF8-B1EA-69D45278E7E3}" srcOrd="0" destOrd="0" presId="urn:microsoft.com/office/officeart/2005/8/layout/hierarchy1"/>
    <dgm:cxn modelId="{65F62BB3-6A2D-42E5-A5D0-33BADE9EC1EE}" type="presParOf" srcId="{66674BC0-C3C4-4E59-9AB1-1363FB2E9F83}" destId="{24B69DA3-4DE8-4F04-A636-128A796D5F7B}" srcOrd="1" destOrd="0" presId="urn:microsoft.com/office/officeart/2005/8/layout/hierarchy1"/>
    <dgm:cxn modelId="{DFBCEC1F-3BD2-4ABE-A929-68E69208BCC7}" type="presParOf" srcId="{2D636B58-0BD2-4944-809A-0DB0F1AE0242}" destId="{2ED16A5B-F95E-4CFF-8ECF-275884D46E87}" srcOrd="1" destOrd="0" presId="urn:microsoft.com/office/officeart/2005/8/layout/hierarchy1"/>
    <dgm:cxn modelId="{A3A8C587-4CE2-40DE-9F75-94428C637D23}" type="presParOf" srcId="{2ED16A5B-F95E-4CFF-8ECF-275884D46E87}" destId="{42EE7986-FF55-4B24-AC1F-969865D15844}" srcOrd="0" destOrd="0" presId="urn:microsoft.com/office/officeart/2005/8/layout/hierarchy1"/>
    <dgm:cxn modelId="{DBDD12DD-6F98-4332-B2F4-3D3109DFA2E3}" type="presParOf" srcId="{2ED16A5B-F95E-4CFF-8ECF-275884D46E87}" destId="{7A48B655-E387-4251-B08A-3815F5B649F5}" srcOrd="1" destOrd="0" presId="urn:microsoft.com/office/officeart/2005/8/layout/hierarchy1"/>
    <dgm:cxn modelId="{18EF1AFF-CA0C-44AA-861C-4EAA03564AF0}" type="presParOf" srcId="{7A48B655-E387-4251-B08A-3815F5B649F5}" destId="{12B0F96E-16DC-4E91-8321-B8ABE356C1A2}" srcOrd="0" destOrd="0" presId="urn:microsoft.com/office/officeart/2005/8/layout/hierarchy1"/>
    <dgm:cxn modelId="{6E8D98DC-7986-48C7-8F84-F02D46CF8CBE}" type="presParOf" srcId="{12B0F96E-16DC-4E91-8321-B8ABE356C1A2}" destId="{B8ABC098-1F15-423D-8CD8-2DD357669AC0}" srcOrd="0" destOrd="0" presId="urn:microsoft.com/office/officeart/2005/8/layout/hierarchy1"/>
    <dgm:cxn modelId="{A233B5B6-58F1-4758-8B1E-4F4A2529DCB3}" type="presParOf" srcId="{12B0F96E-16DC-4E91-8321-B8ABE356C1A2}" destId="{088A59E9-47C7-4A3F-9CE0-B3786BFC1112}" srcOrd="1" destOrd="0" presId="urn:microsoft.com/office/officeart/2005/8/layout/hierarchy1"/>
    <dgm:cxn modelId="{AA741651-93C4-4279-B64C-BB9BC11471EA}" type="presParOf" srcId="{7A48B655-E387-4251-B08A-3815F5B649F5}" destId="{912C6EC1-55EF-44B9-9EB2-E19BEDF671BF}" srcOrd="1" destOrd="0" presId="urn:microsoft.com/office/officeart/2005/8/layout/hierarchy1"/>
    <dgm:cxn modelId="{93C81A12-B2F7-4A15-9839-93874AC47BD1}" type="presParOf" srcId="{912C6EC1-55EF-44B9-9EB2-E19BEDF671BF}" destId="{3E55425C-9FCF-4A57-A231-D4D6E5031136}" srcOrd="0" destOrd="0" presId="urn:microsoft.com/office/officeart/2005/8/layout/hierarchy1"/>
    <dgm:cxn modelId="{93E40DBF-6721-4749-AC7C-64E77E2ED1A4}" type="presParOf" srcId="{912C6EC1-55EF-44B9-9EB2-E19BEDF671BF}" destId="{DB5254FE-227E-4D7B-A4A3-45B1DBA01129}" srcOrd="1" destOrd="0" presId="urn:microsoft.com/office/officeart/2005/8/layout/hierarchy1"/>
    <dgm:cxn modelId="{03A9E06A-1562-4CC2-850A-A0557997BF84}" type="presParOf" srcId="{DB5254FE-227E-4D7B-A4A3-45B1DBA01129}" destId="{9625C11A-A895-408A-A084-6CA847BAF95A}" srcOrd="0" destOrd="0" presId="urn:microsoft.com/office/officeart/2005/8/layout/hierarchy1"/>
    <dgm:cxn modelId="{ABFFB5FA-F38A-49FD-8078-FB2049D8F160}" type="presParOf" srcId="{9625C11A-A895-408A-A084-6CA847BAF95A}" destId="{F53E340A-3D6B-48C2-96A5-8A6C9D3C5423}" srcOrd="0" destOrd="0" presId="urn:microsoft.com/office/officeart/2005/8/layout/hierarchy1"/>
    <dgm:cxn modelId="{9A5E93C8-B606-40DF-B2BA-08265E3D2A2C}" type="presParOf" srcId="{9625C11A-A895-408A-A084-6CA847BAF95A}" destId="{B2A2EE69-831D-409D-A4F5-8936C2C698E4}" srcOrd="1" destOrd="0" presId="urn:microsoft.com/office/officeart/2005/8/layout/hierarchy1"/>
    <dgm:cxn modelId="{6B521697-A59A-46EA-B512-F77320C05F81}" type="presParOf" srcId="{DB5254FE-227E-4D7B-A4A3-45B1DBA01129}" destId="{E12FB1E2-EF69-45A4-98EE-FE6C031D7782}" srcOrd="1" destOrd="0" presId="urn:microsoft.com/office/officeart/2005/8/layout/hierarchy1"/>
    <dgm:cxn modelId="{EF8BBBFD-763B-4F1E-BB7C-849B7BB9D89B}" type="presParOf" srcId="{912C6EC1-55EF-44B9-9EB2-E19BEDF671BF}" destId="{DCF2FA9E-A124-4347-B448-95A93A385A44}" srcOrd="2" destOrd="0" presId="urn:microsoft.com/office/officeart/2005/8/layout/hierarchy1"/>
    <dgm:cxn modelId="{A958360C-007E-4D33-9E77-D0BB4425FFFB}" type="presParOf" srcId="{912C6EC1-55EF-44B9-9EB2-E19BEDF671BF}" destId="{70481F01-1CAA-4FBD-8855-A3584AD87215}" srcOrd="3" destOrd="0" presId="urn:microsoft.com/office/officeart/2005/8/layout/hierarchy1"/>
    <dgm:cxn modelId="{17A9FB0F-6E99-4E81-A61A-D9F11EE73FD1}" type="presParOf" srcId="{70481F01-1CAA-4FBD-8855-A3584AD87215}" destId="{A4A32C38-E203-431A-B856-E99E600310A1}" srcOrd="0" destOrd="0" presId="urn:microsoft.com/office/officeart/2005/8/layout/hierarchy1"/>
    <dgm:cxn modelId="{F85F071D-E120-4818-AD25-772AB3A3BD4F}" type="presParOf" srcId="{A4A32C38-E203-431A-B856-E99E600310A1}" destId="{35DE6354-D48B-4574-B6C0-ECAEAC75B4F5}" srcOrd="0" destOrd="0" presId="urn:microsoft.com/office/officeart/2005/8/layout/hierarchy1"/>
    <dgm:cxn modelId="{5583FFF4-B42D-464F-84F3-C52F525C389C}" type="presParOf" srcId="{A4A32C38-E203-431A-B856-E99E600310A1}" destId="{884CA0F5-8F96-4711-B4E5-5A515DBE3EA8}" srcOrd="1" destOrd="0" presId="urn:microsoft.com/office/officeart/2005/8/layout/hierarchy1"/>
    <dgm:cxn modelId="{2BA674D2-9D8B-4B07-B514-1B379DE5FEAC}" type="presParOf" srcId="{70481F01-1CAA-4FBD-8855-A3584AD87215}" destId="{DB1D1B01-EBF3-480F-B9A0-EFCED31D25B0}" srcOrd="1" destOrd="0" presId="urn:microsoft.com/office/officeart/2005/8/layout/hierarchy1"/>
    <dgm:cxn modelId="{D0FCD705-8D7F-4AA7-8206-13976D7F94EA}" type="presParOf" srcId="{2ED16A5B-F95E-4CFF-8ECF-275884D46E87}" destId="{D48EA716-0C9E-4D14-B5AD-092B37F7DDDB}" srcOrd="2" destOrd="0" presId="urn:microsoft.com/office/officeart/2005/8/layout/hierarchy1"/>
    <dgm:cxn modelId="{A65A1E7F-1C72-43BA-8F04-6BBF9C35A50B}" type="presParOf" srcId="{2ED16A5B-F95E-4CFF-8ECF-275884D46E87}" destId="{B7D7233E-5513-4B6C-9183-4CD5FBA2FE63}" srcOrd="3" destOrd="0" presId="urn:microsoft.com/office/officeart/2005/8/layout/hierarchy1"/>
    <dgm:cxn modelId="{B8D91200-D44E-4E1C-A0C8-2E9D48159555}" type="presParOf" srcId="{B7D7233E-5513-4B6C-9183-4CD5FBA2FE63}" destId="{11A7A27D-5FDB-4C8F-AB0F-9A30351FAFAF}" srcOrd="0" destOrd="0" presId="urn:microsoft.com/office/officeart/2005/8/layout/hierarchy1"/>
    <dgm:cxn modelId="{DF9FCD88-92BE-49C2-9A68-49B7ECBB3512}" type="presParOf" srcId="{11A7A27D-5FDB-4C8F-AB0F-9A30351FAFAF}" destId="{E7ADB3C7-71D1-4C36-867E-FC7F98CC2A48}" srcOrd="0" destOrd="0" presId="urn:microsoft.com/office/officeart/2005/8/layout/hierarchy1"/>
    <dgm:cxn modelId="{9EC23D11-57AA-46E4-B557-BAD0073AEE62}" type="presParOf" srcId="{11A7A27D-5FDB-4C8F-AB0F-9A30351FAFAF}" destId="{C4D62D78-9A90-4E12-B333-3E6CDF3CEA5D}" srcOrd="1" destOrd="0" presId="urn:microsoft.com/office/officeart/2005/8/layout/hierarchy1"/>
    <dgm:cxn modelId="{00DB2805-2850-4F23-AF5D-559CB2AD75EA}" type="presParOf" srcId="{B7D7233E-5513-4B6C-9183-4CD5FBA2FE63}" destId="{DF907191-3A2B-49DD-8310-FA8160A64766}" srcOrd="1" destOrd="0" presId="urn:microsoft.com/office/officeart/2005/8/layout/hierarchy1"/>
    <dgm:cxn modelId="{FF85E7C4-A750-440A-8587-CD13D8DED68C}" type="presParOf" srcId="{D1D68395-7D7F-4AC7-9A35-288B5231BC99}" destId="{7931C2AC-06DA-445A-BDE6-023FD6A42BE8}" srcOrd="2" destOrd="0" presId="urn:microsoft.com/office/officeart/2005/8/layout/hierarchy1"/>
    <dgm:cxn modelId="{C3556209-FED0-441B-8065-E2C969F09556}" type="presParOf" srcId="{D1D68395-7D7F-4AC7-9A35-288B5231BC99}" destId="{6F41DF37-E657-469E-BD88-F5A94086AC9A}" srcOrd="3" destOrd="0" presId="urn:microsoft.com/office/officeart/2005/8/layout/hierarchy1"/>
    <dgm:cxn modelId="{707CA350-1710-4568-A04F-1C35CB63A3CE}" type="presParOf" srcId="{6F41DF37-E657-469E-BD88-F5A94086AC9A}" destId="{3F31BECC-8454-4984-8431-A8B916EF355A}" srcOrd="0" destOrd="0" presId="urn:microsoft.com/office/officeart/2005/8/layout/hierarchy1"/>
    <dgm:cxn modelId="{31CBE8F9-CDC8-4EAB-98BD-EAB804F83F4D}" type="presParOf" srcId="{3F31BECC-8454-4984-8431-A8B916EF355A}" destId="{9440DB44-5CEB-4235-9842-90010AD1D442}" srcOrd="0" destOrd="0" presId="urn:microsoft.com/office/officeart/2005/8/layout/hierarchy1"/>
    <dgm:cxn modelId="{89C885F4-1973-43D3-B724-59477120A091}" type="presParOf" srcId="{3F31BECC-8454-4984-8431-A8B916EF355A}" destId="{DE22FE6F-A7D5-4DFB-A5F7-3DC150BA6833}" srcOrd="1" destOrd="0" presId="urn:microsoft.com/office/officeart/2005/8/layout/hierarchy1"/>
    <dgm:cxn modelId="{62CB4E33-2803-4D62-ACE2-604CCB37D938}" type="presParOf" srcId="{6F41DF37-E657-469E-BD88-F5A94086AC9A}" destId="{FD67C91C-DC26-4335-859F-B6A699A1E3DF}"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38DE92-0B58-4505-B482-BB2F6247DC47}"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F8CA450F-574D-4D8C-95C7-F8160604668D}">
      <dgm:prSet phldrT="[Text]"/>
      <dgm:spPr/>
      <dgm:t>
        <a:bodyPr/>
        <a:lstStyle/>
        <a:p>
          <a:r>
            <a:rPr lang="en-US" dirty="0" smtClean="0"/>
            <a:t>Total Error</a:t>
          </a:r>
          <a:endParaRPr lang="en-US" dirty="0"/>
        </a:p>
      </dgm:t>
    </dgm:pt>
    <dgm:pt modelId="{87D275D7-34ED-4363-938F-34600991C0D4}" type="parTrans" cxnId="{AEB29470-74DF-41CA-8F5D-64A19ED57D4E}">
      <dgm:prSet/>
      <dgm:spPr/>
      <dgm:t>
        <a:bodyPr/>
        <a:lstStyle/>
        <a:p>
          <a:endParaRPr lang="en-US"/>
        </a:p>
      </dgm:t>
    </dgm:pt>
    <dgm:pt modelId="{02FEF67E-3A71-4E05-845F-03E54EDC8C2E}" type="sibTrans" cxnId="{AEB29470-74DF-41CA-8F5D-64A19ED57D4E}">
      <dgm:prSet/>
      <dgm:spPr/>
      <dgm:t>
        <a:bodyPr/>
        <a:lstStyle/>
        <a:p>
          <a:endParaRPr lang="en-US"/>
        </a:p>
      </dgm:t>
    </dgm:pt>
    <dgm:pt modelId="{92716238-8EEC-4280-BE57-CAA62AC2E6FA}">
      <dgm:prSet phldrT="[Text]"/>
      <dgm:spPr/>
      <dgm:t>
        <a:bodyPr/>
        <a:lstStyle/>
        <a:p>
          <a:r>
            <a:rPr lang="en-US" dirty="0" smtClean="0"/>
            <a:t>Random Sampling Error</a:t>
          </a:r>
          <a:endParaRPr lang="en-US" dirty="0"/>
        </a:p>
      </dgm:t>
    </dgm:pt>
    <dgm:pt modelId="{FFA9F229-FEDB-4A69-9957-45E0081AB146}" type="parTrans" cxnId="{73342BFA-34F8-4AC1-BFDE-46D7A9EB8AF3}">
      <dgm:prSet/>
      <dgm:spPr/>
      <dgm:t>
        <a:bodyPr/>
        <a:lstStyle/>
        <a:p>
          <a:endParaRPr lang="en-US"/>
        </a:p>
      </dgm:t>
    </dgm:pt>
    <dgm:pt modelId="{7C2751D0-7469-4C4B-AB0F-A49450004ADB}" type="sibTrans" cxnId="{73342BFA-34F8-4AC1-BFDE-46D7A9EB8AF3}">
      <dgm:prSet/>
      <dgm:spPr/>
      <dgm:t>
        <a:bodyPr/>
        <a:lstStyle/>
        <a:p>
          <a:endParaRPr lang="en-US"/>
        </a:p>
      </dgm:t>
    </dgm:pt>
    <dgm:pt modelId="{05884A63-E43E-43C1-8602-A64A7BE76C2E}">
      <dgm:prSet phldrT="[Text]"/>
      <dgm:spPr/>
      <dgm:t>
        <a:bodyPr/>
        <a:lstStyle/>
        <a:p>
          <a:r>
            <a:rPr lang="en-US" dirty="0" smtClean="0"/>
            <a:t>Non Sampling Error</a:t>
          </a:r>
          <a:endParaRPr lang="en-US" dirty="0"/>
        </a:p>
      </dgm:t>
    </dgm:pt>
    <dgm:pt modelId="{DEA24FAB-83CE-4CBD-8A59-0264C4B6769D}" type="parTrans" cxnId="{9E90B1B0-FEA1-4727-88E1-AF9F819A55A7}">
      <dgm:prSet/>
      <dgm:spPr/>
      <dgm:t>
        <a:bodyPr/>
        <a:lstStyle/>
        <a:p>
          <a:endParaRPr lang="en-US"/>
        </a:p>
      </dgm:t>
    </dgm:pt>
    <dgm:pt modelId="{B10B6272-AAB4-4C3B-BE76-CBA889CE7374}" type="sibTrans" cxnId="{9E90B1B0-FEA1-4727-88E1-AF9F819A55A7}">
      <dgm:prSet/>
      <dgm:spPr/>
      <dgm:t>
        <a:bodyPr/>
        <a:lstStyle/>
        <a:p>
          <a:endParaRPr lang="en-US"/>
        </a:p>
      </dgm:t>
    </dgm:pt>
    <dgm:pt modelId="{775BFC89-613D-4C26-A737-B9BC2BF90D97}" type="pres">
      <dgm:prSet presAssocID="{E438DE92-0B58-4505-B482-BB2F6247DC47}" presName="diagram" presStyleCnt="0">
        <dgm:presLayoutVars>
          <dgm:chPref val="1"/>
          <dgm:dir/>
          <dgm:animOne val="branch"/>
          <dgm:animLvl val="lvl"/>
          <dgm:resizeHandles val="exact"/>
        </dgm:presLayoutVars>
      </dgm:prSet>
      <dgm:spPr/>
      <dgm:t>
        <a:bodyPr/>
        <a:lstStyle/>
        <a:p>
          <a:endParaRPr lang="en-US"/>
        </a:p>
      </dgm:t>
    </dgm:pt>
    <dgm:pt modelId="{534C1C1D-4A15-4391-9489-80699FC508D3}" type="pres">
      <dgm:prSet presAssocID="{F8CA450F-574D-4D8C-95C7-F8160604668D}" presName="root1" presStyleCnt="0"/>
      <dgm:spPr/>
    </dgm:pt>
    <dgm:pt modelId="{8575BF88-204A-41F1-941D-CF9271A52370}" type="pres">
      <dgm:prSet presAssocID="{F8CA450F-574D-4D8C-95C7-F8160604668D}" presName="LevelOneTextNode" presStyleLbl="node0" presStyleIdx="0" presStyleCnt="1">
        <dgm:presLayoutVars>
          <dgm:chPref val="3"/>
        </dgm:presLayoutVars>
      </dgm:prSet>
      <dgm:spPr/>
      <dgm:t>
        <a:bodyPr/>
        <a:lstStyle/>
        <a:p>
          <a:endParaRPr lang="en-US"/>
        </a:p>
      </dgm:t>
    </dgm:pt>
    <dgm:pt modelId="{9F32B808-66A2-47C6-ACA6-724461EF71C4}" type="pres">
      <dgm:prSet presAssocID="{F8CA450F-574D-4D8C-95C7-F8160604668D}" presName="level2hierChild" presStyleCnt="0"/>
      <dgm:spPr/>
    </dgm:pt>
    <dgm:pt modelId="{6F31EEDA-A61B-4B94-B085-62BE56E6AAC3}" type="pres">
      <dgm:prSet presAssocID="{FFA9F229-FEDB-4A69-9957-45E0081AB146}" presName="conn2-1" presStyleLbl="parChTrans1D2" presStyleIdx="0" presStyleCnt="2"/>
      <dgm:spPr/>
      <dgm:t>
        <a:bodyPr/>
        <a:lstStyle/>
        <a:p>
          <a:endParaRPr lang="en-US"/>
        </a:p>
      </dgm:t>
    </dgm:pt>
    <dgm:pt modelId="{22904907-0240-47B2-8D00-2B20AD510FD8}" type="pres">
      <dgm:prSet presAssocID="{FFA9F229-FEDB-4A69-9957-45E0081AB146}" presName="connTx" presStyleLbl="parChTrans1D2" presStyleIdx="0" presStyleCnt="2"/>
      <dgm:spPr/>
      <dgm:t>
        <a:bodyPr/>
        <a:lstStyle/>
        <a:p>
          <a:endParaRPr lang="en-US"/>
        </a:p>
      </dgm:t>
    </dgm:pt>
    <dgm:pt modelId="{068C077B-DE3A-4C7F-8B83-E3D395AD8FD5}" type="pres">
      <dgm:prSet presAssocID="{92716238-8EEC-4280-BE57-CAA62AC2E6FA}" presName="root2" presStyleCnt="0"/>
      <dgm:spPr/>
    </dgm:pt>
    <dgm:pt modelId="{33BB7268-F523-48E3-8B00-030F007A73DE}" type="pres">
      <dgm:prSet presAssocID="{92716238-8EEC-4280-BE57-CAA62AC2E6FA}" presName="LevelTwoTextNode" presStyleLbl="node2" presStyleIdx="0" presStyleCnt="2">
        <dgm:presLayoutVars>
          <dgm:chPref val="3"/>
        </dgm:presLayoutVars>
      </dgm:prSet>
      <dgm:spPr/>
      <dgm:t>
        <a:bodyPr/>
        <a:lstStyle/>
        <a:p>
          <a:endParaRPr lang="en-US"/>
        </a:p>
      </dgm:t>
    </dgm:pt>
    <dgm:pt modelId="{08F7C68A-FDD0-48C4-94F9-649C48E35AC2}" type="pres">
      <dgm:prSet presAssocID="{92716238-8EEC-4280-BE57-CAA62AC2E6FA}" presName="level3hierChild" presStyleCnt="0"/>
      <dgm:spPr/>
    </dgm:pt>
    <dgm:pt modelId="{63C78AE5-6E7D-4A1E-939A-0BB3D3153428}" type="pres">
      <dgm:prSet presAssocID="{DEA24FAB-83CE-4CBD-8A59-0264C4B6769D}" presName="conn2-1" presStyleLbl="parChTrans1D2" presStyleIdx="1" presStyleCnt="2"/>
      <dgm:spPr/>
      <dgm:t>
        <a:bodyPr/>
        <a:lstStyle/>
        <a:p>
          <a:endParaRPr lang="en-US"/>
        </a:p>
      </dgm:t>
    </dgm:pt>
    <dgm:pt modelId="{2730FF03-F9BC-4E4C-B294-E6DF52F5E44F}" type="pres">
      <dgm:prSet presAssocID="{DEA24FAB-83CE-4CBD-8A59-0264C4B6769D}" presName="connTx" presStyleLbl="parChTrans1D2" presStyleIdx="1" presStyleCnt="2"/>
      <dgm:spPr/>
      <dgm:t>
        <a:bodyPr/>
        <a:lstStyle/>
        <a:p>
          <a:endParaRPr lang="en-US"/>
        </a:p>
      </dgm:t>
    </dgm:pt>
    <dgm:pt modelId="{DEB2F3F5-D5F9-4DA2-A562-4E1885C0DFDA}" type="pres">
      <dgm:prSet presAssocID="{05884A63-E43E-43C1-8602-A64A7BE76C2E}" presName="root2" presStyleCnt="0"/>
      <dgm:spPr/>
    </dgm:pt>
    <dgm:pt modelId="{D06B2DB4-6167-46E2-B6E1-81D572929584}" type="pres">
      <dgm:prSet presAssocID="{05884A63-E43E-43C1-8602-A64A7BE76C2E}" presName="LevelTwoTextNode" presStyleLbl="node2" presStyleIdx="1" presStyleCnt="2">
        <dgm:presLayoutVars>
          <dgm:chPref val="3"/>
        </dgm:presLayoutVars>
      </dgm:prSet>
      <dgm:spPr/>
      <dgm:t>
        <a:bodyPr/>
        <a:lstStyle/>
        <a:p>
          <a:endParaRPr lang="en-US"/>
        </a:p>
      </dgm:t>
    </dgm:pt>
    <dgm:pt modelId="{97604953-C173-42E6-B87C-5F3E4761ECCD}" type="pres">
      <dgm:prSet presAssocID="{05884A63-E43E-43C1-8602-A64A7BE76C2E}" presName="level3hierChild" presStyleCnt="0"/>
      <dgm:spPr/>
    </dgm:pt>
  </dgm:ptLst>
  <dgm:cxnLst>
    <dgm:cxn modelId="{B601676A-24BB-475D-AAAF-09C0C832BE6B}" type="presOf" srcId="{DEA24FAB-83CE-4CBD-8A59-0264C4B6769D}" destId="{2730FF03-F9BC-4E4C-B294-E6DF52F5E44F}" srcOrd="1" destOrd="0" presId="urn:microsoft.com/office/officeart/2005/8/layout/hierarchy2"/>
    <dgm:cxn modelId="{AEB29470-74DF-41CA-8F5D-64A19ED57D4E}" srcId="{E438DE92-0B58-4505-B482-BB2F6247DC47}" destId="{F8CA450F-574D-4D8C-95C7-F8160604668D}" srcOrd="0" destOrd="0" parTransId="{87D275D7-34ED-4363-938F-34600991C0D4}" sibTransId="{02FEF67E-3A71-4E05-845F-03E54EDC8C2E}"/>
    <dgm:cxn modelId="{7C5AD8A5-D45F-4160-A2A4-F1CCF504E1C0}" type="presOf" srcId="{F8CA450F-574D-4D8C-95C7-F8160604668D}" destId="{8575BF88-204A-41F1-941D-CF9271A52370}" srcOrd="0" destOrd="0" presId="urn:microsoft.com/office/officeart/2005/8/layout/hierarchy2"/>
    <dgm:cxn modelId="{7B9C0B1D-8F29-4E57-9BB6-2C2E106544CF}" type="presOf" srcId="{DEA24FAB-83CE-4CBD-8A59-0264C4B6769D}" destId="{63C78AE5-6E7D-4A1E-939A-0BB3D3153428}" srcOrd="0" destOrd="0" presId="urn:microsoft.com/office/officeart/2005/8/layout/hierarchy2"/>
    <dgm:cxn modelId="{AD677A00-99E6-4B90-A764-ADF502B2DF42}" type="presOf" srcId="{92716238-8EEC-4280-BE57-CAA62AC2E6FA}" destId="{33BB7268-F523-48E3-8B00-030F007A73DE}" srcOrd="0" destOrd="0" presId="urn:microsoft.com/office/officeart/2005/8/layout/hierarchy2"/>
    <dgm:cxn modelId="{07538353-6ABE-4963-B354-3CC0610060F6}" type="presOf" srcId="{E438DE92-0B58-4505-B482-BB2F6247DC47}" destId="{775BFC89-613D-4C26-A737-B9BC2BF90D97}" srcOrd="0" destOrd="0" presId="urn:microsoft.com/office/officeart/2005/8/layout/hierarchy2"/>
    <dgm:cxn modelId="{26A1742A-F9BC-451C-AA91-BC44416A771C}" type="presOf" srcId="{FFA9F229-FEDB-4A69-9957-45E0081AB146}" destId="{6F31EEDA-A61B-4B94-B085-62BE56E6AAC3}" srcOrd="0" destOrd="0" presId="urn:microsoft.com/office/officeart/2005/8/layout/hierarchy2"/>
    <dgm:cxn modelId="{9E90B1B0-FEA1-4727-88E1-AF9F819A55A7}" srcId="{F8CA450F-574D-4D8C-95C7-F8160604668D}" destId="{05884A63-E43E-43C1-8602-A64A7BE76C2E}" srcOrd="1" destOrd="0" parTransId="{DEA24FAB-83CE-4CBD-8A59-0264C4B6769D}" sibTransId="{B10B6272-AAB4-4C3B-BE76-CBA889CE7374}"/>
    <dgm:cxn modelId="{DFE8977B-ECD4-459A-B166-2A37198F2865}" type="presOf" srcId="{FFA9F229-FEDB-4A69-9957-45E0081AB146}" destId="{22904907-0240-47B2-8D00-2B20AD510FD8}" srcOrd="1" destOrd="0" presId="urn:microsoft.com/office/officeart/2005/8/layout/hierarchy2"/>
    <dgm:cxn modelId="{73342BFA-34F8-4AC1-BFDE-46D7A9EB8AF3}" srcId="{F8CA450F-574D-4D8C-95C7-F8160604668D}" destId="{92716238-8EEC-4280-BE57-CAA62AC2E6FA}" srcOrd="0" destOrd="0" parTransId="{FFA9F229-FEDB-4A69-9957-45E0081AB146}" sibTransId="{7C2751D0-7469-4C4B-AB0F-A49450004ADB}"/>
    <dgm:cxn modelId="{1DD0CF21-CDCA-4F5D-ADF9-B418C03E655E}" type="presOf" srcId="{05884A63-E43E-43C1-8602-A64A7BE76C2E}" destId="{D06B2DB4-6167-46E2-B6E1-81D572929584}" srcOrd="0" destOrd="0" presId="urn:microsoft.com/office/officeart/2005/8/layout/hierarchy2"/>
    <dgm:cxn modelId="{6057C592-4794-4FCB-800B-DC6E94FE08E9}" type="presParOf" srcId="{775BFC89-613D-4C26-A737-B9BC2BF90D97}" destId="{534C1C1D-4A15-4391-9489-80699FC508D3}" srcOrd="0" destOrd="0" presId="urn:microsoft.com/office/officeart/2005/8/layout/hierarchy2"/>
    <dgm:cxn modelId="{F807B0C7-F2B3-49DF-A5B6-A24AAF3EFE3C}" type="presParOf" srcId="{534C1C1D-4A15-4391-9489-80699FC508D3}" destId="{8575BF88-204A-41F1-941D-CF9271A52370}" srcOrd="0" destOrd="0" presId="urn:microsoft.com/office/officeart/2005/8/layout/hierarchy2"/>
    <dgm:cxn modelId="{70B2AD25-C3A7-4253-94BA-7588584D9F81}" type="presParOf" srcId="{534C1C1D-4A15-4391-9489-80699FC508D3}" destId="{9F32B808-66A2-47C6-ACA6-724461EF71C4}" srcOrd="1" destOrd="0" presId="urn:microsoft.com/office/officeart/2005/8/layout/hierarchy2"/>
    <dgm:cxn modelId="{E3A38E3F-A6B7-45D9-850F-8C16D0EC90D4}" type="presParOf" srcId="{9F32B808-66A2-47C6-ACA6-724461EF71C4}" destId="{6F31EEDA-A61B-4B94-B085-62BE56E6AAC3}" srcOrd="0" destOrd="0" presId="urn:microsoft.com/office/officeart/2005/8/layout/hierarchy2"/>
    <dgm:cxn modelId="{0DCE30AB-0E2A-4152-A257-0A25A8A53F5E}" type="presParOf" srcId="{6F31EEDA-A61B-4B94-B085-62BE56E6AAC3}" destId="{22904907-0240-47B2-8D00-2B20AD510FD8}" srcOrd="0" destOrd="0" presId="urn:microsoft.com/office/officeart/2005/8/layout/hierarchy2"/>
    <dgm:cxn modelId="{09CD222C-C492-42D1-AC59-B186AAC2B13D}" type="presParOf" srcId="{9F32B808-66A2-47C6-ACA6-724461EF71C4}" destId="{068C077B-DE3A-4C7F-8B83-E3D395AD8FD5}" srcOrd="1" destOrd="0" presId="urn:microsoft.com/office/officeart/2005/8/layout/hierarchy2"/>
    <dgm:cxn modelId="{80CB31BB-1606-4F10-9754-2FEEBF939FA3}" type="presParOf" srcId="{068C077B-DE3A-4C7F-8B83-E3D395AD8FD5}" destId="{33BB7268-F523-48E3-8B00-030F007A73DE}" srcOrd="0" destOrd="0" presId="urn:microsoft.com/office/officeart/2005/8/layout/hierarchy2"/>
    <dgm:cxn modelId="{27E6B7C4-2851-46EC-A9C1-F31618C0C6D7}" type="presParOf" srcId="{068C077B-DE3A-4C7F-8B83-E3D395AD8FD5}" destId="{08F7C68A-FDD0-48C4-94F9-649C48E35AC2}" srcOrd="1" destOrd="0" presId="urn:microsoft.com/office/officeart/2005/8/layout/hierarchy2"/>
    <dgm:cxn modelId="{0B6899FA-8867-4CF4-8069-28F11BC830FB}" type="presParOf" srcId="{9F32B808-66A2-47C6-ACA6-724461EF71C4}" destId="{63C78AE5-6E7D-4A1E-939A-0BB3D3153428}" srcOrd="2" destOrd="0" presId="urn:microsoft.com/office/officeart/2005/8/layout/hierarchy2"/>
    <dgm:cxn modelId="{499F1D9B-A33F-4B6B-8C6C-BCB012E62AB0}" type="presParOf" srcId="{63C78AE5-6E7D-4A1E-939A-0BB3D3153428}" destId="{2730FF03-F9BC-4E4C-B294-E6DF52F5E44F}" srcOrd="0" destOrd="0" presId="urn:microsoft.com/office/officeart/2005/8/layout/hierarchy2"/>
    <dgm:cxn modelId="{A823D85A-BED1-4169-BB25-4FD7F938CFD5}" type="presParOf" srcId="{9F32B808-66A2-47C6-ACA6-724461EF71C4}" destId="{DEB2F3F5-D5F9-4DA2-A562-4E1885C0DFDA}" srcOrd="3" destOrd="0" presId="urn:microsoft.com/office/officeart/2005/8/layout/hierarchy2"/>
    <dgm:cxn modelId="{ABFB4ED2-4084-492F-95DB-0EB5D28CCE13}" type="presParOf" srcId="{DEB2F3F5-D5F9-4DA2-A562-4E1885C0DFDA}" destId="{D06B2DB4-6167-46E2-B6E1-81D572929584}" srcOrd="0" destOrd="0" presId="urn:microsoft.com/office/officeart/2005/8/layout/hierarchy2"/>
    <dgm:cxn modelId="{712148F4-ADC5-430F-8DFE-9B4BB5BB2FA0}" type="presParOf" srcId="{DEB2F3F5-D5F9-4DA2-A562-4E1885C0DFDA}" destId="{97604953-C173-42E6-B87C-5F3E4761ECCD}"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CD007BA-2906-4DA9-9086-BAE5CD5C7D43}"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D3513F14-97CB-4A86-A351-803243F951B0}">
      <dgm:prSet phldrT="[Text]"/>
      <dgm:spPr/>
      <dgm:t>
        <a:bodyPr/>
        <a:lstStyle/>
        <a:p>
          <a:r>
            <a:rPr lang="en-US" dirty="0" smtClean="0"/>
            <a:t>Non Sampling Error</a:t>
          </a:r>
          <a:endParaRPr lang="en-US" dirty="0"/>
        </a:p>
      </dgm:t>
    </dgm:pt>
    <dgm:pt modelId="{616257CE-8CBA-47BE-B71B-D6E30158C756}" type="parTrans" cxnId="{02729F42-7D45-4F08-BAEF-EB969B98197B}">
      <dgm:prSet/>
      <dgm:spPr/>
      <dgm:t>
        <a:bodyPr/>
        <a:lstStyle/>
        <a:p>
          <a:endParaRPr lang="en-US"/>
        </a:p>
      </dgm:t>
    </dgm:pt>
    <dgm:pt modelId="{AE88F524-2D8F-47E9-A213-08C7EBBBCF6B}" type="sibTrans" cxnId="{02729F42-7D45-4F08-BAEF-EB969B98197B}">
      <dgm:prSet/>
      <dgm:spPr/>
      <dgm:t>
        <a:bodyPr/>
        <a:lstStyle/>
        <a:p>
          <a:endParaRPr lang="en-US"/>
        </a:p>
      </dgm:t>
    </dgm:pt>
    <dgm:pt modelId="{08F8DDF7-9916-4DA4-A557-3C1C61004978}">
      <dgm:prSet phldrT="[Text]"/>
      <dgm:spPr/>
      <dgm:t>
        <a:bodyPr/>
        <a:lstStyle/>
        <a:p>
          <a:r>
            <a:rPr lang="en-US" dirty="0" smtClean="0"/>
            <a:t>Response Error</a:t>
          </a:r>
          <a:endParaRPr lang="en-US" dirty="0"/>
        </a:p>
      </dgm:t>
    </dgm:pt>
    <dgm:pt modelId="{4EEA10A8-3525-4375-BC98-9363FE2083D6}" type="parTrans" cxnId="{B53F8021-CB4C-4C5C-AF65-6DE90EA924D7}">
      <dgm:prSet/>
      <dgm:spPr/>
      <dgm:t>
        <a:bodyPr/>
        <a:lstStyle/>
        <a:p>
          <a:endParaRPr lang="en-US"/>
        </a:p>
      </dgm:t>
    </dgm:pt>
    <dgm:pt modelId="{14F6CD39-B553-465B-8815-8215DAD46ECD}" type="sibTrans" cxnId="{B53F8021-CB4C-4C5C-AF65-6DE90EA924D7}">
      <dgm:prSet/>
      <dgm:spPr/>
      <dgm:t>
        <a:bodyPr/>
        <a:lstStyle/>
        <a:p>
          <a:endParaRPr lang="en-US"/>
        </a:p>
      </dgm:t>
    </dgm:pt>
    <dgm:pt modelId="{2976700C-A6F1-49FF-899B-00C739A3D120}">
      <dgm:prSet phldrT="[Text]"/>
      <dgm:spPr/>
      <dgm:t>
        <a:bodyPr/>
        <a:lstStyle/>
        <a:p>
          <a:r>
            <a:rPr lang="en-US" dirty="0" smtClean="0"/>
            <a:t>Non Response Error</a:t>
          </a:r>
          <a:endParaRPr lang="en-US" dirty="0"/>
        </a:p>
      </dgm:t>
    </dgm:pt>
    <dgm:pt modelId="{30735F76-3CFB-480E-BB63-6B8B3EF328D1}" type="parTrans" cxnId="{632A298E-9A8A-4B2E-819A-3E683C7B56B2}">
      <dgm:prSet/>
      <dgm:spPr/>
      <dgm:t>
        <a:bodyPr/>
        <a:lstStyle/>
        <a:p>
          <a:endParaRPr lang="en-US"/>
        </a:p>
      </dgm:t>
    </dgm:pt>
    <dgm:pt modelId="{F78E023C-F298-4E90-86FB-B8D263D5FD01}" type="sibTrans" cxnId="{632A298E-9A8A-4B2E-819A-3E683C7B56B2}">
      <dgm:prSet/>
      <dgm:spPr/>
      <dgm:t>
        <a:bodyPr/>
        <a:lstStyle/>
        <a:p>
          <a:endParaRPr lang="en-US"/>
        </a:p>
      </dgm:t>
    </dgm:pt>
    <dgm:pt modelId="{BEC6CE50-9141-4FBC-A204-ACC0B99D620E}" type="pres">
      <dgm:prSet presAssocID="{6CD007BA-2906-4DA9-9086-BAE5CD5C7D43}" presName="hierChild1" presStyleCnt="0">
        <dgm:presLayoutVars>
          <dgm:chPref val="1"/>
          <dgm:dir/>
          <dgm:animOne val="branch"/>
          <dgm:animLvl val="lvl"/>
          <dgm:resizeHandles/>
        </dgm:presLayoutVars>
      </dgm:prSet>
      <dgm:spPr/>
      <dgm:t>
        <a:bodyPr/>
        <a:lstStyle/>
        <a:p>
          <a:endParaRPr lang="en-US"/>
        </a:p>
      </dgm:t>
    </dgm:pt>
    <dgm:pt modelId="{00E0843F-1EC9-493A-881A-6E2551DDA755}" type="pres">
      <dgm:prSet presAssocID="{D3513F14-97CB-4A86-A351-803243F951B0}" presName="hierRoot1" presStyleCnt="0"/>
      <dgm:spPr/>
    </dgm:pt>
    <dgm:pt modelId="{41348144-9F9D-450E-A2A7-B7318AD3D909}" type="pres">
      <dgm:prSet presAssocID="{D3513F14-97CB-4A86-A351-803243F951B0}" presName="composite" presStyleCnt="0"/>
      <dgm:spPr/>
    </dgm:pt>
    <dgm:pt modelId="{AC9A26C7-2541-4A21-A1D0-FCDC22EBED9C}" type="pres">
      <dgm:prSet presAssocID="{D3513F14-97CB-4A86-A351-803243F951B0}" presName="background" presStyleLbl="node0" presStyleIdx="0" presStyleCnt="1"/>
      <dgm:spPr/>
    </dgm:pt>
    <dgm:pt modelId="{C7EF581B-D4A0-4239-84A0-E3A74CD1AA46}" type="pres">
      <dgm:prSet presAssocID="{D3513F14-97CB-4A86-A351-803243F951B0}" presName="text" presStyleLbl="fgAcc0" presStyleIdx="0" presStyleCnt="1">
        <dgm:presLayoutVars>
          <dgm:chPref val="3"/>
        </dgm:presLayoutVars>
      </dgm:prSet>
      <dgm:spPr/>
      <dgm:t>
        <a:bodyPr/>
        <a:lstStyle/>
        <a:p>
          <a:endParaRPr lang="en-US"/>
        </a:p>
      </dgm:t>
    </dgm:pt>
    <dgm:pt modelId="{9BE17AA3-A0EC-47AA-8D05-8ADE6274D4AB}" type="pres">
      <dgm:prSet presAssocID="{D3513F14-97CB-4A86-A351-803243F951B0}" presName="hierChild2" presStyleCnt="0"/>
      <dgm:spPr/>
    </dgm:pt>
    <dgm:pt modelId="{0518EBE2-CFDF-422F-90E1-50D65C7F2950}" type="pres">
      <dgm:prSet presAssocID="{4EEA10A8-3525-4375-BC98-9363FE2083D6}" presName="Name10" presStyleLbl="parChTrans1D2" presStyleIdx="0" presStyleCnt="2"/>
      <dgm:spPr/>
      <dgm:t>
        <a:bodyPr/>
        <a:lstStyle/>
        <a:p>
          <a:endParaRPr lang="en-US"/>
        </a:p>
      </dgm:t>
    </dgm:pt>
    <dgm:pt modelId="{190CDF44-2332-441F-A145-E6494888E90B}" type="pres">
      <dgm:prSet presAssocID="{08F8DDF7-9916-4DA4-A557-3C1C61004978}" presName="hierRoot2" presStyleCnt="0"/>
      <dgm:spPr/>
    </dgm:pt>
    <dgm:pt modelId="{D56ACB1E-339A-4421-8DE5-714A0DB1080D}" type="pres">
      <dgm:prSet presAssocID="{08F8DDF7-9916-4DA4-A557-3C1C61004978}" presName="composite2" presStyleCnt="0"/>
      <dgm:spPr/>
    </dgm:pt>
    <dgm:pt modelId="{0F281A92-47D9-4459-B6E3-0D32E0684C7E}" type="pres">
      <dgm:prSet presAssocID="{08F8DDF7-9916-4DA4-A557-3C1C61004978}" presName="background2" presStyleLbl="node2" presStyleIdx="0" presStyleCnt="2"/>
      <dgm:spPr/>
    </dgm:pt>
    <dgm:pt modelId="{A3341E06-B7B6-4C6D-AD2B-3A175A44B86F}" type="pres">
      <dgm:prSet presAssocID="{08F8DDF7-9916-4DA4-A557-3C1C61004978}" presName="text2" presStyleLbl="fgAcc2" presStyleIdx="0" presStyleCnt="2">
        <dgm:presLayoutVars>
          <dgm:chPref val="3"/>
        </dgm:presLayoutVars>
      </dgm:prSet>
      <dgm:spPr/>
      <dgm:t>
        <a:bodyPr/>
        <a:lstStyle/>
        <a:p>
          <a:endParaRPr lang="en-US"/>
        </a:p>
      </dgm:t>
    </dgm:pt>
    <dgm:pt modelId="{630FF713-070B-4D30-BDED-5245002F5197}" type="pres">
      <dgm:prSet presAssocID="{08F8DDF7-9916-4DA4-A557-3C1C61004978}" presName="hierChild3" presStyleCnt="0"/>
      <dgm:spPr/>
    </dgm:pt>
    <dgm:pt modelId="{A84B7BA3-C5C4-4EFA-8691-878313AD7885}" type="pres">
      <dgm:prSet presAssocID="{30735F76-3CFB-480E-BB63-6B8B3EF328D1}" presName="Name10" presStyleLbl="parChTrans1D2" presStyleIdx="1" presStyleCnt="2"/>
      <dgm:spPr/>
      <dgm:t>
        <a:bodyPr/>
        <a:lstStyle/>
        <a:p>
          <a:endParaRPr lang="en-US"/>
        </a:p>
      </dgm:t>
    </dgm:pt>
    <dgm:pt modelId="{F596DFAF-7E76-42FE-B8E1-7A335D9EAD4F}" type="pres">
      <dgm:prSet presAssocID="{2976700C-A6F1-49FF-899B-00C739A3D120}" presName="hierRoot2" presStyleCnt="0"/>
      <dgm:spPr/>
    </dgm:pt>
    <dgm:pt modelId="{33A5A538-C0A9-4A04-BA33-AEDF0315DC9A}" type="pres">
      <dgm:prSet presAssocID="{2976700C-A6F1-49FF-899B-00C739A3D120}" presName="composite2" presStyleCnt="0"/>
      <dgm:spPr/>
    </dgm:pt>
    <dgm:pt modelId="{B5212C30-6646-4C7C-8587-7D01CC02A831}" type="pres">
      <dgm:prSet presAssocID="{2976700C-A6F1-49FF-899B-00C739A3D120}" presName="background2" presStyleLbl="node2" presStyleIdx="1" presStyleCnt="2"/>
      <dgm:spPr/>
    </dgm:pt>
    <dgm:pt modelId="{5ADDDD74-4AC9-4923-BCEC-1D4C2570F03C}" type="pres">
      <dgm:prSet presAssocID="{2976700C-A6F1-49FF-899B-00C739A3D120}" presName="text2" presStyleLbl="fgAcc2" presStyleIdx="1" presStyleCnt="2">
        <dgm:presLayoutVars>
          <dgm:chPref val="3"/>
        </dgm:presLayoutVars>
      </dgm:prSet>
      <dgm:spPr/>
      <dgm:t>
        <a:bodyPr/>
        <a:lstStyle/>
        <a:p>
          <a:endParaRPr lang="en-US"/>
        </a:p>
      </dgm:t>
    </dgm:pt>
    <dgm:pt modelId="{537B6A37-AF42-40D3-A412-51B652593AEB}" type="pres">
      <dgm:prSet presAssocID="{2976700C-A6F1-49FF-899B-00C739A3D120}" presName="hierChild3" presStyleCnt="0"/>
      <dgm:spPr/>
    </dgm:pt>
  </dgm:ptLst>
  <dgm:cxnLst>
    <dgm:cxn modelId="{FB49D10F-6D7B-44A2-ADF3-7DE076597347}" type="presOf" srcId="{4EEA10A8-3525-4375-BC98-9363FE2083D6}" destId="{0518EBE2-CFDF-422F-90E1-50D65C7F2950}" srcOrd="0" destOrd="0" presId="urn:microsoft.com/office/officeart/2005/8/layout/hierarchy1"/>
    <dgm:cxn modelId="{632A298E-9A8A-4B2E-819A-3E683C7B56B2}" srcId="{D3513F14-97CB-4A86-A351-803243F951B0}" destId="{2976700C-A6F1-49FF-899B-00C739A3D120}" srcOrd="1" destOrd="0" parTransId="{30735F76-3CFB-480E-BB63-6B8B3EF328D1}" sibTransId="{F78E023C-F298-4E90-86FB-B8D263D5FD01}"/>
    <dgm:cxn modelId="{B53F8021-CB4C-4C5C-AF65-6DE90EA924D7}" srcId="{D3513F14-97CB-4A86-A351-803243F951B0}" destId="{08F8DDF7-9916-4DA4-A557-3C1C61004978}" srcOrd="0" destOrd="0" parTransId="{4EEA10A8-3525-4375-BC98-9363FE2083D6}" sibTransId="{14F6CD39-B553-465B-8815-8215DAD46ECD}"/>
    <dgm:cxn modelId="{02729F42-7D45-4F08-BAEF-EB969B98197B}" srcId="{6CD007BA-2906-4DA9-9086-BAE5CD5C7D43}" destId="{D3513F14-97CB-4A86-A351-803243F951B0}" srcOrd="0" destOrd="0" parTransId="{616257CE-8CBA-47BE-B71B-D6E30158C756}" sibTransId="{AE88F524-2D8F-47E9-A213-08C7EBBBCF6B}"/>
    <dgm:cxn modelId="{0B43000E-8CDC-4B02-89C7-6FA4FDF94099}" type="presOf" srcId="{30735F76-3CFB-480E-BB63-6B8B3EF328D1}" destId="{A84B7BA3-C5C4-4EFA-8691-878313AD7885}" srcOrd="0" destOrd="0" presId="urn:microsoft.com/office/officeart/2005/8/layout/hierarchy1"/>
    <dgm:cxn modelId="{A3AEC1BC-AAF6-438B-83C0-1685B9E5D1F5}" type="presOf" srcId="{D3513F14-97CB-4A86-A351-803243F951B0}" destId="{C7EF581B-D4A0-4239-84A0-E3A74CD1AA46}" srcOrd="0" destOrd="0" presId="urn:microsoft.com/office/officeart/2005/8/layout/hierarchy1"/>
    <dgm:cxn modelId="{9951C820-3332-47FF-9155-660EAD28A70A}" type="presOf" srcId="{08F8DDF7-9916-4DA4-A557-3C1C61004978}" destId="{A3341E06-B7B6-4C6D-AD2B-3A175A44B86F}" srcOrd="0" destOrd="0" presId="urn:microsoft.com/office/officeart/2005/8/layout/hierarchy1"/>
    <dgm:cxn modelId="{61DE83B8-ECE8-418B-95C0-E27D3D06E402}" type="presOf" srcId="{2976700C-A6F1-49FF-899B-00C739A3D120}" destId="{5ADDDD74-4AC9-4923-BCEC-1D4C2570F03C}" srcOrd="0" destOrd="0" presId="urn:microsoft.com/office/officeart/2005/8/layout/hierarchy1"/>
    <dgm:cxn modelId="{5EBB07AD-CCE8-4DD2-87BA-BB7E4270ADD0}" type="presOf" srcId="{6CD007BA-2906-4DA9-9086-BAE5CD5C7D43}" destId="{BEC6CE50-9141-4FBC-A204-ACC0B99D620E}" srcOrd="0" destOrd="0" presId="urn:microsoft.com/office/officeart/2005/8/layout/hierarchy1"/>
    <dgm:cxn modelId="{8CF277A6-9C29-43B3-8A42-301E8754DFA4}" type="presParOf" srcId="{BEC6CE50-9141-4FBC-A204-ACC0B99D620E}" destId="{00E0843F-1EC9-493A-881A-6E2551DDA755}" srcOrd="0" destOrd="0" presId="urn:microsoft.com/office/officeart/2005/8/layout/hierarchy1"/>
    <dgm:cxn modelId="{B0F4DE9E-8581-4912-8047-67B1B668DBED}" type="presParOf" srcId="{00E0843F-1EC9-493A-881A-6E2551DDA755}" destId="{41348144-9F9D-450E-A2A7-B7318AD3D909}" srcOrd="0" destOrd="0" presId="urn:microsoft.com/office/officeart/2005/8/layout/hierarchy1"/>
    <dgm:cxn modelId="{4D268695-3A78-4D5C-940D-8E92E7129C8A}" type="presParOf" srcId="{41348144-9F9D-450E-A2A7-B7318AD3D909}" destId="{AC9A26C7-2541-4A21-A1D0-FCDC22EBED9C}" srcOrd="0" destOrd="0" presId="urn:microsoft.com/office/officeart/2005/8/layout/hierarchy1"/>
    <dgm:cxn modelId="{69868879-AFAA-4A6C-A049-C3C82B8BECE2}" type="presParOf" srcId="{41348144-9F9D-450E-A2A7-B7318AD3D909}" destId="{C7EF581B-D4A0-4239-84A0-E3A74CD1AA46}" srcOrd="1" destOrd="0" presId="urn:microsoft.com/office/officeart/2005/8/layout/hierarchy1"/>
    <dgm:cxn modelId="{1BCBCFF2-4FB3-4953-9F82-8A2FF73DF6C2}" type="presParOf" srcId="{00E0843F-1EC9-493A-881A-6E2551DDA755}" destId="{9BE17AA3-A0EC-47AA-8D05-8ADE6274D4AB}" srcOrd="1" destOrd="0" presId="urn:microsoft.com/office/officeart/2005/8/layout/hierarchy1"/>
    <dgm:cxn modelId="{04E71B53-F59D-4EAE-BBF6-C1B05A8A3139}" type="presParOf" srcId="{9BE17AA3-A0EC-47AA-8D05-8ADE6274D4AB}" destId="{0518EBE2-CFDF-422F-90E1-50D65C7F2950}" srcOrd="0" destOrd="0" presId="urn:microsoft.com/office/officeart/2005/8/layout/hierarchy1"/>
    <dgm:cxn modelId="{A5306921-C6E1-44BE-9173-0D89EA9B4F7F}" type="presParOf" srcId="{9BE17AA3-A0EC-47AA-8D05-8ADE6274D4AB}" destId="{190CDF44-2332-441F-A145-E6494888E90B}" srcOrd="1" destOrd="0" presId="urn:microsoft.com/office/officeart/2005/8/layout/hierarchy1"/>
    <dgm:cxn modelId="{26F3DDD2-506B-4B4B-990F-02BE267FF499}" type="presParOf" srcId="{190CDF44-2332-441F-A145-E6494888E90B}" destId="{D56ACB1E-339A-4421-8DE5-714A0DB1080D}" srcOrd="0" destOrd="0" presId="urn:microsoft.com/office/officeart/2005/8/layout/hierarchy1"/>
    <dgm:cxn modelId="{8207B9A4-B9CF-4F29-A243-04E2E055CFA5}" type="presParOf" srcId="{D56ACB1E-339A-4421-8DE5-714A0DB1080D}" destId="{0F281A92-47D9-4459-B6E3-0D32E0684C7E}" srcOrd="0" destOrd="0" presId="urn:microsoft.com/office/officeart/2005/8/layout/hierarchy1"/>
    <dgm:cxn modelId="{FC93A099-4801-4A6C-A0F9-55308EECBF59}" type="presParOf" srcId="{D56ACB1E-339A-4421-8DE5-714A0DB1080D}" destId="{A3341E06-B7B6-4C6D-AD2B-3A175A44B86F}" srcOrd="1" destOrd="0" presId="urn:microsoft.com/office/officeart/2005/8/layout/hierarchy1"/>
    <dgm:cxn modelId="{DC18B570-643D-487E-A4D4-1C4AC5FA2622}" type="presParOf" srcId="{190CDF44-2332-441F-A145-E6494888E90B}" destId="{630FF713-070B-4D30-BDED-5245002F5197}" srcOrd="1" destOrd="0" presId="urn:microsoft.com/office/officeart/2005/8/layout/hierarchy1"/>
    <dgm:cxn modelId="{E1593370-0041-49BF-B72A-EB4BDE391EFA}" type="presParOf" srcId="{9BE17AA3-A0EC-47AA-8D05-8ADE6274D4AB}" destId="{A84B7BA3-C5C4-4EFA-8691-878313AD7885}" srcOrd="2" destOrd="0" presId="urn:microsoft.com/office/officeart/2005/8/layout/hierarchy1"/>
    <dgm:cxn modelId="{A85637A5-409B-4B6E-A58B-3B95D3A11C93}" type="presParOf" srcId="{9BE17AA3-A0EC-47AA-8D05-8ADE6274D4AB}" destId="{F596DFAF-7E76-42FE-B8E1-7A335D9EAD4F}" srcOrd="3" destOrd="0" presId="urn:microsoft.com/office/officeart/2005/8/layout/hierarchy1"/>
    <dgm:cxn modelId="{D1975542-AB7B-41A1-BE30-4DDDB5975DF7}" type="presParOf" srcId="{F596DFAF-7E76-42FE-B8E1-7A335D9EAD4F}" destId="{33A5A538-C0A9-4A04-BA33-AEDF0315DC9A}" srcOrd="0" destOrd="0" presId="urn:microsoft.com/office/officeart/2005/8/layout/hierarchy1"/>
    <dgm:cxn modelId="{3D335BAF-9B7D-46FA-8137-90472BE5A723}" type="presParOf" srcId="{33A5A538-C0A9-4A04-BA33-AEDF0315DC9A}" destId="{B5212C30-6646-4C7C-8587-7D01CC02A831}" srcOrd="0" destOrd="0" presId="urn:microsoft.com/office/officeart/2005/8/layout/hierarchy1"/>
    <dgm:cxn modelId="{652A10A4-49C0-47E2-8B08-508DC6C02D26}" type="presParOf" srcId="{33A5A538-C0A9-4A04-BA33-AEDF0315DC9A}" destId="{5ADDDD74-4AC9-4923-BCEC-1D4C2570F03C}" srcOrd="1" destOrd="0" presId="urn:microsoft.com/office/officeart/2005/8/layout/hierarchy1"/>
    <dgm:cxn modelId="{FC58B74B-B7A8-4642-9CDD-38AE7E6A6650}" type="presParOf" srcId="{F596DFAF-7E76-42FE-B8E1-7A335D9EAD4F}" destId="{537B6A37-AF42-40D3-A412-51B652593AEB}"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D58F50B-96FA-4F58-85F7-1267F6A1A5C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CDBCD7C0-3FC5-4667-BE26-8471D22DED57}">
      <dgm:prSet phldrT="[Text]"/>
      <dgm:spPr/>
      <dgm:t>
        <a:bodyPr/>
        <a:lstStyle/>
        <a:p>
          <a:r>
            <a:rPr lang="en-US" dirty="0" smtClean="0"/>
            <a:t>Response Error</a:t>
          </a:r>
          <a:endParaRPr lang="en-US" dirty="0"/>
        </a:p>
      </dgm:t>
    </dgm:pt>
    <dgm:pt modelId="{8EF0CA35-D7FA-45B7-A75C-C9CFC3DDAD81}" type="parTrans" cxnId="{2471E97D-9F55-4419-B8C6-8EC4DE53FAF1}">
      <dgm:prSet/>
      <dgm:spPr/>
      <dgm:t>
        <a:bodyPr/>
        <a:lstStyle/>
        <a:p>
          <a:endParaRPr lang="en-US"/>
        </a:p>
      </dgm:t>
    </dgm:pt>
    <dgm:pt modelId="{FFC68686-040D-4938-802F-180C2EDFFE67}" type="sibTrans" cxnId="{2471E97D-9F55-4419-B8C6-8EC4DE53FAF1}">
      <dgm:prSet/>
      <dgm:spPr/>
      <dgm:t>
        <a:bodyPr/>
        <a:lstStyle/>
        <a:p>
          <a:endParaRPr lang="en-US"/>
        </a:p>
      </dgm:t>
    </dgm:pt>
    <dgm:pt modelId="{0853A665-8333-4444-BA8A-9FAF254E65B0}">
      <dgm:prSet phldrT="[Text]"/>
      <dgm:spPr/>
      <dgm:t>
        <a:bodyPr/>
        <a:lstStyle/>
        <a:p>
          <a:r>
            <a:rPr lang="en-US" dirty="0" smtClean="0"/>
            <a:t>Researcher Error</a:t>
          </a:r>
          <a:endParaRPr lang="en-US" dirty="0"/>
        </a:p>
      </dgm:t>
    </dgm:pt>
    <dgm:pt modelId="{1F54279B-2170-43D6-B449-04A2C239E29A}" type="parTrans" cxnId="{DA1C9916-7B82-464D-B1B7-D2751163BE33}">
      <dgm:prSet/>
      <dgm:spPr/>
      <dgm:t>
        <a:bodyPr/>
        <a:lstStyle/>
        <a:p>
          <a:endParaRPr lang="en-US"/>
        </a:p>
      </dgm:t>
    </dgm:pt>
    <dgm:pt modelId="{61EE0BBB-2056-46CE-A7EF-97D96205183B}" type="sibTrans" cxnId="{DA1C9916-7B82-464D-B1B7-D2751163BE33}">
      <dgm:prSet/>
      <dgm:spPr/>
      <dgm:t>
        <a:bodyPr/>
        <a:lstStyle/>
        <a:p>
          <a:endParaRPr lang="en-US"/>
        </a:p>
      </dgm:t>
    </dgm:pt>
    <dgm:pt modelId="{1E5AB7C3-A329-46EC-B998-0093CC0F61A3}">
      <dgm:prSet phldrT="[Text]"/>
      <dgm:spPr/>
      <dgm:t>
        <a:bodyPr/>
        <a:lstStyle/>
        <a:p>
          <a:r>
            <a:rPr lang="en-US" dirty="0" smtClean="0"/>
            <a:t>Interviewer Error</a:t>
          </a:r>
          <a:endParaRPr lang="en-US" dirty="0"/>
        </a:p>
      </dgm:t>
    </dgm:pt>
    <dgm:pt modelId="{C90C98B9-096C-4CD2-A752-212ABF956BE2}" type="parTrans" cxnId="{07D53289-3DFE-435A-A7C9-A49EB6A95A06}">
      <dgm:prSet/>
      <dgm:spPr/>
      <dgm:t>
        <a:bodyPr/>
        <a:lstStyle/>
        <a:p>
          <a:endParaRPr lang="en-US"/>
        </a:p>
      </dgm:t>
    </dgm:pt>
    <dgm:pt modelId="{F9002934-DBF3-4B7F-BFE6-58E72629910A}" type="sibTrans" cxnId="{07D53289-3DFE-435A-A7C9-A49EB6A95A06}">
      <dgm:prSet/>
      <dgm:spPr/>
      <dgm:t>
        <a:bodyPr/>
        <a:lstStyle/>
        <a:p>
          <a:endParaRPr lang="en-US"/>
        </a:p>
      </dgm:t>
    </dgm:pt>
    <dgm:pt modelId="{69140242-D16C-4791-98B4-1D7DB8D4180E}">
      <dgm:prSet phldrT="[Text]"/>
      <dgm:spPr/>
      <dgm:t>
        <a:bodyPr/>
        <a:lstStyle/>
        <a:p>
          <a:r>
            <a:rPr lang="en-US" dirty="0" smtClean="0"/>
            <a:t>Respondent Error</a:t>
          </a:r>
          <a:endParaRPr lang="en-US" dirty="0"/>
        </a:p>
      </dgm:t>
    </dgm:pt>
    <dgm:pt modelId="{718EECF7-3A2F-40A2-9047-94A79FF8239C}" type="parTrans" cxnId="{D2FB9FF6-CE02-4DD2-8237-FE3CF0015E9E}">
      <dgm:prSet/>
      <dgm:spPr/>
      <dgm:t>
        <a:bodyPr/>
        <a:lstStyle/>
        <a:p>
          <a:endParaRPr lang="en-US"/>
        </a:p>
      </dgm:t>
    </dgm:pt>
    <dgm:pt modelId="{FF7351F2-E812-4707-9300-D04C5865D29F}" type="sibTrans" cxnId="{D2FB9FF6-CE02-4DD2-8237-FE3CF0015E9E}">
      <dgm:prSet/>
      <dgm:spPr/>
      <dgm:t>
        <a:bodyPr/>
        <a:lstStyle/>
        <a:p>
          <a:endParaRPr lang="en-US"/>
        </a:p>
      </dgm:t>
    </dgm:pt>
    <dgm:pt modelId="{8FFA0B04-C9AC-43A4-A3DE-E6A51C476B2A}" type="pres">
      <dgm:prSet presAssocID="{9D58F50B-96FA-4F58-85F7-1267F6A1A5C8}" presName="hierChild1" presStyleCnt="0">
        <dgm:presLayoutVars>
          <dgm:orgChart val="1"/>
          <dgm:chPref val="1"/>
          <dgm:dir/>
          <dgm:animOne val="branch"/>
          <dgm:animLvl val="lvl"/>
          <dgm:resizeHandles/>
        </dgm:presLayoutVars>
      </dgm:prSet>
      <dgm:spPr/>
      <dgm:t>
        <a:bodyPr/>
        <a:lstStyle/>
        <a:p>
          <a:endParaRPr lang="en-US"/>
        </a:p>
      </dgm:t>
    </dgm:pt>
    <dgm:pt modelId="{2416CAC4-C9A5-4137-8730-FA1FD74DC460}" type="pres">
      <dgm:prSet presAssocID="{CDBCD7C0-3FC5-4667-BE26-8471D22DED57}" presName="hierRoot1" presStyleCnt="0">
        <dgm:presLayoutVars>
          <dgm:hierBranch val="init"/>
        </dgm:presLayoutVars>
      </dgm:prSet>
      <dgm:spPr/>
    </dgm:pt>
    <dgm:pt modelId="{AA880DA6-C85B-4D27-B4BA-71AB4FB40BEB}" type="pres">
      <dgm:prSet presAssocID="{CDBCD7C0-3FC5-4667-BE26-8471D22DED57}" presName="rootComposite1" presStyleCnt="0"/>
      <dgm:spPr/>
    </dgm:pt>
    <dgm:pt modelId="{0F880778-8D9B-4212-8101-7513334FF5EC}" type="pres">
      <dgm:prSet presAssocID="{CDBCD7C0-3FC5-4667-BE26-8471D22DED57}" presName="rootText1" presStyleLbl="node0" presStyleIdx="0" presStyleCnt="1">
        <dgm:presLayoutVars>
          <dgm:chPref val="3"/>
        </dgm:presLayoutVars>
      </dgm:prSet>
      <dgm:spPr/>
      <dgm:t>
        <a:bodyPr/>
        <a:lstStyle/>
        <a:p>
          <a:endParaRPr lang="en-US"/>
        </a:p>
      </dgm:t>
    </dgm:pt>
    <dgm:pt modelId="{F9AB0F01-1CBB-4250-888C-1331B0D6DF01}" type="pres">
      <dgm:prSet presAssocID="{CDBCD7C0-3FC5-4667-BE26-8471D22DED57}" presName="rootConnector1" presStyleLbl="node1" presStyleIdx="0" presStyleCnt="0"/>
      <dgm:spPr/>
      <dgm:t>
        <a:bodyPr/>
        <a:lstStyle/>
        <a:p>
          <a:endParaRPr lang="en-US"/>
        </a:p>
      </dgm:t>
    </dgm:pt>
    <dgm:pt modelId="{04EA52C2-1BC2-4513-9AEF-E5257E40795E}" type="pres">
      <dgm:prSet presAssocID="{CDBCD7C0-3FC5-4667-BE26-8471D22DED57}" presName="hierChild2" presStyleCnt="0"/>
      <dgm:spPr/>
    </dgm:pt>
    <dgm:pt modelId="{CCB42857-1115-4418-89E4-5A4F27427B7A}" type="pres">
      <dgm:prSet presAssocID="{1F54279B-2170-43D6-B449-04A2C239E29A}" presName="Name37" presStyleLbl="parChTrans1D2" presStyleIdx="0" presStyleCnt="3"/>
      <dgm:spPr/>
      <dgm:t>
        <a:bodyPr/>
        <a:lstStyle/>
        <a:p>
          <a:endParaRPr lang="en-US"/>
        </a:p>
      </dgm:t>
    </dgm:pt>
    <dgm:pt modelId="{5499418F-4CB4-4F1C-A614-B55EA5BEC057}" type="pres">
      <dgm:prSet presAssocID="{0853A665-8333-4444-BA8A-9FAF254E65B0}" presName="hierRoot2" presStyleCnt="0">
        <dgm:presLayoutVars>
          <dgm:hierBranch val="init"/>
        </dgm:presLayoutVars>
      </dgm:prSet>
      <dgm:spPr/>
    </dgm:pt>
    <dgm:pt modelId="{3E0A2D16-9E4F-4C33-8521-54D5923C4E45}" type="pres">
      <dgm:prSet presAssocID="{0853A665-8333-4444-BA8A-9FAF254E65B0}" presName="rootComposite" presStyleCnt="0"/>
      <dgm:spPr/>
    </dgm:pt>
    <dgm:pt modelId="{56BCC816-36C3-4DA9-96AB-3FC3396D089C}" type="pres">
      <dgm:prSet presAssocID="{0853A665-8333-4444-BA8A-9FAF254E65B0}" presName="rootText" presStyleLbl="node2" presStyleIdx="0" presStyleCnt="3">
        <dgm:presLayoutVars>
          <dgm:chPref val="3"/>
        </dgm:presLayoutVars>
      </dgm:prSet>
      <dgm:spPr/>
      <dgm:t>
        <a:bodyPr/>
        <a:lstStyle/>
        <a:p>
          <a:endParaRPr lang="en-US"/>
        </a:p>
      </dgm:t>
    </dgm:pt>
    <dgm:pt modelId="{922B6CEB-FC17-4F9C-899C-8ABB4E7AB1DA}" type="pres">
      <dgm:prSet presAssocID="{0853A665-8333-4444-BA8A-9FAF254E65B0}" presName="rootConnector" presStyleLbl="node2" presStyleIdx="0" presStyleCnt="3"/>
      <dgm:spPr/>
      <dgm:t>
        <a:bodyPr/>
        <a:lstStyle/>
        <a:p>
          <a:endParaRPr lang="en-US"/>
        </a:p>
      </dgm:t>
    </dgm:pt>
    <dgm:pt modelId="{1ED6C3C5-1C59-47DB-9357-357FCB993154}" type="pres">
      <dgm:prSet presAssocID="{0853A665-8333-4444-BA8A-9FAF254E65B0}" presName="hierChild4" presStyleCnt="0"/>
      <dgm:spPr/>
    </dgm:pt>
    <dgm:pt modelId="{B2A80CB3-9286-4A51-B6EE-7B8151D39AD2}" type="pres">
      <dgm:prSet presAssocID="{0853A665-8333-4444-BA8A-9FAF254E65B0}" presName="hierChild5" presStyleCnt="0"/>
      <dgm:spPr/>
    </dgm:pt>
    <dgm:pt modelId="{34EB64A9-9778-482B-8C87-83FEC1F3D97A}" type="pres">
      <dgm:prSet presAssocID="{C90C98B9-096C-4CD2-A752-212ABF956BE2}" presName="Name37" presStyleLbl="parChTrans1D2" presStyleIdx="1" presStyleCnt="3"/>
      <dgm:spPr/>
      <dgm:t>
        <a:bodyPr/>
        <a:lstStyle/>
        <a:p>
          <a:endParaRPr lang="en-US"/>
        </a:p>
      </dgm:t>
    </dgm:pt>
    <dgm:pt modelId="{FD561259-3248-49FC-A0F7-F3ECE81B295A}" type="pres">
      <dgm:prSet presAssocID="{1E5AB7C3-A329-46EC-B998-0093CC0F61A3}" presName="hierRoot2" presStyleCnt="0">
        <dgm:presLayoutVars>
          <dgm:hierBranch val="init"/>
        </dgm:presLayoutVars>
      </dgm:prSet>
      <dgm:spPr/>
    </dgm:pt>
    <dgm:pt modelId="{18B3061E-49A8-43B5-B0E9-75EDF1D5E5DA}" type="pres">
      <dgm:prSet presAssocID="{1E5AB7C3-A329-46EC-B998-0093CC0F61A3}" presName="rootComposite" presStyleCnt="0"/>
      <dgm:spPr/>
    </dgm:pt>
    <dgm:pt modelId="{E5C1517F-A706-4DBB-A9ED-9D63E5A77A68}" type="pres">
      <dgm:prSet presAssocID="{1E5AB7C3-A329-46EC-B998-0093CC0F61A3}" presName="rootText" presStyleLbl="node2" presStyleIdx="1" presStyleCnt="3">
        <dgm:presLayoutVars>
          <dgm:chPref val="3"/>
        </dgm:presLayoutVars>
      </dgm:prSet>
      <dgm:spPr/>
      <dgm:t>
        <a:bodyPr/>
        <a:lstStyle/>
        <a:p>
          <a:endParaRPr lang="en-US"/>
        </a:p>
      </dgm:t>
    </dgm:pt>
    <dgm:pt modelId="{DC9360A1-C6BF-4A42-A6F2-03F9B47CD166}" type="pres">
      <dgm:prSet presAssocID="{1E5AB7C3-A329-46EC-B998-0093CC0F61A3}" presName="rootConnector" presStyleLbl="node2" presStyleIdx="1" presStyleCnt="3"/>
      <dgm:spPr/>
      <dgm:t>
        <a:bodyPr/>
        <a:lstStyle/>
        <a:p>
          <a:endParaRPr lang="en-US"/>
        </a:p>
      </dgm:t>
    </dgm:pt>
    <dgm:pt modelId="{3E9F5AC9-FEE8-4748-A373-D4DE3C078843}" type="pres">
      <dgm:prSet presAssocID="{1E5AB7C3-A329-46EC-B998-0093CC0F61A3}" presName="hierChild4" presStyleCnt="0"/>
      <dgm:spPr/>
    </dgm:pt>
    <dgm:pt modelId="{2A3E0EF1-FA31-41D7-AEDB-D684F951FA42}" type="pres">
      <dgm:prSet presAssocID="{1E5AB7C3-A329-46EC-B998-0093CC0F61A3}" presName="hierChild5" presStyleCnt="0"/>
      <dgm:spPr/>
    </dgm:pt>
    <dgm:pt modelId="{794E5DA0-BD36-423A-930C-40F9E3C0BEB5}" type="pres">
      <dgm:prSet presAssocID="{718EECF7-3A2F-40A2-9047-94A79FF8239C}" presName="Name37" presStyleLbl="parChTrans1D2" presStyleIdx="2" presStyleCnt="3"/>
      <dgm:spPr/>
      <dgm:t>
        <a:bodyPr/>
        <a:lstStyle/>
        <a:p>
          <a:endParaRPr lang="en-US"/>
        </a:p>
      </dgm:t>
    </dgm:pt>
    <dgm:pt modelId="{8BF78B74-985F-46F9-BB81-1E2E0FF2777E}" type="pres">
      <dgm:prSet presAssocID="{69140242-D16C-4791-98B4-1D7DB8D4180E}" presName="hierRoot2" presStyleCnt="0">
        <dgm:presLayoutVars>
          <dgm:hierBranch val="init"/>
        </dgm:presLayoutVars>
      </dgm:prSet>
      <dgm:spPr/>
    </dgm:pt>
    <dgm:pt modelId="{0B574879-46C3-4A08-8744-9AA43E73F1DC}" type="pres">
      <dgm:prSet presAssocID="{69140242-D16C-4791-98B4-1D7DB8D4180E}" presName="rootComposite" presStyleCnt="0"/>
      <dgm:spPr/>
    </dgm:pt>
    <dgm:pt modelId="{C1AB44CB-084C-46BC-B525-4D68C1E8D128}" type="pres">
      <dgm:prSet presAssocID="{69140242-D16C-4791-98B4-1D7DB8D4180E}" presName="rootText" presStyleLbl="node2" presStyleIdx="2" presStyleCnt="3">
        <dgm:presLayoutVars>
          <dgm:chPref val="3"/>
        </dgm:presLayoutVars>
      </dgm:prSet>
      <dgm:spPr/>
      <dgm:t>
        <a:bodyPr/>
        <a:lstStyle/>
        <a:p>
          <a:endParaRPr lang="en-US"/>
        </a:p>
      </dgm:t>
    </dgm:pt>
    <dgm:pt modelId="{6DC37C1A-BA05-4715-82BA-C0E5F69319E3}" type="pres">
      <dgm:prSet presAssocID="{69140242-D16C-4791-98B4-1D7DB8D4180E}" presName="rootConnector" presStyleLbl="node2" presStyleIdx="2" presStyleCnt="3"/>
      <dgm:spPr/>
      <dgm:t>
        <a:bodyPr/>
        <a:lstStyle/>
        <a:p>
          <a:endParaRPr lang="en-US"/>
        </a:p>
      </dgm:t>
    </dgm:pt>
    <dgm:pt modelId="{6DF33582-0BBF-4716-B364-61FDBB383102}" type="pres">
      <dgm:prSet presAssocID="{69140242-D16C-4791-98B4-1D7DB8D4180E}" presName="hierChild4" presStyleCnt="0"/>
      <dgm:spPr/>
    </dgm:pt>
    <dgm:pt modelId="{836276D4-6AE1-44DC-A7FF-12FF79544792}" type="pres">
      <dgm:prSet presAssocID="{69140242-D16C-4791-98B4-1D7DB8D4180E}" presName="hierChild5" presStyleCnt="0"/>
      <dgm:spPr/>
    </dgm:pt>
    <dgm:pt modelId="{1F98FAEC-338F-48BE-9C48-3AE64F0EA6A7}" type="pres">
      <dgm:prSet presAssocID="{CDBCD7C0-3FC5-4667-BE26-8471D22DED57}" presName="hierChild3" presStyleCnt="0"/>
      <dgm:spPr/>
    </dgm:pt>
  </dgm:ptLst>
  <dgm:cxnLst>
    <dgm:cxn modelId="{714D9711-B6D0-46AE-AEE7-7E078C78C5FE}" type="presOf" srcId="{CDBCD7C0-3FC5-4667-BE26-8471D22DED57}" destId="{0F880778-8D9B-4212-8101-7513334FF5EC}" srcOrd="0" destOrd="0" presId="urn:microsoft.com/office/officeart/2005/8/layout/orgChart1"/>
    <dgm:cxn modelId="{8F684CFC-05C0-4BAD-A570-A7F272B8C84E}" type="presOf" srcId="{9D58F50B-96FA-4F58-85F7-1267F6A1A5C8}" destId="{8FFA0B04-C9AC-43A4-A3DE-E6A51C476B2A}" srcOrd="0" destOrd="0" presId="urn:microsoft.com/office/officeart/2005/8/layout/orgChart1"/>
    <dgm:cxn modelId="{DA1C9916-7B82-464D-B1B7-D2751163BE33}" srcId="{CDBCD7C0-3FC5-4667-BE26-8471D22DED57}" destId="{0853A665-8333-4444-BA8A-9FAF254E65B0}" srcOrd="0" destOrd="0" parTransId="{1F54279B-2170-43D6-B449-04A2C239E29A}" sibTransId="{61EE0BBB-2056-46CE-A7EF-97D96205183B}"/>
    <dgm:cxn modelId="{357119F2-82FA-4F44-8F0B-FAB6D08BB214}" type="presOf" srcId="{1F54279B-2170-43D6-B449-04A2C239E29A}" destId="{CCB42857-1115-4418-89E4-5A4F27427B7A}" srcOrd="0" destOrd="0" presId="urn:microsoft.com/office/officeart/2005/8/layout/orgChart1"/>
    <dgm:cxn modelId="{A7EED4A2-7F6E-449D-A15F-F895962ED077}" type="presOf" srcId="{0853A665-8333-4444-BA8A-9FAF254E65B0}" destId="{56BCC816-36C3-4DA9-96AB-3FC3396D089C}" srcOrd="0" destOrd="0" presId="urn:microsoft.com/office/officeart/2005/8/layout/orgChart1"/>
    <dgm:cxn modelId="{B3C55C17-31F3-4E53-981F-B89A0F81C191}" type="presOf" srcId="{0853A665-8333-4444-BA8A-9FAF254E65B0}" destId="{922B6CEB-FC17-4F9C-899C-8ABB4E7AB1DA}" srcOrd="1" destOrd="0" presId="urn:microsoft.com/office/officeart/2005/8/layout/orgChart1"/>
    <dgm:cxn modelId="{2290EE9F-321E-47A1-A0D8-1FFE87A3E68E}" type="presOf" srcId="{69140242-D16C-4791-98B4-1D7DB8D4180E}" destId="{C1AB44CB-084C-46BC-B525-4D68C1E8D128}" srcOrd="0" destOrd="0" presId="urn:microsoft.com/office/officeart/2005/8/layout/orgChart1"/>
    <dgm:cxn modelId="{2471E97D-9F55-4419-B8C6-8EC4DE53FAF1}" srcId="{9D58F50B-96FA-4F58-85F7-1267F6A1A5C8}" destId="{CDBCD7C0-3FC5-4667-BE26-8471D22DED57}" srcOrd="0" destOrd="0" parTransId="{8EF0CA35-D7FA-45B7-A75C-C9CFC3DDAD81}" sibTransId="{FFC68686-040D-4938-802F-180C2EDFFE67}"/>
    <dgm:cxn modelId="{265D3C85-7A1D-43E9-8B6E-6C8CF44C5E35}" type="presOf" srcId="{1E5AB7C3-A329-46EC-B998-0093CC0F61A3}" destId="{E5C1517F-A706-4DBB-A9ED-9D63E5A77A68}" srcOrd="0" destOrd="0" presId="urn:microsoft.com/office/officeart/2005/8/layout/orgChart1"/>
    <dgm:cxn modelId="{7B72C28A-88C5-44F2-B238-D38F1FD53AA8}" type="presOf" srcId="{C90C98B9-096C-4CD2-A752-212ABF956BE2}" destId="{34EB64A9-9778-482B-8C87-83FEC1F3D97A}" srcOrd="0" destOrd="0" presId="urn:microsoft.com/office/officeart/2005/8/layout/orgChart1"/>
    <dgm:cxn modelId="{07D53289-3DFE-435A-A7C9-A49EB6A95A06}" srcId="{CDBCD7C0-3FC5-4667-BE26-8471D22DED57}" destId="{1E5AB7C3-A329-46EC-B998-0093CC0F61A3}" srcOrd="1" destOrd="0" parTransId="{C90C98B9-096C-4CD2-A752-212ABF956BE2}" sibTransId="{F9002934-DBF3-4B7F-BFE6-58E72629910A}"/>
    <dgm:cxn modelId="{E78CCF46-D65E-48A6-8777-BBA014637856}" type="presOf" srcId="{69140242-D16C-4791-98B4-1D7DB8D4180E}" destId="{6DC37C1A-BA05-4715-82BA-C0E5F69319E3}" srcOrd="1" destOrd="0" presId="urn:microsoft.com/office/officeart/2005/8/layout/orgChart1"/>
    <dgm:cxn modelId="{4FA17691-C424-44B6-B4F8-90E8EDC5E44F}" type="presOf" srcId="{1E5AB7C3-A329-46EC-B998-0093CC0F61A3}" destId="{DC9360A1-C6BF-4A42-A6F2-03F9B47CD166}" srcOrd="1" destOrd="0" presId="urn:microsoft.com/office/officeart/2005/8/layout/orgChart1"/>
    <dgm:cxn modelId="{27C04D92-CCA8-4770-938F-7721E904FBD4}" type="presOf" srcId="{CDBCD7C0-3FC5-4667-BE26-8471D22DED57}" destId="{F9AB0F01-1CBB-4250-888C-1331B0D6DF01}" srcOrd="1" destOrd="0" presId="urn:microsoft.com/office/officeart/2005/8/layout/orgChart1"/>
    <dgm:cxn modelId="{D2FB9FF6-CE02-4DD2-8237-FE3CF0015E9E}" srcId="{CDBCD7C0-3FC5-4667-BE26-8471D22DED57}" destId="{69140242-D16C-4791-98B4-1D7DB8D4180E}" srcOrd="2" destOrd="0" parTransId="{718EECF7-3A2F-40A2-9047-94A79FF8239C}" sibTransId="{FF7351F2-E812-4707-9300-D04C5865D29F}"/>
    <dgm:cxn modelId="{02F8EAFE-53E4-46F3-9C8B-AAFCCEBAE8A8}" type="presOf" srcId="{718EECF7-3A2F-40A2-9047-94A79FF8239C}" destId="{794E5DA0-BD36-423A-930C-40F9E3C0BEB5}" srcOrd="0" destOrd="0" presId="urn:microsoft.com/office/officeart/2005/8/layout/orgChart1"/>
    <dgm:cxn modelId="{9D7A3E19-0817-4D24-BC0B-6349AF66E119}" type="presParOf" srcId="{8FFA0B04-C9AC-43A4-A3DE-E6A51C476B2A}" destId="{2416CAC4-C9A5-4137-8730-FA1FD74DC460}" srcOrd="0" destOrd="0" presId="urn:microsoft.com/office/officeart/2005/8/layout/orgChart1"/>
    <dgm:cxn modelId="{FED1F8D3-7999-4FC5-84CE-258AC050F54E}" type="presParOf" srcId="{2416CAC4-C9A5-4137-8730-FA1FD74DC460}" destId="{AA880DA6-C85B-4D27-B4BA-71AB4FB40BEB}" srcOrd="0" destOrd="0" presId="urn:microsoft.com/office/officeart/2005/8/layout/orgChart1"/>
    <dgm:cxn modelId="{B05295CB-F554-43E4-B980-DDC2B1A168A8}" type="presParOf" srcId="{AA880DA6-C85B-4D27-B4BA-71AB4FB40BEB}" destId="{0F880778-8D9B-4212-8101-7513334FF5EC}" srcOrd="0" destOrd="0" presId="urn:microsoft.com/office/officeart/2005/8/layout/orgChart1"/>
    <dgm:cxn modelId="{69331937-6A62-429A-8664-EB9CB0AD348D}" type="presParOf" srcId="{AA880DA6-C85B-4D27-B4BA-71AB4FB40BEB}" destId="{F9AB0F01-1CBB-4250-888C-1331B0D6DF01}" srcOrd="1" destOrd="0" presId="urn:microsoft.com/office/officeart/2005/8/layout/orgChart1"/>
    <dgm:cxn modelId="{E8F6B51E-4E4E-4472-925F-32090FB58058}" type="presParOf" srcId="{2416CAC4-C9A5-4137-8730-FA1FD74DC460}" destId="{04EA52C2-1BC2-4513-9AEF-E5257E40795E}" srcOrd="1" destOrd="0" presId="urn:microsoft.com/office/officeart/2005/8/layout/orgChart1"/>
    <dgm:cxn modelId="{A90C1186-3D12-4A34-AC9D-BEA5DA14E2DC}" type="presParOf" srcId="{04EA52C2-1BC2-4513-9AEF-E5257E40795E}" destId="{CCB42857-1115-4418-89E4-5A4F27427B7A}" srcOrd="0" destOrd="0" presId="urn:microsoft.com/office/officeart/2005/8/layout/orgChart1"/>
    <dgm:cxn modelId="{84AE8EE1-7BDF-4633-B6B8-CABFEA9CAEF0}" type="presParOf" srcId="{04EA52C2-1BC2-4513-9AEF-E5257E40795E}" destId="{5499418F-4CB4-4F1C-A614-B55EA5BEC057}" srcOrd="1" destOrd="0" presId="urn:microsoft.com/office/officeart/2005/8/layout/orgChart1"/>
    <dgm:cxn modelId="{DB39EF2C-0C75-40B0-9DF2-97619A07ABC1}" type="presParOf" srcId="{5499418F-4CB4-4F1C-A614-B55EA5BEC057}" destId="{3E0A2D16-9E4F-4C33-8521-54D5923C4E45}" srcOrd="0" destOrd="0" presId="urn:microsoft.com/office/officeart/2005/8/layout/orgChart1"/>
    <dgm:cxn modelId="{A5EDCC76-32C5-4E8C-A1BA-98FA3EFB1B98}" type="presParOf" srcId="{3E0A2D16-9E4F-4C33-8521-54D5923C4E45}" destId="{56BCC816-36C3-4DA9-96AB-3FC3396D089C}" srcOrd="0" destOrd="0" presId="urn:microsoft.com/office/officeart/2005/8/layout/orgChart1"/>
    <dgm:cxn modelId="{F3368790-6922-482B-995A-B465E4B7597D}" type="presParOf" srcId="{3E0A2D16-9E4F-4C33-8521-54D5923C4E45}" destId="{922B6CEB-FC17-4F9C-899C-8ABB4E7AB1DA}" srcOrd="1" destOrd="0" presId="urn:microsoft.com/office/officeart/2005/8/layout/orgChart1"/>
    <dgm:cxn modelId="{A08D8F83-8C97-4C16-A115-CBBB2568DF99}" type="presParOf" srcId="{5499418F-4CB4-4F1C-A614-B55EA5BEC057}" destId="{1ED6C3C5-1C59-47DB-9357-357FCB993154}" srcOrd="1" destOrd="0" presId="urn:microsoft.com/office/officeart/2005/8/layout/orgChart1"/>
    <dgm:cxn modelId="{8C8A29FB-D57B-4BCF-A80D-67CDE9E3DC28}" type="presParOf" srcId="{5499418F-4CB4-4F1C-A614-B55EA5BEC057}" destId="{B2A80CB3-9286-4A51-B6EE-7B8151D39AD2}" srcOrd="2" destOrd="0" presId="urn:microsoft.com/office/officeart/2005/8/layout/orgChart1"/>
    <dgm:cxn modelId="{E38701C2-B1F1-492C-BE62-1E9D8913AD9C}" type="presParOf" srcId="{04EA52C2-1BC2-4513-9AEF-E5257E40795E}" destId="{34EB64A9-9778-482B-8C87-83FEC1F3D97A}" srcOrd="2" destOrd="0" presId="urn:microsoft.com/office/officeart/2005/8/layout/orgChart1"/>
    <dgm:cxn modelId="{6AEFC17E-4F52-4378-9CAD-1F59E709EFCF}" type="presParOf" srcId="{04EA52C2-1BC2-4513-9AEF-E5257E40795E}" destId="{FD561259-3248-49FC-A0F7-F3ECE81B295A}" srcOrd="3" destOrd="0" presId="urn:microsoft.com/office/officeart/2005/8/layout/orgChart1"/>
    <dgm:cxn modelId="{51025278-0F22-449A-A65E-D4E42B5AF81D}" type="presParOf" srcId="{FD561259-3248-49FC-A0F7-F3ECE81B295A}" destId="{18B3061E-49A8-43B5-B0E9-75EDF1D5E5DA}" srcOrd="0" destOrd="0" presId="urn:microsoft.com/office/officeart/2005/8/layout/orgChart1"/>
    <dgm:cxn modelId="{C068B589-BBB3-4022-949F-920E509F14FC}" type="presParOf" srcId="{18B3061E-49A8-43B5-B0E9-75EDF1D5E5DA}" destId="{E5C1517F-A706-4DBB-A9ED-9D63E5A77A68}" srcOrd="0" destOrd="0" presId="urn:microsoft.com/office/officeart/2005/8/layout/orgChart1"/>
    <dgm:cxn modelId="{832896C5-D99C-4B3B-AE4D-00785F513511}" type="presParOf" srcId="{18B3061E-49A8-43B5-B0E9-75EDF1D5E5DA}" destId="{DC9360A1-C6BF-4A42-A6F2-03F9B47CD166}" srcOrd="1" destOrd="0" presId="urn:microsoft.com/office/officeart/2005/8/layout/orgChart1"/>
    <dgm:cxn modelId="{7176B0CA-3CC4-40E7-B63C-FF2B04B641CA}" type="presParOf" srcId="{FD561259-3248-49FC-A0F7-F3ECE81B295A}" destId="{3E9F5AC9-FEE8-4748-A373-D4DE3C078843}" srcOrd="1" destOrd="0" presId="urn:microsoft.com/office/officeart/2005/8/layout/orgChart1"/>
    <dgm:cxn modelId="{F28BF5B7-A6DD-4D0F-B718-611CBE814D0F}" type="presParOf" srcId="{FD561259-3248-49FC-A0F7-F3ECE81B295A}" destId="{2A3E0EF1-FA31-41D7-AEDB-D684F951FA42}" srcOrd="2" destOrd="0" presId="urn:microsoft.com/office/officeart/2005/8/layout/orgChart1"/>
    <dgm:cxn modelId="{1E4E5615-52BB-4954-9FDA-1E9B430ABA42}" type="presParOf" srcId="{04EA52C2-1BC2-4513-9AEF-E5257E40795E}" destId="{794E5DA0-BD36-423A-930C-40F9E3C0BEB5}" srcOrd="4" destOrd="0" presId="urn:microsoft.com/office/officeart/2005/8/layout/orgChart1"/>
    <dgm:cxn modelId="{7E7B7457-258A-4564-B286-0FF948CAEDDA}" type="presParOf" srcId="{04EA52C2-1BC2-4513-9AEF-E5257E40795E}" destId="{8BF78B74-985F-46F9-BB81-1E2E0FF2777E}" srcOrd="5" destOrd="0" presId="urn:microsoft.com/office/officeart/2005/8/layout/orgChart1"/>
    <dgm:cxn modelId="{E70D1CF9-23A3-409C-B6B0-2DECC5B80141}" type="presParOf" srcId="{8BF78B74-985F-46F9-BB81-1E2E0FF2777E}" destId="{0B574879-46C3-4A08-8744-9AA43E73F1DC}" srcOrd="0" destOrd="0" presId="urn:microsoft.com/office/officeart/2005/8/layout/orgChart1"/>
    <dgm:cxn modelId="{289933AE-63C3-423C-9F3B-3F1140995A82}" type="presParOf" srcId="{0B574879-46C3-4A08-8744-9AA43E73F1DC}" destId="{C1AB44CB-084C-46BC-B525-4D68C1E8D128}" srcOrd="0" destOrd="0" presId="urn:microsoft.com/office/officeart/2005/8/layout/orgChart1"/>
    <dgm:cxn modelId="{ECC41CEC-D27F-4C1F-A494-6B9E23369A59}" type="presParOf" srcId="{0B574879-46C3-4A08-8744-9AA43E73F1DC}" destId="{6DC37C1A-BA05-4715-82BA-C0E5F69319E3}" srcOrd="1" destOrd="0" presId="urn:microsoft.com/office/officeart/2005/8/layout/orgChart1"/>
    <dgm:cxn modelId="{1F28668C-7A20-44B4-87D2-6FF6C1CBB538}" type="presParOf" srcId="{8BF78B74-985F-46F9-BB81-1E2E0FF2777E}" destId="{6DF33582-0BBF-4716-B364-61FDBB383102}" srcOrd="1" destOrd="0" presId="urn:microsoft.com/office/officeart/2005/8/layout/orgChart1"/>
    <dgm:cxn modelId="{DD4D0606-7751-4E54-830B-CAB2E1A8B400}" type="presParOf" srcId="{8BF78B74-985F-46F9-BB81-1E2E0FF2777E}" destId="{836276D4-6AE1-44DC-A7FF-12FF79544792}" srcOrd="2" destOrd="0" presId="urn:microsoft.com/office/officeart/2005/8/layout/orgChart1"/>
    <dgm:cxn modelId="{BC363407-AB04-4AFD-BD1E-A3C4236E5FBE}" type="presParOf" srcId="{2416CAC4-C9A5-4137-8730-FA1FD74DC460}" destId="{1F98FAEC-338F-48BE-9C48-3AE64F0EA6A7}"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5417DA6-C71A-442B-88CC-8A6E1797840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17A115E0-8D1E-43E3-B9DD-0FFBC194A8CD}">
      <dgm:prSet phldrT="[Text]"/>
      <dgm:spPr/>
      <dgm:t>
        <a:bodyPr/>
        <a:lstStyle/>
        <a:p>
          <a:r>
            <a:rPr lang="en-US" dirty="0" smtClean="0"/>
            <a:t>Researcher Error</a:t>
          </a:r>
          <a:endParaRPr lang="en-US" dirty="0"/>
        </a:p>
      </dgm:t>
    </dgm:pt>
    <dgm:pt modelId="{49C95C2F-411E-4DAF-BAFD-E300698AF76E}" type="parTrans" cxnId="{733DB5A4-EFD8-476C-8054-F55595845573}">
      <dgm:prSet/>
      <dgm:spPr/>
      <dgm:t>
        <a:bodyPr/>
        <a:lstStyle/>
        <a:p>
          <a:endParaRPr lang="en-US"/>
        </a:p>
      </dgm:t>
    </dgm:pt>
    <dgm:pt modelId="{A3ECCD34-AD75-4CA0-9AB0-39BB06E9098B}" type="sibTrans" cxnId="{733DB5A4-EFD8-476C-8054-F55595845573}">
      <dgm:prSet/>
      <dgm:spPr/>
      <dgm:t>
        <a:bodyPr/>
        <a:lstStyle/>
        <a:p>
          <a:endParaRPr lang="en-US"/>
        </a:p>
      </dgm:t>
    </dgm:pt>
    <dgm:pt modelId="{E40C7D1A-40BE-4B7C-9C4D-7BC56CD04F33}">
      <dgm:prSet phldrT="[Text]"/>
      <dgm:spPr/>
      <dgm:t>
        <a:bodyPr/>
        <a:lstStyle/>
        <a:p>
          <a:r>
            <a:rPr lang="en-US" dirty="0" smtClean="0"/>
            <a:t>Surrogate Information Error</a:t>
          </a:r>
          <a:endParaRPr lang="en-US" dirty="0"/>
        </a:p>
      </dgm:t>
    </dgm:pt>
    <dgm:pt modelId="{690B9B4C-A397-4594-8857-CD74A1664984}" type="parTrans" cxnId="{0AC6E359-CE73-4B39-8BC3-55C728E39132}">
      <dgm:prSet/>
      <dgm:spPr/>
      <dgm:t>
        <a:bodyPr/>
        <a:lstStyle/>
        <a:p>
          <a:endParaRPr lang="en-US"/>
        </a:p>
      </dgm:t>
    </dgm:pt>
    <dgm:pt modelId="{597104DE-FC89-40AA-B2A3-99E2737D8C2D}" type="sibTrans" cxnId="{0AC6E359-CE73-4B39-8BC3-55C728E39132}">
      <dgm:prSet/>
      <dgm:spPr/>
      <dgm:t>
        <a:bodyPr/>
        <a:lstStyle/>
        <a:p>
          <a:endParaRPr lang="en-US"/>
        </a:p>
      </dgm:t>
    </dgm:pt>
    <dgm:pt modelId="{C4DFD991-5EC0-42E7-8A74-ED256815870C}">
      <dgm:prSet phldrT="[Text]"/>
      <dgm:spPr/>
      <dgm:t>
        <a:bodyPr/>
        <a:lstStyle/>
        <a:p>
          <a:r>
            <a:rPr lang="en-US" dirty="0" smtClean="0"/>
            <a:t>Measurement Error</a:t>
          </a:r>
          <a:endParaRPr lang="en-US" dirty="0"/>
        </a:p>
      </dgm:t>
    </dgm:pt>
    <dgm:pt modelId="{8F521D85-961C-42A9-9898-83120CA8D9BF}" type="parTrans" cxnId="{68C3C112-6676-4C74-81A0-A0FC398560C1}">
      <dgm:prSet/>
      <dgm:spPr/>
      <dgm:t>
        <a:bodyPr/>
        <a:lstStyle/>
        <a:p>
          <a:endParaRPr lang="en-US"/>
        </a:p>
      </dgm:t>
    </dgm:pt>
    <dgm:pt modelId="{37C14300-FB7A-4358-97CB-142E13215D5D}" type="sibTrans" cxnId="{68C3C112-6676-4C74-81A0-A0FC398560C1}">
      <dgm:prSet/>
      <dgm:spPr/>
      <dgm:t>
        <a:bodyPr/>
        <a:lstStyle/>
        <a:p>
          <a:endParaRPr lang="en-US"/>
        </a:p>
      </dgm:t>
    </dgm:pt>
    <dgm:pt modelId="{07A2F3D9-284D-4EAF-AABC-F691EFD65E61}">
      <dgm:prSet/>
      <dgm:spPr/>
      <dgm:t>
        <a:bodyPr/>
        <a:lstStyle/>
        <a:p>
          <a:r>
            <a:rPr lang="en-US" dirty="0" smtClean="0"/>
            <a:t>Population Definition Error</a:t>
          </a:r>
          <a:endParaRPr lang="en-US" dirty="0"/>
        </a:p>
      </dgm:t>
    </dgm:pt>
    <dgm:pt modelId="{6A0FB61D-6437-4712-B2C0-A90B656E03A9}" type="parTrans" cxnId="{F4A700B3-60C8-4754-9827-C746B986B655}">
      <dgm:prSet/>
      <dgm:spPr/>
      <dgm:t>
        <a:bodyPr/>
        <a:lstStyle/>
        <a:p>
          <a:endParaRPr lang="en-US"/>
        </a:p>
      </dgm:t>
    </dgm:pt>
    <dgm:pt modelId="{CACE669D-7047-4B0B-889B-EB3DFFA3003D}" type="sibTrans" cxnId="{F4A700B3-60C8-4754-9827-C746B986B655}">
      <dgm:prSet/>
      <dgm:spPr/>
    </dgm:pt>
    <dgm:pt modelId="{797DAB94-E77D-46D9-8F44-DDBA620D30B6}">
      <dgm:prSet/>
      <dgm:spPr/>
      <dgm:t>
        <a:bodyPr/>
        <a:lstStyle/>
        <a:p>
          <a:r>
            <a:rPr lang="en-US" dirty="0" smtClean="0"/>
            <a:t>Sampling Frame Error</a:t>
          </a:r>
          <a:endParaRPr lang="en-US" dirty="0"/>
        </a:p>
      </dgm:t>
    </dgm:pt>
    <dgm:pt modelId="{0C4A0A7E-92E2-4416-B7A6-74B62C51787B}" type="parTrans" cxnId="{47DD64E8-4B8D-4C60-9FEC-A552183C4E65}">
      <dgm:prSet/>
      <dgm:spPr/>
      <dgm:t>
        <a:bodyPr/>
        <a:lstStyle/>
        <a:p>
          <a:endParaRPr lang="en-US"/>
        </a:p>
      </dgm:t>
    </dgm:pt>
    <dgm:pt modelId="{2CFEB2A2-20B5-42EA-9C93-6811C4256FD4}" type="sibTrans" cxnId="{47DD64E8-4B8D-4C60-9FEC-A552183C4E65}">
      <dgm:prSet/>
      <dgm:spPr/>
    </dgm:pt>
    <dgm:pt modelId="{D89AC3F5-9F2D-4F3F-A518-F7923E52CCDF}">
      <dgm:prSet/>
      <dgm:spPr/>
      <dgm:t>
        <a:bodyPr/>
        <a:lstStyle/>
        <a:p>
          <a:r>
            <a:rPr lang="en-US" dirty="0" smtClean="0"/>
            <a:t>Data Analysis Error</a:t>
          </a:r>
          <a:endParaRPr lang="en-US" dirty="0"/>
        </a:p>
      </dgm:t>
    </dgm:pt>
    <dgm:pt modelId="{15BE9767-3459-4257-9F03-E2F1F5C29606}" type="parTrans" cxnId="{0C0E3549-7352-49CF-A36B-4FBC3D4B5189}">
      <dgm:prSet/>
      <dgm:spPr/>
      <dgm:t>
        <a:bodyPr/>
        <a:lstStyle/>
        <a:p>
          <a:endParaRPr lang="en-US"/>
        </a:p>
      </dgm:t>
    </dgm:pt>
    <dgm:pt modelId="{F433AEE8-3D40-486A-966E-659F7A7D7967}" type="sibTrans" cxnId="{0C0E3549-7352-49CF-A36B-4FBC3D4B5189}">
      <dgm:prSet/>
      <dgm:spPr/>
    </dgm:pt>
    <dgm:pt modelId="{02673462-58BA-434E-90B9-7250DE32B941}" type="pres">
      <dgm:prSet presAssocID="{E5417DA6-C71A-442B-88CC-8A6E17978400}" presName="diagram" presStyleCnt="0">
        <dgm:presLayoutVars>
          <dgm:chPref val="1"/>
          <dgm:dir/>
          <dgm:animOne val="branch"/>
          <dgm:animLvl val="lvl"/>
          <dgm:resizeHandles val="exact"/>
        </dgm:presLayoutVars>
      </dgm:prSet>
      <dgm:spPr/>
      <dgm:t>
        <a:bodyPr/>
        <a:lstStyle/>
        <a:p>
          <a:endParaRPr lang="en-US"/>
        </a:p>
      </dgm:t>
    </dgm:pt>
    <dgm:pt modelId="{52DE41A2-D99C-4995-BDEA-4893AFCCFAFD}" type="pres">
      <dgm:prSet presAssocID="{17A115E0-8D1E-43E3-B9DD-0FFBC194A8CD}" presName="root1" presStyleCnt="0"/>
      <dgm:spPr/>
    </dgm:pt>
    <dgm:pt modelId="{6D6500CF-3915-4538-99C5-65F0EF8FF4C0}" type="pres">
      <dgm:prSet presAssocID="{17A115E0-8D1E-43E3-B9DD-0FFBC194A8CD}" presName="LevelOneTextNode" presStyleLbl="node0" presStyleIdx="0" presStyleCnt="1">
        <dgm:presLayoutVars>
          <dgm:chPref val="3"/>
        </dgm:presLayoutVars>
      </dgm:prSet>
      <dgm:spPr/>
      <dgm:t>
        <a:bodyPr/>
        <a:lstStyle/>
        <a:p>
          <a:endParaRPr lang="en-US"/>
        </a:p>
      </dgm:t>
    </dgm:pt>
    <dgm:pt modelId="{072EB6E3-48FE-4D8E-92E0-876500C21D59}" type="pres">
      <dgm:prSet presAssocID="{17A115E0-8D1E-43E3-B9DD-0FFBC194A8CD}" presName="level2hierChild" presStyleCnt="0"/>
      <dgm:spPr/>
    </dgm:pt>
    <dgm:pt modelId="{387E8CB8-CE48-4C4D-9F7D-E3DEEB45C456}" type="pres">
      <dgm:prSet presAssocID="{690B9B4C-A397-4594-8857-CD74A1664984}" presName="conn2-1" presStyleLbl="parChTrans1D2" presStyleIdx="0" presStyleCnt="5"/>
      <dgm:spPr/>
      <dgm:t>
        <a:bodyPr/>
        <a:lstStyle/>
        <a:p>
          <a:endParaRPr lang="en-US"/>
        </a:p>
      </dgm:t>
    </dgm:pt>
    <dgm:pt modelId="{AB787788-5E69-4C81-9267-0B5DA3D0862F}" type="pres">
      <dgm:prSet presAssocID="{690B9B4C-A397-4594-8857-CD74A1664984}" presName="connTx" presStyleLbl="parChTrans1D2" presStyleIdx="0" presStyleCnt="5"/>
      <dgm:spPr/>
      <dgm:t>
        <a:bodyPr/>
        <a:lstStyle/>
        <a:p>
          <a:endParaRPr lang="en-US"/>
        </a:p>
      </dgm:t>
    </dgm:pt>
    <dgm:pt modelId="{69AF7CE7-15B2-4420-8F3E-6116D3E283F0}" type="pres">
      <dgm:prSet presAssocID="{E40C7D1A-40BE-4B7C-9C4D-7BC56CD04F33}" presName="root2" presStyleCnt="0"/>
      <dgm:spPr/>
    </dgm:pt>
    <dgm:pt modelId="{910A9AC9-0955-45A3-98A0-B33BFAD5806B}" type="pres">
      <dgm:prSet presAssocID="{E40C7D1A-40BE-4B7C-9C4D-7BC56CD04F33}" presName="LevelTwoTextNode" presStyleLbl="node2" presStyleIdx="0" presStyleCnt="5">
        <dgm:presLayoutVars>
          <dgm:chPref val="3"/>
        </dgm:presLayoutVars>
      </dgm:prSet>
      <dgm:spPr/>
      <dgm:t>
        <a:bodyPr/>
        <a:lstStyle/>
        <a:p>
          <a:endParaRPr lang="en-US"/>
        </a:p>
      </dgm:t>
    </dgm:pt>
    <dgm:pt modelId="{E629908E-BA4D-40AC-A897-BDF0E96CE84B}" type="pres">
      <dgm:prSet presAssocID="{E40C7D1A-40BE-4B7C-9C4D-7BC56CD04F33}" presName="level3hierChild" presStyleCnt="0"/>
      <dgm:spPr/>
    </dgm:pt>
    <dgm:pt modelId="{019FDB73-A0B5-4750-A03F-07BD1412D1D7}" type="pres">
      <dgm:prSet presAssocID="{8F521D85-961C-42A9-9898-83120CA8D9BF}" presName="conn2-1" presStyleLbl="parChTrans1D2" presStyleIdx="1" presStyleCnt="5"/>
      <dgm:spPr/>
      <dgm:t>
        <a:bodyPr/>
        <a:lstStyle/>
        <a:p>
          <a:endParaRPr lang="en-US"/>
        </a:p>
      </dgm:t>
    </dgm:pt>
    <dgm:pt modelId="{19914CE9-9BC2-43B1-B0BF-FF56A62D15B0}" type="pres">
      <dgm:prSet presAssocID="{8F521D85-961C-42A9-9898-83120CA8D9BF}" presName="connTx" presStyleLbl="parChTrans1D2" presStyleIdx="1" presStyleCnt="5"/>
      <dgm:spPr/>
      <dgm:t>
        <a:bodyPr/>
        <a:lstStyle/>
        <a:p>
          <a:endParaRPr lang="en-US"/>
        </a:p>
      </dgm:t>
    </dgm:pt>
    <dgm:pt modelId="{B16DA3E5-DEE1-4EE0-BD51-0C81D12C1651}" type="pres">
      <dgm:prSet presAssocID="{C4DFD991-5EC0-42E7-8A74-ED256815870C}" presName="root2" presStyleCnt="0"/>
      <dgm:spPr/>
    </dgm:pt>
    <dgm:pt modelId="{72C24F76-B677-4DC1-8575-FE06A9A94A63}" type="pres">
      <dgm:prSet presAssocID="{C4DFD991-5EC0-42E7-8A74-ED256815870C}" presName="LevelTwoTextNode" presStyleLbl="node2" presStyleIdx="1" presStyleCnt="5">
        <dgm:presLayoutVars>
          <dgm:chPref val="3"/>
        </dgm:presLayoutVars>
      </dgm:prSet>
      <dgm:spPr/>
      <dgm:t>
        <a:bodyPr/>
        <a:lstStyle/>
        <a:p>
          <a:endParaRPr lang="en-US"/>
        </a:p>
      </dgm:t>
    </dgm:pt>
    <dgm:pt modelId="{1118E27E-CD4E-4092-B3D4-8B98FB988975}" type="pres">
      <dgm:prSet presAssocID="{C4DFD991-5EC0-42E7-8A74-ED256815870C}" presName="level3hierChild" presStyleCnt="0"/>
      <dgm:spPr/>
    </dgm:pt>
    <dgm:pt modelId="{FBC84745-5951-49DB-B389-755EC322780E}" type="pres">
      <dgm:prSet presAssocID="{6A0FB61D-6437-4712-B2C0-A90B656E03A9}" presName="conn2-1" presStyleLbl="parChTrans1D2" presStyleIdx="2" presStyleCnt="5"/>
      <dgm:spPr/>
      <dgm:t>
        <a:bodyPr/>
        <a:lstStyle/>
        <a:p>
          <a:endParaRPr lang="en-US"/>
        </a:p>
      </dgm:t>
    </dgm:pt>
    <dgm:pt modelId="{898A2A6E-2C12-453F-919D-0026E1591670}" type="pres">
      <dgm:prSet presAssocID="{6A0FB61D-6437-4712-B2C0-A90B656E03A9}" presName="connTx" presStyleLbl="parChTrans1D2" presStyleIdx="2" presStyleCnt="5"/>
      <dgm:spPr/>
      <dgm:t>
        <a:bodyPr/>
        <a:lstStyle/>
        <a:p>
          <a:endParaRPr lang="en-US"/>
        </a:p>
      </dgm:t>
    </dgm:pt>
    <dgm:pt modelId="{87B5C10A-600D-417B-8208-1DAA1A92072C}" type="pres">
      <dgm:prSet presAssocID="{07A2F3D9-284D-4EAF-AABC-F691EFD65E61}" presName="root2" presStyleCnt="0"/>
      <dgm:spPr/>
    </dgm:pt>
    <dgm:pt modelId="{7665BAA3-AC9F-4DD3-B14D-0AD3453DC460}" type="pres">
      <dgm:prSet presAssocID="{07A2F3D9-284D-4EAF-AABC-F691EFD65E61}" presName="LevelTwoTextNode" presStyleLbl="node2" presStyleIdx="2" presStyleCnt="5">
        <dgm:presLayoutVars>
          <dgm:chPref val="3"/>
        </dgm:presLayoutVars>
      </dgm:prSet>
      <dgm:spPr/>
      <dgm:t>
        <a:bodyPr/>
        <a:lstStyle/>
        <a:p>
          <a:endParaRPr lang="en-US"/>
        </a:p>
      </dgm:t>
    </dgm:pt>
    <dgm:pt modelId="{864CB88A-FC90-4551-AEDD-D1DE54604C65}" type="pres">
      <dgm:prSet presAssocID="{07A2F3D9-284D-4EAF-AABC-F691EFD65E61}" presName="level3hierChild" presStyleCnt="0"/>
      <dgm:spPr/>
    </dgm:pt>
    <dgm:pt modelId="{8D30CCC9-EA6F-47EF-9A2A-FD43A99483B8}" type="pres">
      <dgm:prSet presAssocID="{0C4A0A7E-92E2-4416-B7A6-74B62C51787B}" presName="conn2-1" presStyleLbl="parChTrans1D2" presStyleIdx="3" presStyleCnt="5"/>
      <dgm:spPr/>
      <dgm:t>
        <a:bodyPr/>
        <a:lstStyle/>
        <a:p>
          <a:endParaRPr lang="en-US"/>
        </a:p>
      </dgm:t>
    </dgm:pt>
    <dgm:pt modelId="{C4C60FB0-69B1-4543-B5DE-B7240D3A15AF}" type="pres">
      <dgm:prSet presAssocID="{0C4A0A7E-92E2-4416-B7A6-74B62C51787B}" presName="connTx" presStyleLbl="parChTrans1D2" presStyleIdx="3" presStyleCnt="5"/>
      <dgm:spPr/>
      <dgm:t>
        <a:bodyPr/>
        <a:lstStyle/>
        <a:p>
          <a:endParaRPr lang="en-US"/>
        </a:p>
      </dgm:t>
    </dgm:pt>
    <dgm:pt modelId="{8DCF7156-88F6-4A31-8F31-6C24087BFAFF}" type="pres">
      <dgm:prSet presAssocID="{797DAB94-E77D-46D9-8F44-DDBA620D30B6}" presName="root2" presStyleCnt="0"/>
      <dgm:spPr/>
    </dgm:pt>
    <dgm:pt modelId="{17955AAF-E245-47EC-B122-4EBF03E4E8C6}" type="pres">
      <dgm:prSet presAssocID="{797DAB94-E77D-46D9-8F44-DDBA620D30B6}" presName="LevelTwoTextNode" presStyleLbl="node2" presStyleIdx="3" presStyleCnt="5">
        <dgm:presLayoutVars>
          <dgm:chPref val="3"/>
        </dgm:presLayoutVars>
      </dgm:prSet>
      <dgm:spPr/>
      <dgm:t>
        <a:bodyPr/>
        <a:lstStyle/>
        <a:p>
          <a:endParaRPr lang="en-US"/>
        </a:p>
      </dgm:t>
    </dgm:pt>
    <dgm:pt modelId="{BD6B550B-5AC1-418E-8C0F-E651907BC069}" type="pres">
      <dgm:prSet presAssocID="{797DAB94-E77D-46D9-8F44-DDBA620D30B6}" presName="level3hierChild" presStyleCnt="0"/>
      <dgm:spPr/>
    </dgm:pt>
    <dgm:pt modelId="{92B851AF-C24D-4646-A20A-E29DBD1F7A2B}" type="pres">
      <dgm:prSet presAssocID="{15BE9767-3459-4257-9F03-E2F1F5C29606}" presName="conn2-1" presStyleLbl="parChTrans1D2" presStyleIdx="4" presStyleCnt="5"/>
      <dgm:spPr/>
      <dgm:t>
        <a:bodyPr/>
        <a:lstStyle/>
        <a:p>
          <a:endParaRPr lang="en-US"/>
        </a:p>
      </dgm:t>
    </dgm:pt>
    <dgm:pt modelId="{37799816-DE71-46D8-821F-6A757D9B3F7D}" type="pres">
      <dgm:prSet presAssocID="{15BE9767-3459-4257-9F03-E2F1F5C29606}" presName="connTx" presStyleLbl="parChTrans1D2" presStyleIdx="4" presStyleCnt="5"/>
      <dgm:spPr/>
      <dgm:t>
        <a:bodyPr/>
        <a:lstStyle/>
        <a:p>
          <a:endParaRPr lang="en-US"/>
        </a:p>
      </dgm:t>
    </dgm:pt>
    <dgm:pt modelId="{327716E9-8755-41F6-8553-58AA5455A3EF}" type="pres">
      <dgm:prSet presAssocID="{D89AC3F5-9F2D-4F3F-A518-F7923E52CCDF}" presName="root2" presStyleCnt="0"/>
      <dgm:spPr/>
    </dgm:pt>
    <dgm:pt modelId="{52A94A00-46EE-4A92-8F55-288F480C99BC}" type="pres">
      <dgm:prSet presAssocID="{D89AC3F5-9F2D-4F3F-A518-F7923E52CCDF}" presName="LevelTwoTextNode" presStyleLbl="node2" presStyleIdx="4" presStyleCnt="5">
        <dgm:presLayoutVars>
          <dgm:chPref val="3"/>
        </dgm:presLayoutVars>
      </dgm:prSet>
      <dgm:spPr/>
      <dgm:t>
        <a:bodyPr/>
        <a:lstStyle/>
        <a:p>
          <a:endParaRPr lang="en-US"/>
        </a:p>
      </dgm:t>
    </dgm:pt>
    <dgm:pt modelId="{D13CF8B2-FF83-4175-8555-FFCF9FE296E0}" type="pres">
      <dgm:prSet presAssocID="{D89AC3F5-9F2D-4F3F-A518-F7923E52CCDF}" presName="level3hierChild" presStyleCnt="0"/>
      <dgm:spPr/>
    </dgm:pt>
  </dgm:ptLst>
  <dgm:cxnLst>
    <dgm:cxn modelId="{52F37004-0BA8-422A-8DA3-425850CAFA8A}" type="presOf" srcId="{690B9B4C-A397-4594-8857-CD74A1664984}" destId="{AB787788-5E69-4C81-9267-0B5DA3D0862F}" srcOrd="1" destOrd="0" presId="urn:microsoft.com/office/officeart/2005/8/layout/hierarchy2"/>
    <dgm:cxn modelId="{4A0353A5-329D-47B4-B291-2ED849BE799C}" type="presOf" srcId="{E5417DA6-C71A-442B-88CC-8A6E17978400}" destId="{02673462-58BA-434E-90B9-7250DE32B941}" srcOrd="0" destOrd="0" presId="urn:microsoft.com/office/officeart/2005/8/layout/hierarchy2"/>
    <dgm:cxn modelId="{62757EF6-F3AD-4263-A850-0A0416FAE4D4}" type="presOf" srcId="{8F521D85-961C-42A9-9898-83120CA8D9BF}" destId="{019FDB73-A0B5-4750-A03F-07BD1412D1D7}" srcOrd="0" destOrd="0" presId="urn:microsoft.com/office/officeart/2005/8/layout/hierarchy2"/>
    <dgm:cxn modelId="{0C0E3549-7352-49CF-A36B-4FBC3D4B5189}" srcId="{17A115E0-8D1E-43E3-B9DD-0FFBC194A8CD}" destId="{D89AC3F5-9F2D-4F3F-A518-F7923E52CCDF}" srcOrd="4" destOrd="0" parTransId="{15BE9767-3459-4257-9F03-E2F1F5C29606}" sibTransId="{F433AEE8-3D40-486A-966E-659F7A7D7967}"/>
    <dgm:cxn modelId="{47DD64E8-4B8D-4C60-9FEC-A552183C4E65}" srcId="{17A115E0-8D1E-43E3-B9DD-0FFBC194A8CD}" destId="{797DAB94-E77D-46D9-8F44-DDBA620D30B6}" srcOrd="3" destOrd="0" parTransId="{0C4A0A7E-92E2-4416-B7A6-74B62C51787B}" sibTransId="{2CFEB2A2-20B5-42EA-9C93-6811C4256FD4}"/>
    <dgm:cxn modelId="{FBA1AF21-2CB7-49C7-8709-4CD98077BF25}" type="presOf" srcId="{0C4A0A7E-92E2-4416-B7A6-74B62C51787B}" destId="{C4C60FB0-69B1-4543-B5DE-B7240D3A15AF}" srcOrd="1" destOrd="0" presId="urn:microsoft.com/office/officeart/2005/8/layout/hierarchy2"/>
    <dgm:cxn modelId="{1B6B511A-651A-4008-9BCB-E917C73C386F}" type="presOf" srcId="{15BE9767-3459-4257-9F03-E2F1F5C29606}" destId="{92B851AF-C24D-4646-A20A-E29DBD1F7A2B}" srcOrd="0" destOrd="0" presId="urn:microsoft.com/office/officeart/2005/8/layout/hierarchy2"/>
    <dgm:cxn modelId="{9BF4B56B-EAC0-4CA5-A18B-5029E348F96C}" type="presOf" srcId="{797DAB94-E77D-46D9-8F44-DDBA620D30B6}" destId="{17955AAF-E245-47EC-B122-4EBF03E4E8C6}" srcOrd="0" destOrd="0" presId="urn:microsoft.com/office/officeart/2005/8/layout/hierarchy2"/>
    <dgm:cxn modelId="{D6C773FD-17D2-4B19-B8A4-49C8F1FB7D9C}" type="presOf" srcId="{E40C7D1A-40BE-4B7C-9C4D-7BC56CD04F33}" destId="{910A9AC9-0955-45A3-98A0-B33BFAD5806B}" srcOrd="0" destOrd="0" presId="urn:microsoft.com/office/officeart/2005/8/layout/hierarchy2"/>
    <dgm:cxn modelId="{20F80C76-8E8D-45E8-8B94-04F0226AB445}" type="presOf" srcId="{C4DFD991-5EC0-42E7-8A74-ED256815870C}" destId="{72C24F76-B677-4DC1-8575-FE06A9A94A63}" srcOrd="0" destOrd="0" presId="urn:microsoft.com/office/officeart/2005/8/layout/hierarchy2"/>
    <dgm:cxn modelId="{54DE16F1-B4A5-409F-90BA-E4B8646324D3}" type="presOf" srcId="{8F521D85-961C-42A9-9898-83120CA8D9BF}" destId="{19914CE9-9BC2-43B1-B0BF-FF56A62D15B0}" srcOrd="1" destOrd="0" presId="urn:microsoft.com/office/officeart/2005/8/layout/hierarchy2"/>
    <dgm:cxn modelId="{68C3C112-6676-4C74-81A0-A0FC398560C1}" srcId="{17A115E0-8D1E-43E3-B9DD-0FFBC194A8CD}" destId="{C4DFD991-5EC0-42E7-8A74-ED256815870C}" srcOrd="1" destOrd="0" parTransId="{8F521D85-961C-42A9-9898-83120CA8D9BF}" sibTransId="{37C14300-FB7A-4358-97CB-142E13215D5D}"/>
    <dgm:cxn modelId="{6B796344-CE6E-421A-87C0-DC32229B55AB}" type="presOf" srcId="{6A0FB61D-6437-4712-B2C0-A90B656E03A9}" destId="{898A2A6E-2C12-453F-919D-0026E1591670}" srcOrd="1" destOrd="0" presId="urn:microsoft.com/office/officeart/2005/8/layout/hierarchy2"/>
    <dgm:cxn modelId="{4F764CAE-202E-48EB-AF85-C0F025E1FE36}" type="presOf" srcId="{17A115E0-8D1E-43E3-B9DD-0FFBC194A8CD}" destId="{6D6500CF-3915-4538-99C5-65F0EF8FF4C0}" srcOrd="0" destOrd="0" presId="urn:microsoft.com/office/officeart/2005/8/layout/hierarchy2"/>
    <dgm:cxn modelId="{30EB6016-1C95-4388-867F-D43C66AB8815}" type="presOf" srcId="{6A0FB61D-6437-4712-B2C0-A90B656E03A9}" destId="{FBC84745-5951-49DB-B389-755EC322780E}" srcOrd="0" destOrd="0" presId="urn:microsoft.com/office/officeart/2005/8/layout/hierarchy2"/>
    <dgm:cxn modelId="{932088C8-1B74-4B25-BD7F-CCDFC6478C20}" type="presOf" srcId="{0C4A0A7E-92E2-4416-B7A6-74B62C51787B}" destId="{8D30CCC9-EA6F-47EF-9A2A-FD43A99483B8}" srcOrd="0" destOrd="0" presId="urn:microsoft.com/office/officeart/2005/8/layout/hierarchy2"/>
    <dgm:cxn modelId="{AEA9CC95-0C9C-436F-8520-00DABDBB3742}" type="presOf" srcId="{07A2F3D9-284D-4EAF-AABC-F691EFD65E61}" destId="{7665BAA3-AC9F-4DD3-B14D-0AD3453DC460}" srcOrd="0" destOrd="0" presId="urn:microsoft.com/office/officeart/2005/8/layout/hierarchy2"/>
    <dgm:cxn modelId="{8369549F-1E08-44DC-99FA-1399B8E7AF48}" type="presOf" srcId="{D89AC3F5-9F2D-4F3F-A518-F7923E52CCDF}" destId="{52A94A00-46EE-4A92-8F55-288F480C99BC}" srcOrd="0" destOrd="0" presId="urn:microsoft.com/office/officeart/2005/8/layout/hierarchy2"/>
    <dgm:cxn modelId="{483C44F9-C146-469D-847E-3CB86B7C22D2}" type="presOf" srcId="{15BE9767-3459-4257-9F03-E2F1F5C29606}" destId="{37799816-DE71-46D8-821F-6A757D9B3F7D}" srcOrd="1" destOrd="0" presId="urn:microsoft.com/office/officeart/2005/8/layout/hierarchy2"/>
    <dgm:cxn modelId="{0AC6E359-CE73-4B39-8BC3-55C728E39132}" srcId="{17A115E0-8D1E-43E3-B9DD-0FFBC194A8CD}" destId="{E40C7D1A-40BE-4B7C-9C4D-7BC56CD04F33}" srcOrd="0" destOrd="0" parTransId="{690B9B4C-A397-4594-8857-CD74A1664984}" sibTransId="{597104DE-FC89-40AA-B2A3-99E2737D8C2D}"/>
    <dgm:cxn modelId="{733DB5A4-EFD8-476C-8054-F55595845573}" srcId="{E5417DA6-C71A-442B-88CC-8A6E17978400}" destId="{17A115E0-8D1E-43E3-B9DD-0FFBC194A8CD}" srcOrd="0" destOrd="0" parTransId="{49C95C2F-411E-4DAF-BAFD-E300698AF76E}" sibTransId="{A3ECCD34-AD75-4CA0-9AB0-39BB06E9098B}"/>
    <dgm:cxn modelId="{5F6A8D45-13BC-444B-BF30-A78854C2225D}" type="presOf" srcId="{690B9B4C-A397-4594-8857-CD74A1664984}" destId="{387E8CB8-CE48-4C4D-9F7D-E3DEEB45C456}" srcOrd="0" destOrd="0" presId="urn:microsoft.com/office/officeart/2005/8/layout/hierarchy2"/>
    <dgm:cxn modelId="{F4A700B3-60C8-4754-9827-C746B986B655}" srcId="{17A115E0-8D1E-43E3-B9DD-0FFBC194A8CD}" destId="{07A2F3D9-284D-4EAF-AABC-F691EFD65E61}" srcOrd="2" destOrd="0" parTransId="{6A0FB61D-6437-4712-B2C0-A90B656E03A9}" sibTransId="{CACE669D-7047-4B0B-889B-EB3DFFA3003D}"/>
    <dgm:cxn modelId="{2B7B1FCE-6E08-4500-8BE6-B60CEBF808EE}" type="presParOf" srcId="{02673462-58BA-434E-90B9-7250DE32B941}" destId="{52DE41A2-D99C-4995-BDEA-4893AFCCFAFD}" srcOrd="0" destOrd="0" presId="urn:microsoft.com/office/officeart/2005/8/layout/hierarchy2"/>
    <dgm:cxn modelId="{0F1E1DAE-DBA4-4924-92E3-3985945F5A17}" type="presParOf" srcId="{52DE41A2-D99C-4995-BDEA-4893AFCCFAFD}" destId="{6D6500CF-3915-4538-99C5-65F0EF8FF4C0}" srcOrd="0" destOrd="0" presId="urn:microsoft.com/office/officeart/2005/8/layout/hierarchy2"/>
    <dgm:cxn modelId="{09CA873A-4D62-4880-875B-D73E0EDBC05A}" type="presParOf" srcId="{52DE41A2-D99C-4995-BDEA-4893AFCCFAFD}" destId="{072EB6E3-48FE-4D8E-92E0-876500C21D59}" srcOrd="1" destOrd="0" presId="urn:microsoft.com/office/officeart/2005/8/layout/hierarchy2"/>
    <dgm:cxn modelId="{95064BE6-254C-4EB1-A651-704427F4005A}" type="presParOf" srcId="{072EB6E3-48FE-4D8E-92E0-876500C21D59}" destId="{387E8CB8-CE48-4C4D-9F7D-E3DEEB45C456}" srcOrd="0" destOrd="0" presId="urn:microsoft.com/office/officeart/2005/8/layout/hierarchy2"/>
    <dgm:cxn modelId="{A2502C11-5D16-4B67-9DFD-2EDF1E16E958}" type="presParOf" srcId="{387E8CB8-CE48-4C4D-9F7D-E3DEEB45C456}" destId="{AB787788-5E69-4C81-9267-0B5DA3D0862F}" srcOrd="0" destOrd="0" presId="urn:microsoft.com/office/officeart/2005/8/layout/hierarchy2"/>
    <dgm:cxn modelId="{3CAEFD8F-98CC-45F9-AD23-941F843F1FE5}" type="presParOf" srcId="{072EB6E3-48FE-4D8E-92E0-876500C21D59}" destId="{69AF7CE7-15B2-4420-8F3E-6116D3E283F0}" srcOrd="1" destOrd="0" presId="urn:microsoft.com/office/officeart/2005/8/layout/hierarchy2"/>
    <dgm:cxn modelId="{04B19A19-680D-4BE6-9BBE-66C2CEF074BC}" type="presParOf" srcId="{69AF7CE7-15B2-4420-8F3E-6116D3E283F0}" destId="{910A9AC9-0955-45A3-98A0-B33BFAD5806B}" srcOrd="0" destOrd="0" presId="urn:microsoft.com/office/officeart/2005/8/layout/hierarchy2"/>
    <dgm:cxn modelId="{F05FC5A1-1B79-456C-8364-7D4ECF1F0324}" type="presParOf" srcId="{69AF7CE7-15B2-4420-8F3E-6116D3E283F0}" destId="{E629908E-BA4D-40AC-A897-BDF0E96CE84B}" srcOrd="1" destOrd="0" presId="urn:microsoft.com/office/officeart/2005/8/layout/hierarchy2"/>
    <dgm:cxn modelId="{2E18E467-16E5-4C52-AA4D-92BA3210C28D}" type="presParOf" srcId="{072EB6E3-48FE-4D8E-92E0-876500C21D59}" destId="{019FDB73-A0B5-4750-A03F-07BD1412D1D7}" srcOrd="2" destOrd="0" presId="urn:microsoft.com/office/officeart/2005/8/layout/hierarchy2"/>
    <dgm:cxn modelId="{1805EEBA-68B3-4202-A647-4C1256F82C73}" type="presParOf" srcId="{019FDB73-A0B5-4750-A03F-07BD1412D1D7}" destId="{19914CE9-9BC2-43B1-B0BF-FF56A62D15B0}" srcOrd="0" destOrd="0" presId="urn:microsoft.com/office/officeart/2005/8/layout/hierarchy2"/>
    <dgm:cxn modelId="{BE3937A0-C8C5-4183-82CA-FCE591B47310}" type="presParOf" srcId="{072EB6E3-48FE-4D8E-92E0-876500C21D59}" destId="{B16DA3E5-DEE1-4EE0-BD51-0C81D12C1651}" srcOrd="3" destOrd="0" presId="urn:microsoft.com/office/officeart/2005/8/layout/hierarchy2"/>
    <dgm:cxn modelId="{D1AEB2BF-7E05-4EE1-B303-79C5EE6EF708}" type="presParOf" srcId="{B16DA3E5-DEE1-4EE0-BD51-0C81D12C1651}" destId="{72C24F76-B677-4DC1-8575-FE06A9A94A63}" srcOrd="0" destOrd="0" presId="urn:microsoft.com/office/officeart/2005/8/layout/hierarchy2"/>
    <dgm:cxn modelId="{47BB104E-1227-4DC1-AAB1-EF5C2933A097}" type="presParOf" srcId="{B16DA3E5-DEE1-4EE0-BD51-0C81D12C1651}" destId="{1118E27E-CD4E-4092-B3D4-8B98FB988975}" srcOrd="1" destOrd="0" presId="urn:microsoft.com/office/officeart/2005/8/layout/hierarchy2"/>
    <dgm:cxn modelId="{E89166E4-E593-4BD3-93B6-35DD4BEF7819}" type="presParOf" srcId="{072EB6E3-48FE-4D8E-92E0-876500C21D59}" destId="{FBC84745-5951-49DB-B389-755EC322780E}" srcOrd="4" destOrd="0" presId="urn:microsoft.com/office/officeart/2005/8/layout/hierarchy2"/>
    <dgm:cxn modelId="{1840394B-C0D0-4EDF-A1B2-9F3755C43968}" type="presParOf" srcId="{FBC84745-5951-49DB-B389-755EC322780E}" destId="{898A2A6E-2C12-453F-919D-0026E1591670}" srcOrd="0" destOrd="0" presId="urn:microsoft.com/office/officeart/2005/8/layout/hierarchy2"/>
    <dgm:cxn modelId="{0EA4A7F0-C524-4D9B-B81A-4E60C9A42630}" type="presParOf" srcId="{072EB6E3-48FE-4D8E-92E0-876500C21D59}" destId="{87B5C10A-600D-417B-8208-1DAA1A92072C}" srcOrd="5" destOrd="0" presId="urn:microsoft.com/office/officeart/2005/8/layout/hierarchy2"/>
    <dgm:cxn modelId="{DB6D181C-6841-41AF-BE89-C923499EDCCD}" type="presParOf" srcId="{87B5C10A-600D-417B-8208-1DAA1A92072C}" destId="{7665BAA3-AC9F-4DD3-B14D-0AD3453DC460}" srcOrd="0" destOrd="0" presId="urn:microsoft.com/office/officeart/2005/8/layout/hierarchy2"/>
    <dgm:cxn modelId="{F145D9FB-228B-4039-B829-E0C96B264CF1}" type="presParOf" srcId="{87B5C10A-600D-417B-8208-1DAA1A92072C}" destId="{864CB88A-FC90-4551-AEDD-D1DE54604C65}" srcOrd="1" destOrd="0" presId="urn:microsoft.com/office/officeart/2005/8/layout/hierarchy2"/>
    <dgm:cxn modelId="{F7F05191-4014-4EC5-9605-79EA2C43C885}" type="presParOf" srcId="{072EB6E3-48FE-4D8E-92E0-876500C21D59}" destId="{8D30CCC9-EA6F-47EF-9A2A-FD43A99483B8}" srcOrd="6" destOrd="0" presId="urn:microsoft.com/office/officeart/2005/8/layout/hierarchy2"/>
    <dgm:cxn modelId="{EB7886B8-2BA8-4BE0-AF73-45928A4180DD}" type="presParOf" srcId="{8D30CCC9-EA6F-47EF-9A2A-FD43A99483B8}" destId="{C4C60FB0-69B1-4543-B5DE-B7240D3A15AF}" srcOrd="0" destOrd="0" presId="urn:microsoft.com/office/officeart/2005/8/layout/hierarchy2"/>
    <dgm:cxn modelId="{AC2C8266-D031-4CEB-B52B-068263C64633}" type="presParOf" srcId="{072EB6E3-48FE-4D8E-92E0-876500C21D59}" destId="{8DCF7156-88F6-4A31-8F31-6C24087BFAFF}" srcOrd="7" destOrd="0" presId="urn:microsoft.com/office/officeart/2005/8/layout/hierarchy2"/>
    <dgm:cxn modelId="{0B3BD1CD-25CC-403F-9A48-66B5AB579C11}" type="presParOf" srcId="{8DCF7156-88F6-4A31-8F31-6C24087BFAFF}" destId="{17955AAF-E245-47EC-B122-4EBF03E4E8C6}" srcOrd="0" destOrd="0" presId="urn:microsoft.com/office/officeart/2005/8/layout/hierarchy2"/>
    <dgm:cxn modelId="{63E65E74-F7D8-4898-BFA3-8B56323C145A}" type="presParOf" srcId="{8DCF7156-88F6-4A31-8F31-6C24087BFAFF}" destId="{BD6B550B-5AC1-418E-8C0F-E651907BC069}" srcOrd="1" destOrd="0" presId="urn:microsoft.com/office/officeart/2005/8/layout/hierarchy2"/>
    <dgm:cxn modelId="{A8F0C2E0-775A-40B2-BEAC-39FEC31D18D7}" type="presParOf" srcId="{072EB6E3-48FE-4D8E-92E0-876500C21D59}" destId="{92B851AF-C24D-4646-A20A-E29DBD1F7A2B}" srcOrd="8" destOrd="0" presId="urn:microsoft.com/office/officeart/2005/8/layout/hierarchy2"/>
    <dgm:cxn modelId="{5128E73F-E211-43A2-9EB7-5CBA21C8B721}" type="presParOf" srcId="{92B851AF-C24D-4646-A20A-E29DBD1F7A2B}" destId="{37799816-DE71-46D8-821F-6A757D9B3F7D}" srcOrd="0" destOrd="0" presId="urn:microsoft.com/office/officeart/2005/8/layout/hierarchy2"/>
    <dgm:cxn modelId="{FDF52571-268C-4777-93D8-B56D4DCD9173}" type="presParOf" srcId="{072EB6E3-48FE-4D8E-92E0-876500C21D59}" destId="{327716E9-8755-41F6-8553-58AA5455A3EF}" srcOrd="9" destOrd="0" presId="urn:microsoft.com/office/officeart/2005/8/layout/hierarchy2"/>
    <dgm:cxn modelId="{9F8500D5-FB61-447E-936C-C5BCA766F3B9}" type="presParOf" srcId="{327716E9-8755-41F6-8553-58AA5455A3EF}" destId="{52A94A00-46EE-4A92-8F55-288F480C99BC}" srcOrd="0" destOrd="0" presId="urn:microsoft.com/office/officeart/2005/8/layout/hierarchy2"/>
    <dgm:cxn modelId="{F6BDFADD-76BB-4918-81FC-6AC397F6BC0E}" type="presParOf" srcId="{327716E9-8755-41F6-8553-58AA5455A3EF}" destId="{D13CF8B2-FF83-4175-8555-FFCF9FE296E0}"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71123F2-264C-4203-823E-B346078A86F2}"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3BB353D-F983-482D-BFAD-9F380C881147}">
      <dgm:prSet phldrT="[Text]"/>
      <dgm:spPr/>
      <dgm:t>
        <a:bodyPr/>
        <a:lstStyle/>
        <a:p>
          <a:r>
            <a:rPr lang="en-US" dirty="0" smtClean="0"/>
            <a:t>Interviewers Errors</a:t>
          </a:r>
          <a:endParaRPr lang="en-US" dirty="0"/>
        </a:p>
      </dgm:t>
    </dgm:pt>
    <dgm:pt modelId="{CB6EF0C1-E4E9-4427-B5AB-80531B40E1B5}" type="parTrans" cxnId="{C2D3C9B1-B173-4194-8787-2EC5477FB3D1}">
      <dgm:prSet/>
      <dgm:spPr/>
      <dgm:t>
        <a:bodyPr/>
        <a:lstStyle/>
        <a:p>
          <a:endParaRPr lang="en-US"/>
        </a:p>
      </dgm:t>
    </dgm:pt>
    <dgm:pt modelId="{6E2ABCB4-3247-4BA7-9FCB-8007796BB1DE}" type="sibTrans" cxnId="{C2D3C9B1-B173-4194-8787-2EC5477FB3D1}">
      <dgm:prSet/>
      <dgm:spPr/>
      <dgm:t>
        <a:bodyPr/>
        <a:lstStyle/>
        <a:p>
          <a:endParaRPr lang="en-US"/>
        </a:p>
      </dgm:t>
    </dgm:pt>
    <dgm:pt modelId="{C9767EEE-B7C2-480A-A5B9-1E4E79211039}">
      <dgm:prSet phldrT="[Text]"/>
      <dgm:spPr/>
      <dgm:t>
        <a:bodyPr/>
        <a:lstStyle/>
        <a:p>
          <a:r>
            <a:rPr lang="en-US" dirty="0" smtClean="0"/>
            <a:t>Respondents Selection Error</a:t>
          </a:r>
          <a:endParaRPr lang="en-US" dirty="0"/>
        </a:p>
      </dgm:t>
    </dgm:pt>
    <dgm:pt modelId="{21D67AFA-7C79-4A50-9EEA-39CC18B17F70}" type="parTrans" cxnId="{B9004EEF-FCF1-447F-8825-0F05A40DDC91}">
      <dgm:prSet/>
      <dgm:spPr/>
      <dgm:t>
        <a:bodyPr/>
        <a:lstStyle/>
        <a:p>
          <a:endParaRPr lang="en-US"/>
        </a:p>
      </dgm:t>
    </dgm:pt>
    <dgm:pt modelId="{7BAEDEC6-5AE4-493C-8C2A-9447AFAC1539}" type="sibTrans" cxnId="{B9004EEF-FCF1-447F-8825-0F05A40DDC91}">
      <dgm:prSet/>
      <dgm:spPr/>
      <dgm:t>
        <a:bodyPr/>
        <a:lstStyle/>
        <a:p>
          <a:endParaRPr lang="en-US"/>
        </a:p>
      </dgm:t>
    </dgm:pt>
    <dgm:pt modelId="{C75399B6-935E-4C1F-BEBE-3B11CB352BD7}">
      <dgm:prSet phldrT="[Text]"/>
      <dgm:spPr/>
      <dgm:t>
        <a:bodyPr/>
        <a:lstStyle/>
        <a:p>
          <a:r>
            <a:rPr lang="en-US" dirty="0" smtClean="0"/>
            <a:t>Questioning Error</a:t>
          </a:r>
          <a:endParaRPr lang="en-US" dirty="0"/>
        </a:p>
      </dgm:t>
    </dgm:pt>
    <dgm:pt modelId="{FB00FC21-0468-4117-9A6B-D9CB7E3F09BD}" type="parTrans" cxnId="{1FC63220-006C-48E2-8435-CF056BEA07BB}">
      <dgm:prSet/>
      <dgm:spPr/>
      <dgm:t>
        <a:bodyPr/>
        <a:lstStyle/>
        <a:p>
          <a:endParaRPr lang="en-US"/>
        </a:p>
      </dgm:t>
    </dgm:pt>
    <dgm:pt modelId="{9769D740-CE96-4B2A-AE0B-16580918BD16}" type="sibTrans" cxnId="{1FC63220-006C-48E2-8435-CF056BEA07BB}">
      <dgm:prSet/>
      <dgm:spPr/>
      <dgm:t>
        <a:bodyPr/>
        <a:lstStyle/>
        <a:p>
          <a:endParaRPr lang="en-US"/>
        </a:p>
      </dgm:t>
    </dgm:pt>
    <dgm:pt modelId="{EE513E50-9629-4B2C-AFCD-3E646AC2783E}">
      <dgm:prSet phldrT="[Text]"/>
      <dgm:spPr/>
      <dgm:t>
        <a:bodyPr/>
        <a:lstStyle/>
        <a:p>
          <a:r>
            <a:rPr lang="en-US" dirty="0" smtClean="0"/>
            <a:t>Recording Error</a:t>
          </a:r>
          <a:endParaRPr lang="en-US" dirty="0"/>
        </a:p>
      </dgm:t>
    </dgm:pt>
    <dgm:pt modelId="{28890476-E66F-4EDB-BB82-4A3A14D3FF52}" type="parTrans" cxnId="{376A7B41-7AD5-421B-8610-B6F6BAA073CB}">
      <dgm:prSet/>
      <dgm:spPr/>
      <dgm:t>
        <a:bodyPr/>
        <a:lstStyle/>
        <a:p>
          <a:endParaRPr lang="en-US"/>
        </a:p>
      </dgm:t>
    </dgm:pt>
    <dgm:pt modelId="{3BCAF866-A816-4F9F-811F-DB005FF103A9}" type="sibTrans" cxnId="{376A7B41-7AD5-421B-8610-B6F6BAA073CB}">
      <dgm:prSet/>
      <dgm:spPr/>
      <dgm:t>
        <a:bodyPr/>
        <a:lstStyle/>
        <a:p>
          <a:endParaRPr lang="en-US"/>
        </a:p>
      </dgm:t>
    </dgm:pt>
    <dgm:pt modelId="{0CF156DA-0864-4EFD-9F4D-AF68E1FCC3D1}">
      <dgm:prSet/>
      <dgm:spPr/>
      <dgm:t>
        <a:bodyPr/>
        <a:lstStyle/>
        <a:p>
          <a:r>
            <a:rPr lang="en-US" dirty="0" smtClean="0"/>
            <a:t>Cheating Error</a:t>
          </a:r>
          <a:endParaRPr lang="en-US" dirty="0"/>
        </a:p>
      </dgm:t>
    </dgm:pt>
    <dgm:pt modelId="{E350FD46-829F-4EBD-8CE2-2F7650C6B749}" type="parTrans" cxnId="{938D99E3-A6E7-4B2B-BB66-21FD00F0BC51}">
      <dgm:prSet/>
      <dgm:spPr/>
    </dgm:pt>
    <dgm:pt modelId="{26BA6AF3-BB0D-4854-B9E0-1801F5A31CEA}" type="sibTrans" cxnId="{938D99E3-A6E7-4B2B-BB66-21FD00F0BC51}">
      <dgm:prSet/>
      <dgm:spPr/>
    </dgm:pt>
    <dgm:pt modelId="{0194247B-4001-4656-9EED-031756DC6891}" type="pres">
      <dgm:prSet presAssocID="{571123F2-264C-4203-823E-B346078A86F2}" presName="hierChild1" presStyleCnt="0">
        <dgm:presLayoutVars>
          <dgm:orgChart val="1"/>
          <dgm:chPref val="1"/>
          <dgm:dir/>
          <dgm:animOne val="branch"/>
          <dgm:animLvl val="lvl"/>
          <dgm:resizeHandles/>
        </dgm:presLayoutVars>
      </dgm:prSet>
      <dgm:spPr/>
      <dgm:t>
        <a:bodyPr/>
        <a:lstStyle/>
        <a:p>
          <a:endParaRPr lang="en-US"/>
        </a:p>
      </dgm:t>
    </dgm:pt>
    <dgm:pt modelId="{44C93967-5065-4C54-B6A7-B76E8ECD6096}" type="pres">
      <dgm:prSet presAssocID="{F3BB353D-F983-482D-BFAD-9F380C881147}" presName="hierRoot1" presStyleCnt="0">
        <dgm:presLayoutVars>
          <dgm:hierBranch val="init"/>
        </dgm:presLayoutVars>
      </dgm:prSet>
      <dgm:spPr/>
    </dgm:pt>
    <dgm:pt modelId="{05EF5A17-80E2-43DC-95E5-B610BC111E76}" type="pres">
      <dgm:prSet presAssocID="{F3BB353D-F983-482D-BFAD-9F380C881147}" presName="rootComposite1" presStyleCnt="0"/>
      <dgm:spPr/>
    </dgm:pt>
    <dgm:pt modelId="{6555FCC3-5AC7-49E7-935C-E1CAD0D3FFD2}" type="pres">
      <dgm:prSet presAssocID="{F3BB353D-F983-482D-BFAD-9F380C881147}" presName="rootText1" presStyleLbl="node0" presStyleIdx="0" presStyleCnt="1">
        <dgm:presLayoutVars>
          <dgm:chPref val="3"/>
        </dgm:presLayoutVars>
      </dgm:prSet>
      <dgm:spPr/>
      <dgm:t>
        <a:bodyPr/>
        <a:lstStyle/>
        <a:p>
          <a:endParaRPr lang="en-US"/>
        </a:p>
      </dgm:t>
    </dgm:pt>
    <dgm:pt modelId="{3377400D-73A1-439C-A5E6-36FBC60ED2ED}" type="pres">
      <dgm:prSet presAssocID="{F3BB353D-F983-482D-BFAD-9F380C881147}" presName="rootConnector1" presStyleLbl="node1" presStyleIdx="0" presStyleCnt="0"/>
      <dgm:spPr/>
      <dgm:t>
        <a:bodyPr/>
        <a:lstStyle/>
        <a:p>
          <a:endParaRPr lang="en-US"/>
        </a:p>
      </dgm:t>
    </dgm:pt>
    <dgm:pt modelId="{FAF70E6E-F2E1-495C-AD1B-51CBF58524CE}" type="pres">
      <dgm:prSet presAssocID="{F3BB353D-F983-482D-BFAD-9F380C881147}" presName="hierChild2" presStyleCnt="0"/>
      <dgm:spPr/>
    </dgm:pt>
    <dgm:pt modelId="{108BBD22-8410-430C-A3D9-B1E156134EAA}" type="pres">
      <dgm:prSet presAssocID="{21D67AFA-7C79-4A50-9EEA-39CC18B17F70}" presName="Name37" presStyleLbl="parChTrans1D2" presStyleIdx="0" presStyleCnt="4"/>
      <dgm:spPr/>
      <dgm:t>
        <a:bodyPr/>
        <a:lstStyle/>
        <a:p>
          <a:endParaRPr lang="en-US"/>
        </a:p>
      </dgm:t>
    </dgm:pt>
    <dgm:pt modelId="{0D262351-3124-41F2-8AD8-85C93B63716A}" type="pres">
      <dgm:prSet presAssocID="{C9767EEE-B7C2-480A-A5B9-1E4E79211039}" presName="hierRoot2" presStyleCnt="0">
        <dgm:presLayoutVars>
          <dgm:hierBranch val="init"/>
        </dgm:presLayoutVars>
      </dgm:prSet>
      <dgm:spPr/>
    </dgm:pt>
    <dgm:pt modelId="{3597D5CD-A168-4D58-826A-966625CDD7B1}" type="pres">
      <dgm:prSet presAssocID="{C9767EEE-B7C2-480A-A5B9-1E4E79211039}" presName="rootComposite" presStyleCnt="0"/>
      <dgm:spPr/>
    </dgm:pt>
    <dgm:pt modelId="{0E7B402A-5968-4C82-A99D-ED57C352C882}" type="pres">
      <dgm:prSet presAssocID="{C9767EEE-B7C2-480A-A5B9-1E4E79211039}" presName="rootText" presStyleLbl="node2" presStyleIdx="0" presStyleCnt="4">
        <dgm:presLayoutVars>
          <dgm:chPref val="3"/>
        </dgm:presLayoutVars>
      </dgm:prSet>
      <dgm:spPr/>
      <dgm:t>
        <a:bodyPr/>
        <a:lstStyle/>
        <a:p>
          <a:endParaRPr lang="en-US"/>
        </a:p>
      </dgm:t>
    </dgm:pt>
    <dgm:pt modelId="{9B50C951-400E-46D4-A475-546AE17DBFC2}" type="pres">
      <dgm:prSet presAssocID="{C9767EEE-B7C2-480A-A5B9-1E4E79211039}" presName="rootConnector" presStyleLbl="node2" presStyleIdx="0" presStyleCnt="4"/>
      <dgm:spPr/>
      <dgm:t>
        <a:bodyPr/>
        <a:lstStyle/>
        <a:p>
          <a:endParaRPr lang="en-US"/>
        </a:p>
      </dgm:t>
    </dgm:pt>
    <dgm:pt modelId="{42B4F070-069E-4186-A6A3-E66D739E012D}" type="pres">
      <dgm:prSet presAssocID="{C9767EEE-B7C2-480A-A5B9-1E4E79211039}" presName="hierChild4" presStyleCnt="0"/>
      <dgm:spPr/>
    </dgm:pt>
    <dgm:pt modelId="{4F9AD7E5-2546-45A3-882A-BCCABAF8710F}" type="pres">
      <dgm:prSet presAssocID="{C9767EEE-B7C2-480A-A5B9-1E4E79211039}" presName="hierChild5" presStyleCnt="0"/>
      <dgm:spPr/>
    </dgm:pt>
    <dgm:pt modelId="{D45DF18B-7A94-434D-A7E4-A428132D0E04}" type="pres">
      <dgm:prSet presAssocID="{FB00FC21-0468-4117-9A6B-D9CB7E3F09BD}" presName="Name37" presStyleLbl="parChTrans1D2" presStyleIdx="1" presStyleCnt="4"/>
      <dgm:spPr/>
      <dgm:t>
        <a:bodyPr/>
        <a:lstStyle/>
        <a:p>
          <a:endParaRPr lang="en-US"/>
        </a:p>
      </dgm:t>
    </dgm:pt>
    <dgm:pt modelId="{B570AF85-69C1-4960-937B-29B00D9A0426}" type="pres">
      <dgm:prSet presAssocID="{C75399B6-935E-4C1F-BEBE-3B11CB352BD7}" presName="hierRoot2" presStyleCnt="0">
        <dgm:presLayoutVars>
          <dgm:hierBranch val="init"/>
        </dgm:presLayoutVars>
      </dgm:prSet>
      <dgm:spPr/>
    </dgm:pt>
    <dgm:pt modelId="{3289091D-2377-4C9E-82CD-31815449B9EB}" type="pres">
      <dgm:prSet presAssocID="{C75399B6-935E-4C1F-BEBE-3B11CB352BD7}" presName="rootComposite" presStyleCnt="0"/>
      <dgm:spPr/>
    </dgm:pt>
    <dgm:pt modelId="{DAEFF263-CF4B-4197-8A0D-31A12CA6E187}" type="pres">
      <dgm:prSet presAssocID="{C75399B6-935E-4C1F-BEBE-3B11CB352BD7}" presName="rootText" presStyleLbl="node2" presStyleIdx="1" presStyleCnt="4">
        <dgm:presLayoutVars>
          <dgm:chPref val="3"/>
        </dgm:presLayoutVars>
      </dgm:prSet>
      <dgm:spPr/>
      <dgm:t>
        <a:bodyPr/>
        <a:lstStyle/>
        <a:p>
          <a:endParaRPr lang="en-US"/>
        </a:p>
      </dgm:t>
    </dgm:pt>
    <dgm:pt modelId="{D8987AAC-CB0F-458A-8EE6-8E9355EBE695}" type="pres">
      <dgm:prSet presAssocID="{C75399B6-935E-4C1F-BEBE-3B11CB352BD7}" presName="rootConnector" presStyleLbl="node2" presStyleIdx="1" presStyleCnt="4"/>
      <dgm:spPr/>
      <dgm:t>
        <a:bodyPr/>
        <a:lstStyle/>
        <a:p>
          <a:endParaRPr lang="en-US"/>
        </a:p>
      </dgm:t>
    </dgm:pt>
    <dgm:pt modelId="{6C6C5D10-DF2A-4F88-869F-1A2CB1D1CBF3}" type="pres">
      <dgm:prSet presAssocID="{C75399B6-935E-4C1F-BEBE-3B11CB352BD7}" presName="hierChild4" presStyleCnt="0"/>
      <dgm:spPr/>
    </dgm:pt>
    <dgm:pt modelId="{01E5876C-4775-4729-8FF2-1DBEC9489EF7}" type="pres">
      <dgm:prSet presAssocID="{C75399B6-935E-4C1F-BEBE-3B11CB352BD7}" presName="hierChild5" presStyleCnt="0"/>
      <dgm:spPr/>
    </dgm:pt>
    <dgm:pt modelId="{A7DF1001-2A83-4523-82D3-1C350A01CA96}" type="pres">
      <dgm:prSet presAssocID="{28890476-E66F-4EDB-BB82-4A3A14D3FF52}" presName="Name37" presStyleLbl="parChTrans1D2" presStyleIdx="2" presStyleCnt="4"/>
      <dgm:spPr/>
      <dgm:t>
        <a:bodyPr/>
        <a:lstStyle/>
        <a:p>
          <a:endParaRPr lang="en-US"/>
        </a:p>
      </dgm:t>
    </dgm:pt>
    <dgm:pt modelId="{7579A6C5-7C65-4E92-83D3-30BCDA71C2E9}" type="pres">
      <dgm:prSet presAssocID="{EE513E50-9629-4B2C-AFCD-3E646AC2783E}" presName="hierRoot2" presStyleCnt="0">
        <dgm:presLayoutVars>
          <dgm:hierBranch val="init"/>
        </dgm:presLayoutVars>
      </dgm:prSet>
      <dgm:spPr/>
    </dgm:pt>
    <dgm:pt modelId="{CD0A7209-7BE6-496A-9973-760ACCA05E74}" type="pres">
      <dgm:prSet presAssocID="{EE513E50-9629-4B2C-AFCD-3E646AC2783E}" presName="rootComposite" presStyleCnt="0"/>
      <dgm:spPr/>
    </dgm:pt>
    <dgm:pt modelId="{812A4E24-13A0-4583-90DD-883A6BFCAF6D}" type="pres">
      <dgm:prSet presAssocID="{EE513E50-9629-4B2C-AFCD-3E646AC2783E}" presName="rootText" presStyleLbl="node2" presStyleIdx="2" presStyleCnt="4">
        <dgm:presLayoutVars>
          <dgm:chPref val="3"/>
        </dgm:presLayoutVars>
      </dgm:prSet>
      <dgm:spPr/>
      <dgm:t>
        <a:bodyPr/>
        <a:lstStyle/>
        <a:p>
          <a:endParaRPr lang="en-US"/>
        </a:p>
      </dgm:t>
    </dgm:pt>
    <dgm:pt modelId="{E684C5CE-C01D-47FE-BD55-A2D4D1A24A6F}" type="pres">
      <dgm:prSet presAssocID="{EE513E50-9629-4B2C-AFCD-3E646AC2783E}" presName="rootConnector" presStyleLbl="node2" presStyleIdx="2" presStyleCnt="4"/>
      <dgm:spPr/>
      <dgm:t>
        <a:bodyPr/>
        <a:lstStyle/>
        <a:p>
          <a:endParaRPr lang="en-US"/>
        </a:p>
      </dgm:t>
    </dgm:pt>
    <dgm:pt modelId="{0A4D030A-24C5-4D08-9F16-BE32F5C8CD2E}" type="pres">
      <dgm:prSet presAssocID="{EE513E50-9629-4B2C-AFCD-3E646AC2783E}" presName="hierChild4" presStyleCnt="0"/>
      <dgm:spPr/>
    </dgm:pt>
    <dgm:pt modelId="{C94B6981-C36C-4B05-8EAA-57347426EC08}" type="pres">
      <dgm:prSet presAssocID="{EE513E50-9629-4B2C-AFCD-3E646AC2783E}" presName="hierChild5" presStyleCnt="0"/>
      <dgm:spPr/>
    </dgm:pt>
    <dgm:pt modelId="{6D759F50-B4A6-440D-ACB1-888F6C863300}" type="pres">
      <dgm:prSet presAssocID="{E350FD46-829F-4EBD-8CE2-2F7650C6B749}" presName="Name37" presStyleLbl="parChTrans1D2" presStyleIdx="3" presStyleCnt="4"/>
      <dgm:spPr/>
    </dgm:pt>
    <dgm:pt modelId="{450E3C15-61DB-4F7A-B97E-084DF71565D9}" type="pres">
      <dgm:prSet presAssocID="{0CF156DA-0864-4EFD-9F4D-AF68E1FCC3D1}" presName="hierRoot2" presStyleCnt="0">
        <dgm:presLayoutVars>
          <dgm:hierBranch val="init"/>
        </dgm:presLayoutVars>
      </dgm:prSet>
      <dgm:spPr/>
    </dgm:pt>
    <dgm:pt modelId="{B0FC95E9-6DD0-4FD1-A1D8-7F46938B95CF}" type="pres">
      <dgm:prSet presAssocID="{0CF156DA-0864-4EFD-9F4D-AF68E1FCC3D1}" presName="rootComposite" presStyleCnt="0"/>
      <dgm:spPr/>
    </dgm:pt>
    <dgm:pt modelId="{E75F5D00-04BE-4AD3-BFFF-94A185213F8C}" type="pres">
      <dgm:prSet presAssocID="{0CF156DA-0864-4EFD-9F4D-AF68E1FCC3D1}" presName="rootText" presStyleLbl="node2" presStyleIdx="3" presStyleCnt="4">
        <dgm:presLayoutVars>
          <dgm:chPref val="3"/>
        </dgm:presLayoutVars>
      </dgm:prSet>
      <dgm:spPr/>
      <dgm:t>
        <a:bodyPr/>
        <a:lstStyle/>
        <a:p>
          <a:endParaRPr lang="en-US"/>
        </a:p>
      </dgm:t>
    </dgm:pt>
    <dgm:pt modelId="{D0E6B50E-2FE9-45D8-97F4-D47FA9CF8559}" type="pres">
      <dgm:prSet presAssocID="{0CF156DA-0864-4EFD-9F4D-AF68E1FCC3D1}" presName="rootConnector" presStyleLbl="node2" presStyleIdx="3" presStyleCnt="4"/>
      <dgm:spPr/>
      <dgm:t>
        <a:bodyPr/>
        <a:lstStyle/>
        <a:p>
          <a:endParaRPr lang="en-US"/>
        </a:p>
      </dgm:t>
    </dgm:pt>
    <dgm:pt modelId="{5B24D09F-C9E9-44E3-9BB2-6D7BD5F3D648}" type="pres">
      <dgm:prSet presAssocID="{0CF156DA-0864-4EFD-9F4D-AF68E1FCC3D1}" presName="hierChild4" presStyleCnt="0"/>
      <dgm:spPr/>
    </dgm:pt>
    <dgm:pt modelId="{0489EF52-4FEE-4298-9078-3D6962E49F2F}" type="pres">
      <dgm:prSet presAssocID="{0CF156DA-0864-4EFD-9F4D-AF68E1FCC3D1}" presName="hierChild5" presStyleCnt="0"/>
      <dgm:spPr/>
    </dgm:pt>
    <dgm:pt modelId="{CCD15E16-2E92-4445-BEA1-9B276FA9B057}" type="pres">
      <dgm:prSet presAssocID="{F3BB353D-F983-482D-BFAD-9F380C881147}" presName="hierChild3" presStyleCnt="0"/>
      <dgm:spPr/>
    </dgm:pt>
  </dgm:ptLst>
  <dgm:cxnLst>
    <dgm:cxn modelId="{9C58D477-9F7C-4F13-AFEE-6440F0F52F2A}" type="presOf" srcId="{0CF156DA-0864-4EFD-9F4D-AF68E1FCC3D1}" destId="{D0E6B50E-2FE9-45D8-97F4-D47FA9CF8559}" srcOrd="1" destOrd="0" presId="urn:microsoft.com/office/officeart/2005/8/layout/orgChart1"/>
    <dgm:cxn modelId="{F2F27D54-8311-474B-9B66-24CCEC922D70}" type="presOf" srcId="{571123F2-264C-4203-823E-B346078A86F2}" destId="{0194247B-4001-4656-9EED-031756DC6891}" srcOrd="0" destOrd="0" presId="urn:microsoft.com/office/officeart/2005/8/layout/orgChart1"/>
    <dgm:cxn modelId="{376A7B41-7AD5-421B-8610-B6F6BAA073CB}" srcId="{F3BB353D-F983-482D-BFAD-9F380C881147}" destId="{EE513E50-9629-4B2C-AFCD-3E646AC2783E}" srcOrd="2" destOrd="0" parTransId="{28890476-E66F-4EDB-BB82-4A3A14D3FF52}" sibTransId="{3BCAF866-A816-4F9F-811F-DB005FF103A9}"/>
    <dgm:cxn modelId="{2A978003-C6F1-4057-862A-3A8846EBEB70}" type="presOf" srcId="{C9767EEE-B7C2-480A-A5B9-1E4E79211039}" destId="{0E7B402A-5968-4C82-A99D-ED57C352C882}" srcOrd="0" destOrd="0" presId="urn:microsoft.com/office/officeart/2005/8/layout/orgChart1"/>
    <dgm:cxn modelId="{33556CB2-E02B-4AAE-A3AE-689EF48ED7C3}" type="presOf" srcId="{C75399B6-935E-4C1F-BEBE-3B11CB352BD7}" destId="{DAEFF263-CF4B-4197-8A0D-31A12CA6E187}" srcOrd="0" destOrd="0" presId="urn:microsoft.com/office/officeart/2005/8/layout/orgChart1"/>
    <dgm:cxn modelId="{6A0E423C-5087-4F6D-B6BB-2522BC23AF77}" type="presOf" srcId="{E350FD46-829F-4EBD-8CE2-2F7650C6B749}" destId="{6D759F50-B4A6-440D-ACB1-888F6C863300}" srcOrd="0" destOrd="0" presId="urn:microsoft.com/office/officeart/2005/8/layout/orgChart1"/>
    <dgm:cxn modelId="{92139CAB-2924-4171-ACA2-2070FFC84831}" type="presOf" srcId="{EE513E50-9629-4B2C-AFCD-3E646AC2783E}" destId="{812A4E24-13A0-4583-90DD-883A6BFCAF6D}" srcOrd="0" destOrd="0" presId="urn:microsoft.com/office/officeart/2005/8/layout/orgChart1"/>
    <dgm:cxn modelId="{FD758FCB-E8F5-4E00-8C0E-8D7B10980E00}" type="presOf" srcId="{21D67AFA-7C79-4A50-9EEA-39CC18B17F70}" destId="{108BBD22-8410-430C-A3D9-B1E156134EAA}" srcOrd="0" destOrd="0" presId="urn:microsoft.com/office/officeart/2005/8/layout/orgChart1"/>
    <dgm:cxn modelId="{B9004EEF-FCF1-447F-8825-0F05A40DDC91}" srcId="{F3BB353D-F983-482D-BFAD-9F380C881147}" destId="{C9767EEE-B7C2-480A-A5B9-1E4E79211039}" srcOrd="0" destOrd="0" parTransId="{21D67AFA-7C79-4A50-9EEA-39CC18B17F70}" sibTransId="{7BAEDEC6-5AE4-493C-8C2A-9447AFAC1539}"/>
    <dgm:cxn modelId="{1FC63220-006C-48E2-8435-CF056BEA07BB}" srcId="{F3BB353D-F983-482D-BFAD-9F380C881147}" destId="{C75399B6-935E-4C1F-BEBE-3B11CB352BD7}" srcOrd="1" destOrd="0" parTransId="{FB00FC21-0468-4117-9A6B-D9CB7E3F09BD}" sibTransId="{9769D740-CE96-4B2A-AE0B-16580918BD16}"/>
    <dgm:cxn modelId="{20EB1032-CB07-4B45-97C6-2C72829BB11C}" type="presOf" srcId="{28890476-E66F-4EDB-BB82-4A3A14D3FF52}" destId="{A7DF1001-2A83-4523-82D3-1C350A01CA96}" srcOrd="0" destOrd="0" presId="urn:microsoft.com/office/officeart/2005/8/layout/orgChart1"/>
    <dgm:cxn modelId="{10346499-F742-4CE9-AF05-F1E60248F0B6}" type="presOf" srcId="{F3BB353D-F983-482D-BFAD-9F380C881147}" destId="{6555FCC3-5AC7-49E7-935C-E1CAD0D3FFD2}" srcOrd="0" destOrd="0" presId="urn:microsoft.com/office/officeart/2005/8/layout/orgChart1"/>
    <dgm:cxn modelId="{1E290C69-65DB-4543-BE61-E298791FDC5C}" type="presOf" srcId="{0CF156DA-0864-4EFD-9F4D-AF68E1FCC3D1}" destId="{E75F5D00-04BE-4AD3-BFFF-94A185213F8C}" srcOrd="0" destOrd="0" presId="urn:microsoft.com/office/officeart/2005/8/layout/orgChart1"/>
    <dgm:cxn modelId="{5CE5AC0B-70E0-4FA8-A9D0-647BF7F5C07A}" type="presOf" srcId="{F3BB353D-F983-482D-BFAD-9F380C881147}" destId="{3377400D-73A1-439C-A5E6-36FBC60ED2ED}" srcOrd="1" destOrd="0" presId="urn:microsoft.com/office/officeart/2005/8/layout/orgChart1"/>
    <dgm:cxn modelId="{C2D3C9B1-B173-4194-8787-2EC5477FB3D1}" srcId="{571123F2-264C-4203-823E-B346078A86F2}" destId="{F3BB353D-F983-482D-BFAD-9F380C881147}" srcOrd="0" destOrd="0" parTransId="{CB6EF0C1-E4E9-4427-B5AB-80531B40E1B5}" sibTransId="{6E2ABCB4-3247-4BA7-9FCB-8007796BB1DE}"/>
    <dgm:cxn modelId="{C4B572A4-5B54-4658-9BC6-ACDDB834C2C3}" type="presOf" srcId="{FB00FC21-0468-4117-9A6B-D9CB7E3F09BD}" destId="{D45DF18B-7A94-434D-A7E4-A428132D0E04}" srcOrd="0" destOrd="0" presId="urn:microsoft.com/office/officeart/2005/8/layout/orgChart1"/>
    <dgm:cxn modelId="{938D99E3-A6E7-4B2B-BB66-21FD00F0BC51}" srcId="{F3BB353D-F983-482D-BFAD-9F380C881147}" destId="{0CF156DA-0864-4EFD-9F4D-AF68E1FCC3D1}" srcOrd="3" destOrd="0" parTransId="{E350FD46-829F-4EBD-8CE2-2F7650C6B749}" sibTransId="{26BA6AF3-BB0D-4854-B9E0-1801F5A31CEA}"/>
    <dgm:cxn modelId="{84F9F88E-9B73-4D9A-AE7A-6DC508A31BFA}" type="presOf" srcId="{C9767EEE-B7C2-480A-A5B9-1E4E79211039}" destId="{9B50C951-400E-46D4-A475-546AE17DBFC2}" srcOrd="1" destOrd="0" presId="urn:microsoft.com/office/officeart/2005/8/layout/orgChart1"/>
    <dgm:cxn modelId="{73261D87-FDA1-4493-9D03-E4A23F58AC8E}" type="presOf" srcId="{C75399B6-935E-4C1F-BEBE-3B11CB352BD7}" destId="{D8987AAC-CB0F-458A-8EE6-8E9355EBE695}" srcOrd="1" destOrd="0" presId="urn:microsoft.com/office/officeart/2005/8/layout/orgChart1"/>
    <dgm:cxn modelId="{83F5FF30-1B25-4848-A124-D7AA1BA19DDD}" type="presOf" srcId="{EE513E50-9629-4B2C-AFCD-3E646AC2783E}" destId="{E684C5CE-C01D-47FE-BD55-A2D4D1A24A6F}" srcOrd="1" destOrd="0" presId="urn:microsoft.com/office/officeart/2005/8/layout/orgChart1"/>
    <dgm:cxn modelId="{ABB87C6C-176C-4D25-9DDC-7CB177CB4D48}" type="presParOf" srcId="{0194247B-4001-4656-9EED-031756DC6891}" destId="{44C93967-5065-4C54-B6A7-B76E8ECD6096}" srcOrd="0" destOrd="0" presId="urn:microsoft.com/office/officeart/2005/8/layout/orgChart1"/>
    <dgm:cxn modelId="{64CCD20D-59C3-4F5E-86F0-FE342D677913}" type="presParOf" srcId="{44C93967-5065-4C54-B6A7-B76E8ECD6096}" destId="{05EF5A17-80E2-43DC-95E5-B610BC111E76}" srcOrd="0" destOrd="0" presId="urn:microsoft.com/office/officeart/2005/8/layout/orgChart1"/>
    <dgm:cxn modelId="{B456663E-2850-4C39-B0B5-DF1EB107B76C}" type="presParOf" srcId="{05EF5A17-80E2-43DC-95E5-B610BC111E76}" destId="{6555FCC3-5AC7-49E7-935C-E1CAD0D3FFD2}" srcOrd="0" destOrd="0" presId="urn:microsoft.com/office/officeart/2005/8/layout/orgChart1"/>
    <dgm:cxn modelId="{130132BE-5BB8-43A9-9F41-CD3F72B55FC1}" type="presParOf" srcId="{05EF5A17-80E2-43DC-95E5-B610BC111E76}" destId="{3377400D-73A1-439C-A5E6-36FBC60ED2ED}" srcOrd="1" destOrd="0" presId="urn:microsoft.com/office/officeart/2005/8/layout/orgChart1"/>
    <dgm:cxn modelId="{3AD58A5B-99BA-4004-A51C-76D44047E07F}" type="presParOf" srcId="{44C93967-5065-4C54-B6A7-B76E8ECD6096}" destId="{FAF70E6E-F2E1-495C-AD1B-51CBF58524CE}" srcOrd="1" destOrd="0" presId="urn:microsoft.com/office/officeart/2005/8/layout/orgChart1"/>
    <dgm:cxn modelId="{52099D5E-5AC3-4961-8ED1-943D25ED18CC}" type="presParOf" srcId="{FAF70E6E-F2E1-495C-AD1B-51CBF58524CE}" destId="{108BBD22-8410-430C-A3D9-B1E156134EAA}" srcOrd="0" destOrd="0" presId="urn:microsoft.com/office/officeart/2005/8/layout/orgChart1"/>
    <dgm:cxn modelId="{72871F0A-E0EC-4B0D-8A86-D5EE84FF1ED1}" type="presParOf" srcId="{FAF70E6E-F2E1-495C-AD1B-51CBF58524CE}" destId="{0D262351-3124-41F2-8AD8-85C93B63716A}" srcOrd="1" destOrd="0" presId="urn:microsoft.com/office/officeart/2005/8/layout/orgChart1"/>
    <dgm:cxn modelId="{B85B83CA-7E17-43A1-81B6-C8E242A58789}" type="presParOf" srcId="{0D262351-3124-41F2-8AD8-85C93B63716A}" destId="{3597D5CD-A168-4D58-826A-966625CDD7B1}" srcOrd="0" destOrd="0" presId="urn:microsoft.com/office/officeart/2005/8/layout/orgChart1"/>
    <dgm:cxn modelId="{29B3D18A-769E-44A9-A1C6-9CAB1A318C26}" type="presParOf" srcId="{3597D5CD-A168-4D58-826A-966625CDD7B1}" destId="{0E7B402A-5968-4C82-A99D-ED57C352C882}" srcOrd="0" destOrd="0" presId="urn:microsoft.com/office/officeart/2005/8/layout/orgChart1"/>
    <dgm:cxn modelId="{C3B6FE89-6B5E-432C-AACF-A88CF98387B1}" type="presParOf" srcId="{3597D5CD-A168-4D58-826A-966625CDD7B1}" destId="{9B50C951-400E-46D4-A475-546AE17DBFC2}" srcOrd="1" destOrd="0" presId="urn:microsoft.com/office/officeart/2005/8/layout/orgChart1"/>
    <dgm:cxn modelId="{575B5DD4-1ABF-4600-937D-660F792FB332}" type="presParOf" srcId="{0D262351-3124-41F2-8AD8-85C93B63716A}" destId="{42B4F070-069E-4186-A6A3-E66D739E012D}" srcOrd="1" destOrd="0" presId="urn:microsoft.com/office/officeart/2005/8/layout/orgChart1"/>
    <dgm:cxn modelId="{CCD18FC5-2E58-47A8-85DA-3336AB502EED}" type="presParOf" srcId="{0D262351-3124-41F2-8AD8-85C93B63716A}" destId="{4F9AD7E5-2546-45A3-882A-BCCABAF8710F}" srcOrd="2" destOrd="0" presId="urn:microsoft.com/office/officeart/2005/8/layout/orgChart1"/>
    <dgm:cxn modelId="{4CF4FBFC-A88E-455B-B4DB-FF830ABB05E9}" type="presParOf" srcId="{FAF70E6E-F2E1-495C-AD1B-51CBF58524CE}" destId="{D45DF18B-7A94-434D-A7E4-A428132D0E04}" srcOrd="2" destOrd="0" presId="urn:microsoft.com/office/officeart/2005/8/layout/orgChart1"/>
    <dgm:cxn modelId="{B9B6CDC1-A512-4DDA-9911-97FABE711E87}" type="presParOf" srcId="{FAF70E6E-F2E1-495C-AD1B-51CBF58524CE}" destId="{B570AF85-69C1-4960-937B-29B00D9A0426}" srcOrd="3" destOrd="0" presId="urn:microsoft.com/office/officeart/2005/8/layout/orgChart1"/>
    <dgm:cxn modelId="{FF8FBEFE-1647-4E13-AF0E-101EB5064455}" type="presParOf" srcId="{B570AF85-69C1-4960-937B-29B00D9A0426}" destId="{3289091D-2377-4C9E-82CD-31815449B9EB}" srcOrd="0" destOrd="0" presId="urn:microsoft.com/office/officeart/2005/8/layout/orgChart1"/>
    <dgm:cxn modelId="{F2758006-5E13-49D4-A7DC-8028A1768958}" type="presParOf" srcId="{3289091D-2377-4C9E-82CD-31815449B9EB}" destId="{DAEFF263-CF4B-4197-8A0D-31A12CA6E187}" srcOrd="0" destOrd="0" presId="urn:microsoft.com/office/officeart/2005/8/layout/orgChart1"/>
    <dgm:cxn modelId="{18A6B904-524A-40C3-BEA9-11039433D89A}" type="presParOf" srcId="{3289091D-2377-4C9E-82CD-31815449B9EB}" destId="{D8987AAC-CB0F-458A-8EE6-8E9355EBE695}" srcOrd="1" destOrd="0" presId="urn:microsoft.com/office/officeart/2005/8/layout/orgChart1"/>
    <dgm:cxn modelId="{957D039E-12F7-4594-B73E-21742C504CBE}" type="presParOf" srcId="{B570AF85-69C1-4960-937B-29B00D9A0426}" destId="{6C6C5D10-DF2A-4F88-869F-1A2CB1D1CBF3}" srcOrd="1" destOrd="0" presId="urn:microsoft.com/office/officeart/2005/8/layout/orgChart1"/>
    <dgm:cxn modelId="{08A2D011-253F-4B95-AE84-32B6EF748D77}" type="presParOf" srcId="{B570AF85-69C1-4960-937B-29B00D9A0426}" destId="{01E5876C-4775-4729-8FF2-1DBEC9489EF7}" srcOrd="2" destOrd="0" presId="urn:microsoft.com/office/officeart/2005/8/layout/orgChart1"/>
    <dgm:cxn modelId="{FC992EEF-457F-4592-8E6E-673795131A10}" type="presParOf" srcId="{FAF70E6E-F2E1-495C-AD1B-51CBF58524CE}" destId="{A7DF1001-2A83-4523-82D3-1C350A01CA96}" srcOrd="4" destOrd="0" presId="urn:microsoft.com/office/officeart/2005/8/layout/orgChart1"/>
    <dgm:cxn modelId="{BC5ECAD0-C474-401C-8DC2-7FE1E17FE0B9}" type="presParOf" srcId="{FAF70E6E-F2E1-495C-AD1B-51CBF58524CE}" destId="{7579A6C5-7C65-4E92-83D3-30BCDA71C2E9}" srcOrd="5" destOrd="0" presId="urn:microsoft.com/office/officeart/2005/8/layout/orgChart1"/>
    <dgm:cxn modelId="{77B7FA4C-5BEE-49B2-9ED7-868988D35981}" type="presParOf" srcId="{7579A6C5-7C65-4E92-83D3-30BCDA71C2E9}" destId="{CD0A7209-7BE6-496A-9973-760ACCA05E74}" srcOrd="0" destOrd="0" presId="urn:microsoft.com/office/officeart/2005/8/layout/orgChart1"/>
    <dgm:cxn modelId="{4AFCD635-593F-4B33-B540-EA75C292151F}" type="presParOf" srcId="{CD0A7209-7BE6-496A-9973-760ACCA05E74}" destId="{812A4E24-13A0-4583-90DD-883A6BFCAF6D}" srcOrd="0" destOrd="0" presId="urn:microsoft.com/office/officeart/2005/8/layout/orgChart1"/>
    <dgm:cxn modelId="{31C86818-C174-42B5-BF8C-52E72631EC5C}" type="presParOf" srcId="{CD0A7209-7BE6-496A-9973-760ACCA05E74}" destId="{E684C5CE-C01D-47FE-BD55-A2D4D1A24A6F}" srcOrd="1" destOrd="0" presId="urn:microsoft.com/office/officeart/2005/8/layout/orgChart1"/>
    <dgm:cxn modelId="{171724B0-5D1D-45A0-B7FF-1FA74F4F874C}" type="presParOf" srcId="{7579A6C5-7C65-4E92-83D3-30BCDA71C2E9}" destId="{0A4D030A-24C5-4D08-9F16-BE32F5C8CD2E}" srcOrd="1" destOrd="0" presId="urn:microsoft.com/office/officeart/2005/8/layout/orgChart1"/>
    <dgm:cxn modelId="{98AD055A-20C0-4CF6-9539-7D171002FC17}" type="presParOf" srcId="{7579A6C5-7C65-4E92-83D3-30BCDA71C2E9}" destId="{C94B6981-C36C-4B05-8EAA-57347426EC08}" srcOrd="2" destOrd="0" presId="urn:microsoft.com/office/officeart/2005/8/layout/orgChart1"/>
    <dgm:cxn modelId="{93730DD6-B541-4C2A-8309-D7D0A735EFC0}" type="presParOf" srcId="{FAF70E6E-F2E1-495C-AD1B-51CBF58524CE}" destId="{6D759F50-B4A6-440D-ACB1-888F6C863300}" srcOrd="6" destOrd="0" presId="urn:microsoft.com/office/officeart/2005/8/layout/orgChart1"/>
    <dgm:cxn modelId="{2B38C42F-7740-4880-A471-6556387F1BFA}" type="presParOf" srcId="{FAF70E6E-F2E1-495C-AD1B-51CBF58524CE}" destId="{450E3C15-61DB-4F7A-B97E-084DF71565D9}" srcOrd="7" destOrd="0" presId="urn:microsoft.com/office/officeart/2005/8/layout/orgChart1"/>
    <dgm:cxn modelId="{81F2487F-C20E-42B8-BBD1-FD5A7FC90CA5}" type="presParOf" srcId="{450E3C15-61DB-4F7A-B97E-084DF71565D9}" destId="{B0FC95E9-6DD0-4FD1-A1D8-7F46938B95CF}" srcOrd="0" destOrd="0" presId="urn:microsoft.com/office/officeart/2005/8/layout/orgChart1"/>
    <dgm:cxn modelId="{C5FD8B4D-BF67-4401-BE43-5741D0D45D31}" type="presParOf" srcId="{B0FC95E9-6DD0-4FD1-A1D8-7F46938B95CF}" destId="{E75F5D00-04BE-4AD3-BFFF-94A185213F8C}" srcOrd="0" destOrd="0" presId="urn:microsoft.com/office/officeart/2005/8/layout/orgChart1"/>
    <dgm:cxn modelId="{C0BA1E16-DFF2-40E7-82D9-4DA2A54F844A}" type="presParOf" srcId="{B0FC95E9-6DD0-4FD1-A1D8-7F46938B95CF}" destId="{D0E6B50E-2FE9-45D8-97F4-D47FA9CF8559}" srcOrd="1" destOrd="0" presId="urn:microsoft.com/office/officeart/2005/8/layout/orgChart1"/>
    <dgm:cxn modelId="{5E9B5EB0-85E2-42FA-899A-0AAD5A154C5D}" type="presParOf" srcId="{450E3C15-61DB-4F7A-B97E-084DF71565D9}" destId="{5B24D09F-C9E9-44E3-9BB2-6D7BD5F3D648}" srcOrd="1" destOrd="0" presId="urn:microsoft.com/office/officeart/2005/8/layout/orgChart1"/>
    <dgm:cxn modelId="{BAEF1212-7D7C-4D89-A946-B26C882A7C85}" type="presParOf" srcId="{450E3C15-61DB-4F7A-B97E-084DF71565D9}" destId="{0489EF52-4FEE-4298-9078-3D6962E49F2F}" srcOrd="2" destOrd="0" presId="urn:microsoft.com/office/officeart/2005/8/layout/orgChart1"/>
    <dgm:cxn modelId="{F07BBAA6-E76B-49DE-8C54-956132B86FD0}" type="presParOf" srcId="{44C93967-5065-4C54-B6A7-B76E8ECD6096}" destId="{CCD15E16-2E92-4445-BEA1-9B276FA9B057}"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6BE36-8B46-4C6E-A3A8-CC34D927CE0B}">
      <dsp:nvSpPr>
        <dsp:cNvPr id="0" name=""/>
        <dsp:cNvSpPr/>
      </dsp:nvSpPr>
      <dsp:spPr>
        <a:xfrm rot="5400000">
          <a:off x="-678894" y="678894"/>
          <a:ext cx="4525963" cy="316817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2044700" rtl="0">
            <a:lnSpc>
              <a:spcPct val="90000"/>
            </a:lnSpc>
            <a:spcBef>
              <a:spcPct val="0"/>
            </a:spcBef>
            <a:spcAft>
              <a:spcPct val="35000"/>
            </a:spcAft>
          </a:pPr>
          <a:r>
            <a:rPr lang="en-US" sz="4600" kern="1200" dirty="0" smtClean="0"/>
            <a:t>An EIGHT Step Model;</a:t>
          </a:r>
          <a:endParaRPr lang="en-US" sz="4600" kern="1200" dirty="0"/>
        </a:p>
      </dsp:txBody>
      <dsp:txXfrm rot="-5400000">
        <a:off x="1" y="1584086"/>
        <a:ext cx="3168174" cy="1357789"/>
      </dsp:txXfrm>
    </dsp:sp>
    <dsp:sp modelId="{DF9781E1-7A77-441D-A7A6-53E642B2CEEE}">
      <dsp:nvSpPr>
        <dsp:cNvPr id="0" name=""/>
        <dsp:cNvSpPr/>
      </dsp:nvSpPr>
      <dsp:spPr>
        <a:xfrm rot="5400000">
          <a:off x="4227949" y="-1059774"/>
          <a:ext cx="2941875" cy="506142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rtl="0">
            <a:lnSpc>
              <a:spcPct val="90000"/>
            </a:lnSpc>
            <a:spcBef>
              <a:spcPct val="0"/>
            </a:spcBef>
            <a:spcAft>
              <a:spcPct val="15000"/>
            </a:spcAft>
            <a:buChar char="••"/>
          </a:pPr>
          <a:r>
            <a:rPr lang="en-US" sz="1900" kern="1200" dirty="0" smtClean="0"/>
            <a:t>Formulating a Research problem</a:t>
          </a:r>
          <a:endParaRPr lang="en-US" sz="1900" kern="1200" dirty="0"/>
        </a:p>
        <a:p>
          <a:pPr marL="171450" lvl="1" indent="-171450" algn="l" defTabSz="844550" rtl="0">
            <a:lnSpc>
              <a:spcPct val="90000"/>
            </a:lnSpc>
            <a:spcBef>
              <a:spcPct val="0"/>
            </a:spcBef>
            <a:spcAft>
              <a:spcPct val="15000"/>
            </a:spcAft>
            <a:buChar char="••"/>
          </a:pPr>
          <a:r>
            <a:rPr lang="en-US" sz="1900" kern="1200" dirty="0" smtClean="0"/>
            <a:t>Conceptualizing a research design</a:t>
          </a:r>
          <a:endParaRPr lang="en-US" sz="1900" kern="1200" dirty="0"/>
        </a:p>
        <a:p>
          <a:pPr marL="171450" lvl="1" indent="-171450" algn="l" defTabSz="844550" rtl="0">
            <a:lnSpc>
              <a:spcPct val="90000"/>
            </a:lnSpc>
            <a:spcBef>
              <a:spcPct val="0"/>
            </a:spcBef>
            <a:spcAft>
              <a:spcPct val="15000"/>
            </a:spcAft>
            <a:buChar char="••"/>
          </a:pPr>
          <a:r>
            <a:rPr lang="en-US" sz="1900" kern="1200" dirty="0" smtClean="0"/>
            <a:t>Constructing an instrument for data collection</a:t>
          </a:r>
          <a:endParaRPr lang="en-US" sz="1900" kern="1200" dirty="0"/>
        </a:p>
        <a:p>
          <a:pPr marL="171450" lvl="1" indent="-171450" algn="l" defTabSz="844550" rtl="0">
            <a:lnSpc>
              <a:spcPct val="90000"/>
            </a:lnSpc>
            <a:spcBef>
              <a:spcPct val="0"/>
            </a:spcBef>
            <a:spcAft>
              <a:spcPct val="15000"/>
            </a:spcAft>
            <a:buChar char="••"/>
          </a:pPr>
          <a:r>
            <a:rPr lang="en-US" sz="1900" kern="1200" dirty="0" smtClean="0"/>
            <a:t>Selecting a sample</a:t>
          </a:r>
          <a:endParaRPr lang="en-US" sz="1900" kern="1200" dirty="0"/>
        </a:p>
        <a:p>
          <a:pPr marL="171450" lvl="1" indent="-171450" algn="l" defTabSz="844550" rtl="0">
            <a:lnSpc>
              <a:spcPct val="90000"/>
            </a:lnSpc>
            <a:spcBef>
              <a:spcPct val="0"/>
            </a:spcBef>
            <a:spcAft>
              <a:spcPct val="15000"/>
            </a:spcAft>
            <a:buChar char="••"/>
          </a:pPr>
          <a:r>
            <a:rPr lang="en-US" sz="1900" kern="1200" dirty="0" smtClean="0"/>
            <a:t>Writing a research proposal</a:t>
          </a:r>
          <a:endParaRPr lang="en-US" sz="1900" kern="1200" dirty="0"/>
        </a:p>
        <a:p>
          <a:pPr marL="171450" lvl="1" indent="-171450" algn="l" defTabSz="844550" rtl="0">
            <a:lnSpc>
              <a:spcPct val="90000"/>
            </a:lnSpc>
            <a:spcBef>
              <a:spcPct val="0"/>
            </a:spcBef>
            <a:spcAft>
              <a:spcPct val="15000"/>
            </a:spcAft>
            <a:buChar char="••"/>
          </a:pPr>
          <a:r>
            <a:rPr lang="en-US" sz="1900" kern="1200" dirty="0" smtClean="0"/>
            <a:t>Collecting data</a:t>
          </a:r>
          <a:endParaRPr lang="en-US" sz="1900" kern="1200" dirty="0"/>
        </a:p>
        <a:p>
          <a:pPr marL="171450" lvl="1" indent="-171450" algn="l" defTabSz="844550" rtl="0">
            <a:lnSpc>
              <a:spcPct val="90000"/>
            </a:lnSpc>
            <a:spcBef>
              <a:spcPct val="0"/>
            </a:spcBef>
            <a:spcAft>
              <a:spcPct val="15000"/>
            </a:spcAft>
            <a:buChar char="••"/>
          </a:pPr>
          <a:r>
            <a:rPr lang="en-US" sz="1900" kern="1200" dirty="0" smtClean="0"/>
            <a:t>Processing data</a:t>
          </a:r>
          <a:endParaRPr lang="en-US" sz="1900" kern="1200" dirty="0"/>
        </a:p>
        <a:p>
          <a:pPr marL="171450" lvl="1" indent="-171450" algn="l" defTabSz="844550" rtl="0">
            <a:lnSpc>
              <a:spcPct val="90000"/>
            </a:lnSpc>
            <a:spcBef>
              <a:spcPct val="0"/>
            </a:spcBef>
            <a:spcAft>
              <a:spcPct val="15000"/>
            </a:spcAft>
            <a:buChar char="••"/>
          </a:pPr>
          <a:r>
            <a:rPr lang="en-US" sz="1900" kern="1200" dirty="0" smtClean="0"/>
            <a:t>Writing a research report</a:t>
          </a:r>
          <a:endParaRPr lang="en-US" sz="1900" kern="1200" dirty="0"/>
        </a:p>
      </dsp:txBody>
      <dsp:txXfrm rot="-5400000">
        <a:off x="3168175" y="143611"/>
        <a:ext cx="4917814" cy="26546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7C4B1C-CFEE-4DF4-A45E-A2BBA3B70D9C}">
      <dsp:nvSpPr>
        <dsp:cNvPr id="0" name=""/>
        <dsp:cNvSpPr/>
      </dsp:nvSpPr>
      <dsp:spPr>
        <a:xfrm>
          <a:off x="782" y="1330628"/>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Formulate your hunch or assumption</a:t>
          </a:r>
          <a:endParaRPr lang="en-US" sz="2000" kern="1200" dirty="0"/>
        </a:p>
      </dsp:txBody>
      <dsp:txXfrm>
        <a:off x="43694" y="1373540"/>
        <a:ext cx="2174998" cy="1379301"/>
      </dsp:txXfrm>
    </dsp:sp>
    <dsp:sp modelId="{5CBA25CA-FEAA-4A11-91B8-15D110DAD79B}">
      <dsp:nvSpPr>
        <dsp:cNvPr id="0" name=""/>
        <dsp:cNvSpPr/>
      </dsp:nvSpPr>
      <dsp:spPr>
        <a:xfrm>
          <a:off x="1279934" y="1805736"/>
          <a:ext cx="2447481" cy="2447481"/>
        </a:xfrm>
        <a:prstGeom prst="leftCircularArrow">
          <a:avLst>
            <a:gd name="adj1" fmla="val 2969"/>
            <a:gd name="adj2" fmla="val 363730"/>
            <a:gd name="adj3" fmla="val 2139241"/>
            <a:gd name="adj4" fmla="val 9024489"/>
            <a:gd name="adj5" fmla="val 34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7D1BFAA-995E-436B-8558-26E1A0020DD2}">
      <dsp:nvSpPr>
        <dsp:cNvPr id="0" name=""/>
        <dsp:cNvSpPr/>
      </dsp:nvSpPr>
      <dsp:spPr>
        <a:xfrm>
          <a:off x="503186" y="2795754"/>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en-US" sz="4100" kern="1200" dirty="0" smtClean="0"/>
            <a:t>Phase I</a:t>
          </a:r>
          <a:endParaRPr lang="en-US" sz="4100" kern="1200" dirty="0"/>
        </a:p>
      </dsp:txBody>
      <dsp:txXfrm>
        <a:off x="526593" y="2819161"/>
        <a:ext cx="1962805" cy="752345"/>
      </dsp:txXfrm>
    </dsp:sp>
    <dsp:sp modelId="{EDB5CBFA-DD43-4C06-8DC9-D24D0CC5B043}">
      <dsp:nvSpPr>
        <dsp:cNvPr id="0" name=""/>
        <dsp:cNvSpPr/>
      </dsp:nvSpPr>
      <dsp:spPr>
        <a:xfrm>
          <a:off x="2858787" y="1330628"/>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Collect the required data</a:t>
          </a:r>
          <a:endParaRPr lang="en-US" sz="2000" kern="1200" dirty="0"/>
        </a:p>
      </dsp:txBody>
      <dsp:txXfrm>
        <a:off x="2901699" y="1773120"/>
        <a:ext cx="2174998" cy="1379301"/>
      </dsp:txXfrm>
    </dsp:sp>
    <dsp:sp modelId="{2A7C2417-0453-4DA0-96CE-062B6835F91F}">
      <dsp:nvSpPr>
        <dsp:cNvPr id="0" name=""/>
        <dsp:cNvSpPr/>
      </dsp:nvSpPr>
      <dsp:spPr>
        <a:xfrm>
          <a:off x="4129076" y="182379"/>
          <a:ext cx="2734629" cy="2734629"/>
        </a:xfrm>
        <a:prstGeom prst="circularArrow">
          <a:avLst>
            <a:gd name="adj1" fmla="val 2657"/>
            <a:gd name="adj2" fmla="val 323172"/>
            <a:gd name="adj3" fmla="val 19447281"/>
            <a:gd name="adj4" fmla="val 12521475"/>
            <a:gd name="adj5" fmla="val 31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056CBAC-1B3E-4966-94DF-F75F8D7D4E3F}">
      <dsp:nvSpPr>
        <dsp:cNvPr id="0" name=""/>
        <dsp:cNvSpPr/>
      </dsp:nvSpPr>
      <dsp:spPr>
        <a:xfrm>
          <a:off x="3361192" y="931048"/>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en-US" sz="4100" kern="1200" dirty="0" smtClean="0"/>
            <a:t>Phase II</a:t>
          </a:r>
          <a:endParaRPr lang="en-US" sz="4100" kern="1200" dirty="0"/>
        </a:p>
      </dsp:txBody>
      <dsp:txXfrm>
        <a:off x="3384599" y="954455"/>
        <a:ext cx="1962805" cy="752345"/>
      </dsp:txXfrm>
    </dsp:sp>
    <dsp:sp modelId="{EB2F67DF-FC88-494E-B6E5-1C80C7745428}">
      <dsp:nvSpPr>
        <dsp:cNvPr id="0" name=""/>
        <dsp:cNvSpPr/>
      </dsp:nvSpPr>
      <dsp:spPr>
        <a:xfrm>
          <a:off x="5715007" y="1295404"/>
          <a:ext cx="2260822" cy="186470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Analyze data to draw conclusions about the hunch– true or false</a:t>
          </a:r>
          <a:endParaRPr lang="en-US" sz="2000" kern="1200" dirty="0"/>
        </a:p>
      </dsp:txBody>
      <dsp:txXfrm>
        <a:off x="5757919" y="1338316"/>
        <a:ext cx="2174998" cy="1379301"/>
      </dsp:txXfrm>
    </dsp:sp>
    <dsp:sp modelId="{D570014A-92DA-4A5C-B050-64EFAF71B5F8}">
      <dsp:nvSpPr>
        <dsp:cNvPr id="0" name=""/>
        <dsp:cNvSpPr/>
      </dsp:nvSpPr>
      <dsp:spPr>
        <a:xfrm>
          <a:off x="6219198" y="2795754"/>
          <a:ext cx="2009619" cy="7991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105" tIns="52070" rIns="78105" bIns="52070" numCol="1" spcCol="1270" anchor="ctr" anchorCtr="0">
          <a:noAutofit/>
        </a:bodyPr>
        <a:lstStyle/>
        <a:p>
          <a:pPr lvl="0" algn="ctr" defTabSz="1822450">
            <a:lnSpc>
              <a:spcPct val="90000"/>
            </a:lnSpc>
            <a:spcBef>
              <a:spcPct val="0"/>
            </a:spcBef>
            <a:spcAft>
              <a:spcPct val="35000"/>
            </a:spcAft>
          </a:pPr>
          <a:r>
            <a:rPr lang="en-US" sz="4100" kern="1200" dirty="0" smtClean="0"/>
            <a:t>Phase III</a:t>
          </a:r>
          <a:endParaRPr lang="en-US" sz="4100" kern="1200" dirty="0"/>
        </a:p>
      </dsp:txBody>
      <dsp:txXfrm>
        <a:off x="6242605" y="2819161"/>
        <a:ext cx="1962805" cy="7523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E0CBBD-0E2A-4798-85ED-D6A3C0C763D1}">
      <dsp:nvSpPr>
        <dsp:cNvPr id="0" name=""/>
        <dsp:cNvSpPr/>
      </dsp:nvSpPr>
      <dsp:spPr>
        <a:xfrm>
          <a:off x="4114800" y="1228260"/>
          <a:ext cx="1484494" cy="515279"/>
        </a:xfrm>
        <a:custGeom>
          <a:avLst/>
          <a:gdLst/>
          <a:ahLst/>
          <a:cxnLst/>
          <a:rect l="0" t="0" r="0" b="0"/>
          <a:pathLst>
            <a:path>
              <a:moveTo>
                <a:pt x="0" y="0"/>
              </a:moveTo>
              <a:lnTo>
                <a:pt x="0" y="257639"/>
              </a:lnTo>
              <a:lnTo>
                <a:pt x="1484494" y="257639"/>
              </a:lnTo>
              <a:lnTo>
                <a:pt x="1484494" y="5152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F642FB-D653-476D-AF18-B69C2302352A}">
      <dsp:nvSpPr>
        <dsp:cNvPr id="0" name=""/>
        <dsp:cNvSpPr/>
      </dsp:nvSpPr>
      <dsp:spPr>
        <a:xfrm>
          <a:off x="2630305" y="1228260"/>
          <a:ext cx="1484494" cy="515279"/>
        </a:xfrm>
        <a:custGeom>
          <a:avLst/>
          <a:gdLst/>
          <a:ahLst/>
          <a:cxnLst/>
          <a:rect l="0" t="0" r="0" b="0"/>
          <a:pathLst>
            <a:path>
              <a:moveTo>
                <a:pt x="1484494" y="0"/>
              </a:moveTo>
              <a:lnTo>
                <a:pt x="1484494" y="257639"/>
              </a:lnTo>
              <a:lnTo>
                <a:pt x="0" y="257639"/>
              </a:lnTo>
              <a:lnTo>
                <a:pt x="0" y="51527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C77C99-8C1D-474B-A123-988883F33D2C}">
      <dsp:nvSpPr>
        <dsp:cNvPr id="0" name=""/>
        <dsp:cNvSpPr/>
      </dsp:nvSpPr>
      <dsp:spPr>
        <a:xfrm>
          <a:off x="2887944" y="1405"/>
          <a:ext cx="2453710" cy="1226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smtClean="0"/>
            <a:t>Research design</a:t>
          </a:r>
          <a:endParaRPr lang="en-US" sz="4000" kern="1200" dirty="0"/>
        </a:p>
      </dsp:txBody>
      <dsp:txXfrm>
        <a:off x="2887944" y="1405"/>
        <a:ext cx="2453710" cy="1226855"/>
      </dsp:txXfrm>
    </dsp:sp>
    <dsp:sp modelId="{0F2F474A-65E5-4FBB-9B44-41B3E04E83A0}">
      <dsp:nvSpPr>
        <dsp:cNvPr id="0" name=""/>
        <dsp:cNvSpPr/>
      </dsp:nvSpPr>
      <dsp:spPr>
        <a:xfrm>
          <a:off x="1403449" y="1743539"/>
          <a:ext cx="2453710" cy="1226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smtClean="0"/>
            <a:t>Exploratory</a:t>
          </a:r>
          <a:endParaRPr lang="en-US" sz="4000" kern="1200" dirty="0"/>
        </a:p>
      </dsp:txBody>
      <dsp:txXfrm>
        <a:off x="1403449" y="1743539"/>
        <a:ext cx="2453710" cy="1226855"/>
      </dsp:txXfrm>
    </dsp:sp>
    <dsp:sp modelId="{BA05EF22-D6AA-4C2B-A611-10747A98031B}">
      <dsp:nvSpPr>
        <dsp:cNvPr id="0" name=""/>
        <dsp:cNvSpPr/>
      </dsp:nvSpPr>
      <dsp:spPr>
        <a:xfrm>
          <a:off x="4372439" y="1743539"/>
          <a:ext cx="2453710" cy="122685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smtClean="0"/>
            <a:t>Conclusive</a:t>
          </a:r>
          <a:endParaRPr lang="en-US" sz="4000" kern="1200" dirty="0"/>
        </a:p>
      </dsp:txBody>
      <dsp:txXfrm>
        <a:off x="4372439" y="1743539"/>
        <a:ext cx="2453710" cy="12268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31C2AC-06DA-445A-BDE6-023FD6A42BE8}">
      <dsp:nvSpPr>
        <dsp:cNvPr id="0" name=""/>
        <dsp:cNvSpPr/>
      </dsp:nvSpPr>
      <dsp:spPr>
        <a:xfrm>
          <a:off x="4908425" y="908896"/>
          <a:ext cx="872988" cy="415463"/>
        </a:xfrm>
        <a:custGeom>
          <a:avLst/>
          <a:gdLst/>
          <a:ahLst/>
          <a:cxnLst/>
          <a:rect l="0" t="0" r="0" b="0"/>
          <a:pathLst>
            <a:path>
              <a:moveTo>
                <a:pt x="0" y="0"/>
              </a:moveTo>
              <a:lnTo>
                <a:pt x="0" y="283126"/>
              </a:lnTo>
              <a:lnTo>
                <a:pt x="872988" y="283126"/>
              </a:lnTo>
              <a:lnTo>
                <a:pt x="872988" y="4154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8EA716-0C9E-4D14-B5AD-092B37F7DDDB}">
      <dsp:nvSpPr>
        <dsp:cNvPr id="0" name=""/>
        <dsp:cNvSpPr/>
      </dsp:nvSpPr>
      <dsp:spPr>
        <a:xfrm>
          <a:off x="4035437" y="2231473"/>
          <a:ext cx="872988" cy="415463"/>
        </a:xfrm>
        <a:custGeom>
          <a:avLst/>
          <a:gdLst/>
          <a:ahLst/>
          <a:cxnLst/>
          <a:rect l="0" t="0" r="0" b="0"/>
          <a:pathLst>
            <a:path>
              <a:moveTo>
                <a:pt x="0" y="0"/>
              </a:moveTo>
              <a:lnTo>
                <a:pt x="0" y="283126"/>
              </a:lnTo>
              <a:lnTo>
                <a:pt x="872988" y="283126"/>
              </a:lnTo>
              <a:lnTo>
                <a:pt x="872988" y="4154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F2FA9E-A124-4347-B448-95A93A385A44}">
      <dsp:nvSpPr>
        <dsp:cNvPr id="0" name=""/>
        <dsp:cNvSpPr/>
      </dsp:nvSpPr>
      <dsp:spPr>
        <a:xfrm>
          <a:off x="3162448" y="3554051"/>
          <a:ext cx="872988" cy="415463"/>
        </a:xfrm>
        <a:custGeom>
          <a:avLst/>
          <a:gdLst/>
          <a:ahLst/>
          <a:cxnLst/>
          <a:rect l="0" t="0" r="0" b="0"/>
          <a:pathLst>
            <a:path>
              <a:moveTo>
                <a:pt x="0" y="0"/>
              </a:moveTo>
              <a:lnTo>
                <a:pt x="0" y="283126"/>
              </a:lnTo>
              <a:lnTo>
                <a:pt x="872988" y="283126"/>
              </a:lnTo>
              <a:lnTo>
                <a:pt x="872988" y="4154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55425C-9FCF-4A57-A231-D4D6E5031136}">
      <dsp:nvSpPr>
        <dsp:cNvPr id="0" name=""/>
        <dsp:cNvSpPr/>
      </dsp:nvSpPr>
      <dsp:spPr>
        <a:xfrm>
          <a:off x="2289460" y="3554051"/>
          <a:ext cx="872988" cy="415463"/>
        </a:xfrm>
        <a:custGeom>
          <a:avLst/>
          <a:gdLst/>
          <a:ahLst/>
          <a:cxnLst/>
          <a:rect l="0" t="0" r="0" b="0"/>
          <a:pathLst>
            <a:path>
              <a:moveTo>
                <a:pt x="872988" y="0"/>
              </a:moveTo>
              <a:lnTo>
                <a:pt x="872988" y="283126"/>
              </a:lnTo>
              <a:lnTo>
                <a:pt x="0" y="283126"/>
              </a:lnTo>
              <a:lnTo>
                <a:pt x="0" y="4154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EE7986-FF55-4B24-AC1F-969865D15844}">
      <dsp:nvSpPr>
        <dsp:cNvPr id="0" name=""/>
        <dsp:cNvSpPr/>
      </dsp:nvSpPr>
      <dsp:spPr>
        <a:xfrm>
          <a:off x="3162448" y="2231473"/>
          <a:ext cx="872988" cy="415463"/>
        </a:xfrm>
        <a:custGeom>
          <a:avLst/>
          <a:gdLst/>
          <a:ahLst/>
          <a:cxnLst/>
          <a:rect l="0" t="0" r="0" b="0"/>
          <a:pathLst>
            <a:path>
              <a:moveTo>
                <a:pt x="872988" y="0"/>
              </a:moveTo>
              <a:lnTo>
                <a:pt x="872988" y="283126"/>
              </a:lnTo>
              <a:lnTo>
                <a:pt x="0" y="283126"/>
              </a:lnTo>
              <a:lnTo>
                <a:pt x="0" y="41546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5A0C17-8786-4EDE-89D3-9C51E185A8ED}">
      <dsp:nvSpPr>
        <dsp:cNvPr id="0" name=""/>
        <dsp:cNvSpPr/>
      </dsp:nvSpPr>
      <dsp:spPr>
        <a:xfrm>
          <a:off x="4035437" y="908896"/>
          <a:ext cx="872988" cy="415463"/>
        </a:xfrm>
        <a:custGeom>
          <a:avLst/>
          <a:gdLst/>
          <a:ahLst/>
          <a:cxnLst/>
          <a:rect l="0" t="0" r="0" b="0"/>
          <a:pathLst>
            <a:path>
              <a:moveTo>
                <a:pt x="872988" y="0"/>
              </a:moveTo>
              <a:lnTo>
                <a:pt x="872988" y="283126"/>
              </a:lnTo>
              <a:lnTo>
                <a:pt x="0" y="283126"/>
              </a:lnTo>
              <a:lnTo>
                <a:pt x="0" y="41546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691EA9-FA46-4061-94AB-99E7FBCC831D}">
      <dsp:nvSpPr>
        <dsp:cNvPr id="0" name=""/>
        <dsp:cNvSpPr/>
      </dsp:nvSpPr>
      <dsp:spPr>
        <a:xfrm>
          <a:off x="4194162" y="1781"/>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E0D932-2625-4136-AD1A-0184353E7797}">
      <dsp:nvSpPr>
        <dsp:cNvPr id="0" name=""/>
        <dsp:cNvSpPr/>
      </dsp:nvSpPr>
      <dsp:spPr>
        <a:xfrm>
          <a:off x="4352887" y="152570"/>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Conclusive Research design</a:t>
          </a:r>
          <a:endParaRPr lang="en-US" sz="1700" kern="1200" dirty="0"/>
        </a:p>
      </dsp:txBody>
      <dsp:txXfrm>
        <a:off x="4379455" y="179138"/>
        <a:ext cx="1375390" cy="853978"/>
      </dsp:txXfrm>
    </dsp:sp>
    <dsp:sp modelId="{76104A11-7031-4BF8-B1EA-69D45278E7E3}">
      <dsp:nvSpPr>
        <dsp:cNvPr id="0" name=""/>
        <dsp:cNvSpPr/>
      </dsp:nvSpPr>
      <dsp:spPr>
        <a:xfrm>
          <a:off x="3321174" y="1324359"/>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B69DA3-4DE8-4F04-A636-128A796D5F7B}">
      <dsp:nvSpPr>
        <dsp:cNvPr id="0" name=""/>
        <dsp:cNvSpPr/>
      </dsp:nvSpPr>
      <dsp:spPr>
        <a:xfrm>
          <a:off x="3479899" y="1475148"/>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Descriptive Research</a:t>
          </a:r>
          <a:endParaRPr lang="en-US" sz="1700" kern="1200" dirty="0"/>
        </a:p>
      </dsp:txBody>
      <dsp:txXfrm>
        <a:off x="3506467" y="1501716"/>
        <a:ext cx="1375390" cy="853978"/>
      </dsp:txXfrm>
    </dsp:sp>
    <dsp:sp modelId="{B8ABC098-1F15-423D-8CD8-2DD357669AC0}">
      <dsp:nvSpPr>
        <dsp:cNvPr id="0" name=""/>
        <dsp:cNvSpPr/>
      </dsp:nvSpPr>
      <dsp:spPr>
        <a:xfrm>
          <a:off x="2448185" y="2646937"/>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8A59E9-47C7-4A3F-9CE0-B3786BFC1112}">
      <dsp:nvSpPr>
        <dsp:cNvPr id="0" name=""/>
        <dsp:cNvSpPr/>
      </dsp:nvSpPr>
      <dsp:spPr>
        <a:xfrm>
          <a:off x="2606910" y="2797726"/>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Cross sectional research</a:t>
          </a:r>
          <a:endParaRPr lang="en-US" sz="1700" kern="1200" dirty="0"/>
        </a:p>
      </dsp:txBody>
      <dsp:txXfrm>
        <a:off x="2633478" y="2824294"/>
        <a:ext cx="1375390" cy="853978"/>
      </dsp:txXfrm>
    </dsp:sp>
    <dsp:sp modelId="{F53E340A-3D6B-48C2-96A5-8A6C9D3C5423}">
      <dsp:nvSpPr>
        <dsp:cNvPr id="0" name=""/>
        <dsp:cNvSpPr/>
      </dsp:nvSpPr>
      <dsp:spPr>
        <a:xfrm>
          <a:off x="1575196" y="3969514"/>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A2EE69-831D-409D-A4F5-8936C2C698E4}">
      <dsp:nvSpPr>
        <dsp:cNvPr id="0" name=""/>
        <dsp:cNvSpPr/>
      </dsp:nvSpPr>
      <dsp:spPr>
        <a:xfrm>
          <a:off x="1733922" y="4120303"/>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Single cross sectional design</a:t>
          </a:r>
          <a:endParaRPr lang="en-US" sz="1700" kern="1200" dirty="0"/>
        </a:p>
      </dsp:txBody>
      <dsp:txXfrm>
        <a:off x="1760490" y="4146871"/>
        <a:ext cx="1375390" cy="853978"/>
      </dsp:txXfrm>
    </dsp:sp>
    <dsp:sp modelId="{35DE6354-D48B-4574-B6C0-ECAEAC75B4F5}">
      <dsp:nvSpPr>
        <dsp:cNvPr id="0" name=""/>
        <dsp:cNvSpPr/>
      </dsp:nvSpPr>
      <dsp:spPr>
        <a:xfrm>
          <a:off x="3321174" y="3969514"/>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4CA0F5-8F96-4711-B4E5-5A515DBE3EA8}">
      <dsp:nvSpPr>
        <dsp:cNvPr id="0" name=""/>
        <dsp:cNvSpPr/>
      </dsp:nvSpPr>
      <dsp:spPr>
        <a:xfrm>
          <a:off x="3479899" y="4120303"/>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Multiple cross sectional design</a:t>
          </a:r>
          <a:endParaRPr lang="en-US" sz="1700" kern="1200" dirty="0"/>
        </a:p>
      </dsp:txBody>
      <dsp:txXfrm>
        <a:off x="3506467" y="4146871"/>
        <a:ext cx="1375390" cy="853978"/>
      </dsp:txXfrm>
    </dsp:sp>
    <dsp:sp modelId="{E7ADB3C7-71D1-4C36-867E-FC7F98CC2A48}">
      <dsp:nvSpPr>
        <dsp:cNvPr id="0" name=""/>
        <dsp:cNvSpPr/>
      </dsp:nvSpPr>
      <dsp:spPr>
        <a:xfrm>
          <a:off x="4194162" y="2646937"/>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D62D78-9A90-4E12-B333-3E6CDF3CEA5D}">
      <dsp:nvSpPr>
        <dsp:cNvPr id="0" name=""/>
        <dsp:cNvSpPr/>
      </dsp:nvSpPr>
      <dsp:spPr>
        <a:xfrm>
          <a:off x="4352887" y="2797726"/>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Longitudinal research</a:t>
          </a:r>
          <a:endParaRPr lang="en-US" sz="1700" kern="1200" dirty="0"/>
        </a:p>
      </dsp:txBody>
      <dsp:txXfrm>
        <a:off x="4379455" y="2824294"/>
        <a:ext cx="1375390" cy="853978"/>
      </dsp:txXfrm>
    </dsp:sp>
    <dsp:sp modelId="{9440DB44-5CEB-4235-9842-90010AD1D442}">
      <dsp:nvSpPr>
        <dsp:cNvPr id="0" name=""/>
        <dsp:cNvSpPr/>
      </dsp:nvSpPr>
      <dsp:spPr>
        <a:xfrm>
          <a:off x="5067151" y="1324359"/>
          <a:ext cx="1428526" cy="9071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22FE6F-A7D5-4DFB-A5F7-3DC150BA6833}">
      <dsp:nvSpPr>
        <dsp:cNvPr id="0" name=""/>
        <dsp:cNvSpPr/>
      </dsp:nvSpPr>
      <dsp:spPr>
        <a:xfrm>
          <a:off x="5225876" y="1475148"/>
          <a:ext cx="1428526" cy="90711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Causal research</a:t>
          </a:r>
          <a:endParaRPr lang="en-US" sz="1700" kern="1200" dirty="0"/>
        </a:p>
      </dsp:txBody>
      <dsp:txXfrm>
        <a:off x="5252444" y="1501716"/>
        <a:ext cx="1375390" cy="8539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75BF88-204A-41F1-941D-CF9271A52370}">
      <dsp:nvSpPr>
        <dsp:cNvPr id="0" name=""/>
        <dsp:cNvSpPr/>
      </dsp:nvSpPr>
      <dsp:spPr>
        <a:xfrm>
          <a:off x="1785" y="1010022"/>
          <a:ext cx="3427511" cy="1713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a:lnSpc>
              <a:spcPct val="90000"/>
            </a:lnSpc>
            <a:spcBef>
              <a:spcPct val="0"/>
            </a:spcBef>
            <a:spcAft>
              <a:spcPct val="35000"/>
            </a:spcAft>
          </a:pPr>
          <a:r>
            <a:rPr lang="en-US" sz="4300" kern="1200" dirty="0" smtClean="0"/>
            <a:t>Total Error</a:t>
          </a:r>
          <a:endParaRPr lang="en-US" sz="4300" kern="1200" dirty="0"/>
        </a:p>
      </dsp:txBody>
      <dsp:txXfrm>
        <a:off x="51979" y="1060216"/>
        <a:ext cx="3327123" cy="1613367"/>
      </dsp:txXfrm>
    </dsp:sp>
    <dsp:sp modelId="{6F31EEDA-A61B-4B94-B085-62BE56E6AAC3}">
      <dsp:nvSpPr>
        <dsp:cNvPr id="0" name=""/>
        <dsp:cNvSpPr/>
      </dsp:nvSpPr>
      <dsp:spPr>
        <a:xfrm rot="19457599">
          <a:off x="3270601" y="1332886"/>
          <a:ext cx="1688397" cy="82617"/>
        </a:xfrm>
        <a:custGeom>
          <a:avLst/>
          <a:gdLst/>
          <a:ahLst/>
          <a:cxnLst/>
          <a:rect l="0" t="0" r="0" b="0"/>
          <a:pathLst>
            <a:path>
              <a:moveTo>
                <a:pt x="0" y="41308"/>
              </a:moveTo>
              <a:lnTo>
                <a:pt x="1688397" y="413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4072590" y="1331985"/>
        <a:ext cx="84419" cy="84419"/>
      </dsp:txXfrm>
    </dsp:sp>
    <dsp:sp modelId="{33BB7268-F523-48E3-8B00-030F007A73DE}">
      <dsp:nvSpPr>
        <dsp:cNvPr id="0" name=""/>
        <dsp:cNvSpPr/>
      </dsp:nvSpPr>
      <dsp:spPr>
        <a:xfrm>
          <a:off x="4800302" y="24612"/>
          <a:ext cx="3427511" cy="1713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a:lnSpc>
              <a:spcPct val="90000"/>
            </a:lnSpc>
            <a:spcBef>
              <a:spcPct val="0"/>
            </a:spcBef>
            <a:spcAft>
              <a:spcPct val="35000"/>
            </a:spcAft>
          </a:pPr>
          <a:r>
            <a:rPr lang="en-US" sz="4300" kern="1200" dirty="0" smtClean="0"/>
            <a:t>Random Sampling Error</a:t>
          </a:r>
          <a:endParaRPr lang="en-US" sz="4300" kern="1200" dirty="0"/>
        </a:p>
      </dsp:txBody>
      <dsp:txXfrm>
        <a:off x="4850496" y="74806"/>
        <a:ext cx="3327123" cy="1613367"/>
      </dsp:txXfrm>
    </dsp:sp>
    <dsp:sp modelId="{63C78AE5-6E7D-4A1E-939A-0BB3D3153428}">
      <dsp:nvSpPr>
        <dsp:cNvPr id="0" name=""/>
        <dsp:cNvSpPr/>
      </dsp:nvSpPr>
      <dsp:spPr>
        <a:xfrm rot="2142401">
          <a:off x="3270601" y="2318296"/>
          <a:ext cx="1688397" cy="82617"/>
        </a:xfrm>
        <a:custGeom>
          <a:avLst/>
          <a:gdLst/>
          <a:ahLst/>
          <a:cxnLst/>
          <a:rect l="0" t="0" r="0" b="0"/>
          <a:pathLst>
            <a:path>
              <a:moveTo>
                <a:pt x="0" y="41308"/>
              </a:moveTo>
              <a:lnTo>
                <a:pt x="1688397" y="413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a:off x="4072590" y="2317394"/>
        <a:ext cx="84419" cy="84419"/>
      </dsp:txXfrm>
    </dsp:sp>
    <dsp:sp modelId="{D06B2DB4-6167-46E2-B6E1-81D572929584}">
      <dsp:nvSpPr>
        <dsp:cNvPr id="0" name=""/>
        <dsp:cNvSpPr/>
      </dsp:nvSpPr>
      <dsp:spPr>
        <a:xfrm>
          <a:off x="4800302" y="1995431"/>
          <a:ext cx="3427511" cy="17137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a:lnSpc>
              <a:spcPct val="90000"/>
            </a:lnSpc>
            <a:spcBef>
              <a:spcPct val="0"/>
            </a:spcBef>
            <a:spcAft>
              <a:spcPct val="35000"/>
            </a:spcAft>
          </a:pPr>
          <a:r>
            <a:rPr lang="en-US" sz="4300" kern="1200" dirty="0" smtClean="0"/>
            <a:t>Non Sampling Error</a:t>
          </a:r>
          <a:endParaRPr lang="en-US" sz="4300" kern="1200" dirty="0"/>
        </a:p>
      </dsp:txBody>
      <dsp:txXfrm>
        <a:off x="4850496" y="2045625"/>
        <a:ext cx="3327123" cy="161336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4B7BA3-C5C4-4EFA-8691-878313AD7885}">
      <dsp:nvSpPr>
        <dsp:cNvPr id="0" name=""/>
        <dsp:cNvSpPr/>
      </dsp:nvSpPr>
      <dsp:spPr>
        <a:xfrm>
          <a:off x="3963910" y="1724683"/>
          <a:ext cx="1659783" cy="789905"/>
        </a:xfrm>
        <a:custGeom>
          <a:avLst/>
          <a:gdLst/>
          <a:ahLst/>
          <a:cxnLst/>
          <a:rect l="0" t="0" r="0" b="0"/>
          <a:pathLst>
            <a:path>
              <a:moveTo>
                <a:pt x="0" y="0"/>
              </a:moveTo>
              <a:lnTo>
                <a:pt x="0" y="538297"/>
              </a:lnTo>
              <a:lnTo>
                <a:pt x="1659783" y="538297"/>
              </a:lnTo>
              <a:lnTo>
                <a:pt x="1659783" y="7899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18EBE2-CFDF-422F-90E1-50D65C7F2950}">
      <dsp:nvSpPr>
        <dsp:cNvPr id="0" name=""/>
        <dsp:cNvSpPr/>
      </dsp:nvSpPr>
      <dsp:spPr>
        <a:xfrm>
          <a:off x="2304127" y="1724683"/>
          <a:ext cx="1659783" cy="789905"/>
        </a:xfrm>
        <a:custGeom>
          <a:avLst/>
          <a:gdLst/>
          <a:ahLst/>
          <a:cxnLst/>
          <a:rect l="0" t="0" r="0" b="0"/>
          <a:pathLst>
            <a:path>
              <a:moveTo>
                <a:pt x="1659783" y="0"/>
              </a:moveTo>
              <a:lnTo>
                <a:pt x="1659783" y="538297"/>
              </a:lnTo>
              <a:lnTo>
                <a:pt x="0" y="538297"/>
              </a:lnTo>
              <a:lnTo>
                <a:pt x="0" y="7899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9A26C7-2541-4A21-A1D0-FCDC22EBED9C}">
      <dsp:nvSpPr>
        <dsp:cNvPr id="0" name=""/>
        <dsp:cNvSpPr/>
      </dsp:nvSpPr>
      <dsp:spPr>
        <a:xfrm>
          <a:off x="2605906" y="17"/>
          <a:ext cx="2716009" cy="17246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EF581B-D4A0-4239-84A0-E3A74CD1AA46}">
      <dsp:nvSpPr>
        <dsp:cNvPr id="0" name=""/>
        <dsp:cNvSpPr/>
      </dsp:nvSpPr>
      <dsp:spPr>
        <a:xfrm>
          <a:off x="2907684" y="286707"/>
          <a:ext cx="2716009" cy="17246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Non Sampling Error</a:t>
          </a:r>
          <a:endParaRPr lang="en-US" sz="3200" kern="1200" dirty="0"/>
        </a:p>
      </dsp:txBody>
      <dsp:txXfrm>
        <a:off x="2958198" y="337221"/>
        <a:ext cx="2614981" cy="1623637"/>
      </dsp:txXfrm>
    </dsp:sp>
    <dsp:sp modelId="{0F281A92-47D9-4459-B6E3-0D32E0684C7E}">
      <dsp:nvSpPr>
        <dsp:cNvPr id="0" name=""/>
        <dsp:cNvSpPr/>
      </dsp:nvSpPr>
      <dsp:spPr>
        <a:xfrm>
          <a:off x="946122" y="2514589"/>
          <a:ext cx="2716009" cy="17246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341E06-B7B6-4C6D-AD2B-3A175A44B86F}">
      <dsp:nvSpPr>
        <dsp:cNvPr id="0" name=""/>
        <dsp:cNvSpPr/>
      </dsp:nvSpPr>
      <dsp:spPr>
        <a:xfrm>
          <a:off x="1247901" y="2801279"/>
          <a:ext cx="2716009" cy="17246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Response Error</a:t>
          </a:r>
          <a:endParaRPr lang="en-US" sz="3200" kern="1200" dirty="0"/>
        </a:p>
      </dsp:txBody>
      <dsp:txXfrm>
        <a:off x="1298415" y="2851793"/>
        <a:ext cx="2614981" cy="1623637"/>
      </dsp:txXfrm>
    </dsp:sp>
    <dsp:sp modelId="{B5212C30-6646-4C7C-8587-7D01CC02A831}">
      <dsp:nvSpPr>
        <dsp:cNvPr id="0" name=""/>
        <dsp:cNvSpPr/>
      </dsp:nvSpPr>
      <dsp:spPr>
        <a:xfrm>
          <a:off x="4265689" y="2514589"/>
          <a:ext cx="2716009" cy="17246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DDDD74-4AC9-4923-BCEC-1D4C2570F03C}">
      <dsp:nvSpPr>
        <dsp:cNvPr id="0" name=""/>
        <dsp:cNvSpPr/>
      </dsp:nvSpPr>
      <dsp:spPr>
        <a:xfrm>
          <a:off x="4567468" y="2801279"/>
          <a:ext cx="2716009" cy="172466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Non Response Error</a:t>
          </a:r>
          <a:endParaRPr lang="en-US" sz="3200" kern="1200" dirty="0"/>
        </a:p>
      </dsp:txBody>
      <dsp:txXfrm>
        <a:off x="4617982" y="2851793"/>
        <a:ext cx="2614981" cy="16236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4E5DA0-BD36-423A-930C-40F9E3C0BEB5}">
      <dsp:nvSpPr>
        <dsp:cNvPr id="0" name=""/>
        <dsp:cNvSpPr/>
      </dsp:nvSpPr>
      <dsp:spPr>
        <a:xfrm>
          <a:off x="4114799" y="1499970"/>
          <a:ext cx="2911251" cy="505258"/>
        </a:xfrm>
        <a:custGeom>
          <a:avLst/>
          <a:gdLst/>
          <a:ahLst/>
          <a:cxnLst/>
          <a:rect l="0" t="0" r="0" b="0"/>
          <a:pathLst>
            <a:path>
              <a:moveTo>
                <a:pt x="0" y="0"/>
              </a:moveTo>
              <a:lnTo>
                <a:pt x="0" y="252629"/>
              </a:lnTo>
              <a:lnTo>
                <a:pt x="2911251" y="252629"/>
              </a:lnTo>
              <a:lnTo>
                <a:pt x="2911251" y="505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EB64A9-9778-482B-8C87-83FEC1F3D97A}">
      <dsp:nvSpPr>
        <dsp:cNvPr id="0" name=""/>
        <dsp:cNvSpPr/>
      </dsp:nvSpPr>
      <dsp:spPr>
        <a:xfrm>
          <a:off x="4069079" y="1499970"/>
          <a:ext cx="91440" cy="505258"/>
        </a:xfrm>
        <a:custGeom>
          <a:avLst/>
          <a:gdLst/>
          <a:ahLst/>
          <a:cxnLst/>
          <a:rect l="0" t="0" r="0" b="0"/>
          <a:pathLst>
            <a:path>
              <a:moveTo>
                <a:pt x="45720" y="0"/>
              </a:moveTo>
              <a:lnTo>
                <a:pt x="45720" y="505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B42857-1115-4418-89E4-5A4F27427B7A}">
      <dsp:nvSpPr>
        <dsp:cNvPr id="0" name=""/>
        <dsp:cNvSpPr/>
      </dsp:nvSpPr>
      <dsp:spPr>
        <a:xfrm>
          <a:off x="1203548" y="1499970"/>
          <a:ext cx="2911251" cy="505258"/>
        </a:xfrm>
        <a:custGeom>
          <a:avLst/>
          <a:gdLst/>
          <a:ahLst/>
          <a:cxnLst/>
          <a:rect l="0" t="0" r="0" b="0"/>
          <a:pathLst>
            <a:path>
              <a:moveTo>
                <a:pt x="2911251" y="0"/>
              </a:moveTo>
              <a:lnTo>
                <a:pt x="2911251" y="252629"/>
              </a:lnTo>
              <a:lnTo>
                <a:pt x="0" y="252629"/>
              </a:lnTo>
              <a:lnTo>
                <a:pt x="0" y="5052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880778-8D9B-4212-8101-7513334FF5EC}">
      <dsp:nvSpPr>
        <dsp:cNvPr id="0" name=""/>
        <dsp:cNvSpPr/>
      </dsp:nvSpPr>
      <dsp:spPr>
        <a:xfrm>
          <a:off x="2911803" y="296974"/>
          <a:ext cx="2405992" cy="12029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n-US" sz="3800" kern="1200" dirty="0" smtClean="0"/>
            <a:t>Response Error</a:t>
          </a:r>
          <a:endParaRPr lang="en-US" sz="3800" kern="1200" dirty="0"/>
        </a:p>
      </dsp:txBody>
      <dsp:txXfrm>
        <a:off x="2911803" y="296974"/>
        <a:ext cx="2405992" cy="1202996"/>
      </dsp:txXfrm>
    </dsp:sp>
    <dsp:sp modelId="{56BCC816-36C3-4DA9-96AB-3FC3396D089C}">
      <dsp:nvSpPr>
        <dsp:cNvPr id="0" name=""/>
        <dsp:cNvSpPr/>
      </dsp:nvSpPr>
      <dsp:spPr>
        <a:xfrm>
          <a:off x="552" y="2005229"/>
          <a:ext cx="2405992" cy="12029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n-US" sz="3800" kern="1200" dirty="0" smtClean="0"/>
            <a:t>Researcher Error</a:t>
          </a:r>
          <a:endParaRPr lang="en-US" sz="3800" kern="1200" dirty="0"/>
        </a:p>
      </dsp:txBody>
      <dsp:txXfrm>
        <a:off x="552" y="2005229"/>
        <a:ext cx="2405992" cy="1202996"/>
      </dsp:txXfrm>
    </dsp:sp>
    <dsp:sp modelId="{E5C1517F-A706-4DBB-A9ED-9D63E5A77A68}">
      <dsp:nvSpPr>
        <dsp:cNvPr id="0" name=""/>
        <dsp:cNvSpPr/>
      </dsp:nvSpPr>
      <dsp:spPr>
        <a:xfrm>
          <a:off x="2911803" y="2005229"/>
          <a:ext cx="2405992" cy="12029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n-US" sz="3800" kern="1200" dirty="0" smtClean="0"/>
            <a:t>Interviewer Error</a:t>
          </a:r>
          <a:endParaRPr lang="en-US" sz="3800" kern="1200" dirty="0"/>
        </a:p>
      </dsp:txBody>
      <dsp:txXfrm>
        <a:off x="2911803" y="2005229"/>
        <a:ext cx="2405992" cy="1202996"/>
      </dsp:txXfrm>
    </dsp:sp>
    <dsp:sp modelId="{C1AB44CB-084C-46BC-B525-4D68C1E8D128}">
      <dsp:nvSpPr>
        <dsp:cNvPr id="0" name=""/>
        <dsp:cNvSpPr/>
      </dsp:nvSpPr>
      <dsp:spPr>
        <a:xfrm>
          <a:off x="5823054" y="2005229"/>
          <a:ext cx="2405992" cy="120299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en-US" sz="3800" kern="1200" dirty="0" smtClean="0"/>
            <a:t>Respondent Error</a:t>
          </a:r>
          <a:endParaRPr lang="en-US" sz="3800" kern="1200" dirty="0"/>
        </a:p>
      </dsp:txBody>
      <dsp:txXfrm>
        <a:off x="5823054" y="2005229"/>
        <a:ext cx="2405992" cy="12029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500CF-3915-4538-99C5-65F0EF8FF4C0}">
      <dsp:nvSpPr>
        <dsp:cNvPr id="0" name=""/>
        <dsp:cNvSpPr/>
      </dsp:nvSpPr>
      <dsp:spPr>
        <a:xfrm>
          <a:off x="2176238" y="1859114"/>
          <a:ext cx="1615468" cy="807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Researcher Error</a:t>
          </a:r>
          <a:endParaRPr lang="en-US" sz="1700" kern="1200" dirty="0"/>
        </a:p>
      </dsp:txBody>
      <dsp:txXfrm>
        <a:off x="2199896" y="1882772"/>
        <a:ext cx="1568152" cy="760418"/>
      </dsp:txXfrm>
    </dsp:sp>
    <dsp:sp modelId="{387E8CB8-CE48-4C4D-9F7D-E3DEEB45C456}">
      <dsp:nvSpPr>
        <dsp:cNvPr id="0" name=""/>
        <dsp:cNvSpPr/>
      </dsp:nvSpPr>
      <dsp:spPr>
        <a:xfrm rot="17350740">
          <a:off x="3131319" y="1318025"/>
          <a:ext cx="1966961" cy="32124"/>
        </a:xfrm>
        <a:custGeom>
          <a:avLst/>
          <a:gdLst/>
          <a:ahLst/>
          <a:cxnLst/>
          <a:rect l="0" t="0" r="0" b="0"/>
          <a:pathLst>
            <a:path>
              <a:moveTo>
                <a:pt x="0" y="16062"/>
              </a:moveTo>
              <a:lnTo>
                <a:pt x="1966961" y="160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4065625" y="1284913"/>
        <a:ext cx="98348" cy="98348"/>
      </dsp:txXfrm>
    </dsp:sp>
    <dsp:sp modelId="{910A9AC9-0955-45A3-98A0-B33BFAD5806B}">
      <dsp:nvSpPr>
        <dsp:cNvPr id="0" name=""/>
        <dsp:cNvSpPr/>
      </dsp:nvSpPr>
      <dsp:spPr>
        <a:xfrm>
          <a:off x="4437893" y="1325"/>
          <a:ext cx="1615468" cy="807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Surrogate Information Error</a:t>
          </a:r>
          <a:endParaRPr lang="en-US" sz="1700" kern="1200" dirty="0"/>
        </a:p>
      </dsp:txBody>
      <dsp:txXfrm>
        <a:off x="4461551" y="24983"/>
        <a:ext cx="1568152" cy="760418"/>
      </dsp:txXfrm>
    </dsp:sp>
    <dsp:sp modelId="{019FDB73-A0B5-4750-A03F-07BD1412D1D7}">
      <dsp:nvSpPr>
        <dsp:cNvPr id="0" name=""/>
        <dsp:cNvSpPr/>
      </dsp:nvSpPr>
      <dsp:spPr>
        <a:xfrm rot="18289469">
          <a:off x="3549025" y="1782472"/>
          <a:ext cx="1131548" cy="32124"/>
        </a:xfrm>
        <a:custGeom>
          <a:avLst/>
          <a:gdLst/>
          <a:ahLst/>
          <a:cxnLst/>
          <a:rect l="0" t="0" r="0" b="0"/>
          <a:pathLst>
            <a:path>
              <a:moveTo>
                <a:pt x="0" y="16062"/>
              </a:moveTo>
              <a:lnTo>
                <a:pt x="1131548" y="160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086511" y="1770245"/>
        <a:ext cx="56577" cy="56577"/>
      </dsp:txXfrm>
    </dsp:sp>
    <dsp:sp modelId="{72C24F76-B677-4DC1-8575-FE06A9A94A63}">
      <dsp:nvSpPr>
        <dsp:cNvPr id="0" name=""/>
        <dsp:cNvSpPr/>
      </dsp:nvSpPr>
      <dsp:spPr>
        <a:xfrm>
          <a:off x="4437893" y="930220"/>
          <a:ext cx="1615468" cy="807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Measurement Error</a:t>
          </a:r>
          <a:endParaRPr lang="en-US" sz="1700" kern="1200" dirty="0"/>
        </a:p>
      </dsp:txBody>
      <dsp:txXfrm>
        <a:off x="4461551" y="953878"/>
        <a:ext cx="1568152" cy="760418"/>
      </dsp:txXfrm>
    </dsp:sp>
    <dsp:sp modelId="{FBC84745-5951-49DB-B389-755EC322780E}">
      <dsp:nvSpPr>
        <dsp:cNvPr id="0" name=""/>
        <dsp:cNvSpPr/>
      </dsp:nvSpPr>
      <dsp:spPr>
        <a:xfrm>
          <a:off x="3791706" y="2246919"/>
          <a:ext cx="646187" cy="32124"/>
        </a:xfrm>
        <a:custGeom>
          <a:avLst/>
          <a:gdLst/>
          <a:ahLst/>
          <a:cxnLst/>
          <a:rect l="0" t="0" r="0" b="0"/>
          <a:pathLst>
            <a:path>
              <a:moveTo>
                <a:pt x="0" y="16062"/>
              </a:moveTo>
              <a:lnTo>
                <a:pt x="646187" y="160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098645" y="2246826"/>
        <a:ext cx="32309" cy="32309"/>
      </dsp:txXfrm>
    </dsp:sp>
    <dsp:sp modelId="{7665BAA3-AC9F-4DD3-B14D-0AD3453DC460}">
      <dsp:nvSpPr>
        <dsp:cNvPr id="0" name=""/>
        <dsp:cNvSpPr/>
      </dsp:nvSpPr>
      <dsp:spPr>
        <a:xfrm>
          <a:off x="4437893" y="1859114"/>
          <a:ext cx="1615468" cy="807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Population Definition Error</a:t>
          </a:r>
          <a:endParaRPr lang="en-US" sz="1700" kern="1200" dirty="0"/>
        </a:p>
      </dsp:txBody>
      <dsp:txXfrm>
        <a:off x="4461551" y="1882772"/>
        <a:ext cx="1568152" cy="760418"/>
      </dsp:txXfrm>
    </dsp:sp>
    <dsp:sp modelId="{8D30CCC9-EA6F-47EF-9A2A-FD43A99483B8}">
      <dsp:nvSpPr>
        <dsp:cNvPr id="0" name=""/>
        <dsp:cNvSpPr/>
      </dsp:nvSpPr>
      <dsp:spPr>
        <a:xfrm rot="3310531">
          <a:off x="3549025" y="2711366"/>
          <a:ext cx="1131548" cy="32124"/>
        </a:xfrm>
        <a:custGeom>
          <a:avLst/>
          <a:gdLst/>
          <a:ahLst/>
          <a:cxnLst/>
          <a:rect l="0" t="0" r="0" b="0"/>
          <a:pathLst>
            <a:path>
              <a:moveTo>
                <a:pt x="0" y="16062"/>
              </a:moveTo>
              <a:lnTo>
                <a:pt x="1131548" y="160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086511" y="2699139"/>
        <a:ext cx="56577" cy="56577"/>
      </dsp:txXfrm>
    </dsp:sp>
    <dsp:sp modelId="{17955AAF-E245-47EC-B122-4EBF03E4E8C6}">
      <dsp:nvSpPr>
        <dsp:cNvPr id="0" name=""/>
        <dsp:cNvSpPr/>
      </dsp:nvSpPr>
      <dsp:spPr>
        <a:xfrm>
          <a:off x="4437893" y="2788008"/>
          <a:ext cx="1615468" cy="807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Sampling Frame Error</a:t>
          </a:r>
          <a:endParaRPr lang="en-US" sz="1700" kern="1200" dirty="0"/>
        </a:p>
      </dsp:txBody>
      <dsp:txXfrm>
        <a:off x="4461551" y="2811666"/>
        <a:ext cx="1568152" cy="760418"/>
      </dsp:txXfrm>
    </dsp:sp>
    <dsp:sp modelId="{92B851AF-C24D-4646-A20A-E29DBD1F7A2B}">
      <dsp:nvSpPr>
        <dsp:cNvPr id="0" name=""/>
        <dsp:cNvSpPr/>
      </dsp:nvSpPr>
      <dsp:spPr>
        <a:xfrm rot="4249260">
          <a:off x="3131319" y="3175813"/>
          <a:ext cx="1966961" cy="32124"/>
        </a:xfrm>
        <a:custGeom>
          <a:avLst/>
          <a:gdLst/>
          <a:ahLst/>
          <a:cxnLst/>
          <a:rect l="0" t="0" r="0" b="0"/>
          <a:pathLst>
            <a:path>
              <a:moveTo>
                <a:pt x="0" y="16062"/>
              </a:moveTo>
              <a:lnTo>
                <a:pt x="1966961" y="1606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4065625" y="3142701"/>
        <a:ext cx="98348" cy="98348"/>
      </dsp:txXfrm>
    </dsp:sp>
    <dsp:sp modelId="{52A94A00-46EE-4A92-8F55-288F480C99BC}">
      <dsp:nvSpPr>
        <dsp:cNvPr id="0" name=""/>
        <dsp:cNvSpPr/>
      </dsp:nvSpPr>
      <dsp:spPr>
        <a:xfrm>
          <a:off x="4437893" y="3716902"/>
          <a:ext cx="1615468" cy="807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Data Analysis Error</a:t>
          </a:r>
          <a:endParaRPr lang="en-US" sz="1700" kern="1200" dirty="0"/>
        </a:p>
      </dsp:txBody>
      <dsp:txXfrm>
        <a:off x="4461551" y="3740560"/>
        <a:ext cx="1568152" cy="76041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59F50-B4A6-440D-ACB1-888F6C863300}">
      <dsp:nvSpPr>
        <dsp:cNvPr id="0" name=""/>
        <dsp:cNvSpPr/>
      </dsp:nvSpPr>
      <dsp:spPr>
        <a:xfrm>
          <a:off x="4114800" y="2076542"/>
          <a:ext cx="3222736" cy="372878"/>
        </a:xfrm>
        <a:custGeom>
          <a:avLst/>
          <a:gdLst/>
          <a:ahLst/>
          <a:cxnLst/>
          <a:rect l="0" t="0" r="0" b="0"/>
          <a:pathLst>
            <a:path>
              <a:moveTo>
                <a:pt x="0" y="0"/>
              </a:moveTo>
              <a:lnTo>
                <a:pt x="0" y="186439"/>
              </a:lnTo>
              <a:lnTo>
                <a:pt x="3222736" y="186439"/>
              </a:lnTo>
              <a:lnTo>
                <a:pt x="3222736" y="3728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DF1001-2A83-4523-82D3-1C350A01CA96}">
      <dsp:nvSpPr>
        <dsp:cNvPr id="0" name=""/>
        <dsp:cNvSpPr/>
      </dsp:nvSpPr>
      <dsp:spPr>
        <a:xfrm>
          <a:off x="4114800" y="2076542"/>
          <a:ext cx="1074245" cy="372878"/>
        </a:xfrm>
        <a:custGeom>
          <a:avLst/>
          <a:gdLst/>
          <a:ahLst/>
          <a:cxnLst/>
          <a:rect l="0" t="0" r="0" b="0"/>
          <a:pathLst>
            <a:path>
              <a:moveTo>
                <a:pt x="0" y="0"/>
              </a:moveTo>
              <a:lnTo>
                <a:pt x="0" y="186439"/>
              </a:lnTo>
              <a:lnTo>
                <a:pt x="1074245" y="186439"/>
              </a:lnTo>
              <a:lnTo>
                <a:pt x="1074245" y="3728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5DF18B-7A94-434D-A7E4-A428132D0E04}">
      <dsp:nvSpPr>
        <dsp:cNvPr id="0" name=""/>
        <dsp:cNvSpPr/>
      </dsp:nvSpPr>
      <dsp:spPr>
        <a:xfrm>
          <a:off x="3040554" y="2076542"/>
          <a:ext cx="1074245" cy="372878"/>
        </a:xfrm>
        <a:custGeom>
          <a:avLst/>
          <a:gdLst/>
          <a:ahLst/>
          <a:cxnLst/>
          <a:rect l="0" t="0" r="0" b="0"/>
          <a:pathLst>
            <a:path>
              <a:moveTo>
                <a:pt x="1074245" y="0"/>
              </a:moveTo>
              <a:lnTo>
                <a:pt x="1074245" y="186439"/>
              </a:lnTo>
              <a:lnTo>
                <a:pt x="0" y="186439"/>
              </a:lnTo>
              <a:lnTo>
                <a:pt x="0" y="3728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8BBD22-8410-430C-A3D9-B1E156134EAA}">
      <dsp:nvSpPr>
        <dsp:cNvPr id="0" name=""/>
        <dsp:cNvSpPr/>
      </dsp:nvSpPr>
      <dsp:spPr>
        <a:xfrm>
          <a:off x="892063" y="2076542"/>
          <a:ext cx="3222736" cy="372878"/>
        </a:xfrm>
        <a:custGeom>
          <a:avLst/>
          <a:gdLst/>
          <a:ahLst/>
          <a:cxnLst/>
          <a:rect l="0" t="0" r="0" b="0"/>
          <a:pathLst>
            <a:path>
              <a:moveTo>
                <a:pt x="3222736" y="0"/>
              </a:moveTo>
              <a:lnTo>
                <a:pt x="3222736" y="186439"/>
              </a:lnTo>
              <a:lnTo>
                <a:pt x="0" y="186439"/>
              </a:lnTo>
              <a:lnTo>
                <a:pt x="0" y="3728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55FCC3-5AC7-49E7-935C-E1CAD0D3FFD2}">
      <dsp:nvSpPr>
        <dsp:cNvPr id="0" name=""/>
        <dsp:cNvSpPr/>
      </dsp:nvSpPr>
      <dsp:spPr>
        <a:xfrm>
          <a:off x="3226993" y="1188735"/>
          <a:ext cx="1775612" cy="887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Interviewers Errors</a:t>
          </a:r>
          <a:endParaRPr lang="en-US" sz="2200" kern="1200" dirty="0"/>
        </a:p>
      </dsp:txBody>
      <dsp:txXfrm>
        <a:off x="3226993" y="1188735"/>
        <a:ext cx="1775612" cy="887806"/>
      </dsp:txXfrm>
    </dsp:sp>
    <dsp:sp modelId="{0E7B402A-5968-4C82-A99D-ED57C352C882}">
      <dsp:nvSpPr>
        <dsp:cNvPr id="0" name=""/>
        <dsp:cNvSpPr/>
      </dsp:nvSpPr>
      <dsp:spPr>
        <a:xfrm>
          <a:off x="4256" y="2449420"/>
          <a:ext cx="1775612" cy="887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Respondents Selection Error</a:t>
          </a:r>
          <a:endParaRPr lang="en-US" sz="2200" kern="1200" dirty="0"/>
        </a:p>
      </dsp:txBody>
      <dsp:txXfrm>
        <a:off x="4256" y="2449420"/>
        <a:ext cx="1775612" cy="887806"/>
      </dsp:txXfrm>
    </dsp:sp>
    <dsp:sp modelId="{DAEFF263-CF4B-4197-8A0D-31A12CA6E187}">
      <dsp:nvSpPr>
        <dsp:cNvPr id="0" name=""/>
        <dsp:cNvSpPr/>
      </dsp:nvSpPr>
      <dsp:spPr>
        <a:xfrm>
          <a:off x="2152748" y="2449420"/>
          <a:ext cx="1775612" cy="887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Questioning Error</a:t>
          </a:r>
          <a:endParaRPr lang="en-US" sz="2200" kern="1200" dirty="0"/>
        </a:p>
      </dsp:txBody>
      <dsp:txXfrm>
        <a:off x="2152748" y="2449420"/>
        <a:ext cx="1775612" cy="887806"/>
      </dsp:txXfrm>
    </dsp:sp>
    <dsp:sp modelId="{812A4E24-13A0-4583-90DD-883A6BFCAF6D}">
      <dsp:nvSpPr>
        <dsp:cNvPr id="0" name=""/>
        <dsp:cNvSpPr/>
      </dsp:nvSpPr>
      <dsp:spPr>
        <a:xfrm>
          <a:off x="4301239" y="2449420"/>
          <a:ext cx="1775612" cy="887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Recording Error</a:t>
          </a:r>
          <a:endParaRPr lang="en-US" sz="2200" kern="1200" dirty="0"/>
        </a:p>
      </dsp:txBody>
      <dsp:txXfrm>
        <a:off x="4301239" y="2449420"/>
        <a:ext cx="1775612" cy="887806"/>
      </dsp:txXfrm>
    </dsp:sp>
    <dsp:sp modelId="{E75F5D00-04BE-4AD3-BFFF-94A185213F8C}">
      <dsp:nvSpPr>
        <dsp:cNvPr id="0" name=""/>
        <dsp:cNvSpPr/>
      </dsp:nvSpPr>
      <dsp:spPr>
        <a:xfrm>
          <a:off x="6449730" y="2449420"/>
          <a:ext cx="1775612" cy="8878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US" sz="2200" kern="1200" dirty="0" smtClean="0"/>
            <a:t>Cheating Error</a:t>
          </a:r>
          <a:endParaRPr lang="en-US" sz="2200" kern="1200" dirty="0"/>
        </a:p>
      </dsp:txBody>
      <dsp:txXfrm>
        <a:off x="6449730" y="2449420"/>
        <a:ext cx="1775612" cy="887806"/>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9BF31A-2EA5-4568-8447-13C09BE1B4DD}" type="datetimeFigureOut">
              <a:rPr lang="en-US" smtClean="0"/>
              <a:t>7/20/2013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DCA5A6-2131-4EEA-B822-66A46878BA6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390B63-58CF-4626-A18D-C60E94986434}" type="datetime1">
              <a:rPr lang="en-US" smtClean="0"/>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2557452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868D7D-8C76-45D0-A3C2-EB1D4ADDD498}" type="datetime1">
              <a:rPr lang="en-US" smtClean="0"/>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331040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932068-B20B-4FEE-BE90-31FD24D0E632}" type="datetime1">
              <a:rPr lang="en-US" smtClean="0"/>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15235396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407F6E-672B-4E3D-97B3-5D33EEAC2592}" type="datetime1">
              <a:rPr lang="en-US" smtClean="0"/>
              <a:t>7/20/2013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2781029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D9D2D2-5D5D-4BA7-AC9D-F2B580B483B2}" type="datetime1">
              <a:rPr lang="en-US" smtClean="0"/>
              <a:t>7/20/2013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964800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055DC4-1A7D-4643-8425-40E0E07EAF9B}" type="datetime1">
              <a:rPr lang="en-US" smtClean="0"/>
              <a:t>7/20/2013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3609527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DA3BD2-A47D-49C2-89ED-D6D0B20273EA}" type="datetime1">
              <a:rPr lang="en-US" smtClean="0"/>
              <a:t>7/20/2013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729986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B8E165-3672-45B6-8455-C3667AD401CE}" type="datetime1">
              <a:rPr lang="en-US" smtClean="0"/>
              <a:t>7/20/2013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4023131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C8A7CC-41EA-4AED-9599-5C3C8C2DDBD4}" type="datetime1">
              <a:rPr lang="en-US" smtClean="0"/>
              <a:t>7/20/2013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3591233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09AB99-F8A4-4A2F-BCD2-F03A2D1E403B}" type="datetime1">
              <a:rPr lang="en-US" smtClean="0"/>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3922095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C0DAE8-F6A1-473A-A2E1-32B85A66DA26}" type="datetime1">
              <a:rPr lang="en-US" smtClean="0"/>
              <a:t>7/20/2013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3861803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0C1609-83DD-45C0-8354-6DAA2B0ACF5F}" type="datetime1">
              <a:rPr lang="en-US" smtClean="0"/>
              <a:t>7/20/2013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F2D51D-A3AF-47C6-A7FE-2D6E75214EC5}" type="slidenum">
              <a:rPr lang="en-US" smtClean="0"/>
              <a:pPr/>
              <a:t>‹#›</a:t>
            </a:fld>
            <a:endParaRPr lang="en-US"/>
          </a:p>
        </p:txBody>
      </p:sp>
    </p:spTree>
    <p:extLst>
      <p:ext uri="{BB962C8B-B14F-4D97-AF65-F5344CB8AC3E}">
        <p14:creationId xmlns:p14="http://schemas.microsoft.com/office/powerpoint/2010/main" xmlns="" val="2889890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fontAlgn="auto">
              <a:spcAft>
                <a:spcPts val="0"/>
              </a:spcAft>
              <a:defRPr/>
            </a:pPr>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rtlCol="0">
            <a:normAutofit/>
          </a:bodyPr>
          <a:lstStyle/>
          <a:p>
            <a:pPr algn="r" fontAlgn="auto">
              <a:spcAft>
                <a:spcPts val="0"/>
              </a:spcAft>
              <a:buFont typeface="Arial" pitchFamily="34" charset="0"/>
              <a:buNone/>
              <a:defRPr/>
            </a:pPr>
            <a:r>
              <a:rPr lang="en-US" dirty="0" smtClean="0"/>
              <a:t>OSMAN BIN SAIF</a:t>
            </a:r>
            <a:endParaRPr lang="en-US" dirty="0"/>
          </a:p>
        </p:txBody>
      </p:sp>
      <p:sp>
        <p:nvSpPr>
          <p:cNvPr id="6148" name="TextBox 3"/>
          <p:cNvSpPr txBox="1">
            <a:spLocks noChangeArrowheads="1"/>
          </p:cNvSpPr>
          <p:nvPr/>
        </p:nvSpPr>
        <p:spPr bwMode="auto">
          <a:xfrm>
            <a:off x="6172200" y="457200"/>
            <a:ext cx="23622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Session </a:t>
            </a:r>
            <a:r>
              <a:rPr lang="en-US" sz="2400" b="1" smtClean="0"/>
              <a:t>31</a:t>
            </a:r>
            <a:endParaRPr lang="en-US" sz="2400" b="1" dirty="0"/>
          </a:p>
        </p:txBody>
      </p:sp>
    </p:spTree>
    <p:extLst>
      <p:ext uri="{BB962C8B-B14F-4D97-AF65-F5344CB8AC3E}">
        <p14:creationId xmlns:p14="http://schemas.microsoft.com/office/powerpoint/2010/main" xmlns="" val="920115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3200"/>
            <a:ext cx="8229600" cy="1143000"/>
          </a:xfrm>
        </p:spPr>
        <p:txBody>
          <a:bodyPr>
            <a:normAutofit fontScale="90000"/>
          </a:bodyPr>
          <a:lstStyle/>
          <a:p>
            <a:r>
              <a:rPr lang="en-US" dirty="0" smtClean="0"/>
              <a:t>Section 1; Introduction to Business Research and research design</a:t>
            </a:r>
            <a:br>
              <a:rPr lang="en-US" dirty="0" smtClean="0"/>
            </a:br>
            <a:endParaRPr lang="en-US" dirty="0"/>
          </a:p>
        </p:txBody>
      </p:sp>
      <p:sp>
        <p:nvSpPr>
          <p:cNvPr id="3" name="Slide Number Placeholder 2"/>
          <p:cNvSpPr>
            <a:spLocks noGrp="1"/>
          </p:cNvSpPr>
          <p:nvPr>
            <p:ph type="sldNum" sz="quarter" idx="12"/>
          </p:nvPr>
        </p:nvSpPr>
        <p:spPr/>
        <p:txBody>
          <a:bodyPr/>
          <a:lstStyle/>
          <a:p>
            <a:fld id="{ABF2D51D-A3AF-47C6-A7FE-2D6E75214EC5}" type="slidenum">
              <a:rPr lang="en-US" smtClean="0"/>
              <a:pPr/>
              <a:t>2</a:t>
            </a:fld>
            <a:endParaRPr lang="en-US"/>
          </a:p>
        </p:txBody>
      </p:sp>
    </p:spTree>
    <p:extLst>
      <p:ext uri="{BB962C8B-B14F-4D97-AF65-F5344CB8AC3E}">
        <p14:creationId xmlns:p14="http://schemas.microsoft.com/office/powerpoint/2010/main" xmlns="" val="29228049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a:t>
            </a:r>
            <a:endParaRPr lang="en-US" dirty="0"/>
          </a:p>
        </p:txBody>
      </p:sp>
      <p:sp>
        <p:nvSpPr>
          <p:cNvPr id="3" name="Content Placeholder 2"/>
          <p:cNvSpPr>
            <a:spLocks noGrp="1"/>
          </p:cNvSpPr>
          <p:nvPr>
            <p:ph idx="1"/>
          </p:nvPr>
        </p:nvSpPr>
        <p:spPr/>
        <p:txBody>
          <a:bodyPr>
            <a:normAutofit/>
          </a:bodyPr>
          <a:lstStyle/>
          <a:p>
            <a:r>
              <a:rPr lang="en-US" dirty="0" smtClean="0"/>
              <a:t>Knowledge </a:t>
            </a:r>
            <a:r>
              <a:rPr lang="en-US" dirty="0"/>
              <a:t>is a collection of facts, information </a:t>
            </a:r>
            <a:r>
              <a:rPr lang="en-US" dirty="0" smtClean="0"/>
              <a:t>and </a:t>
            </a:r>
            <a:r>
              <a:rPr lang="en-US" dirty="0"/>
              <a:t>skills acquired </a:t>
            </a:r>
            <a:r>
              <a:rPr lang="en-US" dirty="0" smtClean="0"/>
              <a:t>through;</a:t>
            </a:r>
          </a:p>
          <a:p>
            <a:pPr lvl="1"/>
            <a:r>
              <a:rPr lang="en-US" dirty="0" smtClean="0"/>
              <a:t>experience </a:t>
            </a:r>
            <a:r>
              <a:rPr lang="en-US" dirty="0"/>
              <a:t>or </a:t>
            </a:r>
            <a:endParaRPr lang="en-US" dirty="0" smtClean="0"/>
          </a:p>
          <a:p>
            <a:pPr lvl="1"/>
            <a:r>
              <a:rPr lang="en-US" dirty="0" smtClean="0"/>
              <a:t>education </a:t>
            </a:r>
          </a:p>
          <a:p>
            <a:r>
              <a:rPr lang="en-US" dirty="0" smtClean="0"/>
              <a:t>or </a:t>
            </a:r>
            <a:r>
              <a:rPr lang="en-US" dirty="0"/>
              <a:t>(more generally) the theoretical or practical understanding of a </a:t>
            </a:r>
            <a:r>
              <a:rPr lang="en-US" dirty="0" smtClean="0"/>
              <a:t>subject is called knowledge.</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3</a:t>
            </a:fld>
            <a:endParaRPr lang="en-US"/>
          </a:p>
        </p:txBody>
      </p:sp>
    </p:spTree>
    <p:extLst>
      <p:ext uri="{BB962C8B-B14F-4D97-AF65-F5344CB8AC3E}">
        <p14:creationId xmlns:p14="http://schemas.microsoft.com/office/powerpoint/2010/main" xmlns="" val="14973881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(Contd.)</a:t>
            </a:r>
            <a:endParaRPr lang="en-US" dirty="0"/>
          </a:p>
        </p:txBody>
      </p:sp>
      <p:sp>
        <p:nvSpPr>
          <p:cNvPr id="3" name="Content Placeholder 2"/>
          <p:cNvSpPr>
            <a:spLocks noGrp="1"/>
          </p:cNvSpPr>
          <p:nvPr>
            <p:ph idx="1"/>
          </p:nvPr>
        </p:nvSpPr>
        <p:spPr/>
        <p:txBody>
          <a:bodyPr/>
          <a:lstStyle/>
          <a:p>
            <a:r>
              <a:rPr lang="en-US" dirty="0" smtClean="0"/>
              <a:t>It can be </a:t>
            </a:r>
          </a:p>
          <a:p>
            <a:pPr lvl="1"/>
            <a:r>
              <a:rPr lang="en-US" dirty="0" smtClean="0"/>
              <a:t>implicit (as with practical skill or expertise) or </a:t>
            </a:r>
          </a:p>
          <a:p>
            <a:pPr lvl="1"/>
            <a:r>
              <a:rPr lang="en-US" dirty="0" smtClean="0"/>
              <a:t>explicit (as with the theoretical understanding of a subject); </a:t>
            </a:r>
          </a:p>
          <a:p>
            <a:r>
              <a:rPr lang="en-US" dirty="0" smtClean="0"/>
              <a:t>and it can be more or less formal or systematic</a:t>
            </a:r>
          </a:p>
          <a:p>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4</a:t>
            </a:fld>
            <a:endParaRPr lang="en-US"/>
          </a:p>
        </p:txBody>
      </p:sp>
    </p:spTree>
    <p:extLst>
      <p:ext uri="{BB962C8B-B14F-4D97-AF65-F5344CB8AC3E}">
        <p14:creationId xmlns:p14="http://schemas.microsoft.com/office/powerpoint/2010/main" xmlns="" val="34752247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a:t>
            </a:r>
            <a:endParaRPr lang="en-US" dirty="0"/>
          </a:p>
        </p:txBody>
      </p:sp>
      <p:sp>
        <p:nvSpPr>
          <p:cNvPr id="3" name="Content Placeholder 2"/>
          <p:cNvSpPr>
            <a:spLocks noGrp="1"/>
          </p:cNvSpPr>
          <p:nvPr>
            <p:ph idx="1"/>
          </p:nvPr>
        </p:nvSpPr>
        <p:spPr/>
        <p:txBody>
          <a:bodyPr/>
          <a:lstStyle/>
          <a:p>
            <a:r>
              <a:rPr lang="en-US" dirty="0" smtClean="0"/>
              <a:t>Theory </a:t>
            </a:r>
            <a:r>
              <a:rPr lang="en-US" dirty="0"/>
              <a:t>is the conclusion we make through general observations. </a:t>
            </a:r>
            <a:r>
              <a:rPr lang="en-US" dirty="0" smtClean="0"/>
              <a:t>We </a:t>
            </a:r>
            <a:r>
              <a:rPr lang="en-US" dirty="0"/>
              <a:t>then verify the validity of the particular theory by using data we have collected. </a:t>
            </a:r>
          </a:p>
        </p:txBody>
      </p:sp>
      <p:sp>
        <p:nvSpPr>
          <p:cNvPr id="4" name="Slide Number Placeholder 3"/>
          <p:cNvSpPr>
            <a:spLocks noGrp="1"/>
          </p:cNvSpPr>
          <p:nvPr>
            <p:ph type="sldNum" sz="quarter" idx="12"/>
          </p:nvPr>
        </p:nvSpPr>
        <p:spPr/>
        <p:txBody>
          <a:bodyPr/>
          <a:lstStyle/>
          <a:p>
            <a:fld id="{ABF2D51D-A3AF-47C6-A7FE-2D6E75214EC5}" type="slidenum">
              <a:rPr lang="en-US" smtClean="0"/>
              <a:pPr/>
              <a:t>5</a:t>
            </a:fld>
            <a:endParaRPr lang="en-US"/>
          </a:p>
        </p:txBody>
      </p:sp>
    </p:spTree>
    <p:extLst>
      <p:ext uri="{BB962C8B-B14F-4D97-AF65-F5344CB8AC3E}">
        <p14:creationId xmlns:p14="http://schemas.microsoft.com/office/powerpoint/2010/main" xmlns="" val="30812706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(Contd.)</a:t>
            </a:r>
            <a:endParaRPr lang="en-US" dirty="0"/>
          </a:p>
        </p:txBody>
      </p:sp>
      <p:sp>
        <p:nvSpPr>
          <p:cNvPr id="3" name="Content Placeholder 2"/>
          <p:cNvSpPr>
            <a:spLocks noGrp="1"/>
          </p:cNvSpPr>
          <p:nvPr>
            <p:ph idx="1"/>
          </p:nvPr>
        </p:nvSpPr>
        <p:spPr/>
        <p:txBody>
          <a:bodyPr/>
          <a:lstStyle/>
          <a:p>
            <a:r>
              <a:rPr lang="en-US" dirty="0" smtClean="0"/>
              <a:t>If the data analyzed verify the validity of the theory, then the theory becomes a law. This law will be embraced until there is a competing theory that states otherwise.</a:t>
            </a:r>
          </a:p>
          <a:p>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6</a:t>
            </a:fld>
            <a:endParaRPr lang="en-US"/>
          </a:p>
        </p:txBody>
      </p:sp>
    </p:spTree>
    <p:extLst>
      <p:ext uri="{BB962C8B-B14F-4D97-AF65-F5344CB8AC3E}">
        <p14:creationId xmlns:p14="http://schemas.microsoft.com/office/powerpoint/2010/main" xmlns="" val="17878994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(Contd.)</a:t>
            </a:r>
            <a:endParaRPr lang="en-US" dirty="0"/>
          </a:p>
        </p:txBody>
      </p:sp>
      <p:sp>
        <p:nvSpPr>
          <p:cNvPr id="3" name="Content Placeholder 2"/>
          <p:cNvSpPr>
            <a:spLocks noGrp="1"/>
          </p:cNvSpPr>
          <p:nvPr>
            <p:ph idx="1"/>
          </p:nvPr>
        </p:nvSpPr>
        <p:spPr/>
        <p:txBody>
          <a:bodyPr/>
          <a:lstStyle/>
          <a:p>
            <a:r>
              <a:rPr lang="en-US" dirty="0"/>
              <a:t>A theory is a coherent set of general propositions used as principles to explain the apparent relationships of certain observed phenomena.</a:t>
            </a:r>
          </a:p>
        </p:txBody>
      </p:sp>
      <p:sp>
        <p:nvSpPr>
          <p:cNvPr id="4" name="Slide Number Placeholder 3"/>
          <p:cNvSpPr>
            <a:spLocks noGrp="1"/>
          </p:cNvSpPr>
          <p:nvPr>
            <p:ph type="sldNum" sz="quarter" idx="12"/>
          </p:nvPr>
        </p:nvSpPr>
        <p:spPr/>
        <p:txBody>
          <a:bodyPr/>
          <a:lstStyle/>
          <a:p>
            <a:fld id="{ABF2D51D-A3AF-47C6-A7FE-2D6E75214EC5}" type="slidenum">
              <a:rPr lang="en-US" smtClean="0"/>
              <a:pPr/>
              <a:t>7</a:t>
            </a:fld>
            <a:endParaRPr lang="en-US"/>
          </a:p>
        </p:txBody>
      </p:sp>
    </p:spTree>
    <p:extLst>
      <p:ext uri="{BB962C8B-B14F-4D97-AF65-F5344CB8AC3E}">
        <p14:creationId xmlns:p14="http://schemas.microsoft.com/office/powerpoint/2010/main" xmlns="" val="1867159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a:t>
            </a:r>
            <a:endParaRPr lang="en-US" dirty="0"/>
          </a:p>
        </p:txBody>
      </p:sp>
      <p:sp>
        <p:nvSpPr>
          <p:cNvPr id="3" name="Content Placeholder 2"/>
          <p:cNvSpPr>
            <a:spLocks noGrp="1"/>
          </p:cNvSpPr>
          <p:nvPr>
            <p:ph idx="1"/>
          </p:nvPr>
        </p:nvSpPr>
        <p:spPr/>
        <p:txBody>
          <a:bodyPr/>
          <a:lstStyle/>
          <a:p>
            <a:r>
              <a:rPr lang="en-US" dirty="0"/>
              <a:t>Research can be defined as the search for knowledge , or as any systematic investigation, with an open mind to; </a:t>
            </a:r>
            <a:endParaRPr lang="en-US" dirty="0" smtClean="0"/>
          </a:p>
          <a:p>
            <a:pPr lvl="1"/>
            <a:r>
              <a:rPr lang="en-US" dirty="0" smtClean="0"/>
              <a:t>establish </a:t>
            </a:r>
            <a:r>
              <a:rPr lang="en-US" dirty="0"/>
              <a:t>novel facts, </a:t>
            </a:r>
            <a:endParaRPr lang="en-US" dirty="0" smtClean="0"/>
          </a:p>
          <a:p>
            <a:pPr lvl="1"/>
            <a:r>
              <a:rPr lang="en-US" dirty="0" smtClean="0"/>
              <a:t>solve </a:t>
            </a:r>
            <a:r>
              <a:rPr lang="en-US" dirty="0"/>
              <a:t>new or existing problems, </a:t>
            </a:r>
            <a:endParaRPr lang="en-US" dirty="0" smtClean="0"/>
          </a:p>
          <a:p>
            <a:pPr lvl="1"/>
            <a:r>
              <a:rPr lang="en-US" dirty="0" smtClean="0"/>
              <a:t>prove </a:t>
            </a:r>
            <a:r>
              <a:rPr lang="en-US" dirty="0"/>
              <a:t>new ideas, or </a:t>
            </a:r>
            <a:endParaRPr lang="en-US" dirty="0" smtClean="0"/>
          </a:p>
          <a:p>
            <a:pPr lvl="1"/>
            <a:r>
              <a:rPr lang="en-US" dirty="0" smtClean="0"/>
              <a:t>develop </a:t>
            </a:r>
            <a:r>
              <a:rPr lang="en-US" dirty="0"/>
              <a:t>new theories, </a:t>
            </a:r>
            <a:endParaRPr lang="en-US" dirty="0" smtClean="0"/>
          </a:p>
          <a:p>
            <a:pPr marL="0" indent="0">
              <a:buNone/>
            </a:pPr>
            <a:r>
              <a:rPr lang="en-US" dirty="0" smtClean="0"/>
              <a:t>    usually </a:t>
            </a:r>
            <a:r>
              <a:rPr lang="en-US" dirty="0"/>
              <a:t>using a scientific </a:t>
            </a:r>
            <a:r>
              <a:rPr lang="en-US" dirty="0" smtClean="0"/>
              <a:t>method.</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8</a:t>
            </a:fld>
            <a:endParaRPr lang="en-US"/>
          </a:p>
        </p:txBody>
      </p:sp>
    </p:spTree>
    <p:extLst>
      <p:ext uri="{BB962C8B-B14F-4D97-AF65-F5344CB8AC3E}">
        <p14:creationId xmlns:p14="http://schemas.microsoft.com/office/powerpoint/2010/main" xmlns="" val="9267173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(Contd.)</a:t>
            </a:r>
            <a:endParaRPr lang="en-US" dirty="0"/>
          </a:p>
        </p:txBody>
      </p:sp>
      <p:sp>
        <p:nvSpPr>
          <p:cNvPr id="3" name="Content Placeholder 2"/>
          <p:cNvSpPr>
            <a:spLocks noGrp="1"/>
          </p:cNvSpPr>
          <p:nvPr>
            <p:ph idx="1"/>
          </p:nvPr>
        </p:nvSpPr>
        <p:spPr/>
        <p:txBody>
          <a:bodyPr/>
          <a:lstStyle/>
          <a:p>
            <a:r>
              <a:rPr lang="en-US" dirty="0" smtClean="0"/>
              <a:t>Research in common parlance refers to a search for knowledge. </a:t>
            </a:r>
          </a:p>
          <a:p>
            <a:r>
              <a:rPr lang="en-US" dirty="0" smtClean="0"/>
              <a:t>Research can also be defined as “An art of scientific investigation”.</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9</a:t>
            </a:fld>
            <a:endParaRPr lang="en-US"/>
          </a:p>
        </p:txBody>
      </p:sp>
    </p:spTree>
    <p:extLst>
      <p:ext uri="{BB962C8B-B14F-4D97-AF65-F5344CB8AC3E}">
        <p14:creationId xmlns:p14="http://schemas.microsoft.com/office/powerpoint/2010/main" xmlns="" val="6423009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(Contd.)</a:t>
            </a:r>
            <a:endParaRPr lang="en-US" dirty="0"/>
          </a:p>
        </p:txBody>
      </p:sp>
      <p:sp>
        <p:nvSpPr>
          <p:cNvPr id="3" name="Content Placeholder 2"/>
          <p:cNvSpPr>
            <a:spLocks noGrp="1"/>
          </p:cNvSpPr>
          <p:nvPr>
            <p:ph idx="1"/>
          </p:nvPr>
        </p:nvSpPr>
        <p:spPr/>
        <p:txBody>
          <a:bodyPr/>
          <a:lstStyle/>
          <a:p>
            <a:r>
              <a:rPr lang="en-US" dirty="0"/>
              <a:t>Research is the process of gathering the information </a:t>
            </a:r>
            <a:r>
              <a:rPr lang="en-US" dirty="0" smtClean="0"/>
              <a:t>needed, </a:t>
            </a:r>
            <a:r>
              <a:rPr lang="en-US" dirty="0"/>
              <a:t>to answer certain questions and thereby helping in solving problems faced by </a:t>
            </a:r>
            <a:r>
              <a:rPr lang="en-US" dirty="0" smtClean="0"/>
              <a:t>an;</a:t>
            </a:r>
          </a:p>
          <a:p>
            <a:pPr lvl="1"/>
            <a:r>
              <a:rPr lang="en-US" dirty="0" smtClean="0"/>
              <a:t>individual</a:t>
            </a:r>
            <a:r>
              <a:rPr lang="en-US" dirty="0"/>
              <a:t>, </a:t>
            </a:r>
            <a:endParaRPr lang="en-US" dirty="0" smtClean="0"/>
          </a:p>
          <a:p>
            <a:pPr lvl="1"/>
            <a:r>
              <a:rPr lang="en-US" dirty="0" smtClean="0"/>
              <a:t>firm</a:t>
            </a:r>
            <a:r>
              <a:rPr lang="en-US" dirty="0"/>
              <a:t>, </a:t>
            </a:r>
            <a:endParaRPr lang="en-US" dirty="0" smtClean="0"/>
          </a:p>
          <a:p>
            <a:pPr lvl="1"/>
            <a:r>
              <a:rPr lang="en-US" dirty="0" smtClean="0"/>
              <a:t>organization </a:t>
            </a:r>
          </a:p>
          <a:p>
            <a:pPr lvl="1"/>
            <a:r>
              <a:rPr lang="en-US" dirty="0" smtClean="0"/>
              <a:t>society</a:t>
            </a:r>
            <a:r>
              <a:rPr lang="en-US" dirty="0"/>
              <a:t>.</a:t>
            </a:r>
          </a:p>
        </p:txBody>
      </p:sp>
      <p:sp>
        <p:nvSpPr>
          <p:cNvPr id="4" name="Slide Number Placeholder 3"/>
          <p:cNvSpPr>
            <a:spLocks noGrp="1"/>
          </p:cNvSpPr>
          <p:nvPr>
            <p:ph type="sldNum" sz="quarter" idx="12"/>
          </p:nvPr>
        </p:nvSpPr>
        <p:spPr/>
        <p:txBody>
          <a:bodyPr/>
          <a:lstStyle/>
          <a:p>
            <a:fld id="{ABF2D51D-A3AF-47C6-A7FE-2D6E75214EC5}" type="slidenum">
              <a:rPr lang="en-US" smtClean="0"/>
              <a:pPr/>
              <a:t>10</a:t>
            </a:fld>
            <a:endParaRPr lang="en-US"/>
          </a:p>
        </p:txBody>
      </p:sp>
    </p:spTree>
    <p:extLst>
      <p:ext uri="{BB962C8B-B14F-4D97-AF65-F5344CB8AC3E}">
        <p14:creationId xmlns:p14="http://schemas.microsoft.com/office/powerpoint/2010/main" xmlns="" val="8738647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(Contd.)</a:t>
            </a:r>
            <a:endParaRPr lang="en-US" dirty="0"/>
          </a:p>
        </p:txBody>
      </p:sp>
      <p:sp>
        <p:nvSpPr>
          <p:cNvPr id="3" name="Content Placeholder 2"/>
          <p:cNvSpPr>
            <a:spLocks noGrp="1"/>
          </p:cNvSpPr>
          <p:nvPr>
            <p:ph idx="1"/>
          </p:nvPr>
        </p:nvSpPr>
        <p:spPr/>
        <p:txBody>
          <a:bodyPr/>
          <a:lstStyle/>
          <a:p>
            <a:r>
              <a:rPr lang="en-US" dirty="0" smtClean="0"/>
              <a:t>Therefore</a:t>
            </a:r>
            <a:r>
              <a:rPr lang="en-US" dirty="0"/>
              <a:t>, research is something which people undertake to find out something in a systematic way, thereby increasing their knowledge. It is a primary tool used in virtually all areas of science to expand the frontiers of knowledge.</a:t>
            </a:r>
          </a:p>
        </p:txBody>
      </p:sp>
      <p:sp>
        <p:nvSpPr>
          <p:cNvPr id="4" name="Slide Number Placeholder 3"/>
          <p:cNvSpPr>
            <a:spLocks noGrp="1"/>
          </p:cNvSpPr>
          <p:nvPr>
            <p:ph type="sldNum" sz="quarter" idx="12"/>
          </p:nvPr>
        </p:nvSpPr>
        <p:spPr/>
        <p:txBody>
          <a:bodyPr/>
          <a:lstStyle/>
          <a:p>
            <a:fld id="{ABF2D51D-A3AF-47C6-A7FE-2D6E75214EC5}" type="slidenum">
              <a:rPr lang="en-US" smtClean="0"/>
              <a:pPr/>
              <a:t>11</a:t>
            </a:fld>
            <a:endParaRPr lang="en-US"/>
          </a:p>
        </p:txBody>
      </p:sp>
    </p:spTree>
    <p:extLst>
      <p:ext uri="{BB962C8B-B14F-4D97-AF65-F5344CB8AC3E}">
        <p14:creationId xmlns:p14="http://schemas.microsoft.com/office/powerpoint/2010/main" xmlns="" val="8619615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Research</a:t>
            </a:r>
            <a:endParaRPr lang="en-US" dirty="0"/>
          </a:p>
        </p:txBody>
      </p:sp>
      <p:sp>
        <p:nvSpPr>
          <p:cNvPr id="3" name="Content Placeholder 2"/>
          <p:cNvSpPr>
            <a:spLocks noGrp="1"/>
          </p:cNvSpPr>
          <p:nvPr>
            <p:ph idx="1"/>
          </p:nvPr>
        </p:nvSpPr>
        <p:spPr/>
        <p:txBody>
          <a:bodyPr/>
          <a:lstStyle/>
          <a:p>
            <a:r>
              <a:rPr lang="en-US" dirty="0" smtClean="0"/>
              <a:t>The purpose of research is to discover answers to questions through the application of scientific procedures. </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12</a:t>
            </a:fld>
            <a:endParaRPr lang="en-US"/>
          </a:p>
        </p:txBody>
      </p:sp>
    </p:spTree>
    <p:extLst>
      <p:ext uri="{BB962C8B-B14F-4D97-AF65-F5344CB8AC3E}">
        <p14:creationId xmlns:p14="http://schemas.microsoft.com/office/powerpoint/2010/main" xmlns="" val="15001800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of Research</a:t>
            </a:r>
            <a:endParaRPr lang="en-US" dirty="0"/>
          </a:p>
        </p:txBody>
      </p:sp>
      <p:sp>
        <p:nvSpPr>
          <p:cNvPr id="3" name="Content Placeholder 2"/>
          <p:cNvSpPr>
            <a:spLocks noGrp="1"/>
          </p:cNvSpPr>
          <p:nvPr>
            <p:ph idx="1"/>
          </p:nvPr>
        </p:nvSpPr>
        <p:spPr/>
        <p:txBody>
          <a:bodyPr/>
          <a:lstStyle/>
          <a:p>
            <a:r>
              <a:rPr lang="en-US" dirty="0" smtClean="0"/>
              <a:t>The main aim of research is to find out the truth which is hidden and which has not been discovered as yet.</a:t>
            </a:r>
          </a:p>
          <a:p>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13</a:t>
            </a:fld>
            <a:endParaRPr lang="en-US"/>
          </a:p>
        </p:txBody>
      </p:sp>
    </p:spTree>
    <p:extLst>
      <p:ext uri="{BB962C8B-B14F-4D97-AF65-F5344CB8AC3E}">
        <p14:creationId xmlns:p14="http://schemas.microsoft.com/office/powerpoint/2010/main" xmlns="" val="28677363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Nature and Scope of Business Research</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Research: “</a:t>
            </a:r>
            <a:r>
              <a:rPr lang="en-US" u="sng" dirty="0" smtClean="0"/>
              <a:t>A way of examining your practice</a:t>
            </a:r>
            <a:r>
              <a:rPr lang="en-US" dirty="0" smtClean="0"/>
              <a:t>”</a:t>
            </a:r>
          </a:p>
          <a:p>
            <a:pPr marL="914400" lvl="1" indent="-514350"/>
            <a:r>
              <a:rPr lang="en-US" dirty="0" smtClean="0"/>
              <a:t>Research is undertaken within most professions.</a:t>
            </a:r>
          </a:p>
          <a:p>
            <a:pPr marL="914400" lvl="1" indent="-514350"/>
            <a:r>
              <a:rPr lang="en-US" dirty="0" smtClean="0"/>
              <a:t>More than a set of skills, research is a way of thinking</a:t>
            </a:r>
          </a:p>
          <a:p>
            <a:pPr marL="914400" lvl="1" indent="-514350"/>
            <a:r>
              <a:rPr lang="en-US" dirty="0" smtClean="0"/>
              <a:t>Examining critically the various aspects of your day-to-day professional work</a:t>
            </a:r>
          </a:p>
          <a:p>
            <a:pPr marL="914400" lvl="1" indent="-514350"/>
            <a:endParaRPr lang="en-US" dirty="0" smtClean="0"/>
          </a:p>
          <a:p>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14</a:t>
            </a:fld>
            <a:endParaRPr lang="en-US"/>
          </a:p>
        </p:txBody>
      </p:sp>
    </p:spTree>
    <p:extLst>
      <p:ext uri="{BB962C8B-B14F-4D97-AF65-F5344CB8AC3E}">
        <p14:creationId xmlns:p14="http://schemas.microsoft.com/office/powerpoint/2010/main" xmlns="" val="31725234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Research</a:t>
            </a:r>
            <a:endParaRPr lang="en-US" dirty="0"/>
          </a:p>
        </p:txBody>
      </p:sp>
      <p:sp>
        <p:nvSpPr>
          <p:cNvPr id="3" name="Content Placeholder 2"/>
          <p:cNvSpPr>
            <a:spLocks noGrp="1"/>
          </p:cNvSpPr>
          <p:nvPr>
            <p:ph idx="1"/>
          </p:nvPr>
        </p:nvSpPr>
        <p:spPr/>
        <p:txBody>
          <a:bodyPr/>
          <a:lstStyle/>
          <a:p>
            <a:r>
              <a:rPr lang="en-US" dirty="0" smtClean="0"/>
              <a:t>What makes people to undertake research? This is a question of fundamental importance. The possible motives for doing research may be either one or more of the following:</a:t>
            </a:r>
          </a:p>
          <a:p>
            <a:pPr marL="914400" lvl="1" indent="-514350">
              <a:buFont typeface="+mj-lt"/>
              <a:buAutoNum type="arabicPeriod"/>
            </a:pPr>
            <a:r>
              <a:rPr lang="en-US" dirty="0" smtClean="0"/>
              <a:t>Desire to get a research degree along with its consequential benefits;</a:t>
            </a:r>
          </a:p>
        </p:txBody>
      </p:sp>
      <p:sp>
        <p:nvSpPr>
          <p:cNvPr id="4" name="Slide Number Placeholder 3"/>
          <p:cNvSpPr>
            <a:spLocks noGrp="1"/>
          </p:cNvSpPr>
          <p:nvPr>
            <p:ph type="sldNum" sz="quarter" idx="12"/>
          </p:nvPr>
        </p:nvSpPr>
        <p:spPr/>
        <p:txBody>
          <a:bodyPr/>
          <a:lstStyle/>
          <a:p>
            <a:fld id="{ABF2D51D-A3AF-47C6-A7FE-2D6E75214EC5}" type="slidenum">
              <a:rPr lang="en-US" smtClean="0"/>
              <a:pPr/>
              <a:t>15</a:t>
            </a:fld>
            <a:endParaRPr lang="en-US"/>
          </a:p>
        </p:txBody>
      </p:sp>
    </p:spTree>
    <p:extLst>
      <p:ext uri="{BB962C8B-B14F-4D97-AF65-F5344CB8AC3E}">
        <p14:creationId xmlns:p14="http://schemas.microsoft.com/office/powerpoint/2010/main" xmlns="" val="34102426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Research (Contd.)</a:t>
            </a:r>
            <a:endParaRPr lang="en-US" dirty="0"/>
          </a:p>
        </p:txBody>
      </p:sp>
      <p:sp>
        <p:nvSpPr>
          <p:cNvPr id="3" name="Content Placeholder 2"/>
          <p:cNvSpPr>
            <a:spLocks noGrp="1"/>
          </p:cNvSpPr>
          <p:nvPr>
            <p:ph idx="1"/>
          </p:nvPr>
        </p:nvSpPr>
        <p:spPr/>
        <p:txBody>
          <a:bodyPr/>
          <a:lstStyle/>
          <a:p>
            <a:pPr marL="971550" lvl="1" indent="-514350">
              <a:buFont typeface="+mj-lt"/>
              <a:buAutoNum type="arabicPeriod" startAt="2"/>
            </a:pPr>
            <a:r>
              <a:rPr lang="en-US" dirty="0" smtClean="0"/>
              <a:t>Desire to face the challenge in solving the unsolved problems, i.e., concern over practical problems initiates research;</a:t>
            </a:r>
          </a:p>
          <a:p>
            <a:pPr marL="971550" lvl="1" indent="-514350">
              <a:buFont typeface="+mj-lt"/>
              <a:buAutoNum type="arabicPeriod" startAt="2"/>
            </a:pPr>
            <a:r>
              <a:rPr lang="en-US" dirty="0" smtClean="0"/>
              <a:t>Desire to get intellectual joy of doing some creative work;</a:t>
            </a:r>
          </a:p>
          <a:p>
            <a:pPr marL="971550" lvl="1" indent="-514350">
              <a:buFont typeface="+mj-lt"/>
              <a:buAutoNum type="arabicPeriod" startAt="2"/>
            </a:pPr>
            <a:r>
              <a:rPr lang="en-US" dirty="0" smtClean="0"/>
              <a:t>Desire to be of service to society;</a:t>
            </a:r>
          </a:p>
          <a:p>
            <a:pPr marL="971550" lvl="1" indent="-514350">
              <a:buFont typeface="+mj-lt"/>
              <a:buAutoNum type="arabicPeriod" startAt="2"/>
            </a:pPr>
            <a:r>
              <a:rPr lang="en-US" dirty="0" smtClean="0"/>
              <a:t>Desire to get respectability</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16</a:t>
            </a:fld>
            <a:endParaRPr lang="en-US"/>
          </a:p>
        </p:txBody>
      </p:sp>
    </p:spTree>
    <p:extLst>
      <p:ext uri="{BB962C8B-B14F-4D97-AF65-F5344CB8AC3E}">
        <p14:creationId xmlns:p14="http://schemas.microsoft.com/office/powerpoint/2010/main" xmlns="" val="11010430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Problem</a:t>
            </a:r>
            <a:endParaRPr lang="en-US" dirty="0"/>
          </a:p>
        </p:txBody>
      </p:sp>
      <p:sp>
        <p:nvSpPr>
          <p:cNvPr id="3" name="Content Placeholder 2"/>
          <p:cNvSpPr>
            <a:spLocks noGrp="1"/>
          </p:cNvSpPr>
          <p:nvPr>
            <p:ph idx="1"/>
          </p:nvPr>
        </p:nvSpPr>
        <p:spPr/>
        <p:txBody>
          <a:bodyPr/>
          <a:lstStyle/>
          <a:p>
            <a:r>
              <a:rPr lang="en-US" dirty="0" smtClean="0"/>
              <a:t>A </a:t>
            </a:r>
            <a:r>
              <a:rPr lang="en-US" dirty="0"/>
              <a:t>research problem refers to a diﬃculty which a researcher or a scientiﬁc community or an industry or a government organization or a society experiences. It calls for a thorough understanding and possible solution.</a:t>
            </a:r>
          </a:p>
        </p:txBody>
      </p:sp>
      <p:sp>
        <p:nvSpPr>
          <p:cNvPr id="4" name="Slide Number Placeholder 3"/>
          <p:cNvSpPr>
            <a:spLocks noGrp="1"/>
          </p:cNvSpPr>
          <p:nvPr>
            <p:ph type="sldNum" sz="quarter" idx="12"/>
          </p:nvPr>
        </p:nvSpPr>
        <p:spPr/>
        <p:txBody>
          <a:bodyPr/>
          <a:lstStyle/>
          <a:p>
            <a:fld id="{ABF2D51D-A3AF-47C6-A7FE-2D6E75214EC5}" type="slidenum">
              <a:rPr lang="en-US" smtClean="0"/>
              <a:pPr/>
              <a:t>17</a:t>
            </a:fld>
            <a:endParaRPr lang="en-US"/>
          </a:p>
        </p:txBody>
      </p:sp>
    </p:spTree>
    <p:extLst>
      <p:ext uri="{BB962C8B-B14F-4D97-AF65-F5344CB8AC3E}">
        <p14:creationId xmlns:p14="http://schemas.microsoft.com/office/powerpoint/2010/main" xmlns="" val="19114065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Research</a:t>
            </a:r>
            <a:endParaRPr lang="en-US" dirty="0"/>
          </a:p>
        </p:txBody>
      </p:sp>
      <p:sp>
        <p:nvSpPr>
          <p:cNvPr id="3" name="Content Placeholder 2"/>
          <p:cNvSpPr>
            <a:spLocks noGrp="1"/>
          </p:cNvSpPr>
          <p:nvPr>
            <p:ph idx="1"/>
          </p:nvPr>
        </p:nvSpPr>
        <p:spPr/>
        <p:txBody>
          <a:bodyPr/>
          <a:lstStyle/>
          <a:p>
            <a:r>
              <a:rPr lang="en-US" dirty="0" smtClean="0"/>
              <a:t>The basic types of research are as follows:</a:t>
            </a:r>
          </a:p>
          <a:p>
            <a:pPr marL="971550" lvl="1" indent="-514350">
              <a:buFont typeface="+mj-lt"/>
              <a:buAutoNum type="arabicPeriod"/>
            </a:pPr>
            <a:r>
              <a:rPr lang="en-US" dirty="0" smtClean="0"/>
              <a:t>Descriptive vs. Analytical</a:t>
            </a:r>
          </a:p>
          <a:p>
            <a:pPr marL="971550" lvl="1" indent="-514350">
              <a:buFont typeface="+mj-lt"/>
              <a:buAutoNum type="arabicPeriod"/>
            </a:pPr>
            <a:r>
              <a:rPr lang="en-US" dirty="0" smtClean="0"/>
              <a:t>Applied vs. Fundamental</a:t>
            </a:r>
          </a:p>
          <a:p>
            <a:pPr marL="971550" lvl="1" indent="-514350">
              <a:buFont typeface="+mj-lt"/>
              <a:buAutoNum type="arabicPeriod"/>
            </a:pPr>
            <a:r>
              <a:rPr lang="en-US" dirty="0" smtClean="0"/>
              <a:t>Quantitative vs. Qualitative</a:t>
            </a:r>
          </a:p>
          <a:p>
            <a:pPr marL="971550" lvl="1" indent="-514350">
              <a:buFont typeface="+mj-lt"/>
              <a:buAutoNum type="arabicPeriod"/>
            </a:pPr>
            <a:r>
              <a:rPr lang="en-US" dirty="0" smtClean="0"/>
              <a:t>Conceptual vs. Empirical</a:t>
            </a:r>
          </a:p>
          <a:p>
            <a:pPr marL="971550" lvl="1" indent="-514350">
              <a:buFont typeface="+mj-lt"/>
              <a:buAutoNum type="arabicPeriod"/>
            </a:pPr>
            <a:endParaRPr lang="en-US" dirty="0" smtClean="0"/>
          </a:p>
          <a:p>
            <a:pPr marL="971550" lvl="1"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18</a:t>
            </a:fld>
            <a:endParaRPr lang="en-US"/>
          </a:p>
        </p:txBody>
      </p:sp>
    </p:spTree>
    <p:extLst>
      <p:ext uri="{BB962C8B-B14F-4D97-AF65-F5344CB8AC3E}">
        <p14:creationId xmlns:p14="http://schemas.microsoft.com/office/powerpoint/2010/main" xmlns="" val="18273174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Research (Contd.)</a:t>
            </a:r>
            <a:endParaRPr lang="en-US" dirty="0"/>
          </a:p>
        </p:txBody>
      </p:sp>
      <p:sp>
        <p:nvSpPr>
          <p:cNvPr id="3" name="Content Placeholder 2"/>
          <p:cNvSpPr>
            <a:spLocks noGrp="1"/>
          </p:cNvSpPr>
          <p:nvPr>
            <p:ph idx="1"/>
          </p:nvPr>
        </p:nvSpPr>
        <p:spPr/>
        <p:txBody>
          <a:bodyPr/>
          <a:lstStyle/>
          <a:p>
            <a:pPr marL="971550" lvl="1" indent="-514350">
              <a:buFont typeface="+mj-lt"/>
              <a:buAutoNum type="arabicPeriod" startAt="5"/>
            </a:pPr>
            <a:r>
              <a:rPr lang="en-US" dirty="0" smtClean="0"/>
              <a:t>Some Other Types of Research</a:t>
            </a:r>
          </a:p>
          <a:p>
            <a:pPr marL="1371600" lvl="2" indent="-514350">
              <a:buFont typeface="+mj-lt"/>
              <a:buAutoNum type="romanUcPeriod"/>
            </a:pPr>
            <a:r>
              <a:rPr lang="en-US" dirty="0"/>
              <a:t>O</a:t>
            </a:r>
            <a:r>
              <a:rPr lang="en-US" dirty="0" smtClean="0"/>
              <a:t>ne-time research or longitudinal research</a:t>
            </a:r>
          </a:p>
          <a:p>
            <a:pPr marL="1371600" lvl="2" indent="-514350">
              <a:buFont typeface="+mj-lt"/>
              <a:buAutoNum type="romanUcPeriod"/>
            </a:pPr>
            <a:r>
              <a:rPr lang="en-US" dirty="0"/>
              <a:t>F</a:t>
            </a:r>
            <a:r>
              <a:rPr lang="en-US" dirty="0" smtClean="0"/>
              <a:t>ield-setting research or laboratory research or simulation research</a:t>
            </a:r>
          </a:p>
          <a:p>
            <a:pPr marL="1371600" lvl="2" indent="-514350">
              <a:buFont typeface="+mj-lt"/>
              <a:buAutoNum type="romanUcPeriod"/>
            </a:pPr>
            <a:r>
              <a:rPr lang="en-US" dirty="0"/>
              <a:t>C</a:t>
            </a:r>
            <a:r>
              <a:rPr lang="en-US" dirty="0" smtClean="0"/>
              <a:t>linical or diagnostic research</a:t>
            </a:r>
          </a:p>
          <a:p>
            <a:pPr marL="1371600" lvl="2" indent="-514350">
              <a:buFont typeface="+mj-lt"/>
              <a:buAutoNum type="romanUcPeriod"/>
            </a:pPr>
            <a:r>
              <a:rPr lang="en-US" dirty="0" smtClean="0"/>
              <a:t>Historical research</a:t>
            </a:r>
          </a:p>
          <a:p>
            <a:pPr marL="1371600" lvl="2" indent="-514350">
              <a:buFont typeface="+mj-lt"/>
              <a:buAutoNum type="romanUcPeriod"/>
            </a:pPr>
            <a:r>
              <a:rPr lang="en-US" dirty="0"/>
              <a:t>C</a:t>
            </a:r>
            <a:r>
              <a:rPr lang="en-US" dirty="0" smtClean="0"/>
              <a:t>onclusion-oriented research</a:t>
            </a:r>
          </a:p>
          <a:p>
            <a:pPr marL="1371600" lvl="2" indent="-514350">
              <a:buFont typeface="+mj-lt"/>
              <a:buAutoNum type="romanUcPeriod"/>
            </a:pPr>
            <a:r>
              <a:rPr lang="en-US" dirty="0"/>
              <a:t>D</a:t>
            </a:r>
            <a:r>
              <a:rPr lang="en-US" dirty="0" smtClean="0"/>
              <a:t>ecision-oriented research.</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19</a:t>
            </a:fld>
            <a:endParaRPr lang="en-US"/>
          </a:p>
        </p:txBody>
      </p:sp>
    </p:spTree>
    <p:extLst>
      <p:ext uri="{BB962C8B-B14F-4D97-AF65-F5344CB8AC3E}">
        <p14:creationId xmlns:p14="http://schemas.microsoft.com/office/powerpoint/2010/main" xmlns="" val="9218480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20915861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20</a:t>
            </a:fld>
            <a:endParaRPr lang="en-US"/>
          </a:p>
        </p:txBody>
      </p:sp>
    </p:spTree>
    <p:extLst>
      <p:ext uri="{BB962C8B-B14F-4D97-AF65-F5344CB8AC3E}">
        <p14:creationId xmlns:p14="http://schemas.microsoft.com/office/powerpoint/2010/main" xmlns="" val="17348107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Sources of Research Problem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Most research in humanities revolves around FOUR ‘P’s’.;</a:t>
            </a:r>
          </a:p>
          <a:p>
            <a:pPr marL="971550" lvl="1" indent="-514350">
              <a:buFont typeface="+mj-lt"/>
              <a:buAutoNum type="arabicPeriod"/>
            </a:pPr>
            <a:r>
              <a:rPr lang="en-US" dirty="0" smtClean="0"/>
              <a:t>People</a:t>
            </a:r>
          </a:p>
          <a:p>
            <a:pPr marL="1371600" lvl="2" indent="-514350">
              <a:buFont typeface="+mj-lt"/>
              <a:buAutoNum type="arabicPeriod"/>
            </a:pPr>
            <a:r>
              <a:rPr lang="en-US" dirty="0" smtClean="0"/>
              <a:t>Lives</a:t>
            </a:r>
          </a:p>
          <a:p>
            <a:pPr marL="1371600" lvl="2" indent="-514350">
              <a:buFont typeface="+mj-lt"/>
              <a:buAutoNum type="arabicPeriod"/>
            </a:pPr>
            <a:r>
              <a:rPr lang="en-US" dirty="0" smtClean="0"/>
              <a:t>attitudes</a:t>
            </a:r>
          </a:p>
          <a:p>
            <a:pPr marL="971550" lvl="1" indent="-514350">
              <a:buFont typeface="+mj-lt"/>
              <a:buAutoNum type="arabicPeriod"/>
            </a:pPr>
            <a:r>
              <a:rPr lang="en-US" dirty="0" smtClean="0"/>
              <a:t>Problems</a:t>
            </a:r>
          </a:p>
          <a:p>
            <a:pPr marL="1371600" lvl="2" indent="-514350">
              <a:buFont typeface="+mj-lt"/>
              <a:buAutoNum type="arabicPeriod"/>
            </a:pPr>
            <a:r>
              <a:rPr lang="en-US" dirty="0" smtClean="0"/>
              <a:t>issues</a:t>
            </a:r>
          </a:p>
          <a:p>
            <a:pPr marL="971550" lvl="1" indent="-514350">
              <a:buFont typeface="+mj-lt"/>
              <a:buAutoNum type="arabicPeriod"/>
            </a:pPr>
            <a:r>
              <a:rPr lang="en-US" dirty="0" smtClean="0"/>
              <a:t>Programs</a:t>
            </a:r>
          </a:p>
          <a:p>
            <a:pPr marL="1371600" lvl="2" indent="-514350">
              <a:buFont typeface="+mj-lt"/>
              <a:buAutoNum type="arabicPeriod"/>
            </a:pPr>
            <a:r>
              <a:rPr lang="en-US" dirty="0" smtClean="0"/>
              <a:t>Interventions	</a:t>
            </a:r>
          </a:p>
          <a:p>
            <a:pPr marL="971550" lvl="1" indent="-514350">
              <a:buFont typeface="+mj-lt"/>
              <a:buAutoNum type="arabicPeriod"/>
            </a:pPr>
            <a:r>
              <a:rPr lang="en-US" dirty="0" smtClean="0"/>
              <a:t>Phenomenon</a:t>
            </a:r>
          </a:p>
          <a:p>
            <a:pPr marL="1371600" lvl="2" indent="-514350">
              <a:buFont typeface="+mj-lt"/>
              <a:buAutoNum type="arabicPeriod"/>
            </a:pPr>
            <a:r>
              <a:rPr lang="en-US" dirty="0" smtClean="0"/>
              <a:t>Existence of Regularity</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21</a:t>
            </a:fld>
            <a:endParaRPr lang="en-US"/>
          </a:p>
        </p:txBody>
      </p:sp>
    </p:spTree>
    <p:extLst>
      <p:ext uri="{BB962C8B-B14F-4D97-AF65-F5344CB8AC3E}">
        <p14:creationId xmlns:p14="http://schemas.microsoft.com/office/powerpoint/2010/main" xmlns="" val="25175471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These help to ensure that your study will be manageable and that you will remain motivated.</a:t>
            </a:r>
          </a:p>
          <a:p>
            <a:r>
              <a:rPr lang="en-US" b="1" dirty="0" smtClean="0"/>
              <a:t>Interest;</a:t>
            </a:r>
          </a:p>
          <a:p>
            <a:pPr lvl="1"/>
            <a:r>
              <a:rPr lang="en-US" dirty="0" smtClean="0"/>
              <a:t>A research endeavor is usually time consuming, and involves hard work and possibly unforeseen problems.</a:t>
            </a:r>
          </a:p>
          <a:p>
            <a:pPr lvl="1"/>
            <a:r>
              <a:rPr lang="en-US" dirty="0" smtClean="0"/>
              <a:t>If you select a topic which does not greatly interest you, it could become extremely difficult to sustain the required motivation and hence its completion as well as the amount of time taken could be affected.</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22</a:t>
            </a:fld>
            <a:endParaRPr lang="en-US"/>
          </a:p>
        </p:txBody>
      </p:sp>
    </p:spTree>
    <p:extLst>
      <p:ext uri="{BB962C8B-B14F-4D97-AF65-F5344CB8AC3E}">
        <p14:creationId xmlns:p14="http://schemas.microsoft.com/office/powerpoint/2010/main" xmlns="" val="25871457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Magnitude;</a:t>
            </a:r>
          </a:p>
          <a:p>
            <a:pPr lvl="1"/>
            <a:r>
              <a:rPr lang="en-US" dirty="0" smtClean="0"/>
              <a:t>It is extremely important to select a topic that you can manage within the time and resources at you disposal.</a:t>
            </a:r>
          </a:p>
          <a:p>
            <a:pPr lvl="1"/>
            <a:r>
              <a:rPr lang="en-US" dirty="0" smtClean="0"/>
              <a:t>Even if you are undertaking a descriptive study, you need to carefully consider its magnitude.</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23</a:t>
            </a:fld>
            <a:endParaRPr lang="en-US"/>
          </a:p>
        </p:txBody>
      </p:sp>
    </p:spTree>
    <p:extLst>
      <p:ext uri="{BB962C8B-B14F-4D97-AF65-F5344CB8AC3E}">
        <p14:creationId xmlns:p14="http://schemas.microsoft.com/office/powerpoint/2010/main" xmlns="" val="7477936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Measurement of Concepts;</a:t>
            </a:r>
          </a:p>
          <a:p>
            <a:pPr lvl="1"/>
            <a:r>
              <a:rPr lang="en-US" dirty="0" smtClean="0"/>
              <a:t>If you are using a concept in your study, make sure you are clear about its indicators and their measurement.</a:t>
            </a:r>
          </a:p>
          <a:p>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24</a:t>
            </a:fld>
            <a:endParaRPr lang="en-US"/>
          </a:p>
        </p:txBody>
      </p:sp>
    </p:spTree>
    <p:extLst>
      <p:ext uri="{BB962C8B-B14F-4D97-AF65-F5344CB8AC3E}">
        <p14:creationId xmlns:p14="http://schemas.microsoft.com/office/powerpoint/2010/main" xmlns="" val="5884031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Level of Expertise;</a:t>
            </a:r>
          </a:p>
          <a:p>
            <a:pPr lvl="1"/>
            <a:r>
              <a:rPr lang="en-US" dirty="0" smtClean="0"/>
              <a:t>Make sure you have an adequate level of expertise for the task you are proposing.</a:t>
            </a:r>
          </a:p>
          <a:p>
            <a:pPr lvl="1"/>
            <a:r>
              <a:rPr lang="en-US" dirty="0" smtClean="0"/>
              <a:t>Also allow for the fact of learning during the study and help from supervisor.</a:t>
            </a:r>
          </a:p>
          <a:p>
            <a:pPr lvl="1"/>
            <a:r>
              <a:rPr lang="en-US" dirty="0" smtClean="0"/>
              <a:t>But you need to do most of the work yourself.</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25</a:t>
            </a:fld>
            <a:endParaRPr lang="en-US"/>
          </a:p>
        </p:txBody>
      </p:sp>
    </p:spTree>
    <p:extLst>
      <p:ext uri="{BB962C8B-B14F-4D97-AF65-F5344CB8AC3E}">
        <p14:creationId xmlns:p14="http://schemas.microsoft.com/office/powerpoint/2010/main" xmlns="" val="12664312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Relevance;</a:t>
            </a:r>
          </a:p>
          <a:p>
            <a:pPr lvl="1"/>
            <a:r>
              <a:rPr lang="en-US" dirty="0" smtClean="0"/>
              <a:t>Ensure that you study is relevant and adds to the existing body of knowledge, bridges current gaps or is useful for policy formulation.</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26</a:t>
            </a:fld>
            <a:endParaRPr lang="en-US"/>
          </a:p>
        </p:txBody>
      </p:sp>
    </p:spTree>
    <p:extLst>
      <p:ext uri="{BB962C8B-B14F-4D97-AF65-F5344CB8AC3E}">
        <p14:creationId xmlns:p14="http://schemas.microsoft.com/office/powerpoint/2010/main" xmlns="" val="13914510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Availability of data;</a:t>
            </a:r>
          </a:p>
          <a:p>
            <a:pPr lvl="1"/>
            <a:r>
              <a:rPr lang="en-US" dirty="0" smtClean="0"/>
              <a:t>If your topic entails collection of information from secondary sources, before finalizing your topic, make sure that these data are available and in the format that you want.</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27</a:t>
            </a:fld>
            <a:endParaRPr lang="en-US"/>
          </a:p>
        </p:txBody>
      </p:sp>
    </p:spTree>
    <p:extLst>
      <p:ext uri="{BB962C8B-B14F-4D97-AF65-F5344CB8AC3E}">
        <p14:creationId xmlns:p14="http://schemas.microsoft.com/office/powerpoint/2010/main" xmlns="" val="38512146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Considerations in selecting a Research Problem (Contd.)</a:t>
            </a:r>
            <a:endParaRPr lang="en-US" dirty="0"/>
          </a:p>
        </p:txBody>
      </p:sp>
      <p:sp>
        <p:nvSpPr>
          <p:cNvPr id="3" name="Content Placeholder 2"/>
          <p:cNvSpPr>
            <a:spLocks noGrp="1"/>
          </p:cNvSpPr>
          <p:nvPr>
            <p:ph idx="1"/>
          </p:nvPr>
        </p:nvSpPr>
        <p:spPr/>
        <p:txBody>
          <a:bodyPr/>
          <a:lstStyle/>
          <a:p>
            <a:r>
              <a:rPr lang="en-US" b="1" dirty="0" smtClean="0"/>
              <a:t>Ethical issues;</a:t>
            </a:r>
          </a:p>
          <a:p>
            <a:pPr lvl="1"/>
            <a:r>
              <a:rPr lang="en-US" dirty="0" smtClean="0"/>
              <a:t>How ethical issues can effect the study population and how ethical problems can be overcome should be thoroughly examined at the problem- formulation stage.</a:t>
            </a:r>
          </a:p>
          <a:p>
            <a:pPr lvl="1"/>
            <a:r>
              <a:rPr lang="en-US" dirty="0" smtClean="0"/>
              <a:t>Example;</a:t>
            </a:r>
          </a:p>
          <a:p>
            <a:pPr lvl="2"/>
            <a:r>
              <a:rPr lang="en-US" dirty="0" smtClean="0"/>
              <a:t>Adverse effects of direct or indirect information</a:t>
            </a:r>
          </a:p>
          <a:p>
            <a:pPr lvl="2"/>
            <a:r>
              <a:rPr lang="en-US" dirty="0" smtClean="0"/>
              <a:t>Expectation to share sensitive or private information.</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28</a:t>
            </a:fld>
            <a:endParaRPr lang="en-US"/>
          </a:p>
        </p:txBody>
      </p:sp>
    </p:spTree>
    <p:extLst>
      <p:ext uri="{BB962C8B-B14F-4D97-AF65-F5344CB8AC3E}">
        <p14:creationId xmlns:p14="http://schemas.microsoft.com/office/powerpoint/2010/main" xmlns="" val="24615171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Formulation of Research Problem</a:t>
            </a:r>
            <a:endParaRPr lang="en-US" dirty="0"/>
          </a:p>
        </p:txBody>
      </p:sp>
      <p:sp>
        <p:nvSpPr>
          <p:cNvPr id="3" name="Content Placeholder 2"/>
          <p:cNvSpPr>
            <a:spLocks noGrp="1"/>
          </p:cNvSpPr>
          <p:nvPr>
            <p:ph idx="1"/>
          </p:nvPr>
        </p:nvSpPr>
        <p:spPr/>
        <p:txBody>
          <a:bodyPr>
            <a:normAutofit lnSpcReduction="10000"/>
          </a:bodyPr>
          <a:lstStyle/>
          <a:p>
            <a:r>
              <a:rPr lang="en-US" dirty="0" smtClean="0"/>
              <a:t>7 – STEP PROCESS;</a:t>
            </a:r>
          </a:p>
          <a:p>
            <a:pPr marL="971550" lvl="1" indent="-514350">
              <a:buFont typeface="+mj-lt"/>
              <a:buAutoNum type="arabicPeriod"/>
            </a:pPr>
            <a:r>
              <a:rPr lang="en-US" dirty="0" smtClean="0"/>
              <a:t>Identify a broad field or subject area of interest to you</a:t>
            </a:r>
          </a:p>
          <a:p>
            <a:pPr marL="971550" lvl="1" indent="-514350">
              <a:buFont typeface="+mj-lt"/>
              <a:buAutoNum type="arabicPeriod"/>
            </a:pPr>
            <a:r>
              <a:rPr lang="en-US" dirty="0" smtClean="0"/>
              <a:t>Dissect the broad area into subareas</a:t>
            </a:r>
          </a:p>
          <a:p>
            <a:pPr marL="971550" lvl="1" indent="-514350">
              <a:buFont typeface="+mj-lt"/>
              <a:buAutoNum type="arabicPeriod"/>
            </a:pPr>
            <a:r>
              <a:rPr lang="en-US" dirty="0" smtClean="0"/>
              <a:t>Select what is of most interest to you</a:t>
            </a:r>
          </a:p>
          <a:p>
            <a:pPr marL="971550" lvl="1" indent="-514350">
              <a:buFont typeface="+mj-lt"/>
              <a:buAutoNum type="arabicPeriod"/>
            </a:pPr>
            <a:r>
              <a:rPr lang="en-US" dirty="0" smtClean="0"/>
              <a:t>Raise research questions</a:t>
            </a:r>
          </a:p>
          <a:p>
            <a:pPr marL="971550" lvl="1" indent="-514350">
              <a:buFont typeface="+mj-lt"/>
              <a:buAutoNum type="arabicPeriod"/>
            </a:pPr>
            <a:r>
              <a:rPr lang="en-US" dirty="0" smtClean="0"/>
              <a:t>Formulate Objectives</a:t>
            </a:r>
          </a:p>
          <a:p>
            <a:pPr marL="971550" lvl="1" indent="-514350">
              <a:buFont typeface="+mj-lt"/>
              <a:buAutoNum type="arabicPeriod"/>
            </a:pPr>
            <a:r>
              <a:rPr lang="en-US" dirty="0" smtClean="0"/>
              <a:t>Assess your objectives</a:t>
            </a:r>
          </a:p>
          <a:p>
            <a:pPr marL="971550" lvl="1" indent="-514350">
              <a:buFont typeface="+mj-lt"/>
              <a:buAutoNum type="arabicPeriod"/>
            </a:pPr>
            <a:r>
              <a:rPr lang="en-US" dirty="0" smtClean="0"/>
              <a:t>Double Check</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29</a:t>
            </a:fld>
            <a:endParaRPr lang="en-US"/>
          </a:p>
        </p:txBody>
      </p:sp>
    </p:spTree>
    <p:extLst>
      <p:ext uri="{BB962C8B-B14F-4D97-AF65-F5344CB8AC3E}">
        <p14:creationId xmlns:p14="http://schemas.microsoft.com/office/powerpoint/2010/main" xmlns="" val="32667264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Formulation of Objectives</a:t>
            </a:r>
            <a:endParaRPr lang="en-US" dirty="0"/>
          </a:p>
        </p:txBody>
      </p:sp>
      <p:sp>
        <p:nvSpPr>
          <p:cNvPr id="3" name="Content Placeholder 2"/>
          <p:cNvSpPr>
            <a:spLocks noGrp="1"/>
          </p:cNvSpPr>
          <p:nvPr>
            <p:ph idx="1"/>
          </p:nvPr>
        </p:nvSpPr>
        <p:spPr/>
        <p:txBody>
          <a:bodyPr/>
          <a:lstStyle/>
          <a:p>
            <a:r>
              <a:rPr lang="en-US" b="1" dirty="0" smtClean="0"/>
              <a:t>Main Objectives;</a:t>
            </a:r>
          </a:p>
          <a:p>
            <a:pPr lvl="1"/>
            <a:r>
              <a:rPr lang="en-US" dirty="0" smtClean="0"/>
              <a:t>The main objective is an overall statement of the thrust of your study.</a:t>
            </a:r>
          </a:p>
          <a:p>
            <a:pPr lvl="1"/>
            <a:r>
              <a:rPr lang="en-US" dirty="0" smtClean="0"/>
              <a:t>It is also a statement of the main associations and relationships that you seek to discover or establish.</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30</a:t>
            </a:fld>
            <a:endParaRPr lang="en-US"/>
          </a:p>
        </p:txBody>
      </p:sp>
    </p:spTree>
    <p:extLst>
      <p:ext uri="{BB962C8B-B14F-4D97-AF65-F5344CB8AC3E}">
        <p14:creationId xmlns:p14="http://schemas.microsoft.com/office/powerpoint/2010/main" xmlns="" val="24924942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Formulation of Objectives (Contd.)</a:t>
            </a:r>
            <a:endParaRPr lang="en-US" dirty="0"/>
          </a:p>
        </p:txBody>
      </p:sp>
      <p:sp>
        <p:nvSpPr>
          <p:cNvPr id="3" name="Content Placeholder 2"/>
          <p:cNvSpPr>
            <a:spLocks noGrp="1"/>
          </p:cNvSpPr>
          <p:nvPr>
            <p:ph idx="1"/>
          </p:nvPr>
        </p:nvSpPr>
        <p:spPr/>
        <p:txBody>
          <a:bodyPr/>
          <a:lstStyle/>
          <a:p>
            <a:r>
              <a:rPr lang="en-US" b="1" dirty="0" smtClean="0"/>
              <a:t>Sub Objectives;</a:t>
            </a:r>
          </a:p>
          <a:p>
            <a:pPr lvl="1"/>
            <a:r>
              <a:rPr lang="en-US" dirty="0" smtClean="0"/>
              <a:t>They are the specific aspects of the topic that you want to investigate within the main framework of your study.</a:t>
            </a:r>
          </a:p>
          <a:p>
            <a:pPr lvl="1"/>
            <a:r>
              <a:rPr lang="en-US" dirty="0" smtClean="0"/>
              <a:t>They should be worded clearly and unambiguously using action oriented words.</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31</a:t>
            </a:fld>
            <a:endParaRPr lang="en-US"/>
          </a:p>
        </p:txBody>
      </p:sp>
    </p:spTree>
    <p:extLst>
      <p:ext uri="{BB962C8B-B14F-4D97-AF65-F5344CB8AC3E}">
        <p14:creationId xmlns:p14="http://schemas.microsoft.com/office/powerpoint/2010/main" xmlns="" val="4325520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Establishing Operational Definitions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821941830"/>
              </p:ext>
            </p:extLst>
          </p:nvPr>
        </p:nvGraphicFramePr>
        <p:xfrm>
          <a:off x="457200" y="1600200"/>
          <a:ext cx="8229600" cy="430276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rowSpan="2">
                  <a:txBody>
                    <a:bodyPr/>
                    <a:lstStyle/>
                    <a:p>
                      <a:r>
                        <a:rPr lang="en-US" dirty="0" smtClean="0"/>
                        <a:t>Study</a:t>
                      </a:r>
                      <a:endParaRPr lang="en-US" dirty="0"/>
                    </a:p>
                  </a:txBody>
                  <a:tcPr/>
                </a:tc>
                <a:tc gridSpan="2">
                  <a:txBody>
                    <a:bodyPr/>
                    <a:lstStyle/>
                    <a:p>
                      <a:r>
                        <a:rPr lang="en-US" dirty="0" smtClean="0"/>
                        <a:t>Concepts to be studied</a:t>
                      </a:r>
                      <a:endParaRPr lang="en-US" dirty="0"/>
                    </a:p>
                  </a:txBody>
                  <a:tcPr/>
                </a:tc>
                <a:tc hMerge="1">
                  <a:txBody>
                    <a:bodyPr/>
                    <a:lstStyle/>
                    <a:p>
                      <a:endParaRPr lang="en-US" dirty="0"/>
                    </a:p>
                  </a:txBody>
                  <a:tcPr/>
                </a:tc>
                <a:tc gridSpan="2">
                  <a:txBody>
                    <a:bodyPr/>
                    <a:lstStyle/>
                    <a:p>
                      <a:r>
                        <a:rPr lang="en-US" dirty="0" smtClean="0"/>
                        <a:t>Population to be studied</a:t>
                      </a:r>
                      <a:endParaRPr lang="en-US" dirty="0"/>
                    </a:p>
                  </a:txBody>
                  <a:tcPr/>
                </a:tc>
                <a:tc hMerge="1">
                  <a:txBody>
                    <a:bodyPr/>
                    <a:lstStyle/>
                    <a:p>
                      <a:endParaRPr lang="en-US" dirty="0"/>
                    </a:p>
                  </a:txBody>
                  <a:tcPr/>
                </a:tc>
              </a:tr>
              <a:tr h="370840">
                <a:tc vMerge="1">
                  <a:txBody>
                    <a:bodyPr/>
                    <a:lstStyle/>
                    <a:p>
                      <a:endParaRPr lang="en-US" dirty="0"/>
                    </a:p>
                  </a:txBody>
                  <a:tcPr/>
                </a:tc>
                <a:tc>
                  <a:txBody>
                    <a:bodyPr/>
                    <a:lstStyle/>
                    <a:p>
                      <a:r>
                        <a:rPr lang="en-US" dirty="0" smtClean="0"/>
                        <a:t>Concepts</a:t>
                      </a:r>
                      <a:endParaRPr lang="en-US" dirty="0"/>
                    </a:p>
                  </a:txBody>
                  <a:tcPr/>
                </a:tc>
                <a:tc>
                  <a:txBody>
                    <a:bodyPr/>
                    <a:lstStyle/>
                    <a:p>
                      <a:r>
                        <a:rPr lang="en-US" dirty="0" smtClean="0"/>
                        <a:t>Issues</a:t>
                      </a:r>
                      <a:endParaRPr lang="en-US" dirty="0"/>
                    </a:p>
                  </a:txBody>
                  <a:tcPr/>
                </a:tc>
                <a:tc>
                  <a:txBody>
                    <a:bodyPr/>
                    <a:lstStyle/>
                    <a:p>
                      <a:r>
                        <a:rPr lang="en-US" dirty="0" smtClean="0"/>
                        <a:t>Study Populations</a:t>
                      </a:r>
                      <a:endParaRPr lang="en-US" dirty="0"/>
                    </a:p>
                  </a:txBody>
                  <a:tcPr/>
                </a:tc>
                <a:tc>
                  <a:txBody>
                    <a:bodyPr/>
                    <a:lstStyle/>
                    <a:p>
                      <a:r>
                        <a:rPr lang="en-US" dirty="0" smtClean="0"/>
                        <a:t>Issues</a:t>
                      </a:r>
                      <a:endParaRPr lang="en-US" dirty="0"/>
                    </a:p>
                  </a:txBody>
                  <a:tcPr/>
                </a:tc>
              </a:tr>
              <a:tr h="370840">
                <a:tc>
                  <a:txBody>
                    <a:bodyPr/>
                    <a:lstStyle/>
                    <a:p>
                      <a:r>
                        <a:rPr lang="en-US" dirty="0" smtClean="0"/>
                        <a:t>1</a:t>
                      </a:r>
                      <a:endParaRPr lang="en-US" dirty="0"/>
                    </a:p>
                  </a:txBody>
                  <a:tcPr/>
                </a:tc>
                <a:tc>
                  <a:txBody>
                    <a:bodyPr/>
                    <a:lstStyle/>
                    <a:p>
                      <a:r>
                        <a:rPr lang="en-US" dirty="0" smtClean="0"/>
                        <a:t>Poverty Line</a:t>
                      </a:r>
                      <a:endParaRPr lang="en-US" dirty="0"/>
                    </a:p>
                  </a:txBody>
                  <a:tcPr/>
                </a:tc>
                <a:tc>
                  <a:txBody>
                    <a:bodyPr/>
                    <a:lstStyle/>
                    <a:p>
                      <a:r>
                        <a:rPr lang="en-US" dirty="0" smtClean="0"/>
                        <a:t>What constitutes  it?</a:t>
                      </a:r>
                      <a:endParaRPr lang="en-US" dirty="0"/>
                    </a:p>
                  </a:txBody>
                  <a:tcPr/>
                </a:tc>
                <a:tc>
                  <a:txBody>
                    <a:bodyPr/>
                    <a:lstStyle/>
                    <a:p>
                      <a:r>
                        <a:rPr lang="en-US" dirty="0" smtClean="0"/>
                        <a:t>Children</a:t>
                      </a:r>
                      <a:endParaRPr lang="en-US" dirty="0"/>
                    </a:p>
                  </a:txBody>
                  <a:tcPr/>
                </a:tc>
                <a:tc>
                  <a:txBody>
                    <a:bodyPr/>
                    <a:lstStyle/>
                    <a:p>
                      <a:r>
                        <a:rPr lang="en-US" dirty="0" smtClean="0"/>
                        <a:t>Who would you consider a child?</a:t>
                      </a:r>
                      <a:endParaRPr lang="en-US" dirty="0"/>
                    </a:p>
                  </a:txBody>
                  <a:tcPr/>
                </a:tc>
              </a:tr>
              <a:tr h="370840">
                <a:tc>
                  <a:txBody>
                    <a:bodyPr/>
                    <a:lstStyle/>
                    <a:p>
                      <a:r>
                        <a:rPr lang="en-US" dirty="0" smtClean="0"/>
                        <a:t>2</a:t>
                      </a:r>
                      <a:endParaRPr lang="en-US" dirty="0"/>
                    </a:p>
                  </a:txBody>
                  <a:tcPr/>
                </a:tc>
                <a:tc>
                  <a:txBody>
                    <a:bodyPr/>
                    <a:lstStyle/>
                    <a:p>
                      <a:r>
                        <a:rPr lang="en-US" dirty="0" smtClean="0"/>
                        <a:t>Family Roles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constitutes  it?</a:t>
                      </a:r>
                    </a:p>
                    <a:p>
                      <a:endParaRPr lang="en-US" dirty="0"/>
                    </a:p>
                  </a:txBody>
                  <a:tcPr/>
                </a:tc>
                <a:tc>
                  <a:txBody>
                    <a:bodyPr/>
                    <a:lstStyle/>
                    <a:p>
                      <a:r>
                        <a:rPr lang="en-US" dirty="0" smtClean="0"/>
                        <a:t>Immigrants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Who would you consider a immigrant?</a:t>
                      </a:r>
                    </a:p>
                    <a:p>
                      <a:endParaRPr lang="en-US" dirty="0"/>
                    </a:p>
                  </a:txBody>
                  <a:tcPr/>
                </a:tc>
              </a:tr>
              <a:tr h="370840">
                <a:tc>
                  <a:txBody>
                    <a:bodyPr/>
                    <a:lstStyle/>
                    <a:p>
                      <a:r>
                        <a:rPr lang="en-US" dirty="0" smtClean="0"/>
                        <a:t>3</a:t>
                      </a:r>
                      <a:endParaRPr lang="en-US" dirty="0"/>
                    </a:p>
                  </a:txBody>
                  <a:tcPr/>
                </a:tc>
                <a:tc>
                  <a:txBody>
                    <a:bodyPr/>
                    <a:lstStyle/>
                    <a:p>
                      <a:r>
                        <a:rPr lang="en-US" dirty="0" smtClean="0"/>
                        <a:t>Effectiveness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constitutes  it?</a:t>
                      </a:r>
                    </a:p>
                    <a:p>
                      <a:endParaRPr lang="en-US" dirty="0"/>
                    </a:p>
                  </a:txBody>
                  <a:tcPr/>
                </a:tc>
                <a:tc>
                  <a:txBody>
                    <a:bodyPr/>
                    <a:lstStyle/>
                    <a:p>
                      <a:r>
                        <a:rPr lang="en-US" dirty="0" smtClean="0"/>
                        <a:t>The young</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Who would you consider a young person?</a:t>
                      </a:r>
                    </a:p>
                    <a:p>
                      <a:endParaRPr lang="en-US" dirty="0"/>
                    </a:p>
                  </a:txBody>
                  <a:tcPr/>
                </a:tc>
              </a:tr>
            </a:tbl>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32</a:t>
            </a:fld>
            <a:endParaRPr lang="en-US"/>
          </a:p>
        </p:txBody>
      </p:sp>
    </p:spTree>
    <p:extLst>
      <p:ext uri="{BB962C8B-B14F-4D97-AF65-F5344CB8AC3E}">
        <p14:creationId xmlns:p14="http://schemas.microsoft.com/office/powerpoint/2010/main" xmlns="" val="27517377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Framing of HYPOTHESIS</a:t>
            </a:r>
            <a:endParaRPr lang="en-US" dirty="0"/>
          </a:p>
        </p:txBody>
      </p:sp>
      <p:sp>
        <p:nvSpPr>
          <p:cNvPr id="3" name="Content Placeholder 2"/>
          <p:cNvSpPr>
            <a:spLocks noGrp="1"/>
          </p:cNvSpPr>
          <p:nvPr>
            <p:ph idx="1"/>
          </p:nvPr>
        </p:nvSpPr>
        <p:spPr/>
        <p:txBody>
          <a:bodyPr/>
          <a:lstStyle/>
          <a:p>
            <a:r>
              <a:rPr lang="en-US" dirty="0" smtClean="0"/>
              <a:t>Hypotheses primarily arise from a set of ‘hunches’ that are tested through a study.</a:t>
            </a:r>
          </a:p>
          <a:p>
            <a:r>
              <a:rPr lang="en-US" dirty="0" smtClean="0"/>
              <a:t>The importance of hypothesis lies in their ability to bring;</a:t>
            </a:r>
          </a:p>
          <a:p>
            <a:pPr lvl="1"/>
            <a:r>
              <a:rPr lang="en-US" dirty="0" smtClean="0"/>
              <a:t>Direction,</a:t>
            </a:r>
          </a:p>
          <a:p>
            <a:pPr lvl="1"/>
            <a:r>
              <a:rPr lang="en-US" dirty="0" smtClean="0"/>
              <a:t>Specificity,</a:t>
            </a:r>
          </a:p>
          <a:p>
            <a:pPr lvl="1"/>
            <a:r>
              <a:rPr lang="en-US" dirty="0" smtClean="0"/>
              <a:t>Focus.</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33</a:t>
            </a:fld>
            <a:endParaRPr lang="en-US"/>
          </a:p>
        </p:txBody>
      </p:sp>
    </p:spTree>
    <p:extLst>
      <p:ext uri="{BB962C8B-B14F-4D97-AF65-F5344CB8AC3E}">
        <p14:creationId xmlns:p14="http://schemas.microsoft.com/office/powerpoint/2010/main" xmlns="" val="16067050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Cycle of a Hypothesis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1490192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34</a:t>
            </a:fld>
            <a:endParaRPr lang="en-US"/>
          </a:p>
        </p:txBody>
      </p:sp>
    </p:spTree>
    <p:extLst>
      <p:ext uri="{BB962C8B-B14F-4D97-AF65-F5344CB8AC3E}">
        <p14:creationId xmlns:p14="http://schemas.microsoft.com/office/powerpoint/2010/main" xmlns="" val="24112534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664561075"/>
              </p:ext>
            </p:extLst>
          </p:nvPr>
        </p:nvGraphicFramePr>
        <p:xfrm>
          <a:off x="457200" y="1600201"/>
          <a:ext cx="8229600" cy="297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35</a:t>
            </a:fld>
            <a:endParaRPr lang="en-US"/>
          </a:p>
        </p:txBody>
      </p:sp>
    </p:spTree>
    <p:extLst>
      <p:ext uri="{BB962C8B-B14F-4D97-AF65-F5344CB8AC3E}">
        <p14:creationId xmlns:p14="http://schemas.microsoft.com/office/powerpoint/2010/main" xmlns="" val="35957032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115484286"/>
              </p:ext>
            </p:extLst>
          </p:nvPr>
        </p:nvGraphicFramePr>
        <p:xfrm>
          <a:off x="457200" y="1600200"/>
          <a:ext cx="82296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36</a:t>
            </a:fld>
            <a:endParaRPr lang="en-US"/>
          </a:p>
        </p:txBody>
      </p:sp>
    </p:spTree>
    <p:extLst>
      <p:ext uri="{BB962C8B-B14F-4D97-AF65-F5344CB8AC3E}">
        <p14:creationId xmlns:p14="http://schemas.microsoft.com/office/powerpoint/2010/main" xmlns="" val="19071455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238520331"/>
              </p:ext>
            </p:extLst>
          </p:nvPr>
        </p:nvGraphicFramePr>
        <p:xfrm>
          <a:off x="457200" y="1295400"/>
          <a:ext cx="8229600" cy="5222240"/>
        </p:xfrm>
        <a:graphic>
          <a:graphicData uri="http://schemas.openxmlformats.org/drawingml/2006/table">
            <a:tbl>
              <a:tblPr firstRow="1" bandRow="1">
                <a:tableStyleId>{7DF18680-E054-41AD-8BC1-D1AEF772440D}</a:tableStyleId>
              </a:tblPr>
              <a:tblGrid>
                <a:gridCol w="2057400"/>
                <a:gridCol w="2057400"/>
                <a:gridCol w="2057400"/>
                <a:gridCol w="2057400"/>
              </a:tblGrid>
              <a:tr h="370840">
                <a:tc gridSpan="4">
                  <a:txBody>
                    <a:bodyPr/>
                    <a:lstStyle/>
                    <a:p>
                      <a:r>
                        <a:rPr lang="en-US" dirty="0" smtClean="0"/>
                        <a:t> A comparison of basic research designs</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endParaRPr lang="en-US" dirty="0"/>
                    </a:p>
                  </a:txBody>
                  <a:tcPr/>
                </a:tc>
                <a:tc>
                  <a:txBody>
                    <a:bodyPr/>
                    <a:lstStyle/>
                    <a:p>
                      <a:r>
                        <a:rPr lang="en-US" dirty="0" smtClean="0"/>
                        <a:t>Exploratory</a:t>
                      </a:r>
                      <a:endParaRPr lang="en-US" dirty="0"/>
                    </a:p>
                  </a:txBody>
                  <a:tcPr/>
                </a:tc>
                <a:tc>
                  <a:txBody>
                    <a:bodyPr/>
                    <a:lstStyle/>
                    <a:p>
                      <a:r>
                        <a:rPr lang="en-US" dirty="0" smtClean="0"/>
                        <a:t>Descriptive</a:t>
                      </a:r>
                      <a:endParaRPr lang="en-US" dirty="0"/>
                    </a:p>
                  </a:txBody>
                  <a:tcPr/>
                </a:tc>
                <a:tc>
                  <a:txBody>
                    <a:bodyPr/>
                    <a:lstStyle/>
                    <a:p>
                      <a:r>
                        <a:rPr lang="en-US" dirty="0" smtClean="0"/>
                        <a:t>Causal</a:t>
                      </a:r>
                      <a:endParaRPr lang="en-US" dirty="0"/>
                    </a:p>
                  </a:txBody>
                  <a:tcPr/>
                </a:tc>
              </a:tr>
              <a:tr h="370840">
                <a:tc>
                  <a:txBody>
                    <a:bodyPr/>
                    <a:lstStyle/>
                    <a:p>
                      <a:r>
                        <a:rPr lang="en-US" dirty="0" smtClean="0"/>
                        <a:t>Objective</a:t>
                      </a:r>
                      <a:endParaRPr lang="en-US" dirty="0"/>
                    </a:p>
                  </a:txBody>
                  <a:tcPr/>
                </a:tc>
                <a:tc>
                  <a:txBody>
                    <a:bodyPr/>
                    <a:lstStyle/>
                    <a:p>
                      <a:r>
                        <a:rPr lang="en-US" dirty="0" smtClean="0"/>
                        <a:t>Discovery of ideas and insights</a:t>
                      </a:r>
                      <a:endParaRPr lang="en-US" dirty="0"/>
                    </a:p>
                  </a:txBody>
                  <a:tcPr/>
                </a:tc>
                <a:tc>
                  <a:txBody>
                    <a:bodyPr/>
                    <a:lstStyle/>
                    <a:p>
                      <a:r>
                        <a:rPr lang="en-US" dirty="0" smtClean="0"/>
                        <a:t>Describe market characteristics or functions</a:t>
                      </a:r>
                      <a:endParaRPr lang="en-US" dirty="0"/>
                    </a:p>
                  </a:txBody>
                  <a:tcPr/>
                </a:tc>
                <a:tc>
                  <a:txBody>
                    <a:bodyPr/>
                    <a:lstStyle/>
                    <a:p>
                      <a:r>
                        <a:rPr lang="en-US" dirty="0" smtClean="0"/>
                        <a:t>Determine cause and effect relationships</a:t>
                      </a:r>
                      <a:endParaRPr lang="en-US" dirty="0"/>
                    </a:p>
                  </a:txBody>
                  <a:tcPr/>
                </a:tc>
              </a:tr>
              <a:tr h="370840">
                <a:tc>
                  <a:txBody>
                    <a:bodyPr/>
                    <a:lstStyle/>
                    <a:p>
                      <a:r>
                        <a:rPr lang="en-US" dirty="0" smtClean="0"/>
                        <a:t>Characteristics</a:t>
                      </a:r>
                      <a:endParaRPr lang="en-US" dirty="0"/>
                    </a:p>
                  </a:txBody>
                  <a:tcPr/>
                </a:tc>
                <a:tc>
                  <a:txBody>
                    <a:bodyPr/>
                    <a:lstStyle/>
                    <a:p>
                      <a:r>
                        <a:rPr lang="en-US" dirty="0" smtClean="0"/>
                        <a:t>Flexible,</a:t>
                      </a:r>
                      <a:r>
                        <a:rPr lang="en-US" baseline="0" dirty="0" smtClean="0"/>
                        <a:t> versatile</a:t>
                      </a:r>
                      <a:endParaRPr lang="en-US" dirty="0"/>
                    </a:p>
                  </a:txBody>
                  <a:tcPr/>
                </a:tc>
                <a:tc>
                  <a:txBody>
                    <a:bodyPr/>
                    <a:lstStyle/>
                    <a:p>
                      <a:r>
                        <a:rPr lang="en-US" dirty="0" smtClean="0"/>
                        <a:t>Marked by prior formulation of specific hypothesis</a:t>
                      </a:r>
                      <a:endParaRPr lang="en-US" dirty="0"/>
                    </a:p>
                  </a:txBody>
                  <a:tcPr/>
                </a:tc>
                <a:tc>
                  <a:txBody>
                    <a:bodyPr/>
                    <a:lstStyle/>
                    <a:p>
                      <a:r>
                        <a:rPr lang="en-US" dirty="0" smtClean="0"/>
                        <a:t>Manipulation of one or more independent variables</a:t>
                      </a:r>
                      <a:endParaRPr lang="en-US" dirty="0"/>
                    </a:p>
                  </a:txBody>
                  <a:tcPr/>
                </a:tc>
              </a:tr>
              <a:tr h="370840">
                <a:tc>
                  <a:txBody>
                    <a:bodyPr/>
                    <a:lstStyle/>
                    <a:p>
                      <a:endParaRPr lang="en-US" dirty="0"/>
                    </a:p>
                  </a:txBody>
                  <a:tcPr/>
                </a:tc>
                <a:tc>
                  <a:txBody>
                    <a:bodyPr/>
                    <a:lstStyle/>
                    <a:p>
                      <a:r>
                        <a:rPr lang="en-US" dirty="0" smtClean="0"/>
                        <a:t>Often the front end of total research design</a:t>
                      </a:r>
                      <a:endParaRPr lang="en-US" dirty="0"/>
                    </a:p>
                  </a:txBody>
                  <a:tcPr/>
                </a:tc>
                <a:tc>
                  <a:txBody>
                    <a:bodyPr/>
                    <a:lstStyle/>
                    <a:p>
                      <a:r>
                        <a:rPr lang="en-US" dirty="0" smtClean="0"/>
                        <a:t>Preplanned and structured</a:t>
                      </a:r>
                      <a:r>
                        <a:rPr lang="en-US" baseline="0" dirty="0" smtClean="0"/>
                        <a:t> design</a:t>
                      </a:r>
                      <a:endParaRPr lang="en-US" dirty="0"/>
                    </a:p>
                  </a:txBody>
                  <a:tcPr/>
                </a:tc>
                <a:tc>
                  <a:txBody>
                    <a:bodyPr/>
                    <a:lstStyle/>
                    <a:p>
                      <a:r>
                        <a:rPr lang="en-US" dirty="0" smtClean="0"/>
                        <a:t>Measure the effect on dependent variables</a:t>
                      </a:r>
                      <a:endParaRPr lang="en-US" dirty="0"/>
                    </a:p>
                  </a:txBody>
                  <a:tcPr/>
                </a:tc>
              </a:tr>
              <a:tr h="370840">
                <a:tc>
                  <a:txBody>
                    <a:bodyPr/>
                    <a:lstStyle/>
                    <a:p>
                      <a:r>
                        <a:rPr lang="en-US" dirty="0" smtClean="0"/>
                        <a:t>Methods</a:t>
                      </a:r>
                      <a:endParaRPr lang="en-US" dirty="0"/>
                    </a:p>
                  </a:txBody>
                  <a:tcPr/>
                </a:tc>
                <a:tc>
                  <a:txBody>
                    <a:bodyPr/>
                    <a:lstStyle/>
                    <a:p>
                      <a:r>
                        <a:rPr lang="en-US" dirty="0" smtClean="0"/>
                        <a:t>Expert surveys, Pilot surveys, case studies, qualitative analysis</a:t>
                      </a:r>
                      <a:endParaRPr lang="en-US" dirty="0"/>
                    </a:p>
                  </a:txBody>
                  <a:tcPr/>
                </a:tc>
                <a:tc>
                  <a:txBody>
                    <a:bodyPr/>
                    <a:lstStyle/>
                    <a:p>
                      <a:r>
                        <a:rPr lang="en-US" dirty="0" smtClean="0"/>
                        <a:t>Secondary data: qualitative analysis, Surveys, Panels, Observation and other data</a:t>
                      </a:r>
                      <a:endParaRPr lang="en-US" dirty="0"/>
                    </a:p>
                  </a:txBody>
                  <a:tcPr/>
                </a:tc>
                <a:tc>
                  <a:txBody>
                    <a:bodyPr/>
                    <a:lstStyle/>
                    <a:p>
                      <a:r>
                        <a:rPr lang="en-US" dirty="0" smtClean="0"/>
                        <a:t>Experiments</a:t>
                      </a:r>
                      <a:endParaRPr lang="en-US" dirty="0"/>
                    </a:p>
                  </a:txBody>
                  <a:tcPr/>
                </a:tc>
              </a:tr>
            </a:tbl>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37</a:t>
            </a:fld>
            <a:endParaRPr lang="en-US"/>
          </a:p>
        </p:txBody>
      </p:sp>
    </p:spTree>
    <p:extLst>
      <p:ext uri="{BB962C8B-B14F-4D97-AF65-F5344CB8AC3E}">
        <p14:creationId xmlns:p14="http://schemas.microsoft.com/office/powerpoint/2010/main" xmlns="" val="30635655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error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006389303"/>
              </p:ext>
            </p:extLst>
          </p:nvPr>
        </p:nvGraphicFramePr>
        <p:xfrm>
          <a:off x="457200" y="1600201"/>
          <a:ext cx="82296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38</a:t>
            </a:fld>
            <a:endParaRPr lang="en-US"/>
          </a:p>
        </p:txBody>
      </p:sp>
    </p:spTree>
    <p:extLst>
      <p:ext uri="{BB962C8B-B14F-4D97-AF65-F5344CB8AC3E}">
        <p14:creationId xmlns:p14="http://schemas.microsoft.com/office/powerpoint/2010/main" xmlns="" val="25714712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Sampling Error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26872861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39</a:t>
            </a:fld>
            <a:endParaRPr lang="en-US"/>
          </a:p>
        </p:txBody>
      </p:sp>
    </p:spTree>
    <p:extLst>
      <p:ext uri="{BB962C8B-B14F-4D97-AF65-F5344CB8AC3E}">
        <p14:creationId xmlns:p14="http://schemas.microsoft.com/office/powerpoint/2010/main" xmlns="" val="26805961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Response Error (Contd.)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568517261"/>
              </p:ext>
            </p:extLst>
          </p:nvPr>
        </p:nvGraphicFramePr>
        <p:xfrm>
          <a:off x="457200" y="1600201"/>
          <a:ext cx="8229600"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40</a:t>
            </a:fld>
            <a:endParaRPr lang="en-US"/>
          </a:p>
        </p:txBody>
      </p:sp>
    </p:spTree>
    <p:extLst>
      <p:ext uri="{BB962C8B-B14F-4D97-AF65-F5344CB8AC3E}">
        <p14:creationId xmlns:p14="http://schemas.microsoft.com/office/powerpoint/2010/main" xmlns="" val="438374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Researcher Error</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66041242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41</a:t>
            </a:fld>
            <a:endParaRPr lang="en-US"/>
          </a:p>
        </p:txBody>
      </p:sp>
    </p:spTree>
    <p:extLst>
      <p:ext uri="{BB962C8B-B14F-4D97-AF65-F5344CB8AC3E}">
        <p14:creationId xmlns:p14="http://schemas.microsoft.com/office/powerpoint/2010/main" xmlns="" val="23187287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Interviewers Errors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20034222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BF2D51D-A3AF-47C6-A7FE-2D6E75214EC5}" type="slidenum">
              <a:rPr lang="en-US" smtClean="0"/>
              <a:pPr/>
              <a:t>42</a:t>
            </a:fld>
            <a:endParaRPr lang="en-US"/>
          </a:p>
        </p:txBody>
      </p:sp>
    </p:spTree>
    <p:extLst>
      <p:ext uri="{BB962C8B-B14F-4D97-AF65-F5344CB8AC3E}">
        <p14:creationId xmlns:p14="http://schemas.microsoft.com/office/powerpoint/2010/main" xmlns="" val="14876236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Budgeting and Scheduling the Project (Contd.)</a:t>
            </a:r>
            <a:endParaRPr lang="en-US" dirty="0"/>
          </a:p>
        </p:txBody>
      </p:sp>
      <p:sp>
        <p:nvSpPr>
          <p:cNvPr id="3" name="Content Placeholder 2"/>
          <p:cNvSpPr>
            <a:spLocks noGrp="1"/>
          </p:cNvSpPr>
          <p:nvPr>
            <p:ph idx="1"/>
          </p:nvPr>
        </p:nvSpPr>
        <p:spPr/>
        <p:txBody>
          <a:bodyPr/>
          <a:lstStyle/>
          <a:p>
            <a:r>
              <a:rPr lang="en-US" dirty="0" smtClean="0"/>
              <a:t>Approaches for Budgeting and Scheduling;</a:t>
            </a:r>
          </a:p>
          <a:p>
            <a:pPr lvl="1"/>
            <a:r>
              <a:rPr lang="en-US" dirty="0" smtClean="0"/>
              <a:t>Critical Path Method (CPM)</a:t>
            </a:r>
          </a:p>
          <a:p>
            <a:pPr lvl="1"/>
            <a:r>
              <a:rPr lang="en-US" dirty="0" smtClean="0"/>
              <a:t>Program Evaluation and Review Technique (PERT)</a:t>
            </a:r>
          </a:p>
          <a:p>
            <a:pPr lvl="1"/>
            <a:r>
              <a:rPr lang="en-US" dirty="0" smtClean="0"/>
              <a:t>Graphical Evaluation and Review Technique (GERT)</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43</a:t>
            </a:fld>
            <a:endParaRPr lang="en-US"/>
          </a:p>
        </p:txBody>
      </p:sp>
    </p:spTree>
    <p:extLst>
      <p:ext uri="{BB962C8B-B14F-4D97-AF65-F5344CB8AC3E}">
        <p14:creationId xmlns:p14="http://schemas.microsoft.com/office/powerpoint/2010/main" xmlns="" val="4508143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Marketing Research </a:t>
            </a:r>
            <a:r>
              <a:rPr lang="en-US" dirty="0" smtClean="0"/>
              <a:t>proposal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Its official design  contains;</a:t>
            </a:r>
          </a:p>
          <a:p>
            <a:pPr marL="971550" lvl="1" indent="-514350">
              <a:buFont typeface="+mj-lt"/>
              <a:buAutoNum type="arabicPeriod"/>
            </a:pPr>
            <a:r>
              <a:rPr lang="en-US" dirty="0" smtClean="0"/>
              <a:t>Executive Summary;</a:t>
            </a:r>
          </a:p>
          <a:p>
            <a:pPr marL="971550" lvl="1" indent="-514350">
              <a:buFont typeface="+mj-lt"/>
              <a:buAutoNum type="arabicPeriod"/>
            </a:pPr>
            <a:r>
              <a:rPr lang="en-US" dirty="0" smtClean="0"/>
              <a:t>Background;</a:t>
            </a:r>
          </a:p>
          <a:p>
            <a:pPr marL="971550" lvl="1" indent="-514350">
              <a:buFont typeface="+mj-lt"/>
              <a:buAutoNum type="arabicPeriod" startAt="3"/>
            </a:pPr>
            <a:r>
              <a:rPr lang="en-US" dirty="0"/>
              <a:t>Problem Definition/ Objective;</a:t>
            </a:r>
          </a:p>
          <a:p>
            <a:pPr marL="971550" lvl="1" indent="-514350">
              <a:buFont typeface="+mj-lt"/>
              <a:buAutoNum type="arabicPeriod" startAt="3"/>
            </a:pPr>
            <a:r>
              <a:rPr lang="en-US" dirty="0"/>
              <a:t>Approach to the problem</a:t>
            </a:r>
            <a:r>
              <a:rPr lang="en-US" dirty="0" smtClean="0"/>
              <a:t>;</a:t>
            </a:r>
          </a:p>
          <a:p>
            <a:pPr marL="914400" lvl="1" indent="-514350">
              <a:buFont typeface="+mj-lt"/>
              <a:buAutoNum type="arabicPeriod" startAt="5"/>
            </a:pPr>
            <a:r>
              <a:rPr lang="en-US" dirty="0"/>
              <a:t>Research design;</a:t>
            </a:r>
          </a:p>
          <a:p>
            <a:pPr marL="914400" lvl="1" indent="-514350">
              <a:buFont typeface="+mj-lt"/>
              <a:buAutoNum type="arabicPeriod" startAt="6"/>
            </a:pPr>
            <a:r>
              <a:rPr lang="en-US" dirty="0"/>
              <a:t>Fieldwork/ Data collection;</a:t>
            </a:r>
          </a:p>
          <a:p>
            <a:pPr marL="914400" lvl="1" indent="-514350">
              <a:buFont typeface="+mj-lt"/>
              <a:buAutoNum type="arabicPeriod" startAt="6"/>
            </a:pPr>
            <a:r>
              <a:rPr lang="en-US" dirty="0"/>
              <a:t>Data Analysis;</a:t>
            </a:r>
          </a:p>
          <a:p>
            <a:pPr marL="914400" lvl="1" indent="-514350">
              <a:buFont typeface="+mj-lt"/>
              <a:buAutoNum type="arabicPeriod" startAt="8"/>
            </a:pPr>
            <a:r>
              <a:rPr lang="en-US" dirty="0"/>
              <a:t>Reporting;</a:t>
            </a:r>
          </a:p>
          <a:p>
            <a:pPr marL="914400" lvl="1" indent="-514350">
              <a:buFont typeface="+mj-lt"/>
              <a:buAutoNum type="arabicPeriod" startAt="8"/>
            </a:pPr>
            <a:r>
              <a:rPr lang="en-US" dirty="0"/>
              <a:t>Cost and Time;</a:t>
            </a:r>
          </a:p>
          <a:p>
            <a:pPr marL="914400" lvl="1" indent="-514350">
              <a:buFont typeface="+mj-lt"/>
              <a:buAutoNum type="arabicPeriod" startAt="8"/>
            </a:pPr>
            <a:r>
              <a:rPr lang="en-US" dirty="0"/>
              <a:t>Appendices;</a:t>
            </a:r>
          </a:p>
          <a:p>
            <a:pPr marL="457200" lvl="1" indent="0">
              <a:buNone/>
            </a:pPr>
            <a:endParaRPr lang="en-US" dirty="0"/>
          </a:p>
          <a:p>
            <a:pPr marL="971550" lvl="1" indent="-514350">
              <a:buFont typeface="+mj-lt"/>
              <a:buAutoNum type="arabicPeriod"/>
            </a:pPr>
            <a:endParaRPr lang="en-US" dirty="0" smtClean="0"/>
          </a:p>
        </p:txBody>
      </p:sp>
      <p:sp>
        <p:nvSpPr>
          <p:cNvPr id="4" name="Slide Number Placeholder 3"/>
          <p:cNvSpPr>
            <a:spLocks noGrp="1"/>
          </p:cNvSpPr>
          <p:nvPr>
            <p:ph type="sldNum" sz="quarter" idx="12"/>
          </p:nvPr>
        </p:nvSpPr>
        <p:spPr/>
        <p:txBody>
          <a:bodyPr/>
          <a:lstStyle/>
          <a:p>
            <a:fld id="{ABF2D51D-A3AF-47C6-A7FE-2D6E75214EC5}" type="slidenum">
              <a:rPr lang="en-US" smtClean="0"/>
              <a:pPr/>
              <a:t>44</a:t>
            </a:fld>
            <a:endParaRPr lang="en-US"/>
          </a:p>
        </p:txBody>
      </p:sp>
    </p:spTree>
    <p:extLst>
      <p:ext uri="{BB962C8B-B14F-4D97-AF65-F5344CB8AC3E}">
        <p14:creationId xmlns:p14="http://schemas.microsoft.com/office/powerpoint/2010/main" xmlns="" val="304347568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a:t>
            </a:r>
            <a:endParaRPr lang="en-US" dirty="0"/>
          </a:p>
        </p:txBody>
      </p:sp>
      <p:sp>
        <p:nvSpPr>
          <p:cNvPr id="3" name="Content Placeholder 2"/>
          <p:cNvSpPr>
            <a:spLocks noGrp="1"/>
          </p:cNvSpPr>
          <p:nvPr>
            <p:ph idx="1"/>
          </p:nvPr>
        </p:nvSpPr>
        <p:spPr/>
        <p:txBody>
          <a:bodyPr/>
          <a:lstStyle/>
          <a:p>
            <a:r>
              <a:rPr lang="en-US" dirty="0" smtClean="0"/>
              <a:t>Internal sources;</a:t>
            </a:r>
          </a:p>
          <a:p>
            <a:pPr lvl="1"/>
            <a:r>
              <a:rPr lang="en-US" dirty="0" smtClean="0"/>
              <a:t>Company accounting records</a:t>
            </a:r>
          </a:p>
          <a:p>
            <a:pPr lvl="1"/>
            <a:r>
              <a:rPr lang="en-US" dirty="0" smtClean="0"/>
              <a:t>Company reports</a:t>
            </a:r>
          </a:p>
          <a:p>
            <a:pPr lvl="1"/>
            <a:r>
              <a:rPr lang="en-US" dirty="0" smtClean="0"/>
              <a:t>In-house journals</a:t>
            </a:r>
          </a:p>
          <a:p>
            <a:pPr lvl="1"/>
            <a:r>
              <a:rPr lang="en-US" dirty="0" smtClean="0"/>
              <a:t>Miscellaneous reports</a:t>
            </a:r>
          </a:p>
          <a:p>
            <a:pPr lvl="1"/>
            <a:r>
              <a:rPr lang="en-US" dirty="0" smtClean="0"/>
              <a:t>Internal computer data base</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45</a:t>
            </a:fld>
            <a:endParaRPr lang="en-US"/>
          </a:p>
        </p:txBody>
      </p:sp>
    </p:spTree>
    <p:extLst>
      <p:ext uri="{BB962C8B-B14F-4D97-AF65-F5344CB8AC3E}">
        <p14:creationId xmlns:p14="http://schemas.microsoft.com/office/powerpoint/2010/main" xmlns="" val="33129774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External sources;</a:t>
            </a:r>
          </a:p>
          <a:p>
            <a:pPr lvl="1"/>
            <a:r>
              <a:rPr lang="en-US" dirty="0" smtClean="0"/>
              <a:t>Computerized data base</a:t>
            </a:r>
          </a:p>
          <a:p>
            <a:pPr lvl="1"/>
            <a:r>
              <a:rPr lang="en-US" dirty="0" smtClean="0"/>
              <a:t>Reports of association</a:t>
            </a:r>
          </a:p>
          <a:p>
            <a:pPr lvl="1"/>
            <a:r>
              <a:rPr lang="en-US" dirty="0" smtClean="0"/>
              <a:t>Reports and publications of government agencies</a:t>
            </a:r>
          </a:p>
          <a:p>
            <a:pPr lvl="1"/>
            <a:r>
              <a:rPr lang="en-US" dirty="0" smtClean="0"/>
              <a:t>Other publication</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46</a:t>
            </a:fld>
            <a:endParaRPr lang="en-US"/>
          </a:p>
        </p:txBody>
      </p:sp>
    </p:spTree>
    <p:extLst>
      <p:ext uri="{BB962C8B-B14F-4D97-AF65-F5344CB8AC3E}">
        <p14:creationId xmlns:p14="http://schemas.microsoft.com/office/powerpoint/2010/main" xmlns="" val="16142305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normAutofit fontScale="90000"/>
          </a:bodyPr>
          <a:lstStyle/>
          <a:p>
            <a:r>
              <a:rPr lang="en-US" dirty="0" smtClean="0"/>
              <a:t>Section 2; Measurement and Scaling, data Source and Data Collection</a:t>
            </a:r>
            <a:br>
              <a:rPr lang="en-US" dirty="0" smtClean="0"/>
            </a:br>
            <a:endParaRPr lang="en-US" dirty="0"/>
          </a:p>
        </p:txBody>
      </p:sp>
      <p:sp>
        <p:nvSpPr>
          <p:cNvPr id="3" name="Slide Number Placeholder 2"/>
          <p:cNvSpPr>
            <a:spLocks noGrp="1"/>
          </p:cNvSpPr>
          <p:nvPr>
            <p:ph type="sldNum" sz="quarter" idx="12"/>
          </p:nvPr>
        </p:nvSpPr>
        <p:spPr/>
        <p:txBody>
          <a:bodyPr/>
          <a:lstStyle/>
          <a:p>
            <a:fld id="{ABF2D51D-A3AF-47C6-A7FE-2D6E75214EC5}" type="slidenum">
              <a:rPr lang="en-US" smtClean="0"/>
              <a:pPr/>
              <a:t>47</a:t>
            </a:fld>
            <a:endParaRPr lang="en-US"/>
          </a:p>
        </p:txBody>
      </p:sp>
    </p:spTree>
    <p:extLst>
      <p:ext uri="{BB962C8B-B14F-4D97-AF65-F5344CB8AC3E}">
        <p14:creationId xmlns:p14="http://schemas.microsoft.com/office/powerpoint/2010/main" xmlns="" val="27021598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Field Research/ Primary data collection methods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 primary data relevant to a problem is collected by one of the standard methods of research;</a:t>
            </a:r>
          </a:p>
          <a:p>
            <a:pPr lvl="1"/>
            <a:r>
              <a:rPr lang="en-US" dirty="0" smtClean="0"/>
              <a:t>Experiments</a:t>
            </a:r>
          </a:p>
          <a:p>
            <a:pPr lvl="1"/>
            <a:r>
              <a:rPr lang="en-US" dirty="0" smtClean="0"/>
              <a:t>Surveys</a:t>
            </a:r>
          </a:p>
          <a:p>
            <a:pPr lvl="1"/>
            <a:r>
              <a:rPr lang="en-US" dirty="0" smtClean="0"/>
              <a:t>Field studies</a:t>
            </a:r>
          </a:p>
          <a:p>
            <a:pPr lvl="1"/>
            <a:r>
              <a:rPr lang="en-US" dirty="0" smtClean="0"/>
              <a:t>Case studies</a:t>
            </a:r>
          </a:p>
          <a:p>
            <a:pPr lvl="1"/>
            <a:r>
              <a:rPr lang="en-US" dirty="0" smtClean="0"/>
              <a:t>System studies</a:t>
            </a:r>
          </a:p>
          <a:p>
            <a:pPr lvl="1"/>
            <a:r>
              <a:rPr lang="en-US" dirty="0" smtClean="0"/>
              <a:t>Etc. </a:t>
            </a:r>
            <a:endParaRPr lang="en-US" dirty="0"/>
          </a:p>
        </p:txBody>
      </p:sp>
      <p:sp>
        <p:nvSpPr>
          <p:cNvPr id="4" name="Slide Number Placeholder 3"/>
          <p:cNvSpPr>
            <a:spLocks noGrp="1"/>
          </p:cNvSpPr>
          <p:nvPr>
            <p:ph type="sldNum" sz="quarter" idx="12"/>
          </p:nvPr>
        </p:nvSpPr>
        <p:spPr/>
        <p:txBody>
          <a:bodyPr/>
          <a:lstStyle/>
          <a:p>
            <a:fld id="{6B9F4742-C6B9-4F98-BE03-6DC2E810BA39}" type="slidenum">
              <a:rPr lang="en-US" smtClean="0"/>
              <a:pPr/>
              <a:t>48</a:t>
            </a:fld>
            <a:endParaRPr lang="en-US"/>
          </a:p>
        </p:txBody>
      </p:sp>
    </p:spTree>
    <p:extLst>
      <p:ext uri="{BB962C8B-B14F-4D97-AF65-F5344CB8AC3E}">
        <p14:creationId xmlns:p14="http://schemas.microsoft.com/office/powerpoint/2010/main" xmlns="" val="1200677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Field Research/ Primary data collection methods (Contd.)</a:t>
            </a:r>
            <a:endParaRPr lang="en-US" dirty="0"/>
          </a:p>
        </p:txBody>
      </p:sp>
      <p:sp>
        <p:nvSpPr>
          <p:cNvPr id="3" name="Content Placeholder 2"/>
          <p:cNvSpPr>
            <a:spLocks noGrp="1"/>
          </p:cNvSpPr>
          <p:nvPr>
            <p:ph idx="1"/>
          </p:nvPr>
        </p:nvSpPr>
        <p:spPr/>
        <p:txBody>
          <a:bodyPr/>
          <a:lstStyle/>
          <a:p>
            <a:r>
              <a:rPr lang="en-US" dirty="0" smtClean="0"/>
              <a:t>The basic methods and tools for data collection for research include;</a:t>
            </a:r>
          </a:p>
          <a:p>
            <a:pPr lvl="1"/>
            <a:r>
              <a:rPr lang="en-US" dirty="0" smtClean="0"/>
              <a:t>Observation</a:t>
            </a:r>
          </a:p>
          <a:p>
            <a:pPr lvl="1"/>
            <a:r>
              <a:rPr lang="en-US" dirty="0" smtClean="0"/>
              <a:t>Questionnaire</a:t>
            </a:r>
          </a:p>
          <a:p>
            <a:pPr lvl="1"/>
            <a:r>
              <a:rPr lang="en-US" dirty="0" smtClean="0"/>
              <a:t>Interview</a:t>
            </a:r>
          </a:p>
          <a:p>
            <a:pPr lvl="1"/>
            <a:r>
              <a:rPr lang="en-US" dirty="0" smtClean="0"/>
              <a:t>Projective technique</a:t>
            </a:r>
          </a:p>
          <a:p>
            <a:pPr marL="457200" lvl="1" indent="0">
              <a:buNone/>
            </a:pPr>
            <a:endParaRPr lang="en-US" dirty="0"/>
          </a:p>
        </p:txBody>
      </p:sp>
      <p:sp>
        <p:nvSpPr>
          <p:cNvPr id="4" name="Slide Number Placeholder 3"/>
          <p:cNvSpPr>
            <a:spLocks noGrp="1"/>
          </p:cNvSpPr>
          <p:nvPr>
            <p:ph type="sldNum" sz="quarter" idx="12"/>
          </p:nvPr>
        </p:nvSpPr>
        <p:spPr/>
        <p:txBody>
          <a:bodyPr/>
          <a:lstStyle/>
          <a:p>
            <a:fld id="{6B9F4742-C6B9-4F98-BE03-6DC2E810BA39}" type="slidenum">
              <a:rPr lang="en-US" smtClean="0"/>
              <a:pPr/>
              <a:t>49</a:t>
            </a:fld>
            <a:endParaRPr lang="en-US"/>
          </a:p>
        </p:txBody>
      </p:sp>
    </p:spTree>
    <p:extLst>
      <p:ext uri="{BB962C8B-B14F-4D97-AF65-F5344CB8AC3E}">
        <p14:creationId xmlns:p14="http://schemas.microsoft.com/office/powerpoint/2010/main" xmlns="" val="37658221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in designing a Questionnaire</a:t>
            </a:r>
            <a:endParaRPr lang="en-US" dirty="0"/>
          </a:p>
        </p:txBody>
      </p:sp>
      <p:sp>
        <p:nvSpPr>
          <p:cNvPr id="3" name="Content Placeholder 2"/>
          <p:cNvSpPr>
            <a:spLocks noGrp="1"/>
          </p:cNvSpPr>
          <p:nvPr>
            <p:ph idx="1"/>
          </p:nvPr>
        </p:nvSpPr>
        <p:spPr/>
        <p:txBody>
          <a:bodyPr/>
          <a:lstStyle/>
          <a:p>
            <a:r>
              <a:rPr lang="en-US" dirty="0" smtClean="0"/>
              <a:t>Step 1: Information Sought;</a:t>
            </a:r>
          </a:p>
          <a:p>
            <a:pPr lvl="1"/>
            <a:r>
              <a:rPr lang="en-US" dirty="0" smtClean="0"/>
              <a:t>First step in any questionnaire design is the specification of the information sought.</a:t>
            </a:r>
          </a:p>
          <a:p>
            <a:pPr lvl="1"/>
            <a:r>
              <a:rPr lang="en-US" dirty="0" smtClean="0"/>
              <a:t>The exact information required has to be stated.</a:t>
            </a:r>
          </a:p>
          <a:p>
            <a:pPr lvl="1"/>
            <a:r>
              <a:rPr lang="en-US" dirty="0" smtClean="0"/>
              <a:t>Target population has to be specified.</a:t>
            </a:r>
          </a:p>
          <a:p>
            <a:pPr lvl="1"/>
            <a:r>
              <a:rPr lang="en-US" dirty="0" smtClean="0"/>
              <a:t>The objectives of the questionnaire have to be spell out and the respondents should be chosen as make them less diversified.</a:t>
            </a:r>
            <a:endParaRPr lang="en-US" dirty="0"/>
          </a:p>
        </p:txBody>
      </p:sp>
      <p:sp>
        <p:nvSpPr>
          <p:cNvPr id="4" name="Slide Number Placeholder 3"/>
          <p:cNvSpPr>
            <a:spLocks noGrp="1"/>
          </p:cNvSpPr>
          <p:nvPr>
            <p:ph type="sldNum" sz="quarter" idx="12"/>
          </p:nvPr>
        </p:nvSpPr>
        <p:spPr/>
        <p:txBody>
          <a:bodyPr/>
          <a:lstStyle/>
          <a:p>
            <a:fld id="{6B9F4742-C6B9-4F98-BE03-6DC2E810BA39}" type="slidenum">
              <a:rPr lang="en-US" smtClean="0"/>
              <a:pPr/>
              <a:t>50</a:t>
            </a:fld>
            <a:endParaRPr lang="en-US"/>
          </a:p>
        </p:txBody>
      </p:sp>
    </p:spTree>
    <p:extLst>
      <p:ext uri="{BB962C8B-B14F-4D97-AF65-F5344CB8AC3E}">
        <p14:creationId xmlns:p14="http://schemas.microsoft.com/office/powerpoint/2010/main" xmlns="" val="7517361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designing a Questionnaire (Contd.)</a:t>
            </a:r>
            <a:endParaRPr lang="en-US" dirty="0"/>
          </a:p>
        </p:txBody>
      </p:sp>
      <p:sp>
        <p:nvSpPr>
          <p:cNvPr id="3" name="Content Placeholder 2"/>
          <p:cNvSpPr>
            <a:spLocks noGrp="1"/>
          </p:cNvSpPr>
          <p:nvPr>
            <p:ph idx="1"/>
          </p:nvPr>
        </p:nvSpPr>
        <p:spPr/>
        <p:txBody>
          <a:bodyPr/>
          <a:lstStyle/>
          <a:p>
            <a:r>
              <a:rPr lang="en-US" dirty="0" smtClean="0"/>
              <a:t>Step 2 Type of Questionnaire;</a:t>
            </a:r>
          </a:p>
          <a:p>
            <a:pPr lvl="1"/>
            <a:r>
              <a:rPr lang="en-US" dirty="0" smtClean="0"/>
              <a:t>Type of questions to be included has to be decided.</a:t>
            </a:r>
          </a:p>
          <a:p>
            <a:pPr lvl="1"/>
            <a:r>
              <a:rPr lang="en-US" dirty="0" smtClean="0"/>
              <a:t>The major decisions are whether one or more questions need to be designed for each item of information.</a:t>
            </a:r>
            <a:endParaRPr lang="en-US" dirty="0"/>
          </a:p>
        </p:txBody>
      </p:sp>
      <p:sp>
        <p:nvSpPr>
          <p:cNvPr id="4" name="Slide Number Placeholder 3"/>
          <p:cNvSpPr>
            <a:spLocks noGrp="1"/>
          </p:cNvSpPr>
          <p:nvPr>
            <p:ph type="sldNum" sz="quarter" idx="12"/>
          </p:nvPr>
        </p:nvSpPr>
        <p:spPr/>
        <p:txBody>
          <a:bodyPr/>
          <a:lstStyle/>
          <a:p>
            <a:fld id="{6B9F4742-C6B9-4F98-BE03-6DC2E810BA39}" type="slidenum">
              <a:rPr lang="en-US" smtClean="0"/>
              <a:pPr/>
              <a:t>51</a:t>
            </a:fld>
            <a:endParaRPr lang="en-US"/>
          </a:p>
        </p:txBody>
      </p:sp>
    </p:spTree>
    <p:extLst>
      <p:ext uri="{BB962C8B-B14F-4D97-AF65-F5344CB8AC3E}">
        <p14:creationId xmlns:p14="http://schemas.microsoft.com/office/powerpoint/2010/main" xmlns="" val="10045968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designing a Questionnaire (Contd.)</a:t>
            </a:r>
            <a:endParaRPr lang="en-US" dirty="0"/>
          </a:p>
        </p:txBody>
      </p:sp>
      <p:sp>
        <p:nvSpPr>
          <p:cNvPr id="3" name="Content Placeholder 2"/>
          <p:cNvSpPr>
            <a:spLocks noGrp="1"/>
          </p:cNvSpPr>
          <p:nvPr>
            <p:ph idx="1"/>
          </p:nvPr>
        </p:nvSpPr>
        <p:spPr/>
        <p:txBody>
          <a:bodyPr/>
          <a:lstStyle/>
          <a:p>
            <a:r>
              <a:rPr lang="en-US" dirty="0" smtClean="0"/>
              <a:t>Step 3 Method of Administration;</a:t>
            </a:r>
          </a:p>
          <a:p>
            <a:pPr lvl="1"/>
            <a:r>
              <a:rPr lang="en-US" dirty="0" smtClean="0"/>
              <a:t>When the questionnaire elicits information regarding behavior—past and present—and intended attitudes and opinions, it is desirable to use interview along with a questionnaire.</a:t>
            </a:r>
          </a:p>
          <a:p>
            <a:pPr lvl="1"/>
            <a:r>
              <a:rPr lang="en-US" dirty="0" smtClean="0"/>
              <a:t>Mail survey or telephone survey may be used, particularly for demographic properties.</a:t>
            </a:r>
            <a:endParaRPr lang="en-US" dirty="0"/>
          </a:p>
        </p:txBody>
      </p:sp>
      <p:sp>
        <p:nvSpPr>
          <p:cNvPr id="4" name="Slide Number Placeholder 3"/>
          <p:cNvSpPr>
            <a:spLocks noGrp="1"/>
          </p:cNvSpPr>
          <p:nvPr>
            <p:ph type="sldNum" sz="quarter" idx="12"/>
          </p:nvPr>
        </p:nvSpPr>
        <p:spPr/>
        <p:txBody>
          <a:bodyPr/>
          <a:lstStyle/>
          <a:p>
            <a:fld id="{6B9F4742-C6B9-4F98-BE03-6DC2E810BA39}" type="slidenum">
              <a:rPr lang="en-US" smtClean="0"/>
              <a:pPr/>
              <a:t>52</a:t>
            </a:fld>
            <a:endParaRPr lang="en-US"/>
          </a:p>
        </p:txBody>
      </p:sp>
    </p:spTree>
    <p:extLst>
      <p:ext uri="{BB962C8B-B14F-4D97-AF65-F5344CB8AC3E}">
        <p14:creationId xmlns:p14="http://schemas.microsoft.com/office/powerpoint/2010/main" xmlns="" val="426587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designing a Questionnaire (Contd.)</a:t>
            </a:r>
            <a:endParaRPr lang="en-US" dirty="0"/>
          </a:p>
        </p:txBody>
      </p:sp>
      <p:sp>
        <p:nvSpPr>
          <p:cNvPr id="3" name="Content Placeholder 2"/>
          <p:cNvSpPr>
            <a:spLocks noGrp="1"/>
          </p:cNvSpPr>
          <p:nvPr>
            <p:ph idx="1"/>
          </p:nvPr>
        </p:nvSpPr>
        <p:spPr/>
        <p:txBody>
          <a:bodyPr/>
          <a:lstStyle/>
          <a:p>
            <a:r>
              <a:rPr lang="en-US" dirty="0" smtClean="0"/>
              <a:t>Step 4 Form of Response;</a:t>
            </a:r>
          </a:p>
          <a:p>
            <a:pPr lvl="1"/>
            <a:r>
              <a:rPr lang="en-US" dirty="0" smtClean="0"/>
              <a:t>The response format deals particularly with the freedom of the researcher and that of the respondent.</a:t>
            </a:r>
          </a:p>
          <a:p>
            <a:pPr lvl="1"/>
            <a:r>
              <a:rPr lang="en-US" dirty="0" smtClean="0"/>
              <a:t>The format usually are open ended and multiple- choice questions. </a:t>
            </a:r>
            <a:endParaRPr lang="en-US" dirty="0"/>
          </a:p>
        </p:txBody>
      </p:sp>
      <p:sp>
        <p:nvSpPr>
          <p:cNvPr id="4" name="Slide Number Placeholder 3"/>
          <p:cNvSpPr>
            <a:spLocks noGrp="1"/>
          </p:cNvSpPr>
          <p:nvPr>
            <p:ph type="sldNum" sz="quarter" idx="12"/>
          </p:nvPr>
        </p:nvSpPr>
        <p:spPr/>
        <p:txBody>
          <a:bodyPr/>
          <a:lstStyle/>
          <a:p>
            <a:fld id="{6B9F4742-C6B9-4F98-BE03-6DC2E810BA39}" type="slidenum">
              <a:rPr lang="en-US" smtClean="0"/>
              <a:pPr/>
              <a:t>53</a:t>
            </a:fld>
            <a:endParaRPr lang="en-US"/>
          </a:p>
        </p:txBody>
      </p:sp>
    </p:spTree>
    <p:extLst>
      <p:ext uri="{BB962C8B-B14F-4D97-AF65-F5344CB8AC3E}">
        <p14:creationId xmlns:p14="http://schemas.microsoft.com/office/powerpoint/2010/main" xmlns="" val="255101136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designing a Questionnaire (Contd.)</a:t>
            </a:r>
            <a:endParaRPr lang="en-US" dirty="0"/>
          </a:p>
        </p:txBody>
      </p:sp>
      <p:sp>
        <p:nvSpPr>
          <p:cNvPr id="3" name="Content Placeholder 2"/>
          <p:cNvSpPr>
            <a:spLocks noGrp="1"/>
          </p:cNvSpPr>
          <p:nvPr>
            <p:ph idx="1"/>
          </p:nvPr>
        </p:nvSpPr>
        <p:spPr/>
        <p:txBody>
          <a:bodyPr/>
          <a:lstStyle/>
          <a:p>
            <a:r>
              <a:rPr lang="en-US" dirty="0" smtClean="0"/>
              <a:t>Step 5 Wording and phrasing of questions;</a:t>
            </a:r>
          </a:p>
          <a:p>
            <a:pPr lvl="1"/>
            <a:r>
              <a:rPr lang="en-US" dirty="0" smtClean="0"/>
              <a:t>The basic principle is to make the questions simple and straightforward.</a:t>
            </a:r>
          </a:p>
        </p:txBody>
      </p:sp>
      <p:sp>
        <p:nvSpPr>
          <p:cNvPr id="4" name="Slide Number Placeholder 3"/>
          <p:cNvSpPr>
            <a:spLocks noGrp="1"/>
          </p:cNvSpPr>
          <p:nvPr>
            <p:ph type="sldNum" sz="quarter" idx="12"/>
          </p:nvPr>
        </p:nvSpPr>
        <p:spPr/>
        <p:txBody>
          <a:bodyPr/>
          <a:lstStyle/>
          <a:p>
            <a:fld id="{6B9F4742-C6B9-4F98-BE03-6DC2E810BA39}" type="slidenum">
              <a:rPr lang="en-US" smtClean="0"/>
              <a:pPr/>
              <a:t>54</a:t>
            </a:fld>
            <a:endParaRPr lang="en-US"/>
          </a:p>
        </p:txBody>
      </p:sp>
    </p:spTree>
    <p:extLst>
      <p:ext uri="{BB962C8B-B14F-4D97-AF65-F5344CB8AC3E}">
        <p14:creationId xmlns:p14="http://schemas.microsoft.com/office/powerpoint/2010/main" xmlns="" val="14617106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designing a Questionnaire (Contd.)</a:t>
            </a:r>
            <a:endParaRPr lang="en-US" dirty="0"/>
          </a:p>
        </p:txBody>
      </p:sp>
      <p:sp>
        <p:nvSpPr>
          <p:cNvPr id="3" name="Content Placeholder 2"/>
          <p:cNvSpPr>
            <a:spLocks noGrp="1"/>
          </p:cNvSpPr>
          <p:nvPr>
            <p:ph idx="1"/>
          </p:nvPr>
        </p:nvSpPr>
        <p:spPr/>
        <p:txBody>
          <a:bodyPr/>
          <a:lstStyle/>
          <a:p>
            <a:r>
              <a:rPr lang="en-US" dirty="0" smtClean="0"/>
              <a:t>Step 6 Sequence of questions;</a:t>
            </a:r>
          </a:p>
          <a:p>
            <a:pPr lvl="1"/>
            <a:r>
              <a:rPr lang="en-US" dirty="0" smtClean="0"/>
              <a:t>Simple questions in the beginning and complex questions at the end</a:t>
            </a:r>
          </a:p>
          <a:p>
            <a:pPr lvl="1"/>
            <a:r>
              <a:rPr lang="en-US" dirty="0" smtClean="0"/>
              <a:t>Neutral questions in the beginning, sensitive questions in the middle and controversial questions at the end.</a:t>
            </a:r>
          </a:p>
        </p:txBody>
      </p:sp>
      <p:sp>
        <p:nvSpPr>
          <p:cNvPr id="4" name="Slide Number Placeholder 3"/>
          <p:cNvSpPr>
            <a:spLocks noGrp="1"/>
          </p:cNvSpPr>
          <p:nvPr>
            <p:ph type="sldNum" sz="quarter" idx="12"/>
          </p:nvPr>
        </p:nvSpPr>
        <p:spPr/>
        <p:txBody>
          <a:bodyPr/>
          <a:lstStyle/>
          <a:p>
            <a:fld id="{6B9F4742-C6B9-4F98-BE03-6DC2E810BA39}" type="slidenum">
              <a:rPr lang="en-US" smtClean="0"/>
              <a:pPr/>
              <a:t>55</a:t>
            </a:fld>
            <a:endParaRPr lang="en-US"/>
          </a:p>
        </p:txBody>
      </p:sp>
    </p:spTree>
    <p:extLst>
      <p:ext uri="{BB962C8B-B14F-4D97-AF65-F5344CB8AC3E}">
        <p14:creationId xmlns:p14="http://schemas.microsoft.com/office/powerpoint/2010/main" xmlns="" val="39571339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designing a Questionnaire (Contd.)</a:t>
            </a:r>
            <a:endParaRPr lang="en-US" dirty="0"/>
          </a:p>
        </p:txBody>
      </p:sp>
      <p:sp>
        <p:nvSpPr>
          <p:cNvPr id="3" name="Content Placeholder 2"/>
          <p:cNvSpPr>
            <a:spLocks noGrp="1"/>
          </p:cNvSpPr>
          <p:nvPr>
            <p:ph idx="1"/>
          </p:nvPr>
        </p:nvSpPr>
        <p:spPr/>
        <p:txBody>
          <a:bodyPr/>
          <a:lstStyle/>
          <a:p>
            <a:r>
              <a:rPr lang="en-US" dirty="0" smtClean="0"/>
              <a:t>Step 7 Layout of the Questions:</a:t>
            </a:r>
          </a:p>
          <a:p>
            <a:pPr lvl="1"/>
            <a:r>
              <a:rPr lang="en-US" dirty="0" smtClean="0"/>
              <a:t>The format and layout of the questionnaires should be physically designed so as to eliminate recording errors.</a:t>
            </a:r>
          </a:p>
          <a:p>
            <a:pPr lvl="1"/>
            <a:endParaRPr lang="en-US" dirty="0"/>
          </a:p>
        </p:txBody>
      </p:sp>
      <p:sp>
        <p:nvSpPr>
          <p:cNvPr id="4" name="Slide Number Placeholder 3"/>
          <p:cNvSpPr>
            <a:spLocks noGrp="1"/>
          </p:cNvSpPr>
          <p:nvPr>
            <p:ph type="sldNum" sz="quarter" idx="12"/>
          </p:nvPr>
        </p:nvSpPr>
        <p:spPr/>
        <p:txBody>
          <a:bodyPr/>
          <a:lstStyle/>
          <a:p>
            <a:fld id="{6B9F4742-C6B9-4F98-BE03-6DC2E810BA39}" type="slidenum">
              <a:rPr lang="en-US" smtClean="0"/>
              <a:pPr/>
              <a:t>56</a:t>
            </a:fld>
            <a:endParaRPr lang="en-US"/>
          </a:p>
        </p:txBody>
      </p:sp>
    </p:spTree>
    <p:extLst>
      <p:ext uri="{BB962C8B-B14F-4D97-AF65-F5344CB8AC3E}">
        <p14:creationId xmlns:p14="http://schemas.microsoft.com/office/powerpoint/2010/main" xmlns="" val="233830758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designing a Questionnaire (Contd.)</a:t>
            </a:r>
            <a:endParaRPr lang="en-US" dirty="0"/>
          </a:p>
        </p:txBody>
      </p:sp>
      <p:sp>
        <p:nvSpPr>
          <p:cNvPr id="3" name="Content Placeholder 2"/>
          <p:cNvSpPr>
            <a:spLocks noGrp="1"/>
          </p:cNvSpPr>
          <p:nvPr>
            <p:ph idx="1"/>
          </p:nvPr>
        </p:nvSpPr>
        <p:spPr/>
        <p:txBody>
          <a:bodyPr/>
          <a:lstStyle/>
          <a:p>
            <a:r>
              <a:rPr lang="en-US" dirty="0" smtClean="0"/>
              <a:t>Step 8 Iteration;</a:t>
            </a:r>
          </a:p>
          <a:p>
            <a:pPr lvl="1"/>
            <a:r>
              <a:rPr lang="en-US" dirty="0" smtClean="0"/>
              <a:t>Like in any design function, it may be necessary to go through steps one to seven in one or two iterations to eliminate undesirable features of the questions.</a:t>
            </a:r>
            <a:endParaRPr lang="en-US" dirty="0"/>
          </a:p>
        </p:txBody>
      </p:sp>
      <p:sp>
        <p:nvSpPr>
          <p:cNvPr id="4" name="Slide Number Placeholder 3"/>
          <p:cNvSpPr>
            <a:spLocks noGrp="1"/>
          </p:cNvSpPr>
          <p:nvPr>
            <p:ph type="sldNum" sz="quarter" idx="12"/>
          </p:nvPr>
        </p:nvSpPr>
        <p:spPr/>
        <p:txBody>
          <a:bodyPr/>
          <a:lstStyle/>
          <a:p>
            <a:fld id="{6B9F4742-C6B9-4F98-BE03-6DC2E810BA39}" type="slidenum">
              <a:rPr lang="en-US" smtClean="0"/>
              <a:pPr/>
              <a:t>57</a:t>
            </a:fld>
            <a:endParaRPr lang="en-US"/>
          </a:p>
        </p:txBody>
      </p:sp>
    </p:spTree>
    <p:extLst>
      <p:ext uri="{BB962C8B-B14F-4D97-AF65-F5344CB8AC3E}">
        <p14:creationId xmlns:p14="http://schemas.microsoft.com/office/powerpoint/2010/main" xmlns="" val="118039179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designing a Questionnaire (Contd.)</a:t>
            </a:r>
            <a:endParaRPr lang="en-US" dirty="0"/>
          </a:p>
        </p:txBody>
      </p:sp>
      <p:sp>
        <p:nvSpPr>
          <p:cNvPr id="3" name="Content Placeholder 2"/>
          <p:cNvSpPr>
            <a:spLocks noGrp="1"/>
          </p:cNvSpPr>
          <p:nvPr>
            <p:ph idx="1"/>
          </p:nvPr>
        </p:nvSpPr>
        <p:spPr/>
        <p:txBody>
          <a:bodyPr/>
          <a:lstStyle/>
          <a:p>
            <a:r>
              <a:rPr lang="en-US" dirty="0" smtClean="0"/>
              <a:t>Step 9 Pre-testing and revision of Questions;</a:t>
            </a:r>
          </a:p>
          <a:p>
            <a:pPr lvl="1"/>
            <a:r>
              <a:rPr lang="en-US" dirty="0" smtClean="0"/>
              <a:t>The pre-test is generally done on a small sample of respondents who are similar to the respondents of the main study.</a:t>
            </a:r>
            <a:endParaRPr lang="en-US" dirty="0"/>
          </a:p>
        </p:txBody>
      </p:sp>
      <p:sp>
        <p:nvSpPr>
          <p:cNvPr id="4" name="Slide Number Placeholder 3"/>
          <p:cNvSpPr>
            <a:spLocks noGrp="1"/>
          </p:cNvSpPr>
          <p:nvPr>
            <p:ph type="sldNum" sz="quarter" idx="12"/>
          </p:nvPr>
        </p:nvSpPr>
        <p:spPr/>
        <p:txBody>
          <a:bodyPr/>
          <a:lstStyle/>
          <a:p>
            <a:fld id="{6B9F4742-C6B9-4F98-BE03-6DC2E810BA39}" type="slidenum">
              <a:rPr lang="en-US" smtClean="0"/>
              <a:pPr/>
              <a:t>58</a:t>
            </a:fld>
            <a:endParaRPr lang="en-US"/>
          </a:p>
        </p:txBody>
      </p:sp>
    </p:spTree>
    <p:extLst>
      <p:ext uri="{BB962C8B-B14F-4D97-AF65-F5344CB8AC3E}">
        <p14:creationId xmlns:p14="http://schemas.microsoft.com/office/powerpoint/2010/main" xmlns="" val="12433465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Interval Scales</a:t>
            </a:r>
            <a:endParaRPr lang="en-US" dirty="0"/>
          </a:p>
        </p:txBody>
      </p:sp>
      <p:sp>
        <p:nvSpPr>
          <p:cNvPr id="3" name="Content Placeholder 2"/>
          <p:cNvSpPr>
            <a:spLocks noGrp="1"/>
          </p:cNvSpPr>
          <p:nvPr>
            <p:ph idx="1"/>
          </p:nvPr>
        </p:nvSpPr>
        <p:spPr/>
        <p:txBody>
          <a:bodyPr/>
          <a:lstStyle/>
          <a:p>
            <a:r>
              <a:rPr lang="en-US" dirty="0" smtClean="0"/>
              <a:t>The interval scales </a:t>
            </a:r>
            <a:r>
              <a:rPr lang="en-US" dirty="0" smtClean="0"/>
              <a:t>have</a:t>
            </a:r>
            <a:r>
              <a:rPr lang="en-US" dirty="0" smtClean="0"/>
              <a:t> </a:t>
            </a:r>
            <a:r>
              <a:rPr lang="en-US" dirty="0" smtClean="0"/>
              <a:t>all the characteristics of the nominal and ordinal scales and in addition, the units of measure (or intervals between successive positions) are equal.</a:t>
            </a:r>
          </a:p>
          <a:p>
            <a:r>
              <a:rPr lang="en-US" dirty="0" smtClean="0"/>
              <a:t>This type of scale is of a form that is truly ‘quantitative’ in ordinary and usual meaning of the word.</a:t>
            </a:r>
            <a:endParaRPr lang="en-US" dirty="0"/>
          </a:p>
        </p:txBody>
      </p:sp>
      <p:sp>
        <p:nvSpPr>
          <p:cNvPr id="4" name="Slide Number Placeholder 3"/>
          <p:cNvSpPr>
            <a:spLocks noGrp="1"/>
          </p:cNvSpPr>
          <p:nvPr>
            <p:ph type="sldNum" sz="quarter" idx="12"/>
          </p:nvPr>
        </p:nvSpPr>
        <p:spPr/>
        <p:txBody>
          <a:bodyPr/>
          <a:lstStyle/>
          <a:p>
            <a:fld id="{A39265E7-6B4A-4F95-A2F9-39834D817F28}" type="slidenum">
              <a:rPr lang="en-US" smtClean="0"/>
              <a:pPr/>
              <a:t>59</a:t>
            </a:fld>
            <a:endParaRPr lang="en-US"/>
          </a:p>
        </p:txBody>
      </p:sp>
    </p:spTree>
    <p:extLst>
      <p:ext uri="{BB962C8B-B14F-4D97-AF65-F5344CB8AC3E}">
        <p14:creationId xmlns:p14="http://schemas.microsoft.com/office/powerpoint/2010/main" xmlns="" val="26258129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 Scales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ratio scale is an interval scale with a natural origin (a true zero point) possessing all the characteristics of the number system.</a:t>
            </a:r>
          </a:p>
          <a:p>
            <a:r>
              <a:rPr lang="en-US" dirty="0" smtClean="0"/>
              <a:t>Such a scale is possible only when empirical operations exists for determining all four relations;</a:t>
            </a:r>
          </a:p>
          <a:p>
            <a:pPr lvl="1"/>
            <a:r>
              <a:rPr lang="en-US" dirty="0" smtClean="0"/>
              <a:t>Equality</a:t>
            </a:r>
          </a:p>
          <a:p>
            <a:pPr lvl="1"/>
            <a:r>
              <a:rPr lang="en-US" dirty="0" smtClean="0"/>
              <a:t>Rank order</a:t>
            </a:r>
          </a:p>
          <a:p>
            <a:pPr lvl="1"/>
            <a:r>
              <a:rPr lang="en-US" dirty="0" smtClean="0"/>
              <a:t>Equality of intervals</a:t>
            </a:r>
          </a:p>
          <a:p>
            <a:pPr lvl="1"/>
            <a:r>
              <a:rPr lang="en-US" dirty="0" smtClean="0"/>
              <a:t>Equality of ratios</a:t>
            </a:r>
            <a:endParaRPr lang="en-US" dirty="0"/>
          </a:p>
        </p:txBody>
      </p:sp>
      <p:sp>
        <p:nvSpPr>
          <p:cNvPr id="4" name="Slide Number Placeholder 3"/>
          <p:cNvSpPr>
            <a:spLocks noGrp="1"/>
          </p:cNvSpPr>
          <p:nvPr>
            <p:ph type="sldNum" sz="quarter" idx="12"/>
          </p:nvPr>
        </p:nvSpPr>
        <p:spPr/>
        <p:txBody>
          <a:bodyPr/>
          <a:lstStyle/>
          <a:p>
            <a:fld id="{A39265E7-6B4A-4F95-A2F9-39834D817F28}" type="slidenum">
              <a:rPr lang="en-US" smtClean="0"/>
              <a:pPr/>
              <a:t>60</a:t>
            </a:fld>
            <a:endParaRPr lang="en-US"/>
          </a:p>
        </p:txBody>
      </p:sp>
    </p:spTree>
    <p:extLst>
      <p:ext uri="{BB962C8B-B14F-4D97-AF65-F5344CB8AC3E}">
        <p14:creationId xmlns:p14="http://schemas.microsoft.com/office/powerpoint/2010/main" xmlns="" val="329815481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 of Measurement (Contd.)</a:t>
            </a:r>
            <a:endParaRPr lang="en-US" dirty="0"/>
          </a:p>
        </p:txBody>
      </p:sp>
      <p:sp>
        <p:nvSpPr>
          <p:cNvPr id="3" name="Content Placeholder 2"/>
          <p:cNvSpPr>
            <a:spLocks noGrp="1"/>
          </p:cNvSpPr>
          <p:nvPr>
            <p:ph idx="1"/>
          </p:nvPr>
        </p:nvSpPr>
        <p:spPr/>
        <p:txBody>
          <a:bodyPr/>
          <a:lstStyle/>
          <a:p>
            <a:r>
              <a:rPr lang="en-US" dirty="0" smtClean="0"/>
              <a:t>A scale or a measuring instrument is said to posses validity to the extent to which differences in measured values reflect true differences in the characteristic or property being measured.</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61</a:t>
            </a:fld>
            <a:endParaRPr lang="en-US"/>
          </a:p>
        </p:txBody>
      </p:sp>
    </p:spTree>
    <p:extLst>
      <p:ext uri="{BB962C8B-B14F-4D97-AF65-F5344CB8AC3E}">
        <p14:creationId xmlns:p14="http://schemas.microsoft.com/office/powerpoint/2010/main" xmlns="" val="29864333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 of Measurement (Contd.)</a:t>
            </a:r>
            <a:endParaRPr lang="en-US" dirty="0"/>
          </a:p>
        </p:txBody>
      </p:sp>
      <p:sp>
        <p:nvSpPr>
          <p:cNvPr id="3" name="Content Placeholder 2"/>
          <p:cNvSpPr>
            <a:spLocks noGrp="1"/>
          </p:cNvSpPr>
          <p:nvPr>
            <p:ph idx="1"/>
          </p:nvPr>
        </p:nvSpPr>
        <p:spPr/>
        <p:txBody>
          <a:bodyPr/>
          <a:lstStyle/>
          <a:p>
            <a:r>
              <a:rPr lang="en-US" dirty="0" smtClean="0"/>
              <a:t>There are two forms of validity in the research literature;</a:t>
            </a:r>
          </a:p>
          <a:p>
            <a:pPr lvl="1"/>
            <a:r>
              <a:rPr lang="en-US" dirty="0" smtClean="0"/>
              <a:t>Internal validity</a:t>
            </a:r>
          </a:p>
          <a:p>
            <a:pPr lvl="1"/>
            <a:r>
              <a:rPr lang="en-US" dirty="0" smtClean="0"/>
              <a:t>External validity</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62</a:t>
            </a:fld>
            <a:endParaRPr lang="en-US"/>
          </a:p>
        </p:txBody>
      </p:sp>
    </p:spTree>
    <p:extLst>
      <p:ext uri="{BB962C8B-B14F-4D97-AF65-F5344CB8AC3E}">
        <p14:creationId xmlns:p14="http://schemas.microsoft.com/office/powerpoint/2010/main" xmlns="" val="63351245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validity</a:t>
            </a:r>
            <a:endParaRPr lang="en-US" dirty="0"/>
          </a:p>
        </p:txBody>
      </p:sp>
      <p:sp>
        <p:nvSpPr>
          <p:cNvPr id="3" name="Content Placeholder 2"/>
          <p:cNvSpPr>
            <a:spLocks noGrp="1"/>
          </p:cNvSpPr>
          <p:nvPr>
            <p:ph idx="1"/>
          </p:nvPr>
        </p:nvSpPr>
        <p:spPr/>
        <p:txBody>
          <a:bodyPr/>
          <a:lstStyle/>
          <a:p>
            <a:r>
              <a:rPr lang="en-US" dirty="0" smtClean="0"/>
              <a:t>This is the extent to which differences found with a measuring tool reflect true differences among those being tested.</a:t>
            </a:r>
          </a:p>
          <a:p>
            <a:r>
              <a:rPr lang="en-US" dirty="0" smtClean="0"/>
              <a:t>The widely accepted classification of validity consists of ;</a:t>
            </a:r>
          </a:p>
          <a:p>
            <a:pPr lvl="1"/>
            <a:r>
              <a:rPr lang="en-US" dirty="0" smtClean="0"/>
              <a:t>Content Validity</a:t>
            </a:r>
          </a:p>
          <a:p>
            <a:pPr lvl="1"/>
            <a:r>
              <a:rPr lang="en-US" dirty="0" smtClean="0"/>
              <a:t>Criterion related validity</a:t>
            </a:r>
          </a:p>
          <a:p>
            <a:pPr lvl="1"/>
            <a:r>
              <a:rPr lang="en-US" dirty="0" smtClean="0"/>
              <a:t>Construct validity </a:t>
            </a:r>
            <a:endParaRPr lang="en-US" dirty="0"/>
          </a:p>
        </p:txBody>
      </p:sp>
      <p:sp>
        <p:nvSpPr>
          <p:cNvPr id="4" name="Slide Number Placeholder 3"/>
          <p:cNvSpPr>
            <a:spLocks noGrp="1"/>
          </p:cNvSpPr>
          <p:nvPr>
            <p:ph type="sldNum" sz="quarter" idx="12"/>
          </p:nvPr>
        </p:nvSpPr>
        <p:spPr/>
        <p:txBody>
          <a:bodyPr/>
          <a:lstStyle/>
          <a:p>
            <a:fld id="{9138E662-1A5D-4257-8BD3-13A25165D110}" type="slidenum">
              <a:rPr lang="en-US" smtClean="0"/>
              <a:pPr/>
              <a:t>63</a:t>
            </a:fld>
            <a:endParaRPr lang="en-US"/>
          </a:p>
        </p:txBody>
      </p:sp>
    </p:spTree>
    <p:extLst>
      <p:ext uri="{BB962C8B-B14F-4D97-AF65-F5344CB8AC3E}">
        <p14:creationId xmlns:p14="http://schemas.microsoft.com/office/powerpoint/2010/main" xmlns="" val="17812308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Process</a:t>
            </a:r>
            <a:endParaRPr lang="en-US" dirty="0"/>
          </a:p>
        </p:txBody>
      </p:sp>
      <p:sp>
        <p:nvSpPr>
          <p:cNvPr id="3" name="Content Placeholder 2"/>
          <p:cNvSpPr>
            <a:spLocks noGrp="1"/>
          </p:cNvSpPr>
          <p:nvPr>
            <p:ph idx="1"/>
          </p:nvPr>
        </p:nvSpPr>
        <p:spPr/>
        <p:txBody>
          <a:bodyPr/>
          <a:lstStyle/>
          <a:p>
            <a:r>
              <a:rPr lang="en-US" dirty="0" smtClean="0"/>
              <a:t>Steps involved in sampling process are as follows;</a:t>
            </a:r>
          </a:p>
          <a:p>
            <a:pPr marL="971550" lvl="1" indent="-514350">
              <a:buFont typeface="+mj-lt"/>
              <a:buAutoNum type="arabicPeriod"/>
            </a:pPr>
            <a:r>
              <a:rPr lang="en-US" dirty="0" smtClean="0"/>
              <a:t>Definition of population</a:t>
            </a:r>
          </a:p>
          <a:p>
            <a:pPr marL="971550" lvl="1" indent="-514350">
              <a:buFont typeface="+mj-lt"/>
              <a:buAutoNum type="arabicPeriod"/>
            </a:pPr>
            <a:r>
              <a:rPr lang="en-US" dirty="0" smtClean="0"/>
              <a:t>Specification of sampling frame</a:t>
            </a:r>
          </a:p>
          <a:p>
            <a:pPr marL="971550" lvl="1" indent="-514350">
              <a:buFont typeface="+mj-lt"/>
              <a:buAutoNum type="arabicPeriod"/>
            </a:pPr>
            <a:r>
              <a:rPr lang="en-US" dirty="0" smtClean="0"/>
              <a:t>Specification of sampling unit</a:t>
            </a:r>
          </a:p>
          <a:p>
            <a:pPr marL="971550" lvl="1" indent="-514350">
              <a:buFont typeface="+mj-lt"/>
              <a:buAutoNum type="arabicPeriod"/>
            </a:pPr>
            <a:r>
              <a:rPr lang="en-US" dirty="0" smtClean="0"/>
              <a:t>Selection of sampling method</a:t>
            </a:r>
          </a:p>
          <a:p>
            <a:pPr marL="971550" lvl="1" indent="-514350">
              <a:buFont typeface="+mj-lt"/>
              <a:buAutoNum type="arabicPeriod"/>
            </a:pPr>
            <a:r>
              <a:rPr lang="en-US" dirty="0" smtClean="0"/>
              <a:t>Determination of sample size</a:t>
            </a:r>
          </a:p>
          <a:p>
            <a:pPr marL="971550" lvl="1"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64</a:t>
            </a:fld>
            <a:endParaRPr lang="en-US"/>
          </a:p>
        </p:txBody>
      </p:sp>
    </p:spTree>
    <p:extLst>
      <p:ext uri="{BB962C8B-B14F-4D97-AF65-F5344CB8AC3E}">
        <p14:creationId xmlns:p14="http://schemas.microsoft.com/office/powerpoint/2010/main" xmlns="" val="14448451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Sampling Methods</a:t>
            </a:r>
            <a:endParaRPr lang="en-US" dirty="0"/>
          </a:p>
        </p:txBody>
      </p:sp>
      <p:sp>
        <p:nvSpPr>
          <p:cNvPr id="3" name="Content Placeholder 2"/>
          <p:cNvSpPr>
            <a:spLocks noGrp="1"/>
          </p:cNvSpPr>
          <p:nvPr>
            <p:ph idx="1"/>
          </p:nvPr>
        </p:nvSpPr>
        <p:spPr/>
        <p:txBody>
          <a:bodyPr/>
          <a:lstStyle/>
          <a:p>
            <a:r>
              <a:rPr lang="en-US" dirty="0" smtClean="0"/>
              <a:t>Broadly classified into the following;</a:t>
            </a:r>
          </a:p>
          <a:p>
            <a:pPr lvl="1"/>
            <a:r>
              <a:rPr lang="en-US" dirty="0" smtClean="0"/>
              <a:t>Non-probability sampling</a:t>
            </a:r>
          </a:p>
          <a:p>
            <a:pPr lvl="2"/>
            <a:r>
              <a:rPr lang="en-US" dirty="0" smtClean="0"/>
              <a:t>Quota sampling</a:t>
            </a:r>
          </a:p>
          <a:p>
            <a:pPr lvl="2"/>
            <a:r>
              <a:rPr lang="en-US" dirty="0" smtClean="0"/>
              <a:t>Convenience sampling</a:t>
            </a:r>
          </a:p>
          <a:p>
            <a:pPr lvl="2"/>
            <a:r>
              <a:rPr lang="en-US" dirty="0" smtClean="0"/>
              <a:t>Judgment sampling</a:t>
            </a:r>
          </a:p>
          <a:p>
            <a:pPr lvl="2"/>
            <a:r>
              <a:rPr lang="en-US" dirty="0" smtClean="0"/>
              <a:t>Purposive sampling</a:t>
            </a:r>
          </a:p>
          <a:p>
            <a:pPr lvl="1"/>
            <a:r>
              <a:rPr lang="en-US" dirty="0" smtClean="0"/>
              <a:t>Probability sampling</a:t>
            </a:r>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65</a:t>
            </a:fld>
            <a:endParaRPr lang="en-US"/>
          </a:p>
        </p:txBody>
      </p:sp>
    </p:spTree>
    <p:extLst>
      <p:ext uri="{BB962C8B-B14F-4D97-AF65-F5344CB8AC3E}">
        <p14:creationId xmlns:p14="http://schemas.microsoft.com/office/powerpoint/2010/main" xmlns="" val="99024572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Sampling Methods (Contd.)</a:t>
            </a:r>
            <a:endParaRPr lang="en-US" dirty="0"/>
          </a:p>
        </p:txBody>
      </p:sp>
      <p:sp>
        <p:nvSpPr>
          <p:cNvPr id="3" name="Content Placeholder 2"/>
          <p:cNvSpPr>
            <a:spLocks noGrp="1"/>
          </p:cNvSpPr>
          <p:nvPr>
            <p:ph idx="1"/>
          </p:nvPr>
        </p:nvSpPr>
        <p:spPr/>
        <p:txBody>
          <a:bodyPr/>
          <a:lstStyle/>
          <a:p>
            <a:r>
              <a:rPr lang="en-US" dirty="0" smtClean="0"/>
              <a:t>Broadly classified into the following (Contd.);</a:t>
            </a:r>
          </a:p>
          <a:p>
            <a:pPr lvl="1"/>
            <a:r>
              <a:rPr lang="en-US" dirty="0" smtClean="0"/>
              <a:t>Probability sampling</a:t>
            </a:r>
          </a:p>
          <a:p>
            <a:pPr lvl="2"/>
            <a:r>
              <a:rPr lang="en-US" dirty="0" smtClean="0"/>
              <a:t>Simple random sampling</a:t>
            </a:r>
          </a:p>
          <a:p>
            <a:pPr lvl="2"/>
            <a:r>
              <a:rPr lang="en-US" dirty="0" smtClean="0"/>
              <a:t>Stratified random sampling (proportionate)</a:t>
            </a:r>
          </a:p>
          <a:p>
            <a:pPr lvl="2"/>
            <a:r>
              <a:rPr lang="en-US" dirty="0" smtClean="0"/>
              <a:t>Stratified random sampling (disproportionate)</a:t>
            </a:r>
          </a:p>
          <a:p>
            <a:pPr lvl="2"/>
            <a:r>
              <a:rPr lang="en-US" dirty="0" smtClean="0"/>
              <a:t>Cluster sampling (systematic)</a:t>
            </a:r>
          </a:p>
          <a:p>
            <a:pPr lvl="2"/>
            <a:r>
              <a:rPr lang="en-US" dirty="0" smtClean="0"/>
              <a:t>Cluster sampling (area)</a:t>
            </a:r>
          </a:p>
          <a:p>
            <a:pPr lvl="2"/>
            <a:endParaRPr lang="en-US" dirty="0"/>
          </a:p>
        </p:txBody>
      </p:sp>
      <p:sp>
        <p:nvSpPr>
          <p:cNvPr id="4" name="Slide Number Placeholder 3"/>
          <p:cNvSpPr>
            <a:spLocks noGrp="1"/>
          </p:cNvSpPr>
          <p:nvPr>
            <p:ph type="sldNum" sz="quarter" idx="12"/>
          </p:nvPr>
        </p:nvSpPr>
        <p:spPr/>
        <p:txBody>
          <a:bodyPr/>
          <a:lstStyle/>
          <a:p>
            <a:fld id="{ABF2D51D-A3AF-47C6-A7FE-2D6E75214EC5}" type="slidenum">
              <a:rPr lang="en-US" smtClean="0"/>
              <a:pPr/>
              <a:t>66</a:t>
            </a:fld>
            <a:endParaRPr lang="en-US"/>
          </a:p>
        </p:txBody>
      </p:sp>
    </p:spTree>
    <p:extLst>
      <p:ext uri="{BB962C8B-B14F-4D97-AF65-F5344CB8AC3E}">
        <p14:creationId xmlns:p14="http://schemas.microsoft.com/office/powerpoint/2010/main" xmlns="" val="22235216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ABF2D51D-A3AF-47C6-A7FE-2D6E75214EC5}" type="slidenum">
              <a:rPr lang="en-US" smtClean="0"/>
              <a:pPr/>
              <a:t>67</a:t>
            </a:fld>
            <a:endParaRPr lang="en-US"/>
          </a:p>
        </p:txBody>
      </p:sp>
    </p:spTree>
    <p:extLst>
      <p:ext uri="{BB962C8B-B14F-4D97-AF65-F5344CB8AC3E}">
        <p14:creationId xmlns:p14="http://schemas.microsoft.com/office/powerpoint/2010/main" xmlns="" val="1993708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2444</Words>
  <Application>Microsoft Office PowerPoint</Application>
  <PresentationFormat>On-screen Show (4:3)</PresentationFormat>
  <Paragraphs>423</Paragraphs>
  <Slides>67</Slides>
  <Notes>0</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MGT-491 QUANTITATIVE ANALYSIS AND RESEARCH FOR MANAGEMENT</vt:lpstr>
      <vt:lpstr>Section 1; Introduction to Business Research and research design </vt:lpstr>
      <vt:lpstr>Knowledge</vt:lpstr>
      <vt:lpstr>Knowledge (Contd.)</vt:lpstr>
      <vt:lpstr>Theory</vt:lpstr>
      <vt:lpstr>Theory (Contd.)</vt:lpstr>
      <vt:lpstr>Theory (Contd.)</vt:lpstr>
      <vt:lpstr>Research</vt:lpstr>
      <vt:lpstr>Research (Contd.)</vt:lpstr>
      <vt:lpstr>Research (Contd.)</vt:lpstr>
      <vt:lpstr>Research? (Contd.)</vt:lpstr>
      <vt:lpstr>Objective of Research</vt:lpstr>
      <vt:lpstr>Objective of Research</vt:lpstr>
      <vt:lpstr>Nature and Scope of Business Research</vt:lpstr>
      <vt:lpstr>Motivation for Research</vt:lpstr>
      <vt:lpstr>Motivation for Research (Contd.)</vt:lpstr>
      <vt:lpstr>Research Problem</vt:lpstr>
      <vt:lpstr>Types of Research</vt:lpstr>
      <vt:lpstr>Types of Research (Contd.)</vt:lpstr>
      <vt:lpstr>The RESEARCH PROCESS</vt:lpstr>
      <vt:lpstr>Sources of Research Problem (Contd.)</vt:lpstr>
      <vt:lpstr>Considerations in selecting a Research Problem</vt:lpstr>
      <vt:lpstr>Considerations in selecting a Research Problem (Contd.)</vt:lpstr>
      <vt:lpstr>Considerations in selecting a Research Problem (Contd.)</vt:lpstr>
      <vt:lpstr>Considerations in selecting a Research Problem (Contd.)</vt:lpstr>
      <vt:lpstr>Considerations in selecting a Research Problem (Contd.)</vt:lpstr>
      <vt:lpstr>Considerations in selecting a Research Problem (Contd.)</vt:lpstr>
      <vt:lpstr>Considerations in selecting a Research Problem (Contd.)</vt:lpstr>
      <vt:lpstr>Steps in Formulation of Research Problem</vt:lpstr>
      <vt:lpstr>The Formulation of Objectives</vt:lpstr>
      <vt:lpstr>The Formulation of Objectives (Contd.)</vt:lpstr>
      <vt:lpstr>Establishing Operational Definitions</vt:lpstr>
      <vt:lpstr>Framing of HYPOTHESIS</vt:lpstr>
      <vt:lpstr>Cycle of a Hypothesis</vt:lpstr>
      <vt:lpstr>Classification</vt:lpstr>
      <vt:lpstr>Classification (Contd.)</vt:lpstr>
      <vt:lpstr>Research Design (Contd.)</vt:lpstr>
      <vt:lpstr>Total error (Contd.)</vt:lpstr>
      <vt:lpstr>Non Sampling Error (Contd.)</vt:lpstr>
      <vt:lpstr>Response Error (Contd.)</vt:lpstr>
      <vt:lpstr>Researcher Error</vt:lpstr>
      <vt:lpstr>Interviewers Errors</vt:lpstr>
      <vt:lpstr>Budgeting and Scheduling the Project (Contd.)</vt:lpstr>
      <vt:lpstr>Marketing Research proposal</vt:lpstr>
      <vt:lpstr>Sources of secondary data</vt:lpstr>
      <vt:lpstr>Sources of secondary data (Contd.)</vt:lpstr>
      <vt:lpstr>Section 2; Measurement and Scaling, data Source and Data Collection </vt:lpstr>
      <vt:lpstr>Field Research/ Primary data collection methods (Contd.)</vt:lpstr>
      <vt:lpstr>Field Research/ Primary data collection methods (Contd.)</vt:lpstr>
      <vt:lpstr>Steps in designing a Questionnaire</vt:lpstr>
      <vt:lpstr>Steps in designing a Questionnaire (Contd.)</vt:lpstr>
      <vt:lpstr>Steps in designing a Questionnaire (Contd.)</vt:lpstr>
      <vt:lpstr>Steps in designing a Questionnaire (Contd.)</vt:lpstr>
      <vt:lpstr>Steps in designing a Questionnaire (Contd.)</vt:lpstr>
      <vt:lpstr>Steps in designing a Questionnaire (Contd.)</vt:lpstr>
      <vt:lpstr>Steps in designing a Questionnaire (Contd.)</vt:lpstr>
      <vt:lpstr>Steps in designing a Questionnaire (Contd.)</vt:lpstr>
      <vt:lpstr>Steps in designing a Questionnaire (Contd.)</vt:lpstr>
      <vt:lpstr>Interval Scales</vt:lpstr>
      <vt:lpstr>Ratio Scales</vt:lpstr>
      <vt:lpstr>Validity of Measurement (Contd.)</vt:lpstr>
      <vt:lpstr>Validity of Measurement (Contd.)</vt:lpstr>
      <vt:lpstr>Internal validity</vt:lpstr>
      <vt:lpstr>Sampling Process</vt:lpstr>
      <vt:lpstr>Classification of Sampling Methods</vt:lpstr>
      <vt:lpstr>Classification of Sampling Methods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12</cp:revision>
  <dcterms:created xsi:type="dcterms:W3CDTF">2013-07-20T04:56:20Z</dcterms:created>
  <dcterms:modified xsi:type="dcterms:W3CDTF">2013-07-20T09:22:13Z</dcterms:modified>
</cp:coreProperties>
</file>