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306" r:id="rId2"/>
    <p:sldId id="257" r:id="rId3"/>
    <p:sldId id="258" r:id="rId4"/>
    <p:sldId id="289" r:id="rId5"/>
    <p:sldId id="290" r:id="rId6"/>
    <p:sldId id="333" r:id="rId7"/>
    <p:sldId id="307" r:id="rId8"/>
    <p:sldId id="291" r:id="rId9"/>
    <p:sldId id="337" r:id="rId10"/>
    <p:sldId id="292" r:id="rId11"/>
    <p:sldId id="293" r:id="rId12"/>
    <p:sldId id="294" r:id="rId13"/>
    <p:sldId id="295" r:id="rId14"/>
    <p:sldId id="296" r:id="rId15"/>
    <p:sldId id="297" r:id="rId16"/>
    <p:sldId id="298" r:id="rId17"/>
    <p:sldId id="299" r:id="rId18"/>
    <p:sldId id="308" r:id="rId19"/>
    <p:sldId id="300" r:id="rId20"/>
    <p:sldId id="301" r:id="rId21"/>
    <p:sldId id="302" r:id="rId22"/>
    <p:sldId id="303" r:id="rId23"/>
    <p:sldId id="332" r:id="rId24"/>
    <p:sldId id="304" r:id="rId25"/>
    <p:sldId id="334" r:id="rId26"/>
    <p:sldId id="305" r:id="rId27"/>
    <p:sldId id="309" r:id="rId28"/>
    <p:sldId id="310" r:id="rId29"/>
    <p:sldId id="329" r:id="rId30"/>
    <p:sldId id="330" r:id="rId31"/>
    <p:sldId id="311" r:id="rId32"/>
    <p:sldId id="331" r:id="rId33"/>
    <p:sldId id="312" r:id="rId34"/>
    <p:sldId id="313" r:id="rId35"/>
    <p:sldId id="314" r:id="rId36"/>
    <p:sldId id="336" r:id="rId37"/>
    <p:sldId id="327" r:id="rId38"/>
    <p:sldId id="328"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94622"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B6B0F7-F936-429F-8CC1-23F88F9C0A46}" type="doc">
      <dgm:prSet loTypeId="urn:microsoft.com/office/officeart/2005/8/layout/process5" loCatId="process" qsTypeId="urn:microsoft.com/office/officeart/2005/8/quickstyle/3d3" qsCatId="3D" csTypeId="urn:microsoft.com/office/officeart/2005/8/colors/colorful5" csCatId="colorful" phldr="1"/>
      <dgm:spPr/>
      <dgm:t>
        <a:bodyPr/>
        <a:lstStyle/>
        <a:p>
          <a:endParaRPr lang="en-US"/>
        </a:p>
      </dgm:t>
    </dgm:pt>
    <dgm:pt modelId="{87523A92-38EA-4CDB-851C-3BECE7E427B4}">
      <dgm:prSet phldrT="[Text]"/>
      <dgm:spPr/>
      <dgm:t>
        <a:bodyPr/>
        <a:lstStyle/>
        <a:p>
          <a:r>
            <a:rPr lang="en-US" dirty="0" smtClean="0">
              <a:solidFill>
                <a:srgbClr val="FFFF00"/>
              </a:solidFill>
            </a:rPr>
            <a:t>Preparing preliminary plan for Data Analysis</a:t>
          </a:r>
          <a:endParaRPr lang="en-US" dirty="0">
            <a:solidFill>
              <a:srgbClr val="FFFF00"/>
            </a:solidFill>
          </a:endParaRPr>
        </a:p>
      </dgm:t>
    </dgm:pt>
    <dgm:pt modelId="{80FCF23A-7772-4D0E-B7B0-DA378BA795A7}" type="parTrans" cxnId="{076B86DB-D802-4B64-98A9-52414F426019}">
      <dgm:prSet/>
      <dgm:spPr/>
      <dgm:t>
        <a:bodyPr/>
        <a:lstStyle/>
        <a:p>
          <a:endParaRPr lang="en-US"/>
        </a:p>
      </dgm:t>
    </dgm:pt>
    <dgm:pt modelId="{B223437E-6267-481B-A79D-C39A1E6DC8A5}" type="sibTrans" cxnId="{076B86DB-D802-4B64-98A9-52414F426019}">
      <dgm:prSet/>
      <dgm:spPr/>
      <dgm:t>
        <a:bodyPr/>
        <a:lstStyle/>
        <a:p>
          <a:endParaRPr lang="en-US"/>
        </a:p>
      </dgm:t>
    </dgm:pt>
    <dgm:pt modelId="{AA382BCF-43F3-4FA7-8486-6573366CD6A9}">
      <dgm:prSet phldrT="[Text]"/>
      <dgm:spPr/>
      <dgm:t>
        <a:bodyPr/>
        <a:lstStyle/>
        <a:p>
          <a:r>
            <a:rPr lang="en-US" dirty="0" smtClean="0">
              <a:solidFill>
                <a:schemeClr val="tx1"/>
              </a:solidFill>
            </a:rPr>
            <a:t>Questionnaire Checking</a:t>
          </a:r>
          <a:endParaRPr lang="en-US" dirty="0">
            <a:solidFill>
              <a:schemeClr val="tx1"/>
            </a:solidFill>
          </a:endParaRPr>
        </a:p>
      </dgm:t>
    </dgm:pt>
    <dgm:pt modelId="{1BEFB20A-D5D9-4A5E-87C9-E994CEE035F5}" type="parTrans" cxnId="{FF2E966F-534C-4283-A257-F382947888FC}">
      <dgm:prSet/>
      <dgm:spPr/>
      <dgm:t>
        <a:bodyPr/>
        <a:lstStyle/>
        <a:p>
          <a:endParaRPr lang="en-US"/>
        </a:p>
      </dgm:t>
    </dgm:pt>
    <dgm:pt modelId="{C1000FE5-3C6B-4276-AA9B-35F3762A4ADF}" type="sibTrans" cxnId="{FF2E966F-534C-4283-A257-F382947888FC}">
      <dgm:prSet/>
      <dgm:spPr/>
      <dgm:t>
        <a:bodyPr/>
        <a:lstStyle/>
        <a:p>
          <a:endParaRPr lang="en-US"/>
        </a:p>
      </dgm:t>
    </dgm:pt>
    <dgm:pt modelId="{6F6CA620-20DE-42D2-89A4-408DF076B67D}">
      <dgm:prSet phldrT="[Text]"/>
      <dgm:spPr/>
      <dgm:t>
        <a:bodyPr/>
        <a:lstStyle/>
        <a:p>
          <a:r>
            <a:rPr lang="en-US" dirty="0" smtClean="0">
              <a:solidFill>
                <a:schemeClr val="tx1"/>
              </a:solidFill>
            </a:rPr>
            <a:t>Editing</a:t>
          </a:r>
          <a:endParaRPr lang="en-US" dirty="0">
            <a:solidFill>
              <a:schemeClr val="tx1"/>
            </a:solidFill>
          </a:endParaRPr>
        </a:p>
      </dgm:t>
    </dgm:pt>
    <dgm:pt modelId="{BDF34224-2708-4FAC-8C4F-509B020EDD60}" type="parTrans" cxnId="{AECFB1B9-26D4-4539-975E-02E57C956172}">
      <dgm:prSet/>
      <dgm:spPr/>
      <dgm:t>
        <a:bodyPr/>
        <a:lstStyle/>
        <a:p>
          <a:endParaRPr lang="en-US"/>
        </a:p>
      </dgm:t>
    </dgm:pt>
    <dgm:pt modelId="{56E61BE6-96B7-43B9-80E3-9FF6C4AFB54B}" type="sibTrans" cxnId="{AECFB1B9-26D4-4539-975E-02E57C956172}">
      <dgm:prSet/>
      <dgm:spPr/>
      <dgm:t>
        <a:bodyPr/>
        <a:lstStyle/>
        <a:p>
          <a:endParaRPr lang="en-US"/>
        </a:p>
      </dgm:t>
    </dgm:pt>
    <dgm:pt modelId="{9832309A-DE14-4FC6-A1D7-495F7BBE5733}">
      <dgm:prSet phldrT="[Text]"/>
      <dgm:spPr/>
      <dgm:t>
        <a:bodyPr/>
        <a:lstStyle/>
        <a:p>
          <a:r>
            <a:rPr lang="en-US" dirty="0" smtClean="0">
              <a:solidFill>
                <a:schemeClr val="tx1"/>
              </a:solidFill>
            </a:rPr>
            <a:t>Coding</a:t>
          </a:r>
          <a:endParaRPr lang="en-US" dirty="0">
            <a:solidFill>
              <a:schemeClr val="tx1"/>
            </a:solidFill>
          </a:endParaRPr>
        </a:p>
      </dgm:t>
    </dgm:pt>
    <dgm:pt modelId="{1167EE6D-ECDC-40C8-A87E-DD30BA449918}" type="parTrans" cxnId="{C2F31132-6E02-48AB-A90C-D86F55B9239B}">
      <dgm:prSet/>
      <dgm:spPr/>
      <dgm:t>
        <a:bodyPr/>
        <a:lstStyle/>
        <a:p>
          <a:endParaRPr lang="en-US"/>
        </a:p>
      </dgm:t>
    </dgm:pt>
    <dgm:pt modelId="{52DFB213-087B-4D7A-A1F4-F0A839C42701}" type="sibTrans" cxnId="{C2F31132-6E02-48AB-A90C-D86F55B9239B}">
      <dgm:prSet/>
      <dgm:spPr/>
      <dgm:t>
        <a:bodyPr/>
        <a:lstStyle/>
        <a:p>
          <a:endParaRPr lang="en-US"/>
        </a:p>
      </dgm:t>
    </dgm:pt>
    <dgm:pt modelId="{64EE75AB-E278-48FD-BB41-86735A113989}">
      <dgm:prSet phldrT="[Text]"/>
      <dgm:spPr/>
      <dgm:t>
        <a:bodyPr/>
        <a:lstStyle/>
        <a:p>
          <a:r>
            <a:rPr lang="en-US" dirty="0" smtClean="0">
              <a:solidFill>
                <a:schemeClr val="tx1"/>
              </a:solidFill>
            </a:rPr>
            <a:t>Transcribing</a:t>
          </a:r>
          <a:endParaRPr lang="en-US" dirty="0">
            <a:solidFill>
              <a:schemeClr val="tx1"/>
            </a:solidFill>
          </a:endParaRPr>
        </a:p>
      </dgm:t>
    </dgm:pt>
    <dgm:pt modelId="{7B472E68-B2E3-43BE-A45F-697C4CA86453}" type="parTrans" cxnId="{E2DA51F9-B8FB-4D05-858B-D3845D66A12A}">
      <dgm:prSet/>
      <dgm:spPr/>
      <dgm:t>
        <a:bodyPr/>
        <a:lstStyle/>
        <a:p>
          <a:endParaRPr lang="en-US"/>
        </a:p>
      </dgm:t>
    </dgm:pt>
    <dgm:pt modelId="{71F0ADE3-BF83-4FC5-8F4D-18563D282761}" type="sibTrans" cxnId="{E2DA51F9-B8FB-4D05-858B-D3845D66A12A}">
      <dgm:prSet/>
      <dgm:spPr/>
      <dgm:t>
        <a:bodyPr/>
        <a:lstStyle/>
        <a:p>
          <a:endParaRPr lang="en-US"/>
        </a:p>
      </dgm:t>
    </dgm:pt>
    <dgm:pt modelId="{AA3F3C9C-7BD3-47FF-BAAB-1CFE2C688264}">
      <dgm:prSet/>
      <dgm:spPr/>
      <dgm:t>
        <a:bodyPr/>
        <a:lstStyle/>
        <a:p>
          <a:r>
            <a:rPr lang="en-US" dirty="0" smtClean="0">
              <a:solidFill>
                <a:schemeClr val="tx1"/>
              </a:solidFill>
            </a:rPr>
            <a:t>Data Cleaning</a:t>
          </a:r>
          <a:endParaRPr lang="en-US" dirty="0">
            <a:solidFill>
              <a:schemeClr val="tx1"/>
            </a:solidFill>
          </a:endParaRPr>
        </a:p>
      </dgm:t>
    </dgm:pt>
    <dgm:pt modelId="{482497AD-1D62-4240-AA8A-E62037C0DE07}" type="parTrans" cxnId="{FC2F4420-1B62-410D-A2D5-0FD3ED71F6A2}">
      <dgm:prSet/>
      <dgm:spPr/>
      <dgm:t>
        <a:bodyPr/>
        <a:lstStyle/>
        <a:p>
          <a:endParaRPr lang="en-US"/>
        </a:p>
      </dgm:t>
    </dgm:pt>
    <dgm:pt modelId="{5C01D4AD-03E1-49CD-B1D7-5ED9EF563DF4}" type="sibTrans" cxnId="{FC2F4420-1B62-410D-A2D5-0FD3ED71F6A2}">
      <dgm:prSet/>
      <dgm:spPr/>
      <dgm:t>
        <a:bodyPr/>
        <a:lstStyle/>
        <a:p>
          <a:endParaRPr lang="en-US"/>
        </a:p>
      </dgm:t>
    </dgm:pt>
    <dgm:pt modelId="{77C57B9D-63D5-4AC7-B3D1-749BA1E73974}">
      <dgm:prSet/>
      <dgm:spPr/>
      <dgm:t>
        <a:bodyPr/>
        <a:lstStyle/>
        <a:p>
          <a:r>
            <a:rPr lang="en-US" dirty="0" smtClean="0">
              <a:solidFill>
                <a:schemeClr val="tx1"/>
              </a:solidFill>
            </a:rPr>
            <a:t>Statistically adjusting the data</a:t>
          </a:r>
          <a:endParaRPr lang="en-US" dirty="0">
            <a:solidFill>
              <a:schemeClr val="tx1"/>
            </a:solidFill>
          </a:endParaRPr>
        </a:p>
      </dgm:t>
    </dgm:pt>
    <dgm:pt modelId="{D7DA714E-6962-4566-AEA1-F26ED3AD1643}" type="parTrans" cxnId="{2F1545C1-EF16-4A96-9D72-93953A7E0F6C}">
      <dgm:prSet/>
      <dgm:spPr/>
      <dgm:t>
        <a:bodyPr/>
        <a:lstStyle/>
        <a:p>
          <a:endParaRPr lang="en-US"/>
        </a:p>
      </dgm:t>
    </dgm:pt>
    <dgm:pt modelId="{1DF95BF8-BC98-4B85-9D17-0DBC1730E4DD}" type="sibTrans" cxnId="{2F1545C1-EF16-4A96-9D72-93953A7E0F6C}">
      <dgm:prSet/>
      <dgm:spPr/>
      <dgm:t>
        <a:bodyPr/>
        <a:lstStyle/>
        <a:p>
          <a:endParaRPr lang="en-US"/>
        </a:p>
      </dgm:t>
    </dgm:pt>
    <dgm:pt modelId="{0FEF0594-325E-48ED-AE2A-9FDE774E9D61}">
      <dgm:prSet/>
      <dgm:spPr/>
      <dgm:t>
        <a:bodyPr/>
        <a:lstStyle/>
        <a:p>
          <a:r>
            <a:rPr lang="en-US" dirty="0" smtClean="0">
              <a:solidFill>
                <a:schemeClr val="tx1"/>
              </a:solidFill>
            </a:rPr>
            <a:t>Selecting a Data Analysis Strategy</a:t>
          </a:r>
          <a:endParaRPr lang="en-US" dirty="0">
            <a:solidFill>
              <a:schemeClr val="tx1"/>
            </a:solidFill>
          </a:endParaRPr>
        </a:p>
      </dgm:t>
    </dgm:pt>
    <dgm:pt modelId="{7B4C2BC2-79C8-4150-B771-01C3F65BCF25}" type="parTrans" cxnId="{1F1576ED-DDEC-46FC-B904-ACE93A36C2B9}">
      <dgm:prSet/>
      <dgm:spPr/>
      <dgm:t>
        <a:bodyPr/>
        <a:lstStyle/>
        <a:p>
          <a:endParaRPr lang="en-US"/>
        </a:p>
      </dgm:t>
    </dgm:pt>
    <dgm:pt modelId="{BFFC3D5E-D608-486F-AEBA-87623D0450CE}" type="sibTrans" cxnId="{1F1576ED-DDEC-46FC-B904-ACE93A36C2B9}">
      <dgm:prSet/>
      <dgm:spPr/>
      <dgm:t>
        <a:bodyPr/>
        <a:lstStyle/>
        <a:p>
          <a:endParaRPr lang="en-US"/>
        </a:p>
      </dgm:t>
    </dgm:pt>
    <dgm:pt modelId="{D42E325D-19A4-4CA6-A032-D6B09653A747}" type="pres">
      <dgm:prSet presAssocID="{8BB6B0F7-F936-429F-8CC1-23F88F9C0A46}" presName="diagram" presStyleCnt="0">
        <dgm:presLayoutVars>
          <dgm:dir/>
          <dgm:resizeHandles val="exact"/>
        </dgm:presLayoutVars>
      </dgm:prSet>
      <dgm:spPr/>
      <dgm:t>
        <a:bodyPr/>
        <a:lstStyle/>
        <a:p>
          <a:endParaRPr lang="en-US"/>
        </a:p>
      </dgm:t>
    </dgm:pt>
    <dgm:pt modelId="{64E638AA-A8DA-4079-8FFA-004E474E62DF}" type="pres">
      <dgm:prSet presAssocID="{87523A92-38EA-4CDB-851C-3BECE7E427B4}" presName="node" presStyleLbl="node1" presStyleIdx="0" presStyleCnt="8">
        <dgm:presLayoutVars>
          <dgm:bulletEnabled val="1"/>
        </dgm:presLayoutVars>
      </dgm:prSet>
      <dgm:spPr/>
      <dgm:t>
        <a:bodyPr/>
        <a:lstStyle/>
        <a:p>
          <a:endParaRPr lang="en-US"/>
        </a:p>
      </dgm:t>
    </dgm:pt>
    <dgm:pt modelId="{9380F681-DA82-4E4E-BA42-4A5C58852CBD}" type="pres">
      <dgm:prSet presAssocID="{B223437E-6267-481B-A79D-C39A1E6DC8A5}" presName="sibTrans" presStyleLbl="sibTrans2D1" presStyleIdx="0" presStyleCnt="7"/>
      <dgm:spPr/>
      <dgm:t>
        <a:bodyPr/>
        <a:lstStyle/>
        <a:p>
          <a:endParaRPr lang="en-US"/>
        </a:p>
      </dgm:t>
    </dgm:pt>
    <dgm:pt modelId="{46A40C1D-7437-4FE4-B350-70CC4A3DAD80}" type="pres">
      <dgm:prSet presAssocID="{B223437E-6267-481B-A79D-C39A1E6DC8A5}" presName="connectorText" presStyleLbl="sibTrans2D1" presStyleIdx="0" presStyleCnt="7"/>
      <dgm:spPr/>
      <dgm:t>
        <a:bodyPr/>
        <a:lstStyle/>
        <a:p>
          <a:endParaRPr lang="en-US"/>
        </a:p>
      </dgm:t>
    </dgm:pt>
    <dgm:pt modelId="{A85126C3-BDF4-4DB3-AEF4-95E722100A34}" type="pres">
      <dgm:prSet presAssocID="{AA382BCF-43F3-4FA7-8486-6573366CD6A9}" presName="node" presStyleLbl="node1" presStyleIdx="1" presStyleCnt="8">
        <dgm:presLayoutVars>
          <dgm:bulletEnabled val="1"/>
        </dgm:presLayoutVars>
      </dgm:prSet>
      <dgm:spPr/>
      <dgm:t>
        <a:bodyPr/>
        <a:lstStyle/>
        <a:p>
          <a:endParaRPr lang="en-US"/>
        </a:p>
      </dgm:t>
    </dgm:pt>
    <dgm:pt modelId="{3F268B76-2A59-485F-87AA-61736D7F7F25}" type="pres">
      <dgm:prSet presAssocID="{C1000FE5-3C6B-4276-AA9B-35F3762A4ADF}" presName="sibTrans" presStyleLbl="sibTrans2D1" presStyleIdx="1" presStyleCnt="7"/>
      <dgm:spPr/>
      <dgm:t>
        <a:bodyPr/>
        <a:lstStyle/>
        <a:p>
          <a:endParaRPr lang="en-US"/>
        </a:p>
      </dgm:t>
    </dgm:pt>
    <dgm:pt modelId="{C0A00C03-3CB9-45D7-AB07-A4C2DD65F5BF}" type="pres">
      <dgm:prSet presAssocID="{C1000FE5-3C6B-4276-AA9B-35F3762A4ADF}" presName="connectorText" presStyleLbl="sibTrans2D1" presStyleIdx="1" presStyleCnt="7"/>
      <dgm:spPr/>
      <dgm:t>
        <a:bodyPr/>
        <a:lstStyle/>
        <a:p>
          <a:endParaRPr lang="en-US"/>
        </a:p>
      </dgm:t>
    </dgm:pt>
    <dgm:pt modelId="{D776DB07-F3D1-4A00-9C2B-578B8AE4CD72}" type="pres">
      <dgm:prSet presAssocID="{6F6CA620-20DE-42D2-89A4-408DF076B67D}" presName="node" presStyleLbl="node1" presStyleIdx="2" presStyleCnt="8">
        <dgm:presLayoutVars>
          <dgm:bulletEnabled val="1"/>
        </dgm:presLayoutVars>
      </dgm:prSet>
      <dgm:spPr/>
      <dgm:t>
        <a:bodyPr/>
        <a:lstStyle/>
        <a:p>
          <a:endParaRPr lang="en-US"/>
        </a:p>
      </dgm:t>
    </dgm:pt>
    <dgm:pt modelId="{FF9A1671-347E-4CCF-9C02-8CCA4A442BCD}" type="pres">
      <dgm:prSet presAssocID="{56E61BE6-96B7-43B9-80E3-9FF6C4AFB54B}" presName="sibTrans" presStyleLbl="sibTrans2D1" presStyleIdx="2" presStyleCnt="7"/>
      <dgm:spPr/>
      <dgm:t>
        <a:bodyPr/>
        <a:lstStyle/>
        <a:p>
          <a:endParaRPr lang="en-US"/>
        </a:p>
      </dgm:t>
    </dgm:pt>
    <dgm:pt modelId="{16D621E6-F690-49A0-9509-5603AF1B5915}" type="pres">
      <dgm:prSet presAssocID="{56E61BE6-96B7-43B9-80E3-9FF6C4AFB54B}" presName="connectorText" presStyleLbl="sibTrans2D1" presStyleIdx="2" presStyleCnt="7"/>
      <dgm:spPr/>
      <dgm:t>
        <a:bodyPr/>
        <a:lstStyle/>
        <a:p>
          <a:endParaRPr lang="en-US"/>
        </a:p>
      </dgm:t>
    </dgm:pt>
    <dgm:pt modelId="{C55E234A-504F-4F2E-8EE1-467FCE2B3022}" type="pres">
      <dgm:prSet presAssocID="{9832309A-DE14-4FC6-A1D7-495F7BBE5733}" presName="node" presStyleLbl="node1" presStyleIdx="3" presStyleCnt="8">
        <dgm:presLayoutVars>
          <dgm:bulletEnabled val="1"/>
        </dgm:presLayoutVars>
      </dgm:prSet>
      <dgm:spPr/>
      <dgm:t>
        <a:bodyPr/>
        <a:lstStyle/>
        <a:p>
          <a:endParaRPr lang="en-US"/>
        </a:p>
      </dgm:t>
    </dgm:pt>
    <dgm:pt modelId="{C6814A88-C6AB-4756-A2B4-03DAE3EBBAA2}" type="pres">
      <dgm:prSet presAssocID="{52DFB213-087B-4D7A-A1F4-F0A839C42701}" presName="sibTrans" presStyleLbl="sibTrans2D1" presStyleIdx="3" presStyleCnt="7"/>
      <dgm:spPr/>
      <dgm:t>
        <a:bodyPr/>
        <a:lstStyle/>
        <a:p>
          <a:endParaRPr lang="en-US"/>
        </a:p>
      </dgm:t>
    </dgm:pt>
    <dgm:pt modelId="{68DF28E2-2051-4053-A243-EB83D1D7E92F}" type="pres">
      <dgm:prSet presAssocID="{52DFB213-087B-4D7A-A1F4-F0A839C42701}" presName="connectorText" presStyleLbl="sibTrans2D1" presStyleIdx="3" presStyleCnt="7"/>
      <dgm:spPr/>
      <dgm:t>
        <a:bodyPr/>
        <a:lstStyle/>
        <a:p>
          <a:endParaRPr lang="en-US"/>
        </a:p>
      </dgm:t>
    </dgm:pt>
    <dgm:pt modelId="{0D0444E9-35DA-4C42-89D9-57134F109EC2}" type="pres">
      <dgm:prSet presAssocID="{64EE75AB-E278-48FD-BB41-86735A113989}" presName="node" presStyleLbl="node1" presStyleIdx="4" presStyleCnt="8">
        <dgm:presLayoutVars>
          <dgm:bulletEnabled val="1"/>
        </dgm:presLayoutVars>
      </dgm:prSet>
      <dgm:spPr/>
      <dgm:t>
        <a:bodyPr/>
        <a:lstStyle/>
        <a:p>
          <a:endParaRPr lang="en-US"/>
        </a:p>
      </dgm:t>
    </dgm:pt>
    <dgm:pt modelId="{44EF7223-0C81-46EA-907C-C5A25DC1B590}" type="pres">
      <dgm:prSet presAssocID="{71F0ADE3-BF83-4FC5-8F4D-18563D282761}" presName="sibTrans" presStyleLbl="sibTrans2D1" presStyleIdx="4" presStyleCnt="7"/>
      <dgm:spPr/>
      <dgm:t>
        <a:bodyPr/>
        <a:lstStyle/>
        <a:p>
          <a:endParaRPr lang="en-US"/>
        </a:p>
      </dgm:t>
    </dgm:pt>
    <dgm:pt modelId="{23629CF1-4143-40EF-977F-E7E277FF117B}" type="pres">
      <dgm:prSet presAssocID="{71F0ADE3-BF83-4FC5-8F4D-18563D282761}" presName="connectorText" presStyleLbl="sibTrans2D1" presStyleIdx="4" presStyleCnt="7"/>
      <dgm:spPr/>
      <dgm:t>
        <a:bodyPr/>
        <a:lstStyle/>
        <a:p>
          <a:endParaRPr lang="en-US"/>
        </a:p>
      </dgm:t>
    </dgm:pt>
    <dgm:pt modelId="{89109F96-4FE4-4265-ABC5-087046292314}" type="pres">
      <dgm:prSet presAssocID="{AA3F3C9C-7BD3-47FF-BAAB-1CFE2C688264}" presName="node" presStyleLbl="node1" presStyleIdx="5" presStyleCnt="8">
        <dgm:presLayoutVars>
          <dgm:bulletEnabled val="1"/>
        </dgm:presLayoutVars>
      </dgm:prSet>
      <dgm:spPr/>
      <dgm:t>
        <a:bodyPr/>
        <a:lstStyle/>
        <a:p>
          <a:endParaRPr lang="en-US"/>
        </a:p>
      </dgm:t>
    </dgm:pt>
    <dgm:pt modelId="{253E0F9C-37AB-47A7-A41C-72BDD36341A5}" type="pres">
      <dgm:prSet presAssocID="{5C01D4AD-03E1-49CD-B1D7-5ED9EF563DF4}" presName="sibTrans" presStyleLbl="sibTrans2D1" presStyleIdx="5" presStyleCnt="7"/>
      <dgm:spPr/>
      <dgm:t>
        <a:bodyPr/>
        <a:lstStyle/>
        <a:p>
          <a:endParaRPr lang="en-US"/>
        </a:p>
      </dgm:t>
    </dgm:pt>
    <dgm:pt modelId="{1FADC7D3-BCA6-48EF-93D3-C93D67B32DFC}" type="pres">
      <dgm:prSet presAssocID="{5C01D4AD-03E1-49CD-B1D7-5ED9EF563DF4}" presName="connectorText" presStyleLbl="sibTrans2D1" presStyleIdx="5" presStyleCnt="7"/>
      <dgm:spPr/>
      <dgm:t>
        <a:bodyPr/>
        <a:lstStyle/>
        <a:p>
          <a:endParaRPr lang="en-US"/>
        </a:p>
      </dgm:t>
    </dgm:pt>
    <dgm:pt modelId="{B98E50C2-C7B2-4F6C-A6AF-54FD3611A25A}" type="pres">
      <dgm:prSet presAssocID="{77C57B9D-63D5-4AC7-B3D1-749BA1E73974}" presName="node" presStyleLbl="node1" presStyleIdx="6" presStyleCnt="8">
        <dgm:presLayoutVars>
          <dgm:bulletEnabled val="1"/>
        </dgm:presLayoutVars>
      </dgm:prSet>
      <dgm:spPr/>
      <dgm:t>
        <a:bodyPr/>
        <a:lstStyle/>
        <a:p>
          <a:endParaRPr lang="en-US"/>
        </a:p>
      </dgm:t>
    </dgm:pt>
    <dgm:pt modelId="{6C987979-2C19-4298-9704-DD4E39097D3F}" type="pres">
      <dgm:prSet presAssocID="{1DF95BF8-BC98-4B85-9D17-0DBC1730E4DD}" presName="sibTrans" presStyleLbl="sibTrans2D1" presStyleIdx="6" presStyleCnt="7"/>
      <dgm:spPr/>
      <dgm:t>
        <a:bodyPr/>
        <a:lstStyle/>
        <a:p>
          <a:endParaRPr lang="en-US"/>
        </a:p>
      </dgm:t>
    </dgm:pt>
    <dgm:pt modelId="{CBA57096-58D7-4054-B573-E15362B85F7D}" type="pres">
      <dgm:prSet presAssocID="{1DF95BF8-BC98-4B85-9D17-0DBC1730E4DD}" presName="connectorText" presStyleLbl="sibTrans2D1" presStyleIdx="6" presStyleCnt="7"/>
      <dgm:spPr/>
      <dgm:t>
        <a:bodyPr/>
        <a:lstStyle/>
        <a:p>
          <a:endParaRPr lang="en-US"/>
        </a:p>
      </dgm:t>
    </dgm:pt>
    <dgm:pt modelId="{6BEEA51E-D6D0-4C63-8621-EC7A6A423887}" type="pres">
      <dgm:prSet presAssocID="{0FEF0594-325E-48ED-AE2A-9FDE774E9D61}" presName="node" presStyleLbl="node1" presStyleIdx="7" presStyleCnt="8">
        <dgm:presLayoutVars>
          <dgm:bulletEnabled val="1"/>
        </dgm:presLayoutVars>
      </dgm:prSet>
      <dgm:spPr/>
      <dgm:t>
        <a:bodyPr/>
        <a:lstStyle/>
        <a:p>
          <a:endParaRPr lang="en-US"/>
        </a:p>
      </dgm:t>
    </dgm:pt>
  </dgm:ptLst>
  <dgm:cxnLst>
    <dgm:cxn modelId="{5EB5482A-298F-43A7-B109-B82B79187A90}" type="presOf" srcId="{52DFB213-087B-4D7A-A1F4-F0A839C42701}" destId="{68DF28E2-2051-4053-A243-EB83D1D7E92F}" srcOrd="1" destOrd="0" presId="urn:microsoft.com/office/officeart/2005/8/layout/process5"/>
    <dgm:cxn modelId="{A6C786EA-DC6B-4B45-9238-A899D26C1CB8}" type="presOf" srcId="{9832309A-DE14-4FC6-A1D7-495F7BBE5733}" destId="{C55E234A-504F-4F2E-8EE1-467FCE2B3022}" srcOrd="0" destOrd="0" presId="urn:microsoft.com/office/officeart/2005/8/layout/process5"/>
    <dgm:cxn modelId="{F4D701C5-F833-42E1-BADD-CD7B0D7AD036}" type="presOf" srcId="{56E61BE6-96B7-43B9-80E3-9FF6C4AFB54B}" destId="{16D621E6-F690-49A0-9509-5603AF1B5915}" srcOrd="1" destOrd="0" presId="urn:microsoft.com/office/officeart/2005/8/layout/process5"/>
    <dgm:cxn modelId="{806F4123-777D-47DC-B31A-17A2CCDFA7C1}" type="presOf" srcId="{71F0ADE3-BF83-4FC5-8F4D-18563D282761}" destId="{23629CF1-4143-40EF-977F-E7E277FF117B}" srcOrd="1" destOrd="0" presId="urn:microsoft.com/office/officeart/2005/8/layout/process5"/>
    <dgm:cxn modelId="{7B439A9F-DBE0-4827-AE56-8E0CD5EDDB66}" type="presOf" srcId="{B223437E-6267-481B-A79D-C39A1E6DC8A5}" destId="{9380F681-DA82-4E4E-BA42-4A5C58852CBD}" srcOrd="0" destOrd="0" presId="urn:microsoft.com/office/officeart/2005/8/layout/process5"/>
    <dgm:cxn modelId="{549CAB65-86D0-44B5-BFC3-F81832278BAE}" type="presOf" srcId="{5C01D4AD-03E1-49CD-B1D7-5ED9EF563DF4}" destId="{253E0F9C-37AB-47A7-A41C-72BDD36341A5}" srcOrd="0" destOrd="0" presId="urn:microsoft.com/office/officeart/2005/8/layout/process5"/>
    <dgm:cxn modelId="{C2F31132-6E02-48AB-A90C-D86F55B9239B}" srcId="{8BB6B0F7-F936-429F-8CC1-23F88F9C0A46}" destId="{9832309A-DE14-4FC6-A1D7-495F7BBE5733}" srcOrd="3" destOrd="0" parTransId="{1167EE6D-ECDC-40C8-A87E-DD30BA449918}" sibTransId="{52DFB213-087B-4D7A-A1F4-F0A839C42701}"/>
    <dgm:cxn modelId="{42E2A110-B717-49E8-BBA3-E4B964BEB5B8}" type="presOf" srcId="{C1000FE5-3C6B-4276-AA9B-35F3762A4ADF}" destId="{C0A00C03-3CB9-45D7-AB07-A4C2DD65F5BF}" srcOrd="1" destOrd="0" presId="urn:microsoft.com/office/officeart/2005/8/layout/process5"/>
    <dgm:cxn modelId="{8AAE3405-EFAF-45E8-B464-D66682C41355}" type="presOf" srcId="{AA3F3C9C-7BD3-47FF-BAAB-1CFE2C688264}" destId="{89109F96-4FE4-4265-ABC5-087046292314}" srcOrd="0" destOrd="0" presId="urn:microsoft.com/office/officeart/2005/8/layout/process5"/>
    <dgm:cxn modelId="{AC675932-AFA6-4494-B415-6FD57435EDC9}" type="presOf" srcId="{87523A92-38EA-4CDB-851C-3BECE7E427B4}" destId="{64E638AA-A8DA-4079-8FFA-004E474E62DF}" srcOrd="0" destOrd="0" presId="urn:microsoft.com/office/officeart/2005/8/layout/process5"/>
    <dgm:cxn modelId="{83744232-6011-4BD5-BB0E-68D5748F033D}" type="presOf" srcId="{1DF95BF8-BC98-4B85-9D17-0DBC1730E4DD}" destId="{CBA57096-58D7-4054-B573-E15362B85F7D}" srcOrd="1" destOrd="0" presId="urn:microsoft.com/office/officeart/2005/8/layout/process5"/>
    <dgm:cxn modelId="{CAEEB85F-9927-4317-AF2A-929765A7EAE6}" type="presOf" srcId="{52DFB213-087B-4D7A-A1F4-F0A839C42701}" destId="{C6814A88-C6AB-4756-A2B4-03DAE3EBBAA2}" srcOrd="0" destOrd="0" presId="urn:microsoft.com/office/officeart/2005/8/layout/process5"/>
    <dgm:cxn modelId="{4C8044CD-FEED-48B1-9FD9-7D9420570CF0}" type="presOf" srcId="{1DF95BF8-BC98-4B85-9D17-0DBC1730E4DD}" destId="{6C987979-2C19-4298-9704-DD4E39097D3F}" srcOrd="0" destOrd="0" presId="urn:microsoft.com/office/officeart/2005/8/layout/process5"/>
    <dgm:cxn modelId="{C612DB2B-9467-4A07-9004-D2DDE4A8A0D1}" type="presOf" srcId="{6F6CA620-20DE-42D2-89A4-408DF076B67D}" destId="{D776DB07-F3D1-4A00-9C2B-578B8AE4CD72}" srcOrd="0" destOrd="0" presId="urn:microsoft.com/office/officeart/2005/8/layout/process5"/>
    <dgm:cxn modelId="{87A001FE-321C-43E5-A08A-31CFF3007440}" type="presOf" srcId="{5C01D4AD-03E1-49CD-B1D7-5ED9EF563DF4}" destId="{1FADC7D3-BCA6-48EF-93D3-C93D67B32DFC}" srcOrd="1" destOrd="0" presId="urn:microsoft.com/office/officeart/2005/8/layout/process5"/>
    <dgm:cxn modelId="{8E05CED1-9DE7-4D64-B512-7A02043726E5}" type="presOf" srcId="{0FEF0594-325E-48ED-AE2A-9FDE774E9D61}" destId="{6BEEA51E-D6D0-4C63-8621-EC7A6A423887}" srcOrd="0" destOrd="0" presId="urn:microsoft.com/office/officeart/2005/8/layout/process5"/>
    <dgm:cxn modelId="{CE691CED-469C-4678-8FF3-3A926D668E96}" type="presOf" srcId="{56E61BE6-96B7-43B9-80E3-9FF6C4AFB54B}" destId="{FF9A1671-347E-4CCF-9C02-8CCA4A442BCD}" srcOrd="0" destOrd="0" presId="urn:microsoft.com/office/officeart/2005/8/layout/process5"/>
    <dgm:cxn modelId="{6D6E5A67-A08E-4770-B011-1130CB4BDFE4}" type="presOf" srcId="{77C57B9D-63D5-4AC7-B3D1-749BA1E73974}" destId="{B98E50C2-C7B2-4F6C-A6AF-54FD3611A25A}" srcOrd="0" destOrd="0" presId="urn:microsoft.com/office/officeart/2005/8/layout/process5"/>
    <dgm:cxn modelId="{DB171566-6AFE-4D9F-A89D-3D913714EAE8}" type="presOf" srcId="{AA382BCF-43F3-4FA7-8486-6573366CD6A9}" destId="{A85126C3-BDF4-4DB3-AEF4-95E722100A34}" srcOrd="0" destOrd="0" presId="urn:microsoft.com/office/officeart/2005/8/layout/process5"/>
    <dgm:cxn modelId="{E2DA51F9-B8FB-4D05-858B-D3845D66A12A}" srcId="{8BB6B0F7-F936-429F-8CC1-23F88F9C0A46}" destId="{64EE75AB-E278-48FD-BB41-86735A113989}" srcOrd="4" destOrd="0" parTransId="{7B472E68-B2E3-43BE-A45F-697C4CA86453}" sibTransId="{71F0ADE3-BF83-4FC5-8F4D-18563D282761}"/>
    <dgm:cxn modelId="{076B86DB-D802-4B64-98A9-52414F426019}" srcId="{8BB6B0F7-F936-429F-8CC1-23F88F9C0A46}" destId="{87523A92-38EA-4CDB-851C-3BECE7E427B4}" srcOrd="0" destOrd="0" parTransId="{80FCF23A-7772-4D0E-B7B0-DA378BA795A7}" sibTransId="{B223437E-6267-481B-A79D-C39A1E6DC8A5}"/>
    <dgm:cxn modelId="{FC2F4420-1B62-410D-A2D5-0FD3ED71F6A2}" srcId="{8BB6B0F7-F936-429F-8CC1-23F88F9C0A46}" destId="{AA3F3C9C-7BD3-47FF-BAAB-1CFE2C688264}" srcOrd="5" destOrd="0" parTransId="{482497AD-1D62-4240-AA8A-E62037C0DE07}" sibTransId="{5C01D4AD-03E1-49CD-B1D7-5ED9EF563DF4}"/>
    <dgm:cxn modelId="{AECFB1B9-26D4-4539-975E-02E57C956172}" srcId="{8BB6B0F7-F936-429F-8CC1-23F88F9C0A46}" destId="{6F6CA620-20DE-42D2-89A4-408DF076B67D}" srcOrd="2" destOrd="0" parTransId="{BDF34224-2708-4FAC-8C4F-509B020EDD60}" sibTransId="{56E61BE6-96B7-43B9-80E3-9FF6C4AFB54B}"/>
    <dgm:cxn modelId="{159B4A15-59DC-4317-800B-CAC23839FE8D}" type="presOf" srcId="{C1000FE5-3C6B-4276-AA9B-35F3762A4ADF}" destId="{3F268B76-2A59-485F-87AA-61736D7F7F25}" srcOrd="0" destOrd="0" presId="urn:microsoft.com/office/officeart/2005/8/layout/process5"/>
    <dgm:cxn modelId="{1F1576ED-DDEC-46FC-B904-ACE93A36C2B9}" srcId="{8BB6B0F7-F936-429F-8CC1-23F88F9C0A46}" destId="{0FEF0594-325E-48ED-AE2A-9FDE774E9D61}" srcOrd="7" destOrd="0" parTransId="{7B4C2BC2-79C8-4150-B771-01C3F65BCF25}" sibTransId="{BFFC3D5E-D608-486F-AEBA-87623D0450CE}"/>
    <dgm:cxn modelId="{FF2E966F-534C-4283-A257-F382947888FC}" srcId="{8BB6B0F7-F936-429F-8CC1-23F88F9C0A46}" destId="{AA382BCF-43F3-4FA7-8486-6573366CD6A9}" srcOrd="1" destOrd="0" parTransId="{1BEFB20A-D5D9-4A5E-87C9-E994CEE035F5}" sibTransId="{C1000FE5-3C6B-4276-AA9B-35F3762A4ADF}"/>
    <dgm:cxn modelId="{2F1545C1-EF16-4A96-9D72-93953A7E0F6C}" srcId="{8BB6B0F7-F936-429F-8CC1-23F88F9C0A46}" destId="{77C57B9D-63D5-4AC7-B3D1-749BA1E73974}" srcOrd="6" destOrd="0" parTransId="{D7DA714E-6962-4566-AEA1-F26ED3AD1643}" sibTransId="{1DF95BF8-BC98-4B85-9D17-0DBC1730E4DD}"/>
    <dgm:cxn modelId="{FA4B2C83-B27F-4609-A1C0-7DAAF489FAB4}" type="presOf" srcId="{B223437E-6267-481B-A79D-C39A1E6DC8A5}" destId="{46A40C1D-7437-4FE4-B350-70CC4A3DAD80}" srcOrd="1" destOrd="0" presId="urn:microsoft.com/office/officeart/2005/8/layout/process5"/>
    <dgm:cxn modelId="{647680BE-E28C-4ABA-9CDE-8F00FE54EE00}" type="presOf" srcId="{64EE75AB-E278-48FD-BB41-86735A113989}" destId="{0D0444E9-35DA-4C42-89D9-57134F109EC2}" srcOrd="0" destOrd="0" presId="urn:microsoft.com/office/officeart/2005/8/layout/process5"/>
    <dgm:cxn modelId="{B5572847-7A6B-4265-B7B4-6A25D5A75375}" type="presOf" srcId="{8BB6B0F7-F936-429F-8CC1-23F88F9C0A46}" destId="{D42E325D-19A4-4CA6-A032-D6B09653A747}" srcOrd="0" destOrd="0" presId="urn:microsoft.com/office/officeart/2005/8/layout/process5"/>
    <dgm:cxn modelId="{025F02EF-46BE-4D98-8521-0BD61E98BA5F}" type="presOf" srcId="{71F0ADE3-BF83-4FC5-8F4D-18563D282761}" destId="{44EF7223-0C81-46EA-907C-C5A25DC1B590}" srcOrd="0" destOrd="0" presId="urn:microsoft.com/office/officeart/2005/8/layout/process5"/>
    <dgm:cxn modelId="{75ADA042-422A-4600-B053-389595098D20}" type="presParOf" srcId="{D42E325D-19A4-4CA6-A032-D6B09653A747}" destId="{64E638AA-A8DA-4079-8FFA-004E474E62DF}" srcOrd="0" destOrd="0" presId="urn:microsoft.com/office/officeart/2005/8/layout/process5"/>
    <dgm:cxn modelId="{BA66635C-9F71-4138-93E4-78A9AF1C3443}" type="presParOf" srcId="{D42E325D-19A4-4CA6-A032-D6B09653A747}" destId="{9380F681-DA82-4E4E-BA42-4A5C58852CBD}" srcOrd="1" destOrd="0" presId="urn:microsoft.com/office/officeart/2005/8/layout/process5"/>
    <dgm:cxn modelId="{A5DB47E3-179A-4991-9B0D-F1FA42F16DE4}" type="presParOf" srcId="{9380F681-DA82-4E4E-BA42-4A5C58852CBD}" destId="{46A40C1D-7437-4FE4-B350-70CC4A3DAD80}" srcOrd="0" destOrd="0" presId="urn:microsoft.com/office/officeart/2005/8/layout/process5"/>
    <dgm:cxn modelId="{A65CDBB1-E577-4CC6-A702-4FFE76520D41}" type="presParOf" srcId="{D42E325D-19A4-4CA6-A032-D6B09653A747}" destId="{A85126C3-BDF4-4DB3-AEF4-95E722100A34}" srcOrd="2" destOrd="0" presId="urn:microsoft.com/office/officeart/2005/8/layout/process5"/>
    <dgm:cxn modelId="{9F74DED2-5A5D-4FA6-89B9-9D2C0162D86B}" type="presParOf" srcId="{D42E325D-19A4-4CA6-A032-D6B09653A747}" destId="{3F268B76-2A59-485F-87AA-61736D7F7F25}" srcOrd="3" destOrd="0" presId="urn:microsoft.com/office/officeart/2005/8/layout/process5"/>
    <dgm:cxn modelId="{EB834794-7903-4F94-B141-16610CFA6222}" type="presParOf" srcId="{3F268B76-2A59-485F-87AA-61736D7F7F25}" destId="{C0A00C03-3CB9-45D7-AB07-A4C2DD65F5BF}" srcOrd="0" destOrd="0" presId="urn:microsoft.com/office/officeart/2005/8/layout/process5"/>
    <dgm:cxn modelId="{4E916EF9-C40D-4FF6-882B-AA9EAC610BE3}" type="presParOf" srcId="{D42E325D-19A4-4CA6-A032-D6B09653A747}" destId="{D776DB07-F3D1-4A00-9C2B-578B8AE4CD72}" srcOrd="4" destOrd="0" presId="urn:microsoft.com/office/officeart/2005/8/layout/process5"/>
    <dgm:cxn modelId="{ECBBFB73-D61B-4117-B6FF-B222A27F28E5}" type="presParOf" srcId="{D42E325D-19A4-4CA6-A032-D6B09653A747}" destId="{FF9A1671-347E-4CCF-9C02-8CCA4A442BCD}" srcOrd="5" destOrd="0" presId="urn:microsoft.com/office/officeart/2005/8/layout/process5"/>
    <dgm:cxn modelId="{8FFF0007-F5FA-4C2B-9E37-3E0B4CD13B1E}" type="presParOf" srcId="{FF9A1671-347E-4CCF-9C02-8CCA4A442BCD}" destId="{16D621E6-F690-49A0-9509-5603AF1B5915}" srcOrd="0" destOrd="0" presId="urn:microsoft.com/office/officeart/2005/8/layout/process5"/>
    <dgm:cxn modelId="{02C31A21-7812-4E4C-8294-35077C8C24B6}" type="presParOf" srcId="{D42E325D-19A4-4CA6-A032-D6B09653A747}" destId="{C55E234A-504F-4F2E-8EE1-467FCE2B3022}" srcOrd="6" destOrd="0" presId="urn:microsoft.com/office/officeart/2005/8/layout/process5"/>
    <dgm:cxn modelId="{4758BA11-2DCD-41EE-9065-6C38EC1D3369}" type="presParOf" srcId="{D42E325D-19A4-4CA6-A032-D6B09653A747}" destId="{C6814A88-C6AB-4756-A2B4-03DAE3EBBAA2}" srcOrd="7" destOrd="0" presId="urn:microsoft.com/office/officeart/2005/8/layout/process5"/>
    <dgm:cxn modelId="{4A4F0115-99A5-48A6-812B-8C543D0CDF52}" type="presParOf" srcId="{C6814A88-C6AB-4756-A2B4-03DAE3EBBAA2}" destId="{68DF28E2-2051-4053-A243-EB83D1D7E92F}" srcOrd="0" destOrd="0" presId="urn:microsoft.com/office/officeart/2005/8/layout/process5"/>
    <dgm:cxn modelId="{7293BDF8-5991-4632-B922-FADFC271F517}" type="presParOf" srcId="{D42E325D-19A4-4CA6-A032-D6B09653A747}" destId="{0D0444E9-35DA-4C42-89D9-57134F109EC2}" srcOrd="8" destOrd="0" presId="urn:microsoft.com/office/officeart/2005/8/layout/process5"/>
    <dgm:cxn modelId="{3DFEBEEF-986D-4957-A8E5-91994652CA14}" type="presParOf" srcId="{D42E325D-19A4-4CA6-A032-D6B09653A747}" destId="{44EF7223-0C81-46EA-907C-C5A25DC1B590}" srcOrd="9" destOrd="0" presId="urn:microsoft.com/office/officeart/2005/8/layout/process5"/>
    <dgm:cxn modelId="{3EF29EFF-08D8-423C-BF31-3C476881E0F6}" type="presParOf" srcId="{44EF7223-0C81-46EA-907C-C5A25DC1B590}" destId="{23629CF1-4143-40EF-977F-E7E277FF117B}" srcOrd="0" destOrd="0" presId="urn:microsoft.com/office/officeart/2005/8/layout/process5"/>
    <dgm:cxn modelId="{8D4C7719-69BA-43A8-8B78-7ABEA9E0AC9D}" type="presParOf" srcId="{D42E325D-19A4-4CA6-A032-D6B09653A747}" destId="{89109F96-4FE4-4265-ABC5-087046292314}" srcOrd="10" destOrd="0" presId="urn:microsoft.com/office/officeart/2005/8/layout/process5"/>
    <dgm:cxn modelId="{9BCB5438-7F1A-42D9-AECE-03FAF751036E}" type="presParOf" srcId="{D42E325D-19A4-4CA6-A032-D6B09653A747}" destId="{253E0F9C-37AB-47A7-A41C-72BDD36341A5}" srcOrd="11" destOrd="0" presId="urn:microsoft.com/office/officeart/2005/8/layout/process5"/>
    <dgm:cxn modelId="{8F4A835A-C086-4FB8-89DF-551FF9440D13}" type="presParOf" srcId="{253E0F9C-37AB-47A7-A41C-72BDD36341A5}" destId="{1FADC7D3-BCA6-48EF-93D3-C93D67B32DFC}" srcOrd="0" destOrd="0" presId="urn:microsoft.com/office/officeart/2005/8/layout/process5"/>
    <dgm:cxn modelId="{DEAD27B5-FF3D-4FB0-B32E-81628C341EEF}" type="presParOf" srcId="{D42E325D-19A4-4CA6-A032-D6B09653A747}" destId="{B98E50C2-C7B2-4F6C-A6AF-54FD3611A25A}" srcOrd="12" destOrd="0" presId="urn:microsoft.com/office/officeart/2005/8/layout/process5"/>
    <dgm:cxn modelId="{F28EFB77-DE0F-4DD2-A1D9-61297DA2D36E}" type="presParOf" srcId="{D42E325D-19A4-4CA6-A032-D6B09653A747}" destId="{6C987979-2C19-4298-9704-DD4E39097D3F}" srcOrd="13" destOrd="0" presId="urn:microsoft.com/office/officeart/2005/8/layout/process5"/>
    <dgm:cxn modelId="{40F99F72-63E4-4224-9714-AC46BB1676FB}" type="presParOf" srcId="{6C987979-2C19-4298-9704-DD4E39097D3F}" destId="{CBA57096-58D7-4054-B573-E15362B85F7D}" srcOrd="0" destOrd="0" presId="urn:microsoft.com/office/officeart/2005/8/layout/process5"/>
    <dgm:cxn modelId="{9B7ED39D-2BF1-47AC-90A8-C0C6A73DC02F}" type="presParOf" srcId="{D42E325D-19A4-4CA6-A032-D6B09653A747}" destId="{6BEEA51E-D6D0-4C63-8621-EC7A6A423887}" srcOrd="14"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638AA-A8DA-4079-8FFA-004E474E62DF}">
      <dsp:nvSpPr>
        <dsp:cNvPr id="0" name=""/>
        <dsp:cNvSpPr/>
      </dsp:nvSpPr>
      <dsp:spPr>
        <a:xfrm>
          <a:off x="808895" y="1047"/>
          <a:ext cx="1739949" cy="1043969"/>
        </a:xfrm>
        <a:prstGeom prst="roundRect">
          <a:avLst>
            <a:gd name="adj" fmla="val 10000"/>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rgbClr val="FFFF00"/>
              </a:solidFill>
            </a:rPr>
            <a:t>Preparing preliminary plan for Data Analysis</a:t>
          </a:r>
          <a:endParaRPr lang="en-US" sz="1700" kern="1200" dirty="0">
            <a:solidFill>
              <a:srgbClr val="FFFF00"/>
            </a:solidFill>
          </a:endParaRPr>
        </a:p>
      </dsp:txBody>
      <dsp:txXfrm>
        <a:off x="839472" y="31624"/>
        <a:ext cx="1678795" cy="982815"/>
      </dsp:txXfrm>
    </dsp:sp>
    <dsp:sp modelId="{9380F681-DA82-4E4E-BA42-4A5C58852CBD}">
      <dsp:nvSpPr>
        <dsp:cNvPr id="0" name=""/>
        <dsp:cNvSpPr/>
      </dsp:nvSpPr>
      <dsp:spPr>
        <a:xfrm>
          <a:off x="2701960" y="307278"/>
          <a:ext cx="368869" cy="431507"/>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701960" y="393579"/>
        <a:ext cx="258208" cy="258905"/>
      </dsp:txXfrm>
    </dsp:sp>
    <dsp:sp modelId="{A85126C3-BDF4-4DB3-AEF4-95E722100A34}">
      <dsp:nvSpPr>
        <dsp:cNvPr id="0" name=""/>
        <dsp:cNvSpPr/>
      </dsp:nvSpPr>
      <dsp:spPr>
        <a:xfrm>
          <a:off x="3244825" y="1047"/>
          <a:ext cx="1739949" cy="1043969"/>
        </a:xfrm>
        <a:prstGeom prst="roundRect">
          <a:avLst>
            <a:gd name="adj" fmla="val 10000"/>
          </a:avLst>
        </a:prstGeom>
        <a:solidFill>
          <a:schemeClr val="accent5">
            <a:hueOff val="-1419125"/>
            <a:satOff val="5687"/>
            <a:lumOff val="123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Questionnaire Checking</a:t>
          </a:r>
          <a:endParaRPr lang="en-US" sz="1700" kern="1200" dirty="0">
            <a:solidFill>
              <a:schemeClr val="tx1"/>
            </a:solidFill>
          </a:endParaRPr>
        </a:p>
      </dsp:txBody>
      <dsp:txXfrm>
        <a:off x="3275402" y="31624"/>
        <a:ext cx="1678795" cy="982815"/>
      </dsp:txXfrm>
    </dsp:sp>
    <dsp:sp modelId="{3F268B76-2A59-485F-87AA-61736D7F7F25}">
      <dsp:nvSpPr>
        <dsp:cNvPr id="0" name=""/>
        <dsp:cNvSpPr/>
      </dsp:nvSpPr>
      <dsp:spPr>
        <a:xfrm>
          <a:off x="5137890" y="307278"/>
          <a:ext cx="368869" cy="431507"/>
        </a:xfrm>
        <a:prstGeom prst="rightArrow">
          <a:avLst>
            <a:gd name="adj1" fmla="val 60000"/>
            <a:gd name="adj2" fmla="val 50000"/>
          </a:avLst>
        </a:prstGeom>
        <a:solidFill>
          <a:schemeClr val="accent5">
            <a:hueOff val="-1655646"/>
            <a:satOff val="6635"/>
            <a:lumOff val="143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137890" y="393579"/>
        <a:ext cx="258208" cy="258905"/>
      </dsp:txXfrm>
    </dsp:sp>
    <dsp:sp modelId="{D776DB07-F3D1-4A00-9C2B-578B8AE4CD72}">
      <dsp:nvSpPr>
        <dsp:cNvPr id="0" name=""/>
        <dsp:cNvSpPr/>
      </dsp:nvSpPr>
      <dsp:spPr>
        <a:xfrm>
          <a:off x="5680754" y="1047"/>
          <a:ext cx="1739949" cy="1043969"/>
        </a:xfrm>
        <a:prstGeom prst="roundRect">
          <a:avLst>
            <a:gd name="adj" fmla="val 10000"/>
          </a:avLst>
        </a:prstGeom>
        <a:solidFill>
          <a:schemeClr val="accent5">
            <a:hueOff val="-2838251"/>
            <a:satOff val="11375"/>
            <a:lumOff val="246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Editing</a:t>
          </a:r>
          <a:endParaRPr lang="en-US" sz="1700" kern="1200" dirty="0">
            <a:solidFill>
              <a:schemeClr val="tx1"/>
            </a:solidFill>
          </a:endParaRPr>
        </a:p>
      </dsp:txBody>
      <dsp:txXfrm>
        <a:off x="5711331" y="31624"/>
        <a:ext cx="1678795" cy="982815"/>
      </dsp:txXfrm>
    </dsp:sp>
    <dsp:sp modelId="{FF9A1671-347E-4CCF-9C02-8CCA4A442BCD}">
      <dsp:nvSpPr>
        <dsp:cNvPr id="0" name=""/>
        <dsp:cNvSpPr/>
      </dsp:nvSpPr>
      <dsp:spPr>
        <a:xfrm rot="5400000">
          <a:off x="6366294" y="1166813"/>
          <a:ext cx="368869" cy="431507"/>
        </a:xfrm>
        <a:prstGeom prst="rightArrow">
          <a:avLst>
            <a:gd name="adj1" fmla="val 60000"/>
            <a:gd name="adj2" fmla="val 50000"/>
          </a:avLst>
        </a:prstGeom>
        <a:solidFill>
          <a:schemeClr val="accent5">
            <a:hueOff val="-3311292"/>
            <a:satOff val="13270"/>
            <a:lumOff val="2876"/>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6421277" y="1198132"/>
        <a:ext cx="258905" cy="258208"/>
      </dsp:txXfrm>
    </dsp:sp>
    <dsp:sp modelId="{C55E234A-504F-4F2E-8EE1-467FCE2B3022}">
      <dsp:nvSpPr>
        <dsp:cNvPr id="0" name=""/>
        <dsp:cNvSpPr/>
      </dsp:nvSpPr>
      <dsp:spPr>
        <a:xfrm>
          <a:off x="5680754" y="1740996"/>
          <a:ext cx="1739949" cy="1043969"/>
        </a:xfrm>
        <a:prstGeom prst="roundRect">
          <a:avLst>
            <a:gd name="adj" fmla="val 10000"/>
          </a:avLst>
        </a:prstGeom>
        <a:solidFill>
          <a:schemeClr val="accent5">
            <a:hueOff val="-4257376"/>
            <a:satOff val="17062"/>
            <a:lumOff val="369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Coding</a:t>
          </a:r>
          <a:endParaRPr lang="en-US" sz="1700" kern="1200" dirty="0">
            <a:solidFill>
              <a:schemeClr val="tx1"/>
            </a:solidFill>
          </a:endParaRPr>
        </a:p>
      </dsp:txBody>
      <dsp:txXfrm>
        <a:off x="5711331" y="1771573"/>
        <a:ext cx="1678795" cy="982815"/>
      </dsp:txXfrm>
    </dsp:sp>
    <dsp:sp modelId="{C6814A88-C6AB-4756-A2B4-03DAE3EBBAA2}">
      <dsp:nvSpPr>
        <dsp:cNvPr id="0" name=""/>
        <dsp:cNvSpPr/>
      </dsp:nvSpPr>
      <dsp:spPr>
        <a:xfrm rot="10800000">
          <a:off x="5158769" y="2047227"/>
          <a:ext cx="368869" cy="431507"/>
        </a:xfrm>
        <a:prstGeom prst="rightArrow">
          <a:avLst>
            <a:gd name="adj1" fmla="val 60000"/>
            <a:gd name="adj2" fmla="val 50000"/>
          </a:avLst>
        </a:prstGeom>
        <a:solidFill>
          <a:schemeClr val="accent5">
            <a:hueOff val="-4966938"/>
            <a:satOff val="19906"/>
            <a:lumOff val="4314"/>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5269430" y="2133528"/>
        <a:ext cx="258208" cy="258905"/>
      </dsp:txXfrm>
    </dsp:sp>
    <dsp:sp modelId="{0D0444E9-35DA-4C42-89D9-57134F109EC2}">
      <dsp:nvSpPr>
        <dsp:cNvPr id="0" name=""/>
        <dsp:cNvSpPr/>
      </dsp:nvSpPr>
      <dsp:spPr>
        <a:xfrm>
          <a:off x="3244825" y="1740996"/>
          <a:ext cx="1739949" cy="1043969"/>
        </a:xfrm>
        <a:prstGeom prst="roundRect">
          <a:avLst>
            <a:gd name="adj" fmla="val 10000"/>
          </a:avLst>
        </a:prstGeom>
        <a:solidFill>
          <a:schemeClr val="accent5">
            <a:hueOff val="-5676501"/>
            <a:satOff val="22749"/>
            <a:lumOff val="493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Transcribing</a:t>
          </a:r>
          <a:endParaRPr lang="en-US" sz="1700" kern="1200" dirty="0">
            <a:solidFill>
              <a:schemeClr val="tx1"/>
            </a:solidFill>
          </a:endParaRPr>
        </a:p>
      </dsp:txBody>
      <dsp:txXfrm>
        <a:off x="3275402" y="1771573"/>
        <a:ext cx="1678795" cy="982815"/>
      </dsp:txXfrm>
    </dsp:sp>
    <dsp:sp modelId="{44EF7223-0C81-46EA-907C-C5A25DC1B590}">
      <dsp:nvSpPr>
        <dsp:cNvPr id="0" name=""/>
        <dsp:cNvSpPr/>
      </dsp:nvSpPr>
      <dsp:spPr>
        <a:xfrm rot="10800000">
          <a:off x="2722840" y="2047227"/>
          <a:ext cx="368869" cy="431507"/>
        </a:xfrm>
        <a:prstGeom prst="rightArrow">
          <a:avLst>
            <a:gd name="adj1" fmla="val 60000"/>
            <a:gd name="adj2" fmla="val 50000"/>
          </a:avLst>
        </a:prstGeom>
        <a:solidFill>
          <a:schemeClr val="accent5">
            <a:hueOff val="-6622584"/>
            <a:satOff val="26541"/>
            <a:lumOff val="5752"/>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10800000">
        <a:off x="2833501" y="2133528"/>
        <a:ext cx="258208" cy="258905"/>
      </dsp:txXfrm>
    </dsp:sp>
    <dsp:sp modelId="{89109F96-4FE4-4265-ABC5-087046292314}">
      <dsp:nvSpPr>
        <dsp:cNvPr id="0" name=""/>
        <dsp:cNvSpPr/>
      </dsp:nvSpPr>
      <dsp:spPr>
        <a:xfrm>
          <a:off x="808895" y="1740996"/>
          <a:ext cx="1739949" cy="1043969"/>
        </a:xfrm>
        <a:prstGeom prst="roundRect">
          <a:avLst>
            <a:gd name="adj" fmla="val 10000"/>
          </a:avLst>
        </a:prstGeom>
        <a:solidFill>
          <a:schemeClr val="accent5">
            <a:hueOff val="-7095626"/>
            <a:satOff val="28436"/>
            <a:lumOff val="6163"/>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Data Cleaning</a:t>
          </a:r>
          <a:endParaRPr lang="en-US" sz="1700" kern="1200" dirty="0">
            <a:solidFill>
              <a:schemeClr val="tx1"/>
            </a:solidFill>
          </a:endParaRPr>
        </a:p>
      </dsp:txBody>
      <dsp:txXfrm>
        <a:off x="839472" y="1771573"/>
        <a:ext cx="1678795" cy="982815"/>
      </dsp:txXfrm>
    </dsp:sp>
    <dsp:sp modelId="{253E0F9C-37AB-47A7-A41C-72BDD36341A5}">
      <dsp:nvSpPr>
        <dsp:cNvPr id="0" name=""/>
        <dsp:cNvSpPr/>
      </dsp:nvSpPr>
      <dsp:spPr>
        <a:xfrm rot="5400000">
          <a:off x="1494435" y="2906762"/>
          <a:ext cx="368869" cy="431507"/>
        </a:xfrm>
        <a:prstGeom prst="rightArrow">
          <a:avLst>
            <a:gd name="adj1" fmla="val 60000"/>
            <a:gd name="adj2" fmla="val 50000"/>
          </a:avLst>
        </a:prstGeom>
        <a:solidFill>
          <a:schemeClr val="accent5">
            <a:hueOff val="-8278230"/>
            <a:satOff val="33176"/>
            <a:lumOff val="719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1549418" y="2938081"/>
        <a:ext cx="258905" cy="258208"/>
      </dsp:txXfrm>
    </dsp:sp>
    <dsp:sp modelId="{B98E50C2-C7B2-4F6C-A6AF-54FD3611A25A}">
      <dsp:nvSpPr>
        <dsp:cNvPr id="0" name=""/>
        <dsp:cNvSpPr/>
      </dsp:nvSpPr>
      <dsp:spPr>
        <a:xfrm>
          <a:off x="808895" y="3480946"/>
          <a:ext cx="1739949" cy="1043969"/>
        </a:xfrm>
        <a:prstGeom prst="roundRect">
          <a:avLst>
            <a:gd name="adj" fmla="val 10000"/>
          </a:avLst>
        </a:prstGeom>
        <a:solidFill>
          <a:schemeClr val="accent5">
            <a:hueOff val="-8514751"/>
            <a:satOff val="34124"/>
            <a:lumOff val="739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Statistically adjusting the data</a:t>
          </a:r>
          <a:endParaRPr lang="en-US" sz="1700" kern="1200" dirty="0">
            <a:solidFill>
              <a:schemeClr val="tx1"/>
            </a:solidFill>
          </a:endParaRPr>
        </a:p>
      </dsp:txBody>
      <dsp:txXfrm>
        <a:off x="839472" y="3511523"/>
        <a:ext cx="1678795" cy="982815"/>
      </dsp:txXfrm>
    </dsp:sp>
    <dsp:sp modelId="{6C987979-2C19-4298-9704-DD4E39097D3F}">
      <dsp:nvSpPr>
        <dsp:cNvPr id="0" name=""/>
        <dsp:cNvSpPr/>
      </dsp:nvSpPr>
      <dsp:spPr>
        <a:xfrm>
          <a:off x="2701960" y="3787177"/>
          <a:ext cx="368869" cy="431507"/>
        </a:xfrm>
        <a:prstGeom prst="rightArrow">
          <a:avLst>
            <a:gd name="adj1" fmla="val 60000"/>
            <a:gd name="adj2" fmla="val 50000"/>
          </a:avLst>
        </a:prstGeom>
        <a:solidFill>
          <a:schemeClr val="accent5">
            <a:hueOff val="-9933876"/>
            <a:satOff val="39811"/>
            <a:lumOff val="862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701960" y="3873478"/>
        <a:ext cx="258208" cy="258905"/>
      </dsp:txXfrm>
    </dsp:sp>
    <dsp:sp modelId="{6BEEA51E-D6D0-4C63-8621-EC7A6A423887}">
      <dsp:nvSpPr>
        <dsp:cNvPr id="0" name=""/>
        <dsp:cNvSpPr/>
      </dsp:nvSpPr>
      <dsp:spPr>
        <a:xfrm>
          <a:off x="3244825" y="3480946"/>
          <a:ext cx="1739949" cy="1043969"/>
        </a:xfrm>
        <a:prstGeom prst="roundRect">
          <a:avLst>
            <a:gd name="adj" fmla="val 10000"/>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Selecting a Data Analysis Strategy</a:t>
          </a:r>
          <a:endParaRPr lang="en-US" sz="1700" kern="1200" dirty="0">
            <a:solidFill>
              <a:schemeClr val="tx1"/>
            </a:solidFill>
          </a:endParaRPr>
        </a:p>
      </dsp:txBody>
      <dsp:txXfrm>
        <a:off x="3275402" y="3511523"/>
        <a:ext cx="1678795" cy="982815"/>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6F11A5-1183-4143-B9D7-651F48786603}" type="datetimeFigureOut">
              <a:rPr lang="en-US" smtClean="0"/>
              <a:pPr/>
              <a:t>02-Jul-13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1DA4D2-2833-4E50-B66B-909C40BA572F}" type="slidenum">
              <a:rPr lang="en-US" smtClean="0"/>
              <a:pPr/>
              <a:t>‹#›</a:t>
            </a:fld>
            <a:endParaRPr lang="en-US"/>
          </a:p>
        </p:txBody>
      </p:sp>
    </p:spTree>
    <p:extLst>
      <p:ext uri="{BB962C8B-B14F-4D97-AF65-F5344CB8AC3E}">
        <p14:creationId xmlns:p14="http://schemas.microsoft.com/office/powerpoint/2010/main" xmlns="" val="4256175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1DA4D2-2833-4E50-B66B-909C40BA572F}" type="slidenum">
              <a:rPr lang="en-US" smtClean="0"/>
              <a:pPr/>
              <a:t>9</a:t>
            </a:fld>
            <a:endParaRPr lang="en-US"/>
          </a:p>
        </p:txBody>
      </p:sp>
    </p:spTree>
    <p:extLst>
      <p:ext uri="{BB962C8B-B14F-4D97-AF65-F5344CB8AC3E}">
        <p14:creationId xmlns:p14="http://schemas.microsoft.com/office/powerpoint/2010/main" xmlns="" val="4220612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5128301-468B-44FF-AD46-5B38E82DE463}" type="datetime1">
              <a:rPr lang="en-US" smtClean="0"/>
              <a:pPr/>
              <a:t>02-Jul-13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1050671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FE800C-49BB-421A-9031-2482A954E35D}" type="datetime1">
              <a:rPr lang="en-US" smtClean="0"/>
              <a:pPr/>
              <a:t>02-Jul-13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895860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9B78DF-F1D4-4BBC-BB8A-DD2CD8FDBD1D}" type="datetime1">
              <a:rPr lang="en-US" smtClean="0"/>
              <a:pPr/>
              <a:t>02-Jul-13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85822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C71BF9-A7B7-4AC0-AF91-14DFBAA3178F}" type="datetime1">
              <a:rPr lang="en-US" smtClean="0"/>
              <a:pPr/>
              <a:t>02-Jul-13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1827824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AF7BC9D-DC09-4D47-BC4B-AC4D2FB5ABAD}" type="datetime1">
              <a:rPr lang="en-US" smtClean="0"/>
              <a:pPr/>
              <a:t>02-Jul-13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295038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80DBB0-C3EB-4B8C-88AD-15B2B3898ED7}" type="datetime1">
              <a:rPr lang="en-US" smtClean="0"/>
              <a:pPr/>
              <a:t>02-Jul-13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3829515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072570-2A96-4B5E-8AFF-F78C4DB1D2FA}" type="datetime1">
              <a:rPr lang="en-US" smtClean="0"/>
              <a:pPr/>
              <a:t>02-Jul-13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4125916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1AC8A7-A35C-4470-8AAC-889A4A5E558F}" type="datetime1">
              <a:rPr lang="en-US" smtClean="0"/>
              <a:pPr/>
              <a:t>02-Jul-13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2918284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7472F1-B387-453E-92E3-78A51AE7F7D7}" type="datetime1">
              <a:rPr lang="en-US" smtClean="0"/>
              <a:pPr/>
              <a:t>02-Jul-13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3762394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61E8A9-011C-426B-A7A3-9DDDCD8B7F90}" type="datetime1">
              <a:rPr lang="en-US" smtClean="0"/>
              <a:pPr/>
              <a:t>02-Jul-13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3096202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8192EF-1B94-4BDA-BB30-62EB6D3E384B}" type="datetime1">
              <a:rPr lang="en-US" smtClean="0"/>
              <a:pPr/>
              <a:t>02-Jul-13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1156062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5549D2-6C48-4B3A-BFF6-14EA6DE8751B}" type="datetime1">
              <a:rPr lang="en-US" smtClean="0"/>
              <a:pPr/>
              <a:t>02-Jul-13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1BBC8-659F-4DA0-B25A-CBCDB2326114}" type="slidenum">
              <a:rPr lang="en-US" smtClean="0"/>
              <a:pPr/>
              <a:t>‹#›</a:t>
            </a:fld>
            <a:endParaRPr lang="en-US"/>
          </a:p>
        </p:txBody>
      </p:sp>
    </p:spTree>
    <p:extLst>
      <p:ext uri="{BB962C8B-B14F-4D97-AF65-F5344CB8AC3E}">
        <p14:creationId xmlns:p14="http://schemas.microsoft.com/office/powerpoint/2010/main" xmlns="" val="22182519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15</a:t>
            </a:r>
            <a:endParaRPr lang="en-US" sz="2400" b="1" dirty="0"/>
          </a:p>
        </p:txBody>
      </p:sp>
    </p:spTree>
    <p:extLst>
      <p:ext uri="{BB962C8B-B14F-4D97-AF65-F5344CB8AC3E}">
        <p14:creationId xmlns:p14="http://schemas.microsoft.com/office/powerpoint/2010/main" xmlns="" val="3658443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a:t>
            </a:r>
            <a:endParaRPr lang="en-US" dirty="0"/>
          </a:p>
        </p:txBody>
      </p:sp>
      <p:sp>
        <p:nvSpPr>
          <p:cNvPr id="3" name="Content Placeholder 2"/>
          <p:cNvSpPr>
            <a:spLocks noGrp="1"/>
          </p:cNvSpPr>
          <p:nvPr>
            <p:ph idx="1"/>
          </p:nvPr>
        </p:nvSpPr>
        <p:spPr/>
        <p:txBody>
          <a:bodyPr/>
          <a:lstStyle/>
          <a:p>
            <a:pPr marL="514350" indent="-514350">
              <a:buFont typeface="+mj-lt"/>
              <a:buAutoNum type="arabicPeriod" startAt="3"/>
            </a:pPr>
            <a:r>
              <a:rPr lang="en-US" dirty="0" smtClean="0"/>
              <a:t>Section 3; Data Analysis and Presentation</a:t>
            </a:r>
          </a:p>
          <a:p>
            <a:pPr marL="914400" lvl="1" indent="-514350">
              <a:buFont typeface="+mj-lt"/>
              <a:buAutoNum type="arabicPeriod"/>
            </a:pPr>
            <a:r>
              <a:rPr lang="en-US" dirty="0" smtClean="0"/>
              <a:t>Editing and Coding of Data</a:t>
            </a:r>
          </a:p>
          <a:p>
            <a:pPr marL="914400" lvl="1" indent="-514350">
              <a:buFont typeface="+mj-lt"/>
              <a:buAutoNum type="arabicPeriod"/>
            </a:pPr>
            <a:r>
              <a:rPr lang="en-US" dirty="0" smtClean="0"/>
              <a:t>Tabulation</a:t>
            </a:r>
          </a:p>
          <a:p>
            <a:pPr marL="914400" lvl="1" indent="-514350">
              <a:buFont typeface="+mj-lt"/>
              <a:buAutoNum type="arabicPeriod"/>
            </a:pPr>
            <a:r>
              <a:rPr lang="en-US" dirty="0" smtClean="0"/>
              <a:t>Graphic presentation</a:t>
            </a:r>
          </a:p>
          <a:p>
            <a:pPr marL="914400" lvl="1" indent="-514350">
              <a:buFont typeface="+mj-lt"/>
              <a:buAutoNum type="arabicPeriod"/>
            </a:pPr>
            <a:r>
              <a:rPr lang="en-US" dirty="0" smtClean="0"/>
              <a:t>Cross tabulation</a:t>
            </a:r>
          </a:p>
          <a:p>
            <a:pPr marL="914400" lvl="1" indent="-514350">
              <a:buFont typeface="+mj-lt"/>
              <a:buAutoNum type="arabicPeriod"/>
            </a:pPr>
            <a:r>
              <a:rPr lang="en-US" dirty="0" smtClean="0"/>
              <a:t>Testing of Hypothesis</a:t>
            </a:r>
          </a:p>
          <a:p>
            <a:pPr marL="914400" lvl="1" indent="-514350">
              <a:buFont typeface="+mj-lt"/>
              <a:buAutoNum type="arabicPeriod"/>
            </a:pPr>
            <a:r>
              <a:rPr lang="en-US" dirty="0" smtClean="0"/>
              <a:t>Type I and II errors</a:t>
            </a:r>
          </a:p>
          <a:p>
            <a:pPr marL="914400" lvl="1"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a:t>
            </a:fld>
            <a:endParaRPr lang="en-US"/>
          </a:p>
        </p:txBody>
      </p:sp>
    </p:spTree>
    <p:extLst>
      <p:ext uri="{BB962C8B-B14F-4D97-AF65-F5344CB8AC3E}">
        <p14:creationId xmlns:p14="http://schemas.microsoft.com/office/powerpoint/2010/main" xmlns="" val="29203202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Brief Course Contents (Contd.)</a:t>
            </a:r>
            <a:endParaRPr lang="en-US" dirty="0"/>
          </a:p>
        </p:txBody>
      </p:sp>
      <p:sp>
        <p:nvSpPr>
          <p:cNvPr id="3" name="Content Placeholder 2"/>
          <p:cNvSpPr>
            <a:spLocks noGrp="1"/>
          </p:cNvSpPr>
          <p:nvPr>
            <p:ph idx="1"/>
          </p:nvPr>
        </p:nvSpPr>
        <p:spPr/>
        <p:txBody>
          <a:bodyPr/>
          <a:lstStyle/>
          <a:p>
            <a:r>
              <a:rPr lang="en-US" dirty="0" smtClean="0"/>
              <a:t>Section 3; Data Analysis and Presentation (Contd.)</a:t>
            </a:r>
          </a:p>
          <a:p>
            <a:pPr marL="971550" lvl="1" indent="-514350">
              <a:buFont typeface="+mj-lt"/>
              <a:buAutoNum type="arabicPeriod" startAt="7"/>
            </a:pPr>
            <a:r>
              <a:rPr lang="en-US" dirty="0" smtClean="0"/>
              <a:t>One tailed and two tailed test of significance</a:t>
            </a:r>
          </a:p>
          <a:p>
            <a:pPr marL="971550" lvl="1" indent="-514350">
              <a:buFont typeface="+mj-lt"/>
              <a:buAutoNum type="arabicPeriod" startAt="7"/>
            </a:pPr>
            <a:r>
              <a:rPr lang="en-US" dirty="0" smtClean="0"/>
              <a:t>Test of association</a:t>
            </a:r>
          </a:p>
          <a:p>
            <a:pPr marL="971550" lvl="1" indent="-514350">
              <a:buFont typeface="+mj-lt"/>
              <a:buAutoNum type="arabicPeriod" startAt="7"/>
            </a:pPr>
            <a:r>
              <a:rPr lang="en-US" dirty="0" smtClean="0"/>
              <a:t>Simple Linear regression</a:t>
            </a:r>
          </a:p>
          <a:p>
            <a:pPr marL="971550" lvl="1" indent="-514350">
              <a:buFont typeface="+mj-lt"/>
              <a:buAutoNum type="arabicPeriod" startAt="7"/>
            </a:pPr>
            <a:r>
              <a:rPr lang="en-US" dirty="0" smtClean="0"/>
              <a:t>Research report Writing</a:t>
            </a:r>
          </a:p>
          <a:p>
            <a:pPr marL="971550" lvl="1" indent="-514350">
              <a:buFont typeface="+mj-lt"/>
              <a:buAutoNum type="arabicPeriod" startAt="7"/>
            </a:pPr>
            <a:r>
              <a:rPr lang="en-US" dirty="0" smtClean="0"/>
              <a:t>Case review and analysis</a:t>
            </a:r>
          </a:p>
          <a:p>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a:t>
            </a:fld>
            <a:endParaRPr lang="en-US"/>
          </a:p>
        </p:txBody>
      </p:sp>
    </p:spTree>
    <p:extLst>
      <p:ext uri="{BB962C8B-B14F-4D97-AF65-F5344CB8AC3E}">
        <p14:creationId xmlns:p14="http://schemas.microsoft.com/office/powerpoint/2010/main" xmlns="" val="15280968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Preparation</a:t>
            </a:r>
            <a:endParaRPr lang="en-US" dirty="0"/>
          </a:p>
        </p:txBody>
      </p:sp>
      <p:sp>
        <p:nvSpPr>
          <p:cNvPr id="3" name="Content Placeholder 2"/>
          <p:cNvSpPr>
            <a:spLocks noGrp="1"/>
          </p:cNvSpPr>
          <p:nvPr>
            <p:ph idx="1"/>
          </p:nvPr>
        </p:nvSpPr>
        <p:spPr/>
        <p:txBody>
          <a:bodyPr/>
          <a:lstStyle/>
          <a:p>
            <a:r>
              <a:rPr lang="en-US" dirty="0" smtClean="0"/>
              <a:t>First ;</a:t>
            </a:r>
          </a:p>
          <a:p>
            <a:pPr lvl="1"/>
            <a:r>
              <a:rPr lang="en-US" dirty="0" smtClean="0"/>
              <a:t>Data collection process;</a:t>
            </a:r>
          </a:p>
          <a:p>
            <a:pPr lvl="2"/>
            <a:r>
              <a:rPr lang="en-US" dirty="0" smtClean="0"/>
              <a:t>Checking the questionnaires</a:t>
            </a:r>
          </a:p>
          <a:p>
            <a:pPr lvl="2"/>
            <a:r>
              <a:rPr lang="en-US" dirty="0" smtClean="0"/>
              <a:t>Editing and handling of illegible, incomplete, inconsistent, ambiguous or unsatisfactory response data</a:t>
            </a:r>
          </a:p>
          <a:p>
            <a:pPr lvl="2"/>
            <a:r>
              <a:rPr lang="en-US" dirty="0" smtClean="0"/>
              <a:t>Coding, data cleaning, treatment of missing responses, statistical adjustment.</a:t>
            </a:r>
          </a:p>
          <a:p>
            <a:pPr lvl="2"/>
            <a:r>
              <a:rPr lang="en-US" dirty="0" smtClean="0"/>
              <a:t>Selection of data analysis strategy and statistical techniques.</a:t>
            </a:r>
          </a:p>
          <a:p>
            <a:pPr lvl="2"/>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4</a:t>
            </a:fld>
            <a:endParaRPr lang="en-US"/>
          </a:p>
        </p:txBody>
      </p:sp>
    </p:spTree>
    <p:extLst>
      <p:ext uri="{BB962C8B-B14F-4D97-AF65-F5344CB8AC3E}">
        <p14:creationId xmlns:p14="http://schemas.microsoft.com/office/powerpoint/2010/main" xmlns="" val="8723456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data preparation process</a:t>
            </a:r>
            <a:endParaRPr lang="en-US" dirty="0"/>
          </a:p>
        </p:txBody>
      </p:sp>
      <p:sp>
        <p:nvSpPr>
          <p:cNvPr id="3" name="Content Placeholder 2"/>
          <p:cNvSpPr>
            <a:spLocks noGrp="1"/>
          </p:cNvSpPr>
          <p:nvPr>
            <p:ph idx="1"/>
          </p:nvPr>
        </p:nvSpPr>
        <p:spPr/>
        <p:txBody>
          <a:bodyPr/>
          <a:lstStyle/>
          <a:p>
            <a:r>
              <a:rPr lang="en-US" dirty="0" smtClean="0"/>
              <a:t>The entire process is guided by the preliminary plan of data analysis that was formulated in the research design phase.</a:t>
            </a:r>
          </a:p>
          <a:p>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5</a:t>
            </a:fld>
            <a:endParaRPr lang="en-US"/>
          </a:p>
        </p:txBody>
      </p:sp>
    </p:spTree>
    <p:extLst>
      <p:ext uri="{BB962C8B-B14F-4D97-AF65-F5344CB8AC3E}">
        <p14:creationId xmlns:p14="http://schemas.microsoft.com/office/powerpoint/2010/main" xmlns="" val="885365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Pictures\My Scans\scan003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52400"/>
            <a:ext cx="8839200" cy="6553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7081BBC8-659F-4DA0-B25A-CBCDB2326114}" type="slidenum">
              <a:rPr lang="en-US" smtClean="0"/>
              <a:pPr/>
              <a:t>6</a:t>
            </a:fld>
            <a:endParaRPr lang="en-US"/>
          </a:p>
        </p:txBody>
      </p:sp>
    </p:spTree>
    <p:extLst>
      <p:ext uri="{BB962C8B-B14F-4D97-AF65-F5344CB8AC3E}">
        <p14:creationId xmlns:p14="http://schemas.microsoft.com/office/powerpoint/2010/main" xmlns="" val="2553215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data preparation process (Contd.)</a:t>
            </a:r>
            <a:endParaRPr lang="en-US" dirty="0"/>
          </a:p>
        </p:txBody>
      </p:sp>
      <p:sp>
        <p:nvSpPr>
          <p:cNvPr id="3" name="Content Placeholder 2"/>
          <p:cNvSpPr>
            <a:spLocks noGrp="1"/>
          </p:cNvSpPr>
          <p:nvPr>
            <p:ph idx="1"/>
          </p:nvPr>
        </p:nvSpPr>
        <p:spPr/>
        <p:txBody>
          <a:bodyPr/>
          <a:lstStyle/>
          <a:p>
            <a:r>
              <a:rPr lang="en-US" dirty="0" smtClean="0"/>
              <a:t>Data preparation process should begin as soon as the first batch of questionnaires is received from the field, while the field work is still going on.</a:t>
            </a:r>
          </a:p>
          <a:p>
            <a:r>
              <a:rPr lang="en-US" dirty="0" smtClean="0"/>
              <a:t>Thus if any problems are detected, the fieldwork can be modified to incorporate corrective action.</a:t>
            </a:r>
          </a:p>
          <a:p>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7</a:t>
            </a:fld>
            <a:endParaRPr lang="en-US"/>
          </a:p>
        </p:txBody>
      </p:sp>
    </p:spTree>
    <p:extLst>
      <p:ext uri="{BB962C8B-B14F-4D97-AF65-F5344CB8AC3E}">
        <p14:creationId xmlns:p14="http://schemas.microsoft.com/office/powerpoint/2010/main" xmlns="" val="1110468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data preparation process (Contd.)</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11926599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2"/>
          </p:nvPr>
        </p:nvSpPr>
        <p:spPr/>
        <p:txBody>
          <a:bodyPr/>
          <a:lstStyle/>
          <a:p>
            <a:fld id="{7081BBC8-659F-4DA0-B25A-CBCDB2326114}" type="slidenum">
              <a:rPr lang="en-US" smtClean="0"/>
              <a:pPr/>
              <a:t>8</a:t>
            </a:fld>
            <a:endParaRPr lang="en-US"/>
          </a:p>
        </p:txBody>
      </p:sp>
    </p:spTree>
    <p:extLst>
      <p:ext uri="{BB962C8B-B14F-4D97-AF65-F5344CB8AC3E}">
        <p14:creationId xmlns:p14="http://schemas.microsoft.com/office/powerpoint/2010/main" xmlns="" val="21193555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Pictures\My Scans\scan0036.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304800"/>
            <a:ext cx="8915400" cy="65531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7081BBC8-659F-4DA0-B25A-CBCDB2326114}" type="slidenum">
              <a:rPr lang="en-US" smtClean="0"/>
              <a:pPr/>
              <a:t>9</a:t>
            </a:fld>
            <a:endParaRPr lang="en-US"/>
          </a:p>
        </p:txBody>
      </p:sp>
    </p:spTree>
    <p:extLst>
      <p:ext uri="{BB962C8B-B14F-4D97-AF65-F5344CB8AC3E}">
        <p14:creationId xmlns:p14="http://schemas.microsoft.com/office/powerpoint/2010/main" xmlns="" val="2443475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 Checking</a:t>
            </a:r>
            <a:endParaRPr lang="en-US" dirty="0"/>
          </a:p>
        </p:txBody>
      </p:sp>
      <p:sp>
        <p:nvSpPr>
          <p:cNvPr id="3" name="Content Placeholder 2"/>
          <p:cNvSpPr>
            <a:spLocks noGrp="1"/>
          </p:cNvSpPr>
          <p:nvPr>
            <p:ph idx="1"/>
          </p:nvPr>
        </p:nvSpPr>
        <p:spPr/>
        <p:txBody>
          <a:bodyPr/>
          <a:lstStyle/>
          <a:p>
            <a:r>
              <a:rPr lang="en-US" dirty="0" smtClean="0"/>
              <a:t>The initial step in questionnaire checking involves a check of all questionnaires for completeness and interviewing quality.</a:t>
            </a:r>
          </a:p>
          <a:p>
            <a:r>
              <a:rPr lang="en-US" dirty="0" smtClean="0"/>
              <a:t>Often these checks are made while fieldwork is still underway.</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10</a:t>
            </a:fld>
            <a:endParaRPr lang="en-US"/>
          </a:p>
        </p:txBody>
      </p:sp>
    </p:spTree>
    <p:extLst>
      <p:ext uri="{BB962C8B-B14F-4D97-AF65-F5344CB8AC3E}">
        <p14:creationId xmlns:p14="http://schemas.microsoft.com/office/powerpoint/2010/main" xmlns="" val="2769558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Questionnaire </a:t>
            </a:r>
            <a:r>
              <a:rPr lang="en-US" dirty="0" smtClean="0"/>
              <a:t>Checking (Contd.)</a:t>
            </a:r>
            <a:endParaRPr lang="en-US" dirty="0"/>
          </a:p>
        </p:txBody>
      </p:sp>
      <p:sp>
        <p:nvSpPr>
          <p:cNvPr id="3" name="Content Placeholder 2"/>
          <p:cNvSpPr>
            <a:spLocks noGrp="1"/>
          </p:cNvSpPr>
          <p:nvPr>
            <p:ph idx="1"/>
          </p:nvPr>
        </p:nvSpPr>
        <p:spPr/>
        <p:txBody>
          <a:bodyPr/>
          <a:lstStyle/>
          <a:p>
            <a:r>
              <a:rPr lang="en-US" dirty="0" smtClean="0"/>
              <a:t>A questionnaire returned from the field may be unacceptable for several reasons;</a:t>
            </a:r>
          </a:p>
          <a:p>
            <a:pPr lvl="1"/>
            <a:r>
              <a:rPr lang="en-US" dirty="0" smtClean="0"/>
              <a:t>Parts are Incomplete</a:t>
            </a:r>
          </a:p>
          <a:p>
            <a:pPr lvl="1"/>
            <a:r>
              <a:rPr lang="en-US" dirty="0" smtClean="0"/>
              <a:t>Patterns of responses indicate that respondent did not understand or follow the instructions.</a:t>
            </a:r>
          </a:p>
          <a:p>
            <a:pPr lvl="1"/>
            <a:r>
              <a:rPr lang="en-US" dirty="0" smtClean="0"/>
              <a:t>Physically incomplete – pages missing.</a:t>
            </a:r>
          </a:p>
          <a:p>
            <a:pPr lvl="1"/>
            <a:r>
              <a:rPr lang="en-US" dirty="0" smtClean="0"/>
              <a:t>Received after pre-established cut off date.</a:t>
            </a:r>
          </a:p>
          <a:p>
            <a:pPr lvl="1"/>
            <a:r>
              <a:rPr lang="en-US" dirty="0" smtClean="0"/>
              <a:t>Answered by someone who does not qualify for participation. </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11</a:t>
            </a:fld>
            <a:endParaRPr lang="en-US"/>
          </a:p>
        </p:txBody>
      </p:sp>
    </p:spTree>
    <p:extLst>
      <p:ext uri="{BB962C8B-B14F-4D97-AF65-F5344CB8AC3E}">
        <p14:creationId xmlns:p14="http://schemas.microsoft.com/office/powerpoint/2010/main" xmlns="" val="1681378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Editing</a:t>
            </a:r>
            <a:endParaRPr lang="en-US" dirty="0"/>
          </a:p>
        </p:txBody>
      </p:sp>
      <p:sp>
        <p:nvSpPr>
          <p:cNvPr id="3" name="Content Placeholder 2"/>
          <p:cNvSpPr>
            <a:spLocks noGrp="1"/>
          </p:cNvSpPr>
          <p:nvPr>
            <p:ph idx="1"/>
          </p:nvPr>
        </p:nvSpPr>
        <p:spPr/>
        <p:txBody>
          <a:bodyPr/>
          <a:lstStyle/>
          <a:p>
            <a:r>
              <a:rPr lang="en-US" dirty="0" smtClean="0"/>
              <a:t>A review of the questionnaire with the objective of increasing accuracy and precision of the collected data.</a:t>
            </a:r>
          </a:p>
          <a:p>
            <a:r>
              <a:rPr lang="en-US" dirty="0" smtClean="0"/>
              <a:t>Example;</a:t>
            </a:r>
          </a:p>
          <a:p>
            <a:pPr lvl="1"/>
            <a:r>
              <a:rPr lang="en-US" dirty="0" smtClean="0"/>
              <a:t>Responses may be illegible if poorly recorded.</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12</a:t>
            </a:fld>
            <a:endParaRPr lang="en-US"/>
          </a:p>
        </p:txBody>
      </p:sp>
    </p:spTree>
    <p:extLst>
      <p:ext uri="{BB962C8B-B14F-4D97-AF65-F5344CB8AC3E}">
        <p14:creationId xmlns:p14="http://schemas.microsoft.com/office/powerpoint/2010/main" xmlns="" val="3754870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Treatment of Unsatisfactory Responses</a:t>
            </a:r>
            <a:endParaRPr lang="en-US" dirty="0"/>
          </a:p>
        </p:txBody>
      </p:sp>
      <p:sp>
        <p:nvSpPr>
          <p:cNvPr id="3" name="Content Placeholder 2"/>
          <p:cNvSpPr>
            <a:spLocks noGrp="1"/>
          </p:cNvSpPr>
          <p:nvPr>
            <p:ph idx="1"/>
          </p:nvPr>
        </p:nvSpPr>
        <p:spPr/>
        <p:txBody>
          <a:bodyPr/>
          <a:lstStyle/>
          <a:p>
            <a:r>
              <a:rPr lang="en-US" dirty="0" smtClean="0"/>
              <a:t>It involves three usual remedies.</a:t>
            </a:r>
          </a:p>
          <a:p>
            <a:pPr lvl="1"/>
            <a:r>
              <a:rPr lang="en-US" dirty="0" smtClean="0"/>
              <a:t>Returning to the field</a:t>
            </a:r>
          </a:p>
          <a:p>
            <a:pPr lvl="1"/>
            <a:r>
              <a:rPr lang="en-US" dirty="0" smtClean="0"/>
              <a:t>Assigning the missing value</a:t>
            </a:r>
          </a:p>
          <a:p>
            <a:pPr lvl="1"/>
            <a:r>
              <a:rPr lang="en-US" dirty="0" smtClean="0"/>
              <a:t>Discarding unsatisfactory respondents.</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13</a:t>
            </a:fld>
            <a:endParaRPr lang="en-US"/>
          </a:p>
        </p:txBody>
      </p:sp>
    </p:spTree>
    <p:extLst>
      <p:ext uri="{BB962C8B-B14F-4D97-AF65-F5344CB8AC3E}">
        <p14:creationId xmlns:p14="http://schemas.microsoft.com/office/powerpoint/2010/main" xmlns="" val="21346401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Returning to the field</a:t>
            </a:r>
            <a:endParaRPr lang="en-US" dirty="0"/>
          </a:p>
        </p:txBody>
      </p:sp>
      <p:sp>
        <p:nvSpPr>
          <p:cNvPr id="3" name="Content Placeholder 2"/>
          <p:cNvSpPr>
            <a:spLocks noGrp="1"/>
          </p:cNvSpPr>
          <p:nvPr>
            <p:ph idx="1"/>
          </p:nvPr>
        </p:nvSpPr>
        <p:spPr/>
        <p:txBody>
          <a:bodyPr/>
          <a:lstStyle/>
          <a:p>
            <a:r>
              <a:rPr lang="en-US" dirty="0" smtClean="0"/>
              <a:t>Unsatisfactory response may be returned to the field where interviewers </a:t>
            </a:r>
            <a:r>
              <a:rPr lang="en-US" dirty="0" err="1" smtClean="0"/>
              <a:t>recontact</a:t>
            </a:r>
            <a:r>
              <a:rPr lang="en-US" dirty="0" smtClean="0"/>
              <a:t> </a:t>
            </a:r>
            <a:r>
              <a:rPr lang="en-US" dirty="0" smtClean="0"/>
              <a:t>the respondents.</a:t>
            </a:r>
          </a:p>
          <a:p>
            <a:r>
              <a:rPr lang="en-US" dirty="0" smtClean="0"/>
              <a:t>This approach is particularly attractive for business and industrial marketing surveys because of small sample size.</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14</a:t>
            </a:fld>
            <a:endParaRPr lang="en-US"/>
          </a:p>
        </p:txBody>
      </p:sp>
    </p:spTree>
    <p:extLst>
      <p:ext uri="{BB962C8B-B14F-4D97-AF65-F5344CB8AC3E}">
        <p14:creationId xmlns:p14="http://schemas.microsoft.com/office/powerpoint/2010/main" xmlns="" val="4157066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Assigning missing value</a:t>
            </a:r>
            <a:endParaRPr lang="en-US" dirty="0"/>
          </a:p>
        </p:txBody>
      </p:sp>
      <p:sp>
        <p:nvSpPr>
          <p:cNvPr id="3" name="Content Placeholder 2"/>
          <p:cNvSpPr>
            <a:spLocks noGrp="1"/>
          </p:cNvSpPr>
          <p:nvPr>
            <p:ph idx="1"/>
          </p:nvPr>
        </p:nvSpPr>
        <p:spPr/>
        <p:txBody>
          <a:bodyPr/>
          <a:lstStyle/>
          <a:p>
            <a:r>
              <a:rPr lang="en-US" dirty="0" smtClean="0"/>
              <a:t>If the previous remedy is not feasible then, editor may assign missing values to the unsatisfactory responses.</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15</a:t>
            </a:fld>
            <a:endParaRPr lang="en-US"/>
          </a:p>
        </p:txBody>
      </p:sp>
    </p:spTree>
    <p:extLst>
      <p:ext uri="{BB962C8B-B14F-4D97-AF65-F5344CB8AC3E}">
        <p14:creationId xmlns:p14="http://schemas.microsoft.com/office/powerpoint/2010/main" xmlns="" val="5901992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Assigning missing </a:t>
            </a:r>
            <a:r>
              <a:rPr lang="en-US" dirty="0" smtClean="0"/>
              <a:t>value (Contd.)</a:t>
            </a:r>
            <a:endParaRPr lang="en-US" dirty="0"/>
          </a:p>
        </p:txBody>
      </p:sp>
      <p:sp>
        <p:nvSpPr>
          <p:cNvPr id="3" name="Content Placeholder 2"/>
          <p:cNvSpPr>
            <a:spLocks noGrp="1"/>
          </p:cNvSpPr>
          <p:nvPr>
            <p:ph idx="1"/>
          </p:nvPr>
        </p:nvSpPr>
        <p:spPr/>
        <p:txBody>
          <a:bodyPr/>
          <a:lstStyle/>
          <a:p>
            <a:r>
              <a:rPr lang="en-US" dirty="0" smtClean="0"/>
              <a:t>This approach is desirable if;</a:t>
            </a:r>
          </a:p>
          <a:p>
            <a:pPr lvl="1"/>
            <a:r>
              <a:rPr lang="en-US" dirty="0" smtClean="0"/>
              <a:t>The number of respondents with unsatisfactory responses is small.</a:t>
            </a:r>
          </a:p>
          <a:p>
            <a:pPr lvl="1"/>
            <a:r>
              <a:rPr lang="en-US" dirty="0" smtClean="0"/>
              <a:t>The proportion of unsatisfactory responses for each of these respondents is small.</a:t>
            </a:r>
          </a:p>
          <a:p>
            <a:pPr lvl="1"/>
            <a:r>
              <a:rPr lang="en-US" dirty="0" smtClean="0"/>
              <a:t>The variables with unsatisfactory responses are not key variables.</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16</a:t>
            </a:fld>
            <a:endParaRPr lang="en-US"/>
          </a:p>
        </p:txBody>
      </p:sp>
    </p:spTree>
    <p:extLst>
      <p:ext uri="{BB962C8B-B14F-4D97-AF65-F5344CB8AC3E}">
        <p14:creationId xmlns:p14="http://schemas.microsoft.com/office/powerpoint/2010/main" xmlns="" val="3895495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Discarding unsatisfactory respondents</a:t>
            </a:r>
            <a:endParaRPr lang="en-US" dirty="0"/>
          </a:p>
        </p:txBody>
      </p:sp>
      <p:sp>
        <p:nvSpPr>
          <p:cNvPr id="3" name="Content Placeholder 2"/>
          <p:cNvSpPr>
            <a:spLocks noGrp="1"/>
          </p:cNvSpPr>
          <p:nvPr>
            <p:ph idx="1"/>
          </p:nvPr>
        </p:nvSpPr>
        <p:spPr/>
        <p:txBody>
          <a:bodyPr/>
          <a:lstStyle/>
          <a:p>
            <a:r>
              <a:rPr lang="en-US" dirty="0" smtClean="0"/>
              <a:t>The respondents with unsatisfactory responses are simply discarded.</a:t>
            </a:r>
          </a:p>
          <a:p>
            <a:r>
              <a:rPr lang="en-US" dirty="0" smtClean="0"/>
              <a:t>This approach may have merit;</a:t>
            </a:r>
          </a:p>
          <a:p>
            <a:pPr lvl="1"/>
            <a:r>
              <a:rPr lang="en-US" dirty="0" smtClean="0"/>
              <a:t>The number of respondents with unsatisfactory responses are small</a:t>
            </a:r>
          </a:p>
          <a:p>
            <a:pPr lvl="1"/>
            <a:r>
              <a:rPr lang="en-US" dirty="0" smtClean="0"/>
              <a:t>The sample size is large</a:t>
            </a:r>
          </a:p>
          <a:p>
            <a:pPr lvl="1"/>
            <a:r>
              <a:rPr lang="en-US" dirty="0" smtClean="0"/>
              <a:t>The unsatisfactory respondents do not differ from satisfactory respondents in obvious ways </a:t>
            </a:r>
            <a:r>
              <a:rPr lang="en-US" dirty="0" err="1" smtClean="0"/>
              <a:t>e.g</a:t>
            </a:r>
            <a:r>
              <a:rPr lang="en-US" dirty="0" smtClean="0"/>
              <a:t> demographic.</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17</a:t>
            </a:fld>
            <a:endParaRPr lang="en-US"/>
          </a:p>
        </p:txBody>
      </p:sp>
    </p:spTree>
    <p:extLst>
      <p:ext uri="{BB962C8B-B14F-4D97-AF65-F5344CB8AC3E}">
        <p14:creationId xmlns:p14="http://schemas.microsoft.com/office/powerpoint/2010/main" xmlns="" val="5322065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Discarding unsatisfactory respondents (Contd.)</a:t>
            </a:r>
            <a:endParaRPr lang="en-US" dirty="0"/>
          </a:p>
        </p:txBody>
      </p:sp>
      <p:sp>
        <p:nvSpPr>
          <p:cNvPr id="3" name="Content Placeholder 2"/>
          <p:cNvSpPr>
            <a:spLocks noGrp="1"/>
          </p:cNvSpPr>
          <p:nvPr>
            <p:ph idx="1"/>
          </p:nvPr>
        </p:nvSpPr>
        <p:spPr/>
        <p:txBody>
          <a:bodyPr/>
          <a:lstStyle/>
          <a:p>
            <a:pPr lvl="1"/>
            <a:r>
              <a:rPr lang="en-US" dirty="0" smtClean="0"/>
              <a:t>The proportion of unsatisfactory responses for each of these respondents is large</a:t>
            </a:r>
          </a:p>
          <a:p>
            <a:pPr lvl="1"/>
            <a:r>
              <a:rPr lang="en-US" dirty="0" smtClean="0"/>
              <a:t>Responses on key variables are missing.</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18</a:t>
            </a:fld>
            <a:endParaRPr lang="en-US"/>
          </a:p>
        </p:txBody>
      </p:sp>
    </p:spTree>
    <p:extLst>
      <p:ext uri="{BB962C8B-B14F-4D97-AF65-F5344CB8AC3E}">
        <p14:creationId xmlns:p14="http://schemas.microsoft.com/office/powerpoint/2010/main" xmlns="" val="26606833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a:t>
            </a:r>
            <a:endParaRPr lang="en-US" dirty="0"/>
          </a:p>
        </p:txBody>
      </p:sp>
      <p:sp>
        <p:nvSpPr>
          <p:cNvPr id="3" name="Content Placeholder 2"/>
          <p:cNvSpPr>
            <a:spLocks noGrp="1"/>
          </p:cNvSpPr>
          <p:nvPr>
            <p:ph idx="1"/>
          </p:nvPr>
        </p:nvSpPr>
        <p:spPr/>
        <p:txBody>
          <a:bodyPr/>
          <a:lstStyle/>
          <a:p>
            <a:r>
              <a:rPr lang="en-US" dirty="0" smtClean="0"/>
              <a:t>The assignment of a code to represent a specific response to a specific question along with the data record and column position that code will occupy.</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19</a:t>
            </a:fld>
            <a:endParaRPr lang="en-US"/>
          </a:p>
        </p:txBody>
      </p:sp>
    </p:spTree>
    <p:extLst>
      <p:ext uri="{BB962C8B-B14F-4D97-AF65-F5344CB8AC3E}">
        <p14:creationId xmlns:p14="http://schemas.microsoft.com/office/powerpoint/2010/main" xmlns="" val="7499636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(Contd.)</a:t>
            </a:r>
            <a:endParaRPr lang="en-US" dirty="0"/>
          </a:p>
        </p:txBody>
      </p:sp>
      <p:sp>
        <p:nvSpPr>
          <p:cNvPr id="3" name="Content Placeholder 2"/>
          <p:cNvSpPr>
            <a:spLocks noGrp="1"/>
          </p:cNvSpPr>
          <p:nvPr>
            <p:ph idx="1"/>
          </p:nvPr>
        </p:nvSpPr>
        <p:spPr/>
        <p:txBody>
          <a:bodyPr/>
          <a:lstStyle/>
          <a:p>
            <a:r>
              <a:rPr lang="en-US" dirty="0" smtClean="0"/>
              <a:t>If the questionnaire contains only structured questions or very few unstructured questions, it is </a:t>
            </a:r>
            <a:r>
              <a:rPr lang="en-US" dirty="0" err="1" smtClean="0"/>
              <a:t>precoded</a:t>
            </a:r>
            <a:r>
              <a:rPr lang="en-US" dirty="0" smtClean="0"/>
              <a:t>.</a:t>
            </a:r>
          </a:p>
          <a:p>
            <a:r>
              <a:rPr lang="en-US" dirty="0" smtClean="0"/>
              <a:t>This means that codes are assigned before field work is conducted.</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20</a:t>
            </a:fld>
            <a:endParaRPr lang="en-US"/>
          </a:p>
        </p:txBody>
      </p:sp>
    </p:spTree>
    <p:extLst>
      <p:ext uri="{BB962C8B-B14F-4D97-AF65-F5344CB8AC3E}">
        <p14:creationId xmlns:p14="http://schemas.microsoft.com/office/powerpoint/2010/main" xmlns="" val="26123857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Coding questions</a:t>
            </a:r>
            <a:endParaRPr lang="en-US" dirty="0"/>
          </a:p>
        </p:txBody>
      </p:sp>
      <p:sp>
        <p:nvSpPr>
          <p:cNvPr id="3" name="Content Placeholder 2"/>
          <p:cNvSpPr>
            <a:spLocks noGrp="1"/>
          </p:cNvSpPr>
          <p:nvPr>
            <p:ph idx="1"/>
          </p:nvPr>
        </p:nvSpPr>
        <p:spPr/>
        <p:txBody>
          <a:bodyPr/>
          <a:lstStyle/>
          <a:p>
            <a:r>
              <a:rPr lang="en-US" dirty="0" smtClean="0"/>
              <a:t>The respondent code and the following should appear on each record in the data;</a:t>
            </a:r>
          </a:p>
          <a:p>
            <a:pPr lvl="1"/>
            <a:r>
              <a:rPr lang="en-US" dirty="0" smtClean="0"/>
              <a:t>Project code</a:t>
            </a:r>
          </a:p>
          <a:p>
            <a:pPr lvl="1"/>
            <a:r>
              <a:rPr lang="en-US" dirty="0" smtClean="0"/>
              <a:t>Interviewer code</a:t>
            </a:r>
          </a:p>
          <a:p>
            <a:pPr lvl="1"/>
            <a:r>
              <a:rPr lang="en-US" dirty="0" smtClean="0"/>
              <a:t>Date and time codes</a:t>
            </a:r>
          </a:p>
          <a:p>
            <a:pPr lvl="1"/>
            <a:r>
              <a:rPr lang="en-US" dirty="0" smtClean="0"/>
              <a:t>Validation codes</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21</a:t>
            </a:fld>
            <a:endParaRPr lang="en-US"/>
          </a:p>
        </p:txBody>
      </p:sp>
    </p:spTree>
    <p:extLst>
      <p:ext uri="{BB962C8B-B14F-4D97-AF65-F5344CB8AC3E}">
        <p14:creationId xmlns:p14="http://schemas.microsoft.com/office/powerpoint/2010/main" xmlns="" val="28601038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Fixed Field Codes</a:t>
            </a:r>
            <a:endParaRPr lang="en-US" dirty="0"/>
          </a:p>
        </p:txBody>
      </p:sp>
      <p:sp>
        <p:nvSpPr>
          <p:cNvPr id="3" name="Content Placeholder 2"/>
          <p:cNvSpPr>
            <a:spLocks noGrp="1"/>
          </p:cNvSpPr>
          <p:nvPr>
            <p:ph idx="1"/>
          </p:nvPr>
        </p:nvSpPr>
        <p:spPr/>
        <p:txBody>
          <a:bodyPr/>
          <a:lstStyle/>
          <a:p>
            <a:r>
              <a:rPr lang="en-US" dirty="0" smtClean="0"/>
              <a:t>It means that the number of records for each respondent is the same and the same data appear in the same columns for all the respondents.</a:t>
            </a:r>
          </a:p>
          <a:p>
            <a:r>
              <a:rPr lang="en-US" dirty="0" smtClean="0"/>
              <a:t>Also standard codes should be used.</a:t>
            </a:r>
          </a:p>
          <a:p>
            <a:r>
              <a:rPr lang="en-US" dirty="0" smtClean="0"/>
              <a:t>Example;</a:t>
            </a:r>
          </a:p>
          <a:p>
            <a:pPr lvl="1"/>
            <a:r>
              <a:rPr lang="en-US" dirty="0" smtClean="0"/>
              <a:t>Do you have a currently valid passport?</a:t>
            </a:r>
          </a:p>
          <a:p>
            <a:pPr lvl="2"/>
            <a:r>
              <a:rPr lang="en-US" dirty="0" smtClean="0"/>
              <a:t>1=YES , 2=NO</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22</a:t>
            </a:fld>
            <a:endParaRPr lang="en-US"/>
          </a:p>
        </p:txBody>
      </p:sp>
    </p:spTree>
    <p:extLst>
      <p:ext uri="{BB962C8B-B14F-4D97-AF65-F5344CB8AC3E}">
        <p14:creationId xmlns:p14="http://schemas.microsoft.com/office/powerpoint/2010/main" xmlns="" val="7802143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man\Pictures\My Scans\scan003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914400"/>
            <a:ext cx="8839200" cy="5486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7081BBC8-659F-4DA0-B25A-CBCDB2326114}" type="slidenum">
              <a:rPr lang="en-US" smtClean="0"/>
              <a:pPr/>
              <a:t>23</a:t>
            </a:fld>
            <a:endParaRPr lang="en-US"/>
          </a:p>
        </p:txBody>
      </p:sp>
    </p:spTree>
    <p:extLst>
      <p:ext uri="{BB962C8B-B14F-4D97-AF65-F5344CB8AC3E}">
        <p14:creationId xmlns:p14="http://schemas.microsoft.com/office/powerpoint/2010/main" xmlns="" val="7748551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Book</a:t>
            </a:r>
            <a:endParaRPr lang="en-US" dirty="0"/>
          </a:p>
        </p:txBody>
      </p:sp>
      <p:sp>
        <p:nvSpPr>
          <p:cNvPr id="3" name="Content Placeholder 2"/>
          <p:cNvSpPr>
            <a:spLocks noGrp="1"/>
          </p:cNvSpPr>
          <p:nvPr>
            <p:ph idx="1"/>
          </p:nvPr>
        </p:nvSpPr>
        <p:spPr/>
        <p:txBody>
          <a:bodyPr/>
          <a:lstStyle/>
          <a:p>
            <a:r>
              <a:rPr lang="en-US" dirty="0" smtClean="0"/>
              <a:t>A book containing coding instructions and the necessary information about the variables in the data set.</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24</a:t>
            </a:fld>
            <a:endParaRPr lang="en-US"/>
          </a:p>
        </p:txBody>
      </p:sp>
    </p:spTree>
    <p:extLst>
      <p:ext uri="{BB962C8B-B14F-4D97-AF65-F5344CB8AC3E}">
        <p14:creationId xmlns:p14="http://schemas.microsoft.com/office/powerpoint/2010/main" xmlns="" val="22799431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usman\Pictures\My Scans\scan004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52400"/>
            <a:ext cx="8839199" cy="6705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7081BBC8-659F-4DA0-B25A-CBCDB2326114}" type="slidenum">
              <a:rPr lang="en-US" smtClean="0"/>
              <a:pPr/>
              <a:t>25</a:t>
            </a:fld>
            <a:endParaRPr lang="en-US"/>
          </a:p>
        </p:txBody>
      </p:sp>
    </p:spTree>
    <p:extLst>
      <p:ext uri="{BB962C8B-B14F-4D97-AF65-F5344CB8AC3E}">
        <p14:creationId xmlns:p14="http://schemas.microsoft.com/office/powerpoint/2010/main" xmlns="" val="5406782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a Data File</a:t>
            </a:r>
            <a:endParaRPr lang="en-US" dirty="0"/>
          </a:p>
        </p:txBody>
      </p:sp>
      <p:sp>
        <p:nvSpPr>
          <p:cNvPr id="3" name="Content Placeholder 2"/>
          <p:cNvSpPr>
            <a:spLocks noGrp="1"/>
          </p:cNvSpPr>
          <p:nvPr>
            <p:ph idx="1"/>
          </p:nvPr>
        </p:nvSpPr>
        <p:spPr/>
        <p:txBody>
          <a:bodyPr/>
          <a:lstStyle/>
          <a:p>
            <a:r>
              <a:rPr lang="en-US" dirty="0" smtClean="0"/>
              <a:t>The code for a response to a question includes an indication of the column position and data record or row it will occupy.</a:t>
            </a:r>
          </a:p>
          <a:p>
            <a:r>
              <a:rPr lang="en-US" dirty="0" smtClean="0"/>
              <a:t>A field represents a single variable or item of data.</a:t>
            </a:r>
          </a:p>
          <a:p>
            <a:r>
              <a:rPr lang="en-US" dirty="0" smtClean="0"/>
              <a:t>A record consists of related fields.</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26</a:t>
            </a:fld>
            <a:endParaRPr lang="en-US"/>
          </a:p>
        </p:txBody>
      </p:sp>
    </p:spTree>
    <p:extLst>
      <p:ext uri="{BB962C8B-B14F-4D97-AF65-F5344CB8AC3E}">
        <p14:creationId xmlns:p14="http://schemas.microsoft.com/office/powerpoint/2010/main" xmlns="" val="29578491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a Data </a:t>
            </a:r>
            <a:r>
              <a:rPr lang="en-US" dirty="0" smtClean="0"/>
              <a:t>File (Contd.)</a:t>
            </a:r>
            <a:endParaRPr lang="en-US" dirty="0"/>
          </a:p>
        </p:txBody>
      </p:sp>
      <p:sp>
        <p:nvSpPr>
          <p:cNvPr id="3" name="Content Placeholder 2"/>
          <p:cNvSpPr>
            <a:spLocks noGrp="1"/>
          </p:cNvSpPr>
          <p:nvPr>
            <p:ph idx="1"/>
          </p:nvPr>
        </p:nvSpPr>
        <p:spPr/>
        <p:txBody>
          <a:bodyPr/>
          <a:lstStyle/>
          <a:p>
            <a:r>
              <a:rPr lang="en-US" dirty="0" smtClean="0"/>
              <a:t>Data files are sets of record, generally data from all the respondents in a study, that are grouped together for storage in the computer.</a:t>
            </a:r>
          </a:p>
          <a:p>
            <a:r>
              <a:rPr lang="en-US" dirty="0" smtClean="0"/>
              <a:t>A spreadsheet program such as EXCEL is used to enter data, as most analysis programs can import data from a EXCEL spreadsheet.</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27</a:t>
            </a:fld>
            <a:endParaRPr lang="en-US"/>
          </a:p>
        </p:txBody>
      </p:sp>
    </p:spTree>
    <p:extLst>
      <p:ext uri="{BB962C8B-B14F-4D97-AF65-F5344CB8AC3E}">
        <p14:creationId xmlns:p14="http://schemas.microsoft.com/office/powerpoint/2010/main" xmlns="" val="36753550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a Data File (Contd.)</a:t>
            </a:r>
          </a:p>
        </p:txBody>
      </p:sp>
      <p:sp>
        <p:nvSpPr>
          <p:cNvPr id="3" name="Content Placeholder 2"/>
          <p:cNvSpPr>
            <a:spLocks noGrp="1"/>
          </p:cNvSpPr>
          <p:nvPr>
            <p:ph idx="1"/>
          </p:nvPr>
        </p:nvSpPr>
        <p:spPr/>
        <p:txBody>
          <a:bodyPr/>
          <a:lstStyle/>
          <a:p>
            <a:r>
              <a:rPr lang="en-US" dirty="0" smtClean="0"/>
              <a:t>CASE EXAMPLE;</a:t>
            </a:r>
          </a:p>
          <a:p>
            <a:pPr lvl="1"/>
            <a:r>
              <a:rPr lang="en-US" dirty="0" smtClean="0"/>
              <a:t>Data from a pretest  sample of 20 respondents on preferences for restaurants.</a:t>
            </a:r>
          </a:p>
          <a:p>
            <a:pPr lvl="1"/>
            <a:r>
              <a:rPr lang="en-US" dirty="0" smtClean="0"/>
              <a:t> Each respondent was asked to rate preference to eat in a familiar restaurant (1=weak, 7=strong).</a:t>
            </a:r>
          </a:p>
          <a:p>
            <a:pPr lvl="1"/>
            <a:r>
              <a:rPr lang="en-US" dirty="0" smtClean="0"/>
              <a:t>Rate restaurant in terms of quality of food, quantity of proportions, value and service (1=Poor, 7=</a:t>
            </a:r>
            <a:r>
              <a:rPr lang="en-US" dirty="0" err="1" smtClean="0"/>
              <a:t>Excelent</a:t>
            </a:r>
            <a:r>
              <a:rPr lang="en-US" dirty="0" smtClean="0"/>
              <a:t>).</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28</a:t>
            </a:fld>
            <a:endParaRPr lang="en-US"/>
          </a:p>
        </p:txBody>
      </p:sp>
    </p:spTree>
    <p:extLst>
      <p:ext uri="{BB962C8B-B14F-4D97-AF65-F5344CB8AC3E}">
        <p14:creationId xmlns:p14="http://schemas.microsoft.com/office/powerpoint/2010/main" xmlns="" val="13258205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a Data File (Contd.)</a:t>
            </a:r>
          </a:p>
        </p:txBody>
      </p:sp>
      <p:sp>
        <p:nvSpPr>
          <p:cNvPr id="3" name="Content Placeholder 2"/>
          <p:cNvSpPr>
            <a:spLocks noGrp="1"/>
          </p:cNvSpPr>
          <p:nvPr>
            <p:ph idx="1"/>
          </p:nvPr>
        </p:nvSpPr>
        <p:spPr/>
        <p:txBody>
          <a:bodyPr/>
          <a:lstStyle/>
          <a:p>
            <a:r>
              <a:rPr lang="en-US" dirty="0" smtClean="0"/>
              <a:t>CASE EXAMPLE;</a:t>
            </a:r>
          </a:p>
          <a:p>
            <a:pPr lvl="1"/>
            <a:r>
              <a:rPr lang="en-US" dirty="0" smtClean="0"/>
              <a:t>Annual household income was also obtained and coded (1=less than Rs.20,000, 2=Rs.20,000 to Rs.34,999, 3=Rs.35,000 to Rs.49,999, 4=Rs.50,000 to Rs.74,999, 5=Rs.75,000 to Rs.99,999, 6=100,000 and more)</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29</a:t>
            </a:fld>
            <a:endParaRPr lang="en-US"/>
          </a:p>
        </p:txBody>
      </p:sp>
    </p:spTree>
    <p:extLst>
      <p:ext uri="{BB962C8B-B14F-4D97-AF65-F5344CB8AC3E}">
        <p14:creationId xmlns:p14="http://schemas.microsoft.com/office/powerpoint/2010/main" xmlns="" val="31978788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Pictures\My Scans\scan003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
            <a:ext cx="9144000" cy="6781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7081BBC8-659F-4DA0-B25A-CBCDB2326114}" type="slidenum">
              <a:rPr lang="en-US" smtClean="0"/>
              <a:pPr/>
              <a:t>30</a:t>
            </a:fld>
            <a:endParaRPr lang="en-US"/>
          </a:p>
        </p:txBody>
      </p:sp>
    </p:spTree>
    <p:extLst>
      <p:ext uri="{BB962C8B-B14F-4D97-AF65-F5344CB8AC3E}">
        <p14:creationId xmlns:p14="http://schemas.microsoft.com/office/powerpoint/2010/main" xmlns="" val="32577838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Transcribing</a:t>
            </a:r>
            <a:endParaRPr lang="en-US" dirty="0"/>
          </a:p>
        </p:txBody>
      </p:sp>
      <p:sp>
        <p:nvSpPr>
          <p:cNvPr id="3" name="Content Placeholder 2"/>
          <p:cNvSpPr>
            <a:spLocks noGrp="1"/>
          </p:cNvSpPr>
          <p:nvPr>
            <p:ph idx="1"/>
          </p:nvPr>
        </p:nvSpPr>
        <p:spPr/>
        <p:txBody>
          <a:bodyPr/>
          <a:lstStyle/>
          <a:p>
            <a:r>
              <a:rPr lang="en-US" dirty="0" smtClean="0"/>
              <a:t>It involves transferring the coding data from the questionnaires or coding sheets onto disks or directly into computers by keypunching or any other means.</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31</a:t>
            </a:fld>
            <a:endParaRPr lang="en-US"/>
          </a:p>
        </p:txBody>
      </p:sp>
    </p:spTree>
    <p:extLst>
      <p:ext uri="{BB962C8B-B14F-4D97-AF65-F5344CB8AC3E}">
        <p14:creationId xmlns:p14="http://schemas.microsoft.com/office/powerpoint/2010/main" xmlns="" val="40953590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Pictures\My Scans\scan004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1" y="304800"/>
            <a:ext cx="8763000" cy="6553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7081BBC8-659F-4DA0-B25A-CBCDB2326114}" type="slidenum">
              <a:rPr lang="en-US" smtClean="0"/>
              <a:pPr/>
              <a:t>32</a:t>
            </a:fld>
            <a:endParaRPr lang="en-US"/>
          </a:p>
        </p:txBody>
      </p:sp>
    </p:spTree>
    <p:extLst>
      <p:ext uri="{BB962C8B-B14F-4D97-AF65-F5344CB8AC3E}">
        <p14:creationId xmlns:p14="http://schemas.microsoft.com/office/powerpoint/2010/main" xmlns="" val="23774166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Cleaning</a:t>
            </a:r>
            <a:endParaRPr lang="en-US" dirty="0"/>
          </a:p>
        </p:txBody>
      </p:sp>
      <p:sp>
        <p:nvSpPr>
          <p:cNvPr id="3" name="Content Placeholder 2"/>
          <p:cNvSpPr>
            <a:spLocks noGrp="1"/>
          </p:cNvSpPr>
          <p:nvPr>
            <p:ph idx="1"/>
          </p:nvPr>
        </p:nvSpPr>
        <p:spPr/>
        <p:txBody>
          <a:bodyPr/>
          <a:lstStyle/>
          <a:p>
            <a:r>
              <a:rPr lang="en-US" dirty="0" smtClean="0"/>
              <a:t>Thorough and extensive checks for consistency and treatment of missing responses.</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33</a:t>
            </a:fld>
            <a:endParaRPr lang="en-US"/>
          </a:p>
        </p:txBody>
      </p:sp>
    </p:spTree>
    <p:extLst>
      <p:ext uri="{BB962C8B-B14F-4D97-AF65-F5344CB8AC3E}">
        <p14:creationId xmlns:p14="http://schemas.microsoft.com/office/powerpoint/2010/main" xmlns="" val="45007767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Consistency Checks</a:t>
            </a:r>
            <a:endParaRPr lang="en-US" dirty="0"/>
          </a:p>
        </p:txBody>
      </p:sp>
      <p:sp>
        <p:nvSpPr>
          <p:cNvPr id="3" name="Content Placeholder 2"/>
          <p:cNvSpPr>
            <a:spLocks noGrp="1"/>
          </p:cNvSpPr>
          <p:nvPr>
            <p:ph idx="1"/>
          </p:nvPr>
        </p:nvSpPr>
        <p:spPr/>
        <p:txBody>
          <a:bodyPr/>
          <a:lstStyle/>
          <a:p>
            <a:r>
              <a:rPr lang="en-US" dirty="0" smtClean="0"/>
              <a:t>A part of the data cleaning process that identifies data that are out of range, logically inconsistent, or have extreme values. Data with values not defined by the coding scheme are inadmissible.</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34</a:t>
            </a:fld>
            <a:endParaRPr lang="en-US"/>
          </a:p>
        </p:txBody>
      </p:sp>
    </p:spTree>
    <p:extLst>
      <p:ext uri="{BB962C8B-B14F-4D97-AF65-F5344CB8AC3E}">
        <p14:creationId xmlns:p14="http://schemas.microsoft.com/office/powerpoint/2010/main" xmlns="" val="15658571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Consistency Checks</a:t>
            </a:r>
          </a:p>
        </p:txBody>
      </p:sp>
      <p:sp>
        <p:nvSpPr>
          <p:cNvPr id="3" name="Content Placeholder 2"/>
          <p:cNvSpPr>
            <a:spLocks noGrp="1"/>
          </p:cNvSpPr>
          <p:nvPr>
            <p:ph idx="1"/>
          </p:nvPr>
        </p:nvSpPr>
        <p:spPr/>
        <p:txBody>
          <a:bodyPr/>
          <a:lstStyle/>
          <a:p>
            <a:r>
              <a:rPr lang="en-US" dirty="0" smtClean="0"/>
              <a:t>Example;</a:t>
            </a:r>
          </a:p>
          <a:p>
            <a:pPr lvl="1"/>
            <a:r>
              <a:rPr lang="en-US" dirty="0" smtClean="0"/>
              <a:t>Responses can be logically inconsistent in various ways.</a:t>
            </a:r>
          </a:p>
          <a:p>
            <a:pPr lvl="1"/>
            <a:r>
              <a:rPr lang="en-US" dirty="0" smtClean="0"/>
              <a:t>A respondent may indicate that she charges long-distance calls through a calling card, although she does not have one.</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35</a:t>
            </a:fld>
            <a:endParaRPr lang="en-US"/>
          </a:p>
        </p:txBody>
      </p:sp>
    </p:spTree>
    <p:extLst>
      <p:ext uri="{BB962C8B-B14F-4D97-AF65-F5344CB8AC3E}">
        <p14:creationId xmlns:p14="http://schemas.microsoft.com/office/powerpoint/2010/main" xmlns="" val="26385776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Consistency </a:t>
            </a:r>
            <a:r>
              <a:rPr lang="en-US" dirty="0" smtClean="0"/>
              <a:t>Checks (Contd.)</a:t>
            </a:r>
            <a:endParaRPr lang="en-US" dirty="0"/>
          </a:p>
        </p:txBody>
      </p:sp>
      <p:sp>
        <p:nvSpPr>
          <p:cNvPr id="3" name="Content Placeholder 2"/>
          <p:cNvSpPr>
            <a:spLocks noGrp="1"/>
          </p:cNvSpPr>
          <p:nvPr>
            <p:ph idx="1"/>
          </p:nvPr>
        </p:nvSpPr>
        <p:spPr/>
        <p:txBody>
          <a:bodyPr/>
          <a:lstStyle/>
          <a:p>
            <a:r>
              <a:rPr lang="en-US" dirty="0" smtClean="0"/>
              <a:t>Example;</a:t>
            </a:r>
          </a:p>
          <a:p>
            <a:pPr lvl="1"/>
            <a:r>
              <a:rPr lang="en-US" dirty="0" smtClean="0"/>
              <a:t>A respondent reports both unfamiliarity with and frequent usage of the same product.</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36</a:t>
            </a:fld>
            <a:endParaRPr lang="en-US"/>
          </a:p>
        </p:txBody>
      </p:sp>
    </p:spTree>
    <p:extLst>
      <p:ext uri="{BB962C8B-B14F-4D97-AF65-F5344CB8AC3E}">
        <p14:creationId xmlns:p14="http://schemas.microsoft.com/office/powerpoint/2010/main" xmlns="" val="11366391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Preparation of data-process</a:t>
            </a:r>
          </a:p>
          <a:p>
            <a:r>
              <a:rPr lang="en-US" dirty="0" smtClean="0"/>
              <a:t>Questionnaire checking</a:t>
            </a:r>
          </a:p>
          <a:p>
            <a:r>
              <a:rPr lang="en-US" dirty="0" smtClean="0"/>
              <a:t>Editing</a:t>
            </a:r>
          </a:p>
          <a:p>
            <a:r>
              <a:rPr lang="en-US" dirty="0" smtClean="0"/>
              <a:t>Coding</a:t>
            </a:r>
          </a:p>
          <a:p>
            <a:r>
              <a:rPr lang="en-US" dirty="0" smtClean="0"/>
              <a:t>Data File</a:t>
            </a:r>
          </a:p>
          <a:p>
            <a:r>
              <a:rPr lang="en-US" dirty="0" smtClean="0"/>
              <a:t>Consistency checks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37</a:t>
            </a:fld>
            <a:endParaRPr lang="en-US"/>
          </a:p>
        </p:txBody>
      </p:sp>
    </p:spTree>
    <p:extLst>
      <p:ext uri="{BB962C8B-B14F-4D97-AF65-F5344CB8AC3E}">
        <p14:creationId xmlns:p14="http://schemas.microsoft.com/office/powerpoint/2010/main" xmlns="" val="9337979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38</a:t>
            </a:fld>
            <a:endParaRPr lang="en-US"/>
          </a:p>
        </p:txBody>
      </p:sp>
    </p:spTree>
    <p:extLst>
      <p:ext uri="{BB962C8B-B14F-4D97-AF65-F5344CB8AC3E}">
        <p14:creationId xmlns:p14="http://schemas.microsoft.com/office/powerpoint/2010/main" xmlns="" val="18308136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1319</TotalTime>
  <Words>1094</Words>
  <Application>Microsoft Office PowerPoint</Application>
  <PresentationFormat>On-screen Show (4:3)</PresentationFormat>
  <Paragraphs>170</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MGT-491 QUANTITATIVE ANALYSIS AND RESEARCH FOR MANAGEMENT</vt:lpstr>
      <vt:lpstr>Brief Course Contents</vt:lpstr>
      <vt:lpstr>Brief Course Contents (Contd.)</vt:lpstr>
      <vt:lpstr>Data Preparation</vt:lpstr>
      <vt:lpstr>The data preparation process</vt:lpstr>
      <vt:lpstr>Slide 6</vt:lpstr>
      <vt:lpstr>The data preparation process (Contd.)</vt:lpstr>
      <vt:lpstr>The data preparation process (Contd.)</vt:lpstr>
      <vt:lpstr>Slide 9</vt:lpstr>
      <vt:lpstr>Questionnaire Checking</vt:lpstr>
      <vt:lpstr>Questionnaire Checking (Contd.)</vt:lpstr>
      <vt:lpstr>Editing</vt:lpstr>
      <vt:lpstr>Treatment of Unsatisfactory Responses</vt:lpstr>
      <vt:lpstr>Returning to the field</vt:lpstr>
      <vt:lpstr>Assigning missing value</vt:lpstr>
      <vt:lpstr>Assigning missing value (Contd.)</vt:lpstr>
      <vt:lpstr>Discarding unsatisfactory respondents</vt:lpstr>
      <vt:lpstr>Discarding unsatisfactory respondents (Contd.)</vt:lpstr>
      <vt:lpstr>Coding</vt:lpstr>
      <vt:lpstr>Coding (Contd.)</vt:lpstr>
      <vt:lpstr>Coding questions</vt:lpstr>
      <vt:lpstr>Fixed Field Codes</vt:lpstr>
      <vt:lpstr>Slide 23</vt:lpstr>
      <vt:lpstr>Code Book</vt:lpstr>
      <vt:lpstr>Slide 25</vt:lpstr>
      <vt:lpstr>Developing a Data File</vt:lpstr>
      <vt:lpstr>Developing a Data File (Contd.)</vt:lpstr>
      <vt:lpstr>Developing a Data File (Contd.)</vt:lpstr>
      <vt:lpstr>Developing a Data File (Contd.)</vt:lpstr>
      <vt:lpstr>Slide 30</vt:lpstr>
      <vt:lpstr>Transcribing</vt:lpstr>
      <vt:lpstr>Slide 32</vt:lpstr>
      <vt:lpstr>Data Cleaning</vt:lpstr>
      <vt:lpstr>Consistency Checks</vt:lpstr>
      <vt:lpstr>Consistency Checks</vt:lpstr>
      <vt:lpstr>Consistency Checks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Brief Course Contents</dc:title>
  <dc:creator>Osman</dc:creator>
  <cp:lastModifiedBy>vcomsats</cp:lastModifiedBy>
  <cp:revision>17</cp:revision>
  <dcterms:created xsi:type="dcterms:W3CDTF">2013-06-30T12:30:44Z</dcterms:created>
  <dcterms:modified xsi:type="dcterms:W3CDTF">2013-07-02T11:34:22Z</dcterms:modified>
</cp:coreProperties>
</file>