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7" r:id="rId2"/>
    <p:sldId id="278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10" autoAdjust="0"/>
  </p:normalViewPr>
  <p:slideViewPr>
    <p:cSldViewPr>
      <p:cViewPr varScale="1">
        <p:scale>
          <a:sx n="41" d="100"/>
          <a:sy n="41" d="100"/>
        </p:scale>
        <p:origin x="-153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77073-5A38-4CC6-B2DA-FE7B10F907BA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A0971-6090-4DFB-A8DC-DD31D44C79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6AE7-76F1-4548-A57A-5C617A4861FF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5CEF-31E9-4DC6-9D09-BC9EFE2238F8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C7F82-5D7C-46E7-8AD1-4263B72F6B7A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0572-1296-495A-955E-868C4160FB1B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949A-0CDF-4B46-A472-D36B8B41D8EF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A0AC-A697-4D3C-94DC-8E159F234BB1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011D-4C20-4385-BD45-D562560427D5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0B09-D197-49B0-9F9B-BE67FBA57827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2833-5EA5-4151-BF7C-8D6E06FA8FEC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DB28B-625A-435D-A915-B0DE98B4ED84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2A5BC-9EBE-441D-AE2F-5063C4FCDD0A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448E8-ED91-49BE-B601-C97F6678A2E3}" type="datetime1">
              <a:rPr lang="en-US" smtClean="0"/>
              <a:pPr/>
              <a:t>7/31/2013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Copyright CVR/IT Consulting 2004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32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3600" b="1" dirty="0" smtClean="0"/>
          </a:p>
          <a:p>
            <a:pPr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5400" b="1" dirty="0" smtClean="0"/>
              <a:t>Review of Lecture 16 - 30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16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E-Customer Relationship Management </a:t>
            </a:r>
          </a:p>
          <a:p>
            <a:pPr lvl="1"/>
            <a:r>
              <a:rPr lang="en-US" dirty="0" smtClean="0"/>
              <a:t>Intelligent Agents</a:t>
            </a:r>
          </a:p>
          <a:p>
            <a:pPr lvl="1"/>
            <a:r>
              <a:rPr lang="en-US" dirty="0" smtClean="0"/>
              <a:t>Personalization versus privacy </a:t>
            </a:r>
          </a:p>
          <a:p>
            <a:pPr lvl="1"/>
            <a:r>
              <a:rPr lang="en-US" dirty="0" smtClean="0"/>
              <a:t>Contact centers </a:t>
            </a:r>
          </a:p>
          <a:p>
            <a:pPr lvl="1"/>
            <a:r>
              <a:rPr lang="en-US" dirty="0" smtClean="0"/>
              <a:t>FAQs</a:t>
            </a:r>
          </a:p>
          <a:p>
            <a:pPr lvl="1"/>
            <a:r>
              <a:rPr lang="en-US" dirty="0" smtClean="0"/>
              <a:t>E-mail </a:t>
            </a:r>
          </a:p>
          <a:p>
            <a:pPr lvl="1"/>
            <a:r>
              <a:rPr lang="en-US" dirty="0" smtClean="0"/>
              <a:t>Online text chatting</a:t>
            </a:r>
          </a:p>
          <a:p>
            <a:pPr lvl="1"/>
            <a:r>
              <a:rPr lang="en-US" dirty="0" smtClean="0"/>
              <a:t>Speech Synthesis and Recognition; Natural Language Processing</a:t>
            </a:r>
          </a:p>
          <a:p>
            <a:pPr lvl="1"/>
            <a:r>
              <a:rPr lang="en-US" dirty="0" smtClean="0"/>
              <a:t>Microsoft Agent Feature</a:t>
            </a:r>
          </a:p>
          <a:p>
            <a:pPr lvl="1"/>
            <a:r>
              <a:rPr lang="en-US" dirty="0" smtClean="0"/>
              <a:t>Voice communication </a:t>
            </a:r>
          </a:p>
          <a:p>
            <a:pPr lvl="1"/>
            <a:r>
              <a:rPr lang="en-US" dirty="0" smtClean="0"/>
              <a:t>Sales force automation </a:t>
            </a:r>
          </a:p>
          <a:p>
            <a:pPr lvl="1"/>
            <a:r>
              <a:rPr lang="en-US" dirty="0" smtClean="0"/>
              <a:t>B2B e-CRM</a:t>
            </a:r>
          </a:p>
          <a:p>
            <a:pPr lvl="1"/>
            <a:r>
              <a:rPr lang="en-US" dirty="0" smtClean="0"/>
              <a:t>Complete e-CRM solutions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17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Building an e-Business: Design, Development and Management</a:t>
            </a:r>
          </a:p>
          <a:p>
            <a:pPr lvl="1"/>
            <a:r>
              <a:rPr lang="en-US" dirty="0" smtClean="0"/>
              <a:t>Introduction </a:t>
            </a:r>
          </a:p>
          <a:p>
            <a:pPr lvl="1"/>
            <a:r>
              <a:rPr lang="en-US" dirty="0" smtClean="0"/>
              <a:t>Getting Started</a:t>
            </a:r>
          </a:p>
          <a:p>
            <a:pPr lvl="1"/>
            <a:r>
              <a:rPr lang="en-US" dirty="0" smtClean="0"/>
              <a:t>Generating Business Ideas</a:t>
            </a:r>
          </a:p>
          <a:p>
            <a:pPr lvl="1"/>
            <a:r>
              <a:rPr lang="en-US" dirty="0" smtClean="0"/>
              <a:t>Business Plan Layout</a:t>
            </a:r>
          </a:p>
          <a:p>
            <a:pPr lvl="1"/>
            <a:r>
              <a:rPr lang="en-US" dirty="0" smtClean="0"/>
              <a:t>Growth of e-Business: Evaluating Risk</a:t>
            </a:r>
          </a:p>
          <a:p>
            <a:pPr lvl="1"/>
            <a:r>
              <a:rPr lang="en-US" dirty="0" smtClean="0"/>
              <a:t>Finding Funding and Going Public</a:t>
            </a:r>
          </a:p>
          <a:p>
            <a:pPr lvl="1"/>
            <a:r>
              <a:rPr lang="en-US" dirty="0" smtClean="0"/>
              <a:t>Putting your Plan into Action</a:t>
            </a:r>
          </a:p>
          <a:p>
            <a:pPr lvl="1"/>
            <a:r>
              <a:rPr lang="en-US" dirty="0" smtClean="0"/>
              <a:t>Choosing a Domain Name</a:t>
            </a:r>
          </a:p>
          <a:p>
            <a:pPr lvl="1"/>
            <a:r>
              <a:rPr lang="en-US" dirty="0" smtClean="0"/>
              <a:t>Supply Chain Management </a:t>
            </a:r>
          </a:p>
          <a:p>
            <a:pPr lvl="1"/>
            <a:r>
              <a:rPr lang="en-US" dirty="0" smtClean="0"/>
              <a:t>Website Hosting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18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Building an e-Business: Design, Development and Management</a:t>
            </a:r>
          </a:p>
          <a:p>
            <a:pPr lvl="1"/>
            <a:r>
              <a:rPr lang="en-US" dirty="0" smtClean="0"/>
              <a:t>Website Hosting</a:t>
            </a:r>
          </a:p>
          <a:p>
            <a:pPr lvl="1"/>
            <a:r>
              <a:rPr lang="en-US" dirty="0" smtClean="0"/>
              <a:t>Web Design </a:t>
            </a:r>
          </a:p>
          <a:p>
            <a:pPr lvl="1"/>
            <a:r>
              <a:rPr lang="en-US" dirty="0" smtClean="0"/>
              <a:t>Enhancing the User Experience </a:t>
            </a:r>
          </a:p>
          <a:p>
            <a:pPr lvl="1"/>
            <a:r>
              <a:rPr lang="en-US" dirty="0" smtClean="0"/>
              <a:t>Protecting your e-Business</a:t>
            </a:r>
          </a:p>
          <a:p>
            <a:pPr lvl="1"/>
            <a:r>
              <a:rPr lang="en-US" dirty="0" smtClean="0"/>
              <a:t>Streaming Media</a:t>
            </a:r>
          </a:p>
          <a:p>
            <a:pPr lvl="1"/>
            <a:r>
              <a:rPr lang="en-US" dirty="0" smtClean="0"/>
              <a:t>Preparing for New Technologies </a:t>
            </a:r>
          </a:p>
          <a:p>
            <a:pPr lvl="1"/>
            <a:r>
              <a:rPr lang="en-US" dirty="0" smtClean="0"/>
              <a:t>e-Business Solutions</a:t>
            </a:r>
          </a:p>
          <a:p>
            <a:pPr lvl="2"/>
            <a:r>
              <a:rPr lang="en-US" dirty="0" smtClean="0"/>
              <a:t>End-to-End e-Business Solutions</a:t>
            </a:r>
          </a:p>
          <a:p>
            <a:pPr lvl="2"/>
            <a:r>
              <a:rPr lang="en-US" dirty="0" smtClean="0"/>
              <a:t>Other e-Business Solutions </a:t>
            </a:r>
          </a:p>
          <a:p>
            <a:pPr lvl="1"/>
            <a:r>
              <a:rPr lang="en-US" dirty="0" smtClean="0"/>
              <a:t>Maintaining &amp; Monitoring your Website</a:t>
            </a:r>
          </a:p>
          <a:p>
            <a:pPr lvl="1"/>
            <a:r>
              <a:rPr lang="en-US" dirty="0" smtClean="0"/>
              <a:t>e-Commerce Consulting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19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Strategic Management Approach</a:t>
            </a:r>
          </a:p>
          <a:p>
            <a:r>
              <a:rPr lang="en-US" dirty="0" smtClean="0"/>
              <a:t>Traditional and Modern Flow of Strategic Management</a:t>
            </a:r>
          </a:p>
          <a:p>
            <a:r>
              <a:rPr lang="en-US" dirty="0" smtClean="0"/>
              <a:t>Strategic Management and Objective Setting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Vision </a:t>
            </a:r>
          </a:p>
          <a:p>
            <a:r>
              <a:rPr lang="en-US" dirty="0" smtClean="0"/>
              <a:t>Mission </a:t>
            </a:r>
          </a:p>
          <a:p>
            <a:r>
              <a:rPr lang="en-US" dirty="0" smtClean="0"/>
              <a:t>Goals and Objectives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Strategy: Formulation</a:t>
            </a:r>
          </a:p>
          <a:p>
            <a:pPr lvl="1"/>
            <a:r>
              <a:rPr lang="en-US" dirty="0" smtClean="0"/>
              <a:t>Internal Assessment </a:t>
            </a:r>
          </a:p>
          <a:p>
            <a:pPr lvl="2"/>
            <a:r>
              <a:rPr lang="en-US" dirty="0" smtClean="0"/>
              <a:t>Nature of Internal Audit </a:t>
            </a:r>
          </a:p>
          <a:p>
            <a:pPr lvl="2"/>
            <a:r>
              <a:rPr lang="en-US" dirty="0" smtClean="0"/>
              <a:t>Key Internal Forces </a:t>
            </a:r>
          </a:p>
          <a:p>
            <a:pPr lvl="2"/>
            <a:r>
              <a:rPr lang="en-US" dirty="0" smtClean="0"/>
              <a:t>Internal Audit</a:t>
            </a:r>
          </a:p>
          <a:p>
            <a:pPr lvl="2"/>
            <a:r>
              <a:rPr lang="en-US" dirty="0" smtClean="0"/>
              <a:t>Integrating Strategy and Culture </a:t>
            </a:r>
          </a:p>
          <a:p>
            <a:pPr lvl="2"/>
            <a:r>
              <a:rPr lang="en-US" dirty="0" smtClean="0"/>
              <a:t>Technology Audit</a:t>
            </a:r>
          </a:p>
          <a:p>
            <a:pPr lvl="2"/>
            <a:r>
              <a:rPr lang="en-US" dirty="0" smtClean="0"/>
              <a:t>Internal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E-Business Strategy: Formulation</a:t>
            </a:r>
          </a:p>
          <a:p>
            <a:pPr lvl="1"/>
            <a:r>
              <a:rPr lang="en-US" sz="3200" dirty="0" smtClean="0"/>
              <a:t>Internal Assessment</a:t>
            </a:r>
          </a:p>
          <a:p>
            <a:pPr lvl="2"/>
            <a:r>
              <a:rPr lang="en-US" sz="2800" dirty="0" smtClean="0"/>
              <a:t>Value Chain Analysis</a:t>
            </a:r>
          </a:p>
          <a:p>
            <a:pPr lvl="2"/>
            <a:r>
              <a:rPr lang="en-US" altLang="zh-CN" sz="2800" dirty="0" smtClean="0"/>
              <a:t>Linkages within the Value Chain</a:t>
            </a:r>
          </a:p>
          <a:p>
            <a:pPr lvl="2"/>
            <a:r>
              <a:rPr lang="en-US" altLang="zh-CN" sz="2800" dirty="0" smtClean="0"/>
              <a:t>Value Chain Linkages in the Supply Chain</a:t>
            </a:r>
          </a:p>
          <a:p>
            <a:pPr lvl="2"/>
            <a:r>
              <a:rPr lang="en-US" altLang="zh-CN" sz="2800" dirty="0" smtClean="0"/>
              <a:t>Linkages with Supplier Value Chain</a:t>
            </a:r>
            <a:endParaRPr lang="en-US" sz="2800" dirty="0" smtClean="0"/>
          </a:p>
          <a:p>
            <a:pPr lvl="2"/>
            <a:r>
              <a:rPr lang="en-US" sz="2800" dirty="0" smtClean="0"/>
              <a:t>The Buyer’s Value Chain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Strategy: Formulation</a:t>
            </a:r>
          </a:p>
          <a:p>
            <a:pPr lvl="1"/>
            <a:r>
              <a:rPr lang="en-US" dirty="0" smtClean="0"/>
              <a:t>External Assessment</a:t>
            </a:r>
          </a:p>
          <a:p>
            <a:pPr lvl="2"/>
            <a:r>
              <a:rPr lang="en-US" dirty="0" smtClean="0"/>
              <a:t>Key External Factors</a:t>
            </a:r>
          </a:p>
          <a:p>
            <a:pPr lvl="2"/>
            <a:r>
              <a:rPr lang="en-US" dirty="0" smtClean="0"/>
              <a:t>Relationships between key external factors and an organization</a:t>
            </a:r>
          </a:p>
          <a:p>
            <a:pPr lvl="2"/>
            <a:r>
              <a:rPr lang="en-US" dirty="0" smtClean="0"/>
              <a:t>Performing an External Audit</a:t>
            </a:r>
          </a:p>
          <a:p>
            <a:pPr lvl="2"/>
            <a:r>
              <a:rPr lang="en-US" dirty="0" smtClean="0"/>
              <a:t>Michael Porter’s Five Forces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Strategy: Formulation</a:t>
            </a:r>
          </a:p>
          <a:p>
            <a:pPr lvl="1"/>
            <a:r>
              <a:rPr lang="en-US" dirty="0" smtClean="0"/>
              <a:t>External Assessment</a:t>
            </a:r>
          </a:p>
          <a:p>
            <a:pPr lvl="2"/>
            <a:r>
              <a:rPr lang="en-US" dirty="0" smtClean="0"/>
              <a:t>Competitive Strategies for e-business (Michael Porter’s Generic Strategies)</a:t>
            </a:r>
          </a:p>
          <a:p>
            <a:r>
              <a:rPr lang="en-US" dirty="0" smtClean="0"/>
              <a:t>E-Business Strategy: Implementation</a:t>
            </a:r>
          </a:p>
          <a:p>
            <a:pPr lvl="1"/>
            <a:r>
              <a:rPr lang="en-US" dirty="0" smtClean="0"/>
              <a:t>Strategic Control</a:t>
            </a:r>
          </a:p>
          <a:p>
            <a:pPr lvl="1"/>
            <a:r>
              <a:rPr lang="en-US" dirty="0" smtClean="0"/>
              <a:t>Organizational Learning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Strategy: Implementation</a:t>
            </a:r>
          </a:p>
          <a:p>
            <a:pPr lvl="1"/>
            <a:r>
              <a:rPr lang="en-US" dirty="0" smtClean="0"/>
              <a:t>Organizational Culture and e-Business</a:t>
            </a:r>
          </a:p>
          <a:p>
            <a:pPr lvl="1"/>
            <a:r>
              <a:rPr lang="en-US" dirty="0" smtClean="0"/>
              <a:t>Organizational Structure and e-Business 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Strategy: Implementation</a:t>
            </a:r>
          </a:p>
          <a:p>
            <a:pPr lvl="1"/>
            <a:r>
              <a:rPr lang="en-US" dirty="0" smtClean="0"/>
              <a:t>Organizational Structure and e-Business</a:t>
            </a:r>
          </a:p>
          <a:p>
            <a:pPr lvl="2"/>
            <a:r>
              <a:rPr lang="en-US" dirty="0" smtClean="0"/>
              <a:t>The Boundary-less organization </a:t>
            </a:r>
          </a:p>
          <a:p>
            <a:pPr lvl="2"/>
            <a:r>
              <a:rPr lang="en-US" dirty="0" smtClean="0"/>
              <a:t>The virtual organization </a:t>
            </a:r>
          </a:p>
          <a:p>
            <a:pPr lvl="1"/>
            <a:r>
              <a:rPr lang="en-US" dirty="0" smtClean="0"/>
              <a:t>Change Management </a:t>
            </a:r>
          </a:p>
          <a:p>
            <a:pPr lvl="1"/>
            <a:r>
              <a:rPr lang="en-US" dirty="0" smtClean="0"/>
              <a:t>Organizational Change Management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27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Strategy: Evaluation</a:t>
            </a:r>
          </a:p>
          <a:p>
            <a:pPr lvl="1"/>
            <a:r>
              <a:rPr lang="en-US" dirty="0" smtClean="0"/>
              <a:t>The Evaluation Process</a:t>
            </a:r>
          </a:p>
          <a:p>
            <a:pPr lvl="1"/>
            <a:r>
              <a:rPr lang="en-US" dirty="0" smtClean="0"/>
              <a:t>Organizational Control and Evaluation</a:t>
            </a:r>
          </a:p>
          <a:p>
            <a:pPr lvl="1"/>
            <a:r>
              <a:rPr lang="en-US" dirty="0" smtClean="0"/>
              <a:t>Financial Evaluation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28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Strategy: Evaluation</a:t>
            </a:r>
          </a:p>
          <a:p>
            <a:pPr lvl="1"/>
            <a:r>
              <a:rPr lang="en-US" dirty="0" smtClean="0"/>
              <a:t>Technology Evaluation</a:t>
            </a:r>
          </a:p>
          <a:p>
            <a:pPr lvl="1"/>
            <a:r>
              <a:rPr lang="en-US" dirty="0" smtClean="0"/>
              <a:t>Human Resource Evaluation</a:t>
            </a:r>
          </a:p>
          <a:p>
            <a:pPr lvl="1"/>
            <a:r>
              <a:rPr lang="en-US" dirty="0" smtClean="0"/>
              <a:t>Website Evaluation </a:t>
            </a:r>
          </a:p>
          <a:p>
            <a:pPr lvl="1"/>
            <a:r>
              <a:rPr lang="en-US" dirty="0" smtClean="0"/>
              <a:t>Business Model Evaluation </a:t>
            </a:r>
          </a:p>
          <a:p>
            <a:pPr lvl="1"/>
            <a:r>
              <a:rPr lang="en-US" dirty="0" smtClean="0"/>
              <a:t>E-Business Strategy Evaluation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29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Affiliate Programs</a:t>
            </a:r>
          </a:p>
          <a:p>
            <a:pPr lvl="1"/>
            <a:r>
              <a:rPr lang="en-US" dirty="0" smtClean="0"/>
              <a:t>How an Affiliate Program Works</a:t>
            </a:r>
          </a:p>
          <a:p>
            <a:pPr lvl="1"/>
            <a:r>
              <a:rPr lang="en-US" dirty="0" smtClean="0"/>
              <a:t>Selecting an Affiliate Program Reward System</a:t>
            </a:r>
          </a:p>
          <a:p>
            <a:pPr lvl="2"/>
            <a:r>
              <a:rPr lang="en-US" i="1" dirty="0" smtClean="0"/>
              <a:t>Pay-per-click</a:t>
            </a:r>
          </a:p>
          <a:p>
            <a:pPr lvl="2"/>
            <a:r>
              <a:rPr lang="en-US" i="1" dirty="0" smtClean="0"/>
              <a:t>Pay-per-lead</a:t>
            </a:r>
          </a:p>
          <a:p>
            <a:pPr lvl="2"/>
            <a:r>
              <a:rPr lang="en-US" i="1" dirty="0" smtClean="0"/>
              <a:t>Pay-per-sale</a:t>
            </a:r>
            <a:r>
              <a:rPr lang="en-US" dirty="0" smtClean="0"/>
              <a:t> </a:t>
            </a:r>
          </a:p>
          <a:p>
            <a:pPr lvl="2"/>
            <a:r>
              <a:rPr lang="en-US" i="1" dirty="0" smtClean="0"/>
              <a:t>CPM </a:t>
            </a:r>
            <a:r>
              <a:rPr lang="en-US" dirty="0" smtClean="0"/>
              <a:t>(</a:t>
            </a:r>
            <a:r>
              <a:rPr lang="en-US" i="1" dirty="0" smtClean="0"/>
              <a:t>cost-per-thousand</a:t>
            </a:r>
            <a:r>
              <a:rPr lang="en-US" dirty="0" smtClean="0"/>
              <a:t>) </a:t>
            </a:r>
          </a:p>
          <a:p>
            <a:pPr lvl="2"/>
            <a:r>
              <a:rPr lang="en-US" i="1" dirty="0" smtClean="0"/>
              <a:t>Multi-level</a:t>
            </a:r>
            <a:r>
              <a:rPr lang="en-US" dirty="0" smtClean="0"/>
              <a:t>, or </a:t>
            </a:r>
            <a:r>
              <a:rPr lang="en-US" i="1" dirty="0" smtClean="0"/>
              <a:t>multi-tiered</a:t>
            </a:r>
          </a:p>
          <a:p>
            <a:pPr lvl="2"/>
            <a:r>
              <a:rPr lang="en-US" i="1" dirty="0" smtClean="0"/>
              <a:t>Hybrid model</a:t>
            </a:r>
          </a:p>
          <a:p>
            <a:pPr lvl="1"/>
            <a:r>
              <a:rPr lang="en-US" dirty="0" smtClean="0"/>
              <a:t>Attracting Affiliates </a:t>
            </a:r>
          </a:p>
          <a:p>
            <a:pPr lvl="1"/>
            <a:r>
              <a:rPr lang="en-US" dirty="0" smtClean="0"/>
              <a:t>Monitoring an Affiliate Program</a:t>
            </a:r>
          </a:p>
          <a:p>
            <a:pPr lvl="1"/>
            <a:r>
              <a:rPr lang="en-US" dirty="0" smtClean="0"/>
              <a:t>Affiliate Solution Providers</a:t>
            </a:r>
          </a:p>
          <a:p>
            <a:pPr lvl="1"/>
            <a:r>
              <a:rPr lang="en-US" dirty="0" smtClean="0"/>
              <a:t>Costs and Taxation of Affiliate Programs</a:t>
            </a:r>
          </a:p>
          <a:p>
            <a:pPr lvl="1"/>
            <a:r>
              <a:rPr lang="en-US" dirty="0" smtClean="0"/>
              <a:t>Affiliate Program Directories and Search Engines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Lecture 30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Globalization</a:t>
            </a:r>
          </a:p>
          <a:p>
            <a:pPr lvl="1"/>
            <a:r>
              <a:rPr lang="en-US" dirty="0" smtClean="0"/>
              <a:t>Accounting for Legal and Cultural differences</a:t>
            </a:r>
          </a:p>
          <a:p>
            <a:pPr lvl="1"/>
            <a:r>
              <a:rPr lang="en-US" dirty="0" smtClean="0"/>
              <a:t>International Internet Regulations</a:t>
            </a:r>
          </a:p>
          <a:p>
            <a:pPr lvl="1"/>
            <a:r>
              <a:rPr lang="en-US" dirty="0" smtClean="0"/>
              <a:t>Creating an e-Business with Global Capabilities </a:t>
            </a:r>
          </a:p>
          <a:p>
            <a:pPr lvl="1"/>
            <a:r>
              <a:rPr lang="en-US" dirty="0" smtClean="0"/>
              <a:t>Choosing an International Market</a:t>
            </a:r>
          </a:p>
          <a:p>
            <a:pPr lvl="1"/>
            <a:r>
              <a:rPr lang="en-US" dirty="0" smtClean="0"/>
              <a:t>Obtaining a local Internet address</a:t>
            </a:r>
          </a:p>
          <a:p>
            <a:pPr lvl="1"/>
            <a:r>
              <a:rPr lang="en-US" dirty="0" smtClean="0"/>
              <a:t>Internationalization and Localization</a:t>
            </a:r>
          </a:p>
          <a:p>
            <a:pPr lvl="1"/>
            <a:r>
              <a:rPr lang="en-US" dirty="0" smtClean="0"/>
              <a:t>Partnering and Hiring</a:t>
            </a:r>
          </a:p>
          <a:p>
            <a:pPr lvl="1"/>
            <a:r>
              <a:rPr lang="en-US" dirty="0" smtClean="0"/>
              <a:t>Distribution </a:t>
            </a:r>
          </a:p>
          <a:p>
            <a:pPr lvl="1"/>
            <a:r>
              <a:rPr lang="en-US" dirty="0" smtClean="0"/>
              <a:t>Promotions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Prayer </a:t>
            </a:r>
            <a:r>
              <a:rPr lang="en-US" b="1" smtClean="0"/>
              <a:t>for Success!</a:t>
            </a:r>
            <a:endParaRPr lang="en-US" b="1" dirty="0"/>
          </a:p>
        </p:txBody>
      </p:sp>
      <p:pic>
        <p:nvPicPr>
          <p:cNvPr id="4" name="Content Placeholder 3" descr="sc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3601" y="1162050"/>
            <a:ext cx="7594599" cy="5695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2891</TotalTime>
  <Words>431</Words>
  <Application>Microsoft Office PowerPoint</Application>
  <PresentationFormat>On-screen Show (4:3)</PresentationFormat>
  <Paragraphs>135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Lecture 32</vt:lpstr>
      <vt:lpstr>Slide 2</vt:lpstr>
      <vt:lpstr>Lecture 16</vt:lpstr>
      <vt:lpstr>Lecture 17</vt:lpstr>
      <vt:lpstr>Lecture 18</vt:lpstr>
      <vt:lpstr>Lecture 19</vt:lpstr>
      <vt:lpstr>Lecture 20</vt:lpstr>
      <vt:lpstr>Lecture 21</vt:lpstr>
      <vt:lpstr>Lecture 22</vt:lpstr>
      <vt:lpstr>Lecture 23</vt:lpstr>
      <vt:lpstr>Lecture 24</vt:lpstr>
      <vt:lpstr>Lecture 25</vt:lpstr>
      <vt:lpstr>Lecture 26</vt:lpstr>
      <vt:lpstr>Lecture 27</vt:lpstr>
      <vt:lpstr>Lecture 28</vt:lpstr>
      <vt:lpstr>Lecture 29</vt:lpstr>
      <vt:lpstr>Lecture 30</vt:lpstr>
      <vt:lpstr>Prayer for Success!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</dc:title>
  <dc:creator>Fahad</dc:creator>
  <cp:lastModifiedBy>NTS</cp:lastModifiedBy>
  <cp:revision>82</cp:revision>
  <dcterms:created xsi:type="dcterms:W3CDTF">2013-07-27T06:05:59Z</dcterms:created>
  <dcterms:modified xsi:type="dcterms:W3CDTF">2013-07-31T11:19:57Z</dcterms:modified>
</cp:coreProperties>
</file>