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docProps/custom.xml" ContentType="application/vnd.openxmlformats-officedocument.custom-properties+xml"/>
  <Override PartName="/ppt/commentAuthors.xml" ContentType="application/vnd.openxmlformats-officedocument.presentationml.commentAuthors+xml"/>
  <Override PartName="/ppt/comments/comment2.xml" ContentType="application/vnd.openxmlformats-officedocument.presentationml.comment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ms-powerpoint.presentation.macroEnabled.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comments/comment3.xml" ContentType="application/vnd.openxmlformats-officedocument.presentationml.comments+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comments/comment1.xml" ContentType="application/vnd.openxmlformats-officedocument.presentationml.comments+xml"/>
  <Override PartName="/ppt/notesSlides/notesSlide8.xml" ContentType="application/vnd.openxmlformats-officedocument.presentationml.notesSlide+xml"/>
  <Override PartName="/ppt/notesSlides/notesSlide11.xml" ContentType="application/vnd.openxmlformats-officedocument.presentationml.notesSlide+xml"/>
  <Default Extension="gif" ContentType="image/gif"/>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668" r:id="rId2"/>
  </p:sldMasterIdLst>
  <p:notesMasterIdLst>
    <p:notesMasterId r:id="rId23"/>
  </p:notesMasterIdLst>
  <p:handoutMasterIdLst>
    <p:handoutMasterId r:id="rId24"/>
  </p:handoutMasterIdLst>
  <p:sldIdLst>
    <p:sldId id="467" r:id="rId3"/>
    <p:sldId id="501" r:id="rId4"/>
    <p:sldId id="549" r:id="rId5"/>
    <p:sldId id="533" r:id="rId6"/>
    <p:sldId id="534" r:id="rId7"/>
    <p:sldId id="535" r:id="rId8"/>
    <p:sldId id="614" r:id="rId9"/>
    <p:sldId id="500" r:id="rId10"/>
    <p:sldId id="496" r:id="rId11"/>
    <p:sldId id="550" r:id="rId12"/>
    <p:sldId id="368" r:id="rId13"/>
    <p:sldId id="484" r:id="rId14"/>
    <p:sldId id="370" r:id="rId15"/>
    <p:sldId id="371" r:id="rId16"/>
    <p:sldId id="497" r:id="rId17"/>
    <p:sldId id="615" r:id="rId18"/>
    <p:sldId id="493" r:id="rId19"/>
    <p:sldId id="499" r:id="rId20"/>
    <p:sldId id="369" r:id="rId21"/>
    <p:sldId id="495" r:id="rId22"/>
  </p:sldIdLst>
  <p:sldSz cx="9144000" cy="6858000" type="screen4x3"/>
  <p:notesSz cx="9144000" cy="6858000"/>
  <p:defaultTextStyle>
    <a:defPPr>
      <a:defRPr lang="de-DE"/>
    </a:defPPr>
    <a:lvl1pPr algn="l" rtl="0" fontAlgn="base">
      <a:spcBef>
        <a:spcPct val="0"/>
      </a:spcBef>
      <a:spcAft>
        <a:spcPct val="0"/>
      </a:spcAft>
      <a:defRPr sz="2000" kern="1200">
        <a:solidFill>
          <a:schemeClr val="tx1"/>
        </a:solidFill>
        <a:latin typeface="Arial" charset="0"/>
        <a:ea typeface="+mn-ea"/>
        <a:cs typeface="+mn-cs"/>
      </a:defRPr>
    </a:lvl1pPr>
    <a:lvl2pPr marL="457200" algn="l" rtl="0" fontAlgn="base">
      <a:spcBef>
        <a:spcPct val="0"/>
      </a:spcBef>
      <a:spcAft>
        <a:spcPct val="0"/>
      </a:spcAft>
      <a:defRPr sz="2000" kern="1200">
        <a:solidFill>
          <a:schemeClr val="tx1"/>
        </a:solidFill>
        <a:latin typeface="Arial" charset="0"/>
        <a:ea typeface="+mn-ea"/>
        <a:cs typeface="+mn-cs"/>
      </a:defRPr>
    </a:lvl2pPr>
    <a:lvl3pPr marL="914400" algn="l" rtl="0" fontAlgn="base">
      <a:spcBef>
        <a:spcPct val="0"/>
      </a:spcBef>
      <a:spcAft>
        <a:spcPct val="0"/>
      </a:spcAft>
      <a:defRPr sz="2000" kern="1200">
        <a:solidFill>
          <a:schemeClr val="tx1"/>
        </a:solidFill>
        <a:latin typeface="Arial" charset="0"/>
        <a:ea typeface="+mn-ea"/>
        <a:cs typeface="+mn-cs"/>
      </a:defRPr>
    </a:lvl3pPr>
    <a:lvl4pPr marL="1371600" algn="l" rtl="0" fontAlgn="base">
      <a:spcBef>
        <a:spcPct val="0"/>
      </a:spcBef>
      <a:spcAft>
        <a:spcPct val="0"/>
      </a:spcAft>
      <a:defRPr sz="2000" kern="1200">
        <a:solidFill>
          <a:schemeClr val="tx1"/>
        </a:solidFill>
        <a:latin typeface="Arial" charset="0"/>
        <a:ea typeface="+mn-ea"/>
        <a:cs typeface="+mn-cs"/>
      </a:defRPr>
    </a:lvl4pPr>
    <a:lvl5pPr marL="1828800" algn="l" rtl="0" fontAlgn="base">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FSC" initials="F" lastIdx="8"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4064E"/>
    <a:srgbClr val="FFD653"/>
    <a:srgbClr val="FF7575"/>
    <a:srgbClr val="740000"/>
    <a:srgbClr val="61765A"/>
    <a:srgbClr val="FF2525"/>
    <a:srgbClr val="66FF99"/>
    <a:srgbClr val="005800"/>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191" autoAdjust="0"/>
    <p:restoredTop sz="88615" autoAdjust="0"/>
  </p:normalViewPr>
  <p:slideViewPr>
    <p:cSldViewPr snapToGrid="0">
      <p:cViewPr varScale="1">
        <p:scale>
          <a:sx n="63" d="100"/>
          <a:sy n="63" d="100"/>
        </p:scale>
        <p:origin x="-594" y="-96"/>
      </p:cViewPr>
      <p:guideLst>
        <p:guide orient="horz" pos="778"/>
        <p:guide orient="horz" pos="3926"/>
        <p:guide pos="5471"/>
        <p:guide pos="289"/>
        <p:guide pos="2868"/>
        <p:guide pos="5667"/>
        <p:guide pos="43"/>
        <p:guide pos="18"/>
      </p:guideLst>
    </p:cSldViewPr>
  </p:slideViewPr>
  <p:outlineViewPr>
    <p:cViewPr>
      <p:scale>
        <a:sx n="33" d="100"/>
        <a:sy n="33" d="100"/>
      </p:scale>
      <p:origin x="0" y="5766"/>
    </p:cViewPr>
  </p:outlineViewPr>
  <p:notesTextViewPr>
    <p:cViewPr>
      <p:scale>
        <a:sx n="100" d="100"/>
        <a:sy n="100" d="100"/>
      </p:scale>
      <p:origin x="0" y="0"/>
    </p:cViewPr>
  </p:notesTextViewPr>
  <p:sorterViewPr>
    <p:cViewPr>
      <p:scale>
        <a:sx n="66" d="100"/>
        <a:sy n="66" d="100"/>
      </p:scale>
      <p:origin x="0" y="0"/>
    </p:cViewPr>
  </p:sorterViewPr>
  <p:gridSpacing cx="936345600" cy="9363456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handoutMaster" Target="handoutMasters/handout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08-02-18T14:36:39.693" idx="8">
    <p:pos x="1680" y="972"/>
    <p:text>Printed in The News (International), 7th February 2008.</p:text>
  </p:cm>
</p:cmLst>
</file>

<file path=ppt/comments/comment2.xml><?xml version="1.0" encoding="utf-8"?>
<p:cmLst xmlns:a="http://schemas.openxmlformats.org/drawingml/2006/main" xmlns:r="http://schemas.openxmlformats.org/officeDocument/2006/relationships" xmlns:p="http://schemas.openxmlformats.org/presentationml/2006/main">
  <p:cm authorId="0" dt="2008-02-18T14:36:39.693" idx="6">
    <p:pos x="1680" y="972"/>
    <p:text>Printed in The News (International), 7th February 2008.</p:text>
  </p:cm>
</p:cmLst>
</file>

<file path=ppt/comments/comment3.xml><?xml version="1.0" encoding="utf-8"?>
<p:cmLst xmlns:a="http://schemas.openxmlformats.org/drawingml/2006/main" xmlns:r="http://schemas.openxmlformats.org/officeDocument/2006/relationships" xmlns:p="http://schemas.openxmlformats.org/presentationml/2006/main">
  <p:cm authorId="0" dt="2008-02-18T14:36:39.693" idx="7">
    <p:pos x="1680" y="972"/>
    <p:text>Printed in The News (International), 7th February 2008.</p:tex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sz="quarter" idx="1"/>
          </p:nvPr>
        </p:nvSpPr>
        <p:spPr>
          <a:xfrm>
            <a:off x="5180013" y="0"/>
            <a:ext cx="3962400" cy="342900"/>
          </a:xfrm>
          <a:prstGeom prst="rect">
            <a:avLst/>
          </a:prstGeom>
        </p:spPr>
        <p:txBody>
          <a:bodyPr vert="horz" lIns="91440" tIns="45720" rIns="91440" bIns="45720" rtlCol="0"/>
          <a:lstStyle>
            <a:lvl1pPr algn="r">
              <a:defRPr sz="1200"/>
            </a:lvl1pPr>
          </a:lstStyle>
          <a:p>
            <a:pPr>
              <a:defRPr/>
            </a:pPr>
            <a:fld id="{B48322A2-E73E-4B73-885A-52FAB51D858F}" type="datetimeFigureOut">
              <a:rPr lang="en-US"/>
              <a:pPr>
                <a:defRPr/>
              </a:pPr>
              <a:t>10/3/2013</a:t>
            </a:fld>
            <a:endParaRPr lang="en-US"/>
          </a:p>
        </p:txBody>
      </p:sp>
      <p:sp>
        <p:nvSpPr>
          <p:cNvPr id="4" name="Footer Placeholder 3"/>
          <p:cNvSpPr>
            <a:spLocks noGrp="1"/>
          </p:cNvSpPr>
          <p:nvPr>
            <p:ph type="ftr" sz="quarter" idx="2"/>
          </p:nvPr>
        </p:nvSpPr>
        <p:spPr>
          <a:xfrm>
            <a:off x="0" y="6513513"/>
            <a:ext cx="3962400" cy="342900"/>
          </a:xfrm>
          <a:prstGeom prst="rect">
            <a:avLst/>
          </a:prstGeom>
        </p:spPr>
        <p:txBody>
          <a:bodyPr vert="horz" lIns="91440" tIns="45720" rIns="91440" bIns="45720" rtlCol="0" anchor="b"/>
          <a:lstStyle>
            <a:lvl1pPr algn="l">
              <a:defRPr sz="1200"/>
            </a:lvl1pPr>
          </a:lstStyle>
          <a:p>
            <a:pPr>
              <a:defRPr/>
            </a:pPr>
            <a:endParaRPr lang="en-US"/>
          </a:p>
        </p:txBody>
      </p:sp>
      <p:sp>
        <p:nvSpPr>
          <p:cNvPr id="5" name="Slide Number Placeholder 4"/>
          <p:cNvSpPr>
            <a:spLocks noGrp="1"/>
          </p:cNvSpPr>
          <p:nvPr>
            <p:ph type="sldNum" sz="quarter" idx="3"/>
          </p:nvPr>
        </p:nvSpPr>
        <p:spPr>
          <a:xfrm>
            <a:off x="5180013" y="6513513"/>
            <a:ext cx="3962400" cy="342900"/>
          </a:xfrm>
          <a:prstGeom prst="rect">
            <a:avLst/>
          </a:prstGeom>
        </p:spPr>
        <p:txBody>
          <a:bodyPr vert="horz" lIns="91440" tIns="45720" rIns="91440" bIns="45720" rtlCol="0" anchor="b"/>
          <a:lstStyle>
            <a:lvl1pPr algn="r">
              <a:defRPr sz="1200"/>
            </a:lvl1pPr>
          </a:lstStyle>
          <a:p>
            <a:pPr>
              <a:defRPr/>
            </a:pPr>
            <a:fld id="{06096B25-0F35-4679-B2EC-46D8684A5B40}"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p>
        </p:txBody>
      </p:sp>
      <p:sp>
        <p:nvSpPr>
          <p:cNvPr id="73731" name="Rectangle 3"/>
          <p:cNvSpPr>
            <a:spLocks noGrp="1" noChangeArrowheads="1"/>
          </p:cNvSpPr>
          <p:nvPr>
            <p:ph type="dt"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p>
        </p:txBody>
      </p:sp>
      <p:sp>
        <p:nvSpPr>
          <p:cNvPr id="32772" name="Rectangle 4"/>
          <p:cNvSpPr>
            <a:spLocks noGrp="1" noRot="1" noChangeAspect="1" noChangeArrowheads="1" noTextEdit="1"/>
          </p:cNvSpPr>
          <p:nvPr>
            <p:ph type="sldImg" idx="2"/>
          </p:nvPr>
        </p:nvSpPr>
        <p:spPr bwMode="auto">
          <a:xfrm>
            <a:off x="2857500" y="514350"/>
            <a:ext cx="3429000" cy="2571750"/>
          </a:xfrm>
          <a:prstGeom prst="rect">
            <a:avLst/>
          </a:prstGeom>
          <a:noFill/>
          <a:ln w="9525">
            <a:solidFill>
              <a:srgbClr val="000000"/>
            </a:solidFill>
            <a:miter lim="800000"/>
            <a:headEnd/>
            <a:tailEnd/>
          </a:ln>
        </p:spPr>
      </p:sp>
      <p:sp>
        <p:nvSpPr>
          <p:cNvPr id="73733" name="Rectangle 5"/>
          <p:cNvSpPr>
            <a:spLocks noGrp="1" noChangeArrowheads="1"/>
          </p:cNvSpPr>
          <p:nvPr>
            <p:ph type="body" sz="quarter" idx="3"/>
          </p:nvPr>
        </p:nvSpPr>
        <p:spPr bwMode="auto">
          <a:xfrm>
            <a:off x="914400" y="3257550"/>
            <a:ext cx="7315200" cy="30861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Click to edit Master text styles</a:t>
            </a:r>
          </a:p>
          <a:p>
            <a:pPr lvl="1"/>
            <a:r>
              <a:rPr lang="de-DE" noProof="0" smtClean="0"/>
              <a:t>Second level</a:t>
            </a:r>
          </a:p>
          <a:p>
            <a:pPr lvl="2"/>
            <a:r>
              <a:rPr lang="de-DE" noProof="0" smtClean="0"/>
              <a:t>Third level</a:t>
            </a:r>
          </a:p>
          <a:p>
            <a:pPr lvl="3"/>
            <a:r>
              <a:rPr lang="de-DE" noProof="0" smtClean="0"/>
              <a:t>Fourth level</a:t>
            </a:r>
          </a:p>
          <a:p>
            <a:pPr lvl="4"/>
            <a:r>
              <a:rPr lang="de-DE" noProof="0" smtClean="0"/>
              <a:t>Fifth level</a:t>
            </a:r>
          </a:p>
        </p:txBody>
      </p:sp>
      <p:sp>
        <p:nvSpPr>
          <p:cNvPr id="73734" name="Rectangle 6"/>
          <p:cNvSpPr>
            <a:spLocks noGrp="1" noChangeArrowheads="1"/>
          </p:cNvSpPr>
          <p:nvPr>
            <p:ph type="ftr" sz="quarter" idx="4"/>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p>
        </p:txBody>
      </p:sp>
      <p:sp>
        <p:nvSpPr>
          <p:cNvPr id="73735" name="Rectangle 7"/>
          <p:cNvSpPr>
            <a:spLocks noGrp="1" noChangeArrowheads="1"/>
          </p:cNvSpPr>
          <p:nvPr>
            <p:ph type="sldNum" sz="quarter" idx="5"/>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606A4008-E0A5-4889-8D82-8F48F80FF8FE}" type="slidenum">
              <a:rPr lang="de-DE"/>
              <a:pPr>
                <a:defRPr/>
              </a:pPr>
              <a:t>‹#›</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a:noFill/>
        </p:spPr>
        <p:txBody>
          <a:bodyPr/>
          <a:lstStyle/>
          <a:p>
            <a:fld id="{F275EFB4-CB38-480F-BED0-51E80ECCBBE2}" type="slidenum">
              <a:rPr lang="de-DE" smtClean="0"/>
              <a:pPr/>
              <a:t>1</a:t>
            </a:fld>
            <a:endParaRPr lang="de-DE" smtClean="0"/>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a:ln/>
        </p:spPr>
      </p:sp>
      <p:sp>
        <p:nvSpPr>
          <p:cNvPr id="37890" name="Notes Placeholder 2"/>
          <p:cNvSpPr>
            <a:spLocks noGrp="1"/>
          </p:cNvSpPr>
          <p:nvPr>
            <p:ph type="body" idx="1"/>
          </p:nvPr>
        </p:nvSpPr>
        <p:spPr>
          <a:noFill/>
          <a:ln/>
        </p:spPr>
        <p:txBody>
          <a:bodyPr/>
          <a:lstStyle/>
          <a:p>
            <a:endParaRPr lang="en-US" smtClean="0"/>
          </a:p>
        </p:txBody>
      </p:sp>
      <p:sp>
        <p:nvSpPr>
          <p:cNvPr id="37891" name="Slide Number Placeholder 3"/>
          <p:cNvSpPr>
            <a:spLocks noGrp="1"/>
          </p:cNvSpPr>
          <p:nvPr>
            <p:ph type="sldNum" sz="quarter" idx="5"/>
          </p:nvPr>
        </p:nvSpPr>
        <p:spPr>
          <a:noFill/>
        </p:spPr>
        <p:txBody>
          <a:bodyPr/>
          <a:lstStyle/>
          <a:p>
            <a:fld id="{7CB199EB-35F3-40F8-BD3E-D100E17D7295}" type="slidenum">
              <a:rPr lang="de-DE" smtClean="0"/>
              <a:pPr/>
              <a:t>2</a:t>
            </a:fld>
            <a:endParaRPr lang="de-DE"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7"/>
          <p:cNvSpPr>
            <a:spLocks noGrp="1" noChangeArrowheads="1"/>
          </p:cNvSpPr>
          <p:nvPr>
            <p:ph type="sldNum" sz="quarter" idx="5"/>
          </p:nvPr>
        </p:nvSpPr>
        <p:spPr>
          <a:noFill/>
        </p:spPr>
        <p:txBody>
          <a:bodyPr/>
          <a:lstStyle/>
          <a:p>
            <a:fld id="{79ECEF36-A31D-48DA-80F6-6CC24F98A0B1}" type="slidenum">
              <a:rPr lang="de-DE" smtClean="0"/>
              <a:pPr/>
              <a:t>3</a:t>
            </a:fld>
            <a:endParaRPr lang="de-DE" smtClean="0"/>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a:ln/>
        </p:spPr>
        <p:txBody>
          <a:bodyPr/>
          <a:lstStyle/>
          <a:p>
            <a:pPr eaLnBrk="1" hangingPunct="1"/>
            <a:r>
              <a:rPr lang="de-DE" smtClean="0"/>
              <a:t>Situation Vacant on Contract Basis: The News (International), 7th February 2008</a:t>
            </a:r>
          </a:p>
          <a:p>
            <a:pPr eaLnBrk="1" hangingPunct="1"/>
            <a:r>
              <a:rPr lang="de-DE" smtClean="0"/>
              <a:t>Proctor International (Pvt) Ltd.: The News on Sunday, 9th December 2007</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7"/>
          <p:cNvSpPr>
            <a:spLocks noGrp="1" noChangeArrowheads="1"/>
          </p:cNvSpPr>
          <p:nvPr>
            <p:ph type="sldNum" sz="quarter" idx="5"/>
          </p:nvPr>
        </p:nvSpPr>
        <p:spPr>
          <a:noFill/>
        </p:spPr>
        <p:txBody>
          <a:bodyPr/>
          <a:lstStyle/>
          <a:p>
            <a:fld id="{4DC8C437-1454-462C-A74C-BBCA03431818}" type="slidenum">
              <a:rPr lang="de-DE" smtClean="0"/>
              <a:pPr/>
              <a:t>4</a:t>
            </a:fld>
            <a:endParaRPr lang="de-DE" smtClean="0"/>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p:spPr>
        <p:txBody>
          <a:bodyPr/>
          <a:lstStyle/>
          <a:p>
            <a:pPr eaLnBrk="1" hangingPunct="1"/>
            <a:r>
              <a:rPr lang="de-DE" smtClean="0"/>
              <a:t>Situation Vacant on Contract Basis: The News (International), 7th February 2008</a:t>
            </a:r>
          </a:p>
          <a:p>
            <a:pPr eaLnBrk="1" hangingPunct="1"/>
            <a:r>
              <a:rPr lang="de-DE" smtClean="0"/>
              <a:t>Proctor International (Pvt) Ltd.: The News on Sunday, 9th December 2007</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7"/>
          <p:cNvSpPr>
            <a:spLocks noGrp="1" noChangeArrowheads="1"/>
          </p:cNvSpPr>
          <p:nvPr>
            <p:ph type="sldNum" sz="quarter" idx="5"/>
          </p:nvPr>
        </p:nvSpPr>
        <p:spPr>
          <a:noFill/>
        </p:spPr>
        <p:txBody>
          <a:bodyPr/>
          <a:lstStyle/>
          <a:p>
            <a:fld id="{8861EAB6-1967-425A-B05B-EA64BFCBEF4B}" type="slidenum">
              <a:rPr lang="de-DE" smtClean="0"/>
              <a:pPr/>
              <a:t>5</a:t>
            </a:fld>
            <a:endParaRPr lang="de-DE" smtClean="0"/>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p:spPr>
        <p:txBody>
          <a:bodyPr/>
          <a:lstStyle/>
          <a:p>
            <a:pPr eaLnBrk="1" hangingPunct="1"/>
            <a:r>
              <a:rPr lang="de-DE" smtClean="0"/>
              <a:t>Situation Vacant on Contract Basis: The News (International), 7th February 2008</a:t>
            </a:r>
          </a:p>
          <a:p>
            <a:pPr eaLnBrk="1" hangingPunct="1"/>
            <a:r>
              <a:rPr lang="de-DE" smtClean="0"/>
              <a:t>Proctor International (Pvt) Ltd.: The News on Sunday, 9th December 2007</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Slide Image Placeholder 1"/>
          <p:cNvSpPr>
            <a:spLocks noGrp="1" noRot="1" noChangeAspect="1" noTextEdit="1"/>
          </p:cNvSpPr>
          <p:nvPr>
            <p:ph type="sldImg"/>
          </p:nvPr>
        </p:nvSpPr>
        <p:spPr>
          <a:ln/>
        </p:spPr>
      </p:sp>
      <p:sp>
        <p:nvSpPr>
          <p:cNvPr id="46082" name="Notes Placeholder 2"/>
          <p:cNvSpPr>
            <a:spLocks noGrp="1"/>
          </p:cNvSpPr>
          <p:nvPr>
            <p:ph type="body" idx="1"/>
          </p:nvPr>
        </p:nvSpPr>
        <p:spPr>
          <a:noFill/>
          <a:ln/>
        </p:spPr>
        <p:txBody>
          <a:bodyPr/>
          <a:lstStyle/>
          <a:p>
            <a:endParaRPr lang="en-US" smtClean="0"/>
          </a:p>
        </p:txBody>
      </p:sp>
      <p:sp>
        <p:nvSpPr>
          <p:cNvPr id="46083" name="Slide Number Placeholder 3"/>
          <p:cNvSpPr>
            <a:spLocks noGrp="1"/>
          </p:cNvSpPr>
          <p:nvPr>
            <p:ph type="sldNum" sz="quarter" idx="5"/>
          </p:nvPr>
        </p:nvSpPr>
        <p:spPr>
          <a:noFill/>
        </p:spPr>
        <p:txBody>
          <a:bodyPr/>
          <a:lstStyle/>
          <a:p>
            <a:fld id="{B030C265-BB96-4D81-8A5B-AD430081C770}" type="slidenum">
              <a:rPr lang="de-DE" smtClean="0"/>
              <a:pPr/>
              <a:t>6</a:t>
            </a:fld>
            <a:endParaRPr lang="de-DE"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noTextEdit="1"/>
          </p:cNvSpPr>
          <p:nvPr>
            <p:ph type="sldImg"/>
          </p:nvPr>
        </p:nvSpPr>
        <p:spPr>
          <a:ln/>
        </p:spPr>
      </p:sp>
      <p:sp>
        <p:nvSpPr>
          <p:cNvPr id="48130" name="Notes Placeholder 2"/>
          <p:cNvSpPr>
            <a:spLocks noGrp="1"/>
          </p:cNvSpPr>
          <p:nvPr>
            <p:ph type="body" idx="1"/>
          </p:nvPr>
        </p:nvSpPr>
        <p:spPr>
          <a:noFill/>
          <a:ln/>
        </p:spPr>
        <p:txBody>
          <a:bodyPr/>
          <a:lstStyle/>
          <a:p>
            <a:endParaRPr lang="en-US" smtClean="0"/>
          </a:p>
        </p:txBody>
      </p:sp>
      <p:sp>
        <p:nvSpPr>
          <p:cNvPr id="48131" name="Slide Number Placeholder 3"/>
          <p:cNvSpPr>
            <a:spLocks noGrp="1"/>
          </p:cNvSpPr>
          <p:nvPr>
            <p:ph type="sldNum" sz="quarter" idx="5"/>
          </p:nvPr>
        </p:nvSpPr>
        <p:spPr>
          <a:noFill/>
        </p:spPr>
        <p:txBody>
          <a:bodyPr/>
          <a:lstStyle/>
          <a:p>
            <a:fld id="{0E75E412-D482-489D-BB0F-C45FBFD71D6F}" type="slidenum">
              <a:rPr lang="de-DE" smtClean="0"/>
              <a:pPr/>
              <a:t>7</a:t>
            </a:fld>
            <a:endParaRPr lang="de-DE"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7"/>
          <p:cNvSpPr>
            <a:spLocks noGrp="1" noChangeArrowheads="1"/>
          </p:cNvSpPr>
          <p:nvPr>
            <p:ph type="sldNum" sz="quarter" idx="5"/>
          </p:nvPr>
        </p:nvSpPr>
        <p:spPr>
          <a:noFill/>
        </p:spPr>
        <p:txBody>
          <a:bodyPr/>
          <a:lstStyle/>
          <a:p>
            <a:fld id="{86429B5A-D7A0-4D6C-AB45-41FA57981034}" type="slidenum">
              <a:rPr lang="de-DE" smtClean="0"/>
              <a:pPr/>
              <a:t>8</a:t>
            </a:fld>
            <a:endParaRPr lang="de-DE" smtClean="0"/>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Slide Image Placeholder 1"/>
          <p:cNvSpPr>
            <a:spLocks noGrp="1" noRot="1" noChangeAspect="1" noTextEdit="1"/>
          </p:cNvSpPr>
          <p:nvPr>
            <p:ph type="sldImg"/>
          </p:nvPr>
        </p:nvSpPr>
        <p:spPr>
          <a:ln/>
        </p:spPr>
      </p:sp>
      <p:sp>
        <p:nvSpPr>
          <p:cNvPr id="52226" name="Notes Placeholder 2"/>
          <p:cNvSpPr>
            <a:spLocks noGrp="1"/>
          </p:cNvSpPr>
          <p:nvPr>
            <p:ph type="body" idx="1"/>
          </p:nvPr>
        </p:nvSpPr>
        <p:spPr>
          <a:noFill/>
          <a:ln/>
        </p:spPr>
        <p:txBody>
          <a:bodyPr/>
          <a:lstStyle/>
          <a:p>
            <a:endParaRPr lang="en-US" smtClean="0"/>
          </a:p>
        </p:txBody>
      </p:sp>
      <p:sp>
        <p:nvSpPr>
          <p:cNvPr id="52227" name="Slide Number Placeholder 3"/>
          <p:cNvSpPr>
            <a:spLocks noGrp="1"/>
          </p:cNvSpPr>
          <p:nvPr>
            <p:ph type="sldNum" sz="quarter" idx="5"/>
          </p:nvPr>
        </p:nvSpPr>
        <p:spPr>
          <a:noFill/>
        </p:spPr>
        <p:txBody>
          <a:bodyPr/>
          <a:lstStyle/>
          <a:p>
            <a:fld id="{3A7923A8-CA6E-4E97-8D8C-AE5D04D8215D}" type="slidenum">
              <a:rPr lang="de-DE" smtClean="0"/>
              <a:pPr/>
              <a:t>9</a:t>
            </a:fld>
            <a:endParaRPr lang="de-DE"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Slide Image Placeholder 1"/>
          <p:cNvSpPr>
            <a:spLocks noGrp="1" noRot="1" noChangeAspect="1" noTextEdit="1"/>
          </p:cNvSpPr>
          <p:nvPr>
            <p:ph type="sldImg"/>
          </p:nvPr>
        </p:nvSpPr>
        <p:spPr>
          <a:ln/>
        </p:spPr>
      </p:sp>
      <p:sp>
        <p:nvSpPr>
          <p:cNvPr id="54274" name="Notes Placeholder 2"/>
          <p:cNvSpPr>
            <a:spLocks noGrp="1"/>
          </p:cNvSpPr>
          <p:nvPr>
            <p:ph type="body" idx="1"/>
          </p:nvPr>
        </p:nvSpPr>
        <p:spPr>
          <a:noFill/>
          <a:ln/>
        </p:spPr>
        <p:txBody>
          <a:bodyPr/>
          <a:lstStyle/>
          <a:p>
            <a:pPr>
              <a:lnSpc>
                <a:spcPts val="2300"/>
              </a:lnSpc>
              <a:spcBef>
                <a:spcPct val="0"/>
              </a:spcBef>
              <a:buSzPct val="130000"/>
              <a:buFont typeface="Verdana" pitchFamily="34" charset="0"/>
              <a:buChar char="›"/>
            </a:pPr>
            <a:r>
              <a:rPr lang="en-US" b="1" smtClean="0">
                <a:solidFill>
                  <a:srgbClr val="FFD653"/>
                </a:solidFill>
              </a:rPr>
              <a:t>ADVOCACY:</a:t>
            </a:r>
            <a:r>
              <a:rPr lang="en-US" smtClean="0">
                <a:solidFill>
                  <a:schemeClr val="bg1"/>
                </a:solidFill>
              </a:rPr>
              <a:t> Application of project management know-ledge and professional practices in and by organizations</a:t>
            </a:r>
          </a:p>
          <a:p>
            <a:pPr>
              <a:lnSpc>
                <a:spcPts val="2300"/>
              </a:lnSpc>
              <a:spcBef>
                <a:spcPct val="0"/>
              </a:spcBef>
              <a:buSzPct val="130000"/>
              <a:buFont typeface="Verdana" pitchFamily="34" charset="0"/>
              <a:buChar char="›"/>
            </a:pPr>
            <a:endParaRPr lang="de-DE" smtClean="0"/>
          </a:p>
          <a:p>
            <a:pPr>
              <a:lnSpc>
                <a:spcPts val="2300"/>
              </a:lnSpc>
              <a:spcBef>
                <a:spcPct val="0"/>
              </a:spcBef>
              <a:buClr>
                <a:srgbClr val="FFC000"/>
              </a:buClr>
              <a:buSzPct val="130000"/>
              <a:buFont typeface="Verdana" pitchFamily="34" charset="0"/>
              <a:buChar char="›"/>
            </a:pPr>
            <a:r>
              <a:rPr lang="en-US" b="1" smtClean="0">
                <a:solidFill>
                  <a:srgbClr val="FFD653"/>
                </a:solidFill>
              </a:rPr>
              <a:t>FACILITATION:</a:t>
            </a:r>
            <a:r>
              <a:rPr lang="en-US" smtClean="0">
                <a:solidFill>
                  <a:schemeClr val="bg1"/>
                </a:solidFill>
              </a:rPr>
              <a:t> Cooperation and networking between project professionals, associations, business and industry, government and academia</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DEVELOPMENT:</a:t>
            </a:r>
            <a:r>
              <a:rPr lang="en-US" smtClean="0">
                <a:solidFill>
                  <a:schemeClr val="bg1"/>
                </a:solidFill>
              </a:rPr>
              <a:t> Project management standards and metho-dologies</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TRAINING:</a:t>
            </a:r>
            <a:r>
              <a:rPr lang="en-US" smtClean="0">
                <a:solidFill>
                  <a:schemeClr val="bg1"/>
                </a:solidFill>
              </a:rPr>
              <a:t> Professional certification programmes and courses in project management for project managers, practitioners and others</a:t>
            </a:r>
          </a:p>
          <a:p>
            <a:pPr>
              <a:lnSpc>
                <a:spcPts val="2300"/>
              </a:lnSpc>
              <a:spcBef>
                <a:spcPct val="0"/>
              </a:spcBef>
              <a:buSzPct val="130000"/>
              <a:buFont typeface="Verdana" pitchFamily="34" charset="0"/>
              <a:buChar char="›"/>
            </a:pPr>
            <a:endParaRPr lang="de-DE" smtClean="0"/>
          </a:p>
          <a:p>
            <a:pPr>
              <a:lnSpc>
                <a:spcPts val="2300"/>
              </a:lnSpc>
              <a:spcBef>
                <a:spcPct val="0"/>
              </a:spcBef>
              <a:buClr>
                <a:srgbClr val="FFC000"/>
              </a:buClr>
              <a:buSzPct val="130000"/>
              <a:buFont typeface="Verdana" pitchFamily="34" charset="0"/>
              <a:buChar char="›"/>
            </a:pPr>
            <a:r>
              <a:rPr lang="en-US" b="1" smtClean="0">
                <a:solidFill>
                  <a:srgbClr val="FFD653"/>
                </a:solidFill>
              </a:rPr>
              <a:t>ORGANIZATION:</a:t>
            </a:r>
            <a:r>
              <a:rPr lang="en-US" smtClean="0">
                <a:solidFill>
                  <a:schemeClr val="bg1"/>
                </a:solidFill>
              </a:rPr>
              <a:t> Periodic event activities, such as, conferences, congresses, roundtables, seminars, symposia and workshops</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SPONSORSHIP: </a:t>
            </a:r>
            <a:r>
              <a:rPr lang="en-US" smtClean="0">
                <a:solidFill>
                  <a:schemeClr val="bg1"/>
                </a:solidFill>
              </a:rPr>
              <a:t>Research on project management and its diverse subject areas</a:t>
            </a:r>
          </a:p>
          <a:p>
            <a:pPr>
              <a:lnSpc>
                <a:spcPts val="2300"/>
              </a:lnSpc>
              <a:spcBef>
                <a:spcPct val="0"/>
              </a:spcBef>
              <a:buClr>
                <a:srgbClr val="FFC000"/>
              </a:buClr>
              <a:buSzPct val="130000"/>
              <a:buFont typeface="Verdana" pitchFamily="34" charset="0"/>
              <a:buChar char="›"/>
            </a:pPr>
            <a:endParaRPr lang="en-US" b="1" smtClean="0">
              <a:solidFill>
                <a:srgbClr val="FFD653"/>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PUBLICATION: </a:t>
            </a:r>
            <a:r>
              <a:rPr lang="en-US" smtClean="0">
                <a:solidFill>
                  <a:schemeClr val="bg1"/>
                </a:solidFill>
              </a:rPr>
              <a:t>Books, journals, magazines, or articles on project management </a:t>
            </a:r>
          </a:p>
          <a:p>
            <a:pPr>
              <a:lnSpc>
                <a:spcPts val="2300"/>
              </a:lnSpc>
              <a:spcBef>
                <a:spcPct val="0"/>
              </a:spcBef>
              <a:buClr>
                <a:srgbClr val="FFC000"/>
              </a:buClr>
              <a:buSzPct val="130000"/>
              <a:buFont typeface="Verdana" pitchFamily="34" charset="0"/>
              <a:buChar char="›"/>
            </a:pPr>
            <a:endParaRPr lang="en-US" smtClean="0">
              <a:solidFill>
                <a:schemeClr val="bg1"/>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DISSEMINATION:</a:t>
            </a:r>
            <a:r>
              <a:rPr lang="en-US" smtClean="0">
                <a:solidFill>
                  <a:schemeClr val="bg1"/>
                </a:solidFill>
              </a:rPr>
              <a:t> Knowledge and information about project management </a:t>
            </a:r>
          </a:p>
          <a:p>
            <a:pPr>
              <a:lnSpc>
                <a:spcPts val="2300"/>
              </a:lnSpc>
              <a:spcBef>
                <a:spcPct val="0"/>
              </a:spcBef>
              <a:buClr>
                <a:srgbClr val="FFC000"/>
              </a:buClr>
              <a:buSzPct val="130000"/>
              <a:buFont typeface="Verdana" pitchFamily="34" charset="0"/>
              <a:buChar char="›"/>
            </a:pPr>
            <a:endParaRPr lang="en-US" b="1" smtClean="0">
              <a:solidFill>
                <a:srgbClr val="FFD653"/>
              </a:solidFill>
            </a:endParaRPr>
          </a:p>
          <a:p>
            <a:pPr>
              <a:lnSpc>
                <a:spcPts val="2300"/>
              </a:lnSpc>
              <a:spcBef>
                <a:spcPct val="0"/>
              </a:spcBef>
              <a:buClr>
                <a:srgbClr val="FFC000"/>
              </a:buClr>
              <a:buSzPct val="130000"/>
              <a:buFont typeface="Verdana" pitchFamily="34" charset="0"/>
              <a:buChar char="›"/>
            </a:pPr>
            <a:r>
              <a:rPr lang="en-US" b="1" smtClean="0">
                <a:solidFill>
                  <a:srgbClr val="FFD653"/>
                </a:solidFill>
              </a:rPr>
              <a:t>ACKNOWLEDGEMENT: </a:t>
            </a:r>
            <a:r>
              <a:rPr lang="en-US" smtClean="0">
                <a:solidFill>
                  <a:schemeClr val="bg1"/>
                </a:solidFill>
              </a:rPr>
              <a:t>Awards to project management professionals for outstanding achievements </a:t>
            </a:r>
          </a:p>
          <a:p>
            <a:pPr>
              <a:lnSpc>
                <a:spcPts val="2300"/>
              </a:lnSpc>
              <a:spcBef>
                <a:spcPct val="0"/>
              </a:spcBef>
              <a:buClr>
                <a:srgbClr val="FFC000"/>
              </a:buClr>
              <a:buSzPct val="130000"/>
              <a:buFont typeface="Verdana" pitchFamily="34" charset="0"/>
              <a:buChar char="›"/>
            </a:pPr>
            <a:endParaRPr lang="en-US" smtClean="0"/>
          </a:p>
          <a:p>
            <a:endParaRPr lang="en-US" smtClean="0"/>
          </a:p>
        </p:txBody>
      </p:sp>
      <p:sp>
        <p:nvSpPr>
          <p:cNvPr id="54275" name="Slide Number Placeholder 3"/>
          <p:cNvSpPr>
            <a:spLocks noGrp="1"/>
          </p:cNvSpPr>
          <p:nvPr>
            <p:ph type="sldNum" sz="quarter" idx="5"/>
          </p:nvPr>
        </p:nvSpPr>
        <p:spPr>
          <a:noFill/>
        </p:spPr>
        <p:txBody>
          <a:bodyPr/>
          <a:lstStyle/>
          <a:p>
            <a:fld id="{24A9BCC8-2850-4289-9735-814A78ED48E1}" type="slidenum">
              <a:rPr lang="de-DE" smtClean="0"/>
              <a:pPr/>
              <a:t>10</a:t>
            </a:fld>
            <a:endParaRPr lang="de-DE"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7"/>
          <p:cNvSpPr>
            <a:spLocks noGrp="1" noChangeArrowheads="1"/>
          </p:cNvSpPr>
          <p:nvPr>
            <p:ph type="sldNum" sz="quarter" idx="5"/>
          </p:nvPr>
        </p:nvSpPr>
        <p:spPr>
          <a:noFill/>
        </p:spPr>
        <p:txBody>
          <a:bodyPr/>
          <a:lstStyle/>
          <a:p>
            <a:fld id="{1DB1F2CF-A2EF-47DE-8E04-038E510E18FC}" type="slidenum">
              <a:rPr lang="de-DE" smtClean="0"/>
              <a:pPr/>
              <a:t>11</a:t>
            </a:fld>
            <a:endParaRPr lang="de-DE" smtClean="0"/>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Slide Image Placeholder 1"/>
          <p:cNvSpPr>
            <a:spLocks noGrp="1" noRot="1" noChangeAspect="1" noTextEdit="1"/>
          </p:cNvSpPr>
          <p:nvPr>
            <p:ph type="sldImg"/>
          </p:nvPr>
        </p:nvSpPr>
        <p:spPr>
          <a:ln/>
        </p:spPr>
      </p:sp>
      <p:sp>
        <p:nvSpPr>
          <p:cNvPr id="58370" name="Notes Placeholder 2"/>
          <p:cNvSpPr>
            <a:spLocks noGrp="1"/>
          </p:cNvSpPr>
          <p:nvPr>
            <p:ph type="body" idx="1"/>
          </p:nvPr>
        </p:nvSpPr>
        <p:spPr>
          <a:noFill/>
          <a:ln/>
        </p:spPr>
        <p:txBody>
          <a:bodyPr/>
          <a:lstStyle/>
          <a:p>
            <a:endParaRPr lang="en-US" smtClean="0"/>
          </a:p>
        </p:txBody>
      </p:sp>
      <p:sp>
        <p:nvSpPr>
          <p:cNvPr id="58371" name="Slide Number Placeholder 3"/>
          <p:cNvSpPr>
            <a:spLocks noGrp="1"/>
          </p:cNvSpPr>
          <p:nvPr>
            <p:ph type="sldNum" sz="quarter" idx="5"/>
          </p:nvPr>
        </p:nvSpPr>
        <p:spPr>
          <a:noFill/>
        </p:spPr>
        <p:txBody>
          <a:bodyPr/>
          <a:lstStyle/>
          <a:p>
            <a:fld id="{30A435C5-A1AA-4797-A9B1-AF0CCE759779}" type="slidenum">
              <a:rPr lang="de-DE" smtClean="0"/>
              <a:pPr/>
              <a:t>12</a:t>
            </a:fld>
            <a:endParaRPr lang="de-DE"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p:cNvSpPr>
            <a:spLocks noGrp="1" noChangeArrowheads="1"/>
          </p:cNvSpPr>
          <p:nvPr>
            <p:ph type="sldNum" sz="quarter" idx="5"/>
          </p:nvPr>
        </p:nvSpPr>
        <p:spPr>
          <a:noFill/>
        </p:spPr>
        <p:txBody>
          <a:bodyPr/>
          <a:lstStyle/>
          <a:p>
            <a:fld id="{BA97501C-E623-40C7-8952-89BE22850702}" type="slidenum">
              <a:rPr lang="de-DE" smtClean="0"/>
              <a:pPr/>
              <a:t>13</a:t>
            </a:fld>
            <a:endParaRPr lang="de-DE" smtClean="0"/>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7"/>
          <p:cNvSpPr>
            <a:spLocks noGrp="1" noChangeArrowheads="1"/>
          </p:cNvSpPr>
          <p:nvPr>
            <p:ph type="sldNum" sz="quarter" idx="5"/>
          </p:nvPr>
        </p:nvSpPr>
        <p:spPr>
          <a:noFill/>
        </p:spPr>
        <p:txBody>
          <a:bodyPr/>
          <a:lstStyle/>
          <a:p>
            <a:fld id="{6DA7FDD4-7252-43E6-AA4C-27733FA4B8BC}" type="slidenum">
              <a:rPr lang="de-DE" smtClean="0"/>
              <a:pPr/>
              <a:t>14</a:t>
            </a:fld>
            <a:endParaRPr lang="de-DE" smtClean="0"/>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Slide Image Placeholder 1"/>
          <p:cNvSpPr>
            <a:spLocks noGrp="1" noRot="1" noChangeAspect="1" noTextEdit="1"/>
          </p:cNvSpPr>
          <p:nvPr>
            <p:ph type="sldImg"/>
          </p:nvPr>
        </p:nvSpPr>
        <p:spPr>
          <a:ln/>
        </p:spPr>
      </p:sp>
      <p:sp>
        <p:nvSpPr>
          <p:cNvPr id="64514" name="Notes Placeholder 2"/>
          <p:cNvSpPr>
            <a:spLocks noGrp="1"/>
          </p:cNvSpPr>
          <p:nvPr>
            <p:ph type="body" idx="1"/>
          </p:nvPr>
        </p:nvSpPr>
        <p:spPr>
          <a:noFill/>
          <a:ln/>
        </p:spPr>
        <p:txBody>
          <a:bodyPr/>
          <a:lstStyle/>
          <a:p>
            <a:endParaRPr lang="en-US" smtClean="0"/>
          </a:p>
        </p:txBody>
      </p:sp>
      <p:sp>
        <p:nvSpPr>
          <p:cNvPr id="64515" name="Slide Number Placeholder 3"/>
          <p:cNvSpPr>
            <a:spLocks noGrp="1"/>
          </p:cNvSpPr>
          <p:nvPr>
            <p:ph type="sldNum" sz="quarter" idx="5"/>
          </p:nvPr>
        </p:nvSpPr>
        <p:spPr>
          <a:noFill/>
        </p:spPr>
        <p:txBody>
          <a:bodyPr/>
          <a:lstStyle/>
          <a:p>
            <a:fld id="{6321D5F5-F199-4F55-AA85-743A686C9F5C}" type="slidenum">
              <a:rPr lang="de-DE" smtClean="0"/>
              <a:pPr/>
              <a:t>15</a:t>
            </a:fld>
            <a:endParaRPr lang="de-DE"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Slide Image Placeholder 1"/>
          <p:cNvSpPr>
            <a:spLocks noGrp="1" noRot="1" noChangeAspect="1" noTextEdit="1"/>
          </p:cNvSpPr>
          <p:nvPr>
            <p:ph type="sldImg"/>
          </p:nvPr>
        </p:nvSpPr>
        <p:spPr>
          <a:ln/>
        </p:spPr>
      </p:sp>
      <p:sp>
        <p:nvSpPr>
          <p:cNvPr id="66562" name="Notes Placeholder 2"/>
          <p:cNvSpPr>
            <a:spLocks noGrp="1"/>
          </p:cNvSpPr>
          <p:nvPr>
            <p:ph type="body" idx="1"/>
          </p:nvPr>
        </p:nvSpPr>
        <p:spPr>
          <a:noFill/>
          <a:ln/>
        </p:spPr>
        <p:txBody>
          <a:bodyPr/>
          <a:lstStyle/>
          <a:p>
            <a:endParaRPr lang="en-US" smtClean="0"/>
          </a:p>
        </p:txBody>
      </p:sp>
      <p:sp>
        <p:nvSpPr>
          <p:cNvPr id="66563" name="Slide Number Placeholder 3"/>
          <p:cNvSpPr>
            <a:spLocks noGrp="1"/>
          </p:cNvSpPr>
          <p:nvPr>
            <p:ph type="sldNum" sz="quarter" idx="5"/>
          </p:nvPr>
        </p:nvSpPr>
        <p:spPr>
          <a:noFill/>
        </p:spPr>
        <p:txBody>
          <a:bodyPr/>
          <a:lstStyle/>
          <a:p>
            <a:fld id="{D6F42FC0-5B54-426A-A3F7-4701E5C699B8}" type="slidenum">
              <a:rPr lang="de-DE" smtClean="0"/>
              <a:pPr/>
              <a:t>16</a:t>
            </a:fld>
            <a:endParaRPr lang="de-DE"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Slide Image Placeholder 1"/>
          <p:cNvSpPr>
            <a:spLocks noGrp="1" noRot="1" noChangeAspect="1" noTextEdit="1"/>
          </p:cNvSpPr>
          <p:nvPr>
            <p:ph type="sldImg"/>
          </p:nvPr>
        </p:nvSpPr>
        <p:spPr>
          <a:ln/>
        </p:spPr>
      </p:sp>
      <p:sp>
        <p:nvSpPr>
          <p:cNvPr id="68610" name="Notes Placeholder 2"/>
          <p:cNvSpPr>
            <a:spLocks noGrp="1"/>
          </p:cNvSpPr>
          <p:nvPr>
            <p:ph type="body" idx="1"/>
          </p:nvPr>
        </p:nvSpPr>
        <p:spPr>
          <a:noFill/>
          <a:ln/>
        </p:spPr>
        <p:txBody>
          <a:bodyPr/>
          <a:lstStyle/>
          <a:p>
            <a:endParaRPr lang="en-US" smtClean="0"/>
          </a:p>
        </p:txBody>
      </p:sp>
      <p:sp>
        <p:nvSpPr>
          <p:cNvPr id="68611" name="Slide Number Placeholder 3"/>
          <p:cNvSpPr>
            <a:spLocks noGrp="1"/>
          </p:cNvSpPr>
          <p:nvPr>
            <p:ph type="sldNum" sz="quarter" idx="5"/>
          </p:nvPr>
        </p:nvSpPr>
        <p:spPr>
          <a:noFill/>
        </p:spPr>
        <p:txBody>
          <a:bodyPr/>
          <a:lstStyle/>
          <a:p>
            <a:fld id="{51D0496C-95EB-4D80-BC44-010444599D91}" type="slidenum">
              <a:rPr lang="de-DE" smtClean="0"/>
              <a:pPr/>
              <a:t>17</a:t>
            </a:fld>
            <a:endParaRPr lang="de-DE"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Slide Image Placeholder 1"/>
          <p:cNvSpPr>
            <a:spLocks noGrp="1" noRot="1" noChangeAspect="1" noTextEdit="1"/>
          </p:cNvSpPr>
          <p:nvPr>
            <p:ph type="sldImg"/>
          </p:nvPr>
        </p:nvSpPr>
        <p:spPr>
          <a:ln/>
        </p:spPr>
      </p:sp>
      <p:sp>
        <p:nvSpPr>
          <p:cNvPr id="70658" name="Notes Placeholder 2"/>
          <p:cNvSpPr>
            <a:spLocks noGrp="1"/>
          </p:cNvSpPr>
          <p:nvPr>
            <p:ph type="body" idx="1"/>
          </p:nvPr>
        </p:nvSpPr>
        <p:spPr>
          <a:noFill/>
          <a:ln/>
        </p:spPr>
        <p:txBody>
          <a:bodyPr/>
          <a:lstStyle/>
          <a:p>
            <a:r>
              <a:rPr lang="en-US" smtClean="0">
                <a:solidFill>
                  <a:schemeClr val="bg1"/>
                </a:solidFill>
              </a:rPr>
              <a:t>An enormous amount of information about project management and all its constituent areas is also available on the internet.</a:t>
            </a:r>
            <a:endParaRPr lang="en-US" smtClean="0"/>
          </a:p>
        </p:txBody>
      </p:sp>
      <p:sp>
        <p:nvSpPr>
          <p:cNvPr id="70659" name="Slide Number Placeholder 3"/>
          <p:cNvSpPr>
            <a:spLocks noGrp="1"/>
          </p:cNvSpPr>
          <p:nvPr>
            <p:ph type="sldNum" sz="quarter" idx="5"/>
          </p:nvPr>
        </p:nvSpPr>
        <p:spPr>
          <a:noFill/>
        </p:spPr>
        <p:txBody>
          <a:bodyPr/>
          <a:lstStyle/>
          <a:p>
            <a:fld id="{8821C57E-4B5B-4457-9D57-2DA6560B3FB7}" type="slidenum">
              <a:rPr lang="de-DE" smtClean="0"/>
              <a:pPr/>
              <a:t>18</a:t>
            </a:fld>
            <a:endParaRPr lang="de-DE"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7"/>
          <p:cNvSpPr>
            <a:spLocks noGrp="1" noChangeArrowheads="1"/>
          </p:cNvSpPr>
          <p:nvPr>
            <p:ph type="sldNum" sz="quarter" idx="5"/>
          </p:nvPr>
        </p:nvSpPr>
        <p:spPr>
          <a:noFill/>
        </p:spPr>
        <p:txBody>
          <a:bodyPr/>
          <a:lstStyle/>
          <a:p>
            <a:fld id="{0311B53F-F52B-4F5D-ADE9-F4FEE22B9348}" type="slidenum">
              <a:rPr lang="de-DE" smtClean="0"/>
              <a:pPr/>
              <a:t>19</a:t>
            </a:fld>
            <a:endParaRPr lang="de-DE" smtClean="0"/>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Slide Image Placeholder 1"/>
          <p:cNvSpPr>
            <a:spLocks noGrp="1" noRot="1" noChangeAspect="1" noTextEdit="1"/>
          </p:cNvSpPr>
          <p:nvPr>
            <p:ph type="sldImg"/>
          </p:nvPr>
        </p:nvSpPr>
        <p:spPr>
          <a:ln/>
        </p:spPr>
      </p:sp>
      <p:sp>
        <p:nvSpPr>
          <p:cNvPr id="74754" name="Notes Placeholder 2"/>
          <p:cNvSpPr>
            <a:spLocks noGrp="1"/>
          </p:cNvSpPr>
          <p:nvPr>
            <p:ph type="body" idx="1"/>
          </p:nvPr>
        </p:nvSpPr>
        <p:spPr>
          <a:noFill/>
          <a:ln/>
        </p:spPr>
        <p:txBody>
          <a:bodyPr/>
          <a:lstStyle/>
          <a:p>
            <a:endParaRPr lang="en-US" smtClean="0"/>
          </a:p>
        </p:txBody>
      </p:sp>
      <p:sp>
        <p:nvSpPr>
          <p:cNvPr id="74755" name="Slide Number Placeholder 3"/>
          <p:cNvSpPr>
            <a:spLocks noGrp="1"/>
          </p:cNvSpPr>
          <p:nvPr>
            <p:ph type="sldNum" sz="quarter" idx="5"/>
          </p:nvPr>
        </p:nvSpPr>
        <p:spPr>
          <a:noFill/>
        </p:spPr>
        <p:txBody>
          <a:bodyPr/>
          <a:lstStyle/>
          <a:p>
            <a:fld id="{EAFD69AE-46BB-4A08-806D-B3D58BD9E819}" type="slidenum">
              <a:rPr lang="de-DE" smtClean="0"/>
              <a:pPr/>
              <a:t>20</a:t>
            </a:fld>
            <a:endParaRPr lang="de-DE"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1.jpe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0">
              <a:schemeClr val="tx2"/>
            </a:gs>
            <a:gs pos="50000">
              <a:srgbClr val="000046"/>
            </a:gs>
            <a:gs pos="100000">
              <a:schemeClr val="tx2"/>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Click to edit Master text styles</a:t>
            </a:r>
          </a:p>
          <a:p>
            <a:pPr lvl="1"/>
            <a:r>
              <a:rPr lang="de-DE" smtClean="0"/>
              <a:t>Second level</a:t>
            </a:r>
          </a:p>
          <a:p>
            <a:pPr lvl="2"/>
            <a:r>
              <a:rPr lang="de-DE" smtClean="0"/>
              <a:t>Third level</a:t>
            </a:r>
          </a:p>
          <a:p>
            <a:pPr lvl="3"/>
            <a:r>
              <a:rPr lang="de-DE" smtClean="0"/>
              <a:t>Fourth level</a:t>
            </a:r>
          </a:p>
          <a:p>
            <a:pPr lvl="4"/>
            <a:r>
              <a:rPr lang="de-DE" smtClean="0"/>
              <a:t>Fifth level</a:t>
            </a:r>
          </a:p>
        </p:txBody>
      </p:sp>
      <p:sp>
        <p:nvSpPr>
          <p:cNvPr id="1027" name="Rectangle 7"/>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Click to edit Master title style</a:t>
            </a:r>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2800" b="1">
          <a:solidFill>
            <a:srgbClr val="FF9900"/>
          </a:solidFill>
          <a:latin typeface="+mj-lt"/>
          <a:ea typeface="+mj-ea"/>
          <a:cs typeface="+mj-cs"/>
        </a:defRPr>
      </a:lvl1pPr>
      <a:lvl2pPr algn="ctr" rtl="0" eaLnBrk="0" fontAlgn="base" hangingPunct="0">
        <a:spcBef>
          <a:spcPct val="0"/>
        </a:spcBef>
        <a:spcAft>
          <a:spcPct val="0"/>
        </a:spcAft>
        <a:defRPr sz="2800" b="1">
          <a:solidFill>
            <a:srgbClr val="FF9900"/>
          </a:solidFill>
          <a:latin typeface="Verdana" pitchFamily="34" charset="0"/>
        </a:defRPr>
      </a:lvl2pPr>
      <a:lvl3pPr algn="ctr" rtl="0" eaLnBrk="0" fontAlgn="base" hangingPunct="0">
        <a:spcBef>
          <a:spcPct val="0"/>
        </a:spcBef>
        <a:spcAft>
          <a:spcPct val="0"/>
        </a:spcAft>
        <a:defRPr sz="2800" b="1">
          <a:solidFill>
            <a:srgbClr val="FF9900"/>
          </a:solidFill>
          <a:latin typeface="Verdana" pitchFamily="34" charset="0"/>
        </a:defRPr>
      </a:lvl3pPr>
      <a:lvl4pPr algn="ctr" rtl="0" eaLnBrk="0" fontAlgn="base" hangingPunct="0">
        <a:spcBef>
          <a:spcPct val="0"/>
        </a:spcBef>
        <a:spcAft>
          <a:spcPct val="0"/>
        </a:spcAft>
        <a:defRPr sz="2800" b="1">
          <a:solidFill>
            <a:srgbClr val="FF9900"/>
          </a:solidFill>
          <a:latin typeface="Verdana" pitchFamily="34" charset="0"/>
        </a:defRPr>
      </a:lvl4pPr>
      <a:lvl5pPr algn="ctr" rtl="0" eaLnBrk="0" fontAlgn="base" hangingPunct="0">
        <a:spcBef>
          <a:spcPct val="0"/>
        </a:spcBef>
        <a:spcAft>
          <a:spcPct val="0"/>
        </a:spcAft>
        <a:defRPr sz="2800" b="1">
          <a:solidFill>
            <a:srgbClr val="FF9900"/>
          </a:solidFill>
          <a:latin typeface="Verdana" pitchFamily="34" charset="0"/>
        </a:defRPr>
      </a:lvl5pPr>
      <a:lvl6pPr marL="457200" algn="ctr" rtl="0" fontAlgn="base">
        <a:spcBef>
          <a:spcPct val="0"/>
        </a:spcBef>
        <a:spcAft>
          <a:spcPct val="0"/>
        </a:spcAft>
        <a:defRPr sz="2800" b="1">
          <a:solidFill>
            <a:srgbClr val="FF9900"/>
          </a:solidFill>
          <a:latin typeface="Verdana" pitchFamily="34" charset="0"/>
        </a:defRPr>
      </a:lvl6pPr>
      <a:lvl7pPr marL="914400" algn="ctr" rtl="0" fontAlgn="base">
        <a:spcBef>
          <a:spcPct val="0"/>
        </a:spcBef>
        <a:spcAft>
          <a:spcPct val="0"/>
        </a:spcAft>
        <a:defRPr sz="2800" b="1">
          <a:solidFill>
            <a:srgbClr val="FF9900"/>
          </a:solidFill>
          <a:latin typeface="Verdana" pitchFamily="34" charset="0"/>
        </a:defRPr>
      </a:lvl7pPr>
      <a:lvl8pPr marL="1371600" algn="ctr" rtl="0" fontAlgn="base">
        <a:spcBef>
          <a:spcPct val="0"/>
        </a:spcBef>
        <a:spcAft>
          <a:spcPct val="0"/>
        </a:spcAft>
        <a:defRPr sz="2800" b="1">
          <a:solidFill>
            <a:srgbClr val="FF9900"/>
          </a:solidFill>
          <a:latin typeface="Verdana" pitchFamily="34" charset="0"/>
        </a:defRPr>
      </a:lvl8pPr>
      <a:lvl9pPr marL="1828800" algn="ctr" rtl="0" fontAlgn="base">
        <a:spcBef>
          <a:spcPct val="0"/>
        </a:spcBef>
        <a:spcAft>
          <a:spcPct val="0"/>
        </a:spcAft>
        <a:defRPr sz="2800" b="1">
          <a:solidFill>
            <a:srgbClr val="FF9900"/>
          </a:solidFill>
          <a:latin typeface="Verdana" pitchFamily="34" charset="0"/>
        </a:defRPr>
      </a:lvl9pPr>
    </p:titleStyle>
    <p:bodyStyle>
      <a:lvl1pPr marL="342900" indent="-342900" algn="l" rtl="0" eaLnBrk="0" fontAlgn="base" hangingPunct="0">
        <a:spcBef>
          <a:spcPct val="20000"/>
        </a:spcBef>
        <a:spcAft>
          <a:spcPct val="0"/>
        </a:spcAft>
        <a:buChar char="•"/>
        <a:defRPr sz="2000">
          <a:solidFill>
            <a:srgbClr val="D0FDFE"/>
          </a:solidFill>
          <a:latin typeface="+mn-lt"/>
          <a:ea typeface="+mn-ea"/>
          <a:cs typeface="+mn-cs"/>
        </a:defRPr>
      </a:lvl1pPr>
      <a:lvl2pPr marL="742950" indent="-285750" algn="l" rtl="0" eaLnBrk="0" fontAlgn="base" hangingPunct="0">
        <a:spcBef>
          <a:spcPct val="20000"/>
        </a:spcBef>
        <a:spcAft>
          <a:spcPct val="0"/>
        </a:spcAft>
        <a:buChar char="–"/>
        <a:defRPr sz="2800">
          <a:solidFill>
            <a:srgbClr val="D0FDFE"/>
          </a:solidFill>
          <a:latin typeface="+mn-lt"/>
        </a:defRPr>
      </a:lvl2pPr>
      <a:lvl3pPr marL="1143000" indent="-228600" algn="l" rtl="0" eaLnBrk="0" fontAlgn="base" hangingPunct="0">
        <a:spcBef>
          <a:spcPct val="20000"/>
        </a:spcBef>
        <a:spcAft>
          <a:spcPct val="0"/>
        </a:spcAft>
        <a:buChar char="•"/>
        <a:defRPr sz="1600">
          <a:solidFill>
            <a:srgbClr val="D0FDFE"/>
          </a:solidFill>
          <a:latin typeface="+mn-lt"/>
        </a:defRPr>
      </a:lvl3pPr>
      <a:lvl4pPr marL="1600200" indent="-228600" algn="l" rtl="0" eaLnBrk="0" fontAlgn="base" hangingPunct="0">
        <a:spcBef>
          <a:spcPct val="20000"/>
        </a:spcBef>
        <a:spcAft>
          <a:spcPct val="0"/>
        </a:spcAft>
        <a:buChar char="–"/>
        <a:defRPr sz="1400">
          <a:solidFill>
            <a:srgbClr val="D0FDFE"/>
          </a:solidFill>
          <a:latin typeface="+mn-lt"/>
        </a:defRPr>
      </a:lvl4pPr>
      <a:lvl5pPr marL="2057400" indent="-228600" algn="l" rtl="0" eaLnBrk="0" fontAlgn="base" hangingPunct="0">
        <a:spcBef>
          <a:spcPct val="20000"/>
        </a:spcBef>
        <a:spcAft>
          <a:spcPct val="0"/>
        </a:spcAft>
        <a:buChar char="»"/>
        <a:defRPr sz="1200">
          <a:solidFill>
            <a:srgbClr val="D0FDFE"/>
          </a:solidFill>
          <a:latin typeface="+mn-lt"/>
        </a:defRPr>
      </a:lvl5pPr>
      <a:lvl6pPr marL="2514600" indent="-228600" algn="l" rtl="0" fontAlgn="base">
        <a:spcBef>
          <a:spcPct val="20000"/>
        </a:spcBef>
        <a:spcAft>
          <a:spcPct val="0"/>
        </a:spcAft>
        <a:buChar char="»"/>
        <a:defRPr sz="1200">
          <a:solidFill>
            <a:srgbClr val="D0FDFE"/>
          </a:solidFill>
          <a:latin typeface="+mn-lt"/>
        </a:defRPr>
      </a:lvl6pPr>
      <a:lvl7pPr marL="2971800" indent="-228600" algn="l" rtl="0" fontAlgn="base">
        <a:spcBef>
          <a:spcPct val="20000"/>
        </a:spcBef>
        <a:spcAft>
          <a:spcPct val="0"/>
        </a:spcAft>
        <a:buChar char="»"/>
        <a:defRPr sz="1200">
          <a:solidFill>
            <a:srgbClr val="D0FDFE"/>
          </a:solidFill>
          <a:latin typeface="+mn-lt"/>
        </a:defRPr>
      </a:lvl7pPr>
      <a:lvl8pPr marL="3429000" indent="-228600" algn="l" rtl="0" fontAlgn="base">
        <a:spcBef>
          <a:spcPct val="20000"/>
        </a:spcBef>
        <a:spcAft>
          <a:spcPct val="0"/>
        </a:spcAft>
        <a:buChar char="»"/>
        <a:defRPr sz="1200">
          <a:solidFill>
            <a:srgbClr val="D0FDFE"/>
          </a:solidFill>
          <a:latin typeface="+mn-lt"/>
        </a:defRPr>
      </a:lvl8pPr>
      <a:lvl9pPr marL="3886200" indent="-228600" algn="l" rtl="0" fontAlgn="base">
        <a:spcBef>
          <a:spcPct val="20000"/>
        </a:spcBef>
        <a:spcAft>
          <a:spcPct val="0"/>
        </a:spcAft>
        <a:buChar char="»"/>
        <a:defRPr sz="1200">
          <a:solidFill>
            <a:srgbClr val="D0FDF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tx2"/>
            </a:gs>
            <a:gs pos="50000">
              <a:srgbClr val="000046"/>
            </a:gs>
            <a:gs pos="100000">
              <a:schemeClr val="tx2"/>
            </a:gs>
          </a:gsLst>
          <a:lin ang="5400000" scaled="1"/>
        </a:gradFill>
        <a:effectLst/>
      </p:bgPr>
    </p:bg>
    <p:spTree>
      <p:nvGrpSpPr>
        <p:cNvPr id="1" name=""/>
        <p:cNvGrpSpPr/>
        <p:nvPr/>
      </p:nvGrpSpPr>
      <p:grpSpPr>
        <a:xfrm>
          <a:off x="0" y="0"/>
          <a:ext cx="0" cy="0"/>
          <a:chOff x="0" y="0"/>
          <a:chExt cx="0" cy="0"/>
        </a:xfrm>
      </p:grpSpPr>
      <p:sp>
        <p:nvSpPr>
          <p:cNvPr id="18434"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de-DE" smtClean="0"/>
          </a:p>
        </p:txBody>
      </p:sp>
      <p:sp>
        <p:nvSpPr>
          <p:cNvPr id="4100" name="Rectangle 4"/>
          <p:cNvSpPr>
            <a:spLocks noChangeArrowheads="1"/>
          </p:cNvSpPr>
          <p:nvPr/>
        </p:nvSpPr>
        <p:spPr bwMode="auto">
          <a:xfrm>
            <a:off x="601663" y="6362700"/>
            <a:ext cx="7940675" cy="457200"/>
          </a:xfrm>
          <a:prstGeom prst="rect">
            <a:avLst/>
          </a:prstGeom>
          <a:noFill/>
          <a:ln w="9525">
            <a:noFill/>
            <a:miter lim="800000"/>
            <a:headEnd/>
            <a:tailEnd/>
          </a:ln>
          <a:effectLst/>
        </p:spPr>
        <p:txBody>
          <a:bodyPr/>
          <a:lstStyle/>
          <a:p>
            <a:pPr algn="ctr">
              <a:defRPr/>
            </a:pPr>
            <a:endParaRPr lang="en-US" sz="1000" b="1">
              <a:solidFill>
                <a:srgbClr val="FF9900"/>
              </a:solidFill>
              <a:latin typeface="Verdana" pitchFamily="34" charset="0"/>
            </a:endParaRPr>
          </a:p>
          <a:p>
            <a:pPr algn="ctr">
              <a:defRPr/>
            </a:pPr>
            <a:r>
              <a:rPr lang="en-US" sz="1000" b="1">
                <a:solidFill>
                  <a:srgbClr val="FF9900"/>
                </a:solidFill>
                <a:latin typeface="Verdana" pitchFamily="34" charset="0"/>
              </a:rPr>
              <a:t>Department of Management Sciences, COMSATS Institute of Information Technology, Islamabad, Pakistan</a:t>
            </a:r>
          </a:p>
        </p:txBody>
      </p:sp>
      <p:sp>
        <p:nvSpPr>
          <p:cNvPr id="18436" name="Rectangle 7"/>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de-DE" smtClean="0"/>
          </a:p>
        </p:txBody>
      </p:sp>
      <p:sp>
        <p:nvSpPr>
          <p:cNvPr id="9" name="TextBox 8"/>
          <p:cNvSpPr txBox="1"/>
          <p:nvPr/>
        </p:nvSpPr>
        <p:spPr>
          <a:xfrm>
            <a:off x="8564563" y="6535738"/>
            <a:ext cx="723900" cy="246062"/>
          </a:xfrm>
          <a:prstGeom prst="rect">
            <a:avLst/>
          </a:prstGeom>
          <a:noFill/>
        </p:spPr>
        <p:txBody>
          <a:bodyPr>
            <a:spAutoFit/>
          </a:bodyPr>
          <a:lstStyle/>
          <a:p>
            <a:pPr>
              <a:defRPr/>
            </a:pPr>
            <a:fld id="{6EAAE29E-BFAF-41F3-8597-F71176D305FC}" type="slidenum">
              <a:rPr lang="en-US" sz="1000" b="1">
                <a:solidFill>
                  <a:srgbClr val="FF9900"/>
                </a:solidFill>
                <a:latin typeface="Verdana" pitchFamily="34" charset="0"/>
              </a:rPr>
              <a:pPr>
                <a:defRPr/>
              </a:pPr>
              <a:t>‹#›</a:t>
            </a:fld>
            <a:endParaRPr lang="en-US" sz="1000" b="1" dirty="0">
              <a:solidFill>
                <a:srgbClr val="FF9900"/>
              </a:solidFill>
              <a:latin typeface="Verdana" pitchFamily="34" charset="0"/>
            </a:endParaRPr>
          </a:p>
        </p:txBody>
      </p:sp>
      <p:pic>
        <p:nvPicPr>
          <p:cNvPr id="10" name="Picture 9" descr="ciitttttttt.jpg"/>
          <p:cNvPicPr>
            <a:picLocks noChangeAspect="1"/>
          </p:cNvPicPr>
          <p:nvPr/>
        </p:nvPicPr>
        <p:blipFill>
          <a:blip r:embed="rId15"/>
          <a:srcRect r="74477" b="-1689"/>
          <a:stretch>
            <a:fillRect/>
          </a:stretch>
        </p:blipFill>
        <p:spPr>
          <a:xfrm>
            <a:off x="126613" y="6316394"/>
            <a:ext cx="476722" cy="471266"/>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ransition>
    <p:fade/>
  </p:transition>
  <p:timing>
    <p:tnLst>
      <p:par>
        <p:cTn id="1" dur="indefinite" restart="never" nodeType="tmRoot"/>
      </p:par>
    </p:tnLst>
  </p:timing>
  <p:txStyles>
    <p:titleStyle>
      <a:lvl1pPr algn="ctr" rtl="0" eaLnBrk="0" fontAlgn="base" hangingPunct="0">
        <a:spcBef>
          <a:spcPct val="0"/>
        </a:spcBef>
        <a:spcAft>
          <a:spcPct val="0"/>
        </a:spcAft>
        <a:defRPr sz="2800" b="1">
          <a:solidFill>
            <a:srgbClr val="FF9900"/>
          </a:solidFill>
          <a:latin typeface="+mj-lt"/>
          <a:ea typeface="+mj-ea"/>
          <a:cs typeface="+mj-cs"/>
        </a:defRPr>
      </a:lvl1pPr>
      <a:lvl2pPr algn="ctr" rtl="0" eaLnBrk="0" fontAlgn="base" hangingPunct="0">
        <a:spcBef>
          <a:spcPct val="0"/>
        </a:spcBef>
        <a:spcAft>
          <a:spcPct val="0"/>
        </a:spcAft>
        <a:defRPr sz="2800" b="1">
          <a:solidFill>
            <a:srgbClr val="FF9900"/>
          </a:solidFill>
          <a:latin typeface="Verdana" pitchFamily="34" charset="0"/>
        </a:defRPr>
      </a:lvl2pPr>
      <a:lvl3pPr algn="ctr" rtl="0" eaLnBrk="0" fontAlgn="base" hangingPunct="0">
        <a:spcBef>
          <a:spcPct val="0"/>
        </a:spcBef>
        <a:spcAft>
          <a:spcPct val="0"/>
        </a:spcAft>
        <a:defRPr sz="2800" b="1">
          <a:solidFill>
            <a:srgbClr val="FF9900"/>
          </a:solidFill>
          <a:latin typeface="Verdana" pitchFamily="34" charset="0"/>
        </a:defRPr>
      </a:lvl3pPr>
      <a:lvl4pPr algn="ctr" rtl="0" eaLnBrk="0" fontAlgn="base" hangingPunct="0">
        <a:spcBef>
          <a:spcPct val="0"/>
        </a:spcBef>
        <a:spcAft>
          <a:spcPct val="0"/>
        </a:spcAft>
        <a:defRPr sz="2800" b="1">
          <a:solidFill>
            <a:srgbClr val="FF9900"/>
          </a:solidFill>
          <a:latin typeface="Verdana" pitchFamily="34" charset="0"/>
        </a:defRPr>
      </a:lvl4pPr>
      <a:lvl5pPr algn="ctr" rtl="0" eaLnBrk="0" fontAlgn="base" hangingPunct="0">
        <a:spcBef>
          <a:spcPct val="0"/>
        </a:spcBef>
        <a:spcAft>
          <a:spcPct val="0"/>
        </a:spcAft>
        <a:defRPr sz="2800" b="1">
          <a:solidFill>
            <a:srgbClr val="FF9900"/>
          </a:solidFill>
          <a:latin typeface="Verdana" pitchFamily="34" charset="0"/>
        </a:defRPr>
      </a:lvl5pPr>
      <a:lvl6pPr marL="457200" algn="ctr" rtl="0" eaLnBrk="1" fontAlgn="base" hangingPunct="1">
        <a:spcBef>
          <a:spcPct val="0"/>
        </a:spcBef>
        <a:spcAft>
          <a:spcPct val="0"/>
        </a:spcAft>
        <a:defRPr sz="2800" b="1">
          <a:solidFill>
            <a:srgbClr val="FF9900"/>
          </a:solidFill>
          <a:latin typeface="Verdana" pitchFamily="34" charset="0"/>
        </a:defRPr>
      </a:lvl6pPr>
      <a:lvl7pPr marL="914400" algn="ctr" rtl="0" eaLnBrk="1" fontAlgn="base" hangingPunct="1">
        <a:spcBef>
          <a:spcPct val="0"/>
        </a:spcBef>
        <a:spcAft>
          <a:spcPct val="0"/>
        </a:spcAft>
        <a:defRPr sz="2800" b="1">
          <a:solidFill>
            <a:srgbClr val="FF9900"/>
          </a:solidFill>
          <a:latin typeface="Verdana" pitchFamily="34" charset="0"/>
        </a:defRPr>
      </a:lvl7pPr>
      <a:lvl8pPr marL="1371600" algn="ctr" rtl="0" eaLnBrk="1" fontAlgn="base" hangingPunct="1">
        <a:spcBef>
          <a:spcPct val="0"/>
        </a:spcBef>
        <a:spcAft>
          <a:spcPct val="0"/>
        </a:spcAft>
        <a:defRPr sz="2800" b="1">
          <a:solidFill>
            <a:srgbClr val="FF9900"/>
          </a:solidFill>
          <a:latin typeface="Verdana" pitchFamily="34" charset="0"/>
        </a:defRPr>
      </a:lvl8pPr>
      <a:lvl9pPr marL="1828800" algn="ctr" rtl="0" eaLnBrk="1" fontAlgn="base" hangingPunct="1">
        <a:spcBef>
          <a:spcPct val="0"/>
        </a:spcBef>
        <a:spcAft>
          <a:spcPct val="0"/>
        </a:spcAft>
        <a:defRPr sz="2800" b="1">
          <a:solidFill>
            <a:srgbClr val="FF9900"/>
          </a:solidFill>
          <a:latin typeface="Verdana" pitchFamily="34" charset="0"/>
        </a:defRPr>
      </a:lvl9pPr>
    </p:titleStyle>
    <p:bodyStyle>
      <a:lvl1pPr marL="342900" indent="-342900" algn="l" rtl="0" eaLnBrk="0" fontAlgn="base" hangingPunct="0">
        <a:spcBef>
          <a:spcPct val="20000"/>
        </a:spcBef>
        <a:spcAft>
          <a:spcPct val="0"/>
        </a:spcAft>
        <a:buChar char="•"/>
        <a:defRPr sz="2000">
          <a:solidFill>
            <a:srgbClr val="D0FDFE"/>
          </a:solidFill>
          <a:latin typeface="+mn-lt"/>
          <a:ea typeface="+mn-ea"/>
          <a:cs typeface="+mn-cs"/>
        </a:defRPr>
      </a:lvl1pPr>
      <a:lvl2pPr marL="742950" indent="-285750" algn="l" rtl="0" eaLnBrk="0" fontAlgn="base" hangingPunct="0">
        <a:spcBef>
          <a:spcPct val="20000"/>
        </a:spcBef>
        <a:spcAft>
          <a:spcPct val="0"/>
        </a:spcAft>
        <a:buChar char="–"/>
        <a:defRPr sz="2800">
          <a:solidFill>
            <a:srgbClr val="D0FDFE"/>
          </a:solidFill>
          <a:latin typeface="+mn-lt"/>
        </a:defRPr>
      </a:lvl2pPr>
      <a:lvl3pPr marL="1143000" indent="-228600" algn="l" rtl="0" eaLnBrk="0" fontAlgn="base" hangingPunct="0">
        <a:spcBef>
          <a:spcPct val="20000"/>
        </a:spcBef>
        <a:spcAft>
          <a:spcPct val="0"/>
        </a:spcAft>
        <a:buChar char="•"/>
        <a:defRPr sz="1600">
          <a:solidFill>
            <a:srgbClr val="D0FDFE"/>
          </a:solidFill>
          <a:latin typeface="+mn-lt"/>
        </a:defRPr>
      </a:lvl3pPr>
      <a:lvl4pPr marL="1600200" indent="-228600" algn="l" rtl="0" eaLnBrk="0" fontAlgn="base" hangingPunct="0">
        <a:spcBef>
          <a:spcPct val="20000"/>
        </a:spcBef>
        <a:spcAft>
          <a:spcPct val="0"/>
        </a:spcAft>
        <a:buChar char="–"/>
        <a:defRPr sz="1400">
          <a:solidFill>
            <a:srgbClr val="D0FDFE"/>
          </a:solidFill>
          <a:latin typeface="+mn-lt"/>
        </a:defRPr>
      </a:lvl4pPr>
      <a:lvl5pPr marL="2057400" indent="-228600" algn="l" rtl="0" eaLnBrk="0" fontAlgn="base" hangingPunct="0">
        <a:spcBef>
          <a:spcPct val="20000"/>
        </a:spcBef>
        <a:spcAft>
          <a:spcPct val="0"/>
        </a:spcAft>
        <a:buChar char="»"/>
        <a:defRPr sz="1200">
          <a:solidFill>
            <a:srgbClr val="D0FDFE"/>
          </a:solidFill>
          <a:latin typeface="+mn-lt"/>
        </a:defRPr>
      </a:lvl5pPr>
      <a:lvl6pPr marL="2514600" indent="-228600" algn="l" rtl="0" eaLnBrk="1" fontAlgn="base" hangingPunct="1">
        <a:spcBef>
          <a:spcPct val="20000"/>
        </a:spcBef>
        <a:spcAft>
          <a:spcPct val="0"/>
        </a:spcAft>
        <a:buChar char="»"/>
        <a:defRPr sz="1200">
          <a:solidFill>
            <a:srgbClr val="D0FDFE"/>
          </a:solidFill>
          <a:latin typeface="+mn-lt"/>
        </a:defRPr>
      </a:lvl6pPr>
      <a:lvl7pPr marL="2971800" indent="-228600" algn="l" rtl="0" eaLnBrk="1" fontAlgn="base" hangingPunct="1">
        <a:spcBef>
          <a:spcPct val="20000"/>
        </a:spcBef>
        <a:spcAft>
          <a:spcPct val="0"/>
        </a:spcAft>
        <a:buChar char="»"/>
        <a:defRPr sz="1200">
          <a:solidFill>
            <a:srgbClr val="D0FDFE"/>
          </a:solidFill>
          <a:latin typeface="+mn-lt"/>
        </a:defRPr>
      </a:lvl7pPr>
      <a:lvl8pPr marL="3429000" indent="-228600" algn="l" rtl="0" eaLnBrk="1" fontAlgn="base" hangingPunct="1">
        <a:spcBef>
          <a:spcPct val="20000"/>
        </a:spcBef>
        <a:spcAft>
          <a:spcPct val="0"/>
        </a:spcAft>
        <a:buChar char="»"/>
        <a:defRPr sz="1200">
          <a:solidFill>
            <a:srgbClr val="D0FDFE"/>
          </a:solidFill>
          <a:latin typeface="+mn-lt"/>
        </a:defRPr>
      </a:lvl8pPr>
      <a:lvl9pPr marL="3886200" indent="-228600" algn="l" rtl="0" eaLnBrk="1" fontAlgn="base" hangingPunct="1">
        <a:spcBef>
          <a:spcPct val="20000"/>
        </a:spcBef>
        <a:spcAft>
          <a:spcPct val="0"/>
        </a:spcAft>
        <a:buChar char="»"/>
        <a:defRPr sz="1200">
          <a:solidFill>
            <a:srgbClr val="D0FDFE"/>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comments" Target="../comments/comment1.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comments" Target="../comments/commen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8.xml"/><Relationship Id="rId5" Type="http://schemas.openxmlformats.org/officeDocument/2006/relationships/comments" Target="../comments/comment3.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3.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23.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www.asapm.org/" TargetMode="External"/><Relationship Id="rId18" Type="http://schemas.openxmlformats.org/officeDocument/2006/relationships/image" Target="../media/image22.png"/><Relationship Id="rId26" Type="http://schemas.openxmlformats.org/officeDocument/2006/relationships/image" Target="../media/image26.png"/><Relationship Id="rId3" Type="http://schemas.openxmlformats.org/officeDocument/2006/relationships/hyperlink" Target="http://www.ipma.ch/" TargetMode="External"/><Relationship Id="rId21" Type="http://schemas.openxmlformats.org/officeDocument/2006/relationships/hyperlink" Target="http://www.afitep.fr/" TargetMode="External"/><Relationship Id="rId7" Type="http://schemas.openxmlformats.org/officeDocument/2006/relationships/hyperlink" Target="http://www.iappm.org/" TargetMode="External"/><Relationship Id="rId12" Type="http://schemas.openxmlformats.org/officeDocument/2006/relationships/image" Target="../media/image19.jpeg"/><Relationship Id="rId17" Type="http://schemas.openxmlformats.org/officeDocument/2006/relationships/hyperlink" Target="http://www.spm.ch/" TargetMode="External"/><Relationship Id="rId25" Type="http://schemas.openxmlformats.org/officeDocument/2006/relationships/hyperlink" Target="http://epmf.aston.ac.uk/" TargetMode="External"/><Relationship Id="rId2" Type="http://schemas.openxmlformats.org/officeDocument/2006/relationships/notesSlide" Target="../notesSlides/notesSlide11.xml"/><Relationship Id="rId16" Type="http://schemas.openxmlformats.org/officeDocument/2006/relationships/image" Target="../media/image21.jpeg"/><Relationship Id="rId20" Type="http://schemas.openxmlformats.org/officeDocument/2006/relationships/image" Target="../media/image23.jpeg"/><Relationship Id="rId1" Type="http://schemas.openxmlformats.org/officeDocument/2006/relationships/slideLayout" Target="../slideLayouts/slideLayout17.xml"/><Relationship Id="rId6" Type="http://schemas.openxmlformats.org/officeDocument/2006/relationships/image" Target="../media/image16.png"/><Relationship Id="rId11" Type="http://schemas.openxmlformats.org/officeDocument/2006/relationships/hyperlink" Target="http://www.aipm.com.au/" TargetMode="External"/><Relationship Id="rId24" Type="http://schemas.openxmlformats.org/officeDocument/2006/relationships/image" Target="../media/image25.png"/><Relationship Id="rId5" Type="http://schemas.openxmlformats.org/officeDocument/2006/relationships/hyperlink" Target="http://www.pmi.org/" TargetMode="External"/><Relationship Id="rId15" Type="http://schemas.openxmlformats.org/officeDocument/2006/relationships/hyperlink" Target="http://www.pmisa.co.za/" TargetMode="External"/><Relationship Id="rId23" Type="http://schemas.openxmlformats.org/officeDocument/2006/relationships/hyperlink" Target="http://www.pmaj.or.jp/" TargetMode="External"/><Relationship Id="rId28" Type="http://schemas.openxmlformats.org/officeDocument/2006/relationships/image" Target="../media/image27.png"/><Relationship Id="rId10" Type="http://schemas.openxmlformats.org/officeDocument/2006/relationships/image" Target="../media/image18.png"/><Relationship Id="rId19" Type="http://schemas.openxmlformats.org/officeDocument/2006/relationships/hyperlink" Target="http://www.pma-india.org/" TargetMode="External"/><Relationship Id="rId4" Type="http://schemas.openxmlformats.org/officeDocument/2006/relationships/image" Target="../media/image15.png"/><Relationship Id="rId9" Type="http://schemas.openxmlformats.org/officeDocument/2006/relationships/hyperlink" Target="http://www.gpm-ipma.de/" TargetMode="External"/><Relationship Id="rId14" Type="http://schemas.openxmlformats.org/officeDocument/2006/relationships/image" Target="../media/image20.jpeg"/><Relationship Id="rId22" Type="http://schemas.openxmlformats.org/officeDocument/2006/relationships/image" Target="../media/image24.png"/><Relationship Id="rId27" Type="http://schemas.openxmlformats.org/officeDocument/2006/relationships/hyperlink" Target="http://www.apm.org.uk/"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pmi.org/"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hyperlink" Target="http://www.pmi.org/Resources/Pages/Project-Management-Journal.aspx" TargetMode="External"/><Relationship Id="rId7" Type="http://schemas.openxmlformats.org/officeDocument/2006/relationships/hyperlink" Target="http://www.pmi.org/Resources/Pages/PM-Network.aspx" TargetMode="External"/><Relationship Id="rId12"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17.xml"/><Relationship Id="rId6" Type="http://schemas.openxmlformats.org/officeDocument/2006/relationships/image" Target="../media/image30.jpeg"/><Relationship Id="rId11" Type="http://schemas.openxmlformats.org/officeDocument/2006/relationships/hyperlink" Target="http://www.pmi.org/Resources/Pages/Leadership-in-Project-Management.aspx" TargetMode="External"/><Relationship Id="rId5" Type="http://schemas.openxmlformats.org/officeDocument/2006/relationships/hyperlink" Target="http://www.pmi.org/Resources/Pages/PMI-Today.aspx" TargetMode="External"/><Relationship Id="rId10" Type="http://schemas.openxmlformats.org/officeDocument/2006/relationships/image" Target="../media/image32.jpeg"/><Relationship Id="rId4" Type="http://schemas.openxmlformats.org/officeDocument/2006/relationships/image" Target="../media/image29.png"/><Relationship Id="rId9" Type="http://schemas.openxmlformats.org/officeDocument/2006/relationships/hyperlink" Target="http://www.pmi.org/Resources/Pages/Career-Track.aspx"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om.utdallas.edu/project/index.htm" TargetMode="External"/><Relationship Id="rId13" Type="http://schemas.openxmlformats.org/officeDocument/2006/relationships/image" Target="../media/image39.gif"/><Relationship Id="rId18" Type="http://schemas.openxmlformats.org/officeDocument/2006/relationships/hyperlink" Target="http://www.pm.umd.edu/" TargetMode="External"/><Relationship Id="rId3" Type="http://schemas.openxmlformats.org/officeDocument/2006/relationships/image" Target="../media/image34.png"/><Relationship Id="rId21" Type="http://schemas.openxmlformats.org/officeDocument/2006/relationships/hyperlink" Target="http://cot.emich.edu/construction/grad.html" TargetMode="External"/><Relationship Id="rId7" Type="http://schemas.openxmlformats.org/officeDocument/2006/relationships/image" Target="../media/image36.jpeg"/><Relationship Id="rId12" Type="http://schemas.openxmlformats.org/officeDocument/2006/relationships/hyperlink" Target="http://www.umtweb.edu/" TargetMode="External"/><Relationship Id="rId17" Type="http://schemas.openxmlformats.org/officeDocument/2006/relationships/image" Target="../media/image41.png"/><Relationship Id="rId2" Type="http://schemas.openxmlformats.org/officeDocument/2006/relationships/notesSlide" Target="../notesSlides/notesSlide14.xml"/><Relationship Id="rId16" Type="http://schemas.openxmlformats.org/officeDocument/2006/relationships/hyperlink" Target="http://www.esc-lille.com/site/www/en/home_page_en/specialised_masters/project_management_supply_chain_organization/programme_project_management_and_business_development.aspx" TargetMode="External"/><Relationship Id="rId20" Type="http://schemas.openxmlformats.org/officeDocument/2006/relationships/image" Target="../media/image43.png"/><Relationship Id="rId1" Type="http://schemas.openxmlformats.org/officeDocument/2006/relationships/slideLayout" Target="../slideLayouts/slideLayout17.xml"/><Relationship Id="rId6" Type="http://schemas.openxmlformats.org/officeDocument/2006/relationships/hyperlink" Target="http://howe.stevens-tech.edu/index.php?id=685" TargetMode="External"/><Relationship Id="rId11" Type="http://schemas.openxmlformats.org/officeDocument/2006/relationships/image" Target="../media/image38.png"/><Relationship Id="rId24" Type="http://schemas.openxmlformats.org/officeDocument/2006/relationships/image" Target="../media/image45.gif"/><Relationship Id="rId5" Type="http://schemas.openxmlformats.org/officeDocument/2006/relationships/image" Target="../media/image35.jpeg"/><Relationship Id="rId15" Type="http://schemas.openxmlformats.org/officeDocument/2006/relationships/image" Target="../media/image40.png"/><Relationship Id="rId23" Type="http://schemas.openxmlformats.org/officeDocument/2006/relationships/hyperlink" Target="http://www.gpuq.ca/en/index.php" TargetMode="External"/><Relationship Id="rId10" Type="http://schemas.openxmlformats.org/officeDocument/2006/relationships/hyperlink" Target="http://www.bu.edu/online/online_programs/graduate_degree/master_management/project_management/index.html" TargetMode="External"/><Relationship Id="rId19" Type="http://schemas.openxmlformats.org/officeDocument/2006/relationships/image" Target="../media/image42.png"/><Relationship Id="rId4" Type="http://schemas.openxmlformats.org/officeDocument/2006/relationships/hyperlink" Target="http://cess.wcu.edu/cobmpm/" TargetMode="External"/><Relationship Id="rId9" Type="http://schemas.openxmlformats.org/officeDocument/2006/relationships/image" Target="../media/image37.png"/><Relationship Id="rId14" Type="http://schemas.openxmlformats.org/officeDocument/2006/relationships/hyperlink" Target="http://www.handbook.uts.edu.au/dab/pg/c04006.html" TargetMode="External"/><Relationship Id="rId22" Type="http://schemas.openxmlformats.org/officeDocument/2006/relationships/image" Target="../media/image44.png"/></Relationships>
</file>

<file path=ppt/slides/_rels/slide15.xml.rels><?xml version="1.0" encoding="UTF-8" standalone="yes"?>
<Relationships xmlns="http://schemas.openxmlformats.org/package/2006/relationships"><Relationship Id="rId3" Type="http://schemas.openxmlformats.org/officeDocument/2006/relationships/hyperlink" Target="http://www.ipma.ch/" TargetMode="External"/><Relationship Id="rId2" Type="http://schemas.openxmlformats.org/officeDocument/2006/relationships/notesSlide" Target="../notesSlides/notesSlide15.xml"/><Relationship Id="rId1" Type="http://schemas.openxmlformats.org/officeDocument/2006/relationships/slideLayout" Target="../slideLayouts/slideLayout21.xml"/><Relationship Id="rId4" Type="http://schemas.openxmlformats.org/officeDocument/2006/relationships/image" Target="../media/image46.png"/></Relationships>
</file>

<file path=ppt/slides/_rels/slide16.xml.rels><?xml version="1.0" encoding="UTF-8" standalone="yes"?>
<Relationships xmlns="http://schemas.openxmlformats.org/package/2006/relationships"><Relationship Id="rId3" Type="http://schemas.openxmlformats.org/officeDocument/2006/relationships/hyperlink" Target="http://www.apm.org.uk/" TargetMode="External"/><Relationship Id="rId2" Type="http://schemas.openxmlformats.org/officeDocument/2006/relationships/notesSlide" Target="../notesSlides/notesSlide16.xml"/><Relationship Id="rId1" Type="http://schemas.openxmlformats.org/officeDocument/2006/relationships/slideLayout" Target="../slideLayouts/slideLayout21.xml"/><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7.xml"/><Relationship Id="rId1" Type="http://schemas.openxmlformats.org/officeDocument/2006/relationships/slideLayout" Target="../slideLayouts/slideLayout23.xml"/><Relationship Id="rId4" Type="http://schemas.openxmlformats.org/officeDocument/2006/relationships/image" Target="../media/image48.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8" Type="http://schemas.openxmlformats.org/officeDocument/2006/relationships/image" Target="../media/image54.jpeg"/><Relationship Id="rId13" Type="http://schemas.openxmlformats.org/officeDocument/2006/relationships/image" Target="../media/image59.png"/><Relationship Id="rId3" Type="http://schemas.openxmlformats.org/officeDocument/2006/relationships/hyperlink" Target="http://www.pmi.org/Marketplace/Pages/default.aspx?Category=BooksAndMultimedia" TargetMode="External"/><Relationship Id="rId7" Type="http://schemas.openxmlformats.org/officeDocument/2006/relationships/image" Target="../media/image53.png"/><Relationship Id="rId12" Type="http://schemas.openxmlformats.org/officeDocument/2006/relationships/image" Target="../media/image58.png"/><Relationship Id="rId2" Type="http://schemas.openxmlformats.org/officeDocument/2006/relationships/notesSlide" Target="../notesSlides/notesSlide19.xml"/><Relationship Id="rId1" Type="http://schemas.openxmlformats.org/officeDocument/2006/relationships/slideLayout" Target="../slideLayouts/slideLayout17.xml"/><Relationship Id="rId6" Type="http://schemas.openxmlformats.org/officeDocument/2006/relationships/image" Target="../media/image52.jpeg"/><Relationship Id="rId11" Type="http://schemas.openxmlformats.org/officeDocument/2006/relationships/image" Target="../media/image57.jpeg"/><Relationship Id="rId5" Type="http://schemas.openxmlformats.org/officeDocument/2006/relationships/image" Target="../media/image51.jpeg"/><Relationship Id="rId15" Type="http://schemas.openxmlformats.org/officeDocument/2006/relationships/image" Target="../media/image61.png"/><Relationship Id="rId10" Type="http://schemas.openxmlformats.org/officeDocument/2006/relationships/image" Target="../media/image56.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s>
</file>

<file path=ppt/slides/_rels/slide20.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www.ispangle.com/PmBooks.htm" TargetMode="External"/><Relationship Id="rId18" Type="http://schemas.openxmlformats.org/officeDocument/2006/relationships/image" Target="../media/image69.png"/><Relationship Id="rId26" Type="http://schemas.openxmlformats.org/officeDocument/2006/relationships/image" Target="../media/image73.png"/><Relationship Id="rId39" Type="http://schemas.openxmlformats.org/officeDocument/2006/relationships/hyperlink" Target="http://www.martintraining.com/MTAProjectManagement/Books/" TargetMode="External"/><Relationship Id="rId3" Type="http://schemas.openxmlformats.org/officeDocument/2006/relationships/hyperlink" Target="http://www.projectmanagementbooks.com/" TargetMode="External"/><Relationship Id="rId21" Type="http://schemas.openxmlformats.org/officeDocument/2006/relationships/hyperlink" Target="http://www.constructionbooksdirect.com/Category.asp?SID=11&amp;CID=42" TargetMode="External"/><Relationship Id="rId34" Type="http://schemas.openxmlformats.org/officeDocument/2006/relationships/image" Target="../media/image77.png"/><Relationship Id="rId42" Type="http://schemas.openxmlformats.org/officeDocument/2006/relationships/image" Target="../media/image81.png"/><Relationship Id="rId7" Type="http://schemas.openxmlformats.org/officeDocument/2006/relationships/hyperlink" Target="http://www.4pm.com/books/books.htm" TargetMode="External"/><Relationship Id="rId12" Type="http://schemas.openxmlformats.org/officeDocument/2006/relationships/image" Target="../media/image66.png"/><Relationship Id="rId17" Type="http://schemas.openxmlformats.org/officeDocument/2006/relationships/hyperlink" Target="http://www.e-programme.com/books.htm" TargetMode="External"/><Relationship Id="rId25" Type="http://schemas.openxmlformats.org/officeDocument/2006/relationships/hyperlink" Target="http://www.nwbuildnet.com/stores/bookloft/building/projm/" TargetMode="External"/><Relationship Id="rId33" Type="http://schemas.openxmlformats.org/officeDocument/2006/relationships/hyperlink" Target="http://www.ittoday.info/catalog/projectmanagement.htm" TargetMode="External"/><Relationship Id="rId38" Type="http://schemas.openxmlformats.org/officeDocument/2006/relationships/image" Target="../media/image79.png"/><Relationship Id="rId2" Type="http://schemas.openxmlformats.org/officeDocument/2006/relationships/notesSlide" Target="../notesSlides/notesSlide20.xml"/><Relationship Id="rId16" Type="http://schemas.openxmlformats.org/officeDocument/2006/relationships/image" Target="../media/image68.png"/><Relationship Id="rId20" Type="http://schemas.openxmlformats.org/officeDocument/2006/relationships/image" Target="../media/image70.png"/><Relationship Id="rId29" Type="http://schemas.openxmlformats.org/officeDocument/2006/relationships/hyperlink" Target="http://www.bestwebbuys.com/Architecture-Project_Management-books.html" TargetMode="External"/><Relationship Id="rId41" Type="http://schemas.openxmlformats.org/officeDocument/2006/relationships/hyperlink" Target="http://www.amanet.org/books/category.cfm?subject=PROJ" TargetMode="External"/><Relationship Id="rId1" Type="http://schemas.openxmlformats.org/officeDocument/2006/relationships/slideLayout" Target="../slideLayouts/slideLayout22.xml"/><Relationship Id="rId6" Type="http://schemas.openxmlformats.org/officeDocument/2006/relationships/image" Target="../media/image63.png"/><Relationship Id="rId11" Type="http://schemas.openxmlformats.org/officeDocument/2006/relationships/hyperlink" Target="http://www.amazon.co.uk/Good-Project-Management-Books/lm/6VWEQP10OQ61" TargetMode="External"/><Relationship Id="rId24" Type="http://schemas.openxmlformats.org/officeDocument/2006/relationships/image" Target="../media/image72.png"/><Relationship Id="rId32" Type="http://schemas.openxmlformats.org/officeDocument/2006/relationships/image" Target="../media/image76.png"/><Relationship Id="rId37" Type="http://schemas.openxmlformats.org/officeDocument/2006/relationships/hyperlink" Target="http://www.projectconnections.com/knowhow/book_list/orgproc.html" TargetMode="External"/><Relationship Id="rId40" Type="http://schemas.openxmlformats.org/officeDocument/2006/relationships/image" Target="../media/image80.png"/><Relationship Id="rId5" Type="http://schemas.openxmlformats.org/officeDocument/2006/relationships/hyperlink" Target="http://www.projectsmart.co.uk/project-management-books.html" TargetMode="External"/><Relationship Id="rId15" Type="http://schemas.openxmlformats.org/officeDocument/2006/relationships/hyperlink" Target="http://www.pmlinksandbooks.com/books/2.0Books.htm" TargetMode="External"/><Relationship Id="rId23" Type="http://schemas.openxmlformats.org/officeDocument/2006/relationships/hyperlink" Target="http://www.itgovernance.co.uk/catalog/83" TargetMode="External"/><Relationship Id="rId28" Type="http://schemas.openxmlformats.org/officeDocument/2006/relationships/image" Target="../media/image74.png"/><Relationship Id="rId36" Type="http://schemas.openxmlformats.org/officeDocument/2006/relationships/image" Target="../media/image78.png"/><Relationship Id="rId10" Type="http://schemas.openxmlformats.org/officeDocument/2006/relationships/image" Target="../media/image65.png"/><Relationship Id="rId19" Type="http://schemas.openxmlformats.org/officeDocument/2006/relationships/hyperlink" Target="http://www.gantthead.com/books/" TargetMode="External"/><Relationship Id="rId31" Type="http://schemas.openxmlformats.org/officeDocument/2006/relationships/hyperlink" Target="http://infogoal.com/pmc/pmcbks.htm" TargetMode="External"/><Relationship Id="rId4" Type="http://schemas.openxmlformats.org/officeDocument/2006/relationships/image" Target="../media/image62.png"/><Relationship Id="rId9" Type="http://schemas.openxmlformats.org/officeDocument/2006/relationships/hyperlink" Target="http://www.pearsoned.co.uk/Bookshop/subject.asp?item=18" TargetMode="External"/><Relationship Id="rId14" Type="http://schemas.openxmlformats.org/officeDocument/2006/relationships/image" Target="../media/image67.png"/><Relationship Id="rId22" Type="http://schemas.openxmlformats.org/officeDocument/2006/relationships/image" Target="../media/image71.png"/><Relationship Id="rId27" Type="http://schemas.openxmlformats.org/officeDocument/2006/relationships/hyperlink" Target="http://www.uflib.ufl.edu/cm/business/books/pmbks.htm" TargetMode="External"/><Relationship Id="rId30" Type="http://schemas.openxmlformats.org/officeDocument/2006/relationships/image" Target="../media/image75.png"/><Relationship Id="rId35" Type="http://schemas.openxmlformats.org/officeDocument/2006/relationships/hyperlink" Target="http://www.biblio.com/search.php?stage=1&amp;catalog=122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34818" name="Text Box 3"/>
          <p:cNvSpPr txBox="1">
            <a:spLocks noChangeArrowheads="1"/>
          </p:cNvSpPr>
          <p:nvPr/>
        </p:nvSpPr>
        <p:spPr bwMode="auto">
          <a:xfrm>
            <a:off x="628650" y="3340100"/>
            <a:ext cx="7600950" cy="12620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Employment Opportunities      in Projects</a:t>
            </a:r>
          </a:p>
        </p:txBody>
      </p:sp>
      <p:sp>
        <p:nvSpPr>
          <p:cNvPr id="6" name="Text Box 7"/>
          <p:cNvSpPr txBox="1">
            <a:spLocks noChangeArrowheads="1"/>
          </p:cNvSpPr>
          <p:nvPr/>
        </p:nvSpPr>
        <p:spPr bwMode="auto">
          <a:xfrm>
            <a:off x="696913" y="5056188"/>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pic>
        <p:nvPicPr>
          <p:cNvPr id="34821" name="Picture 7" descr="engineer.gif"/>
          <p:cNvPicPr>
            <a:picLocks noChangeAspect="1"/>
          </p:cNvPicPr>
          <p:nvPr/>
        </p:nvPicPr>
        <p:blipFill>
          <a:blip r:embed="rId3"/>
          <a:srcRect/>
          <a:stretch>
            <a:fillRect/>
          </a:stretch>
        </p:blipFill>
        <p:spPr bwMode="auto">
          <a:xfrm>
            <a:off x="3100388" y="538163"/>
            <a:ext cx="2720975" cy="274320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itle 1"/>
          <p:cNvSpPr>
            <a:spLocks noGrp="1"/>
          </p:cNvSpPr>
          <p:nvPr>
            <p:ph type="title"/>
          </p:nvPr>
        </p:nvSpPr>
        <p:spPr>
          <a:xfrm>
            <a:off x="457200" y="0"/>
            <a:ext cx="8229600" cy="1143000"/>
          </a:xfrm>
        </p:spPr>
        <p:txBody>
          <a:bodyPr/>
          <a:lstStyle/>
          <a:p>
            <a:r>
              <a:rPr lang="en-US" smtClean="0"/>
              <a:t>Project Management Jobs</a:t>
            </a:r>
          </a:p>
        </p:txBody>
      </p:sp>
      <p:sp>
        <p:nvSpPr>
          <p:cNvPr id="36866" name="Text Box 11"/>
          <p:cNvSpPr txBox="1">
            <a:spLocks noChangeArrowheads="1"/>
          </p:cNvSpPr>
          <p:nvPr/>
        </p:nvSpPr>
        <p:spPr bwMode="auto">
          <a:xfrm>
            <a:off x="1916113" y="1128713"/>
            <a:ext cx="6840537" cy="1476375"/>
          </a:xfrm>
          <a:prstGeom prst="rect">
            <a:avLst/>
          </a:prstGeom>
          <a:noFill/>
          <a:ln w="9525" algn="ctr">
            <a:noFill/>
            <a:miter lim="800000"/>
            <a:headEnd/>
            <a:tailEnd/>
          </a:ln>
        </p:spPr>
        <p:txBody>
          <a:bodyPr>
            <a:spAutoFit/>
          </a:bodyPr>
          <a:lstStyle/>
          <a:p>
            <a:pPr>
              <a:spcBef>
                <a:spcPct val="50000"/>
              </a:spcBef>
            </a:pPr>
            <a:r>
              <a:rPr lang="de-DE" sz="1800">
                <a:solidFill>
                  <a:schemeClr val="bg1"/>
                </a:solidFill>
              </a:rPr>
              <a:t>Good employment opportunities exist for project management professionals and experienced practitioners as the increasingly complex, dynamic and globalized environment in which organizations operate favours the pursuit of projects and adoption of project management methodologies.</a:t>
            </a:r>
          </a:p>
        </p:txBody>
      </p:sp>
      <p:sp>
        <p:nvSpPr>
          <p:cNvPr id="36867" name="Text Box 14"/>
          <p:cNvSpPr txBox="1">
            <a:spLocks noChangeArrowheads="1"/>
          </p:cNvSpPr>
          <p:nvPr/>
        </p:nvSpPr>
        <p:spPr bwMode="auto">
          <a:xfrm>
            <a:off x="1916113" y="3022600"/>
            <a:ext cx="6740525" cy="1476375"/>
          </a:xfrm>
          <a:prstGeom prst="rect">
            <a:avLst/>
          </a:prstGeom>
          <a:noFill/>
          <a:ln w="9525">
            <a:noFill/>
            <a:miter lim="800000"/>
            <a:headEnd/>
            <a:tailEnd/>
          </a:ln>
        </p:spPr>
        <p:txBody>
          <a:bodyPr>
            <a:spAutoFit/>
          </a:bodyPr>
          <a:lstStyle/>
          <a:p>
            <a:pPr>
              <a:spcBef>
                <a:spcPct val="50000"/>
              </a:spcBef>
            </a:pPr>
            <a:r>
              <a:rPr lang="en-US" sz="1800">
                <a:solidFill>
                  <a:schemeClr val="bg1"/>
                </a:solidFill>
              </a:rPr>
              <a:t>Surveys and periodic analysis of job offerings in the print media and on the internet suggest that demand in different fields for competent, skilled and experienced project management professionals is strong and will remain so in the foreseeable future.  </a:t>
            </a:r>
          </a:p>
        </p:txBody>
      </p:sp>
      <p:sp>
        <p:nvSpPr>
          <p:cNvPr id="36868" name="Text Box 15"/>
          <p:cNvSpPr txBox="1">
            <a:spLocks noChangeArrowheads="1"/>
          </p:cNvSpPr>
          <p:nvPr/>
        </p:nvSpPr>
        <p:spPr bwMode="auto">
          <a:xfrm>
            <a:off x="1916113" y="4813300"/>
            <a:ext cx="6969125" cy="1200150"/>
          </a:xfrm>
          <a:prstGeom prst="rect">
            <a:avLst/>
          </a:prstGeom>
          <a:noFill/>
          <a:ln w="9525">
            <a:noFill/>
            <a:miter lim="800000"/>
            <a:headEnd/>
            <a:tailEnd/>
          </a:ln>
        </p:spPr>
        <p:txBody>
          <a:bodyPr>
            <a:spAutoFit/>
          </a:bodyPr>
          <a:lstStyle/>
          <a:p>
            <a:pPr>
              <a:spcBef>
                <a:spcPct val="50000"/>
              </a:spcBef>
            </a:pPr>
            <a:r>
              <a:rPr lang="en-US" sz="1800">
                <a:solidFill>
                  <a:schemeClr val="bg1"/>
                </a:solidFill>
              </a:rPr>
              <a:t>Knowledge of, and experience with project management is often a prerequisite for the career advancement of executives and professionals as projects become an established way of “doing business” in organizations. </a:t>
            </a:r>
          </a:p>
        </p:txBody>
      </p:sp>
      <p:pic>
        <p:nvPicPr>
          <p:cNvPr id="36869" name="Picture 8" descr="Newspaper%20-%20Jobs.gif"/>
          <p:cNvPicPr>
            <a:picLocks noChangeAspect="1"/>
          </p:cNvPicPr>
          <p:nvPr/>
        </p:nvPicPr>
        <p:blipFill>
          <a:blip r:embed="rId3"/>
          <a:srcRect/>
          <a:stretch>
            <a:fillRect/>
          </a:stretch>
        </p:blipFill>
        <p:spPr bwMode="auto">
          <a:xfrm>
            <a:off x="458788" y="1235075"/>
            <a:ext cx="1273175" cy="1216025"/>
          </a:xfrm>
          <a:prstGeom prst="rect">
            <a:avLst/>
          </a:prstGeom>
          <a:noFill/>
          <a:ln w="9525">
            <a:noFill/>
            <a:miter lim="800000"/>
            <a:headEnd/>
            <a:tailEnd/>
          </a:ln>
        </p:spPr>
      </p:pic>
      <p:pic>
        <p:nvPicPr>
          <p:cNvPr id="36870" name="Picture 9" descr="Newspaper%20-%20Jobs.gif"/>
          <p:cNvPicPr>
            <a:picLocks noChangeAspect="1"/>
          </p:cNvPicPr>
          <p:nvPr/>
        </p:nvPicPr>
        <p:blipFill>
          <a:blip r:embed="rId3"/>
          <a:srcRect/>
          <a:stretch>
            <a:fillRect/>
          </a:stretch>
        </p:blipFill>
        <p:spPr bwMode="auto">
          <a:xfrm>
            <a:off x="458788" y="3084513"/>
            <a:ext cx="1273175" cy="1217612"/>
          </a:xfrm>
          <a:prstGeom prst="rect">
            <a:avLst/>
          </a:prstGeom>
          <a:noFill/>
          <a:ln w="9525">
            <a:noFill/>
            <a:miter lim="800000"/>
            <a:headEnd/>
            <a:tailEnd/>
          </a:ln>
        </p:spPr>
      </p:pic>
      <p:pic>
        <p:nvPicPr>
          <p:cNvPr id="36871" name="Picture 10" descr="Newspaper%20-%20Jobs.gif"/>
          <p:cNvPicPr>
            <a:picLocks noChangeAspect="1"/>
          </p:cNvPicPr>
          <p:nvPr/>
        </p:nvPicPr>
        <p:blipFill>
          <a:blip r:embed="rId3"/>
          <a:srcRect/>
          <a:stretch>
            <a:fillRect/>
          </a:stretch>
        </p:blipFill>
        <p:spPr bwMode="auto">
          <a:xfrm>
            <a:off x="458788" y="4789488"/>
            <a:ext cx="1273175" cy="12176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Rectangle 4"/>
          <p:cNvSpPr>
            <a:spLocks noGrp="1" noChangeArrowheads="1"/>
          </p:cNvSpPr>
          <p:nvPr>
            <p:ph type="title"/>
          </p:nvPr>
        </p:nvSpPr>
        <p:spPr>
          <a:xfrm>
            <a:off x="457200" y="0"/>
            <a:ext cx="8229600" cy="1143000"/>
          </a:xfrm>
        </p:spPr>
        <p:txBody>
          <a:bodyPr/>
          <a:lstStyle/>
          <a:p>
            <a:pPr eaLnBrk="1" hangingPunct="1"/>
            <a:r>
              <a:rPr lang="de-DE" sz="2400" smtClean="0"/>
              <a:t>Sample Project Job Advertisements</a:t>
            </a:r>
          </a:p>
        </p:txBody>
      </p:sp>
      <p:pic>
        <p:nvPicPr>
          <p:cNvPr id="38914" name="Picture 6" descr="File0003.jpg"/>
          <p:cNvPicPr>
            <a:picLocks noChangeAspect="1"/>
          </p:cNvPicPr>
          <p:nvPr/>
        </p:nvPicPr>
        <p:blipFill>
          <a:blip r:embed="rId3"/>
          <a:srcRect/>
          <a:stretch>
            <a:fillRect/>
          </a:stretch>
        </p:blipFill>
        <p:spPr bwMode="auto">
          <a:xfrm>
            <a:off x="811213" y="939800"/>
            <a:ext cx="4884737" cy="5292725"/>
          </a:xfrm>
          <a:prstGeom prst="rect">
            <a:avLst/>
          </a:prstGeom>
          <a:noFill/>
          <a:ln w="9525">
            <a:noFill/>
            <a:miter lim="800000"/>
            <a:headEnd/>
            <a:tailEnd/>
          </a:ln>
        </p:spPr>
      </p:pic>
      <p:pic>
        <p:nvPicPr>
          <p:cNvPr id="38915" name="Picture 5" descr="JobAdvertisement_PM"/>
          <p:cNvPicPr>
            <a:picLocks noGrp="1" noChangeAspect="1" noChangeArrowheads="1"/>
          </p:cNvPicPr>
          <p:nvPr>
            <p:ph idx="1"/>
          </p:nvPr>
        </p:nvPicPr>
        <p:blipFill>
          <a:blip r:embed="rId4"/>
          <a:srcRect l="2264" t="626" b="1134"/>
          <a:stretch>
            <a:fillRect/>
          </a:stretch>
        </p:blipFill>
        <p:spPr>
          <a:xfrm>
            <a:off x="6254750" y="969963"/>
            <a:ext cx="2301875" cy="5248275"/>
          </a:xfrm>
        </p:spPr>
      </p:pic>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4"/>
          <p:cNvSpPr>
            <a:spLocks noGrp="1" noChangeArrowheads="1"/>
          </p:cNvSpPr>
          <p:nvPr>
            <p:ph type="title"/>
          </p:nvPr>
        </p:nvSpPr>
        <p:spPr>
          <a:xfrm>
            <a:off x="457200" y="0"/>
            <a:ext cx="8229600" cy="1143000"/>
          </a:xfrm>
        </p:spPr>
        <p:txBody>
          <a:bodyPr/>
          <a:lstStyle/>
          <a:p>
            <a:pPr eaLnBrk="1" hangingPunct="1"/>
            <a:r>
              <a:rPr lang="de-DE" sz="2400" smtClean="0"/>
              <a:t>Sample Project Job Advertisements</a:t>
            </a:r>
          </a:p>
        </p:txBody>
      </p:sp>
      <p:pic>
        <p:nvPicPr>
          <p:cNvPr id="40962" name="Picture 6" descr="UNDP-Vacancy.jpg"/>
          <p:cNvPicPr>
            <a:picLocks noChangeAspect="1"/>
          </p:cNvPicPr>
          <p:nvPr/>
        </p:nvPicPr>
        <p:blipFill>
          <a:blip r:embed="rId3"/>
          <a:srcRect/>
          <a:stretch>
            <a:fillRect/>
          </a:stretch>
        </p:blipFill>
        <p:spPr bwMode="auto">
          <a:xfrm>
            <a:off x="1593850" y="1185863"/>
            <a:ext cx="5949950" cy="497840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4"/>
          <p:cNvSpPr>
            <a:spLocks noGrp="1" noChangeArrowheads="1"/>
          </p:cNvSpPr>
          <p:nvPr>
            <p:ph type="title"/>
          </p:nvPr>
        </p:nvSpPr>
        <p:spPr>
          <a:xfrm>
            <a:off x="457200" y="0"/>
            <a:ext cx="8229600" cy="1143000"/>
          </a:xfrm>
        </p:spPr>
        <p:txBody>
          <a:bodyPr/>
          <a:lstStyle/>
          <a:p>
            <a:pPr eaLnBrk="1" hangingPunct="1"/>
            <a:r>
              <a:rPr lang="de-DE" sz="2400" smtClean="0"/>
              <a:t>Sample Project Job Advertisements</a:t>
            </a:r>
          </a:p>
        </p:txBody>
      </p:sp>
      <p:grpSp>
        <p:nvGrpSpPr>
          <p:cNvPr id="43010" name="Group 5"/>
          <p:cNvGrpSpPr>
            <a:grpSpLocks/>
          </p:cNvGrpSpPr>
          <p:nvPr/>
        </p:nvGrpSpPr>
        <p:grpSpPr bwMode="auto">
          <a:xfrm>
            <a:off x="-1588" y="0"/>
            <a:ext cx="9145588" cy="6858000"/>
            <a:chOff x="-1588" y="0"/>
            <a:chExt cx="9145588" cy="6858000"/>
          </a:xfrm>
        </p:grpSpPr>
        <p:pic>
          <p:nvPicPr>
            <p:cNvPr id="43011" name="Picture 3" descr="PMU1a.jpg"/>
            <p:cNvPicPr>
              <a:picLocks noChangeAspect="1"/>
            </p:cNvPicPr>
            <p:nvPr/>
          </p:nvPicPr>
          <p:blipFill>
            <a:blip r:embed="rId3"/>
            <a:srcRect/>
            <a:stretch>
              <a:fillRect/>
            </a:stretch>
          </p:blipFill>
          <p:spPr bwMode="auto">
            <a:xfrm>
              <a:off x="-1588" y="0"/>
              <a:ext cx="9145587" cy="5063300"/>
            </a:xfrm>
            <a:prstGeom prst="rect">
              <a:avLst/>
            </a:prstGeom>
            <a:noFill/>
            <a:ln w="9525">
              <a:noFill/>
              <a:miter lim="800000"/>
              <a:headEnd/>
              <a:tailEnd/>
            </a:ln>
          </p:spPr>
        </p:pic>
        <p:pic>
          <p:nvPicPr>
            <p:cNvPr id="43012" name="Picture 4" descr="PMU1b.jpg"/>
            <p:cNvPicPr>
              <a:picLocks noChangeAspect="1"/>
            </p:cNvPicPr>
            <p:nvPr/>
          </p:nvPicPr>
          <p:blipFill>
            <a:blip r:embed="rId4"/>
            <a:srcRect l="714"/>
            <a:stretch>
              <a:fillRect/>
            </a:stretch>
          </p:blipFill>
          <p:spPr bwMode="auto">
            <a:xfrm>
              <a:off x="0" y="5061857"/>
              <a:ext cx="9144000" cy="179614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5057" name="Group 8"/>
          <p:cNvGrpSpPr>
            <a:grpSpLocks/>
          </p:cNvGrpSpPr>
          <p:nvPr/>
        </p:nvGrpSpPr>
        <p:grpSpPr bwMode="auto">
          <a:xfrm>
            <a:off x="0" y="0"/>
            <a:ext cx="9145588" cy="6858000"/>
            <a:chOff x="0" y="0"/>
            <a:chExt cx="9144856" cy="6858000"/>
          </a:xfrm>
        </p:grpSpPr>
        <p:pic>
          <p:nvPicPr>
            <p:cNvPr id="45058" name="Picture 3" descr="PMU2a.jpg"/>
            <p:cNvPicPr>
              <a:picLocks noChangeAspect="1"/>
            </p:cNvPicPr>
            <p:nvPr/>
          </p:nvPicPr>
          <p:blipFill>
            <a:blip r:embed="rId3"/>
            <a:srcRect l="925"/>
            <a:stretch>
              <a:fillRect/>
            </a:stretch>
          </p:blipFill>
          <p:spPr bwMode="auto">
            <a:xfrm>
              <a:off x="0" y="0"/>
              <a:ext cx="9144000" cy="5796568"/>
            </a:xfrm>
            <a:prstGeom prst="rect">
              <a:avLst/>
            </a:prstGeom>
            <a:noFill/>
            <a:ln w="9525">
              <a:noFill/>
              <a:miter lim="800000"/>
              <a:headEnd/>
              <a:tailEnd/>
            </a:ln>
          </p:spPr>
        </p:pic>
        <p:pic>
          <p:nvPicPr>
            <p:cNvPr id="45059" name="Picture 4" descr="PMU2b.jpg"/>
            <p:cNvPicPr>
              <a:picLocks noChangeAspect="1"/>
            </p:cNvPicPr>
            <p:nvPr/>
          </p:nvPicPr>
          <p:blipFill>
            <a:blip r:embed="rId4"/>
            <a:srcRect r="217"/>
            <a:stretch>
              <a:fillRect/>
            </a:stretch>
          </p:blipFill>
          <p:spPr bwMode="auto">
            <a:xfrm>
              <a:off x="145560" y="5792040"/>
              <a:ext cx="8986181" cy="1065960"/>
            </a:xfrm>
            <a:prstGeom prst="rect">
              <a:avLst/>
            </a:prstGeom>
            <a:noFill/>
            <a:ln w="9525">
              <a:noFill/>
              <a:miter lim="800000"/>
              <a:headEnd/>
              <a:tailEnd/>
            </a:ln>
          </p:spPr>
        </p:pic>
        <p:sp>
          <p:nvSpPr>
            <p:cNvPr id="6" name="Rectangle 5"/>
            <p:cNvSpPr/>
            <p:nvPr/>
          </p:nvSpPr>
          <p:spPr>
            <a:xfrm>
              <a:off x="11112" y="5776913"/>
              <a:ext cx="115878" cy="10604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Rectangle 6"/>
            <p:cNvSpPr/>
            <p:nvPr/>
          </p:nvSpPr>
          <p:spPr>
            <a:xfrm>
              <a:off x="8922624" y="5826125"/>
              <a:ext cx="222232" cy="92392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1" descr="Jobs1.jpg"/>
          <p:cNvPicPr>
            <a:picLocks noChangeAspect="1"/>
          </p:cNvPicPr>
          <p:nvPr/>
        </p:nvPicPr>
        <p:blipFill>
          <a:blip r:embed="rId3"/>
          <a:srcRect/>
          <a:stretch>
            <a:fillRect/>
          </a:stretch>
        </p:blipFill>
        <p:spPr bwMode="auto">
          <a:xfrm>
            <a:off x="169863" y="84138"/>
            <a:ext cx="5045075" cy="6072187"/>
          </a:xfrm>
          <a:prstGeom prst="rect">
            <a:avLst/>
          </a:prstGeom>
          <a:noFill/>
          <a:ln w="9525">
            <a:noFill/>
            <a:miter lim="800000"/>
            <a:headEnd/>
            <a:tailEnd/>
          </a:ln>
        </p:spPr>
      </p:pic>
      <p:pic>
        <p:nvPicPr>
          <p:cNvPr id="47106" name="Picture 2" descr="Jobs2.jpg"/>
          <p:cNvPicPr>
            <a:picLocks noChangeAspect="1"/>
          </p:cNvPicPr>
          <p:nvPr/>
        </p:nvPicPr>
        <p:blipFill>
          <a:blip r:embed="rId4"/>
          <a:srcRect/>
          <a:stretch>
            <a:fillRect/>
          </a:stretch>
        </p:blipFill>
        <p:spPr bwMode="auto">
          <a:xfrm>
            <a:off x="5403850" y="522288"/>
            <a:ext cx="3592513" cy="49974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ChangeArrowheads="1"/>
          </p:cNvSpPr>
          <p:nvPr>
            <p:ph type="title"/>
          </p:nvPr>
        </p:nvSpPr>
        <p:spPr>
          <a:xfrm>
            <a:off x="342900" y="179388"/>
            <a:ext cx="8229600" cy="876300"/>
          </a:xfrm>
        </p:spPr>
        <p:txBody>
          <a:bodyPr/>
          <a:lstStyle/>
          <a:p>
            <a:pPr eaLnBrk="1" hangingPunct="1"/>
            <a:r>
              <a:rPr lang="de-DE" smtClean="0"/>
              <a:t/>
            </a:r>
            <a:br>
              <a:rPr lang="de-DE" smtClean="0"/>
            </a:br>
            <a:endParaRPr lang="de-DE" smtClean="0"/>
          </a:p>
        </p:txBody>
      </p:sp>
      <p:sp>
        <p:nvSpPr>
          <p:cNvPr id="49154" name="Text Box 3"/>
          <p:cNvSpPr txBox="1">
            <a:spLocks noChangeArrowheads="1"/>
          </p:cNvSpPr>
          <p:nvPr/>
        </p:nvSpPr>
        <p:spPr bwMode="auto">
          <a:xfrm>
            <a:off x="628650" y="3340100"/>
            <a:ext cx="7600950" cy="1250950"/>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Professional Associations</a:t>
            </a:r>
          </a:p>
        </p:txBody>
      </p:sp>
      <p:pic>
        <p:nvPicPr>
          <p:cNvPr id="49155" name="Picture 5" descr="associations"/>
          <p:cNvPicPr>
            <a:picLocks noChangeAspect="1" noChangeArrowheads="1"/>
          </p:cNvPicPr>
          <p:nvPr/>
        </p:nvPicPr>
        <p:blipFill>
          <a:blip r:embed="rId4"/>
          <a:srcRect/>
          <a:stretch>
            <a:fillRect/>
          </a:stretch>
        </p:blipFill>
        <p:spPr bwMode="auto">
          <a:xfrm>
            <a:off x="3027363" y="677863"/>
            <a:ext cx="2867025" cy="2628900"/>
          </a:xfrm>
          <a:prstGeom prst="rect">
            <a:avLst/>
          </a:prstGeom>
          <a:noFill/>
          <a:ln w="9525">
            <a:noFill/>
            <a:miter lim="800000"/>
            <a:headEnd/>
            <a:tailEnd/>
          </a:ln>
        </p:spPr>
      </p:pic>
      <p:sp>
        <p:nvSpPr>
          <p:cNvPr id="6" name="Text Box 7"/>
          <p:cNvSpPr txBox="1">
            <a:spLocks noChangeArrowheads="1"/>
          </p:cNvSpPr>
          <p:nvPr/>
        </p:nvSpPr>
        <p:spPr bwMode="auto">
          <a:xfrm>
            <a:off x="714375" y="5072063"/>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7" name="TextBox 6"/>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6"/>
                                        </p:tgtEl>
                                        <p:attrNameLst>
                                          <p:attrName>ppt_y</p:attrName>
                                        </p:attrNameLst>
                                      </p:cBhvr>
                                      <p:tavLst>
                                        <p:tav tm="0">
                                          <p:val>
                                            <p:strVal val="#ppt_y"/>
                                          </p:val>
                                        </p:tav>
                                        <p:tav tm="100000">
                                          <p:val>
                                            <p:strVal val="#ppt_y"/>
                                          </p:val>
                                        </p:tav>
                                      </p:tavLst>
                                    </p:anim>
                                    <p:anim calcmode="lin" valueType="num">
                                      <p:cBhvr>
                                        <p:cTn id="9" dur="1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6"/>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ppt_x"/>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 calcmode="lin" valueType="num">
                                      <p:cBhvr>
                                        <p:cTn id="20" dur="10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7"/>
                                        </p:tgtEl>
                                        <p:attrNameLst>
                                          <p:attrName>ppt_y</p:attrName>
                                        </p:attrNameLst>
                                      </p:cBhvr>
                                      <p:tavLst>
                                        <p:tav tm="0">
                                          <p:val>
                                            <p:strVal val="#ppt_y"/>
                                          </p:val>
                                        </p:tav>
                                        <p:tav tm="100000">
                                          <p:val>
                                            <p:strVal val="#ppt_y"/>
                                          </p:val>
                                        </p:tav>
                                      </p:tavLst>
                                    </p:anim>
                                    <p:anim calcmode="lin" valueType="num">
                                      <p:cBhvr>
                                        <p:cTn id="22" dur="10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7"/>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7"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itle 1"/>
          <p:cNvSpPr>
            <a:spLocks noGrp="1"/>
          </p:cNvSpPr>
          <p:nvPr>
            <p:ph type="title"/>
          </p:nvPr>
        </p:nvSpPr>
        <p:spPr>
          <a:xfrm>
            <a:off x="457200" y="30163"/>
            <a:ext cx="8229600" cy="1143000"/>
          </a:xfrm>
        </p:spPr>
        <p:txBody>
          <a:bodyPr/>
          <a:lstStyle/>
          <a:p>
            <a:r>
              <a:rPr lang="en-US" smtClean="0"/>
              <a:t>Project Management Associations</a:t>
            </a:r>
          </a:p>
        </p:txBody>
      </p:sp>
      <p:pic>
        <p:nvPicPr>
          <p:cNvPr id="51202" name="Picture 10" descr="clipart"/>
          <p:cNvPicPr>
            <a:picLocks noChangeAspect="1" noChangeArrowheads="1"/>
          </p:cNvPicPr>
          <p:nvPr/>
        </p:nvPicPr>
        <p:blipFill>
          <a:blip r:embed="rId3"/>
          <a:srcRect/>
          <a:stretch>
            <a:fillRect/>
          </a:stretch>
        </p:blipFill>
        <p:spPr bwMode="auto">
          <a:xfrm>
            <a:off x="422275" y="1143000"/>
            <a:ext cx="936625" cy="906463"/>
          </a:xfrm>
          <a:prstGeom prst="rect">
            <a:avLst/>
          </a:prstGeom>
          <a:noFill/>
          <a:ln w="9525">
            <a:noFill/>
            <a:miter lim="800000"/>
            <a:headEnd/>
            <a:tailEnd/>
          </a:ln>
        </p:spPr>
      </p:pic>
      <p:sp>
        <p:nvSpPr>
          <p:cNvPr id="51203" name="TextBox 3"/>
          <p:cNvSpPr txBox="1">
            <a:spLocks noChangeArrowheads="1"/>
          </p:cNvSpPr>
          <p:nvPr/>
        </p:nvSpPr>
        <p:spPr bwMode="auto">
          <a:xfrm>
            <a:off x="1470025" y="1077913"/>
            <a:ext cx="7396163" cy="1016000"/>
          </a:xfrm>
          <a:prstGeom prst="rect">
            <a:avLst/>
          </a:prstGeom>
          <a:noFill/>
          <a:ln w="9525">
            <a:noFill/>
            <a:miter lim="800000"/>
            <a:headEnd/>
            <a:tailEnd/>
          </a:ln>
        </p:spPr>
        <p:txBody>
          <a:bodyPr>
            <a:spAutoFit/>
          </a:bodyPr>
          <a:lstStyle/>
          <a:p>
            <a:r>
              <a:rPr lang="de-DE">
                <a:solidFill>
                  <a:schemeClr val="bg1"/>
                </a:solidFill>
              </a:rPr>
              <a:t>Recent years have witnessed a phenomenal growth in the number of, as well as membership in, project management associations across the globe.</a:t>
            </a:r>
            <a:endParaRPr lang="en-US"/>
          </a:p>
        </p:txBody>
      </p:sp>
      <p:sp>
        <p:nvSpPr>
          <p:cNvPr id="51204" name="TextBox 5"/>
          <p:cNvSpPr txBox="1">
            <a:spLocks noChangeArrowheads="1"/>
          </p:cNvSpPr>
          <p:nvPr/>
        </p:nvSpPr>
        <p:spPr bwMode="auto">
          <a:xfrm>
            <a:off x="1470025" y="2297113"/>
            <a:ext cx="7364413" cy="1322387"/>
          </a:xfrm>
          <a:prstGeom prst="rect">
            <a:avLst/>
          </a:prstGeom>
          <a:noFill/>
          <a:ln w="9525">
            <a:noFill/>
            <a:miter lim="800000"/>
            <a:headEnd/>
            <a:tailEnd/>
          </a:ln>
        </p:spPr>
        <p:txBody>
          <a:bodyPr>
            <a:spAutoFit/>
          </a:bodyPr>
          <a:lstStyle/>
          <a:p>
            <a:r>
              <a:rPr lang="de-DE">
                <a:solidFill>
                  <a:schemeClr val="bg1"/>
                </a:solidFill>
              </a:rPr>
              <a:t>Dozens of project management associations have been estab-lished at the national level, mainly in Europe, North America, and Asia.  A few transnational associations have also been established. </a:t>
            </a:r>
            <a:endParaRPr lang="en-US"/>
          </a:p>
        </p:txBody>
      </p:sp>
      <p:sp>
        <p:nvSpPr>
          <p:cNvPr id="51205" name="TextBox 7"/>
          <p:cNvSpPr txBox="1">
            <a:spLocks noChangeArrowheads="1"/>
          </p:cNvSpPr>
          <p:nvPr/>
        </p:nvSpPr>
        <p:spPr bwMode="auto">
          <a:xfrm>
            <a:off x="1470025" y="3849688"/>
            <a:ext cx="7346950" cy="1016000"/>
          </a:xfrm>
          <a:prstGeom prst="rect">
            <a:avLst/>
          </a:prstGeom>
          <a:noFill/>
          <a:ln w="9525">
            <a:noFill/>
            <a:miter lim="800000"/>
            <a:headEnd/>
            <a:tailEnd/>
          </a:ln>
        </p:spPr>
        <p:txBody>
          <a:bodyPr>
            <a:spAutoFit/>
          </a:bodyPr>
          <a:lstStyle/>
          <a:p>
            <a:r>
              <a:rPr lang="de-DE">
                <a:solidFill>
                  <a:schemeClr val="bg1"/>
                </a:solidFill>
              </a:rPr>
              <a:t>Collectively, project management associations comprise hun-dreds of thousands of project management professionals with overall membership growing at an exponential rate.</a:t>
            </a:r>
            <a:endParaRPr lang="en-US"/>
          </a:p>
        </p:txBody>
      </p:sp>
      <p:sp>
        <p:nvSpPr>
          <p:cNvPr id="51206" name="TextBox 9"/>
          <p:cNvSpPr txBox="1">
            <a:spLocks noChangeArrowheads="1"/>
          </p:cNvSpPr>
          <p:nvPr/>
        </p:nvSpPr>
        <p:spPr bwMode="auto">
          <a:xfrm>
            <a:off x="1470025" y="5026025"/>
            <a:ext cx="7364413" cy="1322388"/>
          </a:xfrm>
          <a:prstGeom prst="rect">
            <a:avLst/>
          </a:prstGeom>
          <a:noFill/>
          <a:ln w="9525">
            <a:noFill/>
            <a:miter lim="800000"/>
            <a:headEnd/>
            <a:tailEnd/>
          </a:ln>
        </p:spPr>
        <p:txBody>
          <a:bodyPr>
            <a:spAutoFit/>
          </a:bodyPr>
          <a:lstStyle/>
          <a:p>
            <a:r>
              <a:rPr lang="de-DE">
                <a:solidFill>
                  <a:schemeClr val="bg1"/>
                </a:solidFill>
              </a:rPr>
              <a:t>Project management associations have contributed immensely to popularizing project management and helping improve the way in which projects are being initiated, planned and imple-mented around our world.</a:t>
            </a:r>
            <a:endParaRPr lang="en-US"/>
          </a:p>
        </p:txBody>
      </p:sp>
      <p:pic>
        <p:nvPicPr>
          <p:cNvPr id="51207" name="Picture 10" descr="clipart"/>
          <p:cNvPicPr>
            <a:picLocks noChangeAspect="1" noChangeArrowheads="1"/>
          </p:cNvPicPr>
          <p:nvPr/>
        </p:nvPicPr>
        <p:blipFill>
          <a:blip r:embed="rId3"/>
          <a:srcRect/>
          <a:stretch>
            <a:fillRect/>
          </a:stretch>
        </p:blipFill>
        <p:spPr bwMode="auto">
          <a:xfrm>
            <a:off x="422275" y="2498725"/>
            <a:ext cx="936625" cy="906463"/>
          </a:xfrm>
          <a:prstGeom prst="rect">
            <a:avLst/>
          </a:prstGeom>
          <a:noFill/>
          <a:ln w="9525">
            <a:noFill/>
            <a:miter lim="800000"/>
            <a:headEnd/>
            <a:tailEnd/>
          </a:ln>
        </p:spPr>
      </p:pic>
      <p:pic>
        <p:nvPicPr>
          <p:cNvPr id="51208" name="Picture 11" descr="clipart"/>
          <p:cNvPicPr>
            <a:picLocks noChangeAspect="1" noChangeArrowheads="1"/>
          </p:cNvPicPr>
          <p:nvPr/>
        </p:nvPicPr>
        <p:blipFill>
          <a:blip r:embed="rId3"/>
          <a:srcRect/>
          <a:stretch>
            <a:fillRect/>
          </a:stretch>
        </p:blipFill>
        <p:spPr bwMode="auto">
          <a:xfrm>
            <a:off x="422275" y="3886200"/>
            <a:ext cx="936625" cy="906463"/>
          </a:xfrm>
          <a:prstGeom prst="rect">
            <a:avLst/>
          </a:prstGeom>
          <a:noFill/>
          <a:ln w="9525">
            <a:noFill/>
            <a:miter lim="800000"/>
            <a:headEnd/>
            <a:tailEnd/>
          </a:ln>
        </p:spPr>
      </p:pic>
      <p:pic>
        <p:nvPicPr>
          <p:cNvPr id="51209" name="Picture 12" descr="clipart"/>
          <p:cNvPicPr>
            <a:picLocks noChangeAspect="1" noChangeArrowheads="1"/>
          </p:cNvPicPr>
          <p:nvPr/>
        </p:nvPicPr>
        <p:blipFill>
          <a:blip r:embed="rId3"/>
          <a:srcRect/>
          <a:stretch>
            <a:fillRect/>
          </a:stretch>
        </p:blipFill>
        <p:spPr bwMode="auto">
          <a:xfrm>
            <a:off x="422275" y="5189538"/>
            <a:ext cx="936625" cy="90646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Content Placeholder 2"/>
          <p:cNvSpPr>
            <a:spLocks noGrp="1"/>
          </p:cNvSpPr>
          <p:nvPr>
            <p:ph idx="1"/>
          </p:nvPr>
        </p:nvSpPr>
        <p:spPr>
          <a:xfrm>
            <a:off x="282575" y="1216025"/>
            <a:ext cx="8539163" cy="4891088"/>
          </a:xfrm>
        </p:spPr>
        <p:txBody>
          <a:bodyPr/>
          <a:lstStyle/>
          <a:p>
            <a:pPr>
              <a:lnSpc>
                <a:spcPts val="2200"/>
              </a:lnSpc>
              <a:spcBef>
                <a:spcPct val="0"/>
              </a:spcBef>
              <a:buClr>
                <a:srgbClr val="FFC000"/>
              </a:buClr>
              <a:buSzPct val="130000"/>
              <a:buFont typeface="Wingdings" pitchFamily="2" charset="2"/>
              <a:buChar char="§"/>
            </a:pPr>
            <a:r>
              <a:rPr lang="en-US" b="1" smtClean="0">
                <a:solidFill>
                  <a:schemeClr val="bg1"/>
                </a:solidFill>
              </a:rPr>
              <a:t>PROJECT MANAGEMENT ADVOCACY</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de-DE"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FACILITATING COOPERATION &amp; NETWORKING</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DEVELOPMENT OF PM STANDARDS &amp; METHODOLOGIES</a:t>
            </a:r>
          </a:p>
          <a:p>
            <a:pPr>
              <a:lnSpc>
                <a:spcPts val="2200"/>
              </a:lnSpc>
              <a:spcBef>
                <a:spcPct val="0"/>
              </a:spcBef>
              <a:buClr>
                <a:srgbClr val="FFC000"/>
              </a:buClr>
              <a:buSzPct val="130000"/>
              <a:buFont typeface="Wingdings" pitchFamily="2" charset="2"/>
              <a:buChar char="§"/>
            </a:pPr>
            <a:endParaRPr lang="en-US"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TRAINING PROGRAMMES IN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de-DE"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ORGANIZATION OF PM-RELATED EVENT ACTIVITIES</a:t>
            </a:r>
          </a:p>
          <a:p>
            <a:pPr>
              <a:lnSpc>
                <a:spcPts val="2200"/>
              </a:lnSpc>
              <a:spcBef>
                <a:spcPct val="0"/>
              </a:spcBef>
              <a:buClr>
                <a:srgbClr val="FFC000"/>
              </a:buClr>
              <a:buSzPct val="130000"/>
              <a:buFont typeface="Wingdings" pitchFamily="2" charset="2"/>
              <a:buChar char="§"/>
            </a:pPr>
            <a:endParaRPr lang="en-US" b="1"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SPONSORSHIP OF PM RESEARCH</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b="1"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PUBLICATIONS OF BOOKS, JOURNALS ETC. ON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KNOWLEDGE DISSEMINATION ABOUT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b="1" smtClean="0">
              <a:solidFill>
                <a:schemeClr val="bg1"/>
              </a:solidFill>
            </a:endParaRPr>
          </a:p>
          <a:p>
            <a:pPr>
              <a:lnSpc>
                <a:spcPts val="2200"/>
              </a:lnSpc>
              <a:spcBef>
                <a:spcPct val="0"/>
              </a:spcBef>
              <a:buClr>
                <a:srgbClr val="FFC000"/>
              </a:buClr>
              <a:buSzPct val="130000"/>
              <a:buFont typeface="Wingdings" pitchFamily="2" charset="2"/>
              <a:buChar char="§"/>
            </a:pPr>
            <a:r>
              <a:rPr lang="en-US" b="1" smtClean="0">
                <a:solidFill>
                  <a:schemeClr val="bg1"/>
                </a:solidFill>
              </a:rPr>
              <a:t>ACKNOWLEDGEMENT FOR CONTRIBUTIONS TO PM</a:t>
            </a:r>
            <a:endParaRPr lang="en-US" smtClean="0">
              <a:solidFill>
                <a:schemeClr val="bg1"/>
              </a:solidFill>
            </a:endParaRPr>
          </a:p>
          <a:p>
            <a:pPr>
              <a:lnSpc>
                <a:spcPts val="2200"/>
              </a:lnSpc>
              <a:spcBef>
                <a:spcPct val="0"/>
              </a:spcBef>
              <a:buClr>
                <a:srgbClr val="FFC000"/>
              </a:buClr>
              <a:buSzPct val="130000"/>
              <a:buFont typeface="Wingdings" pitchFamily="2" charset="2"/>
              <a:buChar char="§"/>
            </a:pPr>
            <a:endParaRPr lang="en-US" smtClean="0"/>
          </a:p>
        </p:txBody>
      </p:sp>
      <p:sp>
        <p:nvSpPr>
          <p:cNvPr id="53250" name="Title 1"/>
          <p:cNvSpPr>
            <a:spLocks noGrp="1"/>
          </p:cNvSpPr>
          <p:nvPr>
            <p:ph type="title"/>
          </p:nvPr>
        </p:nvSpPr>
        <p:spPr>
          <a:xfrm>
            <a:off x="225425" y="0"/>
            <a:ext cx="8693150" cy="1143000"/>
          </a:xfrm>
        </p:spPr>
        <p:txBody>
          <a:bodyPr/>
          <a:lstStyle/>
          <a:p>
            <a:r>
              <a:rPr lang="en-US" sz="2400" smtClean="0"/>
              <a:t>Basic Functions of </a:t>
            </a:r>
            <a:br>
              <a:rPr lang="en-US" sz="2400" smtClean="0"/>
            </a:br>
            <a:r>
              <a:rPr lang="en-US" sz="2400" smtClean="0"/>
              <a:t>Project Management Associations</a:t>
            </a: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ChangeArrowheads="1"/>
          </p:cNvSpPr>
          <p:nvPr>
            <p:ph type="ctrTitle"/>
          </p:nvPr>
        </p:nvSpPr>
        <p:spPr>
          <a:xfrm>
            <a:off x="25400" y="0"/>
            <a:ext cx="9043988" cy="1127125"/>
          </a:xfrm>
        </p:spPr>
        <p:txBody>
          <a:bodyPr/>
          <a:lstStyle/>
          <a:p>
            <a:pPr eaLnBrk="1" hangingPunct="1"/>
            <a:r>
              <a:rPr lang="de-DE" sz="2400" smtClean="0"/>
              <a:t>Professional Project Mgt. Associations</a:t>
            </a:r>
            <a:br>
              <a:rPr lang="de-DE" sz="2400" smtClean="0"/>
            </a:br>
            <a:r>
              <a:rPr lang="de-DE" sz="2000" smtClean="0"/>
              <a:t>Selected Examples</a:t>
            </a:r>
          </a:p>
        </p:txBody>
      </p:sp>
      <p:pic>
        <p:nvPicPr>
          <p:cNvPr id="55298" name="Picture 4" descr="PM01_LogoIPMA">
            <a:hlinkClick r:id="rId3"/>
          </p:cNvPr>
          <p:cNvPicPr>
            <a:picLocks noChangeAspect="1" noChangeArrowheads="1"/>
          </p:cNvPicPr>
          <p:nvPr/>
        </p:nvPicPr>
        <p:blipFill>
          <a:blip r:embed="rId4"/>
          <a:srcRect/>
          <a:stretch>
            <a:fillRect/>
          </a:stretch>
        </p:blipFill>
        <p:spPr bwMode="auto">
          <a:xfrm>
            <a:off x="5086350" y="1235075"/>
            <a:ext cx="1819275" cy="981075"/>
          </a:xfrm>
          <a:prstGeom prst="rect">
            <a:avLst/>
          </a:prstGeom>
          <a:noFill/>
          <a:ln w="9525">
            <a:noFill/>
            <a:miter lim="800000"/>
            <a:headEnd/>
            <a:tailEnd/>
          </a:ln>
        </p:spPr>
      </p:pic>
      <p:pic>
        <p:nvPicPr>
          <p:cNvPr id="55299" name="Picture 5" descr="PM01_logoPMI">
            <a:hlinkClick r:id="rId5"/>
          </p:cNvPr>
          <p:cNvPicPr>
            <a:picLocks noChangeAspect="1" noChangeArrowheads="1"/>
          </p:cNvPicPr>
          <p:nvPr/>
        </p:nvPicPr>
        <p:blipFill>
          <a:blip r:embed="rId6"/>
          <a:srcRect/>
          <a:stretch>
            <a:fillRect/>
          </a:stretch>
        </p:blipFill>
        <p:spPr bwMode="auto">
          <a:xfrm>
            <a:off x="458788" y="1235075"/>
            <a:ext cx="3219450" cy="438150"/>
          </a:xfrm>
          <a:prstGeom prst="rect">
            <a:avLst/>
          </a:prstGeom>
          <a:noFill/>
          <a:ln w="9525">
            <a:noFill/>
            <a:miter lim="800000"/>
            <a:headEnd/>
            <a:tailEnd/>
          </a:ln>
        </p:spPr>
      </p:pic>
      <p:pic>
        <p:nvPicPr>
          <p:cNvPr id="55300" name="Picture 6" descr="PM01_LogoIAPPM">
            <a:hlinkClick r:id="rId7"/>
          </p:cNvPr>
          <p:cNvPicPr>
            <a:picLocks noChangeAspect="1" noChangeArrowheads="1"/>
          </p:cNvPicPr>
          <p:nvPr/>
        </p:nvPicPr>
        <p:blipFill>
          <a:blip r:embed="rId8"/>
          <a:srcRect/>
          <a:stretch>
            <a:fillRect/>
          </a:stretch>
        </p:blipFill>
        <p:spPr bwMode="auto">
          <a:xfrm>
            <a:off x="3889375" y="1235075"/>
            <a:ext cx="1000125" cy="1219200"/>
          </a:xfrm>
          <a:prstGeom prst="rect">
            <a:avLst/>
          </a:prstGeom>
          <a:noFill/>
          <a:ln w="9525">
            <a:noFill/>
            <a:miter lim="800000"/>
            <a:headEnd/>
            <a:tailEnd/>
          </a:ln>
        </p:spPr>
      </p:pic>
      <p:pic>
        <p:nvPicPr>
          <p:cNvPr id="55301" name="Picture 7" descr="PM01_LogoGPM">
            <a:hlinkClick r:id="rId9"/>
          </p:cNvPr>
          <p:cNvPicPr>
            <a:picLocks noChangeAspect="1" noChangeArrowheads="1"/>
          </p:cNvPicPr>
          <p:nvPr/>
        </p:nvPicPr>
        <p:blipFill>
          <a:blip r:embed="rId10"/>
          <a:srcRect/>
          <a:stretch>
            <a:fillRect/>
          </a:stretch>
        </p:blipFill>
        <p:spPr bwMode="auto">
          <a:xfrm>
            <a:off x="458788" y="4132263"/>
            <a:ext cx="1490662" cy="900112"/>
          </a:xfrm>
          <a:prstGeom prst="rect">
            <a:avLst/>
          </a:prstGeom>
          <a:noFill/>
          <a:ln w="9525">
            <a:noFill/>
            <a:miter lim="800000"/>
            <a:headEnd/>
            <a:tailEnd/>
          </a:ln>
        </p:spPr>
      </p:pic>
      <p:pic>
        <p:nvPicPr>
          <p:cNvPr id="55302" name="Picture 8" descr="PM01_LogoAIPM">
            <a:hlinkClick r:id="rId11"/>
          </p:cNvPr>
          <p:cNvPicPr>
            <a:picLocks noChangeAspect="1" noChangeArrowheads="1"/>
          </p:cNvPicPr>
          <p:nvPr/>
        </p:nvPicPr>
        <p:blipFill>
          <a:blip r:embed="rId12"/>
          <a:srcRect/>
          <a:stretch>
            <a:fillRect/>
          </a:stretch>
        </p:blipFill>
        <p:spPr bwMode="auto">
          <a:xfrm>
            <a:off x="3883025" y="3397250"/>
            <a:ext cx="4802188" cy="417513"/>
          </a:xfrm>
          <a:prstGeom prst="rect">
            <a:avLst/>
          </a:prstGeom>
          <a:noFill/>
          <a:ln w="9525">
            <a:noFill/>
            <a:miter lim="800000"/>
            <a:headEnd/>
            <a:tailEnd/>
          </a:ln>
        </p:spPr>
      </p:pic>
      <p:pic>
        <p:nvPicPr>
          <p:cNvPr id="55303" name="Picture 9" descr="PM01_LogoASAPM">
            <a:hlinkClick r:id="rId13"/>
          </p:cNvPr>
          <p:cNvPicPr>
            <a:picLocks noChangeAspect="1" noChangeArrowheads="1"/>
          </p:cNvPicPr>
          <p:nvPr/>
        </p:nvPicPr>
        <p:blipFill>
          <a:blip r:embed="rId14"/>
          <a:srcRect/>
          <a:stretch>
            <a:fillRect/>
          </a:stretch>
        </p:blipFill>
        <p:spPr bwMode="auto">
          <a:xfrm>
            <a:off x="7121525" y="1235075"/>
            <a:ext cx="1563688" cy="1055688"/>
          </a:xfrm>
          <a:prstGeom prst="rect">
            <a:avLst/>
          </a:prstGeom>
          <a:noFill/>
          <a:ln w="9525">
            <a:noFill/>
            <a:miter lim="800000"/>
            <a:headEnd/>
            <a:tailEnd/>
          </a:ln>
        </p:spPr>
      </p:pic>
      <p:pic>
        <p:nvPicPr>
          <p:cNvPr id="55304" name="Picture 10" descr="PM01_LogoPMSA">
            <a:hlinkClick r:id="rId15"/>
          </p:cNvPr>
          <p:cNvPicPr>
            <a:picLocks noChangeAspect="1" noChangeArrowheads="1"/>
          </p:cNvPicPr>
          <p:nvPr/>
        </p:nvPicPr>
        <p:blipFill>
          <a:blip r:embed="rId16"/>
          <a:srcRect/>
          <a:stretch>
            <a:fillRect/>
          </a:stretch>
        </p:blipFill>
        <p:spPr bwMode="auto">
          <a:xfrm>
            <a:off x="2386013" y="2701925"/>
            <a:ext cx="1087437" cy="1101725"/>
          </a:xfrm>
          <a:prstGeom prst="rect">
            <a:avLst/>
          </a:prstGeom>
          <a:noFill/>
          <a:ln w="9525">
            <a:noFill/>
            <a:miter lim="800000"/>
            <a:headEnd/>
            <a:tailEnd/>
          </a:ln>
        </p:spPr>
      </p:pic>
      <p:grpSp>
        <p:nvGrpSpPr>
          <p:cNvPr id="55305" name="Group 15"/>
          <p:cNvGrpSpPr>
            <a:grpSpLocks/>
          </p:cNvGrpSpPr>
          <p:nvPr/>
        </p:nvGrpSpPr>
        <p:grpSpPr bwMode="auto">
          <a:xfrm>
            <a:off x="2312988" y="5351463"/>
            <a:ext cx="6372225" cy="682625"/>
            <a:chOff x="2525486" y="4572011"/>
            <a:chExt cx="6371771" cy="682171"/>
          </a:xfrm>
        </p:grpSpPr>
        <p:sp>
          <p:nvSpPr>
            <p:cNvPr id="15" name="Rectangle 14"/>
            <p:cNvSpPr/>
            <p:nvPr/>
          </p:nvSpPr>
          <p:spPr>
            <a:xfrm>
              <a:off x="2525486" y="4572011"/>
              <a:ext cx="6371771" cy="682171"/>
            </a:xfrm>
            <a:prstGeom prst="rect">
              <a:avLst/>
            </a:prstGeom>
            <a:solidFill>
              <a:schemeClr val="accent3">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5312" name="Picture 11" descr="PM01_LogoSPM">
              <a:hlinkClick r:id="rId17"/>
            </p:cNvPr>
            <p:cNvPicPr>
              <a:picLocks noChangeAspect="1" noChangeArrowheads="1"/>
            </p:cNvPicPr>
            <p:nvPr/>
          </p:nvPicPr>
          <p:blipFill>
            <a:blip r:embed="rId18"/>
            <a:srcRect/>
            <a:stretch>
              <a:fillRect/>
            </a:stretch>
          </p:blipFill>
          <p:spPr bwMode="auto">
            <a:xfrm>
              <a:off x="2663147" y="4738465"/>
              <a:ext cx="6096000" cy="361950"/>
            </a:xfrm>
            <a:prstGeom prst="rect">
              <a:avLst/>
            </a:prstGeom>
            <a:noFill/>
            <a:ln w="9525">
              <a:noFill/>
              <a:miter lim="800000"/>
              <a:headEnd/>
              <a:tailEnd/>
            </a:ln>
          </p:spPr>
        </p:pic>
      </p:grpSp>
      <p:pic>
        <p:nvPicPr>
          <p:cNvPr id="55306" name="Picture 12" descr="PM01_logoPMAIndia">
            <a:hlinkClick r:id="rId19"/>
          </p:cNvPr>
          <p:cNvPicPr>
            <a:picLocks noChangeAspect="1" noChangeArrowheads="1"/>
          </p:cNvPicPr>
          <p:nvPr/>
        </p:nvPicPr>
        <p:blipFill>
          <a:blip r:embed="rId20"/>
          <a:srcRect/>
          <a:stretch>
            <a:fillRect/>
          </a:stretch>
        </p:blipFill>
        <p:spPr bwMode="auto">
          <a:xfrm>
            <a:off x="2484438" y="4202113"/>
            <a:ext cx="3657600" cy="679450"/>
          </a:xfrm>
          <a:prstGeom prst="rect">
            <a:avLst/>
          </a:prstGeom>
          <a:noFill/>
          <a:ln w="9525">
            <a:noFill/>
            <a:miter lim="800000"/>
            <a:headEnd/>
            <a:tailEnd/>
          </a:ln>
        </p:spPr>
      </p:pic>
      <p:pic>
        <p:nvPicPr>
          <p:cNvPr id="55307" name="Picture 14" descr="PM01_LogoAFITEP">
            <a:hlinkClick r:id="rId21"/>
          </p:cNvPr>
          <p:cNvPicPr>
            <a:picLocks noChangeAspect="1" noChangeArrowheads="1"/>
          </p:cNvPicPr>
          <p:nvPr/>
        </p:nvPicPr>
        <p:blipFill>
          <a:blip r:embed="rId22"/>
          <a:srcRect/>
          <a:stretch>
            <a:fillRect/>
          </a:stretch>
        </p:blipFill>
        <p:spPr bwMode="auto">
          <a:xfrm>
            <a:off x="6637338" y="4222750"/>
            <a:ext cx="2047875" cy="676275"/>
          </a:xfrm>
          <a:prstGeom prst="rect">
            <a:avLst/>
          </a:prstGeom>
          <a:noFill/>
          <a:ln w="9525">
            <a:noFill/>
            <a:miter lim="800000"/>
            <a:headEnd/>
            <a:tailEnd/>
          </a:ln>
        </p:spPr>
      </p:pic>
      <p:pic>
        <p:nvPicPr>
          <p:cNvPr id="55308" name="Picture 15" descr="PM01_LogoPMAJ">
            <a:hlinkClick r:id="rId23"/>
          </p:cNvPr>
          <p:cNvPicPr>
            <a:picLocks noChangeAspect="1" noChangeArrowheads="1"/>
          </p:cNvPicPr>
          <p:nvPr/>
        </p:nvPicPr>
        <p:blipFill>
          <a:blip r:embed="rId24"/>
          <a:srcRect/>
          <a:stretch>
            <a:fillRect/>
          </a:stretch>
        </p:blipFill>
        <p:spPr bwMode="auto">
          <a:xfrm>
            <a:off x="323850" y="5303838"/>
            <a:ext cx="857250" cy="771525"/>
          </a:xfrm>
          <a:prstGeom prst="rect">
            <a:avLst/>
          </a:prstGeom>
          <a:noFill/>
          <a:ln w="9525">
            <a:noFill/>
            <a:miter lim="800000"/>
            <a:headEnd/>
            <a:tailEnd/>
          </a:ln>
        </p:spPr>
      </p:pic>
      <p:pic>
        <p:nvPicPr>
          <p:cNvPr id="55309" name="Picture 16" descr="EPMF.bmp">
            <a:hlinkClick r:id="rId25"/>
          </p:cNvPr>
          <p:cNvPicPr>
            <a:picLocks noChangeAspect="1"/>
          </p:cNvPicPr>
          <p:nvPr/>
        </p:nvPicPr>
        <p:blipFill>
          <a:blip r:embed="rId26"/>
          <a:srcRect/>
          <a:stretch>
            <a:fillRect/>
          </a:stretch>
        </p:blipFill>
        <p:spPr bwMode="auto">
          <a:xfrm>
            <a:off x="458788" y="2751138"/>
            <a:ext cx="1189037" cy="1133475"/>
          </a:xfrm>
          <a:prstGeom prst="rect">
            <a:avLst/>
          </a:prstGeom>
          <a:noFill/>
          <a:ln w="9525">
            <a:noFill/>
            <a:miter lim="800000"/>
            <a:headEnd/>
            <a:tailEnd/>
          </a:ln>
        </p:spPr>
      </p:pic>
      <p:pic>
        <p:nvPicPr>
          <p:cNvPr id="55310" name="Picture 2">
            <a:hlinkClick r:id="rId27"/>
          </p:cNvPr>
          <p:cNvPicPr>
            <a:picLocks noChangeAspect="1" noChangeArrowheads="1"/>
          </p:cNvPicPr>
          <p:nvPr/>
        </p:nvPicPr>
        <p:blipFill>
          <a:blip r:embed="rId28"/>
          <a:srcRect l="18608" t="95032" r="50027" b="150"/>
          <a:stretch>
            <a:fillRect/>
          </a:stretch>
        </p:blipFill>
        <p:spPr bwMode="auto">
          <a:xfrm>
            <a:off x="458788" y="1884363"/>
            <a:ext cx="3148012" cy="644525"/>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5"/>
          <p:cNvSpPr>
            <a:spLocks noGrp="1" noChangeArrowheads="1"/>
          </p:cNvSpPr>
          <p:nvPr>
            <p:ph sz="half" idx="1"/>
          </p:nvPr>
        </p:nvSpPr>
        <p:spPr>
          <a:xfrm>
            <a:off x="209550" y="1803400"/>
            <a:ext cx="4170363" cy="3808413"/>
          </a:xfrm>
        </p:spPr>
        <p:txBody>
          <a:bodyPr/>
          <a:lstStyle/>
          <a:p>
            <a:pPr eaLnBrk="1" hangingPunct="1">
              <a:buFontTx/>
              <a:buNone/>
            </a:pPr>
            <a:r>
              <a:rPr lang="de-DE" sz="3600" smtClean="0">
                <a:solidFill>
                  <a:schemeClr val="bg1"/>
                </a:solidFill>
              </a:rPr>
              <a:t>	The PMI is the largest and most influential association of project management professionals in the world. </a:t>
            </a:r>
            <a:endParaRPr lang="en-US" sz="3600" smtClean="0">
              <a:solidFill>
                <a:schemeClr val="bg1"/>
              </a:solidFill>
            </a:endParaRPr>
          </a:p>
        </p:txBody>
      </p:sp>
      <p:sp>
        <p:nvSpPr>
          <p:cNvPr id="40963" name="Rectangle 6"/>
          <p:cNvSpPr>
            <a:spLocks noGrp="1" noChangeArrowheads="1"/>
          </p:cNvSpPr>
          <p:nvPr>
            <p:ph sz="half" idx="2"/>
          </p:nvPr>
        </p:nvSpPr>
        <p:spPr>
          <a:xfrm>
            <a:off x="4581525" y="1774825"/>
            <a:ext cx="4400550" cy="3840163"/>
          </a:xfrm>
        </p:spPr>
        <p:txBody>
          <a:bodyPr tIns="91440"/>
          <a:lstStyle/>
          <a:p>
            <a:pPr marL="182563" indent="-182563" eaLnBrk="1" hangingPunct="1">
              <a:buClr>
                <a:srgbClr val="FFC000"/>
              </a:buClr>
              <a:buFont typeface="Wingdings" pitchFamily="2" charset="2"/>
              <a:buChar char="§"/>
            </a:pPr>
            <a:r>
              <a:rPr lang="en-US" sz="1600" smtClean="0">
                <a:solidFill>
                  <a:schemeClr val="bg1"/>
                </a:solidFill>
              </a:rPr>
              <a:t>Founded in 1969</a:t>
            </a:r>
          </a:p>
          <a:p>
            <a:pPr marL="182563" indent="-182563" eaLnBrk="1" hangingPunct="1">
              <a:buClr>
                <a:srgbClr val="FFC000"/>
              </a:buClr>
              <a:buFont typeface="Wingdings" pitchFamily="2" charset="2"/>
              <a:buChar char="§"/>
            </a:pPr>
            <a:r>
              <a:rPr lang="en-US" sz="1600" smtClean="0">
                <a:solidFill>
                  <a:schemeClr val="bg1"/>
                </a:solidFill>
              </a:rPr>
              <a:t>Headquartered in Pennsylvania, USA</a:t>
            </a:r>
          </a:p>
          <a:p>
            <a:pPr marL="182563" indent="-182563" eaLnBrk="1" hangingPunct="1">
              <a:buClr>
                <a:srgbClr val="FFC000"/>
              </a:buClr>
              <a:buFont typeface="Wingdings" pitchFamily="2" charset="2"/>
              <a:buChar char="§"/>
            </a:pPr>
            <a:r>
              <a:rPr lang="en-US" sz="1600" smtClean="0">
                <a:solidFill>
                  <a:schemeClr val="bg1"/>
                </a:solidFill>
              </a:rPr>
              <a:t>Representation in over 170 countries</a:t>
            </a:r>
          </a:p>
          <a:p>
            <a:pPr marL="182563" indent="-182563" eaLnBrk="1" hangingPunct="1">
              <a:buClr>
                <a:srgbClr val="FFC000"/>
              </a:buClr>
              <a:buFont typeface="Wingdings" pitchFamily="2" charset="2"/>
              <a:buChar char="§"/>
            </a:pPr>
            <a:r>
              <a:rPr lang="en-US" sz="1600" smtClean="0">
                <a:solidFill>
                  <a:schemeClr val="bg1"/>
                </a:solidFill>
              </a:rPr>
              <a:t>Global membership over 265,000</a:t>
            </a:r>
          </a:p>
          <a:p>
            <a:pPr marL="182563" indent="-182563" eaLnBrk="1" hangingPunct="1">
              <a:buClr>
                <a:srgbClr val="FFC000"/>
              </a:buClr>
              <a:buFont typeface="Wingdings" pitchFamily="2" charset="2"/>
              <a:buChar char="§"/>
            </a:pPr>
            <a:r>
              <a:rPr lang="en-US" sz="1600" smtClean="0">
                <a:solidFill>
                  <a:schemeClr val="bg1"/>
                </a:solidFill>
              </a:rPr>
              <a:t>70% members are in North America</a:t>
            </a:r>
          </a:p>
          <a:p>
            <a:pPr marL="182563" indent="-182563" eaLnBrk="1" hangingPunct="1">
              <a:buClr>
                <a:srgbClr val="FFC000"/>
              </a:buClr>
              <a:buFont typeface="Wingdings" pitchFamily="2" charset="2"/>
              <a:buChar char="§"/>
            </a:pPr>
            <a:r>
              <a:rPr lang="en-US" sz="1600" smtClean="0">
                <a:solidFill>
                  <a:schemeClr val="bg1"/>
                </a:solidFill>
              </a:rPr>
              <a:t>250+ Chapters in 70 countries</a:t>
            </a:r>
          </a:p>
          <a:p>
            <a:pPr marL="182563" indent="-182563" eaLnBrk="1" hangingPunct="1">
              <a:buClr>
                <a:srgbClr val="FFC000"/>
              </a:buClr>
              <a:buFont typeface="Wingdings" pitchFamily="2" charset="2"/>
              <a:buChar char="§"/>
            </a:pPr>
            <a:r>
              <a:rPr lang="de-DE" sz="1600" smtClean="0">
                <a:solidFill>
                  <a:schemeClr val="bg1"/>
                </a:solidFill>
              </a:rPr>
              <a:t>2 Regional Service Centres (BEL, SNG)</a:t>
            </a:r>
          </a:p>
          <a:p>
            <a:pPr marL="182563" indent="-182563" eaLnBrk="1" hangingPunct="1">
              <a:buClr>
                <a:srgbClr val="FFC000"/>
              </a:buClr>
              <a:buFont typeface="Wingdings" pitchFamily="2" charset="2"/>
              <a:buChar char="§"/>
            </a:pPr>
            <a:r>
              <a:rPr lang="de-DE" sz="1600" smtClean="0">
                <a:solidFill>
                  <a:schemeClr val="bg1"/>
                </a:solidFill>
              </a:rPr>
              <a:t>2 Representative Offices (China, USA)</a:t>
            </a:r>
          </a:p>
          <a:p>
            <a:pPr marL="182563" indent="-182563" eaLnBrk="1" hangingPunct="1">
              <a:buClr>
                <a:srgbClr val="FFC000"/>
              </a:buClr>
              <a:buFont typeface="Wingdings" pitchFamily="2" charset="2"/>
              <a:buChar char="§"/>
            </a:pPr>
            <a:r>
              <a:rPr lang="de-DE" sz="1600" smtClean="0">
                <a:solidFill>
                  <a:schemeClr val="bg1"/>
                </a:solidFill>
              </a:rPr>
              <a:t>30+ Specific Interest Groups</a:t>
            </a:r>
            <a:endParaRPr lang="en-US" sz="1600" smtClean="0">
              <a:solidFill>
                <a:schemeClr val="bg1"/>
              </a:solidFill>
            </a:endParaRPr>
          </a:p>
          <a:p>
            <a:pPr marL="182563" indent="-182563" eaLnBrk="1" hangingPunct="1">
              <a:buClr>
                <a:srgbClr val="FFC000"/>
              </a:buClr>
              <a:buFont typeface="Wingdings" pitchFamily="2" charset="2"/>
              <a:buChar char="§"/>
            </a:pPr>
            <a:r>
              <a:rPr lang="en-US" sz="1600" smtClean="0">
                <a:solidFill>
                  <a:schemeClr val="bg1"/>
                </a:solidFill>
              </a:rPr>
              <a:t>5 professional certification programs</a:t>
            </a:r>
          </a:p>
          <a:p>
            <a:pPr marL="182563" indent="-182563" eaLnBrk="1" hangingPunct="1">
              <a:buClr>
                <a:srgbClr val="FFC000"/>
              </a:buClr>
              <a:buFont typeface="Wingdings" pitchFamily="2" charset="2"/>
              <a:buChar char="§"/>
            </a:pPr>
            <a:r>
              <a:rPr lang="en-US" sz="1600" smtClean="0">
                <a:solidFill>
                  <a:schemeClr val="bg1"/>
                </a:solidFill>
              </a:rPr>
              <a:t>PMBOK, OPM3</a:t>
            </a:r>
          </a:p>
          <a:p>
            <a:pPr marL="182563" indent="-182563" eaLnBrk="1" hangingPunct="1">
              <a:buClr>
                <a:srgbClr val="FFC000"/>
              </a:buClr>
              <a:buFont typeface="Wingdings" pitchFamily="2" charset="2"/>
              <a:buChar char="§"/>
            </a:pPr>
            <a:r>
              <a:rPr lang="de-DE" sz="1600" smtClean="0">
                <a:solidFill>
                  <a:schemeClr val="bg1"/>
                </a:solidFill>
              </a:rPr>
              <a:t>Global Accreditation Centre</a:t>
            </a:r>
          </a:p>
          <a:p>
            <a:pPr marL="182563" indent="-182563" eaLnBrk="1" hangingPunct="1">
              <a:buClr>
                <a:srgbClr val="FFC000"/>
              </a:buClr>
              <a:buFont typeface="Wingdings" pitchFamily="2" charset="2"/>
              <a:buChar char="§"/>
            </a:pPr>
            <a:r>
              <a:rPr lang="de-DE" sz="1600" smtClean="0">
                <a:solidFill>
                  <a:schemeClr val="bg1"/>
                </a:solidFill>
              </a:rPr>
              <a:t>Publishes books and journals</a:t>
            </a:r>
          </a:p>
          <a:p>
            <a:pPr marL="182563" indent="-182563" eaLnBrk="1" hangingPunct="1">
              <a:buClr>
                <a:srgbClr val="FFC000"/>
              </a:buClr>
              <a:buFont typeface="Wingdings" pitchFamily="2" charset="2"/>
              <a:buChar char="§"/>
            </a:pPr>
            <a:r>
              <a:rPr lang="de-DE" sz="1600" smtClean="0">
                <a:solidFill>
                  <a:schemeClr val="bg1"/>
                </a:solidFill>
              </a:rPr>
              <a:t>Conferment of professional awards</a:t>
            </a:r>
          </a:p>
          <a:p>
            <a:pPr marL="182563" indent="-182563" eaLnBrk="1" hangingPunct="1">
              <a:buClr>
                <a:srgbClr val="FFC000"/>
              </a:buClr>
              <a:buFont typeface="Wingdings" pitchFamily="2" charset="2"/>
              <a:buChar char="§"/>
            </a:pPr>
            <a:r>
              <a:rPr lang="de-DE" sz="1600" smtClean="0">
                <a:solidFill>
                  <a:schemeClr val="bg1"/>
                </a:solidFill>
              </a:rPr>
              <a:t>Organizes several event activities</a:t>
            </a:r>
            <a:endParaRPr lang="en-US" sz="1600" smtClean="0">
              <a:solidFill>
                <a:schemeClr val="bg1"/>
              </a:solidFill>
            </a:endParaRPr>
          </a:p>
          <a:p>
            <a:pPr marL="182563" indent="-182563" eaLnBrk="1" hangingPunct="1">
              <a:buClr>
                <a:srgbClr val="FFC000"/>
              </a:buClr>
              <a:buFont typeface="Wingdings" pitchFamily="2" charset="2"/>
              <a:buChar char="§"/>
            </a:pPr>
            <a:endParaRPr lang="en-US" sz="1600" smtClean="0">
              <a:solidFill>
                <a:schemeClr val="bg1"/>
              </a:solidFill>
            </a:endParaRPr>
          </a:p>
          <a:p>
            <a:pPr marL="182563" indent="-182563" eaLnBrk="1" hangingPunct="1">
              <a:buClr>
                <a:srgbClr val="FFC000"/>
              </a:buClr>
              <a:buFont typeface="Wingdings" pitchFamily="2" charset="2"/>
              <a:buChar char="§"/>
            </a:pPr>
            <a:endParaRPr lang="en-US" sz="1600" smtClean="0">
              <a:solidFill>
                <a:schemeClr val="bg1"/>
              </a:solidFill>
            </a:endParaRPr>
          </a:p>
          <a:p>
            <a:pPr marL="182563" indent="-182563" eaLnBrk="1" hangingPunct="1">
              <a:buClr>
                <a:srgbClr val="FFC000"/>
              </a:buClr>
              <a:buFont typeface="Wingdings" pitchFamily="2" charset="2"/>
              <a:buChar char="§"/>
            </a:pPr>
            <a:endParaRPr lang="en-US" sz="1600" smtClean="0">
              <a:solidFill>
                <a:schemeClr val="bg1"/>
              </a:solidFill>
            </a:endParaRPr>
          </a:p>
        </p:txBody>
      </p:sp>
      <p:pic>
        <p:nvPicPr>
          <p:cNvPr id="40964" name="Picture 7" descr="PMI Logo">
            <a:hlinkClick r:id="rId3"/>
          </p:cNvPr>
          <p:cNvPicPr>
            <a:picLocks noChangeAspect="1" noChangeArrowheads="1"/>
          </p:cNvPicPr>
          <p:nvPr/>
        </p:nvPicPr>
        <p:blipFill>
          <a:blip r:embed="rId4"/>
          <a:srcRect/>
          <a:stretch>
            <a:fillRect/>
          </a:stretch>
        </p:blipFill>
        <p:spPr bwMode="auto">
          <a:xfrm>
            <a:off x="2162175" y="1171575"/>
            <a:ext cx="4819650" cy="495300"/>
          </a:xfrm>
          <a:prstGeom prst="rect">
            <a:avLst/>
          </a:prstGeom>
          <a:noFill/>
          <a:ln w="9525">
            <a:noFill/>
            <a:miter lim="800000"/>
            <a:headEnd/>
            <a:tailEnd/>
          </a:ln>
        </p:spPr>
      </p:pic>
      <p:sp>
        <p:nvSpPr>
          <p:cNvPr id="6" name="Rectangle 2"/>
          <p:cNvSpPr txBox="1">
            <a:spLocks noChangeArrowheads="1"/>
          </p:cNvSpPr>
          <p:nvPr/>
        </p:nvSpPr>
        <p:spPr bwMode="auto">
          <a:xfrm>
            <a:off x="125413" y="106363"/>
            <a:ext cx="8893175" cy="1139825"/>
          </a:xfrm>
          <a:prstGeom prst="rect">
            <a:avLst/>
          </a:prstGeom>
          <a:noFill/>
          <a:ln w="9525">
            <a:noFill/>
            <a:miter lim="800000"/>
            <a:headEnd/>
            <a:tailEnd/>
          </a:ln>
          <a:effectLst/>
        </p:spPr>
        <p:txBody>
          <a:bodyPr anchor="ctr"/>
          <a:lstStyle/>
          <a:p>
            <a:pPr algn="ctr">
              <a:defRPr/>
            </a:pPr>
            <a:r>
              <a:rPr lang="de-DE" sz="2400" b="1" kern="0" dirty="0">
                <a:solidFill>
                  <a:srgbClr val="FF9900"/>
                </a:solidFill>
                <a:latin typeface="+mj-lt"/>
                <a:ea typeface="+mj-ea"/>
                <a:cs typeface="+mj-cs"/>
              </a:rPr>
              <a:t>Professional Project Mgt. Associations </a:t>
            </a:r>
            <a:br>
              <a:rPr lang="de-DE" sz="2400" b="1" kern="0" dirty="0">
                <a:solidFill>
                  <a:srgbClr val="FF9900"/>
                </a:solidFill>
                <a:latin typeface="+mj-lt"/>
                <a:ea typeface="+mj-ea"/>
                <a:cs typeface="+mj-cs"/>
              </a:rPr>
            </a:br>
            <a:r>
              <a:rPr lang="de-DE" b="1" kern="0" dirty="0">
                <a:solidFill>
                  <a:srgbClr val="FF9900"/>
                </a:solidFill>
                <a:latin typeface="+mj-lt"/>
                <a:ea typeface="+mj-ea"/>
                <a:cs typeface="+mj-cs"/>
              </a:rPr>
              <a:t>The Project Management Institute (PMI)</a:t>
            </a:r>
            <a:r>
              <a:rPr lang="de-DE" sz="2400" b="1" kern="0" dirty="0">
                <a:solidFill>
                  <a:srgbClr val="FF9900"/>
                </a:solidFill>
                <a:latin typeface="+mj-lt"/>
                <a:ea typeface="+mj-ea"/>
                <a:cs typeface="+mj-cs"/>
              </a:rPr>
              <a:t>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40964"/>
                                        </p:tgtEl>
                                        <p:attrNameLst>
                                          <p:attrName>style.visibility</p:attrName>
                                        </p:attrNameLst>
                                      </p:cBhvr>
                                      <p:to>
                                        <p:strVal val="visible"/>
                                      </p:to>
                                    </p:set>
                                    <p:animEffect transition="in" filter="dissolve">
                                      <p:cBhvr>
                                        <p:cTn id="7" dur="1000"/>
                                        <p:tgtEl>
                                          <p:spTgt spid="4096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40962">
                                            <p:txEl>
                                              <p:pRg st="0" end="0"/>
                                            </p:txEl>
                                          </p:spTgt>
                                        </p:tgtEl>
                                        <p:attrNameLst>
                                          <p:attrName>style.visibility</p:attrName>
                                        </p:attrNameLst>
                                      </p:cBhvr>
                                      <p:to>
                                        <p:strVal val="visible"/>
                                      </p:to>
                                    </p:set>
                                    <p:animEffect transition="in" filter="wipe(up)">
                                      <p:cBhvr>
                                        <p:cTn id="11" dur="3000"/>
                                        <p:tgtEl>
                                          <p:spTgt spid="40962">
                                            <p:txEl>
                                              <p:pRg st="0" end="0"/>
                                            </p:txEl>
                                          </p:spTgt>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40963">
                                            <p:txEl>
                                              <p:pRg st="0" end="0"/>
                                            </p:txEl>
                                          </p:spTgt>
                                        </p:tgtEl>
                                        <p:attrNameLst>
                                          <p:attrName>style.visibility</p:attrName>
                                        </p:attrNameLst>
                                      </p:cBhvr>
                                      <p:to>
                                        <p:strVal val="visible"/>
                                      </p:to>
                                    </p:set>
                                    <p:animEffect transition="in" filter="wipe(left)">
                                      <p:cBhvr>
                                        <p:cTn id="15" dur="2000"/>
                                        <p:tgtEl>
                                          <p:spTgt spid="40963">
                                            <p:txEl>
                                              <p:pRg st="0" end="0"/>
                                            </p:txEl>
                                          </p:spTgt>
                                        </p:tgtEl>
                                      </p:cBhvr>
                                    </p:animEffect>
                                  </p:childTnLst>
                                </p:cTn>
                              </p:par>
                            </p:childTnLst>
                          </p:cTn>
                        </p:par>
                        <p:par>
                          <p:cTn id="16" fill="hold">
                            <p:stCondLst>
                              <p:cond delay="6000"/>
                            </p:stCondLst>
                            <p:childTnLst>
                              <p:par>
                                <p:cTn id="17" presetID="22" presetClass="entr" presetSubtype="8" fill="hold" grpId="0" nodeType="afterEffect">
                                  <p:stCondLst>
                                    <p:cond delay="0"/>
                                  </p:stCondLst>
                                  <p:childTnLst>
                                    <p:set>
                                      <p:cBhvr>
                                        <p:cTn id="18" dur="1" fill="hold">
                                          <p:stCondLst>
                                            <p:cond delay="0"/>
                                          </p:stCondLst>
                                        </p:cTn>
                                        <p:tgtEl>
                                          <p:spTgt spid="40963">
                                            <p:txEl>
                                              <p:pRg st="1" end="1"/>
                                            </p:txEl>
                                          </p:spTgt>
                                        </p:tgtEl>
                                        <p:attrNameLst>
                                          <p:attrName>style.visibility</p:attrName>
                                        </p:attrNameLst>
                                      </p:cBhvr>
                                      <p:to>
                                        <p:strVal val="visible"/>
                                      </p:to>
                                    </p:set>
                                    <p:animEffect transition="in" filter="wipe(left)">
                                      <p:cBhvr>
                                        <p:cTn id="19" dur="2000"/>
                                        <p:tgtEl>
                                          <p:spTgt spid="40963">
                                            <p:txEl>
                                              <p:pRg st="1" end="1"/>
                                            </p:txEl>
                                          </p:spTgt>
                                        </p:tgtEl>
                                      </p:cBhvr>
                                    </p:animEffect>
                                  </p:childTnLst>
                                </p:cTn>
                              </p:par>
                            </p:childTnLst>
                          </p:cTn>
                        </p:par>
                        <p:par>
                          <p:cTn id="20" fill="hold">
                            <p:stCondLst>
                              <p:cond delay="8000"/>
                            </p:stCondLst>
                            <p:childTnLst>
                              <p:par>
                                <p:cTn id="21" presetID="22" presetClass="entr" presetSubtype="8" fill="hold" grpId="0" nodeType="afterEffect">
                                  <p:stCondLst>
                                    <p:cond delay="0"/>
                                  </p:stCondLst>
                                  <p:childTnLst>
                                    <p:set>
                                      <p:cBhvr>
                                        <p:cTn id="22" dur="1" fill="hold">
                                          <p:stCondLst>
                                            <p:cond delay="0"/>
                                          </p:stCondLst>
                                        </p:cTn>
                                        <p:tgtEl>
                                          <p:spTgt spid="40963">
                                            <p:txEl>
                                              <p:pRg st="2" end="2"/>
                                            </p:txEl>
                                          </p:spTgt>
                                        </p:tgtEl>
                                        <p:attrNameLst>
                                          <p:attrName>style.visibility</p:attrName>
                                        </p:attrNameLst>
                                      </p:cBhvr>
                                      <p:to>
                                        <p:strVal val="visible"/>
                                      </p:to>
                                    </p:set>
                                    <p:animEffect transition="in" filter="wipe(left)">
                                      <p:cBhvr>
                                        <p:cTn id="23" dur="2000"/>
                                        <p:tgtEl>
                                          <p:spTgt spid="40963">
                                            <p:txEl>
                                              <p:pRg st="2" end="2"/>
                                            </p:txEl>
                                          </p:spTgt>
                                        </p:tgtEl>
                                      </p:cBhvr>
                                    </p:animEffect>
                                  </p:childTnLst>
                                </p:cTn>
                              </p:par>
                            </p:childTnLst>
                          </p:cTn>
                        </p:par>
                        <p:par>
                          <p:cTn id="24" fill="hold">
                            <p:stCondLst>
                              <p:cond delay="10000"/>
                            </p:stCondLst>
                            <p:childTnLst>
                              <p:par>
                                <p:cTn id="25" presetID="22" presetClass="entr" presetSubtype="8" fill="hold" grpId="0" nodeType="afterEffect">
                                  <p:stCondLst>
                                    <p:cond delay="0"/>
                                  </p:stCondLst>
                                  <p:childTnLst>
                                    <p:set>
                                      <p:cBhvr>
                                        <p:cTn id="26" dur="1" fill="hold">
                                          <p:stCondLst>
                                            <p:cond delay="0"/>
                                          </p:stCondLst>
                                        </p:cTn>
                                        <p:tgtEl>
                                          <p:spTgt spid="40963">
                                            <p:txEl>
                                              <p:pRg st="3" end="3"/>
                                            </p:txEl>
                                          </p:spTgt>
                                        </p:tgtEl>
                                        <p:attrNameLst>
                                          <p:attrName>style.visibility</p:attrName>
                                        </p:attrNameLst>
                                      </p:cBhvr>
                                      <p:to>
                                        <p:strVal val="visible"/>
                                      </p:to>
                                    </p:set>
                                    <p:animEffect transition="in" filter="wipe(left)">
                                      <p:cBhvr>
                                        <p:cTn id="27" dur="2000"/>
                                        <p:tgtEl>
                                          <p:spTgt spid="40963">
                                            <p:txEl>
                                              <p:pRg st="3" end="3"/>
                                            </p:txEl>
                                          </p:spTgt>
                                        </p:tgtEl>
                                      </p:cBhvr>
                                    </p:animEffect>
                                  </p:childTnLst>
                                </p:cTn>
                              </p:par>
                            </p:childTnLst>
                          </p:cTn>
                        </p:par>
                        <p:par>
                          <p:cTn id="28" fill="hold">
                            <p:stCondLst>
                              <p:cond delay="12000"/>
                            </p:stCondLst>
                            <p:childTnLst>
                              <p:par>
                                <p:cTn id="29" presetID="22" presetClass="entr" presetSubtype="8" fill="hold" grpId="0" nodeType="afterEffect">
                                  <p:stCondLst>
                                    <p:cond delay="0"/>
                                  </p:stCondLst>
                                  <p:childTnLst>
                                    <p:set>
                                      <p:cBhvr>
                                        <p:cTn id="30" dur="1" fill="hold">
                                          <p:stCondLst>
                                            <p:cond delay="0"/>
                                          </p:stCondLst>
                                        </p:cTn>
                                        <p:tgtEl>
                                          <p:spTgt spid="40963">
                                            <p:txEl>
                                              <p:pRg st="4" end="4"/>
                                            </p:txEl>
                                          </p:spTgt>
                                        </p:tgtEl>
                                        <p:attrNameLst>
                                          <p:attrName>style.visibility</p:attrName>
                                        </p:attrNameLst>
                                      </p:cBhvr>
                                      <p:to>
                                        <p:strVal val="visible"/>
                                      </p:to>
                                    </p:set>
                                    <p:animEffect transition="in" filter="wipe(left)">
                                      <p:cBhvr>
                                        <p:cTn id="31" dur="2000"/>
                                        <p:tgtEl>
                                          <p:spTgt spid="40963">
                                            <p:txEl>
                                              <p:pRg st="4" end="4"/>
                                            </p:txEl>
                                          </p:spTgt>
                                        </p:tgtEl>
                                      </p:cBhvr>
                                    </p:animEffect>
                                  </p:childTnLst>
                                </p:cTn>
                              </p:par>
                            </p:childTnLst>
                          </p:cTn>
                        </p:par>
                        <p:par>
                          <p:cTn id="32" fill="hold">
                            <p:stCondLst>
                              <p:cond delay="14000"/>
                            </p:stCondLst>
                            <p:childTnLst>
                              <p:par>
                                <p:cTn id="33" presetID="22" presetClass="entr" presetSubtype="8" fill="hold" grpId="0" nodeType="afterEffect">
                                  <p:stCondLst>
                                    <p:cond delay="0"/>
                                  </p:stCondLst>
                                  <p:childTnLst>
                                    <p:set>
                                      <p:cBhvr>
                                        <p:cTn id="34" dur="1" fill="hold">
                                          <p:stCondLst>
                                            <p:cond delay="0"/>
                                          </p:stCondLst>
                                        </p:cTn>
                                        <p:tgtEl>
                                          <p:spTgt spid="40963">
                                            <p:txEl>
                                              <p:pRg st="5" end="5"/>
                                            </p:txEl>
                                          </p:spTgt>
                                        </p:tgtEl>
                                        <p:attrNameLst>
                                          <p:attrName>style.visibility</p:attrName>
                                        </p:attrNameLst>
                                      </p:cBhvr>
                                      <p:to>
                                        <p:strVal val="visible"/>
                                      </p:to>
                                    </p:set>
                                    <p:animEffect transition="in" filter="wipe(left)">
                                      <p:cBhvr>
                                        <p:cTn id="35" dur="2000"/>
                                        <p:tgtEl>
                                          <p:spTgt spid="40963">
                                            <p:txEl>
                                              <p:pRg st="5" end="5"/>
                                            </p:txEl>
                                          </p:spTgt>
                                        </p:tgtEl>
                                      </p:cBhvr>
                                    </p:animEffect>
                                  </p:childTnLst>
                                </p:cTn>
                              </p:par>
                            </p:childTnLst>
                          </p:cTn>
                        </p:par>
                        <p:par>
                          <p:cTn id="36" fill="hold">
                            <p:stCondLst>
                              <p:cond delay="16000"/>
                            </p:stCondLst>
                            <p:childTnLst>
                              <p:par>
                                <p:cTn id="37" presetID="22" presetClass="entr" presetSubtype="8" fill="hold" grpId="0" nodeType="afterEffect">
                                  <p:stCondLst>
                                    <p:cond delay="0"/>
                                  </p:stCondLst>
                                  <p:childTnLst>
                                    <p:set>
                                      <p:cBhvr>
                                        <p:cTn id="38" dur="1" fill="hold">
                                          <p:stCondLst>
                                            <p:cond delay="0"/>
                                          </p:stCondLst>
                                        </p:cTn>
                                        <p:tgtEl>
                                          <p:spTgt spid="40963">
                                            <p:txEl>
                                              <p:pRg st="6" end="6"/>
                                            </p:txEl>
                                          </p:spTgt>
                                        </p:tgtEl>
                                        <p:attrNameLst>
                                          <p:attrName>style.visibility</p:attrName>
                                        </p:attrNameLst>
                                      </p:cBhvr>
                                      <p:to>
                                        <p:strVal val="visible"/>
                                      </p:to>
                                    </p:set>
                                    <p:animEffect transition="in" filter="wipe(left)">
                                      <p:cBhvr>
                                        <p:cTn id="39" dur="2000"/>
                                        <p:tgtEl>
                                          <p:spTgt spid="40963">
                                            <p:txEl>
                                              <p:pRg st="6" end="6"/>
                                            </p:txEl>
                                          </p:spTgt>
                                        </p:tgtEl>
                                      </p:cBhvr>
                                    </p:animEffect>
                                  </p:childTnLst>
                                </p:cTn>
                              </p:par>
                            </p:childTnLst>
                          </p:cTn>
                        </p:par>
                        <p:par>
                          <p:cTn id="40" fill="hold">
                            <p:stCondLst>
                              <p:cond delay="18000"/>
                            </p:stCondLst>
                            <p:childTnLst>
                              <p:par>
                                <p:cTn id="41" presetID="22" presetClass="entr" presetSubtype="8" fill="hold" grpId="0" nodeType="afterEffect">
                                  <p:stCondLst>
                                    <p:cond delay="0"/>
                                  </p:stCondLst>
                                  <p:childTnLst>
                                    <p:set>
                                      <p:cBhvr>
                                        <p:cTn id="42" dur="1" fill="hold">
                                          <p:stCondLst>
                                            <p:cond delay="0"/>
                                          </p:stCondLst>
                                        </p:cTn>
                                        <p:tgtEl>
                                          <p:spTgt spid="40963">
                                            <p:txEl>
                                              <p:pRg st="7" end="7"/>
                                            </p:txEl>
                                          </p:spTgt>
                                        </p:tgtEl>
                                        <p:attrNameLst>
                                          <p:attrName>style.visibility</p:attrName>
                                        </p:attrNameLst>
                                      </p:cBhvr>
                                      <p:to>
                                        <p:strVal val="visible"/>
                                      </p:to>
                                    </p:set>
                                    <p:animEffect transition="in" filter="wipe(left)">
                                      <p:cBhvr>
                                        <p:cTn id="43" dur="2000"/>
                                        <p:tgtEl>
                                          <p:spTgt spid="40963">
                                            <p:txEl>
                                              <p:pRg st="7" end="7"/>
                                            </p:txEl>
                                          </p:spTgt>
                                        </p:tgtEl>
                                      </p:cBhvr>
                                    </p:animEffect>
                                  </p:childTnLst>
                                </p:cTn>
                              </p:par>
                            </p:childTnLst>
                          </p:cTn>
                        </p:par>
                        <p:par>
                          <p:cTn id="44" fill="hold">
                            <p:stCondLst>
                              <p:cond delay="20000"/>
                            </p:stCondLst>
                            <p:childTnLst>
                              <p:par>
                                <p:cTn id="45" presetID="22" presetClass="entr" presetSubtype="8" fill="hold" grpId="0" nodeType="afterEffect">
                                  <p:stCondLst>
                                    <p:cond delay="0"/>
                                  </p:stCondLst>
                                  <p:childTnLst>
                                    <p:set>
                                      <p:cBhvr>
                                        <p:cTn id="46" dur="1" fill="hold">
                                          <p:stCondLst>
                                            <p:cond delay="0"/>
                                          </p:stCondLst>
                                        </p:cTn>
                                        <p:tgtEl>
                                          <p:spTgt spid="40963">
                                            <p:txEl>
                                              <p:pRg st="8" end="8"/>
                                            </p:txEl>
                                          </p:spTgt>
                                        </p:tgtEl>
                                        <p:attrNameLst>
                                          <p:attrName>style.visibility</p:attrName>
                                        </p:attrNameLst>
                                      </p:cBhvr>
                                      <p:to>
                                        <p:strVal val="visible"/>
                                      </p:to>
                                    </p:set>
                                    <p:animEffect transition="in" filter="wipe(left)">
                                      <p:cBhvr>
                                        <p:cTn id="47" dur="2000"/>
                                        <p:tgtEl>
                                          <p:spTgt spid="40963">
                                            <p:txEl>
                                              <p:pRg st="8" end="8"/>
                                            </p:txEl>
                                          </p:spTgt>
                                        </p:tgtEl>
                                      </p:cBhvr>
                                    </p:animEffect>
                                  </p:childTnLst>
                                </p:cTn>
                              </p:par>
                            </p:childTnLst>
                          </p:cTn>
                        </p:par>
                        <p:par>
                          <p:cTn id="48" fill="hold">
                            <p:stCondLst>
                              <p:cond delay="22000"/>
                            </p:stCondLst>
                            <p:childTnLst>
                              <p:par>
                                <p:cTn id="49" presetID="22" presetClass="entr" presetSubtype="8" fill="hold" grpId="0" nodeType="afterEffect">
                                  <p:stCondLst>
                                    <p:cond delay="0"/>
                                  </p:stCondLst>
                                  <p:childTnLst>
                                    <p:set>
                                      <p:cBhvr>
                                        <p:cTn id="50" dur="1" fill="hold">
                                          <p:stCondLst>
                                            <p:cond delay="0"/>
                                          </p:stCondLst>
                                        </p:cTn>
                                        <p:tgtEl>
                                          <p:spTgt spid="40963">
                                            <p:txEl>
                                              <p:pRg st="9" end="9"/>
                                            </p:txEl>
                                          </p:spTgt>
                                        </p:tgtEl>
                                        <p:attrNameLst>
                                          <p:attrName>style.visibility</p:attrName>
                                        </p:attrNameLst>
                                      </p:cBhvr>
                                      <p:to>
                                        <p:strVal val="visible"/>
                                      </p:to>
                                    </p:set>
                                    <p:animEffect transition="in" filter="wipe(left)">
                                      <p:cBhvr>
                                        <p:cTn id="51" dur="2000"/>
                                        <p:tgtEl>
                                          <p:spTgt spid="40963">
                                            <p:txEl>
                                              <p:pRg st="9" end="9"/>
                                            </p:txEl>
                                          </p:spTgt>
                                        </p:tgtEl>
                                      </p:cBhvr>
                                    </p:animEffect>
                                  </p:childTnLst>
                                </p:cTn>
                              </p:par>
                            </p:childTnLst>
                          </p:cTn>
                        </p:par>
                        <p:par>
                          <p:cTn id="52" fill="hold">
                            <p:stCondLst>
                              <p:cond delay="24000"/>
                            </p:stCondLst>
                            <p:childTnLst>
                              <p:par>
                                <p:cTn id="53" presetID="22" presetClass="entr" presetSubtype="8" fill="hold" grpId="0" nodeType="afterEffect">
                                  <p:stCondLst>
                                    <p:cond delay="0"/>
                                  </p:stCondLst>
                                  <p:childTnLst>
                                    <p:set>
                                      <p:cBhvr>
                                        <p:cTn id="54" dur="1" fill="hold">
                                          <p:stCondLst>
                                            <p:cond delay="0"/>
                                          </p:stCondLst>
                                        </p:cTn>
                                        <p:tgtEl>
                                          <p:spTgt spid="40963">
                                            <p:txEl>
                                              <p:pRg st="10" end="10"/>
                                            </p:txEl>
                                          </p:spTgt>
                                        </p:tgtEl>
                                        <p:attrNameLst>
                                          <p:attrName>style.visibility</p:attrName>
                                        </p:attrNameLst>
                                      </p:cBhvr>
                                      <p:to>
                                        <p:strVal val="visible"/>
                                      </p:to>
                                    </p:set>
                                    <p:animEffect transition="in" filter="wipe(left)">
                                      <p:cBhvr>
                                        <p:cTn id="55" dur="2000"/>
                                        <p:tgtEl>
                                          <p:spTgt spid="40963">
                                            <p:txEl>
                                              <p:pRg st="10" end="10"/>
                                            </p:txEl>
                                          </p:spTgt>
                                        </p:tgtEl>
                                      </p:cBhvr>
                                    </p:animEffect>
                                  </p:childTnLst>
                                </p:cTn>
                              </p:par>
                            </p:childTnLst>
                          </p:cTn>
                        </p:par>
                        <p:par>
                          <p:cTn id="56" fill="hold">
                            <p:stCondLst>
                              <p:cond delay="26000"/>
                            </p:stCondLst>
                            <p:childTnLst>
                              <p:par>
                                <p:cTn id="57" presetID="22" presetClass="entr" presetSubtype="8" fill="hold" grpId="0" nodeType="afterEffect">
                                  <p:stCondLst>
                                    <p:cond delay="0"/>
                                  </p:stCondLst>
                                  <p:childTnLst>
                                    <p:set>
                                      <p:cBhvr>
                                        <p:cTn id="58" dur="1" fill="hold">
                                          <p:stCondLst>
                                            <p:cond delay="0"/>
                                          </p:stCondLst>
                                        </p:cTn>
                                        <p:tgtEl>
                                          <p:spTgt spid="40963">
                                            <p:txEl>
                                              <p:pRg st="11" end="11"/>
                                            </p:txEl>
                                          </p:spTgt>
                                        </p:tgtEl>
                                        <p:attrNameLst>
                                          <p:attrName>style.visibility</p:attrName>
                                        </p:attrNameLst>
                                      </p:cBhvr>
                                      <p:to>
                                        <p:strVal val="visible"/>
                                      </p:to>
                                    </p:set>
                                    <p:animEffect transition="in" filter="wipe(left)">
                                      <p:cBhvr>
                                        <p:cTn id="59" dur="2000"/>
                                        <p:tgtEl>
                                          <p:spTgt spid="40963">
                                            <p:txEl>
                                              <p:pRg st="11" end="11"/>
                                            </p:txEl>
                                          </p:spTgt>
                                        </p:tgtEl>
                                      </p:cBhvr>
                                    </p:animEffect>
                                  </p:childTnLst>
                                </p:cTn>
                              </p:par>
                            </p:childTnLst>
                          </p:cTn>
                        </p:par>
                        <p:par>
                          <p:cTn id="60" fill="hold">
                            <p:stCondLst>
                              <p:cond delay="28000"/>
                            </p:stCondLst>
                            <p:childTnLst>
                              <p:par>
                                <p:cTn id="61" presetID="22" presetClass="entr" presetSubtype="8" fill="hold" grpId="0" nodeType="afterEffect">
                                  <p:stCondLst>
                                    <p:cond delay="0"/>
                                  </p:stCondLst>
                                  <p:childTnLst>
                                    <p:set>
                                      <p:cBhvr>
                                        <p:cTn id="62" dur="1" fill="hold">
                                          <p:stCondLst>
                                            <p:cond delay="0"/>
                                          </p:stCondLst>
                                        </p:cTn>
                                        <p:tgtEl>
                                          <p:spTgt spid="40963">
                                            <p:txEl>
                                              <p:pRg st="12" end="12"/>
                                            </p:txEl>
                                          </p:spTgt>
                                        </p:tgtEl>
                                        <p:attrNameLst>
                                          <p:attrName>style.visibility</p:attrName>
                                        </p:attrNameLst>
                                      </p:cBhvr>
                                      <p:to>
                                        <p:strVal val="visible"/>
                                      </p:to>
                                    </p:set>
                                    <p:animEffect transition="in" filter="wipe(left)">
                                      <p:cBhvr>
                                        <p:cTn id="63" dur="2000"/>
                                        <p:tgtEl>
                                          <p:spTgt spid="40963">
                                            <p:txEl>
                                              <p:pRg st="12" end="12"/>
                                            </p:txEl>
                                          </p:spTgt>
                                        </p:tgtEl>
                                      </p:cBhvr>
                                    </p:animEffect>
                                  </p:childTnLst>
                                </p:cTn>
                              </p:par>
                            </p:childTnLst>
                          </p:cTn>
                        </p:par>
                        <p:par>
                          <p:cTn id="64" fill="hold">
                            <p:stCondLst>
                              <p:cond delay="30000"/>
                            </p:stCondLst>
                            <p:childTnLst>
                              <p:par>
                                <p:cTn id="65" presetID="22" presetClass="entr" presetSubtype="8" fill="hold" grpId="0" nodeType="afterEffect">
                                  <p:stCondLst>
                                    <p:cond delay="0"/>
                                  </p:stCondLst>
                                  <p:childTnLst>
                                    <p:set>
                                      <p:cBhvr>
                                        <p:cTn id="66" dur="1" fill="hold">
                                          <p:stCondLst>
                                            <p:cond delay="0"/>
                                          </p:stCondLst>
                                        </p:cTn>
                                        <p:tgtEl>
                                          <p:spTgt spid="40963">
                                            <p:txEl>
                                              <p:pRg st="13" end="13"/>
                                            </p:txEl>
                                          </p:spTgt>
                                        </p:tgtEl>
                                        <p:attrNameLst>
                                          <p:attrName>style.visibility</p:attrName>
                                        </p:attrNameLst>
                                      </p:cBhvr>
                                      <p:to>
                                        <p:strVal val="visible"/>
                                      </p:to>
                                    </p:set>
                                    <p:animEffect transition="in" filter="wipe(left)">
                                      <p:cBhvr>
                                        <p:cTn id="67" dur="2000"/>
                                        <p:tgtEl>
                                          <p:spTgt spid="40963">
                                            <p:txEl>
                                              <p:pRg st="13" end="13"/>
                                            </p:txEl>
                                          </p:spTgt>
                                        </p:tgtEl>
                                      </p:cBhvr>
                                    </p:animEffect>
                                  </p:childTnLst>
                                </p:cTn>
                              </p:par>
                            </p:childTnLst>
                          </p:cTn>
                        </p:par>
                        <p:par>
                          <p:cTn id="68" fill="hold">
                            <p:stCondLst>
                              <p:cond delay="32000"/>
                            </p:stCondLst>
                            <p:childTnLst>
                              <p:par>
                                <p:cTn id="69" presetID="22" presetClass="entr" presetSubtype="8" fill="hold" grpId="0" nodeType="afterEffect">
                                  <p:stCondLst>
                                    <p:cond delay="0"/>
                                  </p:stCondLst>
                                  <p:childTnLst>
                                    <p:set>
                                      <p:cBhvr>
                                        <p:cTn id="70" dur="1" fill="hold">
                                          <p:stCondLst>
                                            <p:cond delay="0"/>
                                          </p:stCondLst>
                                        </p:cTn>
                                        <p:tgtEl>
                                          <p:spTgt spid="40963">
                                            <p:txEl>
                                              <p:pRg st="14" end="14"/>
                                            </p:txEl>
                                          </p:spTgt>
                                        </p:tgtEl>
                                        <p:attrNameLst>
                                          <p:attrName>style.visibility</p:attrName>
                                        </p:attrNameLst>
                                      </p:cBhvr>
                                      <p:to>
                                        <p:strVal val="visible"/>
                                      </p:to>
                                    </p:set>
                                    <p:animEffect transition="in" filter="wipe(left)">
                                      <p:cBhvr>
                                        <p:cTn id="71" dur="2000"/>
                                        <p:tgtEl>
                                          <p:spTgt spid="40963">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build="p"/>
      <p:bldP spid="4096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3"/>
          <p:cNvSpPr>
            <a:spLocks noGrp="1" noChangeArrowheads="1"/>
          </p:cNvSpPr>
          <p:nvPr>
            <p:ph type="subTitle" idx="1"/>
          </p:nvPr>
        </p:nvSpPr>
        <p:spPr>
          <a:xfrm>
            <a:off x="2936875" y="1231900"/>
            <a:ext cx="5951538" cy="3194050"/>
          </a:xfrm>
        </p:spPr>
        <p:txBody>
          <a:bodyPr/>
          <a:lstStyle/>
          <a:p>
            <a:pPr algn="l" eaLnBrk="1" hangingPunct="1"/>
            <a:r>
              <a:rPr lang="de-DE" smtClean="0">
                <a:solidFill>
                  <a:schemeClr val="bg1"/>
                </a:solidFill>
              </a:rPr>
              <a:t>In addition to its several book publications, the PMI publishes, along with other periodi-cals, the renowned „Journal of Project Management“ on a quarterly basis. The articles published cover all areas of project management and are valuable contributions which give an added insight into the subject while achieving „an editorial balance among research, technique, theory, and practice“.</a:t>
            </a:r>
          </a:p>
        </p:txBody>
      </p:sp>
      <p:pic>
        <p:nvPicPr>
          <p:cNvPr id="59394" name="Picture 4" descr="PM01_ProjectManagementJournal">
            <a:hlinkClick r:id="rId3"/>
          </p:cNvPr>
          <p:cNvPicPr>
            <a:picLocks noChangeAspect="1" noChangeArrowheads="1"/>
          </p:cNvPicPr>
          <p:nvPr/>
        </p:nvPicPr>
        <p:blipFill>
          <a:blip r:embed="rId4"/>
          <a:srcRect/>
          <a:stretch>
            <a:fillRect/>
          </a:stretch>
        </p:blipFill>
        <p:spPr bwMode="auto">
          <a:xfrm>
            <a:off x="454025" y="1260475"/>
            <a:ext cx="2271713" cy="2986088"/>
          </a:xfrm>
          <a:prstGeom prst="rect">
            <a:avLst/>
          </a:prstGeom>
          <a:noFill/>
          <a:ln w="9525">
            <a:noFill/>
            <a:miter lim="800000"/>
            <a:headEnd/>
            <a:tailEnd/>
          </a:ln>
        </p:spPr>
      </p:pic>
      <p:pic>
        <p:nvPicPr>
          <p:cNvPr id="59395" name="Picture 6" descr="PMI Today.jpg">
            <a:hlinkClick r:id="rId5"/>
          </p:cNvPr>
          <p:cNvPicPr>
            <a:picLocks noChangeAspect="1"/>
          </p:cNvPicPr>
          <p:nvPr/>
        </p:nvPicPr>
        <p:blipFill>
          <a:blip r:embed="rId6"/>
          <a:srcRect/>
          <a:stretch>
            <a:fillRect/>
          </a:stretch>
        </p:blipFill>
        <p:spPr bwMode="auto">
          <a:xfrm>
            <a:off x="7486650" y="4492625"/>
            <a:ext cx="1198563" cy="1739900"/>
          </a:xfrm>
          <a:prstGeom prst="rect">
            <a:avLst/>
          </a:prstGeom>
          <a:noFill/>
          <a:ln w="9525">
            <a:noFill/>
            <a:miter lim="800000"/>
            <a:headEnd/>
            <a:tailEnd/>
          </a:ln>
        </p:spPr>
      </p:pic>
      <p:pic>
        <p:nvPicPr>
          <p:cNvPr id="59396" name="Picture 7" descr="PM Network.jpg">
            <a:hlinkClick r:id="rId7"/>
          </p:cNvPr>
          <p:cNvPicPr>
            <a:picLocks noChangeAspect="1"/>
          </p:cNvPicPr>
          <p:nvPr/>
        </p:nvPicPr>
        <p:blipFill>
          <a:blip r:embed="rId8"/>
          <a:srcRect/>
          <a:stretch>
            <a:fillRect/>
          </a:stretch>
        </p:blipFill>
        <p:spPr bwMode="auto">
          <a:xfrm>
            <a:off x="458788" y="4627563"/>
            <a:ext cx="1200150" cy="1604962"/>
          </a:xfrm>
          <a:prstGeom prst="rect">
            <a:avLst/>
          </a:prstGeom>
          <a:noFill/>
          <a:ln w="9525">
            <a:noFill/>
            <a:miter lim="800000"/>
            <a:headEnd/>
            <a:tailEnd/>
          </a:ln>
        </p:spPr>
      </p:pic>
      <p:pic>
        <p:nvPicPr>
          <p:cNvPr id="59397" name="Picture 8" descr="PMI Career Track.jpg">
            <a:hlinkClick r:id="rId9"/>
          </p:cNvPr>
          <p:cNvPicPr>
            <a:picLocks noChangeAspect="1"/>
          </p:cNvPicPr>
          <p:nvPr/>
        </p:nvPicPr>
        <p:blipFill>
          <a:blip r:embed="rId10"/>
          <a:srcRect/>
          <a:stretch>
            <a:fillRect/>
          </a:stretch>
        </p:blipFill>
        <p:spPr bwMode="auto">
          <a:xfrm>
            <a:off x="2754313" y="4608513"/>
            <a:ext cx="1212850" cy="1624012"/>
          </a:xfrm>
          <a:prstGeom prst="rect">
            <a:avLst/>
          </a:prstGeom>
          <a:noFill/>
          <a:ln w="9525">
            <a:noFill/>
            <a:miter lim="800000"/>
            <a:headEnd/>
            <a:tailEnd/>
          </a:ln>
        </p:spPr>
      </p:pic>
      <p:pic>
        <p:nvPicPr>
          <p:cNvPr id="59398" name="Picture 9" descr="PMI Leadership Magazine.jpg">
            <a:hlinkClick r:id="rId11"/>
          </p:cNvPr>
          <p:cNvPicPr>
            <a:picLocks noChangeAspect="1"/>
          </p:cNvPicPr>
          <p:nvPr/>
        </p:nvPicPr>
        <p:blipFill>
          <a:blip r:embed="rId12"/>
          <a:srcRect/>
          <a:stretch>
            <a:fillRect/>
          </a:stretch>
        </p:blipFill>
        <p:spPr bwMode="auto">
          <a:xfrm>
            <a:off x="5062538" y="4622800"/>
            <a:ext cx="1328737" cy="1609725"/>
          </a:xfrm>
          <a:prstGeom prst="rect">
            <a:avLst/>
          </a:prstGeom>
          <a:noFill/>
          <a:ln w="9525">
            <a:noFill/>
            <a:miter lim="800000"/>
            <a:headEnd/>
            <a:tailEnd/>
          </a:ln>
        </p:spPr>
      </p:pic>
      <p:sp>
        <p:nvSpPr>
          <p:cNvPr id="59399" name="Title 10"/>
          <p:cNvSpPr>
            <a:spLocks noGrp="1"/>
          </p:cNvSpPr>
          <p:nvPr>
            <p:ph type="ctrTitle"/>
          </p:nvPr>
        </p:nvSpPr>
        <p:spPr>
          <a:xfrm>
            <a:off x="685800" y="0"/>
            <a:ext cx="7772400" cy="1470025"/>
          </a:xfrm>
        </p:spPr>
        <p:txBody>
          <a:bodyPr/>
          <a:lstStyle/>
          <a:p>
            <a:r>
              <a:rPr lang="en-US" smtClean="0"/>
              <a:t>PMI Journals</a:t>
            </a: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3"/>
          <p:cNvSpPr>
            <a:spLocks noGrp="1" noChangeArrowheads="1"/>
          </p:cNvSpPr>
          <p:nvPr>
            <p:ph type="subTitle" idx="1"/>
          </p:nvPr>
        </p:nvSpPr>
        <p:spPr>
          <a:xfrm>
            <a:off x="2254250" y="1220788"/>
            <a:ext cx="6430963" cy="2032000"/>
          </a:xfrm>
        </p:spPr>
        <p:txBody>
          <a:bodyPr/>
          <a:lstStyle/>
          <a:p>
            <a:pPr algn="l" eaLnBrk="1" hangingPunct="1"/>
            <a:r>
              <a:rPr lang="de-DE" sz="1800" smtClean="0">
                <a:solidFill>
                  <a:schemeClr val="bg1"/>
                </a:solidFill>
              </a:rPr>
              <a:t>The PMI has an accreditation system for academic programmes in project management. PMI Accreditation is considered a desirable asset which several universities are striving for as it „assures the quality of project management degree programmes“ and „promotes greater professionalism in project management„. Accredited programmes (April 2007):</a:t>
            </a:r>
          </a:p>
        </p:txBody>
      </p:sp>
      <p:pic>
        <p:nvPicPr>
          <p:cNvPr id="61442" name="Picture 4" descr="PM01_PMIAccreditation"/>
          <p:cNvPicPr>
            <a:picLocks noChangeAspect="1" noChangeArrowheads="1"/>
          </p:cNvPicPr>
          <p:nvPr/>
        </p:nvPicPr>
        <p:blipFill>
          <a:blip r:embed="rId3"/>
          <a:srcRect/>
          <a:stretch>
            <a:fillRect/>
          </a:stretch>
        </p:blipFill>
        <p:spPr bwMode="auto">
          <a:xfrm>
            <a:off x="552450" y="1516063"/>
            <a:ext cx="1528763" cy="1490662"/>
          </a:xfrm>
          <a:prstGeom prst="rect">
            <a:avLst/>
          </a:prstGeom>
          <a:noFill/>
          <a:ln w="9525">
            <a:noFill/>
            <a:miter lim="800000"/>
            <a:headEnd/>
            <a:tailEnd/>
          </a:ln>
        </p:spPr>
      </p:pic>
      <p:pic>
        <p:nvPicPr>
          <p:cNvPr id="61443" name="Picture 5" descr="PM01_Accreditation_WesternCarolinaUniversity">
            <a:hlinkClick r:id="rId4"/>
          </p:cNvPr>
          <p:cNvPicPr>
            <a:picLocks noChangeAspect="1" noChangeArrowheads="1"/>
          </p:cNvPicPr>
          <p:nvPr/>
        </p:nvPicPr>
        <p:blipFill>
          <a:blip r:embed="rId5"/>
          <a:srcRect/>
          <a:stretch>
            <a:fillRect/>
          </a:stretch>
        </p:blipFill>
        <p:spPr bwMode="auto">
          <a:xfrm>
            <a:off x="465138" y="3502025"/>
            <a:ext cx="2781300" cy="1016000"/>
          </a:xfrm>
          <a:prstGeom prst="rect">
            <a:avLst/>
          </a:prstGeom>
          <a:noFill/>
          <a:ln w="9525">
            <a:noFill/>
            <a:miter lim="800000"/>
            <a:headEnd/>
            <a:tailEnd/>
          </a:ln>
        </p:spPr>
      </p:pic>
      <p:pic>
        <p:nvPicPr>
          <p:cNvPr id="61444" name="Picture 6" descr="PM01_Accreditation_HoweSchoolOfTechnologyManagement">
            <a:hlinkClick r:id="rId6"/>
          </p:cNvPr>
          <p:cNvPicPr>
            <a:picLocks noChangeAspect="1" noChangeArrowheads="1"/>
          </p:cNvPicPr>
          <p:nvPr/>
        </p:nvPicPr>
        <p:blipFill>
          <a:blip r:embed="rId7"/>
          <a:srcRect/>
          <a:stretch>
            <a:fillRect/>
          </a:stretch>
        </p:blipFill>
        <p:spPr bwMode="auto">
          <a:xfrm>
            <a:off x="3438525" y="3709988"/>
            <a:ext cx="2381250" cy="638175"/>
          </a:xfrm>
          <a:prstGeom prst="rect">
            <a:avLst/>
          </a:prstGeom>
          <a:noFill/>
          <a:ln w="9525">
            <a:noFill/>
            <a:miter lim="800000"/>
            <a:headEnd/>
            <a:tailEnd/>
          </a:ln>
        </p:spPr>
      </p:pic>
      <p:pic>
        <p:nvPicPr>
          <p:cNvPr id="61445" name="Picture 7" descr="PM01_Accreditation_UniversityOfTexasDallas">
            <a:hlinkClick r:id="rId8"/>
          </p:cNvPr>
          <p:cNvPicPr>
            <a:picLocks noChangeAspect="1" noChangeArrowheads="1"/>
          </p:cNvPicPr>
          <p:nvPr/>
        </p:nvPicPr>
        <p:blipFill>
          <a:blip r:embed="rId9"/>
          <a:srcRect/>
          <a:stretch>
            <a:fillRect/>
          </a:stretch>
        </p:blipFill>
        <p:spPr bwMode="auto">
          <a:xfrm>
            <a:off x="5986463" y="3592513"/>
            <a:ext cx="2819400" cy="838200"/>
          </a:xfrm>
          <a:prstGeom prst="rect">
            <a:avLst/>
          </a:prstGeom>
          <a:noFill/>
          <a:ln w="9525">
            <a:noFill/>
            <a:miter lim="800000"/>
            <a:headEnd/>
            <a:tailEnd/>
          </a:ln>
        </p:spPr>
      </p:pic>
      <p:pic>
        <p:nvPicPr>
          <p:cNvPr id="61446" name="Picture 8" descr="PM01_Accreditation_BostonUniversityMetropolitanCollege">
            <a:hlinkClick r:id="rId10"/>
          </p:cNvPr>
          <p:cNvPicPr>
            <a:picLocks noChangeAspect="1" noChangeArrowheads="1"/>
          </p:cNvPicPr>
          <p:nvPr/>
        </p:nvPicPr>
        <p:blipFill>
          <a:blip r:embed="rId11"/>
          <a:srcRect/>
          <a:stretch>
            <a:fillRect/>
          </a:stretch>
        </p:blipFill>
        <p:spPr bwMode="auto">
          <a:xfrm>
            <a:off x="3970338" y="5592763"/>
            <a:ext cx="1304925" cy="647700"/>
          </a:xfrm>
          <a:prstGeom prst="rect">
            <a:avLst/>
          </a:prstGeom>
          <a:noFill/>
          <a:ln w="9525">
            <a:noFill/>
            <a:miter lim="800000"/>
            <a:headEnd/>
            <a:tailEnd/>
          </a:ln>
        </p:spPr>
      </p:pic>
      <p:pic>
        <p:nvPicPr>
          <p:cNvPr id="61447" name="Picture 9" descr="PM01_Accreditation_UniversityOfManagementAndTechnology">
            <a:hlinkClick r:id="rId12"/>
          </p:cNvPr>
          <p:cNvPicPr>
            <a:picLocks noChangeAspect="1" noChangeArrowheads="1"/>
          </p:cNvPicPr>
          <p:nvPr/>
        </p:nvPicPr>
        <p:blipFill>
          <a:blip r:embed="rId13"/>
          <a:srcRect/>
          <a:stretch>
            <a:fillRect/>
          </a:stretch>
        </p:blipFill>
        <p:spPr bwMode="auto">
          <a:xfrm>
            <a:off x="2409825" y="5287963"/>
            <a:ext cx="952500" cy="952500"/>
          </a:xfrm>
          <a:prstGeom prst="rect">
            <a:avLst/>
          </a:prstGeom>
          <a:noFill/>
          <a:ln w="9525">
            <a:noFill/>
            <a:miter lim="800000"/>
            <a:headEnd/>
            <a:tailEnd/>
          </a:ln>
        </p:spPr>
      </p:pic>
      <p:pic>
        <p:nvPicPr>
          <p:cNvPr id="61448" name="Picture 10" descr="PM01_Accreditation_UniversityOfTechnologySydney">
            <a:hlinkClick r:id="rId14"/>
          </p:cNvPr>
          <p:cNvPicPr>
            <a:picLocks noChangeAspect="1" noChangeArrowheads="1"/>
          </p:cNvPicPr>
          <p:nvPr/>
        </p:nvPicPr>
        <p:blipFill>
          <a:blip r:embed="rId15"/>
          <a:srcRect/>
          <a:stretch>
            <a:fillRect/>
          </a:stretch>
        </p:blipFill>
        <p:spPr bwMode="auto">
          <a:xfrm>
            <a:off x="3995738" y="5162550"/>
            <a:ext cx="1152525" cy="276225"/>
          </a:xfrm>
          <a:prstGeom prst="rect">
            <a:avLst/>
          </a:prstGeom>
          <a:noFill/>
          <a:ln w="9525">
            <a:noFill/>
            <a:miter lim="800000"/>
            <a:headEnd/>
            <a:tailEnd/>
          </a:ln>
        </p:spPr>
      </p:pic>
      <p:pic>
        <p:nvPicPr>
          <p:cNvPr id="61449" name="Picture 11" descr="PM01_Accreditation_ESCLille">
            <a:hlinkClick r:id="rId16"/>
          </p:cNvPr>
          <p:cNvPicPr>
            <a:picLocks noChangeAspect="1" noChangeArrowheads="1"/>
          </p:cNvPicPr>
          <p:nvPr/>
        </p:nvPicPr>
        <p:blipFill>
          <a:blip r:embed="rId17"/>
          <a:srcRect/>
          <a:stretch>
            <a:fillRect/>
          </a:stretch>
        </p:blipFill>
        <p:spPr bwMode="auto">
          <a:xfrm>
            <a:off x="5838825" y="4760913"/>
            <a:ext cx="2990850" cy="771525"/>
          </a:xfrm>
          <a:prstGeom prst="rect">
            <a:avLst/>
          </a:prstGeom>
          <a:noFill/>
          <a:ln w="28575">
            <a:solidFill>
              <a:srgbClr val="000000"/>
            </a:solidFill>
            <a:miter lim="800000"/>
            <a:headEnd/>
            <a:tailEnd/>
          </a:ln>
        </p:spPr>
      </p:pic>
      <p:grpSp>
        <p:nvGrpSpPr>
          <p:cNvPr id="61450" name="Group 12"/>
          <p:cNvGrpSpPr>
            <a:grpSpLocks/>
          </p:cNvGrpSpPr>
          <p:nvPr/>
        </p:nvGrpSpPr>
        <p:grpSpPr bwMode="auto">
          <a:xfrm>
            <a:off x="468313" y="5081588"/>
            <a:ext cx="1333500" cy="1158875"/>
            <a:chOff x="1674" y="3174"/>
            <a:chExt cx="840" cy="730"/>
          </a:xfrm>
        </p:grpSpPr>
        <p:pic>
          <p:nvPicPr>
            <p:cNvPr id="61454" name="Picture 13" descr="PM01_Accreditation_UniversityOfMaryland">
              <a:hlinkClick r:id="rId18"/>
            </p:cNvPr>
            <p:cNvPicPr>
              <a:picLocks noChangeAspect="1" noChangeArrowheads="1"/>
            </p:cNvPicPr>
            <p:nvPr/>
          </p:nvPicPr>
          <p:blipFill>
            <a:blip r:embed="rId19"/>
            <a:srcRect l="10667" t="12871" r="27110"/>
            <a:stretch>
              <a:fillRect/>
            </a:stretch>
          </p:blipFill>
          <p:spPr bwMode="auto">
            <a:xfrm>
              <a:off x="1674" y="3174"/>
              <a:ext cx="840" cy="528"/>
            </a:xfrm>
            <a:prstGeom prst="rect">
              <a:avLst/>
            </a:prstGeom>
            <a:noFill/>
            <a:ln w="9525">
              <a:noFill/>
              <a:miter lim="800000"/>
              <a:headEnd/>
              <a:tailEnd/>
            </a:ln>
          </p:spPr>
        </p:pic>
        <p:pic>
          <p:nvPicPr>
            <p:cNvPr id="61455" name="Picture 14" descr="umd">
              <a:hlinkClick r:id="rId18"/>
            </p:cNvPr>
            <p:cNvPicPr>
              <a:picLocks noChangeAspect="1" noChangeArrowheads="1"/>
            </p:cNvPicPr>
            <p:nvPr/>
          </p:nvPicPr>
          <p:blipFill>
            <a:blip r:embed="rId20"/>
            <a:srcRect l="10667" t="-1785" r="27110" b="39285"/>
            <a:stretch>
              <a:fillRect/>
            </a:stretch>
          </p:blipFill>
          <p:spPr bwMode="auto">
            <a:xfrm>
              <a:off x="1674" y="3694"/>
              <a:ext cx="840" cy="210"/>
            </a:xfrm>
            <a:prstGeom prst="rect">
              <a:avLst/>
            </a:prstGeom>
            <a:noFill/>
            <a:ln w="9525">
              <a:noFill/>
              <a:miter lim="800000"/>
              <a:headEnd/>
              <a:tailEnd/>
            </a:ln>
          </p:spPr>
        </p:pic>
      </p:grpSp>
      <p:pic>
        <p:nvPicPr>
          <p:cNvPr id="61451" name="Picture 15" descr="PM01_Accreditation_EasternMichiganUniversity">
            <a:hlinkClick r:id="rId21"/>
          </p:cNvPr>
          <p:cNvPicPr>
            <a:picLocks noChangeAspect="1" noChangeArrowheads="1"/>
          </p:cNvPicPr>
          <p:nvPr/>
        </p:nvPicPr>
        <p:blipFill>
          <a:blip r:embed="rId22"/>
          <a:srcRect/>
          <a:stretch>
            <a:fillRect/>
          </a:stretch>
        </p:blipFill>
        <p:spPr bwMode="auto">
          <a:xfrm>
            <a:off x="1263650" y="4778375"/>
            <a:ext cx="3829050" cy="133350"/>
          </a:xfrm>
          <a:prstGeom prst="rect">
            <a:avLst/>
          </a:prstGeom>
          <a:noFill/>
          <a:ln w="9525">
            <a:noFill/>
            <a:miter lim="800000"/>
            <a:headEnd/>
            <a:tailEnd/>
          </a:ln>
        </p:spPr>
      </p:pic>
      <p:pic>
        <p:nvPicPr>
          <p:cNvPr id="61452" name="Picture 16" descr="PM01_Accreditation_UniversityOfQuebec">
            <a:hlinkClick r:id="rId23"/>
          </p:cNvPr>
          <p:cNvPicPr>
            <a:picLocks noChangeAspect="1" noChangeArrowheads="1" noCrop="1"/>
          </p:cNvPicPr>
          <p:nvPr/>
        </p:nvPicPr>
        <p:blipFill>
          <a:blip r:embed="rId24"/>
          <a:srcRect/>
          <a:stretch>
            <a:fillRect/>
          </a:stretch>
        </p:blipFill>
        <p:spPr bwMode="auto">
          <a:xfrm>
            <a:off x="5884863" y="5792788"/>
            <a:ext cx="2943225" cy="447675"/>
          </a:xfrm>
          <a:prstGeom prst="rect">
            <a:avLst/>
          </a:prstGeom>
          <a:noFill/>
          <a:ln w="9525">
            <a:noFill/>
            <a:miter lim="800000"/>
            <a:headEnd/>
            <a:tailEnd/>
          </a:ln>
        </p:spPr>
      </p:pic>
      <p:sp>
        <p:nvSpPr>
          <p:cNvPr id="61453" name="Title 16"/>
          <p:cNvSpPr>
            <a:spLocks noGrp="1"/>
          </p:cNvSpPr>
          <p:nvPr>
            <p:ph type="ctrTitle"/>
          </p:nvPr>
        </p:nvSpPr>
        <p:spPr>
          <a:xfrm>
            <a:off x="685800" y="0"/>
            <a:ext cx="7772400" cy="1470025"/>
          </a:xfrm>
        </p:spPr>
        <p:txBody>
          <a:bodyPr/>
          <a:lstStyle/>
          <a:p>
            <a:r>
              <a:rPr lang="en-US" smtClean="0"/>
              <a:t>PMI Accreditation System</a:t>
            </a:r>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61975" y="1885950"/>
            <a:ext cx="8001000" cy="4116388"/>
          </a:xfrm>
        </p:spPr>
        <p:txBody>
          <a:bodyPr tIns="91440"/>
          <a:lstStyle/>
          <a:p>
            <a:pPr marL="182563" indent="-182563" eaLnBrk="1" hangingPunct="1">
              <a:buClr>
                <a:srgbClr val="FFC000"/>
              </a:buClr>
              <a:buFont typeface="Wingdings" pitchFamily="2" charset="2"/>
              <a:buChar char="§"/>
            </a:pPr>
            <a:r>
              <a:rPr lang="en-US" smtClean="0">
                <a:solidFill>
                  <a:schemeClr val="bg1"/>
                </a:solidFill>
              </a:rPr>
              <a:t>Founded in 1965</a:t>
            </a:r>
          </a:p>
          <a:p>
            <a:pPr marL="182563" indent="-182563" eaLnBrk="1" hangingPunct="1">
              <a:buClr>
                <a:srgbClr val="FFC000"/>
              </a:buClr>
              <a:buFont typeface="Wingdings" pitchFamily="2" charset="2"/>
              <a:buChar char="§"/>
            </a:pPr>
            <a:r>
              <a:rPr lang="en-US" smtClean="0">
                <a:solidFill>
                  <a:schemeClr val="bg1"/>
                </a:solidFill>
              </a:rPr>
              <a:t>World’s oldest project management association</a:t>
            </a:r>
          </a:p>
          <a:p>
            <a:pPr marL="182563" indent="-182563" eaLnBrk="1" hangingPunct="1">
              <a:buClr>
                <a:srgbClr val="FFC000"/>
              </a:buClr>
              <a:buFont typeface="Wingdings" pitchFamily="2" charset="2"/>
              <a:buChar char="§"/>
            </a:pPr>
            <a:r>
              <a:rPr lang="en-US" smtClean="0">
                <a:solidFill>
                  <a:schemeClr val="bg1"/>
                </a:solidFill>
              </a:rPr>
              <a:t>Headquartered in the Netherlands</a:t>
            </a:r>
          </a:p>
          <a:p>
            <a:pPr marL="182563" indent="-182563" eaLnBrk="1" hangingPunct="1">
              <a:buClr>
                <a:srgbClr val="FFC000"/>
              </a:buClr>
              <a:buFont typeface="Wingdings" pitchFamily="2" charset="2"/>
              <a:buChar char="§"/>
            </a:pPr>
            <a:r>
              <a:rPr lang="en-US" smtClean="0">
                <a:solidFill>
                  <a:schemeClr val="bg1"/>
                </a:solidFill>
              </a:rPr>
              <a:t>Association of 45 national project management associations across the globe</a:t>
            </a:r>
          </a:p>
          <a:p>
            <a:pPr marL="182563" indent="-182563" eaLnBrk="1" hangingPunct="1">
              <a:buClr>
                <a:srgbClr val="FFC000"/>
              </a:buClr>
              <a:buFont typeface="Wingdings" pitchFamily="2" charset="2"/>
              <a:buChar char="§"/>
            </a:pPr>
            <a:r>
              <a:rPr lang="en-US" smtClean="0">
                <a:solidFill>
                  <a:schemeClr val="bg1"/>
                </a:solidFill>
              </a:rPr>
              <a:t>Represents 40,000+ project management professionals</a:t>
            </a:r>
          </a:p>
          <a:p>
            <a:pPr marL="182563" indent="-182563" eaLnBrk="1" hangingPunct="1">
              <a:buClr>
                <a:srgbClr val="FFC000"/>
              </a:buClr>
              <a:buFont typeface="Wingdings" pitchFamily="2" charset="2"/>
              <a:buChar char="§"/>
            </a:pPr>
            <a:r>
              <a:rPr lang="en-US" smtClean="0">
                <a:solidFill>
                  <a:schemeClr val="bg1"/>
                </a:solidFill>
              </a:rPr>
              <a:t>IPMA Confidence Baseline</a:t>
            </a:r>
          </a:p>
          <a:p>
            <a:pPr marL="182563" indent="-182563" eaLnBrk="1" hangingPunct="1">
              <a:buClr>
                <a:srgbClr val="FFC000"/>
              </a:buClr>
              <a:buFont typeface="Wingdings" pitchFamily="2" charset="2"/>
              <a:buChar char="§"/>
            </a:pPr>
            <a:r>
              <a:rPr lang="en-US" smtClean="0">
                <a:solidFill>
                  <a:schemeClr val="bg1"/>
                </a:solidFill>
              </a:rPr>
              <a:t>4-Level Certification Programme</a:t>
            </a:r>
          </a:p>
          <a:p>
            <a:pPr marL="182563" indent="-182563" eaLnBrk="1" hangingPunct="1">
              <a:buClr>
                <a:srgbClr val="FFC000"/>
              </a:buClr>
              <a:buFont typeface="Wingdings" pitchFamily="2" charset="2"/>
              <a:buChar char="§"/>
            </a:pPr>
            <a:r>
              <a:rPr lang="en-US" smtClean="0">
                <a:solidFill>
                  <a:schemeClr val="bg1"/>
                </a:solidFill>
              </a:rPr>
              <a:t>International Journal of Project Management </a:t>
            </a: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p:txBody>
      </p:sp>
      <p:sp>
        <p:nvSpPr>
          <p:cNvPr id="63490" name="Rectangle 2"/>
          <p:cNvSpPr>
            <a:spLocks noGrp="1" noChangeArrowheads="1"/>
          </p:cNvSpPr>
          <p:nvPr>
            <p:ph type="title"/>
          </p:nvPr>
        </p:nvSpPr>
        <p:spPr>
          <a:xfrm>
            <a:off x="76200" y="0"/>
            <a:ext cx="9043988" cy="1139825"/>
          </a:xfrm>
        </p:spPr>
        <p:txBody>
          <a:bodyPr/>
          <a:lstStyle/>
          <a:p>
            <a:pPr eaLnBrk="1" hangingPunct="1"/>
            <a:r>
              <a:rPr lang="de-DE" sz="2400" smtClean="0"/>
              <a:t>Professional Project Mgt. Associations </a:t>
            </a:r>
            <a:br>
              <a:rPr lang="de-DE" sz="2400" smtClean="0"/>
            </a:br>
            <a:r>
              <a:rPr lang="de-DE" sz="2000" smtClean="0"/>
              <a:t>The International Project Management Association (IPMA)</a:t>
            </a:r>
          </a:p>
        </p:txBody>
      </p:sp>
      <p:pic>
        <p:nvPicPr>
          <p:cNvPr id="2050" name="Picture 2">
            <a:hlinkClick r:id="rId3"/>
          </p:cNvPr>
          <p:cNvPicPr>
            <a:picLocks noChangeAspect="1" noChangeArrowheads="1"/>
          </p:cNvPicPr>
          <p:nvPr/>
        </p:nvPicPr>
        <p:blipFill>
          <a:blip r:embed="rId4"/>
          <a:srcRect l="7516" t="20938" r="11069" b="65640"/>
          <a:stretch>
            <a:fillRect/>
          </a:stretch>
        </p:blipFill>
        <p:spPr bwMode="auto">
          <a:xfrm>
            <a:off x="1814513" y="1122363"/>
            <a:ext cx="5292725" cy="654050"/>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dissolve">
                                      <p:cBhvr>
                                        <p:cTn id="7" dur="1000"/>
                                        <p:tgtEl>
                                          <p:spTgt spid="2050"/>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Effect transition="in" filter="wipe(left)">
                                      <p:cBhvr>
                                        <p:cTn id="11" dur="3000"/>
                                        <p:tgtEl>
                                          <p:spTgt spid="6">
                                            <p:txEl>
                                              <p:pRg st="0" end="0"/>
                                            </p:txEl>
                                          </p:spTgt>
                                        </p:tgtEl>
                                      </p:cBhvr>
                                    </p:animEffect>
                                  </p:childTnLst>
                                </p:cTn>
                              </p:par>
                            </p:childTnLst>
                          </p:cTn>
                        </p:par>
                        <p:par>
                          <p:cTn id="12" fill="hold">
                            <p:stCondLst>
                              <p:cond delay="4000"/>
                            </p:stCondLst>
                            <p:childTnLst>
                              <p:par>
                                <p:cTn id="13" presetID="22" presetClass="entr" presetSubtype="8" fill="hold" grpId="0" nodeType="after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wipe(left)">
                                      <p:cBhvr>
                                        <p:cTn id="15" dur="3000"/>
                                        <p:tgtEl>
                                          <p:spTgt spid="6">
                                            <p:txEl>
                                              <p:pRg st="1" end="1"/>
                                            </p:txEl>
                                          </p:spTgt>
                                        </p:tgtEl>
                                      </p:cBhvr>
                                    </p:animEffect>
                                  </p:childTnLst>
                                </p:cTn>
                              </p:par>
                            </p:childTnLst>
                          </p:cTn>
                        </p:par>
                        <p:par>
                          <p:cTn id="16" fill="hold">
                            <p:stCondLst>
                              <p:cond delay="7000"/>
                            </p:stCondLst>
                            <p:childTnLst>
                              <p:par>
                                <p:cTn id="17" presetID="22" presetClass="entr" presetSubtype="8" fill="hold" grpId="0" nodeType="after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Effect transition="in" filter="wipe(left)">
                                      <p:cBhvr>
                                        <p:cTn id="19" dur="3000"/>
                                        <p:tgtEl>
                                          <p:spTgt spid="6">
                                            <p:txEl>
                                              <p:pRg st="2" end="2"/>
                                            </p:txEl>
                                          </p:spTgt>
                                        </p:tgtEl>
                                      </p:cBhvr>
                                    </p:animEffect>
                                  </p:childTnLst>
                                </p:cTn>
                              </p:par>
                            </p:childTnLst>
                          </p:cTn>
                        </p:par>
                        <p:par>
                          <p:cTn id="20" fill="hold">
                            <p:stCondLst>
                              <p:cond delay="10000"/>
                            </p:stCondLst>
                            <p:childTnLst>
                              <p:par>
                                <p:cTn id="21" presetID="22" presetClass="entr" presetSubtype="8" fill="hold" grpId="0" nodeType="after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wipe(left)">
                                      <p:cBhvr>
                                        <p:cTn id="23" dur="3000"/>
                                        <p:tgtEl>
                                          <p:spTgt spid="6">
                                            <p:txEl>
                                              <p:pRg st="3" end="3"/>
                                            </p:txEl>
                                          </p:spTgt>
                                        </p:tgtEl>
                                      </p:cBhvr>
                                    </p:animEffect>
                                  </p:childTnLst>
                                </p:cTn>
                              </p:par>
                            </p:childTnLst>
                          </p:cTn>
                        </p:par>
                        <p:par>
                          <p:cTn id="24" fill="hold">
                            <p:stCondLst>
                              <p:cond delay="13000"/>
                            </p:stCondLst>
                            <p:childTnLst>
                              <p:par>
                                <p:cTn id="25" presetID="22" presetClass="entr" presetSubtype="8" fill="hold" grpId="0" nodeType="after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wipe(left)">
                                      <p:cBhvr>
                                        <p:cTn id="27" dur="3000"/>
                                        <p:tgtEl>
                                          <p:spTgt spid="6">
                                            <p:txEl>
                                              <p:pRg st="4" end="4"/>
                                            </p:txEl>
                                          </p:spTgt>
                                        </p:tgtEl>
                                      </p:cBhvr>
                                    </p:animEffect>
                                  </p:childTnLst>
                                </p:cTn>
                              </p:par>
                            </p:childTnLst>
                          </p:cTn>
                        </p:par>
                        <p:par>
                          <p:cTn id="28" fill="hold">
                            <p:stCondLst>
                              <p:cond delay="16000"/>
                            </p:stCondLst>
                            <p:childTnLst>
                              <p:par>
                                <p:cTn id="29" presetID="22" presetClass="entr" presetSubtype="8" fill="hold" grpId="0" nodeType="afterEffect">
                                  <p:stCondLst>
                                    <p:cond delay="0"/>
                                  </p:stCondLst>
                                  <p:childTnLst>
                                    <p:set>
                                      <p:cBhvr>
                                        <p:cTn id="30" dur="1" fill="hold">
                                          <p:stCondLst>
                                            <p:cond delay="0"/>
                                          </p:stCondLst>
                                        </p:cTn>
                                        <p:tgtEl>
                                          <p:spTgt spid="6">
                                            <p:txEl>
                                              <p:pRg st="5" end="5"/>
                                            </p:txEl>
                                          </p:spTgt>
                                        </p:tgtEl>
                                        <p:attrNameLst>
                                          <p:attrName>style.visibility</p:attrName>
                                        </p:attrNameLst>
                                      </p:cBhvr>
                                      <p:to>
                                        <p:strVal val="visible"/>
                                      </p:to>
                                    </p:set>
                                    <p:animEffect transition="in" filter="wipe(left)">
                                      <p:cBhvr>
                                        <p:cTn id="31" dur="3000"/>
                                        <p:tgtEl>
                                          <p:spTgt spid="6">
                                            <p:txEl>
                                              <p:pRg st="5" end="5"/>
                                            </p:txEl>
                                          </p:spTgt>
                                        </p:tgtEl>
                                      </p:cBhvr>
                                    </p:animEffect>
                                  </p:childTnLst>
                                </p:cTn>
                              </p:par>
                            </p:childTnLst>
                          </p:cTn>
                        </p:par>
                        <p:par>
                          <p:cTn id="32" fill="hold">
                            <p:stCondLst>
                              <p:cond delay="19000"/>
                            </p:stCondLst>
                            <p:childTnLst>
                              <p:par>
                                <p:cTn id="33" presetID="22" presetClass="entr" presetSubtype="8" fill="hold" grpId="0" nodeType="after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wipe(left)">
                                      <p:cBhvr>
                                        <p:cTn id="35" dur="3000"/>
                                        <p:tgtEl>
                                          <p:spTgt spid="6">
                                            <p:txEl>
                                              <p:pRg st="6" end="6"/>
                                            </p:txEl>
                                          </p:spTgt>
                                        </p:tgtEl>
                                      </p:cBhvr>
                                    </p:animEffect>
                                  </p:childTnLst>
                                </p:cTn>
                              </p:par>
                            </p:childTnLst>
                          </p:cTn>
                        </p:par>
                        <p:par>
                          <p:cTn id="36" fill="hold">
                            <p:stCondLst>
                              <p:cond delay="22000"/>
                            </p:stCondLst>
                            <p:childTnLst>
                              <p:par>
                                <p:cTn id="37" presetID="22" presetClass="entr" presetSubtype="8" fill="hold" grpId="0" nodeType="afterEffect">
                                  <p:stCondLst>
                                    <p:cond delay="0"/>
                                  </p:stCondLst>
                                  <p:childTnLst>
                                    <p:set>
                                      <p:cBhvr>
                                        <p:cTn id="38" dur="1" fill="hold">
                                          <p:stCondLst>
                                            <p:cond delay="0"/>
                                          </p:stCondLst>
                                        </p:cTn>
                                        <p:tgtEl>
                                          <p:spTgt spid="6">
                                            <p:txEl>
                                              <p:pRg st="7" end="7"/>
                                            </p:txEl>
                                          </p:spTgt>
                                        </p:tgtEl>
                                        <p:attrNameLst>
                                          <p:attrName>style.visibility</p:attrName>
                                        </p:attrNameLst>
                                      </p:cBhvr>
                                      <p:to>
                                        <p:strVal val="visible"/>
                                      </p:to>
                                    </p:set>
                                    <p:animEffect transition="in" filter="wipe(left)">
                                      <p:cBhvr>
                                        <p:cTn id="39" dur="3000"/>
                                        <p:tgtEl>
                                          <p:spTgt spid="6">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561975" y="2286000"/>
            <a:ext cx="8001000" cy="3716338"/>
          </a:xfrm>
        </p:spPr>
        <p:txBody>
          <a:bodyPr tIns="91440"/>
          <a:lstStyle/>
          <a:p>
            <a:pPr marL="182563" indent="-182563" eaLnBrk="1" hangingPunct="1">
              <a:buClr>
                <a:srgbClr val="FFC000"/>
              </a:buClr>
              <a:buFont typeface="Wingdings" pitchFamily="2" charset="2"/>
              <a:buChar char="§"/>
            </a:pPr>
            <a:r>
              <a:rPr lang="en-US" smtClean="0">
                <a:solidFill>
                  <a:schemeClr val="bg1"/>
                </a:solidFill>
              </a:rPr>
              <a:t>Founded in 1972</a:t>
            </a:r>
          </a:p>
          <a:p>
            <a:pPr marL="182563" indent="-182563" eaLnBrk="1" hangingPunct="1">
              <a:buClr>
                <a:srgbClr val="FFC000"/>
              </a:buClr>
              <a:buFont typeface="Wingdings" pitchFamily="2" charset="2"/>
              <a:buChar char="§"/>
            </a:pPr>
            <a:r>
              <a:rPr lang="en-US" smtClean="0">
                <a:solidFill>
                  <a:schemeClr val="bg1"/>
                </a:solidFill>
              </a:rPr>
              <a:t>Based in High Wycome, Buckinghamshire, UK</a:t>
            </a:r>
          </a:p>
          <a:p>
            <a:pPr marL="182563" indent="-182563" eaLnBrk="1" hangingPunct="1">
              <a:buClr>
                <a:srgbClr val="FFC000"/>
              </a:buClr>
              <a:buFont typeface="Wingdings" pitchFamily="2" charset="2"/>
              <a:buChar char="§"/>
            </a:pPr>
            <a:r>
              <a:rPr lang="en-US" smtClean="0">
                <a:solidFill>
                  <a:schemeClr val="bg1"/>
                </a:solidFill>
              </a:rPr>
              <a:t>12 Regional Branches in UK, 1 in Hong Kong</a:t>
            </a:r>
          </a:p>
          <a:p>
            <a:pPr marL="182563" indent="-182563" eaLnBrk="1" hangingPunct="1">
              <a:buClr>
                <a:srgbClr val="FFC000"/>
              </a:buClr>
              <a:buFont typeface="Wingdings" pitchFamily="2" charset="2"/>
              <a:buChar char="§"/>
            </a:pPr>
            <a:r>
              <a:rPr lang="en-US" smtClean="0">
                <a:solidFill>
                  <a:schemeClr val="bg1"/>
                </a:solidFill>
              </a:rPr>
              <a:t>Largest PM Association in Europe </a:t>
            </a:r>
          </a:p>
          <a:p>
            <a:pPr marL="182563" indent="-182563" eaLnBrk="1" hangingPunct="1">
              <a:buClr>
                <a:srgbClr val="FFC000"/>
              </a:buClr>
              <a:buFont typeface="Wingdings" pitchFamily="2" charset="2"/>
              <a:buChar char="§"/>
            </a:pPr>
            <a:r>
              <a:rPr lang="en-US" smtClean="0">
                <a:solidFill>
                  <a:schemeClr val="bg1"/>
                </a:solidFill>
              </a:rPr>
              <a:t>16,500 Individual and 500 Corporate Members</a:t>
            </a:r>
          </a:p>
          <a:p>
            <a:pPr marL="182563" indent="-182563" eaLnBrk="1" hangingPunct="1">
              <a:buClr>
                <a:srgbClr val="FFC000"/>
              </a:buClr>
              <a:buFont typeface="Wingdings" pitchFamily="2" charset="2"/>
              <a:buChar char="§"/>
            </a:pPr>
            <a:r>
              <a:rPr lang="en-US" smtClean="0">
                <a:solidFill>
                  <a:schemeClr val="bg1"/>
                </a:solidFill>
              </a:rPr>
              <a:t>APM Body of Knowledge</a:t>
            </a: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a:p>
            <a:pPr marL="182563" indent="-182563" eaLnBrk="1" hangingPunct="1">
              <a:buClr>
                <a:srgbClr val="FFC000"/>
              </a:buClr>
              <a:buFont typeface="Wingdings" pitchFamily="2" charset="2"/>
              <a:buChar char="§"/>
            </a:pPr>
            <a:endParaRPr lang="en-US" smtClean="0">
              <a:solidFill>
                <a:schemeClr val="bg1"/>
              </a:solidFill>
            </a:endParaRPr>
          </a:p>
        </p:txBody>
      </p:sp>
      <p:sp>
        <p:nvSpPr>
          <p:cNvPr id="65538" name="Rectangle 2"/>
          <p:cNvSpPr>
            <a:spLocks noGrp="1" noChangeArrowheads="1"/>
          </p:cNvSpPr>
          <p:nvPr>
            <p:ph type="title"/>
          </p:nvPr>
        </p:nvSpPr>
        <p:spPr>
          <a:xfrm>
            <a:off x="76200" y="0"/>
            <a:ext cx="9043988" cy="1139825"/>
          </a:xfrm>
        </p:spPr>
        <p:txBody>
          <a:bodyPr/>
          <a:lstStyle/>
          <a:p>
            <a:pPr eaLnBrk="1" hangingPunct="1"/>
            <a:r>
              <a:rPr lang="de-DE" sz="2400" smtClean="0"/>
              <a:t>Professional Project Mgt. Associations </a:t>
            </a:r>
            <a:br>
              <a:rPr lang="de-DE" sz="2400" smtClean="0"/>
            </a:br>
            <a:r>
              <a:rPr lang="de-DE" sz="2000" smtClean="0"/>
              <a:t>The Association of Project Management (APM)</a:t>
            </a:r>
          </a:p>
        </p:txBody>
      </p:sp>
      <p:grpSp>
        <p:nvGrpSpPr>
          <p:cNvPr id="65539" name="Group 4"/>
          <p:cNvGrpSpPr>
            <a:grpSpLocks/>
          </p:cNvGrpSpPr>
          <p:nvPr/>
        </p:nvGrpSpPr>
        <p:grpSpPr bwMode="auto">
          <a:xfrm>
            <a:off x="3119438" y="1235075"/>
            <a:ext cx="2867025" cy="846138"/>
            <a:chOff x="4552950" y="1235075"/>
            <a:chExt cx="2865897" cy="846666"/>
          </a:xfrm>
        </p:grpSpPr>
        <p:pic>
          <p:nvPicPr>
            <p:cNvPr id="65540" name="Picture 2">
              <a:hlinkClick r:id="rId3"/>
            </p:cNvPr>
            <p:cNvPicPr>
              <a:picLocks noChangeAspect="1" noChangeArrowheads="1"/>
            </p:cNvPicPr>
            <p:nvPr/>
          </p:nvPicPr>
          <p:blipFill>
            <a:blip r:embed="rId4"/>
            <a:srcRect l="53645" t="23090" r="2280" b="59547"/>
            <a:stretch>
              <a:fillRect/>
            </a:stretch>
          </p:blipFill>
          <p:spPr bwMode="auto">
            <a:xfrm>
              <a:off x="4552950" y="1235075"/>
              <a:ext cx="2865897" cy="846666"/>
            </a:xfrm>
            <a:prstGeom prst="rect">
              <a:avLst/>
            </a:prstGeom>
            <a:noFill/>
            <a:ln w="9525">
              <a:noFill/>
              <a:miter lim="800000"/>
              <a:headEnd/>
              <a:tailEnd/>
            </a:ln>
          </p:spPr>
        </p:pic>
        <p:pic>
          <p:nvPicPr>
            <p:cNvPr id="65541" name="Picture 8">
              <a:hlinkClick r:id="rId3"/>
            </p:cNvPr>
            <p:cNvPicPr>
              <a:picLocks noChangeAspect="1" noChangeArrowheads="1"/>
            </p:cNvPicPr>
            <p:nvPr/>
          </p:nvPicPr>
          <p:blipFill>
            <a:blip r:embed="rId4"/>
            <a:srcRect l="83269" t="34804" r="6525" b="59972"/>
            <a:stretch>
              <a:fillRect/>
            </a:stretch>
          </p:blipFill>
          <p:spPr bwMode="auto">
            <a:xfrm>
              <a:off x="4552950" y="1558977"/>
              <a:ext cx="663627" cy="254833"/>
            </a:xfrm>
            <a:prstGeom prst="rect">
              <a:avLst/>
            </a:prstGeom>
            <a:noFill/>
            <a:ln w="9525">
              <a:noFill/>
              <a:miter lim="800000"/>
              <a:headEnd/>
              <a:tailEnd/>
            </a:ln>
          </p:spPr>
        </p:pic>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ipe(left)">
                                      <p:cBhvr>
                                        <p:cTn id="7" dur="3000"/>
                                        <p:tgtEl>
                                          <p:spTgt spid="6">
                                            <p:txEl>
                                              <p:pRg st="0" end="0"/>
                                            </p:txEl>
                                          </p:spTgt>
                                        </p:tgtEl>
                                      </p:cBhvr>
                                    </p:animEffect>
                                  </p:childTnLst>
                                </p:cTn>
                              </p:par>
                            </p:childTnLst>
                          </p:cTn>
                        </p:par>
                        <p:par>
                          <p:cTn id="8" fill="hold">
                            <p:stCondLst>
                              <p:cond delay="3000"/>
                            </p:stCondLst>
                            <p:childTnLst>
                              <p:par>
                                <p:cTn id="9" presetID="22" presetClass="entr" presetSubtype="8" fill="hold" grpId="0"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wipe(left)">
                                      <p:cBhvr>
                                        <p:cTn id="11" dur="3000"/>
                                        <p:tgtEl>
                                          <p:spTgt spid="6">
                                            <p:txEl>
                                              <p:pRg st="1" end="1"/>
                                            </p:txEl>
                                          </p:spTgt>
                                        </p:tgtEl>
                                      </p:cBhvr>
                                    </p:animEffect>
                                  </p:childTnLst>
                                </p:cTn>
                              </p:par>
                            </p:childTnLst>
                          </p:cTn>
                        </p:par>
                        <p:par>
                          <p:cTn id="12" fill="hold">
                            <p:stCondLst>
                              <p:cond delay="6000"/>
                            </p:stCondLst>
                            <p:childTnLst>
                              <p:par>
                                <p:cTn id="13" presetID="22" presetClass="entr" presetSubtype="8" fill="hold" grpId="0"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wipe(left)">
                                      <p:cBhvr>
                                        <p:cTn id="15" dur="3000"/>
                                        <p:tgtEl>
                                          <p:spTgt spid="6">
                                            <p:txEl>
                                              <p:pRg st="2" end="2"/>
                                            </p:txEl>
                                          </p:spTgt>
                                        </p:tgtEl>
                                      </p:cBhvr>
                                    </p:animEffect>
                                  </p:childTnLst>
                                </p:cTn>
                              </p:par>
                            </p:childTnLst>
                          </p:cTn>
                        </p:par>
                        <p:par>
                          <p:cTn id="16" fill="hold">
                            <p:stCondLst>
                              <p:cond delay="9000"/>
                            </p:stCondLst>
                            <p:childTnLst>
                              <p:par>
                                <p:cTn id="17" presetID="22" presetClass="entr" presetSubtype="8" fill="hold" grpId="0"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wipe(left)">
                                      <p:cBhvr>
                                        <p:cTn id="19" dur="3000"/>
                                        <p:tgtEl>
                                          <p:spTgt spid="6">
                                            <p:txEl>
                                              <p:pRg st="3" end="3"/>
                                            </p:txEl>
                                          </p:spTgt>
                                        </p:tgtEl>
                                      </p:cBhvr>
                                    </p:animEffect>
                                  </p:childTnLst>
                                </p:cTn>
                              </p:par>
                            </p:childTnLst>
                          </p:cTn>
                        </p:par>
                        <p:par>
                          <p:cTn id="20" fill="hold">
                            <p:stCondLst>
                              <p:cond delay="12000"/>
                            </p:stCondLst>
                            <p:childTnLst>
                              <p:par>
                                <p:cTn id="21" presetID="22" presetClass="entr" presetSubtype="8" fill="hold" grpId="0"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wipe(left)">
                                      <p:cBhvr>
                                        <p:cTn id="23" dur="3000"/>
                                        <p:tgtEl>
                                          <p:spTgt spid="6">
                                            <p:txEl>
                                              <p:pRg st="4" end="4"/>
                                            </p:txEl>
                                          </p:spTgt>
                                        </p:tgtEl>
                                      </p:cBhvr>
                                    </p:animEffect>
                                  </p:childTnLst>
                                </p:cTn>
                              </p:par>
                            </p:childTnLst>
                          </p:cTn>
                        </p:par>
                        <p:par>
                          <p:cTn id="24" fill="hold">
                            <p:stCondLst>
                              <p:cond delay="15000"/>
                            </p:stCondLst>
                            <p:childTnLst>
                              <p:par>
                                <p:cTn id="25" presetID="22" presetClass="entr" presetSubtype="8" fill="hold" grpId="0" nodeType="after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Effect transition="in" filter="wipe(left)">
                                      <p:cBhvr>
                                        <p:cTn id="27" dur="3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Text Box 3"/>
          <p:cNvSpPr txBox="1">
            <a:spLocks noChangeArrowheads="1"/>
          </p:cNvSpPr>
          <p:nvPr/>
        </p:nvSpPr>
        <p:spPr bwMode="auto">
          <a:xfrm>
            <a:off x="422275" y="3752850"/>
            <a:ext cx="8301038" cy="677863"/>
          </a:xfrm>
          <a:prstGeom prst="rect">
            <a:avLst/>
          </a:prstGeom>
          <a:noFill/>
          <a:ln w="9525">
            <a:noFill/>
            <a:miter lim="800000"/>
            <a:headEnd/>
            <a:tailEnd/>
          </a:ln>
        </p:spPr>
        <p:txBody>
          <a:bodyPr>
            <a:spAutoFit/>
          </a:bodyPr>
          <a:lstStyle/>
          <a:p>
            <a:pPr algn="ctr">
              <a:spcBef>
                <a:spcPct val="50000"/>
              </a:spcBef>
            </a:pPr>
            <a:r>
              <a:rPr lang="de-DE" sz="3800" b="1">
                <a:solidFill>
                  <a:srgbClr val="FF9900"/>
                </a:solidFill>
              </a:rPr>
              <a:t>Project Management Literature</a:t>
            </a:r>
          </a:p>
        </p:txBody>
      </p:sp>
      <p:sp>
        <p:nvSpPr>
          <p:cNvPr id="3" name="Text Box 7"/>
          <p:cNvSpPr txBox="1">
            <a:spLocks noChangeArrowheads="1"/>
          </p:cNvSpPr>
          <p:nvPr/>
        </p:nvSpPr>
        <p:spPr bwMode="auto">
          <a:xfrm>
            <a:off x="696913" y="5056188"/>
            <a:ext cx="7715250" cy="400050"/>
          </a:xfrm>
          <a:prstGeom prst="rect">
            <a:avLst/>
          </a:prstGeom>
          <a:noFill/>
          <a:ln w="9525">
            <a:noFill/>
            <a:miter lim="800000"/>
            <a:headEnd/>
            <a:tailEnd/>
          </a:ln>
        </p:spPr>
        <p:txBody>
          <a:bodyPr>
            <a:spAutoFit/>
          </a:bodyPr>
          <a:lstStyle/>
          <a:p>
            <a:pPr algn="ctr">
              <a:spcBef>
                <a:spcPct val="50000"/>
              </a:spcBef>
            </a:pPr>
            <a:r>
              <a:rPr lang="de-DE">
                <a:solidFill>
                  <a:schemeClr val="bg1"/>
                </a:solidFill>
              </a:rPr>
              <a:t>(Some graphics in this section contain embedded web-hyperlinks) </a:t>
            </a:r>
          </a:p>
        </p:txBody>
      </p:sp>
      <p:sp>
        <p:nvSpPr>
          <p:cNvPr id="4" name="TextBox 3"/>
          <p:cNvSpPr txBox="1">
            <a:spLocks noChangeArrowheads="1"/>
          </p:cNvSpPr>
          <p:nvPr/>
        </p:nvSpPr>
        <p:spPr bwMode="auto">
          <a:xfrm>
            <a:off x="2824163" y="5553075"/>
            <a:ext cx="3495675" cy="400050"/>
          </a:xfrm>
          <a:prstGeom prst="rect">
            <a:avLst/>
          </a:prstGeom>
          <a:noFill/>
          <a:ln w="9525">
            <a:noFill/>
            <a:miter lim="800000"/>
            <a:headEnd/>
            <a:tailEnd/>
          </a:ln>
        </p:spPr>
        <p:txBody>
          <a:bodyPr>
            <a:spAutoFit/>
          </a:bodyPr>
          <a:lstStyle/>
          <a:p>
            <a:pPr algn="ctr">
              <a:spcBef>
                <a:spcPct val="50000"/>
              </a:spcBef>
            </a:pPr>
            <a:r>
              <a:rPr lang="en-US">
                <a:solidFill>
                  <a:schemeClr val="bg1"/>
                </a:solidFill>
              </a:rPr>
              <a:t>Just Click on Them!</a:t>
            </a:r>
          </a:p>
        </p:txBody>
      </p:sp>
      <p:pic>
        <p:nvPicPr>
          <p:cNvPr id="67588" name="Picture 4" descr="books.gif"/>
          <p:cNvPicPr>
            <a:picLocks noChangeAspect="1"/>
          </p:cNvPicPr>
          <p:nvPr/>
        </p:nvPicPr>
        <p:blipFill>
          <a:blip r:embed="rId4"/>
          <a:srcRect/>
          <a:stretch>
            <a:fillRect/>
          </a:stretch>
        </p:blipFill>
        <p:spPr bwMode="auto">
          <a:xfrm>
            <a:off x="2659063" y="655638"/>
            <a:ext cx="3603625" cy="3138487"/>
          </a:xfrm>
          <a:prstGeom prst="rect">
            <a:avLst/>
          </a:prstGeom>
          <a:noFill/>
          <a:ln w="9525">
            <a:noFill/>
            <a:miter lim="800000"/>
            <a:headEnd/>
            <a:tailEnd/>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3"/>
                                        </p:tgtEl>
                                        <p:attrNameLst>
                                          <p:attrName>ppt_y</p:attrName>
                                        </p:attrNameLst>
                                      </p:cBhvr>
                                      <p:tavLst>
                                        <p:tav tm="0">
                                          <p:val>
                                            <p:strVal val="#ppt_y"/>
                                          </p:val>
                                        </p:tav>
                                        <p:tav tm="100000">
                                          <p:val>
                                            <p:strVal val="#ppt_y"/>
                                          </p:val>
                                        </p:tav>
                                      </p:tavLst>
                                    </p:anim>
                                    <p:anim calcmode="lin" valueType="num">
                                      <p:cBhvr>
                                        <p:cTn id="9" dur="10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3"/>
                                        </p:tgtEl>
                                      </p:cBhvr>
                                    </p:animEffect>
                                  </p:childTnLst>
                                </p:cTn>
                              </p:par>
                            </p:childTnLst>
                          </p:cTn>
                        </p:par>
                        <p:par>
                          <p:cTn id="12" fill="hold">
                            <p:stCondLst>
                              <p:cond delay="6500"/>
                            </p:stCondLst>
                            <p:childTnLst>
                              <p:par>
                                <p:cTn id="13" presetID="2" presetClass="entr" presetSubtype="4" fill="hold" grpId="0" nodeType="afterEffect">
                                  <p:stCondLst>
                                    <p:cond delay="0"/>
                                  </p:stCondLst>
                                  <p:iterate type="lt">
                                    <p:tmPct val="0"/>
                                  </p:iterate>
                                  <p:childTnLst>
                                    <p:set>
                                      <p:cBhvr>
                                        <p:cTn id="14" dur="1" fill="hold">
                                          <p:stCondLst>
                                            <p:cond delay="0"/>
                                          </p:stCondLst>
                                        </p:cTn>
                                        <p:tgtEl>
                                          <p:spTgt spid="4"/>
                                        </p:tgtEl>
                                        <p:attrNameLst>
                                          <p:attrName>style.visibility</p:attrName>
                                        </p:attrNameLst>
                                      </p:cBhvr>
                                      <p:to>
                                        <p:strVal val="visible"/>
                                      </p:to>
                                    </p:set>
                                    <p:anim calcmode="lin" valueType="num">
                                      <p:cBhvr additive="base">
                                        <p:cTn id="15" dur="1000" fill="hold"/>
                                        <p:tgtEl>
                                          <p:spTgt spid="4"/>
                                        </p:tgtEl>
                                        <p:attrNameLst>
                                          <p:attrName>ppt_x</p:attrName>
                                        </p:attrNameLst>
                                      </p:cBhvr>
                                      <p:tavLst>
                                        <p:tav tm="0">
                                          <p:val>
                                            <p:strVal val="#ppt_x"/>
                                          </p:val>
                                        </p:tav>
                                        <p:tav tm="100000">
                                          <p:val>
                                            <p:strVal val="#ppt_x"/>
                                          </p:val>
                                        </p:tav>
                                      </p:tavLst>
                                    </p:anim>
                                    <p:anim calcmode="lin" valueType="num">
                                      <p:cBhvr additive="base">
                                        <p:cTn id="16" dur="1000" fill="hold"/>
                                        <p:tgtEl>
                                          <p:spTgt spid="4"/>
                                        </p:tgtEl>
                                        <p:attrNameLst>
                                          <p:attrName>ppt_y</p:attrName>
                                        </p:attrNameLst>
                                      </p:cBhvr>
                                      <p:tavLst>
                                        <p:tav tm="0">
                                          <p:val>
                                            <p:strVal val="1+#ppt_h/2"/>
                                          </p:val>
                                        </p:tav>
                                        <p:tav tm="100000">
                                          <p:val>
                                            <p:strVal val="#ppt_y"/>
                                          </p:val>
                                        </p:tav>
                                      </p:tavLst>
                                    </p:anim>
                                  </p:childTnLst>
                                </p:cTn>
                              </p:par>
                            </p:childTnLst>
                          </p:cTn>
                        </p:par>
                        <p:par>
                          <p:cTn id="17" fill="hold">
                            <p:stCondLst>
                              <p:cond delay="7500"/>
                            </p:stCondLst>
                            <p:childTnLst>
                              <p:par>
                                <p:cTn id="18" presetID="41" presetClass="entr" presetSubtype="0" fill="hold" grpId="1"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 calcmode="lin" valueType="num">
                                      <p:cBhvr>
                                        <p:cTn id="20"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anim calcmode="lin" valueType="num">
                                      <p:cBhvr>
                                        <p:cTn id="22"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3"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4" dur="1000" tmFilter="0,0; .5, 1; 1, 1"/>
                                        <p:tgtEl>
                                          <p:spTgt spid="4"/>
                                        </p:tgtEl>
                                      </p:cBhvr>
                                    </p:animEffect>
                                  </p:childTnLst>
                                  <p:subTnLst>
                                    <p:audio>
                                      <p:cMediaNode>
                                        <p:cTn display="0" masterRel="sameClick">
                                          <p:stCondLst>
                                            <p:cond evt="begin" delay="0">
                                              <p:tn val="18"/>
                                            </p:cond>
                                          </p:stCondLst>
                                          <p:endCondLst>
                                            <p:cond evt="onStopAudio" delay="0">
                                              <p:tgtEl>
                                                <p:sldTgt/>
                                              </p:tgtEl>
                                            </p:cond>
                                          </p:endCondLst>
                                        </p:cTn>
                                        <p:tgtEl>
                                          <p:sndTgt r:embed="rId3" name="click.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4"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Title 1"/>
          <p:cNvSpPr>
            <a:spLocks noGrp="1"/>
          </p:cNvSpPr>
          <p:nvPr>
            <p:ph type="title"/>
          </p:nvPr>
        </p:nvSpPr>
        <p:spPr>
          <a:xfrm>
            <a:off x="457200" y="0"/>
            <a:ext cx="8229600" cy="1143000"/>
          </a:xfrm>
        </p:spPr>
        <p:txBody>
          <a:bodyPr/>
          <a:lstStyle/>
          <a:p>
            <a:r>
              <a:rPr lang="en-US" smtClean="0"/>
              <a:t>Project Management Literature</a:t>
            </a:r>
          </a:p>
        </p:txBody>
      </p:sp>
      <p:pic>
        <p:nvPicPr>
          <p:cNvPr id="69634" name="Picture 6" descr="books"/>
          <p:cNvPicPr>
            <a:picLocks noChangeAspect="1" noChangeArrowheads="1"/>
          </p:cNvPicPr>
          <p:nvPr/>
        </p:nvPicPr>
        <p:blipFill>
          <a:blip r:embed="rId3"/>
          <a:srcRect/>
          <a:stretch>
            <a:fillRect/>
          </a:stretch>
        </p:blipFill>
        <p:spPr bwMode="auto">
          <a:xfrm>
            <a:off x="400050" y="1128713"/>
            <a:ext cx="1600200" cy="1204912"/>
          </a:xfrm>
          <a:prstGeom prst="rect">
            <a:avLst/>
          </a:prstGeom>
          <a:noFill/>
          <a:ln w="9525">
            <a:noFill/>
            <a:miter lim="800000"/>
            <a:headEnd/>
            <a:tailEnd/>
          </a:ln>
        </p:spPr>
      </p:pic>
      <p:sp>
        <p:nvSpPr>
          <p:cNvPr id="69635" name="Text Box 10"/>
          <p:cNvSpPr txBox="1">
            <a:spLocks noChangeArrowheads="1"/>
          </p:cNvSpPr>
          <p:nvPr/>
        </p:nvSpPr>
        <p:spPr bwMode="auto">
          <a:xfrm>
            <a:off x="2319338" y="1055688"/>
            <a:ext cx="6367462" cy="1200150"/>
          </a:xfrm>
          <a:prstGeom prst="rect">
            <a:avLst/>
          </a:prstGeom>
          <a:noFill/>
          <a:ln w="9525">
            <a:noFill/>
            <a:miter lim="800000"/>
            <a:headEnd/>
            <a:tailEnd/>
          </a:ln>
        </p:spPr>
        <p:txBody>
          <a:bodyPr>
            <a:spAutoFit/>
          </a:bodyPr>
          <a:lstStyle/>
          <a:p>
            <a:pPr>
              <a:spcBef>
                <a:spcPct val="50000"/>
              </a:spcBef>
            </a:pPr>
            <a:r>
              <a:rPr lang="de-DE" sz="1800">
                <a:solidFill>
                  <a:schemeClr val="bg1"/>
                </a:solidFill>
              </a:rPr>
              <a:t>A huge number of printed publications on the subject of project management exists. This </a:t>
            </a:r>
            <a:r>
              <a:rPr lang="en-US" sz="1800">
                <a:solidFill>
                  <a:schemeClr val="bg1"/>
                </a:solidFill>
              </a:rPr>
              <a:t>includes books, (research-based and non-research based) articles, doctoral theses, white papers, reports and case studies.</a:t>
            </a:r>
            <a:endParaRPr lang="de-DE" sz="1800">
              <a:solidFill>
                <a:schemeClr val="bg1"/>
              </a:solidFill>
            </a:endParaRPr>
          </a:p>
        </p:txBody>
      </p:sp>
      <p:pic>
        <p:nvPicPr>
          <p:cNvPr id="69636" name="Picture 6" descr="books"/>
          <p:cNvPicPr>
            <a:picLocks noChangeAspect="1" noChangeArrowheads="1"/>
          </p:cNvPicPr>
          <p:nvPr/>
        </p:nvPicPr>
        <p:blipFill>
          <a:blip r:embed="rId3"/>
          <a:srcRect/>
          <a:stretch>
            <a:fillRect/>
          </a:stretch>
        </p:blipFill>
        <p:spPr bwMode="auto">
          <a:xfrm>
            <a:off x="419100" y="2951163"/>
            <a:ext cx="1600200" cy="1203325"/>
          </a:xfrm>
          <a:prstGeom prst="rect">
            <a:avLst/>
          </a:prstGeom>
          <a:noFill/>
          <a:ln w="9525">
            <a:noFill/>
            <a:miter lim="800000"/>
            <a:headEnd/>
            <a:tailEnd/>
          </a:ln>
        </p:spPr>
      </p:pic>
      <p:sp>
        <p:nvSpPr>
          <p:cNvPr id="69637" name="Text Box 14"/>
          <p:cNvSpPr txBox="1">
            <a:spLocks noChangeArrowheads="1"/>
          </p:cNvSpPr>
          <p:nvPr/>
        </p:nvSpPr>
        <p:spPr bwMode="auto">
          <a:xfrm>
            <a:off x="2335213" y="2811463"/>
            <a:ext cx="6402387" cy="1477962"/>
          </a:xfrm>
          <a:prstGeom prst="rect">
            <a:avLst/>
          </a:prstGeom>
          <a:noFill/>
          <a:ln w="9525">
            <a:noFill/>
            <a:miter lim="800000"/>
            <a:headEnd/>
            <a:tailEnd/>
          </a:ln>
        </p:spPr>
        <p:txBody>
          <a:bodyPr>
            <a:spAutoFit/>
          </a:bodyPr>
          <a:lstStyle/>
          <a:p>
            <a:pPr>
              <a:spcBef>
                <a:spcPct val="50000"/>
              </a:spcBef>
            </a:pPr>
            <a:r>
              <a:rPr lang="en-US" sz="1800">
                <a:solidFill>
                  <a:schemeClr val="bg1"/>
                </a:solidFill>
              </a:rPr>
              <a:t>Most of the publications on project management are in English, but there is a growing body of publications in  other languages. Much of the published material on project management can be downloaded from the internet free of cost or commercially. </a:t>
            </a:r>
          </a:p>
        </p:txBody>
      </p:sp>
      <p:sp>
        <p:nvSpPr>
          <p:cNvPr id="69638" name="Text Box 14"/>
          <p:cNvSpPr txBox="1">
            <a:spLocks noChangeArrowheads="1"/>
          </p:cNvSpPr>
          <p:nvPr/>
        </p:nvSpPr>
        <p:spPr bwMode="auto">
          <a:xfrm>
            <a:off x="2346325" y="4805363"/>
            <a:ext cx="6357938" cy="1201737"/>
          </a:xfrm>
          <a:prstGeom prst="rect">
            <a:avLst/>
          </a:prstGeom>
          <a:noFill/>
          <a:ln w="9525">
            <a:noFill/>
            <a:miter lim="800000"/>
            <a:headEnd/>
            <a:tailEnd/>
          </a:ln>
        </p:spPr>
        <p:txBody>
          <a:bodyPr>
            <a:spAutoFit/>
          </a:bodyPr>
          <a:lstStyle/>
          <a:p>
            <a:pPr>
              <a:spcBef>
                <a:spcPct val="50000"/>
              </a:spcBef>
            </a:pPr>
            <a:r>
              <a:rPr lang="en-US" sz="1800">
                <a:solidFill>
                  <a:schemeClr val="bg1"/>
                </a:solidFill>
              </a:rPr>
              <a:t>A number of project and project management research centres, institutes, associations and consulting firms around the world sponsor and publish research on project management themes. </a:t>
            </a:r>
          </a:p>
        </p:txBody>
      </p:sp>
      <p:pic>
        <p:nvPicPr>
          <p:cNvPr id="69639" name="Picture 6" descr="books"/>
          <p:cNvPicPr>
            <a:picLocks noChangeAspect="1" noChangeArrowheads="1"/>
          </p:cNvPicPr>
          <p:nvPr/>
        </p:nvPicPr>
        <p:blipFill>
          <a:blip r:embed="rId3"/>
          <a:srcRect/>
          <a:stretch>
            <a:fillRect/>
          </a:stretch>
        </p:blipFill>
        <p:spPr bwMode="auto">
          <a:xfrm>
            <a:off x="450850" y="4824413"/>
            <a:ext cx="1600200" cy="1204912"/>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17"/>
          <p:cNvSpPr>
            <a:spLocks noGrp="1" noChangeArrowheads="1"/>
          </p:cNvSpPr>
          <p:nvPr>
            <p:ph type="ctrTitle"/>
          </p:nvPr>
        </p:nvSpPr>
        <p:spPr>
          <a:xfrm>
            <a:off x="125413" y="0"/>
            <a:ext cx="8893175" cy="1470025"/>
          </a:xfrm>
        </p:spPr>
        <p:txBody>
          <a:bodyPr/>
          <a:lstStyle/>
          <a:p>
            <a:pPr eaLnBrk="1" hangingPunct="1"/>
            <a:r>
              <a:rPr lang="de-DE" sz="2400" smtClean="0"/>
              <a:t>The Project Management Institute‘s </a:t>
            </a:r>
            <a:br>
              <a:rPr lang="de-DE" sz="2400" smtClean="0"/>
            </a:br>
            <a:r>
              <a:rPr lang="de-DE" sz="2400" smtClean="0"/>
              <a:t>Publications</a:t>
            </a:r>
            <a:br>
              <a:rPr lang="de-DE" sz="2400" smtClean="0"/>
            </a:br>
            <a:endParaRPr lang="de-DE" sz="2400" smtClean="0"/>
          </a:p>
        </p:txBody>
      </p:sp>
      <p:sp>
        <p:nvSpPr>
          <p:cNvPr id="41987" name="Rectangle 3"/>
          <p:cNvSpPr>
            <a:spLocks noGrp="1" noChangeArrowheads="1"/>
          </p:cNvSpPr>
          <p:nvPr>
            <p:ph type="subTitle" idx="1"/>
          </p:nvPr>
        </p:nvSpPr>
        <p:spPr>
          <a:xfrm>
            <a:off x="696913" y="1195388"/>
            <a:ext cx="7675562" cy="1938337"/>
          </a:xfrm>
        </p:spPr>
        <p:txBody>
          <a:bodyPr>
            <a:spAutoFit/>
          </a:bodyPr>
          <a:lstStyle/>
          <a:p>
            <a:pPr eaLnBrk="1" hangingPunct="1">
              <a:spcBef>
                <a:spcPct val="50000"/>
              </a:spcBef>
              <a:defRPr/>
            </a:pPr>
            <a:r>
              <a:rPr lang="de-DE" kern="1200" dirty="0" smtClean="0">
                <a:solidFill>
                  <a:schemeClr val="bg1"/>
                </a:solidFill>
                <a:latin typeface="Arial" charset="0"/>
              </a:rPr>
              <a:t>The PMI has published numerous very insightful books on project management and its areas which are available from its bookstore along with other publishers‘ books (samples below):</a:t>
            </a:r>
          </a:p>
          <a:p>
            <a:pPr eaLnBrk="1" hangingPunct="1">
              <a:spcBef>
                <a:spcPct val="50000"/>
              </a:spcBef>
              <a:defRPr/>
            </a:pPr>
            <a:endParaRPr lang="de-DE" kern="1200" dirty="0" smtClean="0">
              <a:solidFill>
                <a:schemeClr val="bg1"/>
              </a:solidFill>
              <a:latin typeface="Arial" charset="0"/>
            </a:endParaRPr>
          </a:p>
          <a:p>
            <a:pPr eaLnBrk="1" hangingPunct="1">
              <a:spcBef>
                <a:spcPct val="50000"/>
              </a:spcBef>
              <a:defRPr/>
            </a:pPr>
            <a:endParaRPr lang="de-DE" kern="1200" dirty="0" smtClean="0">
              <a:solidFill>
                <a:schemeClr val="bg1"/>
              </a:solidFill>
              <a:latin typeface="Arial" charset="0"/>
            </a:endParaRPr>
          </a:p>
        </p:txBody>
      </p:sp>
      <p:pic>
        <p:nvPicPr>
          <p:cNvPr id="71683" name="Picture 4" descr="PM01_PMIBookstore">
            <a:hlinkClick r:id="rId3"/>
          </p:cNvPr>
          <p:cNvPicPr>
            <a:picLocks noGrp="1" noChangeAspect="1" noChangeArrowheads="1"/>
          </p:cNvPicPr>
          <p:nvPr>
            <p:ph idx="4294967295"/>
          </p:nvPr>
        </p:nvPicPr>
        <p:blipFill>
          <a:blip r:embed="rId4"/>
          <a:srcRect/>
          <a:stretch>
            <a:fillRect/>
          </a:stretch>
        </p:blipFill>
        <p:spPr>
          <a:xfrm>
            <a:off x="2555875" y="2405063"/>
            <a:ext cx="3810000" cy="485775"/>
          </a:xfrm>
        </p:spPr>
      </p:pic>
      <p:pic>
        <p:nvPicPr>
          <p:cNvPr id="71684" name="Picture 5" descr="PM01_PMIBookstore1"/>
          <p:cNvPicPr>
            <a:picLocks noChangeAspect="1" noChangeArrowheads="1"/>
          </p:cNvPicPr>
          <p:nvPr/>
        </p:nvPicPr>
        <p:blipFill>
          <a:blip r:embed="rId5"/>
          <a:srcRect/>
          <a:stretch>
            <a:fillRect/>
          </a:stretch>
        </p:blipFill>
        <p:spPr bwMode="auto">
          <a:xfrm>
            <a:off x="396875" y="3111500"/>
            <a:ext cx="942975" cy="1428750"/>
          </a:xfrm>
          <a:prstGeom prst="rect">
            <a:avLst/>
          </a:prstGeom>
          <a:noFill/>
          <a:ln w="9525">
            <a:noFill/>
            <a:miter lim="800000"/>
            <a:headEnd/>
            <a:tailEnd/>
          </a:ln>
        </p:spPr>
      </p:pic>
      <p:pic>
        <p:nvPicPr>
          <p:cNvPr id="71685" name="Picture 6" descr="PM01_PMIBookstore2"/>
          <p:cNvPicPr>
            <a:picLocks noChangeAspect="1" noChangeArrowheads="1"/>
          </p:cNvPicPr>
          <p:nvPr/>
        </p:nvPicPr>
        <p:blipFill>
          <a:blip r:embed="rId6"/>
          <a:srcRect/>
          <a:stretch>
            <a:fillRect/>
          </a:stretch>
        </p:blipFill>
        <p:spPr bwMode="auto">
          <a:xfrm>
            <a:off x="1831975" y="3111500"/>
            <a:ext cx="952500" cy="1400175"/>
          </a:xfrm>
          <a:prstGeom prst="rect">
            <a:avLst/>
          </a:prstGeom>
          <a:noFill/>
          <a:ln w="9525">
            <a:noFill/>
            <a:miter lim="800000"/>
            <a:headEnd/>
            <a:tailEnd/>
          </a:ln>
        </p:spPr>
      </p:pic>
      <p:pic>
        <p:nvPicPr>
          <p:cNvPr id="71686" name="Picture 7" descr="PM01_PMIBookstore7"/>
          <p:cNvPicPr>
            <a:picLocks noChangeAspect="1" noChangeArrowheads="1"/>
          </p:cNvPicPr>
          <p:nvPr/>
        </p:nvPicPr>
        <p:blipFill>
          <a:blip r:embed="rId7"/>
          <a:srcRect/>
          <a:stretch>
            <a:fillRect/>
          </a:stretch>
        </p:blipFill>
        <p:spPr bwMode="auto">
          <a:xfrm>
            <a:off x="6203950" y="3111500"/>
            <a:ext cx="971550" cy="1428750"/>
          </a:xfrm>
          <a:prstGeom prst="rect">
            <a:avLst/>
          </a:prstGeom>
          <a:noFill/>
          <a:ln w="9525">
            <a:noFill/>
            <a:miter lim="800000"/>
            <a:headEnd/>
            <a:tailEnd/>
          </a:ln>
        </p:spPr>
      </p:pic>
      <p:pic>
        <p:nvPicPr>
          <p:cNvPr id="71687" name="Picture 8" descr="PM01_PMIBookstore4"/>
          <p:cNvPicPr>
            <a:picLocks noChangeAspect="1" noChangeArrowheads="1"/>
          </p:cNvPicPr>
          <p:nvPr/>
        </p:nvPicPr>
        <p:blipFill>
          <a:blip r:embed="rId8"/>
          <a:srcRect/>
          <a:stretch>
            <a:fillRect/>
          </a:stretch>
        </p:blipFill>
        <p:spPr bwMode="auto">
          <a:xfrm>
            <a:off x="7669213" y="3111500"/>
            <a:ext cx="973137" cy="1431925"/>
          </a:xfrm>
          <a:prstGeom prst="rect">
            <a:avLst/>
          </a:prstGeom>
          <a:noFill/>
          <a:ln w="9525">
            <a:noFill/>
            <a:miter lim="800000"/>
            <a:headEnd/>
            <a:tailEnd/>
          </a:ln>
        </p:spPr>
      </p:pic>
      <p:pic>
        <p:nvPicPr>
          <p:cNvPr id="71688" name="Picture 9" descr="PM01_PMIBookstore5"/>
          <p:cNvPicPr>
            <a:picLocks noChangeAspect="1" noChangeArrowheads="1"/>
          </p:cNvPicPr>
          <p:nvPr/>
        </p:nvPicPr>
        <p:blipFill>
          <a:blip r:embed="rId9"/>
          <a:srcRect/>
          <a:stretch>
            <a:fillRect/>
          </a:stretch>
        </p:blipFill>
        <p:spPr bwMode="auto">
          <a:xfrm>
            <a:off x="4740275" y="3111500"/>
            <a:ext cx="971550" cy="1428750"/>
          </a:xfrm>
          <a:prstGeom prst="rect">
            <a:avLst/>
          </a:prstGeom>
          <a:noFill/>
          <a:ln w="9525">
            <a:noFill/>
            <a:miter lim="800000"/>
            <a:headEnd/>
            <a:tailEnd/>
          </a:ln>
        </p:spPr>
      </p:pic>
      <p:pic>
        <p:nvPicPr>
          <p:cNvPr id="71689" name="Picture 10" descr="PM01_PMIBookstore6"/>
          <p:cNvPicPr>
            <a:picLocks noChangeAspect="1" noChangeArrowheads="1"/>
          </p:cNvPicPr>
          <p:nvPr/>
        </p:nvPicPr>
        <p:blipFill>
          <a:blip r:embed="rId10"/>
          <a:srcRect/>
          <a:stretch>
            <a:fillRect/>
          </a:stretch>
        </p:blipFill>
        <p:spPr bwMode="auto">
          <a:xfrm>
            <a:off x="3276600" y="3111500"/>
            <a:ext cx="971550" cy="1428750"/>
          </a:xfrm>
          <a:prstGeom prst="rect">
            <a:avLst/>
          </a:prstGeom>
          <a:noFill/>
          <a:ln w="9525">
            <a:noFill/>
            <a:miter lim="800000"/>
            <a:headEnd/>
            <a:tailEnd/>
          </a:ln>
        </p:spPr>
      </p:pic>
      <p:pic>
        <p:nvPicPr>
          <p:cNvPr id="71690" name="Picture 11" descr="PM01_PMIBookstore8"/>
          <p:cNvPicPr>
            <a:picLocks noChangeAspect="1" noChangeArrowheads="1"/>
          </p:cNvPicPr>
          <p:nvPr/>
        </p:nvPicPr>
        <p:blipFill>
          <a:blip r:embed="rId11"/>
          <a:srcRect/>
          <a:stretch>
            <a:fillRect/>
          </a:stretch>
        </p:blipFill>
        <p:spPr bwMode="auto">
          <a:xfrm>
            <a:off x="1027113" y="4852988"/>
            <a:ext cx="936625" cy="1381125"/>
          </a:xfrm>
          <a:prstGeom prst="rect">
            <a:avLst/>
          </a:prstGeom>
          <a:noFill/>
          <a:ln w="9525">
            <a:noFill/>
            <a:miter lim="800000"/>
            <a:headEnd/>
            <a:tailEnd/>
          </a:ln>
        </p:spPr>
      </p:pic>
      <p:pic>
        <p:nvPicPr>
          <p:cNvPr id="71691" name="Picture 12" descr="PM01_PMIBookstore10"/>
          <p:cNvPicPr>
            <a:picLocks noChangeAspect="1" noChangeArrowheads="1"/>
          </p:cNvPicPr>
          <p:nvPr/>
        </p:nvPicPr>
        <p:blipFill>
          <a:blip r:embed="rId12"/>
          <a:srcRect/>
          <a:stretch>
            <a:fillRect/>
          </a:stretch>
        </p:blipFill>
        <p:spPr bwMode="auto">
          <a:xfrm>
            <a:off x="3965575" y="4805363"/>
            <a:ext cx="971550" cy="1428750"/>
          </a:xfrm>
          <a:prstGeom prst="rect">
            <a:avLst/>
          </a:prstGeom>
          <a:noFill/>
          <a:ln w="9525">
            <a:noFill/>
            <a:miter lim="800000"/>
            <a:headEnd/>
            <a:tailEnd/>
          </a:ln>
        </p:spPr>
      </p:pic>
      <p:pic>
        <p:nvPicPr>
          <p:cNvPr id="71692" name="Picture 13" descr="PM01_PMIBookstore9"/>
          <p:cNvPicPr>
            <a:picLocks noChangeAspect="1" noChangeArrowheads="1"/>
          </p:cNvPicPr>
          <p:nvPr/>
        </p:nvPicPr>
        <p:blipFill>
          <a:blip r:embed="rId13"/>
          <a:srcRect/>
          <a:stretch>
            <a:fillRect/>
          </a:stretch>
        </p:blipFill>
        <p:spPr bwMode="auto">
          <a:xfrm>
            <a:off x="2478088" y="4805363"/>
            <a:ext cx="971550" cy="1428750"/>
          </a:xfrm>
          <a:prstGeom prst="rect">
            <a:avLst/>
          </a:prstGeom>
          <a:noFill/>
          <a:ln w="9525">
            <a:noFill/>
            <a:miter lim="800000"/>
            <a:headEnd/>
            <a:tailEnd/>
          </a:ln>
        </p:spPr>
      </p:pic>
      <p:pic>
        <p:nvPicPr>
          <p:cNvPr id="71693" name="Picture 14" descr="PM01_PMIBookstore12"/>
          <p:cNvPicPr>
            <a:picLocks noChangeAspect="1" noChangeArrowheads="1"/>
          </p:cNvPicPr>
          <p:nvPr/>
        </p:nvPicPr>
        <p:blipFill>
          <a:blip r:embed="rId14"/>
          <a:srcRect/>
          <a:stretch>
            <a:fillRect/>
          </a:stretch>
        </p:blipFill>
        <p:spPr bwMode="auto">
          <a:xfrm>
            <a:off x="6940550" y="4805363"/>
            <a:ext cx="971550" cy="1428750"/>
          </a:xfrm>
          <a:prstGeom prst="rect">
            <a:avLst/>
          </a:prstGeom>
          <a:noFill/>
          <a:ln w="9525">
            <a:noFill/>
            <a:miter lim="800000"/>
            <a:headEnd/>
            <a:tailEnd/>
          </a:ln>
        </p:spPr>
      </p:pic>
      <p:pic>
        <p:nvPicPr>
          <p:cNvPr id="71694" name="Picture 15" descr="PM01_PMIBookstore11"/>
          <p:cNvPicPr>
            <a:picLocks noChangeAspect="1" noChangeArrowheads="1"/>
          </p:cNvPicPr>
          <p:nvPr/>
        </p:nvPicPr>
        <p:blipFill>
          <a:blip r:embed="rId15"/>
          <a:srcRect/>
          <a:stretch>
            <a:fillRect/>
          </a:stretch>
        </p:blipFill>
        <p:spPr bwMode="auto">
          <a:xfrm>
            <a:off x="5453063" y="4805363"/>
            <a:ext cx="971550" cy="1428750"/>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Title 1"/>
          <p:cNvSpPr>
            <a:spLocks noGrp="1"/>
          </p:cNvSpPr>
          <p:nvPr>
            <p:ph type="title"/>
          </p:nvPr>
        </p:nvSpPr>
        <p:spPr>
          <a:xfrm>
            <a:off x="457200" y="0"/>
            <a:ext cx="8229600" cy="1143000"/>
          </a:xfrm>
        </p:spPr>
        <p:txBody>
          <a:bodyPr/>
          <a:lstStyle/>
          <a:p>
            <a:r>
              <a:rPr lang="en-US" sz="2400" smtClean="0"/>
              <a:t>Book Collections on Project Management</a:t>
            </a:r>
          </a:p>
        </p:txBody>
      </p:sp>
      <p:pic>
        <p:nvPicPr>
          <p:cNvPr id="73730" name="Picture 3">
            <a:hlinkClick r:id="rId3"/>
          </p:cNvPr>
          <p:cNvPicPr>
            <a:picLocks noChangeAspect="1" noChangeArrowheads="1"/>
          </p:cNvPicPr>
          <p:nvPr/>
        </p:nvPicPr>
        <p:blipFill>
          <a:blip r:embed="rId4"/>
          <a:srcRect t="18932" r="77364" b="77872"/>
          <a:stretch>
            <a:fillRect/>
          </a:stretch>
        </p:blipFill>
        <p:spPr bwMode="auto">
          <a:xfrm>
            <a:off x="458788" y="1235075"/>
            <a:ext cx="3314700" cy="350838"/>
          </a:xfrm>
          <a:prstGeom prst="rect">
            <a:avLst/>
          </a:prstGeom>
          <a:noFill/>
          <a:ln w="9525">
            <a:noFill/>
            <a:miter lim="800000"/>
            <a:headEnd/>
            <a:tailEnd/>
          </a:ln>
        </p:spPr>
      </p:pic>
      <p:pic>
        <p:nvPicPr>
          <p:cNvPr id="73731" name="Picture 4">
            <a:hlinkClick r:id="rId5"/>
          </p:cNvPr>
          <p:cNvPicPr>
            <a:picLocks noChangeAspect="1" noChangeArrowheads="1"/>
          </p:cNvPicPr>
          <p:nvPr/>
        </p:nvPicPr>
        <p:blipFill>
          <a:blip r:embed="rId6"/>
          <a:srcRect l="1021" t="19266" r="79948" b="66570"/>
          <a:stretch>
            <a:fillRect/>
          </a:stretch>
        </p:blipFill>
        <p:spPr bwMode="auto">
          <a:xfrm>
            <a:off x="4191000" y="1235075"/>
            <a:ext cx="1238250" cy="690563"/>
          </a:xfrm>
          <a:prstGeom prst="rect">
            <a:avLst/>
          </a:prstGeom>
          <a:noFill/>
          <a:ln w="9525">
            <a:noFill/>
            <a:miter lim="800000"/>
            <a:headEnd/>
            <a:tailEnd/>
          </a:ln>
        </p:spPr>
      </p:pic>
      <p:pic>
        <p:nvPicPr>
          <p:cNvPr id="73732" name="Picture 5">
            <a:hlinkClick r:id="rId7"/>
          </p:cNvPr>
          <p:cNvPicPr>
            <a:picLocks noChangeAspect="1" noChangeArrowheads="1"/>
          </p:cNvPicPr>
          <p:nvPr/>
        </p:nvPicPr>
        <p:blipFill>
          <a:blip r:embed="rId8"/>
          <a:srcRect l="2887" t="23923" r="82079" b="69827"/>
          <a:stretch>
            <a:fillRect/>
          </a:stretch>
        </p:blipFill>
        <p:spPr bwMode="auto">
          <a:xfrm>
            <a:off x="5649913" y="1235075"/>
            <a:ext cx="977900" cy="304800"/>
          </a:xfrm>
          <a:prstGeom prst="rect">
            <a:avLst/>
          </a:prstGeom>
          <a:noFill/>
          <a:ln w="9525">
            <a:noFill/>
            <a:miter lim="800000"/>
            <a:headEnd/>
            <a:tailEnd/>
          </a:ln>
        </p:spPr>
      </p:pic>
      <p:pic>
        <p:nvPicPr>
          <p:cNvPr id="73733" name="Picture 6">
            <a:hlinkClick r:id="rId9"/>
          </p:cNvPr>
          <p:cNvPicPr>
            <a:picLocks noChangeAspect="1" noChangeArrowheads="1"/>
          </p:cNvPicPr>
          <p:nvPr/>
        </p:nvPicPr>
        <p:blipFill>
          <a:blip r:embed="rId10"/>
          <a:srcRect l="1324" t="20071" r="89066" b="72742"/>
          <a:stretch>
            <a:fillRect/>
          </a:stretch>
        </p:blipFill>
        <p:spPr bwMode="auto">
          <a:xfrm>
            <a:off x="7426325" y="4627563"/>
            <a:ext cx="1258888" cy="706437"/>
          </a:xfrm>
          <a:prstGeom prst="rect">
            <a:avLst/>
          </a:prstGeom>
          <a:noFill/>
          <a:ln w="9525">
            <a:noFill/>
            <a:miter lim="800000"/>
            <a:headEnd/>
            <a:tailEnd/>
          </a:ln>
        </p:spPr>
      </p:pic>
      <p:pic>
        <p:nvPicPr>
          <p:cNvPr id="73734" name="Picture 7">
            <a:hlinkClick r:id="rId11"/>
          </p:cNvPr>
          <p:cNvPicPr>
            <a:picLocks noChangeAspect="1" noChangeArrowheads="1"/>
          </p:cNvPicPr>
          <p:nvPr/>
        </p:nvPicPr>
        <p:blipFill>
          <a:blip r:embed="rId12"/>
          <a:srcRect l="1585" t="19067" r="67368" b="72295"/>
          <a:stretch>
            <a:fillRect/>
          </a:stretch>
        </p:blipFill>
        <p:spPr bwMode="auto">
          <a:xfrm>
            <a:off x="458788" y="3035300"/>
            <a:ext cx="2019300" cy="422275"/>
          </a:xfrm>
          <a:prstGeom prst="rect">
            <a:avLst/>
          </a:prstGeom>
          <a:noFill/>
          <a:ln w="9525">
            <a:noFill/>
            <a:miter lim="800000"/>
            <a:headEnd/>
            <a:tailEnd/>
          </a:ln>
        </p:spPr>
      </p:pic>
      <p:pic>
        <p:nvPicPr>
          <p:cNvPr id="73735" name="Picture 8">
            <a:hlinkClick r:id="rId13"/>
          </p:cNvPr>
          <p:cNvPicPr>
            <a:picLocks noChangeAspect="1" noChangeArrowheads="1"/>
          </p:cNvPicPr>
          <p:nvPr/>
        </p:nvPicPr>
        <p:blipFill>
          <a:blip r:embed="rId14"/>
          <a:srcRect l="1323" t="21046" r="85799" b="69283"/>
          <a:stretch>
            <a:fillRect/>
          </a:stretch>
        </p:blipFill>
        <p:spPr bwMode="auto">
          <a:xfrm>
            <a:off x="7250113" y="1235075"/>
            <a:ext cx="1435100" cy="808038"/>
          </a:xfrm>
          <a:prstGeom prst="rect">
            <a:avLst/>
          </a:prstGeom>
          <a:noFill/>
          <a:ln w="9525">
            <a:noFill/>
            <a:miter lim="800000"/>
            <a:headEnd/>
            <a:tailEnd/>
          </a:ln>
        </p:spPr>
      </p:pic>
      <p:pic>
        <p:nvPicPr>
          <p:cNvPr id="73736" name="Picture 9">
            <a:hlinkClick r:id="rId15"/>
          </p:cNvPr>
          <p:cNvPicPr>
            <a:picLocks noChangeAspect="1" noChangeArrowheads="1"/>
          </p:cNvPicPr>
          <p:nvPr/>
        </p:nvPicPr>
        <p:blipFill>
          <a:blip r:embed="rId16"/>
          <a:srcRect l="1283" t="20776" r="69888" b="70004"/>
          <a:stretch>
            <a:fillRect/>
          </a:stretch>
        </p:blipFill>
        <p:spPr bwMode="auto">
          <a:xfrm>
            <a:off x="2916238" y="3024188"/>
            <a:ext cx="1873250" cy="449262"/>
          </a:xfrm>
          <a:prstGeom prst="rect">
            <a:avLst/>
          </a:prstGeom>
          <a:noFill/>
          <a:ln w="9525">
            <a:noFill/>
            <a:miter lim="800000"/>
            <a:headEnd/>
            <a:tailEnd/>
          </a:ln>
        </p:spPr>
      </p:pic>
      <p:pic>
        <p:nvPicPr>
          <p:cNvPr id="73737" name="Picture 10">
            <a:hlinkClick r:id="rId17"/>
          </p:cNvPr>
          <p:cNvPicPr>
            <a:picLocks noChangeAspect="1" noChangeArrowheads="1"/>
          </p:cNvPicPr>
          <p:nvPr/>
        </p:nvPicPr>
        <p:blipFill>
          <a:blip r:embed="rId18"/>
          <a:srcRect t="19675" r="62938" b="71524"/>
          <a:stretch>
            <a:fillRect/>
          </a:stretch>
        </p:blipFill>
        <p:spPr bwMode="auto">
          <a:xfrm>
            <a:off x="2574925" y="3841750"/>
            <a:ext cx="2409825" cy="430213"/>
          </a:xfrm>
          <a:prstGeom prst="rect">
            <a:avLst/>
          </a:prstGeom>
          <a:noFill/>
          <a:ln w="9525">
            <a:noFill/>
            <a:miter lim="800000"/>
            <a:headEnd/>
            <a:tailEnd/>
          </a:ln>
        </p:spPr>
      </p:pic>
      <p:pic>
        <p:nvPicPr>
          <p:cNvPr id="73738" name="Picture 11">
            <a:hlinkClick r:id="rId19"/>
          </p:cNvPr>
          <p:cNvPicPr>
            <a:picLocks noChangeAspect="1" noChangeArrowheads="1"/>
          </p:cNvPicPr>
          <p:nvPr/>
        </p:nvPicPr>
        <p:blipFill>
          <a:blip r:embed="rId20"/>
          <a:srcRect l="1627" t="18861" r="6648" b="72205"/>
          <a:stretch>
            <a:fillRect/>
          </a:stretch>
        </p:blipFill>
        <p:spPr bwMode="auto">
          <a:xfrm>
            <a:off x="458788" y="4735513"/>
            <a:ext cx="5964237" cy="434975"/>
          </a:xfrm>
          <a:prstGeom prst="rect">
            <a:avLst/>
          </a:prstGeom>
          <a:noFill/>
          <a:ln w="9525">
            <a:noFill/>
            <a:miter lim="800000"/>
            <a:headEnd/>
            <a:tailEnd/>
          </a:ln>
        </p:spPr>
      </p:pic>
      <p:pic>
        <p:nvPicPr>
          <p:cNvPr id="73739" name="Picture 12">
            <a:hlinkClick r:id="rId21"/>
          </p:cNvPr>
          <p:cNvPicPr>
            <a:picLocks noChangeAspect="1" noChangeArrowheads="1"/>
          </p:cNvPicPr>
          <p:nvPr/>
        </p:nvPicPr>
        <p:blipFill>
          <a:blip r:embed="rId22"/>
          <a:srcRect l="1701" t="18611" r="55290" b="67795"/>
          <a:stretch>
            <a:fillRect/>
          </a:stretch>
        </p:blipFill>
        <p:spPr bwMode="auto">
          <a:xfrm>
            <a:off x="5888038" y="2998788"/>
            <a:ext cx="2797175" cy="661987"/>
          </a:xfrm>
          <a:prstGeom prst="rect">
            <a:avLst/>
          </a:prstGeom>
          <a:noFill/>
          <a:ln w="9525">
            <a:noFill/>
            <a:miter lim="800000"/>
            <a:headEnd/>
            <a:tailEnd/>
          </a:ln>
        </p:spPr>
      </p:pic>
      <p:pic>
        <p:nvPicPr>
          <p:cNvPr id="73740" name="Picture 13">
            <a:hlinkClick r:id="rId23"/>
          </p:cNvPr>
          <p:cNvPicPr>
            <a:picLocks noChangeAspect="1" noChangeArrowheads="1"/>
          </p:cNvPicPr>
          <p:nvPr/>
        </p:nvPicPr>
        <p:blipFill>
          <a:blip r:embed="rId24"/>
          <a:srcRect l="3149" t="19701" r="87303" b="67567"/>
          <a:stretch>
            <a:fillRect/>
          </a:stretch>
        </p:blipFill>
        <p:spPr bwMode="auto">
          <a:xfrm>
            <a:off x="5013325" y="2974975"/>
            <a:ext cx="620713" cy="620713"/>
          </a:xfrm>
          <a:prstGeom prst="rect">
            <a:avLst/>
          </a:prstGeom>
          <a:noFill/>
          <a:ln w="9525">
            <a:noFill/>
            <a:miter lim="800000"/>
            <a:headEnd/>
            <a:tailEnd/>
          </a:ln>
        </p:spPr>
      </p:pic>
      <p:pic>
        <p:nvPicPr>
          <p:cNvPr id="73741" name="Picture 14">
            <a:hlinkClick r:id="rId25"/>
          </p:cNvPr>
          <p:cNvPicPr>
            <a:picLocks noChangeAspect="1" noChangeArrowheads="1"/>
          </p:cNvPicPr>
          <p:nvPr/>
        </p:nvPicPr>
        <p:blipFill>
          <a:blip r:embed="rId26"/>
          <a:srcRect l="49966" t="18750" r="33275" b="70470"/>
          <a:stretch>
            <a:fillRect/>
          </a:stretch>
        </p:blipFill>
        <p:spPr bwMode="auto">
          <a:xfrm>
            <a:off x="6327775" y="3870325"/>
            <a:ext cx="1089025" cy="525463"/>
          </a:xfrm>
          <a:prstGeom prst="rect">
            <a:avLst/>
          </a:prstGeom>
          <a:noFill/>
          <a:ln w="9525">
            <a:noFill/>
            <a:miter lim="800000"/>
            <a:headEnd/>
            <a:tailEnd/>
          </a:ln>
        </p:spPr>
      </p:pic>
      <p:pic>
        <p:nvPicPr>
          <p:cNvPr id="73742" name="Picture 15">
            <a:hlinkClick r:id="rId27"/>
          </p:cNvPr>
          <p:cNvPicPr>
            <a:picLocks noChangeAspect="1" noChangeArrowheads="1"/>
          </p:cNvPicPr>
          <p:nvPr/>
        </p:nvPicPr>
        <p:blipFill>
          <a:blip r:embed="rId28"/>
          <a:srcRect t="25543" r="25916" b="65721"/>
          <a:stretch>
            <a:fillRect/>
          </a:stretch>
        </p:blipFill>
        <p:spPr bwMode="auto">
          <a:xfrm>
            <a:off x="3868738" y="5670550"/>
            <a:ext cx="4816475" cy="427038"/>
          </a:xfrm>
          <a:prstGeom prst="rect">
            <a:avLst/>
          </a:prstGeom>
          <a:noFill/>
          <a:ln w="9525">
            <a:noFill/>
            <a:miter lim="800000"/>
            <a:headEnd/>
            <a:tailEnd/>
          </a:ln>
        </p:spPr>
      </p:pic>
      <p:pic>
        <p:nvPicPr>
          <p:cNvPr id="73743" name="Picture 16">
            <a:hlinkClick r:id="rId29"/>
          </p:cNvPr>
          <p:cNvPicPr>
            <a:picLocks noChangeAspect="1" noChangeArrowheads="1"/>
          </p:cNvPicPr>
          <p:nvPr/>
        </p:nvPicPr>
        <p:blipFill>
          <a:blip r:embed="rId30"/>
          <a:srcRect t="18861" r="74625" b="74733"/>
          <a:stretch>
            <a:fillRect/>
          </a:stretch>
        </p:blipFill>
        <p:spPr bwMode="auto">
          <a:xfrm>
            <a:off x="5505450" y="1671638"/>
            <a:ext cx="1651000" cy="312737"/>
          </a:xfrm>
          <a:prstGeom prst="rect">
            <a:avLst/>
          </a:prstGeom>
          <a:noFill/>
          <a:ln w="9525">
            <a:noFill/>
            <a:miter lim="800000"/>
            <a:headEnd/>
            <a:tailEnd/>
          </a:ln>
        </p:spPr>
      </p:pic>
      <p:pic>
        <p:nvPicPr>
          <p:cNvPr id="73744" name="Picture 17">
            <a:hlinkClick r:id="rId31"/>
          </p:cNvPr>
          <p:cNvPicPr>
            <a:picLocks noChangeAspect="1" noChangeArrowheads="1"/>
          </p:cNvPicPr>
          <p:nvPr/>
        </p:nvPicPr>
        <p:blipFill>
          <a:blip r:embed="rId32"/>
          <a:srcRect t="21539" r="77188" b="68996"/>
          <a:stretch>
            <a:fillRect/>
          </a:stretch>
        </p:blipFill>
        <p:spPr bwMode="auto">
          <a:xfrm>
            <a:off x="7202488" y="2224088"/>
            <a:ext cx="1482725" cy="461962"/>
          </a:xfrm>
          <a:prstGeom prst="rect">
            <a:avLst/>
          </a:prstGeom>
          <a:noFill/>
          <a:ln w="9525">
            <a:noFill/>
            <a:miter lim="800000"/>
            <a:headEnd/>
            <a:tailEnd/>
          </a:ln>
        </p:spPr>
      </p:pic>
      <p:pic>
        <p:nvPicPr>
          <p:cNvPr id="73745" name="Picture 18">
            <a:hlinkClick r:id="rId33"/>
          </p:cNvPr>
          <p:cNvPicPr>
            <a:picLocks noChangeAspect="1" noChangeArrowheads="1"/>
          </p:cNvPicPr>
          <p:nvPr/>
        </p:nvPicPr>
        <p:blipFill>
          <a:blip r:embed="rId34"/>
          <a:srcRect l="24637" t="18861" r="30412" b="71094"/>
          <a:stretch>
            <a:fillRect/>
          </a:stretch>
        </p:blipFill>
        <p:spPr bwMode="auto">
          <a:xfrm>
            <a:off x="458788" y="2149475"/>
            <a:ext cx="2922587" cy="490538"/>
          </a:xfrm>
          <a:prstGeom prst="rect">
            <a:avLst/>
          </a:prstGeom>
          <a:noFill/>
          <a:ln w="9525">
            <a:noFill/>
            <a:miter lim="800000"/>
            <a:headEnd/>
            <a:tailEnd/>
          </a:ln>
        </p:spPr>
      </p:pic>
      <p:pic>
        <p:nvPicPr>
          <p:cNvPr id="73746" name="Picture 19">
            <a:hlinkClick r:id="rId35"/>
          </p:cNvPr>
          <p:cNvPicPr>
            <a:picLocks noChangeAspect="1" noChangeArrowheads="1"/>
          </p:cNvPicPr>
          <p:nvPr/>
        </p:nvPicPr>
        <p:blipFill>
          <a:blip r:embed="rId36"/>
          <a:srcRect l="1900" t="18678" r="75407" b="73650"/>
          <a:stretch>
            <a:fillRect/>
          </a:stretch>
        </p:blipFill>
        <p:spPr bwMode="auto">
          <a:xfrm>
            <a:off x="3514725" y="2224088"/>
            <a:ext cx="1474788" cy="373062"/>
          </a:xfrm>
          <a:prstGeom prst="rect">
            <a:avLst/>
          </a:prstGeom>
          <a:noFill/>
          <a:ln w="9525">
            <a:noFill/>
            <a:miter lim="800000"/>
            <a:headEnd/>
            <a:tailEnd/>
          </a:ln>
        </p:spPr>
      </p:pic>
      <p:pic>
        <p:nvPicPr>
          <p:cNvPr id="73747" name="Picture 20">
            <a:hlinkClick r:id="rId37"/>
          </p:cNvPr>
          <p:cNvPicPr>
            <a:picLocks noChangeAspect="1" noChangeArrowheads="1"/>
          </p:cNvPicPr>
          <p:nvPr/>
        </p:nvPicPr>
        <p:blipFill>
          <a:blip r:embed="rId38"/>
          <a:srcRect t="18643" r="72937" b="74440"/>
          <a:stretch>
            <a:fillRect/>
          </a:stretch>
        </p:blipFill>
        <p:spPr bwMode="auto">
          <a:xfrm>
            <a:off x="458788" y="3852863"/>
            <a:ext cx="1760537" cy="336550"/>
          </a:xfrm>
          <a:prstGeom prst="rect">
            <a:avLst/>
          </a:prstGeom>
          <a:noFill/>
          <a:ln w="9525">
            <a:noFill/>
            <a:miter lim="800000"/>
            <a:headEnd/>
            <a:tailEnd/>
          </a:ln>
        </p:spPr>
      </p:pic>
      <p:pic>
        <p:nvPicPr>
          <p:cNvPr id="73748" name="Picture 21">
            <a:hlinkClick r:id="rId39"/>
          </p:cNvPr>
          <p:cNvPicPr>
            <a:picLocks noChangeAspect="1" noChangeArrowheads="1"/>
          </p:cNvPicPr>
          <p:nvPr/>
        </p:nvPicPr>
        <p:blipFill>
          <a:blip r:embed="rId40"/>
          <a:srcRect t="19196" r="57281" b="67746"/>
          <a:stretch>
            <a:fillRect/>
          </a:stretch>
        </p:blipFill>
        <p:spPr bwMode="auto">
          <a:xfrm>
            <a:off x="458788" y="5461000"/>
            <a:ext cx="2778125" cy="636588"/>
          </a:xfrm>
          <a:prstGeom prst="rect">
            <a:avLst/>
          </a:prstGeom>
          <a:noFill/>
          <a:ln w="9525">
            <a:noFill/>
            <a:miter lim="800000"/>
            <a:headEnd/>
            <a:tailEnd/>
          </a:ln>
        </p:spPr>
      </p:pic>
      <p:pic>
        <p:nvPicPr>
          <p:cNvPr id="73749" name="Picture 22">
            <a:hlinkClick r:id="rId41"/>
          </p:cNvPr>
          <p:cNvPicPr>
            <a:picLocks noChangeAspect="1" noChangeArrowheads="1"/>
          </p:cNvPicPr>
          <p:nvPr/>
        </p:nvPicPr>
        <p:blipFill>
          <a:blip r:embed="rId42"/>
          <a:srcRect l="9686" t="19196" r="62556" b="73595"/>
          <a:stretch>
            <a:fillRect/>
          </a:stretch>
        </p:blipFill>
        <p:spPr bwMode="auto">
          <a:xfrm>
            <a:off x="5194300" y="2251075"/>
            <a:ext cx="1804988" cy="350838"/>
          </a:xfrm>
          <a:prstGeom prst="rect">
            <a:avLst/>
          </a:prstGeom>
          <a:noFill/>
          <a:ln w="9525">
            <a:noFill/>
            <a:miter lim="800000"/>
            <a:headEnd/>
            <a:tailEnd/>
          </a:ln>
        </p:spPr>
      </p:pic>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Beautiful Template Sample 02">
  <a:themeElements>
    <a:clrScheme name="Beautiful Template Sample 02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CCFF"/>
      </a:hlink>
      <a:folHlink>
        <a:srgbClr val="99CC00"/>
      </a:folHlink>
    </a:clrScheme>
    <a:fontScheme name="Beautiful Template Sample 0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utiful Template Sample 0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autiful Template Sample 0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autiful Template Sample 0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autiful Template Sample 0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autiful Template Sample 0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autiful Template Sample 0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autiful Template Sample 0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autiful Template Sample 0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autiful Template Sample 0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autiful Template Sample 0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autiful Template Sample 0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autiful Template Sample 0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eautiful Template Sample 02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CCFF"/>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yTemplate">
  <a:themeElements>
    <a:clrScheme name="Beautiful Template 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autiful Template 01">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eautiful Template 0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eautiful Template 0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eautiful Template 0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eautiful Template 0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eautiful Template 0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eautiful Template 0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eautiful Template 0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eautiful Template 0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eautiful Template 0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eautiful Template 0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eautiful Template 0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eautiful Template 0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7871</TotalTime>
  <Words>933</Words>
  <Application>Microsoft PowerPoint</Application>
  <PresentationFormat>On-screen Show (4:3)</PresentationFormat>
  <Paragraphs>132</Paragraphs>
  <Slides>20</Slides>
  <Notes>20</Notes>
  <HiddenSlides>0</HiddenSlides>
  <MMClips>0</MMClips>
  <ScaleCrop>false</ScaleCrop>
  <HeadingPairs>
    <vt:vector size="6" baseType="variant">
      <vt:variant>
        <vt:lpstr>Fonts Used</vt:lpstr>
      </vt:variant>
      <vt:variant>
        <vt:i4>3</vt:i4>
      </vt:variant>
      <vt:variant>
        <vt:lpstr>Design Template</vt:lpstr>
      </vt:variant>
      <vt:variant>
        <vt:i4>2</vt:i4>
      </vt:variant>
      <vt:variant>
        <vt:lpstr>Slide Titles</vt:lpstr>
      </vt:variant>
      <vt:variant>
        <vt:i4>20</vt:i4>
      </vt:variant>
    </vt:vector>
  </HeadingPairs>
  <TitlesOfParts>
    <vt:vector size="25" baseType="lpstr">
      <vt:lpstr>Arial</vt:lpstr>
      <vt:lpstr>Verdana</vt:lpstr>
      <vt:lpstr>Wingdings</vt:lpstr>
      <vt:lpstr>Beautiful Template Sample 02</vt:lpstr>
      <vt:lpstr>MyTemplate</vt:lpstr>
      <vt:lpstr> </vt:lpstr>
      <vt:lpstr>Project Management Jobs</vt:lpstr>
      <vt:lpstr>Sample Project Job Advertisements</vt:lpstr>
      <vt:lpstr>Sample Project Job Advertisements</vt:lpstr>
      <vt:lpstr>Sample Project Job Advertisements</vt:lpstr>
      <vt:lpstr>Slide 6</vt:lpstr>
      <vt:lpstr>Slide 7</vt:lpstr>
      <vt:lpstr> </vt:lpstr>
      <vt:lpstr>Project Management Associations</vt:lpstr>
      <vt:lpstr>Basic Functions of  Project Management Associations</vt:lpstr>
      <vt:lpstr>Professional Project Mgt. Associations Selected Examples</vt:lpstr>
      <vt:lpstr>Slide 12</vt:lpstr>
      <vt:lpstr>PMI Journals</vt:lpstr>
      <vt:lpstr>PMI Accreditation System</vt:lpstr>
      <vt:lpstr>Professional Project Mgt. Associations  The International Project Management Association (IPMA)</vt:lpstr>
      <vt:lpstr>Professional Project Mgt. Associations  The Association of Project Management (APM)</vt:lpstr>
      <vt:lpstr>Slide 17</vt:lpstr>
      <vt:lpstr>Project Management Literature</vt:lpstr>
      <vt:lpstr>The Project Management Institute‘s  Publications </vt:lpstr>
      <vt:lpstr>Book Collections on Project Management</vt:lpstr>
    </vt:vector>
  </TitlesOfParts>
  <Company>FSC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FSC</dc:creator>
  <cp:lastModifiedBy>Workstation</cp:lastModifiedBy>
  <cp:revision>1470</cp:revision>
  <dcterms:created xsi:type="dcterms:W3CDTF">2005-03-14T10:32:02Z</dcterms:created>
  <dcterms:modified xsi:type="dcterms:W3CDTF">2013-10-03T10:09:29Z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