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 id="2147483651" r:id="rId2"/>
    <p:sldMasterId id="2147483652" r:id="rId3"/>
    <p:sldMasterId id="2147483654" r:id="rId4"/>
    <p:sldMasterId id="2147483658" r:id="rId5"/>
    <p:sldMasterId id="2147483659" r:id="rId6"/>
    <p:sldMasterId id="2147483660" r:id="rId7"/>
  </p:sldMasterIdLst>
  <p:notesMasterIdLst>
    <p:notesMasterId r:id="rId50"/>
  </p:notesMasterIdLst>
  <p:handoutMasterIdLst>
    <p:handoutMasterId r:id="rId51"/>
  </p:handoutMasterIdLst>
  <p:sldIdLst>
    <p:sldId id="256" r:id="rId8"/>
    <p:sldId id="585" r:id="rId9"/>
    <p:sldId id="281" r:id="rId10"/>
    <p:sldId id="287" r:id="rId11"/>
    <p:sldId id="350" r:id="rId12"/>
    <p:sldId id="450" r:id="rId13"/>
    <p:sldId id="595" r:id="rId14"/>
    <p:sldId id="594" r:id="rId15"/>
    <p:sldId id="449" r:id="rId16"/>
    <p:sldId id="446" r:id="rId17"/>
    <p:sldId id="347" r:id="rId18"/>
    <p:sldId id="353" r:id="rId19"/>
    <p:sldId id="296" r:id="rId20"/>
    <p:sldId id="451" r:id="rId21"/>
    <p:sldId id="301" r:id="rId22"/>
    <p:sldId id="263" r:id="rId23"/>
    <p:sldId id="266" r:id="rId24"/>
    <p:sldId id="643" r:id="rId25"/>
    <p:sldId id="321" r:id="rId26"/>
    <p:sldId id="346" r:id="rId27"/>
    <p:sldId id="466" r:id="rId28"/>
    <p:sldId id="309" r:id="rId29"/>
    <p:sldId id="337" r:id="rId30"/>
    <p:sldId id="304" r:id="rId31"/>
    <p:sldId id="315" r:id="rId32"/>
    <p:sldId id="325" r:id="rId33"/>
    <p:sldId id="650" r:id="rId34"/>
    <p:sldId id="651" r:id="rId35"/>
    <p:sldId id="652" r:id="rId36"/>
    <p:sldId id="532" r:id="rId37"/>
    <p:sldId id="318" r:id="rId38"/>
    <p:sldId id="348" r:id="rId39"/>
    <p:sldId id="460" r:id="rId40"/>
    <p:sldId id="375" r:id="rId41"/>
    <p:sldId id="376" r:id="rId42"/>
    <p:sldId id="385" r:id="rId43"/>
    <p:sldId id="395" r:id="rId44"/>
    <p:sldId id="586" r:id="rId45"/>
    <p:sldId id="588" r:id="rId46"/>
    <p:sldId id="596" r:id="rId47"/>
    <p:sldId id="648" r:id="rId48"/>
    <p:sldId id="649" r:id="rId4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FF9900"/>
    <a:srgbClr val="663300"/>
    <a:srgbClr val="894400"/>
    <a:srgbClr val="A45100"/>
    <a:srgbClr val="B75B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27" autoAdjust="0"/>
  </p:normalViewPr>
  <p:slideViewPr>
    <p:cSldViewPr>
      <p:cViewPr varScale="1">
        <p:scale>
          <a:sx n="53" d="100"/>
          <a:sy n="53" d="100"/>
        </p:scale>
        <p:origin x="-84" y="-3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032"/>
    </p:cViewPr>
  </p:sorterViewPr>
  <p:notesViewPr>
    <p:cSldViewPr>
      <p:cViewPr varScale="1">
        <p:scale>
          <a:sx n="59" d="100"/>
          <a:sy n="59" d="100"/>
        </p:scale>
        <p:origin x="-1788"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174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174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174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23EFD8B-EA85-42FE-993F-A243548CD4E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Slide Image Placeholder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69699"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
        <p:nvSpPr>
          <p:cNvPr id="66970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AE87D61A-B7BB-4D04-9933-2E445C200F7E}" type="slidenum">
              <a:rPr lang="de-DE" sz="1200">
                <a:latin typeface="Arial" pitchFamily="34" charset="0"/>
              </a:rPr>
              <a:pPr algn="r" eaLnBrk="1" hangingPunct="1"/>
              <a:t>2</a:t>
            </a:fld>
            <a:endParaRPr lang="de-DE" sz="120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1226E77F-DA09-48D4-913F-A6D8A5E9BC8F}" type="slidenum">
              <a:rPr lang="de-DE" sz="1200">
                <a:latin typeface="Arial" pitchFamily="34" charset="0"/>
              </a:rPr>
              <a:pPr algn="r" eaLnBrk="1" hangingPunct="1"/>
              <a:t>5</a:t>
            </a:fld>
            <a:endParaRPr lang="de-DE" sz="1200">
              <a:latin typeface="Arial" pitchFamily="34" charset="0"/>
            </a:endParaRPr>
          </a:p>
        </p:txBody>
      </p:sp>
      <p:sp>
        <p:nvSpPr>
          <p:cNvPr id="178179"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8180" name="Rectangle 3"/>
          <p:cNvSpPr>
            <a:spLocks noGrp="1" noChangeArrowheads="1"/>
          </p:cNvSpPr>
          <p:nvPr>
            <p:ph type="body" idx="1"/>
          </p:nvPr>
        </p:nvSpPr>
        <p:spPr bwMode="auto">
          <a:xfrm>
            <a:off x="685800" y="4343400"/>
            <a:ext cx="5486400" cy="4114800"/>
          </a:xfrm>
          <a:prstGeom prst="rect">
            <a:avLst/>
          </a:prstGeom>
          <a:noFill/>
          <a:ln>
            <a:solidFill>
              <a:srgbClr val="000000"/>
            </a:solidFill>
            <a:miter lim="800000"/>
            <a:headEnd/>
            <a:tailEnd/>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382979" name="Rectangle 3"/>
          <p:cNvSpPr>
            <a:spLocks noGrp="1" noChangeArrowheads="1"/>
          </p:cNvSpPr>
          <p:nvPr>
            <p:ph type="body" idx="1"/>
          </p:nvPr>
        </p:nvSpPr>
        <p:spPr bwMode="auto">
          <a:xfrm>
            <a:off x="815975" y="4344988"/>
            <a:ext cx="5224463" cy="4140200"/>
          </a:xfrm>
          <a:prstGeom prst="rect">
            <a:avLst/>
          </a:prstGeom>
          <a:noFill/>
          <a:ln w="12700">
            <a:miter lim="800000"/>
            <a:headEnd/>
            <a:tailEnd/>
          </a:ln>
        </p:spPr>
        <p:txBody>
          <a:bodyPr lIns="90488" tIns="44450" rIns="90488" bIns="44450"/>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Rot="1" noChangeAspect="1"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380931"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374787" name="Rectangle 3"/>
          <p:cNvSpPr>
            <a:spLocks noGrp="1" noChangeArrowheads="1"/>
          </p:cNvSpPr>
          <p:nvPr>
            <p:ph type="body" idx="1"/>
          </p:nvPr>
        </p:nvSpPr>
        <p:spPr bwMode="auto">
          <a:xfrm>
            <a:off x="815975" y="4344988"/>
            <a:ext cx="5224463" cy="4140200"/>
          </a:xfrm>
          <a:prstGeom prst="rect">
            <a:avLst/>
          </a:prstGeom>
          <a:noFill/>
          <a:ln w="12700">
            <a:miter lim="800000"/>
            <a:headEnd/>
            <a:tailEnd/>
          </a:ln>
        </p:spPr>
        <p:txBody>
          <a:bodyPr lIns="90488" tIns="44450" rIns="90488" bIns="44450"/>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1011" name="Notes Placeholder 2"/>
          <p:cNvSpPr>
            <a:spLocks noGrp="1"/>
          </p:cNvSpPr>
          <p:nvPr>
            <p:ph type="body" idx="1"/>
          </p:nvPr>
        </p:nvSpPr>
        <p:spPr bwMode="auto">
          <a:xfrm>
            <a:off x="685800" y="4343400"/>
            <a:ext cx="5486400" cy="4114800"/>
          </a:xfrm>
          <a:prstGeom prst="rect">
            <a:avLst/>
          </a:prstGeom>
          <a:noFill/>
          <a:ln>
            <a:solidFill>
              <a:srgbClr val="000000"/>
            </a:solidFill>
            <a:miter lim="800000"/>
            <a:headEnd/>
            <a:tailEnd/>
          </a:ln>
        </p:spPr>
        <p:txBody>
          <a:bodyPr/>
          <a:lstStyle/>
          <a:p>
            <a:r>
              <a:rPr lang="de-DE"/>
              <a:t>Slide: „.....“</a:t>
            </a:r>
          </a:p>
          <a:p>
            <a:endParaRPr lang="de-DE"/>
          </a:p>
          <a:p>
            <a:r>
              <a:rPr lang="de-DE"/>
              <a:t>There may be benefits in other areas (for e.g. political) also which are not reviewed here. </a:t>
            </a:r>
            <a:endParaRPr lang="en-US"/>
          </a:p>
        </p:txBody>
      </p:sp>
      <p:sp>
        <p:nvSpPr>
          <p:cNvPr id="17101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E417BEB4-8B86-4D06-8309-71E8132B7907}" type="slidenum">
              <a:rPr lang="de-DE" sz="1200">
                <a:latin typeface="Arial" pitchFamily="34" charset="0"/>
              </a:rPr>
              <a:pPr algn="r" eaLnBrk="1" hangingPunct="1"/>
              <a:t>11</a:t>
            </a:fld>
            <a:endParaRPr lang="de-DE" sz="120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4EA5090C-1287-43F1-AE20-5A618DB078CE}" type="slidenum">
              <a:rPr lang="de-DE" sz="1200">
                <a:latin typeface="Arial" pitchFamily="34" charset="0"/>
              </a:rPr>
              <a:pPr algn="r" eaLnBrk="1" hangingPunct="1"/>
              <a:t>12</a:t>
            </a:fld>
            <a:endParaRPr lang="de-DE" sz="1200">
              <a:latin typeface="Arial" pitchFamily="34" charset="0"/>
            </a:endParaRPr>
          </a:p>
        </p:txBody>
      </p:sp>
      <p:sp>
        <p:nvSpPr>
          <p:cNvPr id="184323"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84324" name="Rectangle 3"/>
          <p:cNvSpPr>
            <a:spLocks noGrp="1" noChangeArrowheads="1"/>
          </p:cNvSpPr>
          <p:nvPr>
            <p:ph type="body" idx="1"/>
          </p:nvPr>
        </p:nvSpPr>
        <p:spPr bwMode="auto">
          <a:xfrm>
            <a:off x="685800" y="4343400"/>
            <a:ext cx="5486400" cy="4114800"/>
          </a:xfrm>
          <a:prstGeom prst="rect">
            <a:avLst/>
          </a:prstGeom>
          <a:noFill/>
          <a:ln>
            <a:solidFill>
              <a:srgbClr val="000000"/>
            </a:solidFill>
            <a:miter lim="800000"/>
            <a:headEnd/>
            <a:tailEnd/>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63491" name="Rectangle 3"/>
          <p:cNvSpPr>
            <a:spLocks noGrp="1" noChangeArrowheads="1"/>
          </p:cNvSpPr>
          <p:nvPr>
            <p:ph type="body" idx="1"/>
          </p:nvPr>
        </p:nvSpPr>
        <p:spPr bwMode="auto">
          <a:xfrm>
            <a:off x="815975" y="4344988"/>
            <a:ext cx="5224463" cy="4140200"/>
          </a:xfrm>
          <a:prstGeom prst="rect">
            <a:avLst/>
          </a:prstGeom>
          <a:noFill/>
          <a:ln w="12700">
            <a:miter lim="800000"/>
            <a:headEnd/>
            <a:tailEnd/>
          </a:ln>
        </p:spPr>
        <p:txBody>
          <a:bodyPr lIns="90488" tIns="44450" rIns="90488" bIns="44450"/>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p:cNvSpPr>
            <a:spLocks noGrp="1" noRot="1" noChangeAspect="1"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385027"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73731"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27D8142A-FDE9-4254-9F7D-A92C982CC10B}" type="slidenum">
              <a:rPr lang="de-DE" sz="1200">
                <a:latin typeface="Arial" pitchFamily="34" charset="0"/>
              </a:rPr>
              <a:pPr algn="r" eaLnBrk="1" hangingPunct="1"/>
              <a:t>18</a:t>
            </a:fld>
            <a:endParaRPr lang="de-DE" sz="1200">
              <a:latin typeface="Arial" pitchFamily="34" charset="0"/>
            </a:endParaRPr>
          </a:p>
        </p:txBody>
      </p:sp>
      <p:sp>
        <p:nvSpPr>
          <p:cNvPr id="748547"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48548" name="Rectangle 3"/>
          <p:cNvSpPr>
            <a:spLocks noGrp="1" noChangeArrowheads="1"/>
          </p:cNvSpPr>
          <p:nvPr>
            <p:ph type="body" idx="1"/>
          </p:nvPr>
        </p:nvSpPr>
        <p:spPr bwMode="auto">
          <a:xfrm>
            <a:off x="685800" y="4343400"/>
            <a:ext cx="5486400" cy="4114800"/>
          </a:xfrm>
          <a:prstGeom prst="rect">
            <a:avLst/>
          </a:prstGeom>
          <a:noFill/>
          <a:ln>
            <a:solidFill>
              <a:srgbClr val="000000"/>
            </a:solidFill>
            <a:miter lim="800000"/>
            <a:headEnd/>
            <a:tailEnd/>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5715"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
        <p:nvSpPr>
          <p:cNvPr id="11571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F165E07A-A12D-4ABB-B0FC-6D9205A98BB2}" type="slidenum">
              <a:rPr lang="de-DE" sz="1200">
                <a:latin typeface="Arial" pitchFamily="34" charset="0"/>
              </a:rPr>
              <a:pPr algn="r" eaLnBrk="1" hangingPunct="1"/>
              <a:t>19</a:t>
            </a:fld>
            <a:endParaRPr lang="de-DE" sz="120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9348B531-8427-41E7-BAA7-01F074D9C283}" type="slidenum">
              <a:rPr lang="de-DE" sz="1200">
                <a:latin typeface="Arial" pitchFamily="34" charset="0"/>
              </a:rPr>
              <a:pPr algn="r" eaLnBrk="1" hangingPunct="1"/>
              <a:t>20</a:t>
            </a:fld>
            <a:endParaRPr lang="de-DE" sz="1200">
              <a:latin typeface="Arial" pitchFamily="34" charset="0"/>
            </a:endParaRPr>
          </a:p>
        </p:txBody>
      </p:sp>
      <p:sp>
        <p:nvSpPr>
          <p:cNvPr id="168963"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68964" name="Rectangle 3"/>
          <p:cNvSpPr>
            <a:spLocks noGrp="1" noChangeArrowheads="1"/>
          </p:cNvSpPr>
          <p:nvPr>
            <p:ph type="body" idx="1"/>
          </p:nvPr>
        </p:nvSpPr>
        <p:spPr bwMode="auto">
          <a:xfrm>
            <a:off x="685800" y="4343400"/>
            <a:ext cx="5486400" cy="4114800"/>
          </a:xfrm>
          <a:prstGeom prst="rect">
            <a:avLst/>
          </a:prstGeom>
          <a:noFill/>
          <a:ln>
            <a:solidFill>
              <a:srgbClr val="000000"/>
            </a:solidFill>
            <a:miter lim="800000"/>
            <a:headEnd/>
            <a:tailEnd/>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Slide Image Placeholder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15747"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
        <p:nvSpPr>
          <p:cNvPr id="41574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BF964572-C8C8-4FF3-99B8-8BCF0A84F107}" type="slidenum">
              <a:rPr lang="de-DE" sz="1200">
                <a:latin typeface="Arial" pitchFamily="34" charset="0"/>
              </a:rPr>
              <a:pPr algn="r" eaLnBrk="1" hangingPunct="1"/>
              <a:t>21</a:t>
            </a:fld>
            <a:endParaRPr lang="de-DE" sz="120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90115"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pPr lvl="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8483"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
        <p:nvSpPr>
          <p:cNvPr id="14848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836B94F1-1E69-423B-8B6A-8111505C18DE}" type="slidenum">
              <a:rPr lang="de-DE" sz="1200">
                <a:latin typeface="Arial" pitchFamily="34" charset="0"/>
              </a:rPr>
              <a:pPr algn="r" eaLnBrk="1" hangingPunct="1"/>
              <a:t>23</a:t>
            </a:fld>
            <a:endParaRPr lang="de-DE" sz="120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79875"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102403"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pPr lvl="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123907"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prstGeom prst="rect">
            <a:avLst/>
          </a:prstGeom>
          <a:ln/>
        </p:spPr>
      </p:sp>
      <p:sp>
        <p:nvSpPr>
          <p:cNvPr id="32770" name="Notes Placeholder 2"/>
          <p:cNvSpPr>
            <a:spLocks noGrp="1"/>
          </p:cNvSpPr>
          <p:nvPr>
            <p:ph type="body" idx="1"/>
          </p:nvPr>
        </p:nvSpPr>
        <p:spPr>
          <a:xfrm>
            <a:off x="685800" y="4343400"/>
            <a:ext cx="5486400" cy="4114800"/>
          </a:xfrm>
          <a:prstGeom prst="rect">
            <a:avLst/>
          </a:prstGeom>
          <a:noFill/>
          <a:ln w="9525"/>
        </p:spPr>
        <p:txBody>
          <a:bodyPr lIns="91440" tIns="45720" rIns="91440" bIns="45720"/>
          <a:lstStyle/>
          <a:p>
            <a:pPr marL="0" indent="0"/>
            <a:endParaRPr lang="en-US" smtClean="0"/>
          </a:p>
        </p:txBody>
      </p:sp>
      <p:sp>
        <p:nvSpPr>
          <p:cNvPr id="3277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9DD7071-50DF-4209-86C7-295571828AE5}" type="slidenum">
              <a:rPr lang="de-DE" sz="1200"/>
              <a:pPr algn="r"/>
              <a:t>27</a:t>
            </a:fld>
            <a:endParaRPr lang="de-DE"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9571"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
        <p:nvSpPr>
          <p:cNvPr id="10957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78EE0822-587D-47B7-970B-5CDE74F224CE}" type="slidenum">
              <a:rPr lang="de-DE" sz="1200">
                <a:latin typeface="Arial" pitchFamily="34" charset="0"/>
              </a:rPr>
              <a:pPr algn="r" eaLnBrk="1" hangingPunct="1"/>
              <a:t>31</a:t>
            </a:fld>
            <a:endParaRPr lang="de-DE" sz="120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3059"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
        <p:nvSpPr>
          <p:cNvPr id="17306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85356B14-F946-42D4-AC60-452B6AF698AF}" type="slidenum">
              <a:rPr lang="de-DE" sz="1200">
                <a:latin typeface="Arial" pitchFamily="34" charset="0"/>
              </a:rPr>
              <a:pPr algn="r" eaLnBrk="1" hangingPunct="1"/>
              <a:t>32</a:t>
            </a:fld>
            <a:endParaRPr lang="de-DE" sz="120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Grp="1" noRot="1" noChangeAspect="1"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405507"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spect="1"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229379"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231427"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pPr lvl="1"/>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249859"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0339"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
        <p:nvSpPr>
          <p:cNvPr id="27034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BBBA7536-4CCD-4AA5-A5DB-5BACC3E23CA0}" type="slidenum">
              <a:rPr lang="de-DE" sz="1200">
                <a:latin typeface="Arial" pitchFamily="34" charset="0"/>
              </a:rPr>
              <a:pPr algn="r" eaLnBrk="1" hangingPunct="1"/>
              <a:t>37</a:t>
            </a:fld>
            <a:endParaRPr lang="de-DE" sz="120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Slide Image Placeholder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71747"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
        <p:nvSpPr>
          <p:cNvPr id="67174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F90AD315-8E96-4880-B017-907B75F0A5A4}" type="slidenum">
              <a:rPr lang="de-DE" sz="1200">
                <a:latin typeface="Arial" pitchFamily="34" charset="0"/>
              </a:rPr>
              <a:pPr algn="r" eaLnBrk="1" hangingPunct="1"/>
              <a:t>38</a:t>
            </a:fld>
            <a:endParaRPr lang="de-DE" sz="120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Slide Image Placeholder 1"/>
          <p:cNvSpPr>
            <a:spLocks noGrp="1" noRot="1" noChangeAspect="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74819" name="Notes Placeholder 2"/>
          <p:cNvSpPr>
            <a:spLocks noGrp="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a:p>
        </p:txBody>
      </p:sp>
      <p:sp>
        <p:nvSpPr>
          <p:cNvPr id="67482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2D3DA1F5-D6A2-4ECE-8908-CA1A0A74207B}" type="slidenum">
              <a:rPr lang="de-DE" sz="1200">
                <a:latin typeface="Arial" pitchFamily="34" charset="0"/>
              </a:rPr>
              <a:pPr algn="r" eaLnBrk="1" hangingPunct="1"/>
              <a:t>39</a:t>
            </a:fld>
            <a:endParaRPr lang="de-DE" sz="120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691203"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8"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756739"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86" name="Rectangle 2"/>
          <p:cNvSpPr>
            <a:spLocks noGrp="1" noRot="1" noChangeAspect="1" noChangeArrowheads="1"/>
          </p:cNvSpPr>
          <p:nvPr>
            <p:ph type="sldImg"/>
          </p:nvPr>
        </p:nvSpPr>
        <p:spPr bwMode="auto">
          <a:xfrm>
            <a:off x="1150938" y="692150"/>
            <a:ext cx="4556125" cy="3416300"/>
          </a:xfrm>
          <a:prstGeom prst="rect">
            <a:avLst/>
          </a:prstGeom>
          <a:solidFill>
            <a:srgbClr val="FFFFFF"/>
          </a:solidFill>
          <a:ln>
            <a:solidFill>
              <a:srgbClr val="000000"/>
            </a:solidFill>
            <a:miter lim="800000"/>
            <a:headEnd/>
            <a:tailEnd/>
          </a:ln>
        </p:spPr>
      </p:sp>
      <p:sp>
        <p:nvSpPr>
          <p:cNvPr id="758787" name="Rectangle 3"/>
          <p:cNvSpPr>
            <a:spLocks noGrp="1" noChangeArrowheads="1"/>
          </p:cNvSpPr>
          <p:nvPr>
            <p:ph type="body" idx="1"/>
          </p:nvPr>
        </p:nvSpPr>
        <p:spPr bwMode="auto">
          <a:xfrm>
            <a:off x="815975" y="4344988"/>
            <a:ext cx="5224463" cy="41402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B8E0810E-A4F3-46AF-B495-F75845E7FE3D}" type="datetime8">
              <a:rPr lang="en-US"/>
              <a:pPr/>
              <a:t>11/12/2013 2:17 PM</a:t>
            </a:fld>
            <a:endParaRPr lang="en-US"/>
          </a:p>
        </p:txBody>
      </p:sp>
      <p:sp>
        <p:nvSpPr>
          <p:cNvPr id="5" name="Footer Placeholder 4"/>
          <p:cNvSpPr>
            <a:spLocks noGrp="1"/>
          </p:cNvSpPr>
          <p:nvPr>
            <p:ph type="ftr" sz="quarter" idx="11"/>
          </p:nvPr>
        </p:nvSpPr>
        <p:spPr/>
        <p:txBody>
          <a:bodyPr/>
          <a:lstStyle>
            <a:lvl1pPr>
              <a:defRPr/>
            </a:lvl1pPr>
          </a:lstStyle>
          <a:p>
            <a:r>
              <a:rPr lang="en-US"/>
              <a:t>Ghazala Amin, P.E, PMP</a:t>
            </a:r>
          </a:p>
        </p:txBody>
      </p:sp>
      <p:sp>
        <p:nvSpPr>
          <p:cNvPr id="6" name="Slide Number Placeholder 5"/>
          <p:cNvSpPr>
            <a:spLocks noGrp="1"/>
          </p:cNvSpPr>
          <p:nvPr>
            <p:ph type="sldNum" sz="quarter" idx="12"/>
          </p:nvPr>
        </p:nvSpPr>
        <p:spPr/>
        <p:txBody>
          <a:bodyPr/>
          <a:lstStyle>
            <a:lvl1pPr>
              <a:defRPr/>
            </a:lvl1pPr>
          </a:lstStyle>
          <a:p>
            <a:fld id="{A13913C0-549C-4E83-8455-4BC34831F2D4}" type="slidenum">
              <a:rPr lang="en-US"/>
              <a:pPr/>
              <a:t>‹#›</a:t>
            </a:fld>
            <a:endParaRPr lang="en-US"/>
          </a:p>
        </p:txBody>
      </p:sp>
    </p:spTree>
  </p:cSld>
  <p:clrMapOvr>
    <a:masterClrMapping/>
  </p:clrMapOvr>
  <p:transition advClick="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5FF1E47-120D-4BFD-BE19-4BDD6721AA4A}" type="datetime8">
              <a:rPr lang="en-US"/>
              <a:pPr/>
              <a:t>11/12/2013 2:17 PM</a:t>
            </a:fld>
            <a:endParaRPr lang="en-US"/>
          </a:p>
        </p:txBody>
      </p:sp>
      <p:sp>
        <p:nvSpPr>
          <p:cNvPr id="5" name="Footer Placeholder 4"/>
          <p:cNvSpPr>
            <a:spLocks noGrp="1"/>
          </p:cNvSpPr>
          <p:nvPr>
            <p:ph type="ftr" sz="quarter" idx="11"/>
          </p:nvPr>
        </p:nvSpPr>
        <p:spPr/>
        <p:txBody>
          <a:bodyPr/>
          <a:lstStyle>
            <a:lvl1pPr>
              <a:defRPr/>
            </a:lvl1pPr>
          </a:lstStyle>
          <a:p>
            <a:r>
              <a:rPr lang="en-US"/>
              <a:t>Ghazala Amin, P.E, PMP</a:t>
            </a:r>
          </a:p>
        </p:txBody>
      </p:sp>
      <p:sp>
        <p:nvSpPr>
          <p:cNvPr id="6" name="Slide Number Placeholder 5"/>
          <p:cNvSpPr>
            <a:spLocks noGrp="1"/>
          </p:cNvSpPr>
          <p:nvPr>
            <p:ph type="sldNum" sz="quarter" idx="12"/>
          </p:nvPr>
        </p:nvSpPr>
        <p:spPr/>
        <p:txBody>
          <a:bodyPr/>
          <a:lstStyle>
            <a:lvl1pPr>
              <a:defRPr/>
            </a:lvl1pPr>
          </a:lstStyle>
          <a:p>
            <a:fld id="{8B05EA63-1AFB-44AD-84CC-A7BE1E17E0FA}" type="slidenum">
              <a:rPr lang="en-US"/>
              <a:pPr/>
              <a:t>‹#›</a:t>
            </a:fld>
            <a:endParaRPr lang="en-US"/>
          </a:p>
        </p:txBody>
      </p:sp>
    </p:spTree>
  </p:cSld>
  <p:clrMapOvr>
    <a:masterClrMapping/>
  </p:clrMapOvr>
  <p:transition advClick="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5919010D-0F37-4483-8229-8EC6E63DF378}" type="datetime8">
              <a:rPr lang="en-US"/>
              <a:pPr/>
              <a:t>11/12/2013 2:17 PM</a:t>
            </a:fld>
            <a:endParaRPr lang="en-US"/>
          </a:p>
        </p:txBody>
      </p:sp>
      <p:sp>
        <p:nvSpPr>
          <p:cNvPr id="5" name="Footer Placeholder 4"/>
          <p:cNvSpPr>
            <a:spLocks noGrp="1"/>
          </p:cNvSpPr>
          <p:nvPr>
            <p:ph type="ftr" sz="quarter" idx="11"/>
          </p:nvPr>
        </p:nvSpPr>
        <p:spPr/>
        <p:txBody>
          <a:bodyPr/>
          <a:lstStyle>
            <a:lvl1pPr>
              <a:defRPr/>
            </a:lvl1pPr>
          </a:lstStyle>
          <a:p>
            <a:r>
              <a:rPr lang="en-US"/>
              <a:t>Ghazala Amin, P.E, PMP</a:t>
            </a:r>
          </a:p>
        </p:txBody>
      </p:sp>
      <p:sp>
        <p:nvSpPr>
          <p:cNvPr id="6" name="Slide Number Placeholder 5"/>
          <p:cNvSpPr>
            <a:spLocks noGrp="1"/>
          </p:cNvSpPr>
          <p:nvPr>
            <p:ph type="sldNum" sz="quarter" idx="12"/>
          </p:nvPr>
        </p:nvSpPr>
        <p:spPr/>
        <p:txBody>
          <a:bodyPr/>
          <a:lstStyle>
            <a:lvl1pPr>
              <a:defRPr/>
            </a:lvl1pPr>
          </a:lstStyle>
          <a:p>
            <a:fld id="{37478366-1177-47DE-9B10-D0C98C617491}" type="slidenum">
              <a:rPr lang="en-US"/>
              <a:pPr/>
              <a:t>‹#›</a:t>
            </a:fld>
            <a:endParaRPr lang="en-US"/>
          </a:p>
        </p:txBody>
      </p:sp>
    </p:spTree>
  </p:cSld>
  <p:clrMapOvr>
    <a:masterClrMapping/>
  </p:clrMapOvr>
  <p:transition advClick="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514600"/>
            <a:ext cx="38100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514600"/>
            <a:ext cx="38100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EB1F5DA4-718B-4414-A5AF-DEE81F5FC050}" type="datetime8">
              <a:rPr lang="en-US"/>
              <a:pPr/>
              <a:t>11/12/2013 2:17 PM</a:t>
            </a:fld>
            <a:endParaRPr lang="en-US"/>
          </a:p>
        </p:txBody>
      </p:sp>
      <p:sp>
        <p:nvSpPr>
          <p:cNvPr id="6" name="Footer Placeholder 5"/>
          <p:cNvSpPr>
            <a:spLocks noGrp="1"/>
          </p:cNvSpPr>
          <p:nvPr>
            <p:ph type="ftr" sz="quarter" idx="11"/>
          </p:nvPr>
        </p:nvSpPr>
        <p:spPr/>
        <p:txBody>
          <a:bodyPr/>
          <a:lstStyle>
            <a:lvl1pPr>
              <a:defRPr/>
            </a:lvl1pPr>
          </a:lstStyle>
          <a:p>
            <a:r>
              <a:rPr lang="en-US"/>
              <a:t>Ghazala Amin, P.E, PMP</a:t>
            </a:r>
          </a:p>
        </p:txBody>
      </p:sp>
      <p:sp>
        <p:nvSpPr>
          <p:cNvPr id="7" name="Slide Number Placeholder 6"/>
          <p:cNvSpPr>
            <a:spLocks noGrp="1"/>
          </p:cNvSpPr>
          <p:nvPr>
            <p:ph type="sldNum" sz="quarter" idx="12"/>
          </p:nvPr>
        </p:nvSpPr>
        <p:spPr/>
        <p:txBody>
          <a:bodyPr/>
          <a:lstStyle>
            <a:lvl1pPr>
              <a:defRPr/>
            </a:lvl1pPr>
          </a:lstStyle>
          <a:p>
            <a:fld id="{6D0ACE95-D0BB-497D-BD15-CABAEA5BF112}" type="slidenum">
              <a:rPr lang="en-US"/>
              <a:pPr/>
              <a:t>‹#›</a:t>
            </a:fld>
            <a:endParaRPr lang="en-US"/>
          </a:p>
        </p:txBody>
      </p:sp>
    </p:spTree>
  </p:cSld>
  <p:clrMapOvr>
    <a:masterClrMapping/>
  </p:clrMapOvr>
  <p:transition advClick="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428733AE-26D9-4198-8667-E691A1DB50D7}" type="datetime8">
              <a:rPr lang="en-US"/>
              <a:pPr/>
              <a:t>11/12/2013 2:17 PM</a:t>
            </a:fld>
            <a:endParaRPr lang="en-US"/>
          </a:p>
        </p:txBody>
      </p:sp>
      <p:sp>
        <p:nvSpPr>
          <p:cNvPr id="8" name="Footer Placeholder 7"/>
          <p:cNvSpPr>
            <a:spLocks noGrp="1"/>
          </p:cNvSpPr>
          <p:nvPr>
            <p:ph type="ftr" sz="quarter" idx="11"/>
          </p:nvPr>
        </p:nvSpPr>
        <p:spPr/>
        <p:txBody>
          <a:bodyPr/>
          <a:lstStyle>
            <a:lvl1pPr>
              <a:defRPr/>
            </a:lvl1pPr>
          </a:lstStyle>
          <a:p>
            <a:r>
              <a:rPr lang="en-US"/>
              <a:t>Ghazala Amin, P.E, PMP</a:t>
            </a:r>
          </a:p>
        </p:txBody>
      </p:sp>
      <p:sp>
        <p:nvSpPr>
          <p:cNvPr id="9" name="Slide Number Placeholder 8"/>
          <p:cNvSpPr>
            <a:spLocks noGrp="1"/>
          </p:cNvSpPr>
          <p:nvPr>
            <p:ph type="sldNum" sz="quarter" idx="12"/>
          </p:nvPr>
        </p:nvSpPr>
        <p:spPr/>
        <p:txBody>
          <a:bodyPr/>
          <a:lstStyle>
            <a:lvl1pPr>
              <a:defRPr/>
            </a:lvl1pPr>
          </a:lstStyle>
          <a:p>
            <a:fld id="{0B902145-6973-44F4-829F-6B79BD45BC8F}" type="slidenum">
              <a:rPr lang="en-US"/>
              <a:pPr/>
              <a:t>‹#›</a:t>
            </a:fld>
            <a:endParaRPr lang="en-US"/>
          </a:p>
        </p:txBody>
      </p:sp>
    </p:spTree>
  </p:cSld>
  <p:clrMapOvr>
    <a:masterClrMapping/>
  </p:clrMapOvr>
  <p:transition advClick="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2F422935-B056-4D3A-A70F-BF38F4BAA345}" type="datetime8">
              <a:rPr lang="en-US"/>
              <a:pPr/>
              <a:t>11/12/2013 2:17 PM</a:t>
            </a:fld>
            <a:endParaRPr lang="en-US"/>
          </a:p>
        </p:txBody>
      </p:sp>
      <p:sp>
        <p:nvSpPr>
          <p:cNvPr id="4" name="Footer Placeholder 3"/>
          <p:cNvSpPr>
            <a:spLocks noGrp="1"/>
          </p:cNvSpPr>
          <p:nvPr>
            <p:ph type="ftr" sz="quarter" idx="11"/>
          </p:nvPr>
        </p:nvSpPr>
        <p:spPr/>
        <p:txBody>
          <a:bodyPr/>
          <a:lstStyle>
            <a:lvl1pPr>
              <a:defRPr/>
            </a:lvl1pPr>
          </a:lstStyle>
          <a:p>
            <a:r>
              <a:rPr lang="en-US"/>
              <a:t>Ghazala Amin, P.E, PMP</a:t>
            </a:r>
          </a:p>
        </p:txBody>
      </p:sp>
      <p:sp>
        <p:nvSpPr>
          <p:cNvPr id="5" name="Slide Number Placeholder 4"/>
          <p:cNvSpPr>
            <a:spLocks noGrp="1"/>
          </p:cNvSpPr>
          <p:nvPr>
            <p:ph type="sldNum" sz="quarter" idx="12"/>
          </p:nvPr>
        </p:nvSpPr>
        <p:spPr/>
        <p:txBody>
          <a:bodyPr/>
          <a:lstStyle>
            <a:lvl1pPr>
              <a:defRPr/>
            </a:lvl1pPr>
          </a:lstStyle>
          <a:p>
            <a:fld id="{56821E13-A992-4AC3-B16E-4E4F5A07A922}" type="slidenum">
              <a:rPr lang="en-US"/>
              <a:pPr/>
              <a:t>‹#›</a:t>
            </a:fld>
            <a:endParaRPr lang="en-US"/>
          </a:p>
        </p:txBody>
      </p:sp>
    </p:spTree>
  </p:cSld>
  <p:clrMapOvr>
    <a:masterClrMapping/>
  </p:clrMapOvr>
  <p:transition advClick="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90428E8B-59A0-4234-98CE-3F6E65758BEC}" type="datetime8">
              <a:rPr lang="en-US"/>
              <a:pPr/>
              <a:t>11/12/2013 2:17 PM</a:t>
            </a:fld>
            <a:endParaRPr lang="en-US"/>
          </a:p>
        </p:txBody>
      </p:sp>
      <p:sp>
        <p:nvSpPr>
          <p:cNvPr id="3" name="Footer Placeholder 2"/>
          <p:cNvSpPr>
            <a:spLocks noGrp="1"/>
          </p:cNvSpPr>
          <p:nvPr>
            <p:ph type="ftr" sz="quarter" idx="11"/>
          </p:nvPr>
        </p:nvSpPr>
        <p:spPr/>
        <p:txBody>
          <a:bodyPr/>
          <a:lstStyle>
            <a:lvl1pPr>
              <a:defRPr/>
            </a:lvl1pPr>
          </a:lstStyle>
          <a:p>
            <a:r>
              <a:rPr lang="en-US"/>
              <a:t>Ghazala Amin, P.E, PMP</a:t>
            </a:r>
          </a:p>
        </p:txBody>
      </p:sp>
      <p:sp>
        <p:nvSpPr>
          <p:cNvPr id="4" name="Slide Number Placeholder 3"/>
          <p:cNvSpPr>
            <a:spLocks noGrp="1"/>
          </p:cNvSpPr>
          <p:nvPr>
            <p:ph type="sldNum" sz="quarter" idx="12"/>
          </p:nvPr>
        </p:nvSpPr>
        <p:spPr/>
        <p:txBody>
          <a:bodyPr/>
          <a:lstStyle>
            <a:lvl1pPr>
              <a:defRPr/>
            </a:lvl1pPr>
          </a:lstStyle>
          <a:p>
            <a:fld id="{3EA82287-885A-4E6F-9773-B469952146F5}" type="slidenum">
              <a:rPr lang="en-US"/>
              <a:pPr/>
              <a:t>‹#›</a:t>
            </a:fld>
            <a:endParaRPr lang="en-US"/>
          </a:p>
        </p:txBody>
      </p:sp>
    </p:spTree>
  </p:cSld>
  <p:clrMapOvr>
    <a:masterClrMapping/>
  </p:clrMapOvr>
  <p:transition advClick="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A1E0F11-2EFF-4141-B3FD-F3498EB3CD1A}" type="datetime8">
              <a:rPr lang="en-US"/>
              <a:pPr/>
              <a:t>11/12/2013 2:17 PM</a:t>
            </a:fld>
            <a:endParaRPr lang="en-US"/>
          </a:p>
        </p:txBody>
      </p:sp>
      <p:sp>
        <p:nvSpPr>
          <p:cNvPr id="6" name="Footer Placeholder 5"/>
          <p:cNvSpPr>
            <a:spLocks noGrp="1"/>
          </p:cNvSpPr>
          <p:nvPr>
            <p:ph type="ftr" sz="quarter" idx="11"/>
          </p:nvPr>
        </p:nvSpPr>
        <p:spPr/>
        <p:txBody>
          <a:bodyPr/>
          <a:lstStyle>
            <a:lvl1pPr>
              <a:defRPr/>
            </a:lvl1pPr>
          </a:lstStyle>
          <a:p>
            <a:r>
              <a:rPr lang="en-US"/>
              <a:t>Ghazala Amin, P.E, PMP</a:t>
            </a:r>
          </a:p>
        </p:txBody>
      </p:sp>
      <p:sp>
        <p:nvSpPr>
          <p:cNvPr id="7" name="Slide Number Placeholder 6"/>
          <p:cNvSpPr>
            <a:spLocks noGrp="1"/>
          </p:cNvSpPr>
          <p:nvPr>
            <p:ph type="sldNum" sz="quarter" idx="12"/>
          </p:nvPr>
        </p:nvSpPr>
        <p:spPr/>
        <p:txBody>
          <a:bodyPr/>
          <a:lstStyle>
            <a:lvl1pPr>
              <a:defRPr/>
            </a:lvl1pPr>
          </a:lstStyle>
          <a:p>
            <a:fld id="{A2FF8124-06B2-499F-948B-874F574E64F4}" type="slidenum">
              <a:rPr lang="en-US"/>
              <a:pPr/>
              <a:t>‹#›</a:t>
            </a:fld>
            <a:endParaRPr lang="en-US"/>
          </a:p>
        </p:txBody>
      </p:sp>
    </p:spTree>
  </p:cSld>
  <p:clrMapOvr>
    <a:masterClrMapping/>
  </p:clrMapOvr>
  <p:transition advClick="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714FD15-12A3-4796-BAC1-CA799EC84D33}" type="datetime8">
              <a:rPr lang="en-US"/>
              <a:pPr/>
              <a:t>11/12/2013 2:17 PM</a:t>
            </a:fld>
            <a:endParaRPr lang="en-US"/>
          </a:p>
        </p:txBody>
      </p:sp>
      <p:sp>
        <p:nvSpPr>
          <p:cNvPr id="6" name="Footer Placeholder 5"/>
          <p:cNvSpPr>
            <a:spLocks noGrp="1"/>
          </p:cNvSpPr>
          <p:nvPr>
            <p:ph type="ftr" sz="quarter" idx="11"/>
          </p:nvPr>
        </p:nvSpPr>
        <p:spPr/>
        <p:txBody>
          <a:bodyPr/>
          <a:lstStyle>
            <a:lvl1pPr>
              <a:defRPr/>
            </a:lvl1pPr>
          </a:lstStyle>
          <a:p>
            <a:r>
              <a:rPr lang="en-US"/>
              <a:t>Ghazala Amin, P.E, PMP</a:t>
            </a:r>
          </a:p>
        </p:txBody>
      </p:sp>
      <p:sp>
        <p:nvSpPr>
          <p:cNvPr id="7" name="Slide Number Placeholder 6"/>
          <p:cNvSpPr>
            <a:spLocks noGrp="1"/>
          </p:cNvSpPr>
          <p:nvPr>
            <p:ph type="sldNum" sz="quarter" idx="12"/>
          </p:nvPr>
        </p:nvSpPr>
        <p:spPr/>
        <p:txBody>
          <a:bodyPr/>
          <a:lstStyle>
            <a:lvl1pPr>
              <a:defRPr/>
            </a:lvl1pPr>
          </a:lstStyle>
          <a:p>
            <a:fld id="{B939352B-375E-4C2A-8284-286C020E8DB0}" type="slidenum">
              <a:rPr lang="en-US"/>
              <a:pPr/>
              <a:t>‹#›</a:t>
            </a:fld>
            <a:endParaRPr lang="en-US"/>
          </a:p>
        </p:txBody>
      </p:sp>
    </p:spTree>
  </p:cSld>
  <p:clrMapOvr>
    <a:masterClrMapping/>
  </p:clrMapOvr>
  <p:transition advClick="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7A04318-C013-46A2-B016-19D4E88477A2}" type="datetime8">
              <a:rPr lang="en-US"/>
              <a:pPr/>
              <a:t>11/12/2013 2:17 PM</a:t>
            </a:fld>
            <a:endParaRPr lang="en-US"/>
          </a:p>
        </p:txBody>
      </p:sp>
      <p:sp>
        <p:nvSpPr>
          <p:cNvPr id="5" name="Footer Placeholder 4"/>
          <p:cNvSpPr>
            <a:spLocks noGrp="1"/>
          </p:cNvSpPr>
          <p:nvPr>
            <p:ph type="ftr" sz="quarter" idx="11"/>
          </p:nvPr>
        </p:nvSpPr>
        <p:spPr/>
        <p:txBody>
          <a:bodyPr/>
          <a:lstStyle>
            <a:lvl1pPr>
              <a:defRPr/>
            </a:lvl1pPr>
          </a:lstStyle>
          <a:p>
            <a:r>
              <a:rPr lang="en-US"/>
              <a:t>Ghazala Amin, P.E, PMP</a:t>
            </a:r>
          </a:p>
        </p:txBody>
      </p:sp>
      <p:sp>
        <p:nvSpPr>
          <p:cNvPr id="6" name="Slide Number Placeholder 5"/>
          <p:cNvSpPr>
            <a:spLocks noGrp="1"/>
          </p:cNvSpPr>
          <p:nvPr>
            <p:ph type="sldNum" sz="quarter" idx="12"/>
          </p:nvPr>
        </p:nvSpPr>
        <p:spPr/>
        <p:txBody>
          <a:bodyPr/>
          <a:lstStyle>
            <a:lvl1pPr>
              <a:defRPr/>
            </a:lvl1pPr>
          </a:lstStyle>
          <a:p>
            <a:fld id="{C1ACE035-0482-4F8E-A71D-72AA9E8AA09F}" type="slidenum">
              <a:rPr lang="en-US"/>
              <a:pPr/>
              <a:t>‹#›</a:t>
            </a:fld>
            <a:endParaRPr lang="en-US"/>
          </a:p>
        </p:txBody>
      </p:sp>
    </p:spTree>
  </p:cSld>
  <p:clrMapOvr>
    <a:masterClrMapping/>
  </p:clrMapOvr>
  <p:transition advClick="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C224A2A-4774-4F10-BABA-911D39546ACD}" type="datetime8">
              <a:rPr lang="en-US"/>
              <a:pPr/>
              <a:t>11/12/2013 2:17 PM</a:t>
            </a:fld>
            <a:endParaRPr lang="en-US"/>
          </a:p>
        </p:txBody>
      </p:sp>
      <p:sp>
        <p:nvSpPr>
          <p:cNvPr id="5" name="Footer Placeholder 4"/>
          <p:cNvSpPr>
            <a:spLocks noGrp="1"/>
          </p:cNvSpPr>
          <p:nvPr>
            <p:ph type="ftr" sz="quarter" idx="11"/>
          </p:nvPr>
        </p:nvSpPr>
        <p:spPr/>
        <p:txBody>
          <a:bodyPr/>
          <a:lstStyle>
            <a:lvl1pPr>
              <a:defRPr/>
            </a:lvl1pPr>
          </a:lstStyle>
          <a:p>
            <a:r>
              <a:rPr lang="en-US"/>
              <a:t>Ghazala Amin, P.E, PMP</a:t>
            </a:r>
          </a:p>
        </p:txBody>
      </p:sp>
      <p:sp>
        <p:nvSpPr>
          <p:cNvPr id="6" name="Slide Number Placeholder 5"/>
          <p:cNvSpPr>
            <a:spLocks noGrp="1"/>
          </p:cNvSpPr>
          <p:nvPr>
            <p:ph type="sldNum" sz="quarter" idx="12"/>
          </p:nvPr>
        </p:nvSpPr>
        <p:spPr/>
        <p:txBody>
          <a:bodyPr/>
          <a:lstStyle>
            <a:lvl1pPr>
              <a:defRPr/>
            </a:lvl1pPr>
          </a:lstStyle>
          <a:p>
            <a:fld id="{8647DC51-82DB-4040-A104-3D05B7A88F50}" type="slidenum">
              <a:rPr lang="en-US"/>
              <a:pPr/>
              <a:t>‹#›</a:t>
            </a:fld>
            <a:endParaRPr lang="en-US"/>
          </a:p>
        </p:txBody>
      </p:sp>
    </p:spTree>
  </p:cSld>
  <p:clrMapOvr>
    <a:masterClrMapping/>
  </p:clrMapOvr>
  <p:transition advClick="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advClick="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advClick="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advClick="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advClick="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6914"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166915" name="Rectangle 3"/>
          <p:cNvSpPr>
            <a:spLocks noGrp="1" noChangeArrowheads="1"/>
          </p:cNvSpPr>
          <p:nvPr>
            <p:ph type="subTitle" idx="1"/>
          </p:nvPr>
        </p:nvSpPr>
        <p:spPr>
          <a:xfrm>
            <a:off x="1371600" y="3886200"/>
            <a:ext cx="6400800" cy="1752600"/>
          </a:xfrm>
        </p:spPr>
        <p:txBody>
          <a:bodyPr/>
          <a:lstStyle>
            <a:lvl1pPr marL="0" indent="0" algn="ctr">
              <a:buFont typeface="EDS" charset="0"/>
              <a:buNone/>
              <a:defRPr/>
            </a:lvl1pPr>
          </a:lstStyle>
          <a:p>
            <a:r>
              <a:rPr lang="en-US"/>
              <a:t>Click to edit Master subtitle style</a:t>
            </a:r>
          </a:p>
        </p:txBody>
      </p:sp>
      <p:sp>
        <p:nvSpPr>
          <p:cNvPr id="166916" name="Line 4"/>
          <p:cNvSpPr>
            <a:spLocks noChangeShapeType="1"/>
          </p:cNvSpPr>
          <p:nvPr/>
        </p:nvSpPr>
        <p:spPr bwMode="auto">
          <a:xfrm>
            <a:off x="709613" y="1143000"/>
            <a:ext cx="7726362" cy="0"/>
          </a:xfrm>
          <a:prstGeom prst="line">
            <a:avLst/>
          </a:prstGeom>
          <a:noFill/>
          <a:ln w="25400">
            <a:solidFill>
              <a:schemeClr val="bg2"/>
            </a:solidFill>
            <a:round/>
            <a:headEnd/>
            <a:tailEnd/>
          </a:ln>
          <a:effectLst/>
        </p:spPr>
        <p:txBody>
          <a:bodyPr wrap="none" anchor="ctr"/>
          <a:lstStyle/>
          <a:p>
            <a:endParaRPr lang="en-US"/>
          </a:p>
        </p:txBody>
      </p:sp>
      <p:sp>
        <p:nvSpPr>
          <p:cNvPr id="166917" name="Rectangle 5"/>
          <p:cNvSpPr>
            <a:spLocks noChangeArrowheads="1"/>
          </p:cNvSpPr>
          <p:nvPr/>
        </p:nvSpPr>
        <p:spPr bwMode="auto">
          <a:xfrm>
            <a:off x="677863" y="6248400"/>
            <a:ext cx="7788275" cy="457200"/>
          </a:xfrm>
          <a:prstGeom prst="rect">
            <a:avLst/>
          </a:prstGeom>
          <a:noFill/>
          <a:ln w="12700">
            <a:noFill/>
            <a:miter lim="800000"/>
            <a:headEnd/>
            <a:tailEnd/>
          </a:ln>
          <a:effectLst/>
        </p:spPr>
        <p:txBody>
          <a:bodyPr wrap="none" anchor="ctr"/>
          <a:lstStyle/>
          <a:p>
            <a:endParaRPr lang="en-US"/>
          </a:p>
        </p:txBody>
      </p:sp>
      <p:sp>
        <p:nvSpPr>
          <p:cNvPr id="166918" name="Rectangle 6"/>
          <p:cNvSpPr>
            <a:spLocks noChangeArrowheads="1"/>
          </p:cNvSpPr>
          <p:nvPr/>
        </p:nvSpPr>
        <p:spPr bwMode="auto">
          <a:xfrm>
            <a:off x="914400" y="6400800"/>
            <a:ext cx="7620000" cy="241300"/>
          </a:xfrm>
          <a:prstGeom prst="rect">
            <a:avLst/>
          </a:prstGeom>
          <a:noFill/>
          <a:ln w="12700">
            <a:noFill/>
            <a:miter lim="800000"/>
            <a:headEnd/>
            <a:tailEnd/>
          </a:ln>
          <a:effectLst/>
        </p:spPr>
        <p:txBody>
          <a:bodyPr lIns="90488" tIns="44450" rIns="90488" bIns="44450">
            <a:spAutoFit/>
          </a:bodyPr>
          <a:lstStyle/>
          <a:p>
            <a:fld id="{A994866D-6715-47BE-A3B9-E0B71C2F9D65}" type="slidenum">
              <a:rPr lang="en-US" sz="1000">
                <a:latin typeface="Arial" pitchFamily="34" charset="0"/>
              </a:rPr>
              <a:pPr/>
              <a:t>‹#›</a:t>
            </a:fld>
            <a:endParaRPr lang="en-US" sz="1000">
              <a:latin typeface="Arial" pitchFamily="34" charset="0"/>
            </a:endParaRPr>
          </a:p>
        </p:txBody>
      </p:sp>
    </p:spTree>
  </p:cSld>
  <p:clrMapOvr>
    <a:masterClrMapping/>
  </p:clrMapOvr>
  <p:transition advClick="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advClick="0">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514600"/>
            <a:ext cx="38100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514600"/>
            <a:ext cx="38100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advClick="0">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advClick="0">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advClick="0">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advClick="0">
    <p:rand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advClick="0">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advClick="0">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advClick="0">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advClick="0">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advClick="0">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advClick="0">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advClick="0">
    <p:rand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advClick="0">
    <p:rand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advClick="0">
    <p:rand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advClick="0">
    <p:rand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p:rand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advClick="0">
    <p:rand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advClick="0">
    <p:rand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6FF4CD6F-80D6-465E-956B-E81F0BC4DD97}" type="datetime8">
              <a:rPr lang="en-US"/>
              <a:pPr/>
              <a:t>11/12/2013 2:17 PM</a:t>
            </a:fld>
            <a:endParaRPr lang="en-US"/>
          </a:p>
        </p:txBody>
      </p:sp>
      <p:sp>
        <p:nvSpPr>
          <p:cNvPr id="5" name="Footer Placeholder 4"/>
          <p:cNvSpPr>
            <a:spLocks noGrp="1"/>
          </p:cNvSpPr>
          <p:nvPr>
            <p:ph type="ftr" sz="quarter" idx="11"/>
          </p:nvPr>
        </p:nvSpPr>
        <p:spPr/>
        <p:txBody>
          <a:bodyPr/>
          <a:lstStyle>
            <a:lvl1pPr>
              <a:defRPr/>
            </a:lvl1pPr>
          </a:lstStyle>
          <a:p>
            <a:r>
              <a:rPr lang="en-US"/>
              <a:t>Ghazala Amin, P.E, PMP</a:t>
            </a:r>
          </a:p>
        </p:txBody>
      </p:sp>
      <p:sp>
        <p:nvSpPr>
          <p:cNvPr id="6" name="Slide Number Placeholder 5"/>
          <p:cNvSpPr>
            <a:spLocks noGrp="1"/>
          </p:cNvSpPr>
          <p:nvPr>
            <p:ph type="sldNum" sz="quarter" idx="12"/>
          </p:nvPr>
        </p:nvSpPr>
        <p:spPr/>
        <p:txBody>
          <a:bodyPr/>
          <a:lstStyle>
            <a:lvl1pPr>
              <a:defRPr/>
            </a:lvl1pPr>
          </a:lstStyle>
          <a:p>
            <a:fld id="{BB536701-39C9-4B71-AE19-C75FF97578DB}" type="slidenum">
              <a:rPr lang="en-US"/>
              <a:pPr/>
              <a:t>‹#›</a:t>
            </a:fld>
            <a:endParaRPr lang="en-US"/>
          </a:p>
        </p:txBody>
      </p:sp>
    </p:spTree>
  </p:cSld>
  <p:clrMapOvr>
    <a:masterClrMapping/>
  </p:clrMapOvr>
  <p:transition>
    <p:random/>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6E86879-B2C7-4914-937F-BC2FF037FAE8}" type="datetime8">
              <a:rPr lang="en-US"/>
              <a:pPr/>
              <a:t>11/12/2013 2:17 PM</a:t>
            </a:fld>
            <a:endParaRPr lang="en-US"/>
          </a:p>
        </p:txBody>
      </p:sp>
      <p:sp>
        <p:nvSpPr>
          <p:cNvPr id="5" name="Footer Placeholder 4"/>
          <p:cNvSpPr>
            <a:spLocks noGrp="1"/>
          </p:cNvSpPr>
          <p:nvPr>
            <p:ph type="ftr" sz="quarter" idx="11"/>
          </p:nvPr>
        </p:nvSpPr>
        <p:spPr/>
        <p:txBody>
          <a:bodyPr/>
          <a:lstStyle>
            <a:lvl1pPr>
              <a:defRPr/>
            </a:lvl1pPr>
          </a:lstStyle>
          <a:p>
            <a:r>
              <a:rPr lang="en-US"/>
              <a:t>Ghazala Amin, P.E, PMP</a:t>
            </a:r>
          </a:p>
        </p:txBody>
      </p:sp>
      <p:sp>
        <p:nvSpPr>
          <p:cNvPr id="6" name="Slide Number Placeholder 5"/>
          <p:cNvSpPr>
            <a:spLocks noGrp="1"/>
          </p:cNvSpPr>
          <p:nvPr>
            <p:ph type="sldNum" sz="quarter" idx="12"/>
          </p:nvPr>
        </p:nvSpPr>
        <p:spPr/>
        <p:txBody>
          <a:bodyPr/>
          <a:lstStyle>
            <a:lvl1pPr>
              <a:defRPr/>
            </a:lvl1pPr>
          </a:lstStyle>
          <a:p>
            <a:fld id="{3E9E9754-27FB-42CD-9ED6-F43429C6F1F7}" type="slidenum">
              <a:rPr lang="en-US"/>
              <a:pPr/>
              <a:t>‹#›</a:t>
            </a:fld>
            <a:endParaRPr lang="en-US"/>
          </a:p>
        </p:txBody>
      </p:sp>
    </p:spTree>
  </p:cSld>
  <p:clrMapOvr>
    <a:masterClrMapping/>
  </p:clrMapOvr>
  <p:transition>
    <p:random/>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D5F3E792-64BC-4B65-9517-0CCAB7B35337}" type="datetime8">
              <a:rPr lang="en-US"/>
              <a:pPr/>
              <a:t>11/12/2013 2:17 PM</a:t>
            </a:fld>
            <a:endParaRPr lang="en-US"/>
          </a:p>
        </p:txBody>
      </p:sp>
      <p:sp>
        <p:nvSpPr>
          <p:cNvPr id="5" name="Footer Placeholder 4"/>
          <p:cNvSpPr>
            <a:spLocks noGrp="1"/>
          </p:cNvSpPr>
          <p:nvPr>
            <p:ph type="ftr" sz="quarter" idx="11"/>
          </p:nvPr>
        </p:nvSpPr>
        <p:spPr/>
        <p:txBody>
          <a:bodyPr/>
          <a:lstStyle>
            <a:lvl1pPr>
              <a:defRPr/>
            </a:lvl1pPr>
          </a:lstStyle>
          <a:p>
            <a:r>
              <a:rPr lang="en-US"/>
              <a:t>Ghazala Amin, P.E, PMP</a:t>
            </a:r>
          </a:p>
        </p:txBody>
      </p:sp>
      <p:sp>
        <p:nvSpPr>
          <p:cNvPr id="6" name="Slide Number Placeholder 5"/>
          <p:cNvSpPr>
            <a:spLocks noGrp="1"/>
          </p:cNvSpPr>
          <p:nvPr>
            <p:ph type="sldNum" sz="quarter" idx="12"/>
          </p:nvPr>
        </p:nvSpPr>
        <p:spPr/>
        <p:txBody>
          <a:bodyPr/>
          <a:lstStyle>
            <a:lvl1pPr>
              <a:defRPr/>
            </a:lvl1pPr>
          </a:lstStyle>
          <a:p>
            <a:fld id="{758DAE8E-EE8D-4343-96F5-B5A901C5F65C}" type="slidenum">
              <a:rPr lang="en-US"/>
              <a:pPr/>
              <a:t>‹#›</a:t>
            </a:fld>
            <a:endParaRPr lang="en-US"/>
          </a:p>
        </p:txBody>
      </p:sp>
    </p:spTree>
  </p:cSld>
  <p:clrMapOvr>
    <a:masterClrMapping/>
  </p:clrMapOvr>
  <p:transition>
    <p:random/>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A5B54042-7F6A-4C9C-82AB-18036FAD2E70}" type="datetime8">
              <a:rPr lang="en-US"/>
              <a:pPr/>
              <a:t>11/12/2013 2:17 PM</a:t>
            </a:fld>
            <a:endParaRPr lang="en-US"/>
          </a:p>
        </p:txBody>
      </p:sp>
      <p:sp>
        <p:nvSpPr>
          <p:cNvPr id="6" name="Footer Placeholder 5"/>
          <p:cNvSpPr>
            <a:spLocks noGrp="1"/>
          </p:cNvSpPr>
          <p:nvPr>
            <p:ph type="ftr" sz="quarter" idx="11"/>
          </p:nvPr>
        </p:nvSpPr>
        <p:spPr/>
        <p:txBody>
          <a:bodyPr/>
          <a:lstStyle>
            <a:lvl1pPr>
              <a:defRPr/>
            </a:lvl1pPr>
          </a:lstStyle>
          <a:p>
            <a:r>
              <a:rPr lang="en-US"/>
              <a:t>Ghazala Amin, P.E, PMP</a:t>
            </a:r>
          </a:p>
        </p:txBody>
      </p:sp>
      <p:sp>
        <p:nvSpPr>
          <p:cNvPr id="7" name="Slide Number Placeholder 6"/>
          <p:cNvSpPr>
            <a:spLocks noGrp="1"/>
          </p:cNvSpPr>
          <p:nvPr>
            <p:ph type="sldNum" sz="quarter" idx="12"/>
          </p:nvPr>
        </p:nvSpPr>
        <p:spPr/>
        <p:txBody>
          <a:bodyPr/>
          <a:lstStyle>
            <a:lvl1pPr>
              <a:defRPr/>
            </a:lvl1pPr>
          </a:lstStyle>
          <a:p>
            <a:fld id="{1CEF9010-1529-4076-A159-AA16EB0988A5}" type="slidenum">
              <a:rPr lang="en-US"/>
              <a:pPr/>
              <a:t>‹#›</a:t>
            </a:fld>
            <a:endParaRPr lang="en-US"/>
          </a:p>
        </p:txBody>
      </p:sp>
    </p:spTree>
  </p:cSld>
  <p:clrMapOvr>
    <a:masterClrMapping/>
  </p:clrMapOvr>
  <p:transition>
    <p:random/>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52101095-B166-46F2-AB84-36A68841606E}" type="datetime8">
              <a:rPr lang="en-US"/>
              <a:pPr/>
              <a:t>11/12/2013 2:17 PM</a:t>
            </a:fld>
            <a:endParaRPr lang="en-US"/>
          </a:p>
        </p:txBody>
      </p:sp>
      <p:sp>
        <p:nvSpPr>
          <p:cNvPr id="8" name="Footer Placeholder 7"/>
          <p:cNvSpPr>
            <a:spLocks noGrp="1"/>
          </p:cNvSpPr>
          <p:nvPr>
            <p:ph type="ftr" sz="quarter" idx="11"/>
          </p:nvPr>
        </p:nvSpPr>
        <p:spPr/>
        <p:txBody>
          <a:bodyPr/>
          <a:lstStyle>
            <a:lvl1pPr>
              <a:defRPr/>
            </a:lvl1pPr>
          </a:lstStyle>
          <a:p>
            <a:r>
              <a:rPr lang="en-US"/>
              <a:t>Ghazala Amin, P.E, PMP</a:t>
            </a:r>
          </a:p>
        </p:txBody>
      </p:sp>
      <p:sp>
        <p:nvSpPr>
          <p:cNvPr id="9" name="Slide Number Placeholder 8"/>
          <p:cNvSpPr>
            <a:spLocks noGrp="1"/>
          </p:cNvSpPr>
          <p:nvPr>
            <p:ph type="sldNum" sz="quarter" idx="12"/>
          </p:nvPr>
        </p:nvSpPr>
        <p:spPr/>
        <p:txBody>
          <a:bodyPr/>
          <a:lstStyle>
            <a:lvl1pPr>
              <a:defRPr/>
            </a:lvl1pPr>
          </a:lstStyle>
          <a:p>
            <a:fld id="{7BFA6F76-06C8-490A-B4EE-8E8C223D1FD0}" type="slidenum">
              <a:rPr lang="en-US"/>
              <a:pPr/>
              <a:t>‹#›</a:t>
            </a:fld>
            <a:endParaRPr lang="en-US"/>
          </a:p>
        </p:txBody>
      </p:sp>
    </p:spTree>
  </p:cSld>
  <p:clrMapOvr>
    <a:masterClrMapping/>
  </p:clrMapOvr>
  <p:transition>
    <p:random/>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58A4CB2F-9AEA-4671-8C2B-2B05BD18183C}" type="datetime8">
              <a:rPr lang="en-US"/>
              <a:pPr/>
              <a:t>11/12/2013 2:17 PM</a:t>
            </a:fld>
            <a:endParaRPr lang="en-US"/>
          </a:p>
        </p:txBody>
      </p:sp>
      <p:sp>
        <p:nvSpPr>
          <p:cNvPr id="4" name="Footer Placeholder 3"/>
          <p:cNvSpPr>
            <a:spLocks noGrp="1"/>
          </p:cNvSpPr>
          <p:nvPr>
            <p:ph type="ftr" sz="quarter" idx="11"/>
          </p:nvPr>
        </p:nvSpPr>
        <p:spPr/>
        <p:txBody>
          <a:bodyPr/>
          <a:lstStyle>
            <a:lvl1pPr>
              <a:defRPr/>
            </a:lvl1pPr>
          </a:lstStyle>
          <a:p>
            <a:r>
              <a:rPr lang="en-US"/>
              <a:t>Ghazala Amin, P.E, PMP</a:t>
            </a:r>
          </a:p>
        </p:txBody>
      </p:sp>
      <p:sp>
        <p:nvSpPr>
          <p:cNvPr id="5" name="Slide Number Placeholder 4"/>
          <p:cNvSpPr>
            <a:spLocks noGrp="1"/>
          </p:cNvSpPr>
          <p:nvPr>
            <p:ph type="sldNum" sz="quarter" idx="12"/>
          </p:nvPr>
        </p:nvSpPr>
        <p:spPr/>
        <p:txBody>
          <a:bodyPr/>
          <a:lstStyle>
            <a:lvl1pPr>
              <a:defRPr/>
            </a:lvl1pPr>
          </a:lstStyle>
          <a:p>
            <a:fld id="{60B40C0A-2EDE-4464-93F9-FA95A0BC0268}" type="slidenum">
              <a:rPr lang="en-US"/>
              <a:pPr/>
              <a:t>‹#›</a:t>
            </a:fld>
            <a:endParaRPr lang="en-US"/>
          </a:p>
        </p:txBody>
      </p:sp>
    </p:spTree>
  </p:cSld>
  <p:clrMapOvr>
    <a:masterClrMapping/>
  </p:clrMapOvr>
  <p:transition>
    <p:random/>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76ECB5E-C253-4F9A-B880-121DAD6773F4}" type="datetime8">
              <a:rPr lang="en-US"/>
              <a:pPr/>
              <a:t>11/12/2013 2:17 PM</a:t>
            </a:fld>
            <a:endParaRPr lang="en-US"/>
          </a:p>
        </p:txBody>
      </p:sp>
      <p:sp>
        <p:nvSpPr>
          <p:cNvPr id="3" name="Footer Placeholder 2"/>
          <p:cNvSpPr>
            <a:spLocks noGrp="1"/>
          </p:cNvSpPr>
          <p:nvPr>
            <p:ph type="ftr" sz="quarter" idx="11"/>
          </p:nvPr>
        </p:nvSpPr>
        <p:spPr/>
        <p:txBody>
          <a:bodyPr/>
          <a:lstStyle>
            <a:lvl1pPr>
              <a:defRPr/>
            </a:lvl1pPr>
          </a:lstStyle>
          <a:p>
            <a:r>
              <a:rPr lang="en-US"/>
              <a:t>Ghazala Amin, P.E, PMP</a:t>
            </a:r>
          </a:p>
        </p:txBody>
      </p:sp>
      <p:sp>
        <p:nvSpPr>
          <p:cNvPr id="4" name="Slide Number Placeholder 3"/>
          <p:cNvSpPr>
            <a:spLocks noGrp="1"/>
          </p:cNvSpPr>
          <p:nvPr>
            <p:ph type="sldNum" sz="quarter" idx="12"/>
          </p:nvPr>
        </p:nvSpPr>
        <p:spPr/>
        <p:txBody>
          <a:bodyPr/>
          <a:lstStyle>
            <a:lvl1pPr>
              <a:defRPr/>
            </a:lvl1pPr>
          </a:lstStyle>
          <a:p>
            <a:fld id="{A3CFE16A-9E5F-464C-84BD-31833EAB5FE4}" type="slidenum">
              <a:rPr lang="en-US"/>
              <a:pPr/>
              <a:t>‹#›</a:t>
            </a:fld>
            <a:endParaRPr lang="en-US"/>
          </a:p>
        </p:txBody>
      </p:sp>
    </p:spTree>
  </p:cSld>
  <p:clrMapOvr>
    <a:masterClrMapping/>
  </p:clrMapOvr>
  <p:transition>
    <p:random/>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BAA5BDD0-71FA-4FC8-811E-A2FFEE9945AD}" type="datetime8">
              <a:rPr lang="en-US"/>
              <a:pPr/>
              <a:t>11/12/2013 2:17 PM</a:t>
            </a:fld>
            <a:endParaRPr lang="en-US"/>
          </a:p>
        </p:txBody>
      </p:sp>
      <p:sp>
        <p:nvSpPr>
          <p:cNvPr id="6" name="Footer Placeholder 5"/>
          <p:cNvSpPr>
            <a:spLocks noGrp="1"/>
          </p:cNvSpPr>
          <p:nvPr>
            <p:ph type="ftr" sz="quarter" idx="11"/>
          </p:nvPr>
        </p:nvSpPr>
        <p:spPr/>
        <p:txBody>
          <a:bodyPr/>
          <a:lstStyle>
            <a:lvl1pPr>
              <a:defRPr/>
            </a:lvl1pPr>
          </a:lstStyle>
          <a:p>
            <a:r>
              <a:rPr lang="en-US"/>
              <a:t>Ghazala Amin, P.E, PMP</a:t>
            </a:r>
          </a:p>
        </p:txBody>
      </p:sp>
      <p:sp>
        <p:nvSpPr>
          <p:cNvPr id="7" name="Slide Number Placeholder 6"/>
          <p:cNvSpPr>
            <a:spLocks noGrp="1"/>
          </p:cNvSpPr>
          <p:nvPr>
            <p:ph type="sldNum" sz="quarter" idx="12"/>
          </p:nvPr>
        </p:nvSpPr>
        <p:spPr/>
        <p:txBody>
          <a:bodyPr/>
          <a:lstStyle>
            <a:lvl1pPr>
              <a:defRPr/>
            </a:lvl1pPr>
          </a:lstStyle>
          <a:p>
            <a:fld id="{5F2A281C-E259-4090-9D30-C5B4D1D87874}" type="slidenum">
              <a:rPr lang="en-US"/>
              <a:pPr/>
              <a:t>‹#›</a:t>
            </a:fld>
            <a:endParaRPr lang="en-US"/>
          </a:p>
        </p:txBody>
      </p:sp>
    </p:spTree>
  </p:cSld>
  <p:clrMapOvr>
    <a:masterClrMapping/>
  </p:clrMapOvr>
  <p:transition>
    <p:random/>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0C3419B-CD20-4577-872E-2C75590B1031}" type="datetime8">
              <a:rPr lang="en-US"/>
              <a:pPr/>
              <a:t>11/12/2013 2:17 PM</a:t>
            </a:fld>
            <a:endParaRPr lang="en-US"/>
          </a:p>
        </p:txBody>
      </p:sp>
      <p:sp>
        <p:nvSpPr>
          <p:cNvPr id="6" name="Footer Placeholder 5"/>
          <p:cNvSpPr>
            <a:spLocks noGrp="1"/>
          </p:cNvSpPr>
          <p:nvPr>
            <p:ph type="ftr" sz="quarter" idx="11"/>
          </p:nvPr>
        </p:nvSpPr>
        <p:spPr/>
        <p:txBody>
          <a:bodyPr/>
          <a:lstStyle>
            <a:lvl1pPr>
              <a:defRPr/>
            </a:lvl1pPr>
          </a:lstStyle>
          <a:p>
            <a:r>
              <a:rPr lang="en-US"/>
              <a:t>Ghazala Amin, P.E, PMP</a:t>
            </a:r>
          </a:p>
        </p:txBody>
      </p:sp>
      <p:sp>
        <p:nvSpPr>
          <p:cNvPr id="7" name="Slide Number Placeholder 6"/>
          <p:cNvSpPr>
            <a:spLocks noGrp="1"/>
          </p:cNvSpPr>
          <p:nvPr>
            <p:ph type="sldNum" sz="quarter" idx="12"/>
          </p:nvPr>
        </p:nvSpPr>
        <p:spPr/>
        <p:txBody>
          <a:bodyPr/>
          <a:lstStyle>
            <a:lvl1pPr>
              <a:defRPr/>
            </a:lvl1pPr>
          </a:lstStyle>
          <a:p>
            <a:fld id="{E13D81BA-58C0-47C1-A00B-1855C167C9DC}" type="slidenum">
              <a:rPr lang="en-US"/>
              <a:pPr/>
              <a:t>‹#›</a:t>
            </a:fld>
            <a:endParaRPr lang="en-US"/>
          </a:p>
        </p:txBody>
      </p:sp>
    </p:spTree>
  </p:cSld>
  <p:clrMapOvr>
    <a:masterClrMapping/>
  </p:clrMapOvr>
  <p:transition>
    <p:random/>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36EECF6-9CAD-4EDC-B808-928B43720675}" type="datetime8">
              <a:rPr lang="en-US"/>
              <a:pPr/>
              <a:t>11/12/2013 2:17 PM</a:t>
            </a:fld>
            <a:endParaRPr lang="en-US"/>
          </a:p>
        </p:txBody>
      </p:sp>
      <p:sp>
        <p:nvSpPr>
          <p:cNvPr id="5" name="Footer Placeholder 4"/>
          <p:cNvSpPr>
            <a:spLocks noGrp="1"/>
          </p:cNvSpPr>
          <p:nvPr>
            <p:ph type="ftr" sz="quarter" idx="11"/>
          </p:nvPr>
        </p:nvSpPr>
        <p:spPr/>
        <p:txBody>
          <a:bodyPr/>
          <a:lstStyle>
            <a:lvl1pPr>
              <a:defRPr/>
            </a:lvl1pPr>
          </a:lstStyle>
          <a:p>
            <a:r>
              <a:rPr lang="en-US"/>
              <a:t>Ghazala Amin, P.E, PMP</a:t>
            </a:r>
          </a:p>
        </p:txBody>
      </p:sp>
      <p:sp>
        <p:nvSpPr>
          <p:cNvPr id="6" name="Slide Number Placeholder 5"/>
          <p:cNvSpPr>
            <a:spLocks noGrp="1"/>
          </p:cNvSpPr>
          <p:nvPr>
            <p:ph type="sldNum" sz="quarter" idx="12"/>
          </p:nvPr>
        </p:nvSpPr>
        <p:spPr/>
        <p:txBody>
          <a:bodyPr/>
          <a:lstStyle>
            <a:lvl1pPr>
              <a:defRPr/>
            </a:lvl1pPr>
          </a:lstStyle>
          <a:p>
            <a:fld id="{19DC16BA-8EBC-4945-947F-CC827B9B0032}" type="slidenum">
              <a:rPr lang="en-US"/>
              <a:pPr/>
              <a:t>‹#›</a:t>
            </a:fld>
            <a:endParaRPr lang="en-US"/>
          </a:p>
        </p:txBody>
      </p:sp>
    </p:spTree>
  </p:cSld>
  <p:clrMapOvr>
    <a:masterClrMapping/>
  </p:clrMapOvr>
  <p:transition>
    <p:random/>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CCB64B5-55C5-4A2B-879B-CCBF92A72FA8}" type="datetime8">
              <a:rPr lang="en-US"/>
              <a:pPr/>
              <a:t>11/12/2013 2:17 PM</a:t>
            </a:fld>
            <a:endParaRPr lang="en-US"/>
          </a:p>
        </p:txBody>
      </p:sp>
      <p:sp>
        <p:nvSpPr>
          <p:cNvPr id="5" name="Footer Placeholder 4"/>
          <p:cNvSpPr>
            <a:spLocks noGrp="1"/>
          </p:cNvSpPr>
          <p:nvPr>
            <p:ph type="ftr" sz="quarter" idx="11"/>
          </p:nvPr>
        </p:nvSpPr>
        <p:spPr/>
        <p:txBody>
          <a:bodyPr/>
          <a:lstStyle>
            <a:lvl1pPr>
              <a:defRPr/>
            </a:lvl1pPr>
          </a:lstStyle>
          <a:p>
            <a:r>
              <a:rPr lang="en-US"/>
              <a:t>Ghazala Amin, P.E, PMP</a:t>
            </a:r>
          </a:p>
        </p:txBody>
      </p:sp>
      <p:sp>
        <p:nvSpPr>
          <p:cNvPr id="6" name="Slide Number Placeholder 5"/>
          <p:cNvSpPr>
            <a:spLocks noGrp="1"/>
          </p:cNvSpPr>
          <p:nvPr>
            <p:ph type="sldNum" sz="quarter" idx="12"/>
          </p:nvPr>
        </p:nvSpPr>
        <p:spPr/>
        <p:txBody>
          <a:bodyPr/>
          <a:lstStyle>
            <a:lvl1pPr>
              <a:defRPr/>
            </a:lvl1pPr>
          </a:lstStyle>
          <a:p>
            <a:fld id="{2F1894EE-4220-49D4-B2D3-1A8689337A48}" type="slidenum">
              <a:rPr lang="en-US"/>
              <a:pPr/>
              <a:t>‹#›</a:t>
            </a:fld>
            <a:endParaRPr 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685800" y="0"/>
            <a:ext cx="7772400" cy="1143000"/>
          </a:xfrm>
          <a:prstGeom prst="rect">
            <a:avLst/>
          </a:prstGeom>
          <a:noFill/>
          <a:ln w="12700">
            <a:noFill/>
            <a:miter lim="800000"/>
            <a:headEnd/>
            <a:tailEnd/>
          </a:ln>
          <a:effectLst/>
        </p:spPr>
        <p:txBody>
          <a:bodyPr vert="horz" wrap="square" lIns="90488" tIns="44450" rIns="90488" bIns="44450" numCol="1" anchor="b" anchorCtr="0" compatLnSpc="1">
            <a:prstTxWarp prst="textNoShape">
              <a:avLst/>
            </a:prstTxWarp>
          </a:bodyPr>
          <a:lstStyle/>
          <a:p>
            <a:pPr lvl="0"/>
            <a:r>
              <a:rPr lang="en-US" smtClean="0"/>
              <a:t>Click to edit Master title style</a:t>
            </a:r>
          </a:p>
        </p:txBody>
      </p:sp>
      <p:sp>
        <p:nvSpPr>
          <p:cNvPr id="49155" name="Rectangle 3"/>
          <p:cNvSpPr>
            <a:spLocks noGrp="1" noChangeArrowheads="1"/>
          </p:cNvSpPr>
          <p:nvPr>
            <p:ph type="body" idx="1"/>
          </p:nvPr>
        </p:nvSpPr>
        <p:spPr bwMode="auto">
          <a:xfrm>
            <a:off x="685800" y="2514600"/>
            <a:ext cx="7772400" cy="3124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9156" name="Line 4"/>
          <p:cNvSpPr>
            <a:spLocks noChangeShapeType="1"/>
          </p:cNvSpPr>
          <p:nvPr/>
        </p:nvSpPr>
        <p:spPr bwMode="auto">
          <a:xfrm>
            <a:off x="709613" y="1143000"/>
            <a:ext cx="7726362" cy="0"/>
          </a:xfrm>
          <a:prstGeom prst="line">
            <a:avLst/>
          </a:prstGeom>
          <a:noFill/>
          <a:ln w="25400">
            <a:solidFill>
              <a:schemeClr val="bg2"/>
            </a:solidFill>
            <a:round/>
            <a:headEnd/>
            <a:tailEnd/>
          </a:ln>
          <a:effectLst/>
        </p:spPr>
        <p:txBody>
          <a:bodyPr wrap="none" anchor="ctr"/>
          <a:lstStyle/>
          <a:p>
            <a:endParaRPr lang="en-US"/>
          </a:p>
        </p:txBody>
      </p:sp>
      <p:sp>
        <p:nvSpPr>
          <p:cNvPr id="49157" name="Rectangle 5"/>
          <p:cNvSpPr>
            <a:spLocks noChangeArrowheads="1"/>
          </p:cNvSpPr>
          <p:nvPr/>
        </p:nvSpPr>
        <p:spPr bwMode="auto">
          <a:xfrm>
            <a:off x="677863" y="6248400"/>
            <a:ext cx="7788275" cy="457200"/>
          </a:xfrm>
          <a:prstGeom prst="rect">
            <a:avLst/>
          </a:prstGeom>
          <a:noFill/>
          <a:ln w="12700">
            <a:noFill/>
            <a:miter lim="800000"/>
            <a:headEnd/>
            <a:tailEnd/>
          </a:ln>
          <a:effectLst/>
        </p:spPr>
        <p:txBody>
          <a:bodyPr wrap="none" anchor="ctr"/>
          <a:lstStyle/>
          <a:p>
            <a:endParaRPr lang="en-US"/>
          </a:p>
        </p:txBody>
      </p:sp>
      <p:sp>
        <p:nvSpPr>
          <p:cNvPr id="49159" name="Rectangle 7"/>
          <p:cNvSpPr>
            <a:spLocks noGrp="1" noChangeArrowheads="1"/>
          </p:cNvSpPr>
          <p:nvPr>
            <p:ph type="dt" sz="half" idx="2"/>
          </p:nvPr>
        </p:nvSpPr>
        <p:spPr bwMode="auto">
          <a:xfrm>
            <a:off x="381000" y="62484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79947453-1B24-476F-8DB2-4C36FCFB8F57}" type="datetime8">
              <a:rPr lang="en-US"/>
              <a:pPr/>
              <a:t>11/12/2013 2:17 PM</a:t>
            </a:fld>
            <a:endParaRPr lang="en-US"/>
          </a:p>
        </p:txBody>
      </p:sp>
      <p:sp>
        <p:nvSpPr>
          <p:cNvPr id="49160" name="Rectangle 8"/>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a:t>Ghazala Amin, P.E, PMP</a:t>
            </a:r>
          </a:p>
        </p:txBody>
      </p:sp>
      <p:sp>
        <p:nvSpPr>
          <p:cNvPr id="49161" name="Rectangle 9"/>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C73FF74-FBD2-414A-BC2B-E52B6439D414}"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Click="0">
    <p:random/>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38138" indent="-338138" algn="l" rtl="0" eaLnBrk="0" fontAlgn="base" hangingPunct="0">
        <a:spcBef>
          <a:spcPct val="20000"/>
        </a:spcBef>
        <a:spcAft>
          <a:spcPct val="0"/>
        </a:spcAft>
        <a:buClr>
          <a:schemeClr val="tx2"/>
        </a:buClr>
        <a:buSzPct val="100000"/>
        <a:buFont typeface="EDS" charset="0"/>
        <a:buChar char="»"/>
        <a:defRPr sz="2800">
          <a:solidFill>
            <a:srgbClr val="E6E6E6"/>
          </a:solidFill>
          <a:latin typeface="+mn-lt"/>
          <a:ea typeface="+mn-ea"/>
          <a:cs typeface="+mn-cs"/>
        </a:defRPr>
      </a:lvl1pPr>
      <a:lvl2pPr marL="739775" indent="-287338" algn="l" rtl="0" eaLnBrk="0" fontAlgn="base" hangingPunct="0">
        <a:spcBef>
          <a:spcPct val="20000"/>
        </a:spcBef>
        <a:spcAft>
          <a:spcPct val="0"/>
        </a:spcAft>
        <a:buClr>
          <a:schemeClr val="tx2"/>
        </a:buClr>
        <a:buSzPct val="100000"/>
        <a:buFont typeface="EDS" charset="0"/>
        <a:buChar char=""/>
        <a:defRPr sz="2400">
          <a:solidFill>
            <a:srgbClr val="E6E6E6"/>
          </a:solidFill>
          <a:latin typeface="+mn-lt"/>
        </a:defRPr>
      </a:lvl2pPr>
      <a:lvl3pPr marL="1139825" indent="-285750" algn="l" rtl="0" eaLnBrk="0" fontAlgn="base" hangingPunct="0">
        <a:spcBef>
          <a:spcPct val="20000"/>
        </a:spcBef>
        <a:spcAft>
          <a:spcPct val="0"/>
        </a:spcAft>
        <a:buClr>
          <a:schemeClr val="tx2"/>
        </a:buClr>
        <a:buSzPct val="100000"/>
        <a:buFont typeface="Arial" pitchFamily="34" charset="0"/>
        <a:buChar char=""/>
        <a:defRPr sz="2000">
          <a:solidFill>
            <a:srgbClr val="E6E6E6"/>
          </a:solidFill>
          <a:latin typeface="+mn-lt"/>
        </a:defRPr>
      </a:lvl3pPr>
      <a:lvl4pPr marL="1490663" indent="-236538" algn="l" rtl="0" eaLnBrk="0" fontAlgn="base" hangingPunct="0">
        <a:spcBef>
          <a:spcPct val="20000"/>
        </a:spcBef>
        <a:spcAft>
          <a:spcPct val="0"/>
        </a:spcAft>
        <a:buClr>
          <a:schemeClr val="tx2"/>
        </a:buClr>
        <a:buSzPct val="100000"/>
        <a:buFont typeface="Arial" pitchFamily="34" charset="0"/>
        <a:buChar char=""/>
        <a:defRPr sz="2000">
          <a:solidFill>
            <a:srgbClr val="E6E6E6"/>
          </a:solidFill>
          <a:latin typeface="+mn-lt"/>
        </a:defRPr>
      </a:lvl4pPr>
      <a:lvl5pPr marL="18303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5pPr>
      <a:lvl6pPr marL="22875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6pPr>
      <a:lvl7pPr marL="27447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7pPr>
      <a:lvl8pPr marL="32019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8pPr>
      <a:lvl9pPr marL="36591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smtClean="0"/>
          </a:p>
        </p:txBody>
      </p:sp>
      <p:sp>
        <p:nvSpPr>
          <p:cNvPr id="107524"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advClick="0">
    <p:random/>
  </p:transition>
  <p:timing>
    <p:tnLst>
      <p:par>
        <p:cTn id="1" dur="indefinite" restart="never" nodeType="tmRoot"/>
      </p:par>
    </p:tnLst>
  </p:timing>
  <p:txStyles>
    <p:titleStyle>
      <a:lvl1pPr algn="ctr" rtl="0" eaLnBrk="0" fontAlgn="base" hangingPunct="0">
        <a:spcBef>
          <a:spcPct val="0"/>
        </a:spcBef>
        <a:spcAft>
          <a:spcPct val="0"/>
        </a:spcAft>
        <a:defRPr sz="2800" b="1">
          <a:solidFill>
            <a:srgbClr val="FF9900"/>
          </a:solidFill>
          <a:latin typeface="+mj-lt"/>
          <a:ea typeface="+mj-ea"/>
          <a:cs typeface="+mj-cs"/>
        </a:defRPr>
      </a:lvl1pPr>
      <a:lvl2pPr algn="ctr" rtl="0" eaLnBrk="0" fontAlgn="base" hangingPunct="0">
        <a:spcBef>
          <a:spcPct val="0"/>
        </a:spcBef>
        <a:spcAft>
          <a:spcPct val="0"/>
        </a:spcAft>
        <a:defRPr sz="2800" b="1">
          <a:solidFill>
            <a:srgbClr val="FF9900"/>
          </a:solidFill>
          <a:latin typeface="Verdana" pitchFamily="34" charset="0"/>
        </a:defRPr>
      </a:lvl2pPr>
      <a:lvl3pPr algn="ctr" rtl="0" eaLnBrk="0" fontAlgn="base" hangingPunct="0">
        <a:spcBef>
          <a:spcPct val="0"/>
        </a:spcBef>
        <a:spcAft>
          <a:spcPct val="0"/>
        </a:spcAft>
        <a:defRPr sz="2800" b="1">
          <a:solidFill>
            <a:srgbClr val="FF9900"/>
          </a:solidFill>
          <a:latin typeface="Verdana" pitchFamily="34" charset="0"/>
        </a:defRPr>
      </a:lvl3pPr>
      <a:lvl4pPr algn="ctr" rtl="0" eaLnBrk="0" fontAlgn="base" hangingPunct="0">
        <a:spcBef>
          <a:spcPct val="0"/>
        </a:spcBef>
        <a:spcAft>
          <a:spcPct val="0"/>
        </a:spcAft>
        <a:defRPr sz="2800" b="1">
          <a:solidFill>
            <a:srgbClr val="FF9900"/>
          </a:solidFill>
          <a:latin typeface="Verdana" pitchFamily="34" charset="0"/>
        </a:defRPr>
      </a:lvl4pPr>
      <a:lvl5pPr algn="ctr" rtl="0" eaLnBrk="0" fontAlgn="base" hangingPunct="0">
        <a:spcBef>
          <a:spcPct val="0"/>
        </a:spcBef>
        <a:spcAft>
          <a:spcPct val="0"/>
        </a:spcAft>
        <a:defRPr sz="2800" b="1">
          <a:solidFill>
            <a:srgbClr val="FF9900"/>
          </a:solidFill>
          <a:latin typeface="Verdana" pitchFamily="34" charset="0"/>
        </a:defRPr>
      </a:lvl5pPr>
      <a:lvl6pPr marL="457200" algn="ctr" rtl="0" eaLnBrk="0" fontAlgn="base" hangingPunct="0">
        <a:spcBef>
          <a:spcPct val="0"/>
        </a:spcBef>
        <a:spcAft>
          <a:spcPct val="0"/>
        </a:spcAft>
        <a:defRPr sz="2800" b="1">
          <a:solidFill>
            <a:srgbClr val="FF9900"/>
          </a:solidFill>
          <a:latin typeface="Verdana" pitchFamily="34" charset="0"/>
        </a:defRPr>
      </a:lvl6pPr>
      <a:lvl7pPr marL="914400" algn="ctr" rtl="0" eaLnBrk="0" fontAlgn="base" hangingPunct="0">
        <a:spcBef>
          <a:spcPct val="0"/>
        </a:spcBef>
        <a:spcAft>
          <a:spcPct val="0"/>
        </a:spcAft>
        <a:defRPr sz="2800" b="1">
          <a:solidFill>
            <a:srgbClr val="FF9900"/>
          </a:solidFill>
          <a:latin typeface="Verdana" pitchFamily="34" charset="0"/>
        </a:defRPr>
      </a:lvl7pPr>
      <a:lvl8pPr marL="1371600" algn="ctr" rtl="0" eaLnBrk="0" fontAlgn="base" hangingPunct="0">
        <a:spcBef>
          <a:spcPct val="0"/>
        </a:spcBef>
        <a:spcAft>
          <a:spcPct val="0"/>
        </a:spcAft>
        <a:defRPr sz="2800" b="1">
          <a:solidFill>
            <a:srgbClr val="FF9900"/>
          </a:solidFill>
          <a:latin typeface="Verdana" pitchFamily="34" charset="0"/>
        </a:defRPr>
      </a:lvl8pPr>
      <a:lvl9pPr marL="1828800" algn="ctr" rtl="0" eaLnBrk="0" fontAlgn="base" hangingPunct="0">
        <a:spcBef>
          <a:spcPct val="0"/>
        </a:spcBef>
        <a:spcAft>
          <a:spcPct val="0"/>
        </a:spcAft>
        <a:defRPr sz="2800" b="1">
          <a:solidFill>
            <a:srgbClr val="FF9900"/>
          </a:solidFill>
          <a:latin typeface="Verdana" pitchFamily="34" charset="0"/>
        </a:defRPr>
      </a:lvl9pPr>
    </p:titleStyle>
    <p:bodyStyle>
      <a:lvl1pPr marL="342900" indent="-342900" algn="l" rtl="0" eaLnBrk="0" fontAlgn="base" hangingPunct="0">
        <a:spcBef>
          <a:spcPct val="20000"/>
        </a:spcBef>
        <a:spcAft>
          <a:spcPct val="0"/>
        </a:spcAft>
        <a:buChar char="•"/>
        <a:defRPr sz="2000">
          <a:solidFill>
            <a:srgbClr val="D0FDFE"/>
          </a:solidFill>
          <a:latin typeface="+mn-lt"/>
          <a:ea typeface="+mn-ea"/>
          <a:cs typeface="+mn-cs"/>
        </a:defRPr>
      </a:lvl1pPr>
      <a:lvl2pPr marL="742950" indent="-285750" algn="l" rtl="0" eaLnBrk="0" fontAlgn="base" hangingPunct="0">
        <a:spcBef>
          <a:spcPct val="20000"/>
        </a:spcBef>
        <a:spcAft>
          <a:spcPct val="0"/>
        </a:spcAft>
        <a:buChar char="–"/>
        <a:defRPr sz="2800">
          <a:solidFill>
            <a:srgbClr val="D0FDFE"/>
          </a:solidFill>
          <a:latin typeface="+mn-lt"/>
        </a:defRPr>
      </a:lvl2pPr>
      <a:lvl3pPr marL="1143000" indent="-228600" algn="l" rtl="0" eaLnBrk="0" fontAlgn="base" hangingPunct="0">
        <a:spcBef>
          <a:spcPct val="20000"/>
        </a:spcBef>
        <a:spcAft>
          <a:spcPct val="0"/>
        </a:spcAft>
        <a:buChar char="•"/>
        <a:defRPr sz="1600">
          <a:solidFill>
            <a:srgbClr val="D0FDFE"/>
          </a:solidFill>
          <a:latin typeface="+mn-lt"/>
        </a:defRPr>
      </a:lvl3pPr>
      <a:lvl4pPr marL="1600200" indent="-228600" algn="l" rtl="0" eaLnBrk="0" fontAlgn="base" hangingPunct="0">
        <a:spcBef>
          <a:spcPct val="20000"/>
        </a:spcBef>
        <a:spcAft>
          <a:spcPct val="0"/>
        </a:spcAft>
        <a:buChar char="–"/>
        <a:defRPr sz="1400">
          <a:solidFill>
            <a:srgbClr val="D0FDFE"/>
          </a:solidFill>
          <a:latin typeface="+mn-lt"/>
        </a:defRPr>
      </a:lvl4pPr>
      <a:lvl5pPr marL="2057400" indent="-228600" algn="l" rtl="0" eaLnBrk="0" fontAlgn="base" hangingPunct="0">
        <a:spcBef>
          <a:spcPct val="20000"/>
        </a:spcBef>
        <a:spcAft>
          <a:spcPct val="0"/>
        </a:spcAft>
        <a:buChar char="»"/>
        <a:defRPr sz="1200">
          <a:solidFill>
            <a:srgbClr val="D0FDFE"/>
          </a:solidFill>
          <a:latin typeface="+mn-lt"/>
        </a:defRPr>
      </a:lvl5pPr>
      <a:lvl6pPr marL="2514600" indent="-228600" algn="l" rtl="0" eaLnBrk="0" fontAlgn="base" hangingPunct="0">
        <a:spcBef>
          <a:spcPct val="20000"/>
        </a:spcBef>
        <a:spcAft>
          <a:spcPct val="0"/>
        </a:spcAft>
        <a:buChar char="»"/>
        <a:defRPr sz="1200">
          <a:solidFill>
            <a:srgbClr val="D0FDFE"/>
          </a:solidFill>
          <a:latin typeface="+mn-lt"/>
        </a:defRPr>
      </a:lvl6pPr>
      <a:lvl7pPr marL="2971800" indent="-228600" algn="l" rtl="0" eaLnBrk="0" fontAlgn="base" hangingPunct="0">
        <a:spcBef>
          <a:spcPct val="20000"/>
        </a:spcBef>
        <a:spcAft>
          <a:spcPct val="0"/>
        </a:spcAft>
        <a:buChar char="»"/>
        <a:defRPr sz="1200">
          <a:solidFill>
            <a:srgbClr val="D0FDFE"/>
          </a:solidFill>
          <a:latin typeface="+mn-lt"/>
        </a:defRPr>
      </a:lvl7pPr>
      <a:lvl8pPr marL="3429000" indent="-228600" algn="l" rtl="0" eaLnBrk="0" fontAlgn="base" hangingPunct="0">
        <a:spcBef>
          <a:spcPct val="20000"/>
        </a:spcBef>
        <a:spcAft>
          <a:spcPct val="0"/>
        </a:spcAft>
        <a:buChar char="»"/>
        <a:defRPr sz="1200">
          <a:solidFill>
            <a:srgbClr val="D0FDFE"/>
          </a:solidFill>
          <a:latin typeface="+mn-lt"/>
        </a:defRPr>
      </a:lvl8pPr>
      <a:lvl9pPr marL="3886200" indent="-228600" algn="l" rtl="0" eaLnBrk="0" fontAlgn="base" hangingPunct="0">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bwMode="auto">
          <a:xfrm>
            <a:off x="685800" y="0"/>
            <a:ext cx="7772400" cy="1143000"/>
          </a:xfrm>
          <a:prstGeom prst="rect">
            <a:avLst/>
          </a:prstGeom>
          <a:noFill/>
          <a:ln w="12700">
            <a:noFill/>
            <a:miter lim="800000"/>
            <a:headEnd/>
            <a:tailEnd/>
          </a:ln>
          <a:effectLst/>
        </p:spPr>
        <p:txBody>
          <a:bodyPr vert="horz" wrap="square" lIns="90488" tIns="44450" rIns="90488" bIns="44450" numCol="1" anchor="b" anchorCtr="0" compatLnSpc="1">
            <a:prstTxWarp prst="textNoShape">
              <a:avLst/>
            </a:prstTxWarp>
          </a:bodyPr>
          <a:lstStyle/>
          <a:p>
            <a:pPr lvl="0"/>
            <a:r>
              <a:rPr lang="en-US" smtClean="0"/>
              <a:t>Click to edit Master title style</a:t>
            </a:r>
          </a:p>
        </p:txBody>
      </p:sp>
      <p:sp>
        <p:nvSpPr>
          <p:cNvPr id="165891" name="Rectangle 3"/>
          <p:cNvSpPr>
            <a:spLocks noGrp="1" noChangeArrowheads="1"/>
          </p:cNvSpPr>
          <p:nvPr>
            <p:ph type="body" idx="1"/>
          </p:nvPr>
        </p:nvSpPr>
        <p:spPr bwMode="auto">
          <a:xfrm>
            <a:off x="685800" y="2514600"/>
            <a:ext cx="7772400" cy="3124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5892" name="Line 4"/>
          <p:cNvSpPr>
            <a:spLocks noChangeShapeType="1"/>
          </p:cNvSpPr>
          <p:nvPr/>
        </p:nvSpPr>
        <p:spPr bwMode="auto">
          <a:xfrm>
            <a:off x="709613" y="1143000"/>
            <a:ext cx="7726362" cy="0"/>
          </a:xfrm>
          <a:prstGeom prst="line">
            <a:avLst/>
          </a:prstGeom>
          <a:noFill/>
          <a:ln w="25400">
            <a:solidFill>
              <a:schemeClr val="bg2"/>
            </a:solidFill>
            <a:round/>
            <a:headEnd/>
            <a:tailEnd/>
          </a:ln>
          <a:effectLst/>
        </p:spPr>
        <p:txBody>
          <a:bodyPr wrap="none" anchor="ctr"/>
          <a:lstStyle/>
          <a:p>
            <a:endParaRPr lang="en-US"/>
          </a:p>
        </p:txBody>
      </p:sp>
      <p:sp>
        <p:nvSpPr>
          <p:cNvPr id="165893" name="Rectangle 5"/>
          <p:cNvSpPr>
            <a:spLocks noChangeArrowheads="1"/>
          </p:cNvSpPr>
          <p:nvPr/>
        </p:nvSpPr>
        <p:spPr bwMode="auto">
          <a:xfrm>
            <a:off x="677863" y="6248400"/>
            <a:ext cx="7788275" cy="457200"/>
          </a:xfrm>
          <a:prstGeom prst="rect">
            <a:avLst/>
          </a:prstGeom>
          <a:noFill/>
          <a:ln w="12700">
            <a:noFill/>
            <a:miter lim="800000"/>
            <a:headEnd/>
            <a:tailEnd/>
          </a:ln>
          <a:effectLst/>
        </p:spPr>
        <p:txBody>
          <a:bodyPr wrap="none" anchor="ctr"/>
          <a:lstStyle/>
          <a:p>
            <a:endParaRPr lang="en-US"/>
          </a:p>
        </p:txBody>
      </p:sp>
      <p:sp>
        <p:nvSpPr>
          <p:cNvPr id="165894" name="Rectangle 6"/>
          <p:cNvSpPr>
            <a:spLocks noChangeArrowheads="1"/>
          </p:cNvSpPr>
          <p:nvPr/>
        </p:nvSpPr>
        <p:spPr bwMode="auto">
          <a:xfrm>
            <a:off x="914400" y="6400800"/>
            <a:ext cx="7620000" cy="241300"/>
          </a:xfrm>
          <a:prstGeom prst="rect">
            <a:avLst/>
          </a:prstGeom>
          <a:noFill/>
          <a:ln w="12700">
            <a:noFill/>
            <a:miter lim="800000"/>
            <a:headEnd/>
            <a:tailEnd/>
          </a:ln>
          <a:effectLst/>
        </p:spPr>
        <p:txBody>
          <a:bodyPr lIns="90488" tIns="44450" rIns="90488" bIns="44450">
            <a:spAutoFit/>
          </a:bodyPr>
          <a:lstStyle/>
          <a:p>
            <a:fld id="{65272A22-3757-4EE8-935B-F3666B30DD28}" type="slidenum">
              <a:rPr lang="en-US" sz="1000">
                <a:latin typeface="Arial" pitchFamily="34" charset="0"/>
              </a:rPr>
              <a:pPr/>
              <a:t>‹#›</a:t>
            </a:fld>
            <a:endParaRPr lang="en-US" sz="1000">
              <a:latin typeface="Arial" pitchFamily="34" charset="0"/>
            </a:endParaRPr>
          </a:p>
        </p:txBody>
      </p:sp>
    </p:spTree>
  </p:cSld>
  <p:clrMap bg1="dk2" tx1="lt1" bg2="dk1" tx2="lt2" accent1="accent1" accent2="accent2" accent3="accent3" accent4="accent4" accent5="accent5" accent6="accent6" hlink="hlink" folHlink="folHlink"/>
  <p:sldLayoutIdLst>
    <p:sldLayoutId id="2147483653"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advClick="0">
    <p:rand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38138" indent="-338138" algn="l" rtl="0" eaLnBrk="0" fontAlgn="base" hangingPunct="0">
        <a:spcBef>
          <a:spcPct val="20000"/>
        </a:spcBef>
        <a:spcAft>
          <a:spcPct val="0"/>
        </a:spcAft>
        <a:buClr>
          <a:schemeClr val="tx2"/>
        </a:buClr>
        <a:buSzPct val="100000"/>
        <a:buFont typeface="EDS" charset="0"/>
        <a:buChar char="»"/>
        <a:defRPr sz="2800">
          <a:solidFill>
            <a:srgbClr val="E6E6E6"/>
          </a:solidFill>
          <a:latin typeface="+mn-lt"/>
          <a:ea typeface="+mn-ea"/>
          <a:cs typeface="+mn-cs"/>
        </a:defRPr>
      </a:lvl1pPr>
      <a:lvl2pPr marL="739775" indent="-287338" algn="l" rtl="0" eaLnBrk="0" fontAlgn="base" hangingPunct="0">
        <a:spcBef>
          <a:spcPct val="20000"/>
        </a:spcBef>
        <a:spcAft>
          <a:spcPct val="0"/>
        </a:spcAft>
        <a:buClr>
          <a:schemeClr val="tx2"/>
        </a:buClr>
        <a:buSzPct val="100000"/>
        <a:buFont typeface="EDS" charset="0"/>
        <a:buChar char=""/>
        <a:defRPr sz="2400">
          <a:solidFill>
            <a:srgbClr val="E6E6E6"/>
          </a:solidFill>
          <a:latin typeface="+mn-lt"/>
        </a:defRPr>
      </a:lvl2pPr>
      <a:lvl3pPr marL="1139825" indent="-285750" algn="l" rtl="0" eaLnBrk="0" fontAlgn="base" hangingPunct="0">
        <a:spcBef>
          <a:spcPct val="20000"/>
        </a:spcBef>
        <a:spcAft>
          <a:spcPct val="0"/>
        </a:spcAft>
        <a:buClr>
          <a:schemeClr val="tx2"/>
        </a:buClr>
        <a:buSzPct val="100000"/>
        <a:buFont typeface="Arial" pitchFamily="34" charset="0"/>
        <a:buChar char=""/>
        <a:defRPr sz="2000">
          <a:solidFill>
            <a:srgbClr val="E6E6E6"/>
          </a:solidFill>
          <a:latin typeface="+mn-lt"/>
        </a:defRPr>
      </a:lvl3pPr>
      <a:lvl4pPr marL="1490663" indent="-236538" algn="l" rtl="0" eaLnBrk="0" fontAlgn="base" hangingPunct="0">
        <a:spcBef>
          <a:spcPct val="20000"/>
        </a:spcBef>
        <a:spcAft>
          <a:spcPct val="0"/>
        </a:spcAft>
        <a:buClr>
          <a:schemeClr val="tx2"/>
        </a:buClr>
        <a:buSzPct val="100000"/>
        <a:buFont typeface="Arial" pitchFamily="34" charset="0"/>
        <a:buChar char=""/>
        <a:defRPr sz="2000">
          <a:solidFill>
            <a:srgbClr val="E6E6E6"/>
          </a:solidFill>
          <a:latin typeface="+mn-lt"/>
        </a:defRPr>
      </a:lvl4pPr>
      <a:lvl5pPr marL="18303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5pPr>
      <a:lvl6pPr marL="22875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6pPr>
      <a:lvl7pPr marL="27447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7pPr>
      <a:lvl8pPr marL="32019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8pPr>
      <a:lvl9pPr marL="36591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176130"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smtClean="0"/>
          </a:p>
        </p:txBody>
      </p:sp>
      <p:sp>
        <p:nvSpPr>
          <p:cNvPr id="176132"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4563" y="6535738"/>
            <a:ext cx="723900" cy="246062"/>
          </a:xfrm>
          <a:prstGeom prst="rect">
            <a:avLst/>
          </a:prstGeom>
          <a:noFill/>
        </p:spPr>
        <p:txBody>
          <a:bodyPr>
            <a:spAutoFit/>
          </a:bodyPr>
          <a:lstStyle/>
          <a:p>
            <a:pPr eaLnBrk="1" hangingPunct="1">
              <a:defRPr/>
            </a:pPr>
            <a:fld id="{1FA18B85-245B-4669-B55E-77ECE437866C}" type="slidenum">
              <a:rPr lang="en-US" sz="1000" b="1">
                <a:solidFill>
                  <a:srgbClr val="FF9900"/>
                </a:solidFill>
                <a:latin typeface="Verdana" pitchFamily="34" charset="0"/>
              </a:rPr>
              <a:pPr eaLnBrk="1" hangingPunct="1">
                <a:defRPr/>
              </a:pPr>
              <a:t>‹#›</a:t>
            </a:fld>
            <a:endParaRPr lang="en-US" sz="1000" b="1" dirty="0">
              <a:solidFill>
                <a:srgbClr val="FF9900"/>
              </a:solidFill>
              <a:latin typeface="Verdana" pitchFamily="34" charset="0"/>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ransition advClick="0">
    <p:random/>
  </p:transition>
  <p:timing>
    <p:tnLst>
      <p:par>
        <p:cTn id="1" dur="indefinite" restart="never" nodeType="tmRoot"/>
      </p:par>
    </p:tnLst>
  </p:timing>
  <p:txStyles>
    <p:titleStyle>
      <a:lvl1pPr algn="ctr" rtl="0" eaLnBrk="0" fontAlgn="base" hangingPunct="0">
        <a:spcBef>
          <a:spcPct val="0"/>
        </a:spcBef>
        <a:spcAft>
          <a:spcPct val="0"/>
        </a:spcAft>
        <a:defRPr sz="2800" b="1">
          <a:solidFill>
            <a:srgbClr val="FF9900"/>
          </a:solidFill>
          <a:latin typeface="+mj-lt"/>
          <a:ea typeface="+mj-ea"/>
          <a:cs typeface="+mj-cs"/>
        </a:defRPr>
      </a:lvl1pPr>
      <a:lvl2pPr algn="ctr" rtl="0" eaLnBrk="0" fontAlgn="base" hangingPunct="0">
        <a:spcBef>
          <a:spcPct val="0"/>
        </a:spcBef>
        <a:spcAft>
          <a:spcPct val="0"/>
        </a:spcAft>
        <a:defRPr sz="2800" b="1">
          <a:solidFill>
            <a:srgbClr val="FF9900"/>
          </a:solidFill>
          <a:latin typeface="Verdana" pitchFamily="34" charset="0"/>
        </a:defRPr>
      </a:lvl2pPr>
      <a:lvl3pPr algn="ctr" rtl="0" eaLnBrk="0" fontAlgn="base" hangingPunct="0">
        <a:spcBef>
          <a:spcPct val="0"/>
        </a:spcBef>
        <a:spcAft>
          <a:spcPct val="0"/>
        </a:spcAft>
        <a:defRPr sz="2800" b="1">
          <a:solidFill>
            <a:srgbClr val="FF9900"/>
          </a:solidFill>
          <a:latin typeface="Verdana" pitchFamily="34" charset="0"/>
        </a:defRPr>
      </a:lvl3pPr>
      <a:lvl4pPr algn="ctr" rtl="0" eaLnBrk="0" fontAlgn="base" hangingPunct="0">
        <a:spcBef>
          <a:spcPct val="0"/>
        </a:spcBef>
        <a:spcAft>
          <a:spcPct val="0"/>
        </a:spcAft>
        <a:defRPr sz="2800" b="1">
          <a:solidFill>
            <a:srgbClr val="FF9900"/>
          </a:solidFill>
          <a:latin typeface="Verdana" pitchFamily="34" charset="0"/>
        </a:defRPr>
      </a:lvl4pPr>
      <a:lvl5pPr algn="ctr" rtl="0" eaLnBrk="0" fontAlgn="base" hangingPunct="0">
        <a:spcBef>
          <a:spcPct val="0"/>
        </a:spcBef>
        <a:spcAft>
          <a:spcPct val="0"/>
        </a:spcAft>
        <a:defRPr sz="2800" b="1">
          <a:solidFill>
            <a:srgbClr val="FF9900"/>
          </a:solidFill>
          <a:latin typeface="Verdana" pitchFamily="34" charset="0"/>
        </a:defRPr>
      </a:lvl5pPr>
      <a:lvl6pPr marL="457200" algn="ctr" rtl="0" eaLnBrk="0" fontAlgn="base" hangingPunct="0">
        <a:spcBef>
          <a:spcPct val="0"/>
        </a:spcBef>
        <a:spcAft>
          <a:spcPct val="0"/>
        </a:spcAft>
        <a:defRPr sz="2800" b="1">
          <a:solidFill>
            <a:srgbClr val="FF9900"/>
          </a:solidFill>
          <a:latin typeface="Verdana" pitchFamily="34" charset="0"/>
        </a:defRPr>
      </a:lvl6pPr>
      <a:lvl7pPr marL="914400" algn="ctr" rtl="0" eaLnBrk="0" fontAlgn="base" hangingPunct="0">
        <a:spcBef>
          <a:spcPct val="0"/>
        </a:spcBef>
        <a:spcAft>
          <a:spcPct val="0"/>
        </a:spcAft>
        <a:defRPr sz="2800" b="1">
          <a:solidFill>
            <a:srgbClr val="FF9900"/>
          </a:solidFill>
          <a:latin typeface="Verdana" pitchFamily="34" charset="0"/>
        </a:defRPr>
      </a:lvl7pPr>
      <a:lvl8pPr marL="1371600" algn="ctr" rtl="0" eaLnBrk="0" fontAlgn="base" hangingPunct="0">
        <a:spcBef>
          <a:spcPct val="0"/>
        </a:spcBef>
        <a:spcAft>
          <a:spcPct val="0"/>
        </a:spcAft>
        <a:defRPr sz="2800" b="1">
          <a:solidFill>
            <a:srgbClr val="FF9900"/>
          </a:solidFill>
          <a:latin typeface="Verdana" pitchFamily="34" charset="0"/>
        </a:defRPr>
      </a:lvl8pPr>
      <a:lvl9pPr marL="1828800" algn="ctr" rtl="0" eaLnBrk="0" fontAlgn="base" hangingPunct="0">
        <a:spcBef>
          <a:spcPct val="0"/>
        </a:spcBef>
        <a:spcAft>
          <a:spcPct val="0"/>
        </a:spcAft>
        <a:defRPr sz="2800" b="1">
          <a:solidFill>
            <a:srgbClr val="FF9900"/>
          </a:solidFill>
          <a:latin typeface="Verdana" pitchFamily="34" charset="0"/>
        </a:defRPr>
      </a:lvl9pPr>
    </p:titleStyle>
    <p:bodyStyle>
      <a:lvl1pPr marL="342900" indent="-342900" algn="l" rtl="0" eaLnBrk="0" fontAlgn="base" hangingPunct="0">
        <a:spcBef>
          <a:spcPct val="20000"/>
        </a:spcBef>
        <a:spcAft>
          <a:spcPct val="0"/>
        </a:spcAft>
        <a:buChar char="•"/>
        <a:defRPr sz="2000">
          <a:solidFill>
            <a:srgbClr val="D0FDFE"/>
          </a:solidFill>
          <a:latin typeface="+mn-lt"/>
          <a:ea typeface="+mn-ea"/>
          <a:cs typeface="+mn-cs"/>
        </a:defRPr>
      </a:lvl1pPr>
      <a:lvl2pPr marL="742950" indent="-285750" algn="l" rtl="0" eaLnBrk="0" fontAlgn="base" hangingPunct="0">
        <a:spcBef>
          <a:spcPct val="20000"/>
        </a:spcBef>
        <a:spcAft>
          <a:spcPct val="0"/>
        </a:spcAft>
        <a:buChar char="–"/>
        <a:defRPr sz="2800">
          <a:solidFill>
            <a:srgbClr val="D0FDFE"/>
          </a:solidFill>
          <a:latin typeface="+mn-lt"/>
        </a:defRPr>
      </a:lvl2pPr>
      <a:lvl3pPr marL="1143000" indent="-228600" algn="l" rtl="0" eaLnBrk="0" fontAlgn="base" hangingPunct="0">
        <a:spcBef>
          <a:spcPct val="20000"/>
        </a:spcBef>
        <a:spcAft>
          <a:spcPct val="0"/>
        </a:spcAft>
        <a:buChar char="•"/>
        <a:defRPr sz="1600">
          <a:solidFill>
            <a:srgbClr val="D0FDFE"/>
          </a:solidFill>
          <a:latin typeface="+mn-lt"/>
        </a:defRPr>
      </a:lvl3pPr>
      <a:lvl4pPr marL="1600200" indent="-228600" algn="l" rtl="0" eaLnBrk="0" fontAlgn="base" hangingPunct="0">
        <a:spcBef>
          <a:spcPct val="20000"/>
        </a:spcBef>
        <a:spcAft>
          <a:spcPct val="0"/>
        </a:spcAft>
        <a:buChar char="–"/>
        <a:defRPr sz="1400">
          <a:solidFill>
            <a:srgbClr val="D0FDFE"/>
          </a:solidFill>
          <a:latin typeface="+mn-lt"/>
        </a:defRPr>
      </a:lvl4pPr>
      <a:lvl5pPr marL="2057400" indent="-228600" algn="l" rtl="0" eaLnBrk="0" fontAlgn="base" hangingPunct="0">
        <a:spcBef>
          <a:spcPct val="20000"/>
        </a:spcBef>
        <a:spcAft>
          <a:spcPct val="0"/>
        </a:spcAft>
        <a:buChar char="»"/>
        <a:defRPr sz="1200">
          <a:solidFill>
            <a:srgbClr val="D0FDFE"/>
          </a:solidFill>
          <a:latin typeface="+mn-lt"/>
        </a:defRPr>
      </a:lvl5pPr>
      <a:lvl6pPr marL="2514600" indent="-228600" algn="l" rtl="0" eaLnBrk="0" fontAlgn="base" hangingPunct="0">
        <a:spcBef>
          <a:spcPct val="20000"/>
        </a:spcBef>
        <a:spcAft>
          <a:spcPct val="0"/>
        </a:spcAft>
        <a:buChar char="»"/>
        <a:defRPr sz="1200">
          <a:solidFill>
            <a:srgbClr val="D0FDFE"/>
          </a:solidFill>
          <a:latin typeface="+mn-lt"/>
        </a:defRPr>
      </a:lvl6pPr>
      <a:lvl7pPr marL="2971800" indent="-228600" algn="l" rtl="0" eaLnBrk="0" fontAlgn="base" hangingPunct="0">
        <a:spcBef>
          <a:spcPct val="20000"/>
        </a:spcBef>
        <a:spcAft>
          <a:spcPct val="0"/>
        </a:spcAft>
        <a:buChar char="»"/>
        <a:defRPr sz="1200">
          <a:solidFill>
            <a:srgbClr val="D0FDFE"/>
          </a:solidFill>
          <a:latin typeface="+mn-lt"/>
        </a:defRPr>
      </a:lvl7pPr>
      <a:lvl8pPr marL="3429000" indent="-228600" algn="l" rtl="0" eaLnBrk="0" fontAlgn="base" hangingPunct="0">
        <a:spcBef>
          <a:spcPct val="20000"/>
        </a:spcBef>
        <a:spcAft>
          <a:spcPct val="0"/>
        </a:spcAft>
        <a:buChar char="»"/>
        <a:defRPr sz="1200">
          <a:solidFill>
            <a:srgbClr val="D0FDFE"/>
          </a:solidFill>
          <a:latin typeface="+mn-lt"/>
        </a:defRPr>
      </a:lvl8pPr>
      <a:lvl9pPr marL="3886200" indent="-228600" algn="l" rtl="0" eaLnBrk="0" fontAlgn="base" hangingPunct="0">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663554"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smtClean="0"/>
          </a:p>
        </p:txBody>
      </p:sp>
      <p:sp>
        <p:nvSpPr>
          <p:cNvPr id="663556"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ransition advClick="0">
    <p:random/>
  </p:transition>
  <p:timing>
    <p:tnLst>
      <p:par>
        <p:cTn id="1" dur="indefinite" restart="never" nodeType="tmRoot"/>
      </p:par>
    </p:tnLst>
  </p:timing>
  <p:txStyles>
    <p:titleStyle>
      <a:lvl1pPr algn="ctr" rtl="0" eaLnBrk="0" fontAlgn="base" hangingPunct="0">
        <a:spcBef>
          <a:spcPct val="0"/>
        </a:spcBef>
        <a:spcAft>
          <a:spcPct val="0"/>
        </a:spcAft>
        <a:defRPr sz="2800" b="1">
          <a:solidFill>
            <a:srgbClr val="FF9900"/>
          </a:solidFill>
          <a:latin typeface="+mj-lt"/>
          <a:ea typeface="+mj-ea"/>
          <a:cs typeface="+mj-cs"/>
        </a:defRPr>
      </a:lvl1pPr>
      <a:lvl2pPr algn="ctr" rtl="0" eaLnBrk="0" fontAlgn="base" hangingPunct="0">
        <a:spcBef>
          <a:spcPct val="0"/>
        </a:spcBef>
        <a:spcAft>
          <a:spcPct val="0"/>
        </a:spcAft>
        <a:defRPr sz="2800" b="1">
          <a:solidFill>
            <a:srgbClr val="FF9900"/>
          </a:solidFill>
          <a:latin typeface="Verdana" pitchFamily="34" charset="0"/>
        </a:defRPr>
      </a:lvl2pPr>
      <a:lvl3pPr algn="ctr" rtl="0" eaLnBrk="0" fontAlgn="base" hangingPunct="0">
        <a:spcBef>
          <a:spcPct val="0"/>
        </a:spcBef>
        <a:spcAft>
          <a:spcPct val="0"/>
        </a:spcAft>
        <a:defRPr sz="2800" b="1">
          <a:solidFill>
            <a:srgbClr val="FF9900"/>
          </a:solidFill>
          <a:latin typeface="Verdana" pitchFamily="34" charset="0"/>
        </a:defRPr>
      </a:lvl3pPr>
      <a:lvl4pPr algn="ctr" rtl="0" eaLnBrk="0" fontAlgn="base" hangingPunct="0">
        <a:spcBef>
          <a:spcPct val="0"/>
        </a:spcBef>
        <a:spcAft>
          <a:spcPct val="0"/>
        </a:spcAft>
        <a:defRPr sz="2800" b="1">
          <a:solidFill>
            <a:srgbClr val="FF9900"/>
          </a:solidFill>
          <a:latin typeface="Verdana" pitchFamily="34" charset="0"/>
        </a:defRPr>
      </a:lvl4pPr>
      <a:lvl5pPr algn="ctr" rtl="0" eaLnBrk="0" fontAlgn="base" hangingPunct="0">
        <a:spcBef>
          <a:spcPct val="0"/>
        </a:spcBef>
        <a:spcAft>
          <a:spcPct val="0"/>
        </a:spcAft>
        <a:defRPr sz="2800" b="1">
          <a:solidFill>
            <a:srgbClr val="FF9900"/>
          </a:solidFill>
          <a:latin typeface="Verdana" pitchFamily="34" charset="0"/>
        </a:defRPr>
      </a:lvl5pPr>
      <a:lvl6pPr marL="457200" algn="ctr" rtl="0" eaLnBrk="0" fontAlgn="base" hangingPunct="0">
        <a:spcBef>
          <a:spcPct val="0"/>
        </a:spcBef>
        <a:spcAft>
          <a:spcPct val="0"/>
        </a:spcAft>
        <a:defRPr sz="2800" b="1">
          <a:solidFill>
            <a:srgbClr val="FF9900"/>
          </a:solidFill>
          <a:latin typeface="Verdana" pitchFamily="34" charset="0"/>
        </a:defRPr>
      </a:lvl6pPr>
      <a:lvl7pPr marL="914400" algn="ctr" rtl="0" eaLnBrk="0" fontAlgn="base" hangingPunct="0">
        <a:spcBef>
          <a:spcPct val="0"/>
        </a:spcBef>
        <a:spcAft>
          <a:spcPct val="0"/>
        </a:spcAft>
        <a:defRPr sz="2800" b="1">
          <a:solidFill>
            <a:srgbClr val="FF9900"/>
          </a:solidFill>
          <a:latin typeface="Verdana" pitchFamily="34" charset="0"/>
        </a:defRPr>
      </a:lvl7pPr>
      <a:lvl8pPr marL="1371600" algn="ctr" rtl="0" eaLnBrk="0" fontAlgn="base" hangingPunct="0">
        <a:spcBef>
          <a:spcPct val="0"/>
        </a:spcBef>
        <a:spcAft>
          <a:spcPct val="0"/>
        </a:spcAft>
        <a:defRPr sz="2800" b="1">
          <a:solidFill>
            <a:srgbClr val="FF9900"/>
          </a:solidFill>
          <a:latin typeface="Verdana" pitchFamily="34" charset="0"/>
        </a:defRPr>
      </a:lvl8pPr>
      <a:lvl9pPr marL="1828800" algn="ctr" rtl="0" eaLnBrk="0" fontAlgn="base" hangingPunct="0">
        <a:spcBef>
          <a:spcPct val="0"/>
        </a:spcBef>
        <a:spcAft>
          <a:spcPct val="0"/>
        </a:spcAft>
        <a:defRPr sz="2800" b="1">
          <a:solidFill>
            <a:srgbClr val="FF9900"/>
          </a:solidFill>
          <a:latin typeface="Verdana" pitchFamily="34" charset="0"/>
        </a:defRPr>
      </a:lvl9pPr>
    </p:titleStyle>
    <p:bodyStyle>
      <a:lvl1pPr marL="342900" indent="-342900" algn="l" rtl="0" eaLnBrk="0" fontAlgn="base" hangingPunct="0">
        <a:spcBef>
          <a:spcPct val="20000"/>
        </a:spcBef>
        <a:spcAft>
          <a:spcPct val="0"/>
        </a:spcAft>
        <a:buChar char="•"/>
        <a:defRPr sz="2000">
          <a:solidFill>
            <a:srgbClr val="D0FDFE"/>
          </a:solidFill>
          <a:latin typeface="+mn-lt"/>
          <a:ea typeface="+mn-ea"/>
          <a:cs typeface="+mn-cs"/>
        </a:defRPr>
      </a:lvl1pPr>
      <a:lvl2pPr marL="742950" indent="-285750" algn="l" rtl="0" eaLnBrk="0" fontAlgn="base" hangingPunct="0">
        <a:spcBef>
          <a:spcPct val="20000"/>
        </a:spcBef>
        <a:spcAft>
          <a:spcPct val="0"/>
        </a:spcAft>
        <a:buChar char="–"/>
        <a:defRPr sz="2800">
          <a:solidFill>
            <a:srgbClr val="D0FDFE"/>
          </a:solidFill>
          <a:latin typeface="+mn-lt"/>
        </a:defRPr>
      </a:lvl2pPr>
      <a:lvl3pPr marL="1143000" indent="-228600" algn="l" rtl="0" eaLnBrk="0" fontAlgn="base" hangingPunct="0">
        <a:spcBef>
          <a:spcPct val="20000"/>
        </a:spcBef>
        <a:spcAft>
          <a:spcPct val="0"/>
        </a:spcAft>
        <a:buChar char="•"/>
        <a:defRPr sz="1600">
          <a:solidFill>
            <a:srgbClr val="D0FDFE"/>
          </a:solidFill>
          <a:latin typeface="+mn-lt"/>
        </a:defRPr>
      </a:lvl3pPr>
      <a:lvl4pPr marL="1600200" indent="-228600" algn="l" rtl="0" eaLnBrk="0" fontAlgn="base" hangingPunct="0">
        <a:spcBef>
          <a:spcPct val="20000"/>
        </a:spcBef>
        <a:spcAft>
          <a:spcPct val="0"/>
        </a:spcAft>
        <a:buChar char="–"/>
        <a:defRPr sz="1400">
          <a:solidFill>
            <a:srgbClr val="D0FDFE"/>
          </a:solidFill>
          <a:latin typeface="+mn-lt"/>
        </a:defRPr>
      </a:lvl4pPr>
      <a:lvl5pPr marL="2057400" indent="-228600" algn="l" rtl="0" eaLnBrk="0" fontAlgn="base" hangingPunct="0">
        <a:spcBef>
          <a:spcPct val="20000"/>
        </a:spcBef>
        <a:spcAft>
          <a:spcPct val="0"/>
        </a:spcAft>
        <a:buChar char="»"/>
        <a:defRPr sz="1200">
          <a:solidFill>
            <a:srgbClr val="D0FDFE"/>
          </a:solidFill>
          <a:latin typeface="+mn-lt"/>
        </a:defRPr>
      </a:lvl5pPr>
      <a:lvl6pPr marL="2514600" indent="-228600" algn="l" rtl="0" eaLnBrk="0" fontAlgn="base" hangingPunct="0">
        <a:spcBef>
          <a:spcPct val="20000"/>
        </a:spcBef>
        <a:spcAft>
          <a:spcPct val="0"/>
        </a:spcAft>
        <a:buChar char="»"/>
        <a:defRPr sz="1200">
          <a:solidFill>
            <a:srgbClr val="D0FDFE"/>
          </a:solidFill>
          <a:latin typeface="+mn-lt"/>
        </a:defRPr>
      </a:lvl6pPr>
      <a:lvl7pPr marL="2971800" indent="-228600" algn="l" rtl="0" eaLnBrk="0" fontAlgn="base" hangingPunct="0">
        <a:spcBef>
          <a:spcPct val="20000"/>
        </a:spcBef>
        <a:spcAft>
          <a:spcPct val="0"/>
        </a:spcAft>
        <a:buChar char="»"/>
        <a:defRPr sz="1200">
          <a:solidFill>
            <a:srgbClr val="D0FDFE"/>
          </a:solidFill>
          <a:latin typeface="+mn-lt"/>
        </a:defRPr>
      </a:lvl7pPr>
      <a:lvl8pPr marL="3429000" indent="-228600" algn="l" rtl="0" eaLnBrk="0" fontAlgn="base" hangingPunct="0">
        <a:spcBef>
          <a:spcPct val="20000"/>
        </a:spcBef>
        <a:spcAft>
          <a:spcPct val="0"/>
        </a:spcAft>
        <a:buChar char="»"/>
        <a:defRPr sz="1200">
          <a:solidFill>
            <a:srgbClr val="D0FDFE"/>
          </a:solidFill>
          <a:latin typeface="+mn-lt"/>
        </a:defRPr>
      </a:lvl8pPr>
      <a:lvl9pPr marL="3886200" indent="-228600" algn="l" rtl="0" eaLnBrk="0" fontAlgn="base" hangingPunct="0">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7464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smtClean="0"/>
          </a:p>
        </p:txBody>
      </p:sp>
      <p:sp>
        <p:nvSpPr>
          <p:cNvPr id="746499"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4563" y="6535738"/>
            <a:ext cx="723900" cy="246062"/>
          </a:xfrm>
          <a:prstGeom prst="rect">
            <a:avLst/>
          </a:prstGeom>
          <a:noFill/>
        </p:spPr>
        <p:txBody>
          <a:bodyPr>
            <a:spAutoFit/>
          </a:bodyPr>
          <a:lstStyle/>
          <a:p>
            <a:pPr eaLnBrk="1" hangingPunct="1">
              <a:defRPr/>
            </a:pPr>
            <a:fld id="{B29DC65D-51E5-41C5-914D-0B031D39B2C5}" type="slidenum">
              <a:rPr lang="en-US" sz="1000" b="1">
                <a:solidFill>
                  <a:srgbClr val="FF9900"/>
                </a:solidFill>
                <a:latin typeface="Verdana" pitchFamily="34" charset="0"/>
              </a:rPr>
              <a:pPr eaLnBrk="1" hangingPunct="1">
                <a:defRPr/>
              </a:pPr>
              <a:t>‹#›</a:t>
            </a:fld>
            <a:endParaRPr lang="en-US" sz="1000" b="1" dirty="0">
              <a:solidFill>
                <a:srgbClr val="FF9900"/>
              </a:solidFill>
              <a:latin typeface="Verdana" pitchFamily="34" charset="0"/>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ransition advClick="0">
    <p:random/>
  </p:transition>
  <p:timing>
    <p:tnLst>
      <p:par>
        <p:cTn id="1" dur="indefinite" restart="never" nodeType="tmRoot"/>
      </p:par>
    </p:tnLst>
  </p:timing>
  <p:txStyles>
    <p:titleStyle>
      <a:lvl1pPr algn="ctr" rtl="0" eaLnBrk="0" fontAlgn="base" hangingPunct="0">
        <a:spcBef>
          <a:spcPct val="0"/>
        </a:spcBef>
        <a:spcAft>
          <a:spcPct val="0"/>
        </a:spcAft>
        <a:defRPr sz="2800" b="1">
          <a:solidFill>
            <a:srgbClr val="FF9900"/>
          </a:solidFill>
          <a:latin typeface="+mj-lt"/>
          <a:ea typeface="+mj-ea"/>
          <a:cs typeface="+mj-cs"/>
        </a:defRPr>
      </a:lvl1pPr>
      <a:lvl2pPr algn="ctr" rtl="0" eaLnBrk="0" fontAlgn="base" hangingPunct="0">
        <a:spcBef>
          <a:spcPct val="0"/>
        </a:spcBef>
        <a:spcAft>
          <a:spcPct val="0"/>
        </a:spcAft>
        <a:defRPr sz="2800" b="1">
          <a:solidFill>
            <a:srgbClr val="FF9900"/>
          </a:solidFill>
          <a:latin typeface="Verdana" pitchFamily="34" charset="0"/>
        </a:defRPr>
      </a:lvl2pPr>
      <a:lvl3pPr algn="ctr" rtl="0" eaLnBrk="0" fontAlgn="base" hangingPunct="0">
        <a:spcBef>
          <a:spcPct val="0"/>
        </a:spcBef>
        <a:spcAft>
          <a:spcPct val="0"/>
        </a:spcAft>
        <a:defRPr sz="2800" b="1">
          <a:solidFill>
            <a:srgbClr val="FF9900"/>
          </a:solidFill>
          <a:latin typeface="Verdana" pitchFamily="34" charset="0"/>
        </a:defRPr>
      </a:lvl3pPr>
      <a:lvl4pPr algn="ctr" rtl="0" eaLnBrk="0" fontAlgn="base" hangingPunct="0">
        <a:spcBef>
          <a:spcPct val="0"/>
        </a:spcBef>
        <a:spcAft>
          <a:spcPct val="0"/>
        </a:spcAft>
        <a:defRPr sz="2800" b="1">
          <a:solidFill>
            <a:srgbClr val="FF9900"/>
          </a:solidFill>
          <a:latin typeface="Verdana" pitchFamily="34" charset="0"/>
        </a:defRPr>
      </a:lvl4pPr>
      <a:lvl5pPr algn="ctr" rtl="0" eaLnBrk="0" fontAlgn="base" hangingPunct="0">
        <a:spcBef>
          <a:spcPct val="0"/>
        </a:spcBef>
        <a:spcAft>
          <a:spcPct val="0"/>
        </a:spcAft>
        <a:defRPr sz="2800" b="1">
          <a:solidFill>
            <a:srgbClr val="FF9900"/>
          </a:solidFill>
          <a:latin typeface="Verdana" pitchFamily="34" charset="0"/>
        </a:defRPr>
      </a:lvl5pPr>
      <a:lvl6pPr marL="457200" algn="ctr" rtl="0" eaLnBrk="0" fontAlgn="base" hangingPunct="0">
        <a:spcBef>
          <a:spcPct val="0"/>
        </a:spcBef>
        <a:spcAft>
          <a:spcPct val="0"/>
        </a:spcAft>
        <a:defRPr sz="2800" b="1">
          <a:solidFill>
            <a:srgbClr val="FF9900"/>
          </a:solidFill>
          <a:latin typeface="Verdana" pitchFamily="34" charset="0"/>
        </a:defRPr>
      </a:lvl6pPr>
      <a:lvl7pPr marL="914400" algn="ctr" rtl="0" eaLnBrk="0" fontAlgn="base" hangingPunct="0">
        <a:spcBef>
          <a:spcPct val="0"/>
        </a:spcBef>
        <a:spcAft>
          <a:spcPct val="0"/>
        </a:spcAft>
        <a:defRPr sz="2800" b="1">
          <a:solidFill>
            <a:srgbClr val="FF9900"/>
          </a:solidFill>
          <a:latin typeface="Verdana" pitchFamily="34" charset="0"/>
        </a:defRPr>
      </a:lvl7pPr>
      <a:lvl8pPr marL="1371600" algn="ctr" rtl="0" eaLnBrk="0" fontAlgn="base" hangingPunct="0">
        <a:spcBef>
          <a:spcPct val="0"/>
        </a:spcBef>
        <a:spcAft>
          <a:spcPct val="0"/>
        </a:spcAft>
        <a:defRPr sz="2800" b="1">
          <a:solidFill>
            <a:srgbClr val="FF9900"/>
          </a:solidFill>
          <a:latin typeface="Verdana" pitchFamily="34" charset="0"/>
        </a:defRPr>
      </a:lvl8pPr>
      <a:lvl9pPr marL="1828800" algn="ctr" rtl="0" eaLnBrk="0" fontAlgn="base" hangingPunct="0">
        <a:spcBef>
          <a:spcPct val="0"/>
        </a:spcBef>
        <a:spcAft>
          <a:spcPct val="0"/>
        </a:spcAft>
        <a:defRPr sz="2800" b="1">
          <a:solidFill>
            <a:srgbClr val="FF9900"/>
          </a:solidFill>
          <a:latin typeface="Verdana" pitchFamily="34" charset="0"/>
        </a:defRPr>
      </a:lvl9pPr>
    </p:titleStyle>
    <p:bodyStyle>
      <a:lvl1pPr marL="342900" indent="-342900" algn="l" rtl="0" eaLnBrk="0" fontAlgn="base" hangingPunct="0">
        <a:spcBef>
          <a:spcPct val="20000"/>
        </a:spcBef>
        <a:spcAft>
          <a:spcPct val="0"/>
        </a:spcAft>
        <a:buChar char="•"/>
        <a:defRPr sz="2000">
          <a:solidFill>
            <a:srgbClr val="D0FDFE"/>
          </a:solidFill>
          <a:latin typeface="+mn-lt"/>
          <a:ea typeface="+mn-ea"/>
          <a:cs typeface="+mn-cs"/>
        </a:defRPr>
      </a:lvl1pPr>
      <a:lvl2pPr marL="742950" indent="-285750" algn="l" rtl="0" eaLnBrk="0" fontAlgn="base" hangingPunct="0">
        <a:spcBef>
          <a:spcPct val="20000"/>
        </a:spcBef>
        <a:spcAft>
          <a:spcPct val="0"/>
        </a:spcAft>
        <a:buChar char="–"/>
        <a:defRPr sz="2800">
          <a:solidFill>
            <a:srgbClr val="D0FDFE"/>
          </a:solidFill>
          <a:latin typeface="+mn-lt"/>
        </a:defRPr>
      </a:lvl2pPr>
      <a:lvl3pPr marL="1143000" indent="-228600" algn="l" rtl="0" eaLnBrk="0" fontAlgn="base" hangingPunct="0">
        <a:spcBef>
          <a:spcPct val="20000"/>
        </a:spcBef>
        <a:spcAft>
          <a:spcPct val="0"/>
        </a:spcAft>
        <a:buChar char="•"/>
        <a:defRPr sz="1600">
          <a:solidFill>
            <a:srgbClr val="D0FDFE"/>
          </a:solidFill>
          <a:latin typeface="+mn-lt"/>
        </a:defRPr>
      </a:lvl3pPr>
      <a:lvl4pPr marL="1600200" indent="-228600" algn="l" rtl="0" eaLnBrk="0" fontAlgn="base" hangingPunct="0">
        <a:spcBef>
          <a:spcPct val="20000"/>
        </a:spcBef>
        <a:spcAft>
          <a:spcPct val="0"/>
        </a:spcAft>
        <a:buChar char="–"/>
        <a:defRPr sz="1400">
          <a:solidFill>
            <a:srgbClr val="D0FDFE"/>
          </a:solidFill>
          <a:latin typeface="+mn-lt"/>
        </a:defRPr>
      </a:lvl4pPr>
      <a:lvl5pPr marL="2057400" indent="-228600" algn="l" rtl="0" eaLnBrk="0" fontAlgn="base" hangingPunct="0">
        <a:spcBef>
          <a:spcPct val="20000"/>
        </a:spcBef>
        <a:spcAft>
          <a:spcPct val="0"/>
        </a:spcAft>
        <a:buChar char="»"/>
        <a:defRPr sz="1200">
          <a:solidFill>
            <a:srgbClr val="D0FDFE"/>
          </a:solidFill>
          <a:latin typeface="+mn-lt"/>
        </a:defRPr>
      </a:lvl5pPr>
      <a:lvl6pPr marL="2514600" indent="-228600" algn="l" rtl="0" eaLnBrk="0" fontAlgn="base" hangingPunct="0">
        <a:spcBef>
          <a:spcPct val="20000"/>
        </a:spcBef>
        <a:spcAft>
          <a:spcPct val="0"/>
        </a:spcAft>
        <a:buChar char="»"/>
        <a:defRPr sz="1200">
          <a:solidFill>
            <a:srgbClr val="D0FDFE"/>
          </a:solidFill>
          <a:latin typeface="+mn-lt"/>
        </a:defRPr>
      </a:lvl6pPr>
      <a:lvl7pPr marL="2971800" indent="-228600" algn="l" rtl="0" eaLnBrk="0" fontAlgn="base" hangingPunct="0">
        <a:spcBef>
          <a:spcPct val="20000"/>
        </a:spcBef>
        <a:spcAft>
          <a:spcPct val="0"/>
        </a:spcAft>
        <a:buChar char="»"/>
        <a:defRPr sz="1200">
          <a:solidFill>
            <a:srgbClr val="D0FDFE"/>
          </a:solidFill>
          <a:latin typeface="+mn-lt"/>
        </a:defRPr>
      </a:lvl7pPr>
      <a:lvl8pPr marL="3429000" indent="-228600" algn="l" rtl="0" eaLnBrk="0" fontAlgn="base" hangingPunct="0">
        <a:spcBef>
          <a:spcPct val="20000"/>
        </a:spcBef>
        <a:spcAft>
          <a:spcPct val="0"/>
        </a:spcAft>
        <a:buChar char="»"/>
        <a:defRPr sz="1200">
          <a:solidFill>
            <a:srgbClr val="D0FDFE"/>
          </a:solidFill>
          <a:latin typeface="+mn-lt"/>
        </a:defRPr>
      </a:lvl8pPr>
      <a:lvl9pPr marL="3886200" indent="-228600" algn="l" rtl="0" eaLnBrk="0" fontAlgn="base" hangingPunct="0">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13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81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813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fld id="{CF60ED1E-0368-48C5-B564-29DC3B62E819}" type="datetime8">
              <a:rPr lang="en-US"/>
              <a:pPr/>
              <a:t>11/12/2013 2:17 PM</a:t>
            </a:fld>
            <a:endParaRPr lang="en-US"/>
          </a:p>
        </p:txBody>
      </p:sp>
      <p:sp>
        <p:nvSpPr>
          <p:cNvPr id="7813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r>
              <a:rPr lang="en-US"/>
              <a:t>Ghazala Amin, P.E, PMP</a:t>
            </a:r>
          </a:p>
        </p:txBody>
      </p:sp>
      <p:sp>
        <p:nvSpPr>
          <p:cNvPr id="7813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fld id="{0F6786D9-DF5D-4165-A11A-EA11853C620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ransition>
    <p:random/>
  </p:transition>
  <p:timing>
    <p:tnLst>
      <p:par>
        <p:cTn id="1" dur="indefinite" restart="never" nodeType="tmRoot"/>
      </p:par>
    </p:tnLst>
  </p:timing>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gif"/><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0.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27DDE12E-D9D7-4659-9E9B-A5EC8E2CC0BA}" type="slidenum">
              <a:rPr lang="en-US"/>
              <a:pPr/>
              <a:t>1</a:t>
            </a:fld>
            <a:endParaRPr lang="en-US"/>
          </a:p>
        </p:txBody>
      </p:sp>
      <p:sp>
        <p:nvSpPr>
          <p:cNvPr id="4098" name="Rectangle 2"/>
          <p:cNvSpPr>
            <a:spLocks noGrp="1" noChangeArrowheads="1"/>
          </p:cNvSpPr>
          <p:nvPr>
            <p:ph type="title"/>
          </p:nvPr>
        </p:nvSpPr>
        <p:spPr>
          <a:xfrm>
            <a:off x="457200" y="1524000"/>
            <a:ext cx="8229600" cy="1143000"/>
          </a:xfrm>
        </p:spPr>
        <p:txBody>
          <a:bodyPr/>
          <a:lstStyle/>
          <a:p>
            <a:r>
              <a:rPr lang="en-US"/>
              <a:t>Advanced Project Management -Review</a:t>
            </a:r>
          </a:p>
        </p:txBody>
      </p:sp>
      <p:sp>
        <p:nvSpPr>
          <p:cNvPr id="4099" name="Rectangle 3"/>
          <p:cNvSpPr>
            <a:spLocks noGrp="1" noChangeArrowheads="1"/>
          </p:cNvSpPr>
          <p:nvPr>
            <p:ph type="body" idx="1"/>
          </p:nvPr>
        </p:nvSpPr>
        <p:spPr>
          <a:xfrm>
            <a:off x="381000" y="2971800"/>
            <a:ext cx="7924800" cy="1981200"/>
          </a:xfrm>
        </p:spPr>
        <p:txBody>
          <a:bodyPr/>
          <a:lstStyle/>
          <a:p>
            <a:pPr algn="ctr">
              <a:buFontTx/>
              <a:buNone/>
            </a:pPr>
            <a:endParaRPr lang="en-US"/>
          </a:p>
          <a:p>
            <a:pPr algn="ctr">
              <a:buFontTx/>
              <a:buNone/>
            </a:pPr>
            <a:endParaRPr lang="en-US"/>
          </a:p>
          <a:p>
            <a:pPr algn="ctr">
              <a:buFontTx/>
              <a:buNone/>
            </a:pPr>
            <a:r>
              <a:rPr lang="en-US"/>
              <a:t>Ghazala Amin</a:t>
            </a:r>
          </a:p>
          <a:p>
            <a:pPr algn="ctr">
              <a:buFontTx/>
              <a:buNone/>
            </a:pPr>
            <a:endParaRPr lang="en-US"/>
          </a:p>
          <a:p>
            <a:pPr algn="ctr">
              <a:buFontTx/>
              <a:buNone/>
            </a:pPr>
            <a:endParaRPr lang="en-US"/>
          </a:p>
        </p:txBody>
      </p:sp>
    </p:spTree>
  </p:cSld>
  <p:clrMapOvr>
    <a:masterClrMapping/>
  </p:clrMapOvr>
  <p:transition advClick="0">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Title 1"/>
          <p:cNvSpPr>
            <a:spLocks noGrp="1"/>
          </p:cNvSpPr>
          <p:nvPr>
            <p:ph type="title" idx="4294967295"/>
          </p:nvPr>
        </p:nvSpPr>
        <p:spPr>
          <a:xfrm>
            <a:off x="457200" y="0"/>
            <a:ext cx="8229600" cy="1143000"/>
          </a:xfrm>
        </p:spPr>
        <p:txBody>
          <a:bodyPr/>
          <a:lstStyle/>
          <a:p>
            <a:r>
              <a:rPr lang="en-US" sz="2400"/>
              <a:t>Why Project Management</a:t>
            </a:r>
          </a:p>
        </p:txBody>
      </p:sp>
      <p:pic>
        <p:nvPicPr>
          <p:cNvPr id="668675" name="Picture 2" descr="Purpose of Communication.gif"/>
          <p:cNvPicPr>
            <a:picLocks noChangeAspect="1"/>
          </p:cNvPicPr>
          <p:nvPr/>
        </p:nvPicPr>
        <p:blipFill>
          <a:blip r:embed="rId3" cstate="print"/>
          <a:srcRect/>
          <a:stretch>
            <a:fillRect/>
          </a:stretch>
        </p:blipFill>
        <p:spPr bwMode="auto">
          <a:xfrm>
            <a:off x="661988" y="1819275"/>
            <a:ext cx="2952750" cy="3225800"/>
          </a:xfrm>
          <a:prstGeom prst="rect">
            <a:avLst/>
          </a:prstGeom>
          <a:noFill/>
          <a:ln w="9525">
            <a:noFill/>
            <a:miter lim="800000"/>
            <a:headEnd/>
            <a:tailEnd/>
          </a:ln>
        </p:spPr>
      </p:pic>
      <p:sp>
        <p:nvSpPr>
          <p:cNvPr id="668676" name="TextBox 3"/>
          <p:cNvSpPr txBox="1">
            <a:spLocks noChangeArrowheads="1"/>
          </p:cNvSpPr>
          <p:nvPr/>
        </p:nvSpPr>
        <p:spPr bwMode="auto">
          <a:xfrm>
            <a:off x="4081463" y="1139825"/>
            <a:ext cx="4603750" cy="4535488"/>
          </a:xfrm>
          <a:prstGeom prst="rect">
            <a:avLst/>
          </a:prstGeom>
          <a:noFill/>
          <a:ln w="9525">
            <a:noFill/>
            <a:miter lim="800000"/>
            <a:headEnd/>
            <a:tailEnd/>
          </a:ln>
        </p:spPr>
        <p:txBody>
          <a:bodyPr>
            <a:spAutoFit/>
          </a:bodyPr>
          <a:lstStyle/>
          <a:p>
            <a:pPr eaLnBrk="1" hangingPunct="1"/>
            <a:r>
              <a:rPr lang="en-US">
                <a:solidFill>
                  <a:schemeClr val="bg1"/>
                </a:solidFill>
                <a:latin typeface="Calibri" pitchFamily="34" charset="0"/>
              </a:rPr>
              <a:t>Every organization – whether in the public-sector or the corporate sector, or non-governmental organizations, undertake projects. Projects come in many forms and can range from the very simple to the very complex. Every project is unique and presents unique challenges. Project Management is essential to manage projects.</a:t>
            </a:r>
            <a:r>
              <a:rPr lang="en-US" sz="2800">
                <a:solidFill>
                  <a:schemeClr val="bg1"/>
                </a:solidFill>
                <a:latin typeface="Calibri" pitchFamily="34" charset="0"/>
              </a:rPr>
              <a:t> </a:t>
            </a:r>
          </a:p>
        </p:txBody>
      </p:sp>
    </p:spTree>
  </p:cSld>
  <p:clrMapOvr>
    <a:masterClrMapping/>
  </p:clrMapOvr>
  <p:transition advClick="0">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D3224EC-FEAC-4226-8837-87AED3BC37AC}" type="slidenum">
              <a:rPr lang="en-US"/>
              <a:pPr/>
              <a:t>3</a:t>
            </a:fld>
            <a:endParaRPr lang="en-US"/>
          </a:p>
        </p:txBody>
      </p:sp>
      <p:sp>
        <p:nvSpPr>
          <p:cNvPr id="37890" name="Rectangle 2"/>
          <p:cNvSpPr>
            <a:spLocks noGrp="1" noChangeArrowheads="1"/>
          </p:cNvSpPr>
          <p:nvPr>
            <p:ph type="title"/>
          </p:nvPr>
        </p:nvSpPr>
        <p:spPr/>
        <p:txBody>
          <a:bodyPr/>
          <a:lstStyle/>
          <a:p>
            <a:r>
              <a:rPr lang="en-US" sz="4000"/>
              <a:t>Who should study Project Management?</a:t>
            </a:r>
          </a:p>
        </p:txBody>
      </p:sp>
      <p:sp>
        <p:nvSpPr>
          <p:cNvPr id="37891" name="Rectangle 3"/>
          <p:cNvSpPr>
            <a:spLocks noGrp="1" noChangeArrowheads="1"/>
          </p:cNvSpPr>
          <p:nvPr>
            <p:ph type="body" idx="1"/>
          </p:nvPr>
        </p:nvSpPr>
        <p:spPr>
          <a:xfrm>
            <a:off x="457200" y="1600200"/>
            <a:ext cx="8229600" cy="3100388"/>
          </a:xfrm>
        </p:spPr>
        <p:txBody>
          <a:bodyPr/>
          <a:lstStyle/>
          <a:p>
            <a:pPr>
              <a:lnSpc>
                <a:spcPct val="80000"/>
              </a:lnSpc>
              <a:spcBef>
                <a:spcPct val="0"/>
              </a:spcBef>
              <a:buClr>
                <a:srgbClr val="FF9933"/>
              </a:buClr>
            </a:pPr>
            <a:r>
              <a:rPr lang="de-DE" sz="2400"/>
              <a:t>Anyone who is </a:t>
            </a:r>
            <a:r>
              <a:rPr lang="de-DE" sz="2400" u="sng"/>
              <a:t>directly or indirectly</a:t>
            </a:r>
            <a:r>
              <a:rPr lang="de-DE" sz="2400"/>
              <a:t> involved in;</a:t>
            </a:r>
          </a:p>
          <a:p>
            <a:pPr>
              <a:lnSpc>
                <a:spcPct val="80000"/>
              </a:lnSpc>
              <a:spcBef>
                <a:spcPct val="0"/>
              </a:spcBef>
              <a:buClr>
                <a:srgbClr val="FF9933"/>
              </a:buClr>
            </a:pPr>
            <a:endParaRPr lang="de-DE" sz="2400"/>
          </a:p>
          <a:p>
            <a:pPr>
              <a:lnSpc>
                <a:spcPct val="80000"/>
              </a:lnSpc>
              <a:spcBef>
                <a:spcPct val="0"/>
              </a:spcBef>
              <a:buClr>
                <a:srgbClr val="FF9933"/>
              </a:buClr>
            </a:pPr>
            <a:r>
              <a:rPr lang="de-DE" sz="2400"/>
              <a:t>initiating, planning, implementing, monitoring, evaluating and/or controlling a project.</a:t>
            </a:r>
          </a:p>
          <a:p>
            <a:pPr>
              <a:lnSpc>
                <a:spcPct val="80000"/>
              </a:lnSpc>
              <a:spcBef>
                <a:spcPct val="0"/>
              </a:spcBef>
              <a:buClr>
                <a:srgbClr val="FF9933"/>
              </a:buClr>
            </a:pPr>
            <a:endParaRPr lang="de-DE" sz="2400"/>
          </a:p>
          <a:p>
            <a:pPr>
              <a:lnSpc>
                <a:spcPct val="80000"/>
              </a:lnSpc>
              <a:spcBef>
                <a:spcPct val="0"/>
              </a:spcBef>
              <a:buClr>
                <a:srgbClr val="FF9933"/>
              </a:buClr>
            </a:pPr>
            <a:r>
              <a:rPr lang="de-DE" sz="2400"/>
              <a:t>in a position which involves a substantive level of decision-making, responsibility, communication and coordination. </a:t>
            </a:r>
          </a:p>
          <a:p>
            <a:pPr>
              <a:lnSpc>
                <a:spcPct val="80000"/>
              </a:lnSpc>
              <a:spcBef>
                <a:spcPct val="0"/>
              </a:spcBef>
              <a:buClr>
                <a:srgbClr val="FF9933"/>
              </a:buClr>
            </a:pPr>
            <a:endParaRPr lang="de-DE" sz="2400"/>
          </a:p>
          <a:p>
            <a:pPr>
              <a:lnSpc>
                <a:spcPct val="80000"/>
              </a:lnSpc>
              <a:spcBef>
                <a:spcPct val="0"/>
              </a:spcBef>
              <a:buClr>
                <a:srgbClr val="FF9933"/>
              </a:buClr>
            </a:pPr>
            <a:r>
              <a:rPr lang="de-DE" sz="2400"/>
              <a:t>should be familiar with all the subject areas, methodology, processes and tools and techniques of project management. </a:t>
            </a:r>
          </a:p>
          <a:p>
            <a:pPr>
              <a:lnSpc>
                <a:spcPct val="80000"/>
              </a:lnSpc>
              <a:spcBef>
                <a:spcPct val="0"/>
              </a:spcBef>
              <a:buClr>
                <a:srgbClr val="FF9933"/>
              </a:buClr>
              <a:buFontTx/>
              <a:buNone/>
            </a:pPr>
            <a:endParaRPr lang="de-DE" sz="2400"/>
          </a:p>
          <a:p>
            <a:pPr>
              <a:lnSpc>
                <a:spcPct val="80000"/>
              </a:lnSpc>
              <a:spcBef>
                <a:spcPct val="0"/>
              </a:spcBef>
              <a:buClr>
                <a:srgbClr val="FF9933"/>
              </a:buClr>
              <a:buFontTx/>
              <a:buNone/>
            </a:pPr>
            <a:r>
              <a:rPr lang="de-DE" sz="2400"/>
              <a:t>	</a:t>
            </a:r>
            <a:endParaRPr lang="en-US" sz="2400"/>
          </a:p>
        </p:txBody>
      </p:sp>
      <p:sp>
        <p:nvSpPr>
          <p:cNvPr id="37893" name="Text Box 5"/>
          <p:cNvSpPr txBox="1">
            <a:spLocks noChangeArrowheads="1"/>
          </p:cNvSpPr>
          <p:nvPr/>
        </p:nvSpPr>
        <p:spPr bwMode="auto">
          <a:xfrm>
            <a:off x="381000" y="5410200"/>
            <a:ext cx="8397875" cy="701675"/>
          </a:xfrm>
          <a:prstGeom prst="rect">
            <a:avLst/>
          </a:prstGeom>
          <a:noFill/>
          <a:ln w="12700">
            <a:noFill/>
            <a:miter lim="800000"/>
            <a:headEnd type="none" w="sm" len="sm"/>
            <a:tailEnd type="none" w="sm" len="sm"/>
          </a:ln>
          <a:effectLst/>
        </p:spPr>
        <p:txBody>
          <a:bodyPr>
            <a:spAutoFit/>
          </a:bodyPr>
          <a:lstStyle/>
          <a:p>
            <a:pPr algn="ctr"/>
            <a:r>
              <a:rPr lang="de-DE" sz="2000"/>
              <a:t>A good and common project management knowledge platform will increase the likelihood of the project attaining its goal within time and budget.</a:t>
            </a:r>
            <a:endParaRPr lang="en-US" sz="2000"/>
          </a:p>
        </p:txBody>
      </p:sp>
    </p:spTree>
  </p:cSld>
  <p:clrMapOvr>
    <a:masterClrMapping/>
  </p:clrMapOvr>
  <p:transition advClick="0">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C479A3A-0756-4060-BCFC-1F5910AC06C5}" type="slidenum">
              <a:rPr lang="en-US"/>
              <a:pPr/>
              <a:t>4</a:t>
            </a:fld>
            <a:endParaRPr lang="en-US"/>
          </a:p>
        </p:txBody>
      </p:sp>
      <p:sp>
        <p:nvSpPr>
          <p:cNvPr id="44034" name="Rectangle 2"/>
          <p:cNvSpPr>
            <a:spLocks noGrp="1" noChangeArrowheads="1"/>
          </p:cNvSpPr>
          <p:nvPr>
            <p:ph type="title"/>
          </p:nvPr>
        </p:nvSpPr>
        <p:spPr/>
        <p:txBody>
          <a:bodyPr/>
          <a:lstStyle/>
          <a:p>
            <a:r>
              <a:rPr lang="en-US"/>
              <a:t>Project Oriented Industries</a:t>
            </a:r>
          </a:p>
        </p:txBody>
      </p:sp>
      <p:sp>
        <p:nvSpPr>
          <p:cNvPr id="44035" name="Rectangle 3"/>
          <p:cNvSpPr>
            <a:spLocks noGrp="1" noChangeArrowheads="1"/>
          </p:cNvSpPr>
          <p:nvPr>
            <p:ph type="body" idx="1"/>
          </p:nvPr>
        </p:nvSpPr>
        <p:spPr/>
        <p:txBody>
          <a:bodyPr/>
          <a:lstStyle/>
          <a:p>
            <a:pPr>
              <a:lnSpc>
                <a:spcPct val="90000"/>
              </a:lnSpc>
            </a:pPr>
            <a:r>
              <a:rPr lang="en-US" sz="2400"/>
              <a:t>NASA and DOD (Department of Defense)</a:t>
            </a:r>
          </a:p>
          <a:p>
            <a:pPr lvl="1">
              <a:lnSpc>
                <a:spcPct val="90000"/>
              </a:lnSpc>
              <a:buFontTx/>
              <a:buNone/>
            </a:pPr>
            <a:endParaRPr lang="en-US" sz="2000"/>
          </a:p>
          <a:p>
            <a:pPr>
              <a:lnSpc>
                <a:spcPct val="90000"/>
              </a:lnSpc>
            </a:pPr>
            <a:r>
              <a:rPr lang="en-US" sz="2400"/>
              <a:t>Construction, architecture, new product development</a:t>
            </a:r>
          </a:p>
          <a:p>
            <a:pPr>
              <a:lnSpc>
                <a:spcPct val="90000"/>
              </a:lnSpc>
            </a:pPr>
            <a:endParaRPr lang="en-US" sz="2400"/>
          </a:p>
          <a:p>
            <a:pPr>
              <a:lnSpc>
                <a:spcPct val="90000"/>
              </a:lnSpc>
            </a:pPr>
            <a:r>
              <a:rPr lang="en-US" sz="2400"/>
              <a:t>NGOs</a:t>
            </a:r>
          </a:p>
          <a:p>
            <a:pPr>
              <a:lnSpc>
                <a:spcPct val="90000"/>
              </a:lnSpc>
            </a:pPr>
            <a:endParaRPr lang="en-US" sz="2400"/>
          </a:p>
          <a:p>
            <a:pPr>
              <a:lnSpc>
                <a:spcPct val="90000"/>
              </a:lnSpc>
            </a:pPr>
            <a:r>
              <a:rPr lang="en-US" sz="2400"/>
              <a:t>Financial/Service Institutions</a:t>
            </a:r>
          </a:p>
          <a:p>
            <a:pPr lvl="1">
              <a:lnSpc>
                <a:spcPct val="90000"/>
              </a:lnSpc>
            </a:pPr>
            <a:r>
              <a:rPr lang="en-US" sz="2000"/>
              <a:t>Banks, Insurance, Telecommunication</a:t>
            </a:r>
          </a:p>
          <a:p>
            <a:pPr lvl="1">
              <a:lnSpc>
                <a:spcPct val="90000"/>
              </a:lnSpc>
              <a:buFontTx/>
              <a:buNone/>
            </a:pPr>
            <a:endParaRPr lang="en-US" sz="2000"/>
          </a:p>
          <a:p>
            <a:pPr>
              <a:lnSpc>
                <a:spcPct val="90000"/>
              </a:lnSpc>
            </a:pPr>
            <a:r>
              <a:rPr lang="en-US" sz="2400"/>
              <a:t>Manufacturing Units and Plants’ operation</a:t>
            </a:r>
          </a:p>
        </p:txBody>
      </p:sp>
      <p:sp>
        <p:nvSpPr>
          <p:cNvPr id="44036" name="AutoShape 4"/>
          <p:cNvSpPr>
            <a:spLocks noChangeArrowheads="1"/>
          </p:cNvSpPr>
          <p:nvPr/>
        </p:nvSpPr>
        <p:spPr bwMode="auto">
          <a:xfrm>
            <a:off x="8153400" y="2133600"/>
            <a:ext cx="381000" cy="3733800"/>
          </a:xfrm>
          <a:prstGeom prst="upArrow">
            <a:avLst>
              <a:gd name="adj1" fmla="val 50000"/>
              <a:gd name="adj2" fmla="val 245000"/>
            </a:avLst>
          </a:prstGeom>
          <a:solidFill>
            <a:schemeClr val="accent1"/>
          </a:solidFill>
          <a:ln w="12700">
            <a:solidFill>
              <a:schemeClr val="tx1"/>
            </a:solidFill>
            <a:miter lim="800000"/>
            <a:headEnd type="none" w="sm" len="sm"/>
            <a:tailEnd type="none" w="sm" len="sm"/>
          </a:ln>
          <a:effectLst/>
        </p:spPr>
        <p:txBody>
          <a:bodyPr vert="eaVert" wrap="none" anchor="ctr"/>
          <a:lstStyle/>
          <a:p>
            <a:endParaRPr lang="en-US"/>
          </a:p>
        </p:txBody>
      </p:sp>
    </p:spTree>
  </p:cSld>
  <p:clrMapOvr>
    <a:masterClrMapping/>
  </p:clrMapOvr>
  <p:transition advClick="0">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175" y="5421313"/>
            <a:ext cx="9144000" cy="1436687"/>
          </a:xfrm>
          <a:prstGeom prst="rect">
            <a:avLst/>
          </a:prstGeom>
          <a:solidFill>
            <a:srgbClr val="FFFF99"/>
          </a:solidFill>
          <a:ln cmpd="thickThi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000"/>
          </a:p>
        </p:txBody>
      </p:sp>
      <p:pic>
        <p:nvPicPr>
          <p:cNvPr id="177155" name="Picture 3" descr="flag_pakistan"/>
          <p:cNvPicPr>
            <a:picLocks noGrp="1" noChangeAspect="1" noChangeArrowheads="1" noCrop="1"/>
          </p:cNvPicPr>
          <p:nvPr>
            <p:ph idx="4294967295"/>
          </p:nvPr>
        </p:nvPicPr>
        <p:blipFill>
          <a:blip r:embed="rId3" cstate="print"/>
          <a:srcRect/>
          <a:stretch>
            <a:fillRect/>
          </a:stretch>
        </p:blipFill>
        <p:spPr>
          <a:xfrm>
            <a:off x="98425" y="5829300"/>
            <a:ext cx="985838" cy="673100"/>
          </a:xfrm>
        </p:spPr>
      </p:pic>
      <p:pic>
        <p:nvPicPr>
          <p:cNvPr id="177156" name="Picture 6" descr="snow leopard.jpg"/>
          <p:cNvPicPr>
            <a:picLocks noChangeAspect="1"/>
          </p:cNvPicPr>
          <p:nvPr/>
        </p:nvPicPr>
        <p:blipFill>
          <a:blip r:embed="rId4" cstate="print"/>
          <a:srcRect/>
          <a:stretch>
            <a:fillRect/>
          </a:stretch>
        </p:blipFill>
        <p:spPr bwMode="auto">
          <a:xfrm>
            <a:off x="7467600" y="5584825"/>
            <a:ext cx="1506538" cy="1125538"/>
          </a:xfrm>
          <a:prstGeom prst="rect">
            <a:avLst/>
          </a:prstGeom>
          <a:noFill/>
          <a:ln w="9525">
            <a:noFill/>
            <a:miter lim="800000"/>
            <a:headEnd/>
            <a:tailEnd/>
          </a:ln>
        </p:spPr>
      </p:pic>
      <p:pic>
        <p:nvPicPr>
          <p:cNvPr id="177157" name="Picture 4" descr="jinnah.gif"/>
          <p:cNvPicPr>
            <a:picLocks noChangeAspect="1"/>
          </p:cNvPicPr>
          <p:nvPr/>
        </p:nvPicPr>
        <p:blipFill>
          <a:blip r:embed="rId5" cstate="print"/>
          <a:srcRect/>
          <a:stretch>
            <a:fillRect/>
          </a:stretch>
        </p:blipFill>
        <p:spPr bwMode="auto">
          <a:xfrm>
            <a:off x="1212850" y="5537200"/>
            <a:ext cx="1338263" cy="1190625"/>
          </a:xfrm>
          <a:prstGeom prst="rect">
            <a:avLst/>
          </a:prstGeom>
          <a:noFill/>
          <a:ln w="9525">
            <a:noFill/>
            <a:miter lim="800000"/>
            <a:headEnd/>
            <a:tailEnd/>
          </a:ln>
        </p:spPr>
      </p:pic>
      <p:pic>
        <p:nvPicPr>
          <p:cNvPr id="177158" name="Picture 5" descr="mohenjodaro1.jpg"/>
          <p:cNvPicPr>
            <a:picLocks noChangeAspect="1"/>
          </p:cNvPicPr>
          <p:nvPr/>
        </p:nvPicPr>
        <p:blipFill>
          <a:blip r:embed="rId6" cstate="print"/>
          <a:srcRect/>
          <a:stretch>
            <a:fillRect/>
          </a:stretch>
        </p:blipFill>
        <p:spPr bwMode="auto">
          <a:xfrm>
            <a:off x="3784600" y="5519738"/>
            <a:ext cx="1025525" cy="1239837"/>
          </a:xfrm>
          <a:prstGeom prst="rect">
            <a:avLst/>
          </a:prstGeom>
          <a:noFill/>
          <a:ln w="9525">
            <a:noFill/>
            <a:miter lim="800000"/>
            <a:headEnd/>
            <a:tailEnd/>
          </a:ln>
        </p:spPr>
      </p:pic>
      <p:sp>
        <p:nvSpPr>
          <p:cNvPr id="177159" name="Title 8"/>
          <p:cNvSpPr>
            <a:spLocks noGrp="1"/>
          </p:cNvSpPr>
          <p:nvPr>
            <p:ph type="title" idx="4294967295"/>
          </p:nvPr>
        </p:nvSpPr>
        <p:spPr>
          <a:xfrm>
            <a:off x="457200" y="0"/>
            <a:ext cx="8229600" cy="1143000"/>
          </a:xfrm>
        </p:spPr>
        <p:txBody>
          <a:bodyPr/>
          <a:lstStyle/>
          <a:p>
            <a:r>
              <a:rPr lang="en-US" sz="2400"/>
              <a:t>Major Projects in Pakistan (Examples)</a:t>
            </a:r>
          </a:p>
        </p:txBody>
      </p:sp>
      <p:pic>
        <p:nvPicPr>
          <p:cNvPr id="177160" name="Picture 9" descr="Khyber Pass.jpg"/>
          <p:cNvPicPr>
            <a:picLocks noChangeAspect="1"/>
          </p:cNvPicPr>
          <p:nvPr/>
        </p:nvPicPr>
        <p:blipFill>
          <a:blip r:embed="rId7" cstate="print"/>
          <a:srcRect/>
          <a:stretch>
            <a:fillRect/>
          </a:stretch>
        </p:blipFill>
        <p:spPr bwMode="auto">
          <a:xfrm>
            <a:off x="5929313" y="5584825"/>
            <a:ext cx="1409700" cy="1143000"/>
          </a:xfrm>
          <a:prstGeom prst="rect">
            <a:avLst/>
          </a:prstGeom>
          <a:noFill/>
          <a:ln w="9525">
            <a:noFill/>
            <a:miter lim="800000"/>
            <a:headEnd/>
            <a:tailEnd/>
          </a:ln>
        </p:spPr>
      </p:pic>
      <p:sp>
        <p:nvSpPr>
          <p:cNvPr id="177161" name="TextBox 10"/>
          <p:cNvSpPr txBox="1">
            <a:spLocks noChangeArrowheads="1"/>
          </p:cNvSpPr>
          <p:nvPr/>
        </p:nvSpPr>
        <p:spPr bwMode="auto">
          <a:xfrm>
            <a:off x="3703638" y="941388"/>
            <a:ext cx="4981575" cy="4800600"/>
          </a:xfrm>
          <a:prstGeom prst="rect">
            <a:avLst/>
          </a:prstGeom>
          <a:noFill/>
          <a:ln w="9525">
            <a:noFill/>
            <a:miter lim="800000"/>
            <a:headEnd/>
            <a:tailEnd/>
          </a:ln>
        </p:spPr>
        <p:txBody>
          <a:bodyPr>
            <a:spAutoFit/>
          </a:bodyPr>
          <a:lstStyle/>
          <a:p>
            <a:pPr eaLnBrk="1" hangingPunct="1">
              <a:buClr>
                <a:srgbClr val="FFC000"/>
              </a:buClr>
              <a:buFontTx/>
              <a:buBlip>
                <a:blip r:embed="rId8"/>
              </a:buBlip>
            </a:pPr>
            <a:r>
              <a:rPr lang="en-US" sz="1800">
                <a:solidFill>
                  <a:schemeClr val="bg1"/>
                </a:solidFill>
                <a:latin typeface="Arial" pitchFamily="34" charset="0"/>
              </a:rPr>
              <a:t> Tarbela Dam </a:t>
            </a:r>
          </a:p>
          <a:p>
            <a:pPr eaLnBrk="1" hangingPunct="1">
              <a:buClr>
                <a:srgbClr val="FFC000"/>
              </a:buClr>
              <a:buFontTx/>
              <a:buBlip>
                <a:blip r:embed="rId8"/>
              </a:buBlip>
            </a:pPr>
            <a:r>
              <a:rPr lang="en-US" sz="1800">
                <a:solidFill>
                  <a:schemeClr val="bg1"/>
                </a:solidFill>
                <a:latin typeface="Arial" pitchFamily="34" charset="0"/>
              </a:rPr>
              <a:t> Mangla Dam </a:t>
            </a:r>
          </a:p>
          <a:p>
            <a:pPr eaLnBrk="1" hangingPunct="1">
              <a:buClr>
                <a:srgbClr val="FFC000"/>
              </a:buClr>
              <a:buFontTx/>
              <a:buBlip>
                <a:blip r:embed="rId8"/>
              </a:buBlip>
            </a:pPr>
            <a:r>
              <a:rPr lang="en-US" sz="1800">
                <a:solidFill>
                  <a:schemeClr val="bg1"/>
                </a:solidFill>
                <a:latin typeface="Arial" pitchFamily="34" charset="0"/>
              </a:rPr>
              <a:t> Ghazi-Barotha </a:t>
            </a:r>
          </a:p>
          <a:p>
            <a:pPr eaLnBrk="1" hangingPunct="1">
              <a:buClr>
                <a:srgbClr val="FFC000"/>
              </a:buClr>
              <a:buFontTx/>
              <a:buBlip>
                <a:blip r:embed="rId8"/>
              </a:buBlip>
            </a:pPr>
            <a:r>
              <a:rPr lang="en-US" sz="1800">
                <a:solidFill>
                  <a:schemeClr val="bg1"/>
                </a:solidFill>
                <a:latin typeface="Arial" pitchFamily="34" charset="0"/>
              </a:rPr>
              <a:t> HUBCO</a:t>
            </a:r>
          </a:p>
          <a:p>
            <a:pPr eaLnBrk="1" hangingPunct="1">
              <a:buClr>
                <a:srgbClr val="FFC000"/>
              </a:buClr>
              <a:buFontTx/>
              <a:buBlip>
                <a:blip r:embed="rId8"/>
              </a:buBlip>
            </a:pPr>
            <a:r>
              <a:rPr lang="en-US" sz="1800">
                <a:solidFill>
                  <a:schemeClr val="bg1"/>
                </a:solidFill>
                <a:latin typeface="Arial" pitchFamily="34" charset="0"/>
              </a:rPr>
              <a:t> Kot Addu</a:t>
            </a:r>
          </a:p>
          <a:p>
            <a:pPr eaLnBrk="1" hangingPunct="1">
              <a:buClr>
                <a:srgbClr val="FFC000"/>
              </a:buClr>
              <a:buFontTx/>
              <a:buBlip>
                <a:blip r:embed="rId8"/>
              </a:buBlip>
            </a:pPr>
            <a:r>
              <a:rPr lang="en-US" sz="1800">
                <a:solidFill>
                  <a:schemeClr val="bg1"/>
                </a:solidFill>
                <a:latin typeface="Arial" pitchFamily="34" charset="0"/>
              </a:rPr>
              <a:t> Chashma Nuclear Power Station</a:t>
            </a:r>
          </a:p>
          <a:p>
            <a:pPr eaLnBrk="1" hangingPunct="1">
              <a:buClr>
                <a:srgbClr val="FFC000"/>
              </a:buClr>
              <a:buFontTx/>
              <a:buBlip>
                <a:blip r:embed="rId8"/>
              </a:buBlip>
            </a:pPr>
            <a:r>
              <a:rPr lang="en-US" sz="1800">
                <a:solidFill>
                  <a:schemeClr val="bg1"/>
                </a:solidFill>
                <a:latin typeface="Arial" pitchFamily="34" charset="0"/>
              </a:rPr>
              <a:t> Islamabad-Lahore Motorway</a:t>
            </a:r>
          </a:p>
          <a:p>
            <a:pPr eaLnBrk="1" hangingPunct="1">
              <a:buClr>
                <a:srgbClr val="FFC000"/>
              </a:buClr>
              <a:buFontTx/>
              <a:buBlip>
                <a:blip r:embed="rId8"/>
              </a:buBlip>
            </a:pPr>
            <a:r>
              <a:rPr lang="en-US" sz="1800">
                <a:solidFill>
                  <a:schemeClr val="bg1"/>
                </a:solidFill>
                <a:latin typeface="Arial" pitchFamily="34" charset="0"/>
              </a:rPr>
              <a:t> Islamabad-Peshawar Motorway</a:t>
            </a:r>
          </a:p>
          <a:p>
            <a:pPr eaLnBrk="1" hangingPunct="1">
              <a:buClr>
                <a:srgbClr val="FFC000"/>
              </a:buClr>
              <a:buFontTx/>
              <a:buBlip>
                <a:blip r:embed="rId8"/>
              </a:buBlip>
            </a:pPr>
            <a:r>
              <a:rPr lang="en-US" sz="1800">
                <a:solidFill>
                  <a:schemeClr val="bg1"/>
                </a:solidFill>
                <a:latin typeface="Arial" pitchFamily="34" charset="0"/>
              </a:rPr>
              <a:t> Karakorum Highway</a:t>
            </a:r>
          </a:p>
          <a:p>
            <a:pPr eaLnBrk="1" hangingPunct="1">
              <a:buClr>
                <a:srgbClr val="FFC000"/>
              </a:buClr>
              <a:buFontTx/>
              <a:buBlip>
                <a:blip r:embed="rId8"/>
              </a:buBlip>
            </a:pPr>
            <a:r>
              <a:rPr lang="en-US" sz="1800">
                <a:solidFill>
                  <a:schemeClr val="bg1"/>
                </a:solidFill>
                <a:latin typeface="Arial" pitchFamily="34" charset="0"/>
              </a:rPr>
              <a:t> Jinnah International Airport</a:t>
            </a:r>
          </a:p>
          <a:p>
            <a:pPr eaLnBrk="1" hangingPunct="1">
              <a:buClr>
                <a:srgbClr val="FFC000"/>
              </a:buClr>
              <a:buFontTx/>
              <a:buBlip>
                <a:blip r:embed="rId8"/>
              </a:buBlip>
            </a:pPr>
            <a:r>
              <a:rPr lang="en-US" sz="1800">
                <a:solidFill>
                  <a:schemeClr val="bg1"/>
                </a:solidFill>
                <a:latin typeface="Arial" pitchFamily="34" charset="0"/>
              </a:rPr>
              <a:t> Allama Iqbal International Airport</a:t>
            </a:r>
          </a:p>
          <a:p>
            <a:pPr eaLnBrk="1" hangingPunct="1">
              <a:buClr>
                <a:srgbClr val="FFC000"/>
              </a:buClr>
              <a:buFontTx/>
              <a:buBlip>
                <a:blip r:embed="rId8"/>
              </a:buBlip>
            </a:pPr>
            <a:r>
              <a:rPr lang="en-US" sz="1800">
                <a:solidFill>
                  <a:schemeClr val="bg1"/>
                </a:solidFill>
                <a:latin typeface="Arial" pitchFamily="34" charset="0"/>
              </a:rPr>
              <a:t> Muslim Commercial Bank</a:t>
            </a:r>
          </a:p>
          <a:p>
            <a:pPr eaLnBrk="1" hangingPunct="1">
              <a:buClr>
                <a:srgbClr val="FFC000"/>
              </a:buClr>
              <a:buFontTx/>
              <a:buBlip>
                <a:blip r:embed="rId8"/>
              </a:buBlip>
            </a:pPr>
            <a:r>
              <a:rPr lang="en-US" sz="1800">
                <a:solidFill>
                  <a:schemeClr val="bg1"/>
                </a:solidFill>
                <a:latin typeface="Arial" pitchFamily="34" charset="0"/>
              </a:rPr>
              <a:t> National Stadium Karachi</a:t>
            </a:r>
          </a:p>
          <a:p>
            <a:pPr eaLnBrk="1" hangingPunct="1">
              <a:buClr>
                <a:srgbClr val="FFC000"/>
              </a:buClr>
              <a:buFontTx/>
              <a:buBlip>
                <a:blip r:embed="rId8"/>
              </a:buBlip>
            </a:pPr>
            <a:r>
              <a:rPr lang="en-US" sz="1800">
                <a:solidFill>
                  <a:schemeClr val="bg1"/>
                </a:solidFill>
                <a:latin typeface="Arial" pitchFamily="34" charset="0"/>
              </a:rPr>
              <a:t> Shah Faisal Mosque</a:t>
            </a:r>
          </a:p>
          <a:p>
            <a:pPr eaLnBrk="1" hangingPunct="1">
              <a:buClr>
                <a:srgbClr val="FFC000"/>
              </a:buClr>
              <a:buFontTx/>
              <a:buBlip>
                <a:blip r:embed="rId8"/>
              </a:buBlip>
            </a:pPr>
            <a:r>
              <a:rPr lang="en-US" sz="1800">
                <a:solidFill>
                  <a:schemeClr val="bg1"/>
                </a:solidFill>
                <a:latin typeface="Arial" pitchFamily="34" charset="0"/>
              </a:rPr>
              <a:t> Shaukat Khanum Memorial Hospital</a:t>
            </a:r>
          </a:p>
          <a:p>
            <a:pPr eaLnBrk="1" hangingPunct="1">
              <a:buClr>
                <a:srgbClr val="FFC000"/>
              </a:buClr>
              <a:buFontTx/>
              <a:buBlip>
                <a:blip r:embed="rId8"/>
              </a:buBlip>
            </a:pPr>
            <a:r>
              <a:rPr lang="en-US" sz="1800">
                <a:solidFill>
                  <a:schemeClr val="bg1"/>
                </a:solidFill>
                <a:latin typeface="Arial" pitchFamily="34" charset="0"/>
              </a:rPr>
              <a:t> JF-17 Sino-Pakistan Combat Aircraft</a:t>
            </a:r>
          </a:p>
          <a:p>
            <a:pPr eaLnBrk="1" hangingPunct="1">
              <a:buClr>
                <a:srgbClr val="FFC000"/>
              </a:buClr>
            </a:pPr>
            <a:endParaRPr lang="en-US" sz="1800">
              <a:solidFill>
                <a:schemeClr val="bg1"/>
              </a:solidFill>
              <a:latin typeface="Arial" pitchFamily="34" charset="0"/>
            </a:endParaRPr>
          </a:p>
        </p:txBody>
      </p:sp>
      <p:pic>
        <p:nvPicPr>
          <p:cNvPr id="177162" name="Picture 11" descr="Minar Pakistan.jpg"/>
          <p:cNvPicPr>
            <a:picLocks noChangeAspect="1"/>
          </p:cNvPicPr>
          <p:nvPr/>
        </p:nvPicPr>
        <p:blipFill>
          <a:blip r:embed="rId9" cstate="print"/>
          <a:srcRect/>
          <a:stretch>
            <a:fillRect/>
          </a:stretch>
        </p:blipFill>
        <p:spPr bwMode="auto">
          <a:xfrm>
            <a:off x="2679700" y="5529263"/>
            <a:ext cx="977900" cy="1230312"/>
          </a:xfrm>
          <a:prstGeom prst="rect">
            <a:avLst/>
          </a:prstGeom>
          <a:noFill/>
          <a:ln w="9525">
            <a:noFill/>
            <a:miter lim="800000"/>
            <a:headEnd/>
            <a:tailEnd/>
          </a:ln>
        </p:spPr>
      </p:pic>
      <p:pic>
        <p:nvPicPr>
          <p:cNvPr id="177163" name="Picture 12" descr="fasting budha.gif"/>
          <p:cNvPicPr>
            <a:picLocks noChangeAspect="1"/>
          </p:cNvPicPr>
          <p:nvPr/>
        </p:nvPicPr>
        <p:blipFill>
          <a:blip r:embed="rId10" cstate="print"/>
          <a:srcRect/>
          <a:stretch>
            <a:fillRect/>
          </a:stretch>
        </p:blipFill>
        <p:spPr bwMode="auto">
          <a:xfrm>
            <a:off x="4938713" y="5470525"/>
            <a:ext cx="863600" cy="1301750"/>
          </a:xfrm>
          <a:prstGeom prst="rect">
            <a:avLst/>
          </a:prstGeom>
          <a:noFill/>
          <a:ln w="9525">
            <a:noFill/>
            <a:miter lim="800000"/>
            <a:headEnd/>
            <a:tailEnd/>
          </a:ln>
        </p:spPr>
      </p:pic>
      <p:pic>
        <p:nvPicPr>
          <p:cNvPr id="177164" name="Picture 13" descr="pakistan-map.gif"/>
          <p:cNvPicPr>
            <a:picLocks noChangeAspect="1"/>
          </p:cNvPicPr>
          <p:nvPr/>
        </p:nvPicPr>
        <p:blipFill>
          <a:blip r:embed="rId11" cstate="print"/>
          <a:srcRect/>
          <a:stretch>
            <a:fillRect/>
          </a:stretch>
        </p:blipFill>
        <p:spPr bwMode="auto">
          <a:xfrm>
            <a:off x="195263" y="1039813"/>
            <a:ext cx="3444875" cy="4264025"/>
          </a:xfrm>
          <a:prstGeom prst="rect">
            <a:avLst/>
          </a:prstGeom>
          <a:noFill/>
          <a:ln w="9525">
            <a:noFill/>
            <a:miter lim="800000"/>
            <a:headEnd/>
            <a:tailEnd/>
          </a:ln>
        </p:spPr>
      </p:pic>
    </p:spTree>
  </p:cSld>
  <p:clrMapOvr>
    <a:masterClrMapping/>
  </p:clrMapOvr>
  <p:transition advClick="0">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CB5975B-594F-42E0-980F-8E5A0F6161CC}" type="slidenum">
              <a:rPr lang="en-US"/>
              <a:pPr/>
              <a:t>6</a:t>
            </a:fld>
            <a:endParaRPr lang="en-US"/>
          </a:p>
        </p:txBody>
      </p:sp>
      <p:sp>
        <p:nvSpPr>
          <p:cNvPr id="381954" name="Rectangle 2"/>
          <p:cNvSpPr>
            <a:spLocks noGrp="1" noChangeArrowheads="1"/>
          </p:cNvSpPr>
          <p:nvPr>
            <p:ph type="title"/>
          </p:nvPr>
        </p:nvSpPr>
        <p:spPr>
          <a:xfrm>
            <a:off x="677863" y="762000"/>
            <a:ext cx="7772400" cy="1143000"/>
          </a:xfrm>
        </p:spPr>
        <p:txBody>
          <a:bodyPr/>
          <a:lstStyle/>
          <a:p>
            <a:r>
              <a:rPr lang="en-US"/>
              <a:t>What is Project Management?</a:t>
            </a:r>
            <a:endParaRPr lang="en-US" sz="4800"/>
          </a:p>
        </p:txBody>
      </p:sp>
      <p:sp>
        <p:nvSpPr>
          <p:cNvPr id="381955" name="Rectangle 3"/>
          <p:cNvSpPr>
            <a:spLocks noGrp="1" noChangeArrowheads="1"/>
          </p:cNvSpPr>
          <p:nvPr>
            <p:ph type="body" idx="1"/>
          </p:nvPr>
        </p:nvSpPr>
        <p:spPr>
          <a:xfrm>
            <a:off x="457200" y="1851025"/>
            <a:ext cx="8229600" cy="3436938"/>
          </a:xfrm>
        </p:spPr>
        <p:txBody>
          <a:bodyPr/>
          <a:lstStyle/>
          <a:p>
            <a:r>
              <a:rPr lang="en-US"/>
              <a:t>Project Management</a:t>
            </a:r>
          </a:p>
          <a:p>
            <a:pPr lvl="1"/>
            <a:r>
              <a:rPr lang="en-US"/>
              <a:t>The application of knowledge, skills, tools and techniques to project activities in order to meet or exceed stakeholder needs and expectations</a:t>
            </a:r>
          </a:p>
        </p:txBody>
      </p:sp>
      <p:sp>
        <p:nvSpPr>
          <p:cNvPr id="381956" name="Rectangle 4"/>
          <p:cNvSpPr>
            <a:spLocks noChangeArrowheads="1"/>
          </p:cNvSpPr>
          <p:nvPr/>
        </p:nvSpPr>
        <p:spPr bwMode="auto">
          <a:xfrm>
            <a:off x="0" y="5334000"/>
            <a:ext cx="9144000" cy="641350"/>
          </a:xfrm>
          <a:prstGeom prst="rect">
            <a:avLst/>
          </a:prstGeom>
          <a:noFill/>
          <a:ln w="12700">
            <a:noFill/>
            <a:miter lim="800000"/>
            <a:headEnd/>
            <a:tailEnd/>
          </a:ln>
          <a:effectLst/>
        </p:spPr>
        <p:txBody>
          <a:bodyPr>
            <a:spAutoFit/>
          </a:bodyPr>
          <a:lstStyle/>
          <a:p>
            <a:r>
              <a:rPr lang="en-US" sz="1800">
                <a:solidFill>
                  <a:schemeClr val="tx2"/>
                </a:solidFill>
              </a:rPr>
              <a:t>Project Management is primarily about leadership, integrating work occurring in all project areas, steering the project in the right direction and effectively managing stakeholders and complexity.</a:t>
            </a:r>
          </a:p>
        </p:txBody>
      </p:sp>
    </p:spTree>
  </p:cSld>
  <p:clrMapOvr>
    <a:masterClrMapping/>
  </p:clrMapOvr>
  <p:transition advClick="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1955">
                                            <p:txEl>
                                              <p:pRg st="0" end="0"/>
                                            </p:txEl>
                                          </p:spTgt>
                                        </p:tgtEl>
                                        <p:attrNameLst>
                                          <p:attrName>style.visibility</p:attrName>
                                        </p:attrNameLst>
                                      </p:cBhvr>
                                      <p:to>
                                        <p:strVal val="visible"/>
                                      </p:to>
                                    </p:set>
                                    <p:anim calcmode="lin" valueType="num">
                                      <p:cBhvr additive="base">
                                        <p:cTn id="7" dur="500" fill="hold"/>
                                        <p:tgtEl>
                                          <p:spTgt spid="3819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195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1955">
                                            <p:txEl>
                                              <p:pRg st="1" end="1"/>
                                            </p:txEl>
                                          </p:spTgt>
                                        </p:tgtEl>
                                        <p:attrNameLst>
                                          <p:attrName>style.visibility</p:attrName>
                                        </p:attrNameLst>
                                      </p:cBhvr>
                                      <p:to>
                                        <p:strVal val="visible"/>
                                      </p:to>
                                    </p:set>
                                    <p:anim calcmode="lin" valueType="num">
                                      <p:cBhvr additive="base">
                                        <p:cTn id="11" dur="500" fill="hold"/>
                                        <p:tgtEl>
                                          <p:spTgt spid="38195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8195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D2EE3EEC-8C45-40B4-BBC4-3B73C42F4E19}" type="slidenum">
              <a:rPr lang="en-US"/>
              <a:pPr/>
              <a:t>7</a:t>
            </a:fld>
            <a:endParaRPr lang="en-US"/>
          </a:p>
        </p:txBody>
      </p:sp>
      <p:pic>
        <p:nvPicPr>
          <p:cNvPr id="84995" name="Rectangle 3"/>
          <p:cNvPicPr>
            <a:picLocks noChangeArrowheads="1"/>
          </p:cNvPicPr>
          <p:nvPr/>
        </p:nvPicPr>
        <p:blipFill>
          <a:blip r:embed="rId2" cstate="print"/>
          <a:srcRect/>
          <a:stretch>
            <a:fillRect/>
          </a:stretch>
        </p:blipFill>
        <p:spPr bwMode="auto">
          <a:xfrm>
            <a:off x="1371600" y="2286000"/>
            <a:ext cx="6248400" cy="3124200"/>
          </a:xfrm>
          <a:prstGeom prst="rect">
            <a:avLst/>
          </a:prstGeom>
          <a:noFill/>
          <a:ln w="9525">
            <a:noFill/>
            <a:miter lim="800000"/>
            <a:headEnd/>
            <a:tailEnd/>
          </a:ln>
        </p:spPr>
      </p:pic>
      <p:sp>
        <p:nvSpPr>
          <p:cNvPr id="688133" name="Title 3"/>
          <p:cNvSpPr>
            <a:spLocks/>
          </p:cNvSpPr>
          <p:nvPr/>
        </p:nvSpPr>
        <p:spPr bwMode="auto">
          <a:xfrm>
            <a:off x="401638" y="381000"/>
            <a:ext cx="8229600" cy="1143000"/>
          </a:xfrm>
          <a:prstGeom prst="rect">
            <a:avLst/>
          </a:prstGeom>
          <a:noFill/>
          <a:ln w="9525">
            <a:noFill/>
            <a:miter lim="800000"/>
            <a:headEnd/>
            <a:tailEnd/>
          </a:ln>
        </p:spPr>
        <p:txBody>
          <a:bodyPr anchor="ctr"/>
          <a:lstStyle/>
          <a:p>
            <a:pPr algn="ctr" eaLnBrk="1" hangingPunct="1"/>
            <a:r>
              <a:rPr lang="en-US" sz="4400">
                <a:solidFill>
                  <a:schemeClr val="tx2"/>
                </a:solidFill>
                <a:latin typeface="Arial" pitchFamily="34" charset="0"/>
              </a:rPr>
              <a:t>What is Project Management?</a:t>
            </a:r>
          </a:p>
        </p:txBody>
      </p:sp>
      <p:sp>
        <p:nvSpPr>
          <p:cNvPr id="688134" name="TextBox 4"/>
          <p:cNvSpPr txBox="1">
            <a:spLocks noChangeArrowheads="1"/>
          </p:cNvSpPr>
          <p:nvPr/>
        </p:nvSpPr>
        <p:spPr bwMode="auto">
          <a:xfrm>
            <a:off x="347663" y="5913438"/>
            <a:ext cx="8593137" cy="457200"/>
          </a:xfrm>
          <a:prstGeom prst="rect">
            <a:avLst/>
          </a:prstGeom>
          <a:noFill/>
          <a:ln w="9525">
            <a:noFill/>
            <a:miter lim="800000"/>
            <a:headEnd/>
            <a:tailEnd/>
          </a:ln>
        </p:spPr>
        <p:txBody>
          <a:bodyPr>
            <a:spAutoFit/>
          </a:bodyPr>
          <a:lstStyle/>
          <a:p>
            <a:pPr algn="ctr" eaLnBrk="1" hangingPunct="1"/>
            <a:r>
              <a:rPr lang="de-DE" sz="1200" b="1">
                <a:latin typeface="Arial" pitchFamily="34" charset="0"/>
              </a:rPr>
              <a:t>(</a:t>
            </a:r>
            <a:r>
              <a:rPr lang="de-DE" sz="1200">
                <a:latin typeface="Arial" pitchFamily="34" charset="0"/>
              </a:rPr>
              <a:t>Robert K. Wysocki / Robert Beck Jr. / David B. Crane, </a:t>
            </a:r>
            <a:r>
              <a:rPr lang="de-DE" sz="1200" i="1">
                <a:latin typeface="Arial" pitchFamily="34" charset="0"/>
              </a:rPr>
              <a:t>Effective Project Management</a:t>
            </a:r>
            <a:r>
              <a:rPr lang="de-DE" sz="1200">
                <a:latin typeface="Arial" pitchFamily="34" charset="0"/>
              </a:rPr>
              <a:t>, 2. ed., John Wiley &amp; Sons, 2002, p. 79).</a:t>
            </a:r>
            <a:endParaRPr lang="en-US" sz="1200">
              <a:latin typeface="Arial" pitchFamily="34" charset="0"/>
            </a:endParaRPr>
          </a:p>
        </p:txBody>
      </p:sp>
    </p:spTree>
  </p:cSld>
  <p:clrMapOvr>
    <a:masterClrMapping/>
  </p:clrMapOvr>
  <p:transition advClick="0">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21BC1F99-8C47-4F72-BC4B-1EC0F890B5A0}" type="slidenum">
              <a:rPr lang="en-US"/>
              <a:pPr/>
              <a:t>8</a:t>
            </a:fld>
            <a:endParaRPr lang="en-US"/>
          </a:p>
        </p:txBody>
      </p:sp>
      <p:sp>
        <p:nvSpPr>
          <p:cNvPr id="686085" name="AutoShape 3"/>
          <p:cNvSpPr>
            <a:spLocks noChangeArrowheads="1"/>
          </p:cNvSpPr>
          <p:nvPr/>
        </p:nvSpPr>
        <p:spPr bwMode="auto">
          <a:xfrm>
            <a:off x="246063" y="2849563"/>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1" hangingPunct="1"/>
            <a:r>
              <a:rPr lang="en-US" sz="1400" b="1">
                <a:solidFill>
                  <a:schemeClr val="bg1"/>
                </a:solidFill>
                <a:latin typeface="Arial" pitchFamily="34" charset="0"/>
              </a:rPr>
              <a:t>Maturization of Project Mgt. Methodologies</a:t>
            </a:r>
          </a:p>
        </p:txBody>
      </p:sp>
      <p:sp>
        <p:nvSpPr>
          <p:cNvPr id="686086" name="AutoShape 4"/>
          <p:cNvSpPr>
            <a:spLocks noChangeArrowheads="1"/>
          </p:cNvSpPr>
          <p:nvPr/>
        </p:nvSpPr>
        <p:spPr bwMode="auto">
          <a:xfrm>
            <a:off x="246063" y="3644900"/>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1" hangingPunct="1"/>
            <a:r>
              <a:rPr lang="en-US" sz="1400" b="1">
                <a:solidFill>
                  <a:schemeClr val="bg1"/>
                </a:solidFill>
                <a:latin typeface="Arial" pitchFamily="34" charset="0"/>
              </a:rPr>
              <a:t>Effective and Efficient Allocation of Resources</a:t>
            </a:r>
          </a:p>
        </p:txBody>
      </p:sp>
      <p:sp>
        <p:nvSpPr>
          <p:cNvPr id="686087" name="AutoShape 5"/>
          <p:cNvSpPr>
            <a:spLocks noChangeArrowheads="1"/>
          </p:cNvSpPr>
          <p:nvPr/>
        </p:nvSpPr>
        <p:spPr bwMode="auto">
          <a:xfrm>
            <a:off x="246063" y="4440238"/>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1" hangingPunct="1"/>
            <a:r>
              <a:rPr lang="en-US" sz="1400" b="1">
                <a:solidFill>
                  <a:schemeClr val="bg1"/>
                </a:solidFill>
                <a:latin typeface="Arial" pitchFamily="34" charset="0"/>
              </a:rPr>
              <a:t>Management by Projects</a:t>
            </a:r>
          </a:p>
        </p:txBody>
      </p:sp>
      <p:sp>
        <p:nvSpPr>
          <p:cNvPr id="686088" name="AutoShape 6"/>
          <p:cNvSpPr>
            <a:spLocks noChangeArrowheads="1"/>
          </p:cNvSpPr>
          <p:nvPr/>
        </p:nvSpPr>
        <p:spPr bwMode="auto">
          <a:xfrm>
            <a:off x="246063" y="5235575"/>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1" hangingPunct="1"/>
            <a:r>
              <a:rPr lang="en-US" sz="1400" b="1">
                <a:solidFill>
                  <a:schemeClr val="bg1"/>
                </a:solidFill>
                <a:latin typeface="Arial" pitchFamily="34" charset="0"/>
              </a:rPr>
              <a:t>Innovation Challenge</a:t>
            </a:r>
          </a:p>
        </p:txBody>
      </p:sp>
      <p:sp>
        <p:nvSpPr>
          <p:cNvPr id="686089" name="AutoShape 7"/>
          <p:cNvSpPr>
            <a:spLocks noChangeArrowheads="1"/>
          </p:cNvSpPr>
          <p:nvPr/>
        </p:nvSpPr>
        <p:spPr bwMode="auto">
          <a:xfrm>
            <a:off x="4656138" y="2849563"/>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1" hangingPunct="1"/>
            <a:r>
              <a:rPr lang="en-US" sz="1400" b="1">
                <a:solidFill>
                  <a:schemeClr val="bg1"/>
                </a:solidFill>
                <a:latin typeface="Arial" pitchFamily="34" charset="0"/>
              </a:rPr>
              <a:t>Information and Communication Technology</a:t>
            </a:r>
          </a:p>
        </p:txBody>
      </p:sp>
      <p:sp>
        <p:nvSpPr>
          <p:cNvPr id="686090" name="AutoShape 9"/>
          <p:cNvSpPr>
            <a:spLocks noChangeArrowheads="1"/>
          </p:cNvSpPr>
          <p:nvPr/>
        </p:nvSpPr>
        <p:spPr bwMode="auto">
          <a:xfrm>
            <a:off x="246063" y="6030913"/>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1" hangingPunct="1"/>
            <a:r>
              <a:rPr lang="en-US" sz="1400" b="1">
                <a:solidFill>
                  <a:schemeClr val="bg1"/>
                </a:solidFill>
                <a:latin typeface="Arial" pitchFamily="34" charset="0"/>
              </a:rPr>
              <a:t>Complexity Management</a:t>
            </a:r>
          </a:p>
        </p:txBody>
      </p:sp>
      <p:sp>
        <p:nvSpPr>
          <p:cNvPr id="686091" name="AutoShape 10"/>
          <p:cNvSpPr>
            <a:spLocks noChangeArrowheads="1"/>
          </p:cNvSpPr>
          <p:nvPr/>
        </p:nvSpPr>
        <p:spPr bwMode="auto">
          <a:xfrm>
            <a:off x="4656138" y="3644900"/>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1" hangingPunct="1"/>
            <a:r>
              <a:rPr lang="en-US" sz="1400" b="1">
                <a:solidFill>
                  <a:schemeClr val="bg1"/>
                </a:solidFill>
                <a:latin typeface="Arial" pitchFamily="34" charset="0"/>
              </a:rPr>
              <a:t>Organization’s Reputation</a:t>
            </a:r>
          </a:p>
        </p:txBody>
      </p:sp>
      <p:sp>
        <p:nvSpPr>
          <p:cNvPr id="686092" name="AutoShape 12"/>
          <p:cNvSpPr>
            <a:spLocks noChangeArrowheads="1"/>
          </p:cNvSpPr>
          <p:nvPr/>
        </p:nvSpPr>
        <p:spPr bwMode="auto">
          <a:xfrm>
            <a:off x="4656138" y="5235575"/>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1" hangingPunct="1"/>
            <a:r>
              <a:rPr lang="en-US" sz="1400" b="1">
                <a:solidFill>
                  <a:schemeClr val="bg1"/>
                </a:solidFill>
                <a:latin typeface="Arial" pitchFamily="34" charset="0"/>
              </a:rPr>
              <a:t>Customer Orientation</a:t>
            </a:r>
          </a:p>
        </p:txBody>
      </p:sp>
      <p:sp>
        <p:nvSpPr>
          <p:cNvPr id="686093" name="AutoShape 14"/>
          <p:cNvSpPr>
            <a:spLocks noChangeArrowheads="1"/>
          </p:cNvSpPr>
          <p:nvPr/>
        </p:nvSpPr>
        <p:spPr bwMode="auto">
          <a:xfrm>
            <a:off x="4656138" y="4440238"/>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1" hangingPunct="1"/>
            <a:r>
              <a:rPr lang="en-US" sz="1400" b="1">
                <a:solidFill>
                  <a:schemeClr val="bg1"/>
                </a:solidFill>
                <a:latin typeface="Arial" pitchFamily="34" charset="0"/>
              </a:rPr>
              <a:t>Mandatory Requirement </a:t>
            </a:r>
          </a:p>
        </p:txBody>
      </p:sp>
      <p:sp>
        <p:nvSpPr>
          <p:cNvPr id="160783" name="AutoShape 15"/>
          <p:cNvSpPr>
            <a:spLocks noChangeArrowheads="1"/>
          </p:cNvSpPr>
          <p:nvPr/>
        </p:nvSpPr>
        <p:spPr bwMode="auto">
          <a:xfrm>
            <a:off x="231775" y="1587500"/>
            <a:ext cx="8675688" cy="1111250"/>
          </a:xfrm>
          <a:prstGeom prst="roundRect">
            <a:avLst>
              <a:gd name="adj" fmla="val 16667"/>
            </a:avLst>
          </a:prstGeom>
          <a:gradFill rotWithShape="1">
            <a:gsLst>
              <a:gs pos="0">
                <a:srgbClr val="0E8825"/>
              </a:gs>
              <a:gs pos="100000">
                <a:srgbClr val="085216"/>
              </a:gs>
            </a:gsLst>
            <a:path path="shape">
              <a:fillToRect l="50000" t="50000" r="50000" b="50000"/>
            </a:path>
          </a:gradFill>
          <a:ln w="28575">
            <a:solidFill>
              <a:srgbClr val="F4E852"/>
            </a:solidFill>
            <a:round/>
            <a:headEnd/>
            <a:tailEnd/>
          </a:ln>
        </p:spPr>
        <p:txBody>
          <a:bodyPr wrap="none" anchor="ctr"/>
          <a:lstStyle/>
          <a:p>
            <a:pPr algn="ctr" eaLnBrk="1" hangingPunct="1">
              <a:defRPr/>
            </a:pPr>
            <a:r>
              <a:rPr lang="en-US" sz="1400" dirty="0">
                <a:solidFill>
                  <a:srgbClr val="F4E852"/>
                </a:solidFill>
                <a:latin typeface="+mn-lt"/>
              </a:rPr>
              <a:t>Organizations operate in increasingly global, complex, dynamic and uncertain environments. </a:t>
            </a:r>
          </a:p>
          <a:p>
            <a:pPr algn="ctr" eaLnBrk="1" hangingPunct="1">
              <a:defRPr/>
            </a:pPr>
            <a:r>
              <a:rPr lang="en-US" sz="1400" dirty="0">
                <a:solidFill>
                  <a:srgbClr val="F4E852"/>
                </a:solidFill>
                <a:latin typeface="+mn-lt"/>
              </a:rPr>
              <a:t>The pressures on them to change and adapt are immense. Some factors causing them to </a:t>
            </a:r>
          </a:p>
          <a:p>
            <a:pPr algn="ctr" eaLnBrk="1" hangingPunct="1">
              <a:defRPr/>
            </a:pPr>
            <a:r>
              <a:rPr lang="en-US" sz="1400" dirty="0">
                <a:solidFill>
                  <a:srgbClr val="F4E852"/>
                </a:solidFill>
                <a:latin typeface="+mn-lt"/>
              </a:rPr>
              <a:t>pursue projects and apply project management methodologies to enable this change include:</a:t>
            </a:r>
          </a:p>
        </p:txBody>
      </p:sp>
      <p:sp>
        <p:nvSpPr>
          <p:cNvPr id="686095" name="AutoShape 16"/>
          <p:cNvSpPr>
            <a:spLocks noChangeArrowheads="1"/>
          </p:cNvSpPr>
          <p:nvPr/>
        </p:nvSpPr>
        <p:spPr bwMode="auto">
          <a:xfrm>
            <a:off x="4654550" y="6030913"/>
            <a:ext cx="4275138"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1" hangingPunct="1"/>
            <a:r>
              <a:rPr lang="en-US" sz="1400" b="1">
                <a:solidFill>
                  <a:schemeClr val="bg1"/>
                </a:solidFill>
                <a:latin typeface="Arial" pitchFamily="34" charset="0"/>
              </a:rPr>
              <a:t>Project Portfolio Management</a:t>
            </a:r>
          </a:p>
        </p:txBody>
      </p:sp>
      <p:sp>
        <p:nvSpPr>
          <p:cNvPr id="686096" name="Rectangle 2"/>
          <p:cNvSpPr>
            <a:spLocks noChangeArrowheads="1"/>
          </p:cNvSpPr>
          <p:nvPr/>
        </p:nvSpPr>
        <p:spPr bwMode="auto">
          <a:xfrm>
            <a:off x="457200" y="457200"/>
            <a:ext cx="8229600" cy="1143000"/>
          </a:xfrm>
          <a:prstGeom prst="rect">
            <a:avLst/>
          </a:prstGeom>
          <a:noFill/>
          <a:ln w="9525">
            <a:noFill/>
            <a:miter lim="800000"/>
            <a:headEnd/>
            <a:tailEnd/>
          </a:ln>
        </p:spPr>
        <p:txBody>
          <a:bodyPr anchor="ctr"/>
          <a:lstStyle/>
          <a:p>
            <a:pPr algn="ctr" eaLnBrk="1" hangingPunct="1"/>
            <a:r>
              <a:rPr lang="en-US" sz="4000">
                <a:solidFill>
                  <a:schemeClr val="tx2"/>
                </a:solidFill>
                <a:latin typeface="Arial" pitchFamily="34" charset="0"/>
              </a:rPr>
              <a:t>Popularity of Project Management: </a:t>
            </a:r>
            <a:br>
              <a:rPr lang="en-US" sz="4000">
                <a:solidFill>
                  <a:schemeClr val="tx2"/>
                </a:solidFill>
                <a:latin typeface="Arial" pitchFamily="34" charset="0"/>
              </a:rPr>
            </a:br>
            <a:r>
              <a:rPr lang="en-US" sz="4000">
                <a:solidFill>
                  <a:schemeClr val="tx2"/>
                </a:solidFill>
                <a:latin typeface="Arial" pitchFamily="34" charset="0"/>
              </a:rPr>
              <a:t>Micro-Considerations</a:t>
            </a:r>
          </a:p>
        </p:txBody>
      </p:sp>
    </p:spTree>
  </p:cSld>
  <p:clrMapOvr>
    <a:masterClrMapping/>
  </p:clrMapOvr>
  <p:transition advClick="0">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5B806517-9B82-4F31-B133-EF405E87730B}" type="slidenum">
              <a:rPr lang="en-US"/>
              <a:pPr/>
              <a:t>9</a:t>
            </a:fld>
            <a:endParaRPr lang="en-US"/>
          </a:p>
        </p:txBody>
      </p:sp>
      <p:sp>
        <p:nvSpPr>
          <p:cNvPr id="379906" name="Rectangle 2"/>
          <p:cNvSpPr>
            <a:spLocks noGrp="1" noChangeArrowheads="1"/>
          </p:cNvSpPr>
          <p:nvPr>
            <p:ph type="title"/>
          </p:nvPr>
        </p:nvSpPr>
        <p:spPr>
          <a:xfrm>
            <a:off x="685800" y="762000"/>
            <a:ext cx="7772400" cy="1143000"/>
          </a:xfrm>
        </p:spPr>
        <p:txBody>
          <a:bodyPr/>
          <a:lstStyle/>
          <a:p>
            <a:r>
              <a:rPr lang="en-US"/>
              <a:t>What is a Project ?</a:t>
            </a:r>
          </a:p>
        </p:txBody>
      </p:sp>
      <p:sp>
        <p:nvSpPr>
          <p:cNvPr id="379908" name="AutoShape 4"/>
          <p:cNvSpPr>
            <a:spLocks noChangeArrowheads="1"/>
          </p:cNvSpPr>
          <p:nvPr/>
        </p:nvSpPr>
        <p:spPr bwMode="auto">
          <a:xfrm>
            <a:off x="2651125" y="3124200"/>
            <a:ext cx="2895600" cy="2057400"/>
          </a:xfrm>
          <a:prstGeom prst="triangle">
            <a:avLst>
              <a:gd name="adj" fmla="val 50000"/>
            </a:avLst>
          </a:prstGeom>
          <a:solidFill>
            <a:schemeClr val="tx2"/>
          </a:solidFill>
          <a:ln w="12700">
            <a:solidFill>
              <a:schemeClr val="tx1"/>
            </a:solidFill>
            <a:miter lim="800000"/>
            <a:headEnd/>
            <a:tailEnd/>
          </a:ln>
          <a:effectLst/>
        </p:spPr>
        <p:txBody>
          <a:bodyPr wrap="none" anchor="ctr"/>
          <a:lstStyle/>
          <a:p>
            <a:pPr algn="ctr"/>
            <a:endParaRPr lang="en-US" sz="1800" b="1">
              <a:solidFill>
                <a:schemeClr val="bg1"/>
              </a:solidFill>
            </a:endParaRPr>
          </a:p>
        </p:txBody>
      </p:sp>
      <p:sp>
        <p:nvSpPr>
          <p:cNvPr id="379909" name="Text Box 5"/>
          <p:cNvSpPr txBox="1">
            <a:spLocks noChangeArrowheads="1"/>
          </p:cNvSpPr>
          <p:nvPr/>
        </p:nvSpPr>
        <p:spPr bwMode="auto">
          <a:xfrm>
            <a:off x="3200400" y="2590800"/>
            <a:ext cx="1492250" cy="366713"/>
          </a:xfrm>
          <a:prstGeom prst="rect">
            <a:avLst/>
          </a:prstGeom>
          <a:noFill/>
          <a:ln w="12700">
            <a:noFill/>
            <a:miter lim="800000"/>
            <a:headEnd/>
            <a:tailEnd/>
          </a:ln>
          <a:effectLst/>
        </p:spPr>
        <p:txBody>
          <a:bodyPr wrap="none">
            <a:spAutoFit/>
          </a:bodyPr>
          <a:lstStyle/>
          <a:p>
            <a:r>
              <a:rPr lang="en-US" sz="1800" b="1" i="1" u="sng">
                <a:solidFill>
                  <a:schemeClr val="tx2"/>
                </a:solidFill>
              </a:rPr>
              <a:t>Requirements</a:t>
            </a:r>
          </a:p>
        </p:txBody>
      </p:sp>
      <p:sp>
        <p:nvSpPr>
          <p:cNvPr id="379910" name="Text Box 6"/>
          <p:cNvSpPr txBox="1">
            <a:spLocks noChangeArrowheads="1"/>
          </p:cNvSpPr>
          <p:nvPr/>
        </p:nvSpPr>
        <p:spPr bwMode="auto">
          <a:xfrm>
            <a:off x="5715000" y="4953000"/>
            <a:ext cx="603250" cy="366713"/>
          </a:xfrm>
          <a:prstGeom prst="rect">
            <a:avLst/>
          </a:prstGeom>
          <a:noFill/>
          <a:ln w="12700">
            <a:noFill/>
            <a:miter lim="800000"/>
            <a:headEnd/>
            <a:tailEnd/>
          </a:ln>
          <a:effectLst/>
        </p:spPr>
        <p:txBody>
          <a:bodyPr wrap="none">
            <a:spAutoFit/>
          </a:bodyPr>
          <a:lstStyle/>
          <a:p>
            <a:r>
              <a:rPr lang="en-US" sz="1800" b="1" i="1" u="sng">
                <a:solidFill>
                  <a:srgbClr val="FFCC33"/>
                </a:solidFill>
              </a:rPr>
              <a:t>Cost</a:t>
            </a:r>
          </a:p>
        </p:txBody>
      </p:sp>
      <p:sp>
        <p:nvSpPr>
          <p:cNvPr id="379911" name="Text Box 7"/>
          <p:cNvSpPr txBox="1">
            <a:spLocks noChangeArrowheads="1"/>
          </p:cNvSpPr>
          <p:nvPr/>
        </p:nvSpPr>
        <p:spPr bwMode="auto">
          <a:xfrm>
            <a:off x="1447800" y="4876800"/>
            <a:ext cx="1047750" cy="366713"/>
          </a:xfrm>
          <a:prstGeom prst="rect">
            <a:avLst/>
          </a:prstGeom>
          <a:noFill/>
          <a:ln w="12700">
            <a:noFill/>
            <a:miter lim="800000"/>
            <a:headEnd/>
            <a:tailEnd/>
          </a:ln>
          <a:effectLst/>
        </p:spPr>
        <p:txBody>
          <a:bodyPr wrap="none">
            <a:spAutoFit/>
          </a:bodyPr>
          <a:lstStyle/>
          <a:p>
            <a:r>
              <a:rPr lang="en-US" sz="1800" b="1" i="1" u="sng">
                <a:solidFill>
                  <a:srgbClr val="FFCC33"/>
                </a:solidFill>
              </a:rPr>
              <a:t>Schedule</a:t>
            </a:r>
          </a:p>
        </p:txBody>
      </p:sp>
      <p:sp>
        <p:nvSpPr>
          <p:cNvPr id="379914" name="AutoShape 10"/>
          <p:cNvSpPr>
            <a:spLocks noChangeArrowheads="1"/>
          </p:cNvSpPr>
          <p:nvPr/>
        </p:nvSpPr>
        <p:spPr bwMode="auto">
          <a:xfrm>
            <a:off x="3886200" y="3810000"/>
            <a:ext cx="457200" cy="762000"/>
          </a:xfrm>
          <a:prstGeom prst="curvedLeftArrow">
            <a:avLst>
              <a:gd name="adj1" fmla="val 33333"/>
              <a:gd name="adj2" fmla="val 66667"/>
              <a:gd name="adj3" fmla="val 33333"/>
            </a:avLst>
          </a:prstGeom>
          <a:solidFill>
            <a:srgbClr val="000080"/>
          </a:solidFill>
          <a:ln w="12700">
            <a:solidFill>
              <a:schemeClr val="tx1"/>
            </a:solidFill>
            <a:miter lim="800000"/>
            <a:headEnd type="none" w="sm" len="sm"/>
            <a:tailEnd type="none" w="sm" len="sm"/>
          </a:ln>
          <a:effectLst/>
        </p:spPr>
        <p:txBody>
          <a:bodyPr wrap="none" anchor="ctr"/>
          <a:lstStyle/>
          <a:p>
            <a:endParaRPr lang="en-US"/>
          </a:p>
        </p:txBody>
      </p:sp>
      <p:sp>
        <p:nvSpPr>
          <p:cNvPr id="379915" name="Rectangle 11"/>
          <p:cNvSpPr>
            <a:spLocks noChangeArrowheads="1"/>
          </p:cNvSpPr>
          <p:nvPr/>
        </p:nvSpPr>
        <p:spPr bwMode="auto">
          <a:xfrm>
            <a:off x="3581400" y="4495800"/>
            <a:ext cx="920750" cy="366713"/>
          </a:xfrm>
          <a:prstGeom prst="rect">
            <a:avLst/>
          </a:prstGeom>
          <a:noFill/>
          <a:ln w="12700">
            <a:noFill/>
            <a:miter lim="800000"/>
            <a:headEnd type="none" w="sm" len="sm"/>
            <a:tailEnd type="none" w="sm" len="sm"/>
          </a:ln>
          <a:effectLst/>
        </p:spPr>
        <p:txBody>
          <a:bodyPr wrap="none">
            <a:spAutoFit/>
          </a:bodyPr>
          <a:lstStyle/>
          <a:p>
            <a:r>
              <a:rPr lang="en-US" sz="1800" b="1">
                <a:solidFill>
                  <a:schemeClr val="bg1"/>
                </a:solidFill>
              </a:rPr>
              <a:t>Quality</a:t>
            </a:r>
          </a:p>
        </p:txBody>
      </p:sp>
    </p:spTree>
  </p:cSld>
  <p:clrMapOvr>
    <a:masterClrMapping/>
  </p:clrMapOvr>
  <p:transition advClick="0">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1196B18-F0E0-43C3-BD16-F5BCE056E88A}" type="slidenum">
              <a:rPr lang="en-US"/>
              <a:pPr/>
              <a:t>10</a:t>
            </a:fld>
            <a:endParaRPr lang="en-US"/>
          </a:p>
        </p:txBody>
      </p:sp>
      <p:sp>
        <p:nvSpPr>
          <p:cNvPr id="373762" name="Rectangle 2"/>
          <p:cNvSpPr>
            <a:spLocks noGrp="1" noChangeArrowheads="1"/>
          </p:cNvSpPr>
          <p:nvPr>
            <p:ph type="title"/>
          </p:nvPr>
        </p:nvSpPr>
        <p:spPr>
          <a:xfrm>
            <a:off x="677863" y="762000"/>
            <a:ext cx="7772400" cy="1143000"/>
          </a:xfrm>
        </p:spPr>
        <p:txBody>
          <a:bodyPr/>
          <a:lstStyle/>
          <a:p>
            <a:r>
              <a:rPr lang="en-US"/>
              <a:t>What is a Project ?</a:t>
            </a:r>
            <a:endParaRPr lang="en-US" sz="4800"/>
          </a:p>
        </p:txBody>
      </p:sp>
      <p:sp>
        <p:nvSpPr>
          <p:cNvPr id="373763" name="Rectangle 3"/>
          <p:cNvSpPr>
            <a:spLocks noGrp="1" noChangeArrowheads="1"/>
          </p:cNvSpPr>
          <p:nvPr>
            <p:ph type="body" idx="1"/>
          </p:nvPr>
        </p:nvSpPr>
        <p:spPr>
          <a:xfrm>
            <a:off x="685800" y="1981200"/>
            <a:ext cx="7772400" cy="3124200"/>
          </a:xfrm>
        </p:spPr>
        <p:txBody>
          <a:bodyPr/>
          <a:lstStyle/>
          <a:p>
            <a:r>
              <a:rPr lang="en-US" sz="2400"/>
              <a:t>Project</a:t>
            </a:r>
          </a:p>
          <a:p>
            <a:pPr lvl="1"/>
            <a:r>
              <a:rPr lang="en-US"/>
              <a:t>A temporary endeavor undertaken to create a unique product or service</a:t>
            </a:r>
          </a:p>
          <a:p>
            <a:pPr lvl="1"/>
            <a:r>
              <a:rPr lang="en-US"/>
              <a:t>Operations (such as manufacturing) and projects differ primarily in that operations are repetitive and ongoing while projects are </a:t>
            </a:r>
            <a:r>
              <a:rPr lang="en-US" u="sng"/>
              <a:t>unique and temporary</a:t>
            </a:r>
            <a:r>
              <a:rPr lang="en-US"/>
              <a:t> (PMI)</a:t>
            </a:r>
          </a:p>
          <a:p>
            <a:pPr lvl="1"/>
            <a:r>
              <a:rPr lang="en-US"/>
              <a:t>A unique process, consisting of coordinated and controlled activities with start and finish dates, to achieve an objective conforming to specific requirements, including constraints of schedule, cost and resources (ISO 10006) </a:t>
            </a:r>
          </a:p>
          <a:p>
            <a:pPr lvl="1">
              <a:buFontTx/>
              <a:buNone/>
            </a:pPr>
            <a:endParaRPr lang="en-US"/>
          </a:p>
        </p:txBody>
      </p:sp>
    </p:spTree>
  </p:cSld>
  <p:clrMapOvr>
    <a:masterClrMapping/>
  </p:clrMapOvr>
  <p:transition advClick="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3763">
                                            <p:txEl>
                                              <p:pRg st="0" end="0"/>
                                            </p:txEl>
                                          </p:spTgt>
                                        </p:tgtEl>
                                        <p:attrNameLst>
                                          <p:attrName>style.visibility</p:attrName>
                                        </p:attrNameLst>
                                      </p:cBhvr>
                                      <p:to>
                                        <p:strVal val="visible"/>
                                      </p:to>
                                    </p:set>
                                    <p:anim calcmode="lin" valueType="num">
                                      <p:cBhvr additive="base">
                                        <p:cTn id="7" dur="500" fill="hold"/>
                                        <p:tgtEl>
                                          <p:spTgt spid="3737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376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3763">
                                            <p:txEl>
                                              <p:pRg st="1" end="1"/>
                                            </p:txEl>
                                          </p:spTgt>
                                        </p:tgtEl>
                                        <p:attrNameLst>
                                          <p:attrName>style.visibility</p:attrName>
                                        </p:attrNameLst>
                                      </p:cBhvr>
                                      <p:to>
                                        <p:strVal val="visible"/>
                                      </p:to>
                                    </p:set>
                                    <p:anim calcmode="lin" valueType="num">
                                      <p:cBhvr additive="base">
                                        <p:cTn id="11" dur="500" fill="hold"/>
                                        <p:tgtEl>
                                          <p:spTgt spid="37376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7376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73763">
                                            <p:txEl>
                                              <p:pRg st="2" end="2"/>
                                            </p:txEl>
                                          </p:spTgt>
                                        </p:tgtEl>
                                        <p:attrNameLst>
                                          <p:attrName>style.visibility</p:attrName>
                                        </p:attrNameLst>
                                      </p:cBhvr>
                                      <p:to>
                                        <p:strVal val="visible"/>
                                      </p:to>
                                    </p:set>
                                    <p:anim calcmode="lin" valueType="num">
                                      <p:cBhvr additive="base">
                                        <p:cTn id="15" dur="500" fill="hold"/>
                                        <p:tgtEl>
                                          <p:spTgt spid="37376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7376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73763">
                                            <p:txEl>
                                              <p:pRg st="3" end="3"/>
                                            </p:txEl>
                                          </p:spTgt>
                                        </p:tgtEl>
                                        <p:attrNameLst>
                                          <p:attrName>style.visibility</p:attrName>
                                        </p:attrNameLst>
                                      </p:cBhvr>
                                      <p:to>
                                        <p:strVal val="visible"/>
                                      </p:to>
                                    </p:set>
                                    <p:anim calcmode="lin" valueType="num">
                                      <p:cBhvr additive="base">
                                        <p:cTn id="19" dur="500" fill="hold"/>
                                        <p:tgtEl>
                                          <p:spTgt spid="37376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376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1"/>
          <p:cNvSpPr>
            <a:spLocks noGrp="1"/>
          </p:cNvSpPr>
          <p:nvPr>
            <p:ph type="title" idx="4294967295"/>
          </p:nvPr>
        </p:nvSpPr>
        <p:spPr>
          <a:xfrm>
            <a:off x="457200" y="-1143000"/>
            <a:ext cx="8229600" cy="1143000"/>
          </a:xfrm>
        </p:spPr>
        <p:txBody>
          <a:bodyPr lIns="91440" tIns="45720" rIns="91440" bIns="45720" anchor="ctr"/>
          <a:lstStyle/>
          <a:p>
            <a:r>
              <a:rPr lang="de-DE" sz="3200"/>
              <a:t>Project Output &amp; Outcome: Example</a:t>
            </a:r>
            <a:endParaRPr lang="en-US" sz="3200"/>
          </a:p>
        </p:txBody>
      </p:sp>
      <p:sp>
        <p:nvSpPr>
          <p:cNvPr id="169987" name="TextBox 2"/>
          <p:cNvSpPr txBox="1">
            <a:spLocks noChangeArrowheads="1"/>
          </p:cNvSpPr>
          <p:nvPr/>
        </p:nvSpPr>
        <p:spPr bwMode="auto">
          <a:xfrm>
            <a:off x="260350" y="963613"/>
            <a:ext cx="3643313" cy="461962"/>
          </a:xfrm>
          <a:prstGeom prst="rect">
            <a:avLst/>
          </a:prstGeom>
          <a:noFill/>
          <a:ln w="9525">
            <a:noFill/>
            <a:miter lim="800000"/>
            <a:headEnd/>
            <a:tailEnd/>
          </a:ln>
        </p:spPr>
        <p:txBody>
          <a:bodyPr>
            <a:spAutoFit/>
          </a:bodyPr>
          <a:lstStyle/>
          <a:p>
            <a:pPr eaLnBrk="1" hangingPunct="1"/>
            <a:r>
              <a:rPr lang="de-DE">
                <a:solidFill>
                  <a:schemeClr val="bg1"/>
                </a:solidFill>
                <a:latin typeface="Arial" pitchFamily="34" charset="0"/>
              </a:rPr>
              <a:t>Project Phase</a:t>
            </a:r>
            <a:endParaRPr lang="en-US">
              <a:solidFill>
                <a:schemeClr val="bg1"/>
              </a:solidFill>
              <a:latin typeface="Arial" pitchFamily="34" charset="0"/>
            </a:endParaRPr>
          </a:p>
        </p:txBody>
      </p:sp>
      <p:sp>
        <p:nvSpPr>
          <p:cNvPr id="169988" name="TextBox 3"/>
          <p:cNvSpPr txBox="1">
            <a:spLocks noChangeArrowheads="1"/>
          </p:cNvSpPr>
          <p:nvPr/>
        </p:nvSpPr>
        <p:spPr bwMode="auto">
          <a:xfrm>
            <a:off x="260350" y="2797175"/>
            <a:ext cx="2689225" cy="460375"/>
          </a:xfrm>
          <a:prstGeom prst="rect">
            <a:avLst/>
          </a:prstGeom>
          <a:noFill/>
          <a:ln w="9525">
            <a:noFill/>
            <a:miter lim="800000"/>
            <a:headEnd/>
            <a:tailEnd/>
          </a:ln>
        </p:spPr>
        <p:txBody>
          <a:bodyPr>
            <a:spAutoFit/>
          </a:bodyPr>
          <a:lstStyle/>
          <a:p>
            <a:pPr eaLnBrk="1" hangingPunct="1"/>
            <a:r>
              <a:rPr lang="de-DE">
                <a:solidFill>
                  <a:schemeClr val="bg1"/>
                </a:solidFill>
                <a:latin typeface="Arial" pitchFamily="34" charset="0"/>
              </a:rPr>
              <a:t>Operations Phase</a:t>
            </a:r>
            <a:endParaRPr lang="en-US">
              <a:solidFill>
                <a:schemeClr val="bg1"/>
              </a:solidFill>
              <a:latin typeface="Arial" pitchFamily="34" charset="0"/>
            </a:endParaRPr>
          </a:p>
        </p:txBody>
      </p:sp>
      <p:sp>
        <p:nvSpPr>
          <p:cNvPr id="169989" name="TextBox 7"/>
          <p:cNvSpPr txBox="1">
            <a:spLocks noChangeArrowheads="1"/>
          </p:cNvSpPr>
          <p:nvPr/>
        </p:nvSpPr>
        <p:spPr bwMode="auto">
          <a:xfrm>
            <a:off x="4552950" y="1123950"/>
            <a:ext cx="2747963" cy="1474788"/>
          </a:xfrm>
          <a:prstGeom prst="rect">
            <a:avLst/>
          </a:prstGeom>
          <a:noFill/>
          <a:ln w="9525">
            <a:solidFill>
              <a:srgbClr val="FFC000"/>
            </a:solidFill>
            <a:miter lim="800000"/>
            <a:headEnd/>
            <a:tailEnd/>
          </a:ln>
        </p:spPr>
        <p:txBody>
          <a:bodyPr>
            <a:spAutoFit/>
          </a:bodyPr>
          <a:lstStyle/>
          <a:p>
            <a:pPr algn="ctr" eaLnBrk="1" hangingPunct="1"/>
            <a:r>
              <a:rPr lang="de-DE" sz="1800">
                <a:latin typeface="Arial" pitchFamily="34" charset="0"/>
              </a:rPr>
              <a:t>Project Life-Cycle</a:t>
            </a:r>
          </a:p>
          <a:p>
            <a:pPr algn="ctr" eaLnBrk="1" hangingPunct="1"/>
            <a:endParaRPr lang="de-DE" sz="1800">
              <a:latin typeface="Arial" pitchFamily="34" charset="0"/>
            </a:endParaRPr>
          </a:p>
          <a:p>
            <a:pPr algn="ctr" eaLnBrk="1" hangingPunct="1"/>
            <a:r>
              <a:rPr lang="de-DE" sz="1800">
                <a:latin typeface="Arial" pitchFamily="34" charset="0"/>
              </a:rPr>
              <a:t>Initiation, Planning, Implementation and Closure of the Project</a:t>
            </a:r>
            <a:endParaRPr lang="en-US" sz="1800">
              <a:latin typeface="Arial" pitchFamily="34" charset="0"/>
            </a:endParaRPr>
          </a:p>
        </p:txBody>
      </p:sp>
      <p:sp>
        <p:nvSpPr>
          <p:cNvPr id="10" name="Oval 9"/>
          <p:cNvSpPr/>
          <p:nvPr/>
        </p:nvSpPr>
        <p:spPr>
          <a:xfrm>
            <a:off x="7800975" y="1387475"/>
            <a:ext cx="954088" cy="954088"/>
          </a:xfrm>
          <a:prstGeom prst="ellipse">
            <a:avLst/>
          </a:prstGeom>
          <a:solidFill>
            <a:srgbClr val="005800"/>
          </a:solidFill>
          <a:ln>
            <a:solidFill>
              <a:srgbClr val="FF19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rgbClr val="FFC000"/>
                </a:solidFill>
              </a:rPr>
              <a:t>Project Output</a:t>
            </a:r>
            <a:endParaRPr lang="en-US" sz="1100" dirty="0">
              <a:solidFill>
                <a:srgbClr val="FFC000"/>
              </a:solidFill>
            </a:endParaRPr>
          </a:p>
        </p:txBody>
      </p:sp>
      <p:sp>
        <p:nvSpPr>
          <p:cNvPr id="14" name="Oval 13"/>
          <p:cNvSpPr/>
          <p:nvPr/>
        </p:nvSpPr>
        <p:spPr>
          <a:xfrm>
            <a:off x="4005263" y="3724275"/>
            <a:ext cx="1285875" cy="1284288"/>
          </a:xfrm>
          <a:prstGeom prst="ellipse">
            <a:avLst/>
          </a:prstGeom>
          <a:solidFill>
            <a:srgbClr val="C00000"/>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rgbClr val="FFC000"/>
                </a:solidFill>
              </a:rPr>
              <a:t>Selected</a:t>
            </a:r>
          </a:p>
          <a:p>
            <a:pPr algn="ctr" eaLnBrk="1" hangingPunct="1">
              <a:defRPr/>
            </a:pPr>
            <a:r>
              <a:rPr lang="de-DE" sz="1100" dirty="0">
                <a:solidFill>
                  <a:srgbClr val="FFC000"/>
                </a:solidFill>
              </a:rPr>
              <a:t>Project Outcomes</a:t>
            </a:r>
          </a:p>
          <a:p>
            <a:pPr algn="ctr" eaLnBrk="1" hangingPunct="1">
              <a:defRPr/>
            </a:pPr>
            <a:endParaRPr lang="de-DE" sz="900" dirty="0">
              <a:solidFill>
                <a:srgbClr val="FFC000"/>
              </a:solidFill>
            </a:endParaRPr>
          </a:p>
          <a:p>
            <a:pPr algn="ctr" eaLnBrk="1" hangingPunct="1">
              <a:defRPr/>
            </a:pPr>
            <a:r>
              <a:rPr lang="de-DE" sz="900" dirty="0">
                <a:solidFill>
                  <a:srgbClr val="FFC000"/>
                </a:solidFill>
              </a:rPr>
              <a:t>(+ and -)</a:t>
            </a:r>
          </a:p>
        </p:txBody>
      </p:sp>
      <p:sp>
        <p:nvSpPr>
          <p:cNvPr id="16" name="Rectangle 15"/>
          <p:cNvSpPr/>
          <p:nvPr/>
        </p:nvSpPr>
        <p:spPr>
          <a:xfrm>
            <a:off x="2084388" y="3275013"/>
            <a:ext cx="1522412" cy="6667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400" dirty="0">
                <a:solidFill>
                  <a:schemeClr val="tx1"/>
                </a:solidFill>
              </a:rPr>
              <a:t>Short-term</a:t>
            </a:r>
            <a:endParaRPr lang="en-US" sz="1400" dirty="0">
              <a:solidFill>
                <a:schemeClr val="tx1"/>
              </a:solidFill>
            </a:endParaRPr>
          </a:p>
        </p:txBody>
      </p:sp>
      <p:sp>
        <p:nvSpPr>
          <p:cNvPr id="17" name="Rectangle 16"/>
          <p:cNvSpPr/>
          <p:nvPr/>
        </p:nvSpPr>
        <p:spPr>
          <a:xfrm>
            <a:off x="2084388" y="4029075"/>
            <a:ext cx="1522412" cy="66833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400" dirty="0">
                <a:solidFill>
                  <a:schemeClr val="tx1"/>
                </a:solidFill>
              </a:rPr>
              <a:t>Medium-term</a:t>
            </a:r>
            <a:endParaRPr lang="en-US" sz="1400" dirty="0">
              <a:solidFill>
                <a:schemeClr val="tx1"/>
              </a:solidFill>
            </a:endParaRPr>
          </a:p>
        </p:txBody>
      </p:sp>
      <p:sp>
        <p:nvSpPr>
          <p:cNvPr id="18" name="Rectangle 17"/>
          <p:cNvSpPr/>
          <p:nvPr/>
        </p:nvSpPr>
        <p:spPr>
          <a:xfrm>
            <a:off x="2084388" y="4783138"/>
            <a:ext cx="1522412" cy="66833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400" dirty="0">
                <a:solidFill>
                  <a:schemeClr val="tx1"/>
                </a:solidFill>
              </a:rPr>
              <a:t>Long-term</a:t>
            </a:r>
            <a:endParaRPr lang="en-US" sz="1400" dirty="0">
              <a:solidFill>
                <a:schemeClr val="tx1"/>
              </a:solidFill>
            </a:endParaRPr>
          </a:p>
        </p:txBody>
      </p:sp>
      <p:cxnSp>
        <p:nvCxnSpPr>
          <p:cNvPr id="20" name="Elbow Connector 19"/>
          <p:cNvCxnSpPr>
            <a:stCxn id="10" idx="4"/>
            <a:endCxn id="14" idx="0"/>
          </p:cNvCxnSpPr>
          <p:nvPr/>
        </p:nvCxnSpPr>
        <p:spPr>
          <a:xfrm rot="5400000">
            <a:off x="5772151" y="1217612"/>
            <a:ext cx="1382712" cy="3630613"/>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5978525" y="3200400"/>
            <a:ext cx="3165475" cy="928688"/>
          </a:xfrm>
          <a:prstGeom prst="roundRect">
            <a:avLst/>
          </a:prstGeom>
          <a:solidFill>
            <a:srgbClr val="FFD65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de-DE" sz="1600">
                <a:solidFill>
                  <a:schemeClr val="bg1"/>
                </a:solidFill>
                <a:latin typeface="Times New Roman" pitchFamily="18" charset="0"/>
              </a:rPr>
              <a:t>Economic </a:t>
            </a:r>
            <a:r>
              <a:rPr lang="de-DE" sz="1600">
                <a:solidFill>
                  <a:schemeClr val="bg1"/>
                </a:solidFill>
                <a:latin typeface="Verdana"/>
              </a:rPr>
              <a:t>–</a:t>
            </a:r>
            <a:r>
              <a:rPr lang="de-DE" sz="1600">
                <a:solidFill>
                  <a:schemeClr val="bg1"/>
                </a:solidFill>
                <a:latin typeface="Times New Roman" pitchFamily="18" charset="0"/>
              </a:rPr>
              <a:t> Impact on investment, trade, local businesses, tourism, employment, inflation, wealth accumulation and distribution</a:t>
            </a:r>
            <a:endParaRPr lang="en-US" sz="1600">
              <a:solidFill>
                <a:schemeClr val="bg1"/>
              </a:solidFill>
              <a:latin typeface="Times New Roman" pitchFamily="18" charset="0"/>
            </a:endParaRPr>
          </a:p>
        </p:txBody>
      </p:sp>
      <p:sp>
        <p:nvSpPr>
          <p:cNvPr id="23" name="Rounded Rectangle 22"/>
          <p:cNvSpPr/>
          <p:nvPr/>
        </p:nvSpPr>
        <p:spPr>
          <a:xfrm>
            <a:off x="5834063" y="4297363"/>
            <a:ext cx="3165475" cy="930275"/>
          </a:xfrm>
          <a:prstGeom prst="roundRect">
            <a:avLst/>
          </a:prstGeom>
          <a:solidFill>
            <a:srgbClr val="FFD65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de-DE" sz="1600">
                <a:solidFill>
                  <a:schemeClr val="bg1"/>
                </a:solidFill>
                <a:latin typeface="Times New Roman" pitchFamily="18" charset="0"/>
              </a:rPr>
              <a:t>Social </a:t>
            </a:r>
            <a:r>
              <a:rPr lang="de-DE" sz="1600">
                <a:solidFill>
                  <a:schemeClr val="bg1"/>
                </a:solidFill>
                <a:latin typeface="Verdana"/>
              </a:rPr>
              <a:t>–</a:t>
            </a:r>
            <a:r>
              <a:rPr lang="de-DE" sz="1600">
                <a:solidFill>
                  <a:schemeClr val="bg1"/>
                </a:solidFill>
                <a:latin typeface="Times New Roman" pitchFamily="18" charset="0"/>
              </a:rPr>
              <a:t> Impact on services like health and education, travel, crime, social relations, communities</a:t>
            </a:r>
            <a:r>
              <a:rPr lang="de-DE" sz="1600">
                <a:solidFill>
                  <a:schemeClr val="bg1"/>
                </a:solidFill>
                <a:latin typeface="Verdana"/>
              </a:rPr>
              <a:t>‘</a:t>
            </a:r>
            <a:r>
              <a:rPr lang="de-DE" sz="1600">
                <a:solidFill>
                  <a:schemeClr val="bg1"/>
                </a:solidFill>
                <a:latin typeface="Times New Roman" pitchFamily="18" charset="0"/>
              </a:rPr>
              <a:t> out-look and values</a:t>
            </a:r>
            <a:r>
              <a:rPr lang="de-DE" sz="1200">
                <a:solidFill>
                  <a:schemeClr val="tx1"/>
                </a:solidFill>
                <a:latin typeface="Verdana" pitchFamily="34" charset="0"/>
              </a:rPr>
              <a:t>   </a:t>
            </a:r>
            <a:endParaRPr lang="en-US" sz="1200">
              <a:solidFill>
                <a:schemeClr val="tx1"/>
              </a:solidFill>
              <a:latin typeface="Verdana" pitchFamily="34" charset="0"/>
            </a:endParaRPr>
          </a:p>
        </p:txBody>
      </p:sp>
      <p:sp>
        <p:nvSpPr>
          <p:cNvPr id="24" name="Rounded Rectangle 23"/>
          <p:cNvSpPr/>
          <p:nvPr/>
        </p:nvSpPr>
        <p:spPr>
          <a:xfrm>
            <a:off x="5834063" y="5349875"/>
            <a:ext cx="3165475" cy="928688"/>
          </a:xfrm>
          <a:prstGeom prst="roundRect">
            <a:avLst/>
          </a:prstGeom>
          <a:solidFill>
            <a:srgbClr val="FFD65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de-DE" sz="1200">
                <a:solidFill>
                  <a:schemeClr val="tx1"/>
                </a:solidFill>
                <a:latin typeface="Verdana" pitchFamily="34" charset="0"/>
              </a:rPr>
              <a:t> </a:t>
            </a:r>
            <a:r>
              <a:rPr lang="de-DE" sz="1600">
                <a:solidFill>
                  <a:schemeClr val="bg1"/>
                </a:solidFill>
                <a:latin typeface="Times New Roman" pitchFamily="18" charset="0"/>
              </a:rPr>
              <a:t>Environmental </a:t>
            </a:r>
            <a:r>
              <a:rPr lang="de-DE" sz="1600">
                <a:solidFill>
                  <a:schemeClr val="bg1"/>
                </a:solidFill>
                <a:latin typeface="Verdana"/>
              </a:rPr>
              <a:t>–</a:t>
            </a:r>
            <a:r>
              <a:rPr lang="de-DE" sz="1600">
                <a:solidFill>
                  <a:schemeClr val="bg1"/>
                </a:solidFill>
                <a:latin typeface="Times New Roman" pitchFamily="18" charset="0"/>
              </a:rPr>
              <a:t> Impact on fauna and flora, pollution levels, waste accumulation and disposal </a:t>
            </a:r>
            <a:endParaRPr lang="en-US" sz="1600">
              <a:solidFill>
                <a:schemeClr val="bg1"/>
              </a:solidFill>
              <a:latin typeface="Times New Roman" pitchFamily="18" charset="0"/>
            </a:endParaRPr>
          </a:p>
        </p:txBody>
      </p:sp>
      <p:sp>
        <p:nvSpPr>
          <p:cNvPr id="169999" name="TextBox 24"/>
          <p:cNvSpPr txBox="1">
            <a:spLocks noChangeArrowheads="1"/>
          </p:cNvSpPr>
          <p:nvPr/>
        </p:nvSpPr>
        <p:spPr bwMode="auto">
          <a:xfrm>
            <a:off x="369888" y="5522913"/>
            <a:ext cx="4673600" cy="739775"/>
          </a:xfrm>
          <a:prstGeom prst="rect">
            <a:avLst/>
          </a:prstGeom>
          <a:noFill/>
          <a:ln w="9525">
            <a:solidFill>
              <a:srgbClr val="FFC000"/>
            </a:solidFill>
            <a:miter lim="800000"/>
            <a:headEnd/>
            <a:tailEnd/>
          </a:ln>
        </p:spPr>
        <p:txBody>
          <a:bodyPr>
            <a:spAutoFit/>
          </a:bodyPr>
          <a:lstStyle/>
          <a:p>
            <a:pPr eaLnBrk="1" hangingPunct="1"/>
            <a:r>
              <a:rPr lang="de-DE" sz="1400">
                <a:latin typeface="Arial" pitchFamily="34" charset="0"/>
              </a:rPr>
              <a:t>Projects: Highway extension, widening, recarpeting, con-struction of bridges, additional exit and entrance  ramps, petrol stations and rest stops etc. </a:t>
            </a:r>
            <a:endParaRPr lang="en-US" sz="1400">
              <a:latin typeface="Arial" pitchFamily="34" charset="0"/>
            </a:endParaRPr>
          </a:p>
        </p:txBody>
      </p:sp>
      <p:cxnSp>
        <p:nvCxnSpPr>
          <p:cNvPr id="28" name="Elbow Connector 27"/>
          <p:cNvCxnSpPr>
            <a:cxnSpLocks noChangeShapeType="1"/>
          </p:cNvCxnSpPr>
          <p:nvPr/>
        </p:nvCxnSpPr>
        <p:spPr bwMode="auto">
          <a:xfrm flipV="1">
            <a:off x="5257800" y="3657600"/>
            <a:ext cx="661988" cy="701675"/>
          </a:xfrm>
          <a:prstGeom prst="bentConnector3">
            <a:avLst>
              <a:gd name="adj1" fmla="val 49880"/>
            </a:avLst>
          </a:prstGeom>
          <a:noFill/>
          <a:ln w="19050" algn="ctr">
            <a:solidFill>
              <a:srgbClr val="FFC000"/>
            </a:solidFill>
            <a:miter lim="800000"/>
            <a:headEnd/>
            <a:tailEnd type="arrow" w="med" len="med"/>
          </a:ln>
        </p:spPr>
      </p:cxnSp>
      <p:cxnSp>
        <p:nvCxnSpPr>
          <p:cNvPr id="30" name="Elbow Connector 29"/>
          <p:cNvCxnSpPr>
            <a:stCxn id="14" idx="6"/>
            <a:endCxn id="23" idx="1"/>
          </p:cNvCxnSpPr>
          <p:nvPr/>
        </p:nvCxnSpPr>
        <p:spPr>
          <a:xfrm>
            <a:off x="5291138" y="4367213"/>
            <a:ext cx="542925" cy="395287"/>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4" idx="6"/>
            <a:endCxn id="24" idx="1"/>
          </p:cNvCxnSpPr>
          <p:nvPr/>
        </p:nvCxnSpPr>
        <p:spPr>
          <a:xfrm>
            <a:off x="5291138" y="4367213"/>
            <a:ext cx="542925" cy="1447800"/>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6" idx="3"/>
            <a:endCxn id="14" idx="2"/>
          </p:cNvCxnSpPr>
          <p:nvPr/>
        </p:nvCxnSpPr>
        <p:spPr>
          <a:xfrm>
            <a:off x="3606800" y="3608388"/>
            <a:ext cx="398463" cy="758825"/>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17" idx="3"/>
            <a:endCxn id="14" idx="2"/>
          </p:cNvCxnSpPr>
          <p:nvPr/>
        </p:nvCxnSpPr>
        <p:spPr>
          <a:xfrm>
            <a:off x="3606800" y="4364038"/>
            <a:ext cx="398463" cy="3175"/>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18" idx="3"/>
            <a:endCxn id="14" idx="2"/>
          </p:cNvCxnSpPr>
          <p:nvPr/>
        </p:nvCxnSpPr>
        <p:spPr>
          <a:xfrm flipV="1">
            <a:off x="3606800" y="4367213"/>
            <a:ext cx="398463" cy="750887"/>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pic>
        <p:nvPicPr>
          <p:cNvPr id="170006" name="Picture 44" descr="motorway.gif"/>
          <p:cNvPicPr>
            <a:picLocks noChangeAspect="1"/>
          </p:cNvPicPr>
          <p:nvPr/>
        </p:nvPicPr>
        <p:blipFill>
          <a:blip r:embed="rId3" cstate="print"/>
          <a:srcRect/>
          <a:stretch>
            <a:fillRect/>
          </a:stretch>
        </p:blipFill>
        <p:spPr bwMode="auto">
          <a:xfrm>
            <a:off x="384175" y="3271838"/>
            <a:ext cx="1365250" cy="1455737"/>
          </a:xfrm>
          <a:prstGeom prst="rect">
            <a:avLst/>
          </a:prstGeom>
          <a:noFill/>
          <a:ln w="9525">
            <a:noFill/>
            <a:miter lim="800000"/>
            <a:headEnd/>
            <a:tailEnd/>
          </a:ln>
        </p:spPr>
      </p:pic>
      <p:pic>
        <p:nvPicPr>
          <p:cNvPr id="170007" name="Picture 45" descr="bulldozer.gif"/>
          <p:cNvPicPr>
            <a:picLocks noChangeAspect="1"/>
          </p:cNvPicPr>
          <p:nvPr/>
        </p:nvPicPr>
        <p:blipFill>
          <a:blip r:embed="rId4" cstate="print"/>
          <a:srcRect/>
          <a:stretch>
            <a:fillRect/>
          </a:stretch>
        </p:blipFill>
        <p:spPr bwMode="auto">
          <a:xfrm>
            <a:off x="2651125" y="1125538"/>
            <a:ext cx="1736725" cy="1476375"/>
          </a:xfrm>
          <a:prstGeom prst="rect">
            <a:avLst/>
          </a:prstGeom>
          <a:noFill/>
          <a:ln w="9525">
            <a:noFill/>
            <a:miter lim="800000"/>
            <a:headEnd/>
            <a:tailEnd/>
          </a:ln>
        </p:spPr>
      </p:pic>
      <p:sp>
        <p:nvSpPr>
          <p:cNvPr id="170008" name="TextBox 50"/>
          <p:cNvSpPr txBox="1">
            <a:spLocks noChangeArrowheads="1"/>
          </p:cNvSpPr>
          <p:nvPr/>
        </p:nvSpPr>
        <p:spPr bwMode="auto">
          <a:xfrm>
            <a:off x="381000" y="4724400"/>
            <a:ext cx="1379538" cy="831850"/>
          </a:xfrm>
          <a:prstGeom prst="rect">
            <a:avLst/>
          </a:prstGeom>
          <a:noFill/>
          <a:ln w="9525">
            <a:solidFill>
              <a:schemeClr val="bg1"/>
            </a:solidFill>
            <a:miter lim="800000"/>
            <a:headEnd/>
            <a:tailEnd/>
          </a:ln>
        </p:spPr>
        <p:txBody>
          <a:bodyPr>
            <a:spAutoFit/>
          </a:bodyPr>
          <a:lstStyle/>
          <a:p>
            <a:pPr eaLnBrk="1" hangingPunct="1"/>
            <a:r>
              <a:rPr lang="de-DE" sz="1200" b="1">
                <a:latin typeface="Arial" pitchFamily="34" charset="0"/>
              </a:rPr>
              <a:t>Not Projects: Routine main-tenance &amp; repair</a:t>
            </a:r>
            <a:endParaRPr lang="en-US" sz="1200" b="1">
              <a:latin typeface="Arial" pitchFamily="34" charset="0"/>
            </a:endParaRPr>
          </a:p>
        </p:txBody>
      </p:sp>
      <p:cxnSp>
        <p:nvCxnSpPr>
          <p:cNvPr id="27" name="Shape 26"/>
          <p:cNvCxnSpPr>
            <a:stCxn id="10" idx="4"/>
            <a:endCxn id="3095" idx="1"/>
          </p:cNvCxnSpPr>
          <p:nvPr/>
        </p:nvCxnSpPr>
        <p:spPr>
          <a:xfrm rot="5400000">
            <a:off x="3502025" y="-776287"/>
            <a:ext cx="1658937" cy="7894638"/>
          </a:xfrm>
          <a:prstGeom prst="bentConnector4">
            <a:avLst>
              <a:gd name="adj1" fmla="val 28049"/>
              <a:gd name="adj2" fmla="val 102896"/>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1" name="Elbow Connector 30"/>
          <p:cNvCxnSpPr>
            <a:cxnSpLocks noChangeShapeType="1"/>
            <a:stCxn id="169989" idx="3"/>
            <a:endCxn id="10" idx="2"/>
          </p:cNvCxnSpPr>
          <p:nvPr/>
        </p:nvCxnSpPr>
        <p:spPr bwMode="auto">
          <a:xfrm>
            <a:off x="7300913" y="1862138"/>
            <a:ext cx="487362" cy="3175"/>
          </a:xfrm>
          <a:prstGeom prst="bentConnector3">
            <a:avLst>
              <a:gd name="adj1" fmla="val 51139"/>
            </a:avLst>
          </a:prstGeom>
          <a:noFill/>
          <a:ln w="19050" algn="ctr">
            <a:solidFill>
              <a:srgbClr val="FFC000"/>
            </a:solidFill>
            <a:miter lim="800000"/>
            <a:headEnd/>
            <a:tailEnd type="arrow" w="med" len="med"/>
          </a:ln>
        </p:spPr>
      </p:cxnSp>
      <p:cxnSp>
        <p:nvCxnSpPr>
          <p:cNvPr id="36" name="Elbow Connector 35"/>
          <p:cNvCxnSpPr>
            <a:stCxn id="3095" idx="3"/>
            <a:endCxn id="16" idx="1"/>
          </p:cNvCxnSpPr>
          <p:nvPr/>
        </p:nvCxnSpPr>
        <p:spPr>
          <a:xfrm flipV="1">
            <a:off x="1749425" y="3608388"/>
            <a:ext cx="334963" cy="392112"/>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3095" idx="3"/>
            <a:endCxn id="17" idx="1"/>
          </p:cNvCxnSpPr>
          <p:nvPr/>
        </p:nvCxnSpPr>
        <p:spPr>
          <a:xfrm>
            <a:off x="1749425" y="4000500"/>
            <a:ext cx="334963" cy="363538"/>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3095" idx="3"/>
            <a:endCxn id="18" idx="1"/>
          </p:cNvCxnSpPr>
          <p:nvPr/>
        </p:nvCxnSpPr>
        <p:spPr>
          <a:xfrm>
            <a:off x="1749425" y="4000500"/>
            <a:ext cx="334963" cy="1117600"/>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4"/>
          <p:cNvSpPr>
            <a:spLocks noGrp="1" noChangeArrowheads="1"/>
          </p:cNvSpPr>
          <p:nvPr>
            <p:ph type="title" idx="4294967295"/>
          </p:nvPr>
        </p:nvSpPr>
        <p:spPr>
          <a:xfrm>
            <a:off x="457200" y="0"/>
            <a:ext cx="8229600" cy="1143000"/>
          </a:xfrm>
        </p:spPr>
        <p:txBody>
          <a:bodyPr/>
          <a:lstStyle/>
          <a:p>
            <a:pPr eaLnBrk="1" hangingPunct="1"/>
            <a:r>
              <a:rPr lang="de-DE" sz="2400"/>
              <a:t>What Projects Are Not</a:t>
            </a:r>
          </a:p>
        </p:txBody>
      </p:sp>
      <p:sp>
        <p:nvSpPr>
          <p:cNvPr id="183299" name="Text Box 5"/>
          <p:cNvSpPr txBox="1">
            <a:spLocks noChangeArrowheads="1"/>
          </p:cNvSpPr>
          <p:nvPr/>
        </p:nvSpPr>
        <p:spPr bwMode="auto">
          <a:xfrm>
            <a:off x="527050" y="904875"/>
            <a:ext cx="8153400" cy="5232400"/>
          </a:xfrm>
          <a:prstGeom prst="rect">
            <a:avLst/>
          </a:prstGeom>
          <a:noFill/>
          <a:ln w="9525">
            <a:noFill/>
            <a:miter lim="800000"/>
            <a:headEnd/>
            <a:tailEnd/>
          </a:ln>
        </p:spPr>
        <p:txBody>
          <a:bodyPr>
            <a:spAutoFit/>
          </a:bodyPr>
          <a:lstStyle/>
          <a:p>
            <a:pPr eaLnBrk="1" hangingPunct="1">
              <a:spcBef>
                <a:spcPct val="50000"/>
              </a:spcBef>
            </a:pPr>
            <a:r>
              <a:rPr lang="de-DE" b="1">
                <a:solidFill>
                  <a:schemeClr val="bg1"/>
                </a:solidFill>
                <a:latin typeface="Arial" pitchFamily="34" charset="0"/>
              </a:rPr>
              <a:t>Projects must not be confused with an organization‘s on-going and recurring operations</a:t>
            </a:r>
            <a:r>
              <a:rPr lang="de-DE" sz="2000">
                <a:solidFill>
                  <a:schemeClr val="bg1"/>
                </a:solidFill>
                <a:latin typeface="Arial" pitchFamily="34" charset="0"/>
              </a:rPr>
              <a:t>. For example:</a:t>
            </a:r>
          </a:p>
          <a:p>
            <a:pPr eaLnBrk="1" hangingPunct="1">
              <a:spcBef>
                <a:spcPct val="50000"/>
              </a:spcBef>
            </a:pPr>
            <a:endParaRPr lang="de-DE" sz="2000">
              <a:solidFill>
                <a:schemeClr val="bg1"/>
              </a:solidFill>
              <a:latin typeface="Arial" pitchFamily="34" charset="0"/>
            </a:endParaRPr>
          </a:p>
          <a:p>
            <a:pPr eaLnBrk="1" hangingPunct="1">
              <a:buClr>
                <a:srgbClr val="FFC000"/>
              </a:buClr>
              <a:buFont typeface="Arial" pitchFamily="34" charset="0"/>
              <a:buChar char="-"/>
            </a:pPr>
            <a:r>
              <a:rPr lang="de-DE" sz="2000">
                <a:solidFill>
                  <a:schemeClr val="bg1"/>
                </a:solidFill>
                <a:latin typeface="Arial" pitchFamily="34" charset="0"/>
              </a:rPr>
              <a:t>  Customer invoicing and billing</a:t>
            </a:r>
          </a:p>
          <a:p>
            <a:pPr eaLnBrk="1" hangingPunct="1">
              <a:spcBef>
                <a:spcPct val="50000"/>
              </a:spcBef>
              <a:buClr>
                <a:srgbClr val="FFC000"/>
              </a:buClr>
              <a:buFont typeface="Arial" pitchFamily="34" charset="0"/>
              <a:buChar char="-"/>
            </a:pPr>
            <a:r>
              <a:rPr lang="de-DE" sz="2000">
                <a:solidFill>
                  <a:schemeClr val="bg1"/>
                </a:solidFill>
                <a:latin typeface="Arial" pitchFamily="34" charset="0"/>
              </a:rPr>
              <a:t>  Fabrication or assembly of automobiles</a:t>
            </a:r>
          </a:p>
          <a:p>
            <a:pPr eaLnBrk="1" hangingPunct="1">
              <a:spcBef>
                <a:spcPct val="50000"/>
              </a:spcBef>
              <a:buClr>
                <a:srgbClr val="FFC000"/>
              </a:buClr>
              <a:buFont typeface="Arial" pitchFamily="34" charset="0"/>
              <a:buChar char="-"/>
            </a:pPr>
            <a:r>
              <a:rPr lang="de-DE" sz="2000">
                <a:solidFill>
                  <a:schemeClr val="bg1"/>
                </a:solidFill>
                <a:latin typeface="Arial" pitchFamily="34" charset="0"/>
              </a:rPr>
              <a:t>  Routine procurement of agricultural inputs for a brewery</a:t>
            </a:r>
          </a:p>
          <a:p>
            <a:pPr eaLnBrk="1" hangingPunct="1">
              <a:spcBef>
                <a:spcPct val="50000"/>
              </a:spcBef>
              <a:buClr>
                <a:srgbClr val="FFC000"/>
              </a:buClr>
              <a:buFont typeface="Arial" pitchFamily="34" charset="0"/>
              <a:buChar char="-"/>
            </a:pPr>
            <a:r>
              <a:rPr lang="de-DE" sz="2000">
                <a:solidFill>
                  <a:schemeClr val="bg1"/>
                </a:solidFill>
                <a:latin typeface="Arial" pitchFamily="34" charset="0"/>
              </a:rPr>
              <a:t>  Airline flights</a:t>
            </a:r>
          </a:p>
          <a:p>
            <a:pPr eaLnBrk="1" hangingPunct="1">
              <a:spcBef>
                <a:spcPct val="50000"/>
              </a:spcBef>
              <a:buClr>
                <a:srgbClr val="FFC000"/>
              </a:buClr>
              <a:buFont typeface="Arial" pitchFamily="34" charset="0"/>
              <a:buChar char="-"/>
            </a:pPr>
            <a:r>
              <a:rPr lang="de-DE" sz="2000">
                <a:solidFill>
                  <a:schemeClr val="bg1"/>
                </a:solidFill>
                <a:latin typeface="Arial" pitchFamily="34" charset="0"/>
              </a:rPr>
              <a:t>  Advising a bank client of stock market investment opportunities</a:t>
            </a:r>
          </a:p>
          <a:p>
            <a:pPr eaLnBrk="1" hangingPunct="1">
              <a:spcBef>
                <a:spcPct val="50000"/>
              </a:spcBef>
              <a:buClr>
                <a:srgbClr val="FFC000"/>
              </a:buClr>
              <a:buFont typeface="Arial" pitchFamily="34" charset="0"/>
              <a:buChar char="-"/>
            </a:pPr>
            <a:r>
              <a:rPr lang="de-DE" sz="2000">
                <a:solidFill>
                  <a:schemeClr val="bg1"/>
                </a:solidFill>
                <a:latin typeface="Arial" pitchFamily="34" charset="0"/>
              </a:rPr>
              <a:t>  Treatment of patients in a hospital emergency ward, and</a:t>
            </a:r>
          </a:p>
          <a:p>
            <a:pPr eaLnBrk="1" hangingPunct="1">
              <a:spcBef>
                <a:spcPct val="50000"/>
              </a:spcBef>
              <a:buClr>
                <a:srgbClr val="FFC000"/>
              </a:buClr>
              <a:buFont typeface="Arial" pitchFamily="34" charset="0"/>
              <a:buChar char="-"/>
            </a:pPr>
            <a:r>
              <a:rPr lang="de-DE" sz="2000">
                <a:solidFill>
                  <a:schemeClr val="bg1"/>
                </a:solidFill>
                <a:latin typeface="Arial" pitchFamily="34" charset="0"/>
              </a:rPr>
              <a:t>  Counselling of soldiers on a tour of wartime duty</a:t>
            </a:r>
          </a:p>
          <a:p>
            <a:pPr eaLnBrk="1" hangingPunct="1">
              <a:spcBef>
                <a:spcPct val="50000"/>
              </a:spcBef>
            </a:pPr>
            <a:r>
              <a:rPr lang="de-DE" sz="2000">
                <a:solidFill>
                  <a:schemeClr val="bg1"/>
                </a:solidFill>
                <a:latin typeface="Arial" pitchFamily="34" charset="0"/>
              </a:rPr>
              <a:t>are </a:t>
            </a:r>
            <a:r>
              <a:rPr lang="de-DE" b="1">
                <a:solidFill>
                  <a:schemeClr val="bg1"/>
                </a:solidFill>
                <a:latin typeface="Arial" pitchFamily="34" charset="0"/>
              </a:rPr>
              <a:t>not projects</a:t>
            </a:r>
            <a:r>
              <a:rPr lang="de-DE">
                <a:solidFill>
                  <a:schemeClr val="bg1"/>
                </a:solidFill>
                <a:latin typeface="Arial" pitchFamily="34" charset="0"/>
              </a:rPr>
              <a:t> </a:t>
            </a:r>
            <a:r>
              <a:rPr lang="de-DE" sz="2000">
                <a:solidFill>
                  <a:schemeClr val="bg1"/>
                </a:solidFill>
                <a:latin typeface="Arial" pitchFamily="34" charset="0"/>
              </a:rPr>
              <a:t>even though they may exhibit project characteris-tics (goal, time-frame, cost).</a:t>
            </a:r>
          </a:p>
        </p:txBody>
      </p:sp>
    </p:spTree>
  </p:cSld>
  <p:clrMapOvr>
    <a:masterClrMapping/>
  </p:clrMapOvr>
  <p:transition advClick="0">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Slide Number Placeholder 5"/>
          <p:cNvSpPr>
            <a:spLocks noGrp="1"/>
          </p:cNvSpPr>
          <p:nvPr>
            <p:ph type="sldNum" sz="quarter" idx="12"/>
          </p:nvPr>
        </p:nvSpPr>
        <p:spPr/>
        <p:txBody>
          <a:bodyPr/>
          <a:lstStyle/>
          <a:p>
            <a:fld id="{1C9D4136-1F68-4578-B5D5-EE148467BE6A}" type="slidenum">
              <a:rPr lang="en-US"/>
              <a:pPr/>
              <a:t>13</a:t>
            </a:fld>
            <a:endParaRPr lang="en-US"/>
          </a:p>
        </p:txBody>
      </p:sp>
      <p:sp>
        <p:nvSpPr>
          <p:cNvPr id="62466" name="Rectangle 2"/>
          <p:cNvSpPr>
            <a:spLocks noGrp="1" noChangeArrowheads="1"/>
          </p:cNvSpPr>
          <p:nvPr>
            <p:ph type="title"/>
          </p:nvPr>
        </p:nvSpPr>
        <p:spPr>
          <a:xfrm>
            <a:off x="677863" y="762000"/>
            <a:ext cx="7772400" cy="1143000"/>
          </a:xfrm>
        </p:spPr>
        <p:txBody>
          <a:bodyPr/>
          <a:lstStyle/>
          <a:p>
            <a:r>
              <a:rPr lang="en-US"/>
              <a:t>What is a Program? </a:t>
            </a:r>
            <a:endParaRPr lang="en-US" sz="4800"/>
          </a:p>
        </p:txBody>
      </p:sp>
      <p:sp>
        <p:nvSpPr>
          <p:cNvPr id="62467" name="Rectangle 3"/>
          <p:cNvSpPr>
            <a:spLocks noGrp="1" noChangeArrowheads="1"/>
          </p:cNvSpPr>
          <p:nvPr>
            <p:ph type="body" idx="1"/>
          </p:nvPr>
        </p:nvSpPr>
        <p:spPr>
          <a:xfrm>
            <a:off x="152400" y="1905000"/>
            <a:ext cx="8991600" cy="3124200"/>
          </a:xfrm>
        </p:spPr>
        <p:txBody>
          <a:bodyPr/>
          <a:lstStyle/>
          <a:p>
            <a:r>
              <a:rPr lang="en-US"/>
              <a:t>Program</a:t>
            </a:r>
          </a:p>
          <a:p>
            <a:pPr lvl="1"/>
            <a:r>
              <a:rPr lang="en-US" sz="2000"/>
              <a:t>A group of projects managed in a coordinated way to obtain benefits not available from managing them individually</a:t>
            </a:r>
          </a:p>
          <a:p>
            <a:pPr lvl="1"/>
            <a:r>
              <a:rPr lang="de-DE" sz="2000"/>
              <a:t>A program is inherently more complex than a constituting project – it has a broader scope and may require extensive coordination between its various constituting projects</a:t>
            </a:r>
          </a:p>
          <a:p>
            <a:pPr lvl="1"/>
            <a:r>
              <a:rPr lang="de-DE" sz="2000"/>
              <a:t>A project results in the creation of an output and is then ended, a program must </a:t>
            </a:r>
            <a:r>
              <a:rPr lang="de-DE" sz="2000" u="sng"/>
              <a:t>integrate and maintain</a:t>
            </a:r>
            <a:r>
              <a:rPr lang="de-DE" sz="2000"/>
              <a:t> the operationality of that output for a specified period of time.</a:t>
            </a:r>
            <a:endParaRPr lang="en-US" sz="2000"/>
          </a:p>
        </p:txBody>
      </p:sp>
      <p:grpSp>
        <p:nvGrpSpPr>
          <p:cNvPr id="2" name="Group 38"/>
          <p:cNvGrpSpPr>
            <a:grpSpLocks/>
          </p:cNvGrpSpPr>
          <p:nvPr/>
        </p:nvGrpSpPr>
        <p:grpSpPr bwMode="auto">
          <a:xfrm>
            <a:off x="2057400" y="4876800"/>
            <a:ext cx="4648200" cy="1778000"/>
            <a:chOff x="64" y="2578"/>
            <a:chExt cx="2928" cy="1312"/>
          </a:xfrm>
        </p:grpSpPr>
        <p:sp>
          <p:nvSpPr>
            <p:cNvPr id="62469" name="Rectangle 29"/>
            <p:cNvSpPr>
              <a:spLocks noChangeArrowheads="1"/>
            </p:cNvSpPr>
            <p:nvPr/>
          </p:nvSpPr>
          <p:spPr bwMode="auto">
            <a:xfrm>
              <a:off x="64" y="2578"/>
              <a:ext cx="2928" cy="1312"/>
            </a:xfrm>
            <a:prstGeom prst="rect">
              <a:avLst/>
            </a:prstGeom>
            <a:noFill/>
            <a:ln w="19050">
              <a:solidFill>
                <a:srgbClr val="EDF543"/>
              </a:solidFill>
              <a:miter lim="800000"/>
              <a:headEnd/>
              <a:tailEnd/>
            </a:ln>
          </p:spPr>
          <p:txBody>
            <a:bodyPr wrap="none" anchor="ctr"/>
            <a:lstStyle/>
            <a:p>
              <a:pPr eaLnBrk="1" hangingPunct="1"/>
              <a:endParaRPr lang="en-US" sz="2000">
                <a:latin typeface="Arial" pitchFamily="34" charset="0"/>
              </a:endParaRPr>
            </a:p>
          </p:txBody>
        </p:sp>
        <p:sp>
          <p:nvSpPr>
            <p:cNvPr id="62470" name="Rectangle 22"/>
            <p:cNvSpPr>
              <a:spLocks noChangeArrowheads="1"/>
            </p:cNvSpPr>
            <p:nvPr/>
          </p:nvSpPr>
          <p:spPr bwMode="auto">
            <a:xfrm>
              <a:off x="136" y="2674"/>
              <a:ext cx="752" cy="200"/>
            </a:xfrm>
            <a:prstGeom prst="rect">
              <a:avLst/>
            </a:prstGeom>
            <a:solidFill>
              <a:srgbClr val="B75DDB"/>
            </a:solidFill>
            <a:ln w="9525">
              <a:noFill/>
              <a:miter lim="800000"/>
              <a:headEnd/>
              <a:tailEnd/>
            </a:ln>
            <a:effectLst>
              <a:prstShdw prst="shdw17" dist="17961" dir="2700000">
                <a:srgbClr val="6E3883"/>
              </a:prstShdw>
            </a:effectLst>
          </p:spPr>
          <p:txBody>
            <a:bodyPr wrap="none" anchor="ctr"/>
            <a:lstStyle/>
            <a:p>
              <a:pPr algn="ctr" eaLnBrk="1" hangingPunct="1"/>
              <a:r>
                <a:rPr lang="de-DE" sz="1800" b="1">
                  <a:latin typeface="Arial" pitchFamily="34" charset="0"/>
                </a:rPr>
                <a:t>Project A</a:t>
              </a:r>
            </a:p>
          </p:txBody>
        </p:sp>
        <p:sp>
          <p:nvSpPr>
            <p:cNvPr id="62471" name="Rectangle 23"/>
            <p:cNvSpPr>
              <a:spLocks noChangeArrowheads="1"/>
            </p:cNvSpPr>
            <p:nvPr/>
          </p:nvSpPr>
          <p:spPr bwMode="auto">
            <a:xfrm>
              <a:off x="136" y="3102"/>
              <a:ext cx="752" cy="200"/>
            </a:xfrm>
            <a:prstGeom prst="rect">
              <a:avLst/>
            </a:prstGeom>
            <a:solidFill>
              <a:srgbClr val="CCECFF"/>
            </a:solidFill>
            <a:ln w="9525">
              <a:noFill/>
              <a:miter lim="800000"/>
              <a:headEnd/>
              <a:tailEnd/>
            </a:ln>
            <a:effectLst>
              <a:prstShdw prst="shdw17" dist="17961" dir="2700000">
                <a:srgbClr val="7A8E99"/>
              </a:prstShdw>
            </a:effectLst>
          </p:spPr>
          <p:txBody>
            <a:bodyPr wrap="none" anchor="ctr"/>
            <a:lstStyle/>
            <a:p>
              <a:pPr algn="ctr" eaLnBrk="1" hangingPunct="1"/>
              <a:r>
                <a:rPr lang="de-DE" sz="1800" b="1">
                  <a:solidFill>
                    <a:schemeClr val="bg1"/>
                  </a:solidFill>
                  <a:latin typeface="Arial" pitchFamily="34" charset="0"/>
                </a:rPr>
                <a:t>Project B</a:t>
              </a:r>
            </a:p>
          </p:txBody>
        </p:sp>
        <p:sp>
          <p:nvSpPr>
            <p:cNvPr id="62472" name="Rectangle 24"/>
            <p:cNvSpPr>
              <a:spLocks noChangeArrowheads="1"/>
            </p:cNvSpPr>
            <p:nvPr/>
          </p:nvSpPr>
          <p:spPr bwMode="auto">
            <a:xfrm>
              <a:off x="136" y="3530"/>
              <a:ext cx="752" cy="200"/>
            </a:xfrm>
            <a:prstGeom prst="rect">
              <a:avLst/>
            </a:prstGeom>
            <a:solidFill>
              <a:srgbClr val="FF9966"/>
            </a:solidFill>
            <a:ln w="9525">
              <a:noFill/>
              <a:miter lim="800000"/>
              <a:headEnd/>
              <a:tailEnd/>
            </a:ln>
            <a:effectLst>
              <a:prstShdw prst="shdw17" dist="17961" dir="2700000">
                <a:srgbClr val="995C3D"/>
              </a:prstShdw>
            </a:effectLst>
          </p:spPr>
          <p:txBody>
            <a:bodyPr wrap="none" anchor="ctr"/>
            <a:lstStyle/>
            <a:p>
              <a:pPr algn="ctr" eaLnBrk="1" hangingPunct="1"/>
              <a:r>
                <a:rPr lang="de-DE" sz="1800" b="1">
                  <a:latin typeface="Arial" pitchFamily="34" charset="0"/>
                </a:rPr>
                <a:t>Project C</a:t>
              </a:r>
            </a:p>
          </p:txBody>
        </p:sp>
        <p:sp>
          <p:nvSpPr>
            <p:cNvPr id="62473" name="Oval 25"/>
            <p:cNvSpPr>
              <a:spLocks noChangeArrowheads="1"/>
            </p:cNvSpPr>
            <p:nvPr/>
          </p:nvSpPr>
          <p:spPr bwMode="auto">
            <a:xfrm>
              <a:off x="1080" y="2730"/>
              <a:ext cx="920" cy="920"/>
            </a:xfrm>
            <a:prstGeom prst="ellipse">
              <a:avLst/>
            </a:prstGeom>
            <a:solidFill>
              <a:srgbClr val="9E0202"/>
            </a:solidFill>
            <a:ln w="9525">
              <a:noFill/>
              <a:round/>
              <a:headEnd/>
              <a:tailEnd/>
            </a:ln>
            <a:effectLst>
              <a:prstShdw prst="shdw17" dist="17961" dir="2700000">
                <a:srgbClr val="5F0101"/>
              </a:prstShdw>
            </a:effectLst>
          </p:spPr>
          <p:txBody>
            <a:bodyPr wrap="none" anchor="ctr"/>
            <a:lstStyle/>
            <a:p>
              <a:pPr algn="ctr" eaLnBrk="1" hangingPunct="1"/>
              <a:r>
                <a:rPr lang="de-DE" sz="1800" b="1">
                  <a:solidFill>
                    <a:srgbClr val="F6F614"/>
                  </a:solidFill>
                  <a:latin typeface="Arial" pitchFamily="34" charset="0"/>
                </a:rPr>
                <a:t>Program</a:t>
              </a:r>
            </a:p>
            <a:p>
              <a:pPr algn="ctr" eaLnBrk="1" hangingPunct="1"/>
              <a:r>
                <a:rPr lang="de-DE" sz="1800" b="1">
                  <a:solidFill>
                    <a:srgbClr val="F6F614"/>
                  </a:solidFill>
                  <a:latin typeface="Arial" pitchFamily="34" charset="0"/>
                </a:rPr>
                <a:t>X</a:t>
              </a:r>
            </a:p>
          </p:txBody>
        </p:sp>
        <p:sp>
          <p:nvSpPr>
            <p:cNvPr id="526362" name="Rectangle 26"/>
            <p:cNvSpPr>
              <a:spLocks noChangeArrowheads="1"/>
            </p:cNvSpPr>
            <p:nvPr/>
          </p:nvSpPr>
          <p:spPr bwMode="auto">
            <a:xfrm>
              <a:off x="2168" y="2674"/>
              <a:ext cx="752" cy="200"/>
            </a:xfrm>
            <a:prstGeom prst="rect">
              <a:avLst/>
            </a:prstGeom>
            <a:solidFill>
              <a:schemeClr val="folHlink"/>
            </a:solidFill>
            <a:ln w="9525">
              <a:noFill/>
              <a:miter lim="800000"/>
              <a:headEnd/>
              <a:tailEnd/>
            </a:ln>
            <a:effectLst>
              <a:prstShdw prst="shdw17" dist="17961" dir="2700000">
                <a:schemeClr val="folHlink">
                  <a:gamma/>
                  <a:shade val="60000"/>
                  <a:invGamma/>
                </a:schemeClr>
              </a:prstShdw>
            </a:effectLst>
          </p:spPr>
          <p:txBody>
            <a:bodyPr wrap="none" anchor="ctr"/>
            <a:lstStyle/>
            <a:p>
              <a:pPr algn="ctr" eaLnBrk="1" hangingPunct="1">
                <a:defRPr/>
              </a:pPr>
              <a:r>
                <a:rPr lang="de-DE" sz="1800" b="1">
                  <a:latin typeface="Arial" charset="0"/>
                </a:rPr>
                <a:t>Project D</a:t>
              </a:r>
            </a:p>
          </p:txBody>
        </p:sp>
        <p:sp>
          <p:nvSpPr>
            <p:cNvPr id="526363" name="Rectangle 27"/>
            <p:cNvSpPr>
              <a:spLocks noChangeArrowheads="1"/>
            </p:cNvSpPr>
            <p:nvPr/>
          </p:nvSpPr>
          <p:spPr bwMode="auto">
            <a:xfrm>
              <a:off x="2168" y="3102"/>
              <a:ext cx="752" cy="200"/>
            </a:xfrm>
            <a:prstGeom prst="rect">
              <a:avLst/>
            </a:prstGeom>
            <a:solidFill>
              <a:schemeClr val="bg2"/>
            </a:solidFill>
            <a:ln w="9525">
              <a:noFill/>
              <a:miter lim="800000"/>
              <a:headEnd/>
              <a:tailEnd/>
            </a:ln>
            <a:effectLst>
              <a:prstShdw prst="shdw17" dist="17961" dir="2700000">
                <a:schemeClr val="bg2">
                  <a:gamma/>
                  <a:shade val="60000"/>
                  <a:invGamma/>
                </a:schemeClr>
              </a:prstShdw>
            </a:effectLst>
          </p:spPr>
          <p:txBody>
            <a:bodyPr wrap="none" anchor="ctr"/>
            <a:lstStyle/>
            <a:p>
              <a:pPr algn="ctr" eaLnBrk="1" hangingPunct="1">
                <a:defRPr/>
              </a:pPr>
              <a:r>
                <a:rPr lang="de-DE" sz="1800" b="1">
                  <a:latin typeface="Arial" charset="0"/>
                </a:rPr>
                <a:t>Project E</a:t>
              </a:r>
            </a:p>
          </p:txBody>
        </p:sp>
        <p:sp>
          <p:nvSpPr>
            <p:cNvPr id="62476" name="Rectangle 28"/>
            <p:cNvSpPr>
              <a:spLocks noChangeArrowheads="1"/>
            </p:cNvSpPr>
            <p:nvPr/>
          </p:nvSpPr>
          <p:spPr bwMode="auto">
            <a:xfrm>
              <a:off x="2168" y="3530"/>
              <a:ext cx="752" cy="200"/>
            </a:xfrm>
            <a:prstGeom prst="rect">
              <a:avLst/>
            </a:prstGeom>
            <a:solidFill>
              <a:srgbClr val="ED79B6"/>
            </a:solidFill>
            <a:ln w="9525">
              <a:noFill/>
              <a:miter lim="800000"/>
              <a:headEnd/>
              <a:tailEnd/>
            </a:ln>
            <a:effectLst>
              <a:prstShdw prst="shdw17" dist="17961" dir="2700000">
                <a:srgbClr val="8E496D"/>
              </a:prstShdw>
            </a:effectLst>
          </p:spPr>
          <p:txBody>
            <a:bodyPr wrap="none" anchor="ctr"/>
            <a:lstStyle/>
            <a:p>
              <a:pPr algn="ctr" eaLnBrk="1" hangingPunct="1"/>
              <a:r>
                <a:rPr lang="de-DE" sz="1800" b="1">
                  <a:latin typeface="Arial" pitchFamily="34" charset="0"/>
                </a:rPr>
                <a:t>Project F</a:t>
              </a:r>
            </a:p>
          </p:txBody>
        </p:sp>
        <p:sp>
          <p:nvSpPr>
            <p:cNvPr id="62477" name="Line 30"/>
            <p:cNvSpPr>
              <a:spLocks noChangeShapeType="1"/>
            </p:cNvSpPr>
            <p:nvPr/>
          </p:nvSpPr>
          <p:spPr bwMode="auto">
            <a:xfrm>
              <a:off x="888" y="2754"/>
              <a:ext cx="232" cy="200"/>
            </a:xfrm>
            <a:prstGeom prst="line">
              <a:avLst/>
            </a:prstGeom>
            <a:noFill/>
            <a:ln w="19050">
              <a:solidFill>
                <a:srgbClr val="EDF543"/>
              </a:solidFill>
              <a:round/>
              <a:headEnd/>
              <a:tailEnd/>
            </a:ln>
          </p:spPr>
          <p:txBody>
            <a:bodyPr/>
            <a:lstStyle/>
            <a:p>
              <a:endParaRPr lang="en-US"/>
            </a:p>
          </p:txBody>
        </p:sp>
        <p:sp>
          <p:nvSpPr>
            <p:cNvPr id="62478" name="Line 31"/>
            <p:cNvSpPr>
              <a:spLocks noChangeShapeType="1"/>
            </p:cNvSpPr>
            <p:nvPr/>
          </p:nvSpPr>
          <p:spPr bwMode="auto">
            <a:xfrm>
              <a:off x="880" y="3210"/>
              <a:ext cx="204" cy="2"/>
            </a:xfrm>
            <a:prstGeom prst="line">
              <a:avLst/>
            </a:prstGeom>
            <a:noFill/>
            <a:ln w="19050">
              <a:solidFill>
                <a:srgbClr val="EDF543"/>
              </a:solidFill>
              <a:round/>
              <a:headEnd/>
              <a:tailEnd/>
            </a:ln>
          </p:spPr>
          <p:txBody>
            <a:bodyPr/>
            <a:lstStyle/>
            <a:p>
              <a:endParaRPr lang="en-US"/>
            </a:p>
          </p:txBody>
        </p:sp>
        <p:sp>
          <p:nvSpPr>
            <p:cNvPr id="62479" name="Line 32"/>
            <p:cNvSpPr>
              <a:spLocks noChangeShapeType="1"/>
            </p:cNvSpPr>
            <p:nvPr/>
          </p:nvSpPr>
          <p:spPr bwMode="auto">
            <a:xfrm flipV="1">
              <a:off x="876" y="3486"/>
              <a:ext cx="306" cy="162"/>
            </a:xfrm>
            <a:prstGeom prst="line">
              <a:avLst/>
            </a:prstGeom>
            <a:noFill/>
            <a:ln w="19050">
              <a:solidFill>
                <a:srgbClr val="EDF543"/>
              </a:solidFill>
              <a:round/>
              <a:headEnd/>
              <a:tailEnd/>
            </a:ln>
          </p:spPr>
          <p:txBody>
            <a:bodyPr/>
            <a:lstStyle/>
            <a:p>
              <a:endParaRPr lang="en-US"/>
            </a:p>
          </p:txBody>
        </p:sp>
        <p:sp>
          <p:nvSpPr>
            <p:cNvPr id="62480" name="Line 33"/>
            <p:cNvSpPr>
              <a:spLocks noChangeShapeType="1"/>
            </p:cNvSpPr>
            <p:nvPr/>
          </p:nvSpPr>
          <p:spPr bwMode="auto">
            <a:xfrm flipV="1">
              <a:off x="1932" y="2766"/>
              <a:ext cx="234" cy="186"/>
            </a:xfrm>
            <a:prstGeom prst="line">
              <a:avLst/>
            </a:prstGeom>
            <a:noFill/>
            <a:ln w="19050">
              <a:solidFill>
                <a:srgbClr val="EDF543"/>
              </a:solidFill>
              <a:round/>
              <a:headEnd/>
              <a:tailEnd/>
            </a:ln>
          </p:spPr>
          <p:txBody>
            <a:bodyPr/>
            <a:lstStyle/>
            <a:p>
              <a:endParaRPr lang="en-US"/>
            </a:p>
          </p:txBody>
        </p:sp>
        <p:sp>
          <p:nvSpPr>
            <p:cNvPr id="62481" name="Line 34"/>
            <p:cNvSpPr>
              <a:spLocks noChangeShapeType="1"/>
            </p:cNvSpPr>
            <p:nvPr/>
          </p:nvSpPr>
          <p:spPr bwMode="auto">
            <a:xfrm>
              <a:off x="2016" y="3198"/>
              <a:ext cx="150" cy="0"/>
            </a:xfrm>
            <a:prstGeom prst="line">
              <a:avLst/>
            </a:prstGeom>
            <a:noFill/>
            <a:ln w="19050">
              <a:solidFill>
                <a:srgbClr val="EDF543"/>
              </a:solidFill>
              <a:round/>
              <a:headEnd/>
              <a:tailEnd/>
            </a:ln>
          </p:spPr>
          <p:txBody>
            <a:bodyPr/>
            <a:lstStyle/>
            <a:p>
              <a:endParaRPr lang="en-US"/>
            </a:p>
          </p:txBody>
        </p:sp>
        <p:sp>
          <p:nvSpPr>
            <p:cNvPr id="62482" name="Line 35"/>
            <p:cNvSpPr>
              <a:spLocks noChangeShapeType="1"/>
            </p:cNvSpPr>
            <p:nvPr/>
          </p:nvSpPr>
          <p:spPr bwMode="auto">
            <a:xfrm>
              <a:off x="1914" y="3480"/>
              <a:ext cx="252" cy="162"/>
            </a:xfrm>
            <a:prstGeom prst="line">
              <a:avLst/>
            </a:prstGeom>
            <a:noFill/>
            <a:ln w="19050">
              <a:solidFill>
                <a:srgbClr val="EDF543"/>
              </a:solidFill>
              <a:round/>
              <a:headEnd/>
              <a:tailEnd/>
            </a:ln>
          </p:spPr>
          <p:txBody>
            <a:bodyPr/>
            <a:lstStyle/>
            <a:p>
              <a:endParaRPr lang="en-US"/>
            </a:p>
          </p:txBody>
        </p:sp>
      </p:grpSp>
    </p:spTree>
  </p:cSld>
  <p:clrMapOvr>
    <a:masterClrMapping/>
  </p:clrMapOvr>
  <p:transition advClick="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additive="base">
                                        <p:cTn id="7" dur="500" fill="hold"/>
                                        <p:tgtEl>
                                          <p:spTgt spid="624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246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2467">
                                            <p:txEl>
                                              <p:pRg st="1" end="1"/>
                                            </p:txEl>
                                          </p:spTgt>
                                        </p:tgtEl>
                                        <p:attrNameLst>
                                          <p:attrName>style.visibility</p:attrName>
                                        </p:attrNameLst>
                                      </p:cBhvr>
                                      <p:to>
                                        <p:strVal val="visible"/>
                                      </p:to>
                                    </p:set>
                                    <p:anim calcmode="lin" valueType="num">
                                      <p:cBhvr additive="base">
                                        <p:cTn id="11" dur="500" fill="hold"/>
                                        <p:tgtEl>
                                          <p:spTgt spid="6246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24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2467">
                                            <p:txEl>
                                              <p:pRg st="2" end="2"/>
                                            </p:txEl>
                                          </p:spTgt>
                                        </p:tgtEl>
                                        <p:attrNameLst>
                                          <p:attrName>style.visibility</p:attrName>
                                        </p:attrNameLst>
                                      </p:cBhvr>
                                      <p:to>
                                        <p:strVal val="visible"/>
                                      </p:to>
                                    </p:set>
                                    <p:anim calcmode="lin" valueType="num">
                                      <p:cBhvr additive="base">
                                        <p:cTn id="17" dur="500" fill="hold"/>
                                        <p:tgtEl>
                                          <p:spTgt spid="6246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246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62467">
                                            <p:txEl>
                                              <p:pRg st="3" end="3"/>
                                            </p:txEl>
                                          </p:spTgt>
                                        </p:tgtEl>
                                        <p:attrNameLst>
                                          <p:attrName>style.visibility</p:attrName>
                                        </p:attrNameLst>
                                      </p:cBhvr>
                                      <p:to>
                                        <p:strVal val="visible"/>
                                      </p:to>
                                    </p:set>
                                    <p:anim calcmode="lin" valueType="num">
                                      <p:cBhvr additive="base">
                                        <p:cTn id="21" dur="500" fill="hold"/>
                                        <p:tgtEl>
                                          <p:spTgt spid="6246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62467">
                                            <p:txEl>
                                              <p:pRg st="3" end="3"/>
                                            </p:txEl>
                                          </p:spTgt>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8" presetClass="entr" presetSubtype="16"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amond(in)">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36E56FF-F47B-48B9-BD01-D0986C5FED40}" type="slidenum">
              <a:rPr lang="en-US"/>
              <a:pPr/>
              <a:t>14</a:t>
            </a:fld>
            <a:endParaRPr lang="en-US"/>
          </a:p>
        </p:txBody>
      </p:sp>
      <p:sp>
        <p:nvSpPr>
          <p:cNvPr id="384002" name="Rectangle 2"/>
          <p:cNvSpPr>
            <a:spLocks noGrp="1" noChangeArrowheads="1"/>
          </p:cNvSpPr>
          <p:nvPr>
            <p:ph type="title"/>
          </p:nvPr>
        </p:nvSpPr>
        <p:spPr>
          <a:xfrm>
            <a:off x="685800" y="762000"/>
            <a:ext cx="7772400" cy="1143000"/>
          </a:xfrm>
        </p:spPr>
        <p:txBody>
          <a:bodyPr/>
          <a:lstStyle/>
          <a:p>
            <a:r>
              <a:rPr lang="en-US"/>
              <a:t>Project Stakeholders</a:t>
            </a:r>
          </a:p>
        </p:txBody>
      </p:sp>
      <p:sp>
        <p:nvSpPr>
          <p:cNvPr id="384003" name="Rectangle 3"/>
          <p:cNvSpPr>
            <a:spLocks noGrp="1" noChangeArrowheads="1"/>
          </p:cNvSpPr>
          <p:nvPr>
            <p:ph type="body" idx="1"/>
          </p:nvPr>
        </p:nvSpPr>
        <p:spPr>
          <a:xfrm>
            <a:off x="0" y="1828800"/>
            <a:ext cx="9144000" cy="4876800"/>
          </a:xfrm>
        </p:spPr>
        <p:txBody>
          <a:bodyPr/>
          <a:lstStyle/>
          <a:p>
            <a:r>
              <a:rPr lang="en-US" sz="1800"/>
              <a:t>Project Stakeholders are;</a:t>
            </a:r>
          </a:p>
          <a:p>
            <a:pPr lvl="1"/>
            <a:r>
              <a:rPr lang="en-US" sz="1800"/>
              <a:t>Individuals directly involved in project deliverables </a:t>
            </a:r>
            <a:r>
              <a:rPr lang="en-US" sz="1800" u="sng"/>
              <a:t>or</a:t>
            </a:r>
            <a:r>
              <a:rPr lang="en-US" sz="1800"/>
              <a:t> </a:t>
            </a:r>
          </a:p>
          <a:p>
            <a:pPr lvl="1"/>
            <a:r>
              <a:rPr lang="en-US" sz="1800"/>
              <a:t>Part of the project organization responsible for the project </a:t>
            </a:r>
            <a:r>
              <a:rPr lang="en-US" sz="1800" u="sng"/>
              <a:t>or</a:t>
            </a:r>
          </a:p>
          <a:p>
            <a:pPr lvl="1"/>
            <a:r>
              <a:rPr lang="en-US" sz="1800"/>
              <a:t>Individuals that are positively or negatively affected by the project</a:t>
            </a:r>
          </a:p>
          <a:p>
            <a:r>
              <a:rPr lang="en-US" sz="1800"/>
              <a:t>Project Stakeholders include;</a:t>
            </a:r>
          </a:p>
          <a:p>
            <a:pPr lvl="1"/>
            <a:r>
              <a:rPr lang="en-US" sz="1800"/>
              <a:t>Project Manager</a:t>
            </a:r>
          </a:p>
          <a:p>
            <a:pPr lvl="1"/>
            <a:r>
              <a:rPr lang="en-US" sz="1800"/>
              <a:t>Project Team Members</a:t>
            </a:r>
          </a:p>
          <a:p>
            <a:pPr lvl="1"/>
            <a:r>
              <a:rPr lang="en-US" sz="1800"/>
              <a:t>Donors</a:t>
            </a:r>
          </a:p>
          <a:p>
            <a:pPr lvl="1"/>
            <a:r>
              <a:rPr lang="en-US" sz="1800"/>
              <a:t>Government Agencies</a:t>
            </a:r>
          </a:p>
          <a:p>
            <a:pPr lvl="1"/>
            <a:r>
              <a:rPr lang="en-US" sz="1800"/>
              <a:t>Media</a:t>
            </a:r>
          </a:p>
          <a:p>
            <a:pPr lvl="1"/>
            <a:r>
              <a:rPr lang="en-US" sz="1800"/>
              <a:t>academia</a:t>
            </a:r>
          </a:p>
          <a:p>
            <a:pPr lvl="1"/>
            <a:r>
              <a:rPr lang="en-US" sz="1800"/>
              <a:t>Performing organization</a:t>
            </a:r>
          </a:p>
          <a:p>
            <a:pPr lvl="1"/>
            <a:r>
              <a:rPr lang="en-US" sz="1800"/>
              <a:t>Benefeciories</a:t>
            </a:r>
          </a:p>
          <a:p>
            <a:pPr lvl="1"/>
            <a:r>
              <a:rPr lang="en-US" sz="1800"/>
              <a:t>End Users  and many others</a:t>
            </a:r>
          </a:p>
        </p:txBody>
      </p:sp>
    </p:spTree>
  </p:cSld>
  <p:clrMapOvr>
    <a:masterClrMapping/>
  </p:clrMapOvr>
  <p:transition advClick="0">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9A7EFFA-1DCD-46EB-8320-EAA0296BB05F}" type="slidenum">
              <a:rPr lang="en-US"/>
              <a:pPr/>
              <a:t>15</a:t>
            </a:fld>
            <a:endParaRPr lang="en-US"/>
          </a:p>
        </p:txBody>
      </p:sp>
      <p:sp>
        <p:nvSpPr>
          <p:cNvPr id="72706" name="Rectangle 2"/>
          <p:cNvSpPr>
            <a:spLocks noGrp="1" noChangeArrowheads="1"/>
          </p:cNvSpPr>
          <p:nvPr>
            <p:ph type="title"/>
          </p:nvPr>
        </p:nvSpPr>
        <p:spPr>
          <a:xfrm>
            <a:off x="685800" y="762000"/>
            <a:ext cx="7772400" cy="1143000"/>
          </a:xfrm>
        </p:spPr>
        <p:txBody>
          <a:bodyPr/>
          <a:lstStyle/>
          <a:p>
            <a:r>
              <a:rPr lang="en-US"/>
              <a:t>Project Stakeholders</a:t>
            </a:r>
          </a:p>
        </p:txBody>
      </p:sp>
      <p:sp>
        <p:nvSpPr>
          <p:cNvPr id="72707" name="Rectangle 3"/>
          <p:cNvSpPr>
            <a:spLocks noGrp="1" noChangeArrowheads="1"/>
          </p:cNvSpPr>
          <p:nvPr>
            <p:ph type="body" idx="1"/>
          </p:nvPr>
        </p:nvSpPr>
        <p:spPr>
          <a:xfrm>
            <a:off x="152400" y="1905000"/>
            <a:ext cx="8991600" cy="4267200"/>
          </a:xfrm>
        </p:spPr>
        <p:txBody>
          <a:bodyPr/>
          <a:lstStyle/>
          <a:p>
            <a:r>
              <a:rPr lang="en-US"/>
              <a:t>Sponsor/Donors</a:t>
            </a:r>
          </a:p>
          <a:p>
            <a:pPr lvl="1"/>
            <a:r>
              <a:rPr lang="en-US"/>
              <a:t>Upper level management that provides guidance and controls effective use of customer’s money on the project</a:t>
            </a:r>
          </a:p>
          <a:p>
            <a:endParaRPr lang="en-US"/>
          </a:p>
          <a:p>
            <a:r>
              <a:rPr lang="en-US"/>
              <a:t>Performing Organization</a:t>
            </a:r>
          </a:p>
          <a:p>
            <a:pPr lvl="1"/>
            <a:r>
              <a:rPr lang="en-US"/>
              <a:t>Enterprise whose employees are most directly involved in doing the work of the project.</a:t>
            </a:r>
          </a:p>
        </p:txBody>
      </p:sp>
    </p:spTree>
  </p:cSld>
  <p:clrMapOvr>
    <a:masterClrMapping/>
  </p:clrMapOvr>
  <p:transition advClick="0">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lide Number Placeholder 5"/>
          <p:cNvSpPr>
            <a:spLocks noGrp="1"/>
          </p:cNvSpPr>
          <p:nvPr>
            <p:ph type="sldNum" sz="quarter" idx="12"/>
          </p:nvPr>
        </p:nvSpPr>
        <p:spPr/>
        <p:txBody>
          <a:bodyPr/>
          <a:lstStyle/>
          <a:p>
            <a:fld id="{9A46D4B0-2896-4CFE-AEF9-85FE9D472ADD}" type="slidenum">
              <a:rPr lang="en-US"/>
              <a:pPr/>
              <a:t>16</a:t>
            </a:fld>
            <a:endParaRPr lang="en-US"/>
          </a:p>
        </p:txBody>
      </p:sp>
      <p:sp>
        <p:nvSpPr>
          <p:cNvPr id="11266" name="Rectangle 2"/>
          <p:cNvSpPr>
            <a:spLocks noGrp="1" noChangeArrowheads="1"/>
          </p:cNvSpPr>
          <p:nvPr>
            <p:ph type="title"/>
          </p:nvPr>
        </p:nvSpPr>
        <p:spPr>
          <a:xfrm>
            <a:off x="609600" y="0"/>
            <a:ext cx="7772400" cy="990600"/>
          </a:xfrm>
        </p:spPr>
        <p:txBody>
          <a:bodyPr/>
          <a:lstStyle/>
          <a:p>
            <a:r>
              <a:rPr lang="en-US"/>
              <a:t>Stake Holder Communication</a:t>
            </a:r>
          </a:p>
        </p:txBody>
      </p:sp>
      <p:sp>
        <p:nvSpPr>
          <p:cNvPr id="11269" name="Oval 5"/>
          <p:cNvSpPr>
            <a:spLocks noChangeArrowheads="1"/>
          </p:cNvSpPr>
          <p:nvPr/>
        </p:nvSpPr>
        <p:spPr bwMode="auto">
          <a:xfrm>
            <a:off x="4098925" y="3576638"/>
            <a:ext cx="1739900" cy="9017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11270" name="Rectangle 6"/>
          <p:cNvSpPr>
            <a:spLocks noChangeArrowheads="1"/>
          </p:cNvSpPr>
          <p:nvPr/>
        </p:nvSpPr>
        <p:spPr bwMode="auto">
          <a:xfrm>
            <a:off x="4330700" y="3611563"/>
            <a:ext cx="1435100" cy="819150"/>
          </a:xfrm>
          <a:prstGeom prst="rect">
            <a:avLst/>
          </a:prstGeom>
          <a:noFill/>
          <a:ln w="12700">
            <a:noFill/>
            <a:miter lim="800000"/>
            <a:headEnd/>
            <a:tailEnd/>
          </a:ln>
          <a:effectLst/>
        </p:spPr>
        <p:txBody>
          <a:bodyPr wrap="none" lIns="90488" tIns="44450" rIns="90488" bIns="44450">
            <a:spAutoFit/>
          </a:bodyPr>
          <a:lstStyle/>
          <a:p>
            <a:r>
              <a:rPr lang="en-US" b="1">
                <a:latin typeface="Arial" pitchFamily="34" charset="0"/>
              </a:rPr>
              <a:t>Project</a:t>
            </a:r>
          </a:p>
          <a:p>
            <a:r>
              <a:rPr lang="en-US" b="1">
                <a:latin typeface="Arial" pitchFamily="34" charset="0"/>
              </a:rPr>
              <a:t>Manager</a:t>
            </a:r>
          </a:p>
        </p:txBody>
      </p:sp>
      <p:sp>
        <p:nvSpPr>
          <p:cNvPr id="11271" name="Rectangle 7"/>
          <p:cNvSpPr>
            <a:spLocks noChangeArrowheads="1"/>
          </p:cNvSpPr>
          <p:nvPr/>
        </p:nvSpPr>
        <p:spPr bwMode="auto">
          <a:xfrm>
            <a:off x="4051300" y="1747838"/>
            <a:ext cx="1816100" cy="7493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11272" name="Rectangle 8"/>
          <p:cNvSpPr>
            <a:spLocks noChangeArrowheads="1"/>
          </p:cNvSpPr>
          <p:nvPr/>
        </p:nvSpPr>
        <p:spPr bwMode="auto">
          <a:xfrm>
            <a:off x="3938588" y="1720850"/>
            <a:ext cx="2044700" cy="819150"/>
          </a:xfrm>
          <a:prstGeom prst="rect">
            <a:avLst/>
          </a:prstGeom>
          <a:noFill/>
          <a:ln w="12700">
            <a:noFill/>
            <a:miter lim="800000"/>
            <a:headEnd/>
            <a:tailEnd/>
          </a:ln>
          <a:effectLst/>
        </p:spPr>
        <p:txBody>
          <a:bodyPr wrap="none" lIns="90488" tIns="44450" rIns="90488" bIns="44450">
            <a:spAutoFit/>
          </a:bodyPr>
          <a:lstStyle/>
          <a:p>
            <a:pPr algn="ctr"/>
            <a:r>
              <a:rPr lang="en-US" b="1">
                <a:latin typeface="Arial" pitchFamily="34" charset="0"/>
              </a:rPr>
              <a:t>Top</a:t>
            </a:r>
          </a:p>
          <a:p>
            <a:pPr algn="ctr"/>
            <a:r>
              <a:rPr lang="en-US" b="1">
                <a:latin typeface="Arial" pitchFamily="34" charset="0"/>
              </a:rPr>
              <a:t>Management</a:t>
            </a:r>
          </a:p>
        </p:txBody>
      </p:sp>
      <p:sp>
        <p:nvSpPr>
          <p:cNvPr id="11273" name="Rectangle 9"/>
          <p:cNvSpPr>
            <a:spLocks noChangeArrowheads="1"/>
          </p:cNvSpPr>
          <p:nvPr/>
        </p:nvSpPr>
        <p:spPr bwMode="auto">
          <a:xfrm>
            <a:off x="6956425" y="3638550"/>
            <a:ext cx="1816100" cy="7493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11274" name="Rectangle 10"/>
          <p:cNvSpPr>
            <a:spLocks noChangeArrowheads="1"/>
          </p:cNvSpPr>
          <p:nvPr/>
        </p:nvSpPr>
        <p:spPr bwMode="auto">
          <a:xfrm>
            <a:off x="7059613" y="3611563"/>
            <a:ext cx="1604962" cy="819150"/>
          </a:xfrm>
          <a:prstGeom prst="rect">
            <a:avLst/>
          </a:prstGeom>
          <a:noFill/>
          <a:ln w="12700">
            <a:noFill/>
            <a:miter lim="800000"/>
            <a:headEnd/>
            <a:tailEnd/>
          </a:ln>
          <a:effectLst/>
        </p:spPr>
        <p:txBody>
          <a:bodyPr wrap="none" lIns="90488" tIns="44450" rIns="90488" bIns="44450">
            <a:spAutoFit/>
          </a:bodyPr>
          <a:lstStyle/>
          <a:p>
            <a:pPr algn="ctr"/>
            <a:r>
              <a:rPr lang="en-US" b="1">
                <a:latin typeface="Arial" pitchFamily="34" charset="0"/>
              </a:rPr>
              <a:t>The</a:t>
            </a:r>
          </a:p>
          <a:p>
            <a:pPr algn="ctr"/>
            <a:r>
              <a:rPr lang="en-US" b="1">
                <a:latin typeface="Arial" pitchFamily="34" charset="0"/>
              </a:rPr>
              <a:t>Customer</a:t>
            </a:r>
          </a:p>
        </p:txBody>
      </p:sp>
      <p:sp>
        <p:nvSpPr>
          <p:cNvPr id="11275" name="Rectangle 11"/>
          <p:cNvSpPr>
            <a:spLocks noChangeArrowheads="1"/>
          </p:cNvSpPr>
          <p:nvPr/>
        </p:nvSpPr>
        <p:spPr bwMode="auto">
          <a:xfrm>
            <a:off x="7327900" y="5481638"/>
            <a:ext cx="1816100" cy="7493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11276" name="Rectangle 12"/>
          <p:cNvSpPr>
            <a:spLocks noChangeArrowheads="1"/>
          </p:cNvSpPr>
          <p:nvPr/>
        </p:nvSpPr>
        <p:spPr bwMode="auto">
          <a:xfrm>
            <a:off x="7346950" y="5454650"/>
            <a:ext cx="1773238" cy="728663"/>
          </a:xfrm>
          <a:prstGeom prst="rect">
            <a:avLst/>
          </a:prstGeom>
          <a:noFill/>
          <a:ln w="12700">
            <a:noFill/>
            <a:miter lim="800000"/>
            <a:headEnd/>
            <a:tailEnd/>
          </a:ln>
          <a:effectLst/>
        </p:spPr>
        <p:txBody>
          <a:bodyPr wrap="none" lIns="90488" tIns="44450" rIns="90488" bIns="44450">
            <a:spAutoFit/>
          </a:bodyPr>
          <a:lstStyle/>
          <a:p>
            <a:pPr algn="ctr"/>
            <a:r>
              <a:rPr lang="en-US" b="1">
                <a:latin typeface="Arial" pitchFamily="34" charset="0"/>
              </a:rPr>
              <a:t>Regulators</a:t>
            </a:r>
            <a:endParaRPr lang="en-US">
              <a:latin typeface="Arial" pitchFamily="34" charset="0"/>
            </a:endParaRPr>
          </a:p>
          <a:p>
            <a:pPr algn="ctr"/>
            <a:r>
              <a:rPr lang="en-US" sz="1800">
                <a:latin typeface="Arial" pitchFamily="34" charset="0"/>
              </a:rPr>
              <a:t>Links -TBD</a:t>
            </a:r>
          </a:p>
        </p:txBody>
      </p:sp>
      <p:sp>
        <p:nvSpPr>
          <p:cNvPr id="11277" name="Rectangle 13"/>
          <p:cNvSpPr>
            <a:spLocks noChangeArrowheads="1"/>
          </p:cNvSpPr>
          <p:nvPr/>
        </p:nvSpPr>
        <p:spPr bwMode="auto">
          <a:xfrm>
            <a:off x="4051300" y="5557838"/>
            <a:ext cx="1816100" cy="7493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11278" name="Rectangle 14"/>
          <p:cNvSpPr>
            <a:spLocks noChangeArrowheads="1"/>
          </p:cNvSpPr>
          <p:nvPr/>
        </p:nvSpPr>
        <p:spPr bwMode="auto">
          <a:xfrm>
            <a:off x="3913188" y="5530850"/>
            <a:ext cx="2095500" cy="819150"/>
          </a:xfrm>
          <a:prstGeom prst="rect">
            <a:avLst/>
          </a:prstGeom>
          <a:noFill/>
          <a:ln w="12700">
            <a:noFill/>
            <a:miter lim="800000"/>
            <a:headEnd/>
            <a:tailEnd/>
          </a:ln>
          <a:effectLst/>
        </p:spPr>
        <p:txBody>
          <a:bodyPr wrap="none" lIns="90488" tIns="44450" rIns="90488" bIns="44450">
            <a:spAutoFit/>
          </a:bodyPr>
          <a:lstStyle/>
          <a:p>
            <a:pPr algn="ctr"/>
            <a:r>
              <a:rPr lang="en-US" b="1">
                <a:latin typeface="Arial" pitchFamily="34" charset="0"/>
              </a:rPr>
              <a:t>Project Team</a:t>
            </a:r>
          </a:p>
          <a:p>
            <a:pPr algn="ctr"/>
            <a:r>
              <a:rPr lang="en-US" b="1">
                <a:latin typeface="Arial" pitchFamily="34" charset="0"/>
              </a:rPr>
              <a:t>Members</a:t>
            </a:r>
          </a:p>
        </p:txBody>
      </p:sp>
      <p:sp>
        <p:nvSpPr>
          <p:cNvPr id="11279" name="Rectangle 15"/>
          <p:cNvSpPr>
            <a:spLocks noChangeArrowheads="1"/>
          </p:cNvSpPr>
          <p:nvPr/>
        </p:nvSpPr>
        <p:spPr bwMode="auto">
          <a:xfrm>
            <a:off x="1241425" y="3638550"/>
            <a:ext cx="1816100" cy="7493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11280" name="Rectangle 16"/>
          <p:cNvSpPr>
            <a:spLocks noChangeArrowheads="1"/>
          </p:cNvSpPr>
          <p:nvPr/>
        </p:nvSpPr>
        <p:spPr bwMode="auto">
          <a:xfrm>
            <a:off x="1171575" y="3657600"/>
            <a:ext cx="1958975" cy="698500"/>
          </a:xfrm>
          <a:prstGeom prst="rect">
            <a:avLst/>
          </a:prstGeom>
          <a:noFill/>
          <a:ln w="12700">
            <a:noFill/>
            <a:miter lim="800000"/>
            <a:headEnd/>
            <a:tailEnd/>
          </a:ln>
          <a:effectLst/>
        </p:spPr>
        <p:txBody>
          <a:bodyPr wrap="none" lIns="90488" tIns="44450" rIns="90488" bIns="44450">
            <a:spAutoFit/>
          </a:bodyPr>
          <a:lstStyle/>
          <a:p>
            <a:pPr algn="ctr"/>
            <a:r>
              <a:rPr lang="en-US" sz="2000" b="1">
                <a:latin typeface="Arial" pitchFamily="34" charset="0"/>
              </a:rPr>
              <a:t>Line Managers</a:t>
            </a:r>
          </a:p>
          <a:p>
            <a:pPr algn="ctr"/>
            <a:r>
              <a:rPr lang="en-US" sz="2000" b="1">
                <a:latin typeface="Arial" pitchFamily="34" charset="0"/>
              </a:rPr>
              <a:t>Other Projects</a:t>
            </a:r>
          </a:p>
        </p:txBody>
      </p:sp>
      <p:sp>
        <p:nvSpPr>
          <p:cNvPr id="11281" name="Line 17"/>
          <p:cNvSpPr>
            <a:spLocks noChangeShapeType="1"/>
          </p:cNvSpPr>
          <p:nvPr/>
        </p:nvSpPr>
        <p:spPr bwMode="auto">
          <a:xfrm>
            <a:off x="5746750" y="4256088"/>
            <a:ext cx="1190625"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11282" name="Line 18"/>
          <p:cNvSpPr>
            <a:spLocks noChangeShapeType="1"/>
          </p:cNvSpPr>
          <p:nvPr/>
        </p:nvSpPr>
        <p:spPr bwMode="auto">
          <a:xfrm>
            <a:off x="5746750" y="3798888"/>
            <a:ext cx="1190625" cy="0"/>
          </a:xfrm>
          <a:prstGeom prst="line">
            <a:avLst/>
          </a:prstGeom>
          <a:noFill/>
          <a:ln w="12700">
            <a:solidFill>
              <a:schemeClr val="tx1"/>
            </a:solidFill>
            <a:round/>
            <a:headEnd type="triangle" w="med" len="med"/>
            <a:tailEnd/>
          </a:ln>
          <a:effectLst/>
        </p:spPr>
        <p:txBody>
          <a:bodyPr wrap="none" anchor="ctr"/>
          <a:lstStyle/>
          <a:p>
            <a:endParaRPr lang="en-US"/>
          </a:p>
        </p:txBody>
      </p:sp>
      <p:sp>
        <p:nvSpPr>
          <p:cNvPr id="11283" name="Line 19"/>
          <p:cNvSpPr>
            <a:spLocks noChangeShapeType="1"/>
          </p:cNvSpPr>
          <p:nvPr/>
        </p:nvSpPr>
        <p:spPr bwMode="auto">
          <a:xfrm flipH="1">
            <a:off x="3054350" y="3798888"/>
            <a:ext cx="1165225"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11284" name="Line 20"/>
          <p:cNvSpPr>
            <a:spLocks noChangeShapeType="1"/>
          </p:cNvSpPr>
          <p:nvPr/>
        </p:nvSpPr>
        <p:spPr bwMode="auto">
          <a:xfrm flipH="1">
            <a:off x="3054350" y="4256088"/>
            <a:ext cx="1165225" cy="0"/>
          </a:xfrm>
          <a:prstGeom prst="line">
            <a:avLst/>
          </a:prstGeom>
          <a:noFill/>
          <a:ln w="12700">
            <a:solidFill>
              <a:schemeClr val="tx1"/>
            </a:solidFill>
            <a:round/>
            <a:headEnd type="triangle" w="med" len="med"/>
            <a:tailEnd/>
          </a:ln>
          <a:effectLst/>
        </p:spPr>
        <p:txBody>
          <a:bodyPr wrap="none" anchor="ctr"/>
          <a:lstStyle/>
          <a:p>
            <a:endParaRPr lang="en-US"/>
          </a:p>
        </p:txBody>
      </p:sp>
      <p:sp>
        <p:nvSpPr>
          <p:cNvPr id="11285" name="Line 21"/>
          <p:cNvSpPr>
            <a:spLocks noChangeShapeType="1"/>
          </p:cNvSpPr>
          <p:nvPr/>
        </p:nvSpPr>
        <p:spPr bwMode="auto">
          <a:xfrm>
            <a:off x="4730750" y="2519363"/>
            <a:ext cx="0" cy="1038225"/>
          </a:xfrm>
          <a:prstGeom prst="line">
            <a:avLst/>
          </a:prstGeom>
          <a:noFill/>
          <a:ln w="12700">
            <a:solidFill>
              <a:schemeClr val="tx1"/>
            </a:solidFill>
            <a:round/>
            <a:headEnd/>
            <a:tailEnd type="triangle" w="med" len="med"/>
          </a:ln>
          <a:effectLst/>
        </p:spPr>
        <p:txBody>
          <a:bodyPr wrap="none" anchor="ctr"/>
          <a:lstStyle/>
          <a:p>
            <a:endParaRPr lang="en-US"/>
          </a:p>
        </p:txBody>
      </p:sp>
      <p:sp>
        <p:nvSpPr>
          <p:cNvPr id="11286" name="Line 22"/>
          <p:cNvSpPr>
            <a:spLocks noChangeShapeType="1"/>
          </p:cNvSpPr>
          <p:nvPr/>
        </p:nvSpPr>
        <p:spPr bwMode="auto">
          <a:xfrm>
            <a:off x="5187950" y="2519363"/>
            <a:ext cx="0" cy="1038225"/>
          </a:xfrm>
          <a:prstGeom prst="line">
            <a:avLst/>
          </a:prstGeom>
          <a:noFill/>
          <a:ln w="12700">
            <a:solidFill>
              <a:schemeClr val="tx1"/>
            </a:solidFill>
            <a:round/>
            <a:headEnd type="triangle" w="med" len="med"/>
            <a:tailEnd/>
          </a:ln>
          <a:effectLst/>
        </p:spPr>
        <p:txBody>
          <a:bodyPr wrap="none" anchor="ctr"/>
          <a:lstStyle/>
          <a:p>
            <a:endParaRPr lang="en-US"/>
          </a:p>
        </p:txBody>
      </p:sp>
      <p:sp>
        <p:nvSpPr>
          <p:cNvPr id="11287" name="Line 23"/>
          <p:cNvSpPr>
            <a:spLocks noChangeShapeType="1"/>
          </p:cNvSpPr>
          <p:nvPr/>
        </p:nvSpPr>
        <p:spPr bwMode="auto">
          <a:xfrm>
            <a:off x="4730750" y="4500563"/>
            <a:ext cx="0" cy="1038225"/>
          </a:xfrm>
          <a:prstGeom prst="line">
            <a:avLst/>
          </a:prstGeom>
          <a:noFill/>
          <a:ln w="12700">
            <a:solidFill>
              <a:schemeClr val="tx1"/>
            </a:solidFill>
            <a:round/>
            <a:headEnd type="triangle" w="med" len="med"/>
            <a:tailEnd/>
          </a:ln>
          <a:effectLst/>
        </p:spPr>
        <p:txBody>
          <a:bodyPr wrap="none" anchor="ctr"/>
          <a:lstStyle/>
          <a:p>
            <a:endParaRPr lang="en-US"/>
          </a:p>
        </p:txBody>
      </p:sp>
      <p:sp>
        <p:nvSpPr>
          <p:cNvPr id="11288" name="Line 24"/>
          <p:cNvSpPr>
            <a:spLocks noChangeShapeType="1"/>
          </p:cNvSpPr>
          <p:nvPr/>
        </p:nvSpPr>
        <p:spPr bwMode="auto">
          <a:xfrm>
            <a:off x="5264150" y="4500563"/>
            <a:ext cx="0" cy="1038225"/>
          </a:xfrm>
          <a:prstGeom prst="line">
            <a:avLst/>
          </a:prstGeom>
          <a:noFill/>
          <a:ln w="12700">
            <a:solidFill>
              <a:schemeClr val="tx1"/>
            </a:solidFill>
            <a:round/>
            <a:headEnd/>
            <a:tailEnd type="triangle" w="med" len="med"/>
          </a:ln>
          <a:effectLst/>
        </p:spPr>
        <p:txBody>
          <a:bodyPr wrap="none" anchor="ctr"/>
          <a:lstStyle/>
          <a:p>
            <a:endParaRPr lang="en-US"/>
          </a:p>
        </p:txBody>
      </p:sp>
      <p:sp>
        <p:nvSpPr>
          <p:cNvPr id="11289" name="Line 25"/>
          <p:cNvSpPr>
            <a:spLocks noChangeShapeType="1"/>
          </p:cNvSpPr>
          <p:nvPr/>
        </p:nvSpPr>
        <p:spPr bwMode="auto">
          <a:xfrm flipV="1">
            <a:off x="2154238" y="2035175"/>
            <a:ext cx="1876425" cy="1546225"/>
          </a:xfrm>
          <a:prstGeom prst="line">
            <a:avLst/>
          </a:prstGeom>
          <a:noFill/>
          <a:ln w="12700">
            <a:solidFill>
              <a:schemeClr val="tx1"/>
            </a:solidFill>
            <a:round/>
            <a:headEnd type="triangle" w="med" len="med"/>
            <a:tailEnd type="triangle" w="med" len="med"/>
          </a:ln>
          <a:effectLst/>
        </p:spPr>
        <p:txBody>
          <a:bodyPr wrap="none" anchor="ctr"/>
          <a:lstStyle/>
          <a:p>
            <a:endParaRPr lang="en-US"/>
          </a:p>
        </p:txBody>
      </p:sp>
      <p:sp>
        <p:nvSpPr>
          <p:cNvPr id="11290" name="Line 26"/>
          <p:cNvSpPr>
            <a:spLocks noChangeShapeType="1"/>
          </p:cNvSpPr>
          <p:nvPr/>
        </p:nvSpPr>
        <p:spPr bwMode="auto">
          <a:xfrm flipH="1" flipV="1">
            <a:off x="5862638" y="2035175"/>
            <a:ext cx="2003425" cy="1546225"/>
          </a:xfrm>
          <a:prstGeom prst="line">
            <a:avLst/>
          </a:prstGeom>
          <a:noFill/>
          <a:ln w="12700">
            <a:solidFill>
              <a:schemeClr val="tx1"/>
            </a:solidFill>
            <a:round/>
            <a:headEnd type="triangle" w="med" len="med"/>
            <a:tailEnd type="triangle" w="med" len="med"/>
          </a:ln>
          <a:effectLst/>
        </p:spPr>
        <p:txBody>
          <a:bodyPr wrap="none" anchor="ctr"/>
          <a:lstStyle/>
          <a:p>
            <a:endParaRPr lang="en-US"/>
          </a:p>
        </p:txBody>
      </p:sp>
      <p:sp>
        <p:nvSpPr>
          <p:cNvPr id="11291" name="Line 27"/>
          <p:cNvSpPr>
            <a:spLocks noChangeShapeType="1"/>
          </p:cNvSpPr>
          <p:nvPr/>
        </p:nvSpPr>
        <p:spPr bwMode="auto">
          <a:xfrm flipV="1">
            <a:off x="5888038" y="4397375"/>
            <a:ext cx="1876425" cy="1546225"/>
          </a:xfrm>
          <a:prstGeom prst="line">
            <a:avLst/>
          </a:prstGeom>
          <a:noFill/>
          <a:ln w="12700">
            <a:solidFill>
              <a:schemeClr val="tx1"/>
            </a:solidFill>
            <a:round/>
            <a:headEnd type="triangle" w="med" len="med"/>
            <a:tailEnd type="triangle" w="med" len="med"/>
          </a:ln>
          <a:effectLst/>
        </p:spPr>
        <p:txBody>
          <a:bodyPr wrap="none" anchor="ctr"/>
          <a:lstStyle/>
          <a:p>
            <a:endParaRPr lang="en-US"/>
          </a:p>
        </p:txBody>
      </p:sp>
      <p:sp>
        <p:nvSpPr>
          <p:cNvPr id="11292" name="Line 28"/>
          <p:cNvSpPr>
            <a:spLocks noChangeShapeType="1"/>
          </p:cNvSpPr>
          <p:nvPr/>
        </p:nvSpPr>
        <p:spPr bwMode="auto">
          <a:xfrm flipH="1" flipV="1">
            <a:off x="2052638" y="4397375"/>
            <a:ext cx="2003425" cy="1546225"/>
          </a:xfrm>
          <a:prstGeom prst="line">
            <a:avLst/>
          </a:prstGeom>
          <a:noFill/>
          <a:ln w="12700">
            <a:solidFill>
              <a:schemeClr val="tx1"/>
            </a:solidFill>
            <a:round/>
            <a:headEnd type="triangle" w="med" len="med"/>
            <a:tailEnd type="triangle" w="med" len="med"/>
          </a:ln>
          <a:effectLst/>
        </p:spPr>
        <p:txBody>
          <a:bodyPr wrap="none" anchor="ctr"/>
          <a:lstStyle/>
          <a:p>
            <a:endParaRPr lang="en-US"/>
          </a:p>
        </p:txBody>
      </p:sp>
      <p:sp>
        <p:nvSpPr>
          <p:cNvPr id="11293" name="Rectangle 29"/>
          <p:cNvSpPr>
            <a:spLocks noChangeArrowheads="1"/>
          </p:cNvSpPr>
          <p:nvPr/>
        </p:nvSpPr>
        <p:spPr bwMode="auto">
          <a:xfrm>
            <a:off x="1165225" y="5467350"/>
            <a:ext cx="1816100" cy="7493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11294" name="Rectangle 30"/>
          <p:cNvSpPr>
            <a:spLocks noChangeArrowheads="1"/>
          </p:cNvSpPr>
          <p:nvPr/>
        </p:nvSpPr>
        <p:spPr bwMode="auto">
          <a:xfrm>
            <a:off x="1304925" y="5592763"/>
            <a:ext cx="1449388" cy="454025"/>
          </a:xfrm>
          <a:prstGeom prst="rect">
            <a:avLst/>
          </a:prstGeom>
          <a:noFill/>
          <a:ln w="12700">
            <a:noFill/>
            <a:miter lim="800000"/>
            <a:headEnd/>
            <a:tailEnd/>
          </a:ln>
          <a:effectLst/>
        </p:spPr>
        <p:txBody>
          <a:bodyPr lIns="90488" tIns="44450" rIns="90488" bIns="44450">
            <a:spAutoFit/>
          </a:bodyPr>
          <a:lstStyle/>
          <a:p>
            <a:pPr algn="ctr"/>
            <a:r>
              <a:rPr lang="en-US" b="1">
                <a:latin typeface="Arial" pitchFamily="34" charset="0"/>
              </a:rPr>
              <a:t>Vendors</a:t>
            </a:r>
          </a:p>
        </p:txBody>
      </p:sp>
    </p:spTree>
  </p:cSld>
  <p:clrMapOvr>
    <a:masterClrMapping/>
  </p:clrMapOvr>
  <p:transition advClick="0">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06640AC0-B9F0-450C-B0DC-F0F1819489BE}" type="slidenum">
              <a:rPr lang="en-US"/>
              <a:pPr/>
              <a:t>17</a:t>
            </a:fld>
            <a:endParaRPr lang="en-US"/>
          </a:p>
        </p:txBody>
      </p:sp>
      <p:sp>
        <p:nvSpPr>
          <p:cNvPr id="15362" name="Rectangle 2"/>
          <p:cNvSpPr>
            <a:spLocks noGrp="1" noChangeArrowheads="1"/>
          </p:cNvSpPr>
          <p:nvPr>
            <p:ph type="title"/>
          </p:nvPr>
        </p:nvSpPr>
        <p:spPr/>
        <p:txBody>
          <a:bodyPr/>
          <a:lstStyle/>
          <a:p>
            <a:r>
              <a:rPr lang="en-US"/>
              <a:t>Project Management Discipline</a:t>
            </a:r>
          </a:p>
        </p:txBody>
      </p:sp>
      <p:sp>
        <p:nvSpPr>
          <p:cNvPr id="15365" name="Rectangle 5"/>
          <p:cNvSpPr>
            <a:spLocks noChangeArrowheads="1"/>
          </p:cNvSpPr>
          <p:nvPr/>
        </p:nvSpPr>
        <p:spPr bwMode="auto">
          <a:xfrm>
            <a:off x="609600" y="1600200"/>
            <a:ext cx="2514600" cy="1600200"/>
          </a:xfrm>
          <a:prstGeom prst="rect">
            <a:avLst/>
          </a:prstGeom>
          <a:solidFill>
            <a:srgbClr val="FF9900"/>
          </a:solidFill>
          <a:ln w="12700">
            <a:solidFill>
              <a:srgbClr val="333333"/>
            </a:solidFill>
            <a:miter lim="800000"/>
            <a:headEnd type="none" w="sm" len="sm"/>
            <a:tailEnd type="none" w="sm" len="sm"/>
          </a:ln>
          <a:effectLst/>
        </p:spPr>
        <p:txBody>
          <a:bodyPr wrap="none" anchor="ctr"/>
          <a:lstStyle/>
          <a:p>
            <a:pPr algn="ctr"/>
            <a:r>
              <a:rPr lang="en-US" sz="1600"/>
              <a:t>Project</a:t>
            </a:r>
          </a:p>
          <a:p>
            <a:pPr algn="ctr"/>
            <a:r>
              <a:rPr lang="en-US" sz="1600"/>
              <a:t>A temporary endeavor </a:t>
            </a:r>
          </a:p>
          <a:p>
            <a:pPr algn="ctr"/>
            <a:r>
              <a:rPr lang="en-US" sz="1600"/>
              <a:t>undertaken </a:t>
            </a:r>
          </a:p>
          <a:p>
            <a:pPr algn="ctr"/>
            <a:r>
              <a:rPr lang="en-US" sz="1600"/>
              <a:t>to create</a:t>
            </a:r>
          </a:p>
          <a:p>
            <a:pPr algn="ctr"/>
            <a:r>
              <a:rPr lang="en-US" sz="1600"/>
              <a:t> a unique product or service</a:t>
            </a:r>
          </a:p>
        </p:txBody>
      </p:sp>
      <p:sp>
        <p:nvSpPr>
          <p:cNvPr id="15366" name="Rectangle 6"/>
          <p:cNvSpPr>
            <a:spLocks noChangeArrowheads="1"/>
          </p:cNvSpPr>
          <p:nvPr/>
        </p:nvSpPr>
        <p:spPr bwMode="auto">
          <a:xfrm>
            <a:off x="3276600" y="1600200"/>
            <a:ext cx="2895600" cy="1600200"/>
          </a:xfrm>
          <a:prstGeom prst="rect">
            <a:avLst/>
          </a:prstGeom>
          <a:solidFill>
            <a:srgbClr val="FF9900"/>
          </a:solidFill>
          <a:ln w="12700">
            <a:solidFill>
              <a:srgbClr val="333333"/>
            </a:solidFill>
            <a:miter lim="800000"/>
            <a:headEnd type="none" w="sm" len="sm"/>
            <a:tailEnd type="none" w="sm" len="sm"/>
          </a:ln>
          <a:effectLst/>
        </p:spPr>
        <p:txBody>
          <a:bodyPr wrap="none" anchor="ctr"/>
          <a:lstStyle/>
          <a:p>
            <a:pPr algn="ctr"/>
            <a:r>
              <a:rPr lang="en-US" sz="1600"/>
              <a:t>Project Management</a:t>
            </a:r>
          </a:p>
          <a:p>
            <a:pPr lvl="1" algn="ctr"/>
            <a:r>
              <a:rPr lang="en-US" sz="1600"/>
              <a:t>The application of knowledge, </a:t>
            </a:r>
          </a:p>
          <a:p>
            <a:pPr lvl="1" algn="ctr"/>
            <a:r>
              <a:rPr lang="en-US" sz="1600"/>
              <a:t>skills, tools and techniques </a:t>
            </a:r>
          </a:p>
          <a:p>
            <a:pPr lvl="1" algn="ctr"/>
            <a:r>
              <a:rPr lang="en-US" sz="1600"/>
              <a:t>to project activities in order to</a:t>
            </a:r>
          </a:p>
          <a:p>
            <a:pPr lvl="1" algn="ctr"/>
            <a:r>
              <a:rPr lang="en-US" sz="1600"/>
              <a:t> meet or exceed stakeholder </a:t>
            </a:r>
          </a:p>
          <a:p>
            <a:pPr lvl="1" algn="ctr"/>
            <a:r>
              <a:rPr lang="en-US" sz="1600"/>
              <a:t>needs and expectations</a:t>
            </a:r>
          </a:p>
        </p:txBody>
      </p:sp>
      <p:sp>
        <p:nvSpPr>
          <p:cNvPr id="15367" name="Rectangle 7"/>
          <p:cNvSpPr>
            <a:spLocks noChangeArrowheads="1"/>
          </p:cNvSpPr>
          <p:nvPr/>
        </p:nvSpPr>
        <p:spPr bwMode="auto">
          <a:xfrm>
            <a:off x="6248400" y="1600200"/>
            <a:ext cx="2590800" cy="1600200"/>
          </a:xfrm>
          <a:prstGeom prst="rect">
            <a:avLst/>
          </a:prstGeom>
          <a:solidFill>
            <a:srgbClr val="FF9900"/>
          </a:solidFill>
          <a:ln w="12700">
            <a:solidFill>
              <a:srgbClr val="333333"/>
            </a:solidFill>
            <a:miter lim="800000"/>
            <a:headEnd type="none" w="sm" len="sm"/>
            <a:tailEnd type="none" w="sm" len="sm"/>
          </a:ln>
          <a:effectLst/>
        </p:spPr>
        <p:txBody>
          <a:bodyPr wrap="none" anchor="ctr"/>
          <a:lstStyle/>
          <a:p>
            <a:pPr algn="ctr"/>
            <a:r>
              <a:rPr lang="en-US" sz="1400"/>
              <a:t>Program</a:t>
            </a:r>
          </a:p>
          <a:p>
            <a:pPr algn="ctr"/>
            <a:r>
              <a:rPr lang="en-US" sz="1400"/>
              <a:t>A group of projects managed </a:t>
            </a:r>
          </a:p>
          <a:p>
            <a:pPr lvl="1" algn="ctr"/>
            <a:r>
              <a:rPr lang="en-US" sz="1400"/>
              <a:t>in a coordinated </a:t>
            </a:r>
          </a:p>
          <a:p>
            <a:pPr lvl="1" algn="ctr"/>
            <a:r>
              <a:rPr lang="en-US" sz="1400"/>
              <a:t>way to obtain benefits </a:t>
            </a:r>
          </a:p>
          <a:p>
            <a:pPr lvl="1" algn="ctr"/>
            <a:r>
              <a:rPr lang="en-US" sz="1400"/>
              <a:t>not available from </a:t>
            </a:r>
          </a:p>
          <a:p>
            <a:pPr lvl="1" algn="ctr"/>
            <a:r>
              <a:rPr lang="en-US" sz="1400"/>
              <a:t>managing them individually</a:t>
            </a:r>
          </a:p>
        </p:txBody>
      </p:sp>
      <p:sp>
        <p:nvSpPr>
          <p:cNvPr id="15368" name="Rectangle 8"/>
          <p:cNvSpPr>
            <a:spLocks noChangeArrowheads="1"/>
          </p:cNvSpPr>
          <p:nvPr/>
        </p:nvSpPr>
        <p:spPr bwMode="auto">
          <a:xfrm>
            <a:off x="609600" y="3276600"/>
            <a:ext cx="8077200" cy="3013075"/>
          </a:xfrm>
          <a:prstGeom prst="rect">
            <a:avLst/>
          </a:prstGeom>
          <a:noFill/>
          <a:ln w="12700">
            <a:noFill/>
            <a:miter lim="800000"/>
            <a:headEnd type="none" w="sm" len="sm"/>
            <a:tailEnd type="none" w="sm" len="sm"/>
          </a:ln>
          <a:effectLst/>
        </p:spPr>
        <p:txBody>
          <a:bodyPr>
            <a:spAutoFit/>
          </a:bodyPr>
          <a:lstStyle/>
          <a:p>
            <a:pPr>
              <a:buFontTx/>
              <a:buChar char="•"/>
            </a:pPr>
            <a:r>
              <a:rPr lang="en-US"/>
              <a:t>Start and End date, allocated budget and available resources</a:t>
            </a:r>
          </a:p>
          <a:p>
            <a:pPr>
              <a:buFontTx/>
              <a:buChar char="•"/>
            </a:pPr>
            <a:r>
              <a:rPr lang="en-US"/>
              <a:t>Dedicated Stakeholders</a:t>
            </a:r>
          </a:p>
          <a:p>
            <a:pPr>
              <a:buFontTx/>
              <a:buChar char="•"/>
            </a:pPr>
            <a:r>
              <a:rPr lang="en-US"/>
              <a:t>Informed and Knowledgeable End user</a:t>
            </a:r>
          </a:p>
          <a:p>
            <a:pPr>
              <a:buFontTx/>
              <a:buChar char="•"/>
            </a:pPr>
            <a:r>
              <a:rPr lang="en-US"/>
              <a:t>Empowered Project Office personnel</a:t>
            </a:r>
          </a:p>
          <a:p>
            <a:pPr>
              <a:buFontTx/>
              <a:buChar char="•"/>
            </a:pPr>
            <a:r>
              <a:rPr lang="en-US"/>
              <a:t> Strict documentation</a:t>
            </a:r>
          </a:p>
          <a:p>
            <a:pPr>
              <a:buFontTx/>
              <a:buChar char="•"/>
            </a:pPr>
            <a:r>
              <a:rPr lang="en-US"/>
              <a:t>Change management and risk mitigating process</a:t>
            </a:r>
          </a:p>
          <a:p>
            <a:pPr>
              <a:buFontTx/>
              <a:buChar char="•"/>
            </a:pPr>
            <a:r>
              <a:rPr lang="en-US"/>
              <a:t>Estimation process for additional or in-scope deliverables</a:t>
            </a:r>
          </a:p>
          <a:p>
            <a:pPr>
              <a:buFontTx/>
              <a:buChar char="•"/>
            </a:pPr>
            <a:r>
              <a:rPr lang="en-US"/>
              <a:t>PLANNING, CONTROLLING AND MANAGING.</a:t>
            </a:r>
          </a:p>
        </p:txBody>
      </p:sp>
    </p:spTree>
  </p:cSld>
  <p:clrMapOvr>
    <a:masterClrMapping/>
  </p:clrMapOvr>
  <p:transition advClick="0">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ChangeArrowheads="1"/>
          </p:cNvSpPr>
          <p:nvPr>
            <p:ph type="title" idx="4294967295"/>
          </p:nvPr>
        </p:nvSpPr>
        <p:spPr>
          <a:xfrm>
            <a:off x="457200" y="333375"/>
            <a:ext cx="8229600" cy="487363"/>
          </a:xfrm>
        </p:spPr>
        <p:txBody>
          <a:bodyPr/>
          <a:lstStyle/>
          <a:p>
            <a:pPr eaLnBrk="1" hangingPunct="1"/>
            <a:r>
              <a:rPr lang="de-DE" sz="2400"/>
              <a:t>The Functions of Project Management</a:t>
            </a:r>
          </a:p>
        </p:txBody>
      </p:sp>
      <p:sp>
        <p:nvSpPr>
          <p:cNvPr id="296965" name="Oval 5"/>
          <p:cNvSpPr>
            <a:spLocks noChangeArrowheads="1"/>
          </p:cNvSpPr>
          <p:nvPr/>
        </p:nvSpPr>
        <p:spPr bwMode="auto">
          <a:xfrm>
            <a:off x="3502025" y="2578100"/>
            <a:ext cx="2087563" cy="2117725"/>
          </a:xfrm>
          <a:prstGeom prst="ellipse">
            <a:avLst/>
          </a:prstGeom>
          <a:gradFill rotWithShape="1">
            <a:gsLst>
              <a:gs pos="0">
                <a:srgbClr val="5E2F00"/>
              </a:gs>
              <a:gs pos="50000">
                <a:srgbClr val="CC6600"/>
              </a:gs>
              <a:gs pos="100000">
                <a:srgbClr val="5E2F00"/>
              </a:gs>
            </a:gsLst>
            <a:lin ang="5400000" scaled="1"/>
          </a:gradFill>
          <a:ln w="9525">
            <a:solidFill>
              <a:schemeClr val="tx1"/>
            </a:solidFill>
            <a:round/>
            <a:headEnd/>
            <a:tailEnd/>
          </a:ln>
        </p:spPr>
        <p:txBody>
          <a:bodyPr wrap="none" anchor="ctr"/>
          <a:lstStyle/>
          <a:p>
            <a:pPr algn="ctr" eaLnBrk="1" hangingPunct="1"/>
            <a:r>
              <a:rPr lang="de-DE" sz="1800" b="1">
                <a:solidFill>
                  <a:srgbClr val="000000"/>
                </a:solidFill>
                <a:latin typeface="Arial" pitchFamily="34" charset="0"/>
              </a:rPr>
              <a:t>Project</a:t>
            </a:r>
          </a:p>
          <a:p>
            <a:pPr algn="ctr" eaLnBrk="1" hangingPunct="1"/>
            <a:r>
              <a:rPr lang="de-DE" sz="1800" b="1">
                <a:solidFill>
                  <a:srgbClr val="000000"/>
                </a:solidFill>
                <a:latin typeface="Arial" pitchFamily="34" charset="0"/>
              </a:rPr>
              <a:t>Resources</a:t>
            </a:r>
          </a:p>
        </p:txBody>
      </p:sp>
      <p:sp>
        <p:nvSpPr>
          <p:cNvPr id="296967" name="Text Box 7"/>
          <p:cNvSpPr txBox="1">
            <a:spLocks noChangeArrowheads="1"/>
          </p:cNvSpPr>
          <p:nvPr/>
        </p:nvSpPr>
        <p:spPr bwMode="auto">
          <a:xfrm>
            <a:off x="2011363" y="1665288"/>
            <a:ext cx="5121275" cy="779462"/>
          </a:xfrm>
          <a:prstGeom prst="rect">
            <a:avLst/>
          </a:prstGeom>
          <a:noFill/>
          <a:ln w="9525">
            <a:noFill/>
            <a:miter lim="800000"/>
            <a:headEnd/>
            <a:tailEnd/>
          </a:ln>
        </p:spPr>
        <p:txBody>
          <a:bodyPr>
            <a:spAutoFit/>
          </a:bodyPr>
          <a:lstStyle/>
          <a:p>
            <a:pPr algn="ctr" eaLnBrk="1" hangingPunct="1">
              <a:spcBef>
                <a:spcPct val="50000"/>
              </a:spcBef>
            </a:pPr>
            <a:r>
              <a:rPr lang="de-DE" sz="1800" b="1">
                <a:solidFill>
                  <a:schemeClr val="bg1"/>
                </a:solidFill>
                <a:latin typeface="Arial" pitchFamily="34" charset="0"/>
              </a:rPr>
              <a:t>CONTROLLING</a:t>
            </a:r>
          </a:p>
          <a:p>
            <a:pPr algn="ctr" eaLnBrk="1" hangingPunct="1">
              <a:spcBef>
                <a:spcPct val="50000"/>
              </a:spcBef>
            </a:pPr>
            <a:r>
              <a:rPr lang="de-DE" sz="1800" b="1">
                <a:solidFill>
                  <a:schemeClr val="bg1"/>
                </a:solidFill>
                <a:latin typeface="Arial" pitchFamily="34" charset="0"/>
              </a:rPr>
              <a:t>Who judges results and by what standards?</a:t>
            </a:r>
          </a:p>
        </p:txBody>
      </p:sp>
      <p:sp>
        <p:nvSpPr>
          <p:cNvPr id="296968" name="Text Box 8"/>
          <p:cNvSpPr txBox="1">
            <a:spLocks noChangeArrowheads="1"/>
          </p:cNvSpPr>
          <p:nvPr/>
        </p:nvSpPr>
        <p:spPr bwMode="auto">
          <a:xfrm>
            <a:off x="5749925" y="3027363"/>
            <a:ext cx="2438400" cy="1054100"/>
          </a:xfrm>
          <a:prstGeom prst="rect">
            <a:avLst/>
          </a:prstGeom>
          <a:noFill/>
          <a:ln w="9525">
            <a:noFill/>
            <a:miter lim="800000"/>
            <a:headEnd/>
            <a:tailEnd/>
          </a:ln>
        </p:spPr>
        <p:txBody>
          <a:bodyPr>
            <a:spAutoFit/>
          </a:bodyPr>
          <a:lstStyle/>
          <a:p>
            <a:pPr algn="ctr" eaLnBrk="1" hangingPunct="1">
              <a:spcBef>
                <a:spcPct val="50000"/>
              </a:spcBef>
            </a:pPr>
            <a:r>
              <a:rPr lang="de-DE" sz="1800" b="1">
                <a:solidFill>
                  <a:schemeClr val="bg1"/>
                </a:solidFill>
                <a:latin typeface="Arial" pitchFamily="34" charset="0"/>
              </a:rPr>
              <a:t>PLANNING</a:t>
            </a:r>
          </a:p>
          <a:p>
            <a:pPr algn="ctr" eaLnBrk="1" hangingPunct="1">
              <a:spcBef>
                <a:spcPct val="50000"/>
              </a:spcBef>
            </a:pPr>
            <a:r>
              <a:rPr lang="de-DE" sz="1800" b="1">
                <a:solidFill>
                  <a:schemeClr val="bg1"/>
                </a:solidFill>
                <a:latin typeface="Arial" pitchFamily="34" charset="0"/>
              </a:rPr>
              <a:t>What are we aiming for and why?</a:t>
            </a:r>
          </a:p>
        </p:txBody>
      </p:sp>
      <p:sp>
        <p:nvSpPr>
          <p:cNvPr id="296970" name="Text Box 10"/>
          <p:cNvSpPr txBox="1">
            <a:spLocks noChangeArrowheads="1"/>
          </p:cNvSpPr>
          <p:nvPr/>
        </p:nvSpPr>
        <p:spPr bwMode="auto">
          <a:xfrm>
            <a:off x="4959350" y="4681538"/>
            <a:ext cx="2438400" cy="1054100"/>
          </a:xfrm>
          <a:prstGeom prst="rect">
            <a:avLst/>
          </a:prstGeom>
          <a:noFill/>
          <a:ln w="9525">
            <a:noFill/>
            <a:miter lim="800000"/>
            <a:headEnd/>
            <a:tailEnd/>
          </a:ln>
        </p:spPr>
        <p:txBody>
          <a:bodyPr>
            <a:spAutoFit/>
          </a:bodyPr>
          <a:lstStyle/>
          <a:p>
            <a:pPr algn="ctr" eaLnBrk="1" hangingPunct="1">
              <a:spcBef>
                <a:spcPct val="50000"/>
              </a:spcBef>
            </a:pPr>
            <a:r>
              <a:rPr lang="de-DE" sz="1800" b="1">
                <a:solidFill>
                  <a:schemeClr val="bg1"/>
                </a:solidFill>
                <a:latin typeface="Arial" pitchFamily="34" charset="0"/>
              </a:rPr>
              <a:t>ORGANIZING</a:t>
            </a:r>
          </a:p>
          <a:p>
            <a:pPr algn="ctr" eaLnBrk="1" hangingPunct="1">
              <a:spcBef>
                <a:spcPct val="50000"/>
              </a:spcBef>
            </a:pPr>
            <a:r>
              <a:rPr lang="de-DE" sz="1800" b="1">
                <a:solidFill>
                  <a:schemeClr val="bg1"/>
                </a:solidFill>
                <a:latin typeface="Arial" pitchFamily="34" charset="0"/>
              </a:rPr>
              <a:t>What‘s involved and why?</a:t>
            </a:r>
          </a:p>
        </p:txBody>
      </p:sp>
      <p:sp>
        <p:nvSpPr>
          <p:cNvPr id="296971" name="Text Box 11"/>
          <p:cNvSpPr txBox="1">
            <a:spLocks noChangeArrowheads="1"/>
          </p:cNvSpPr>
          <p:nvPr/>
        </p:nvSpPr>
        <p:spPr bwMode="auto">
          <a:xfrm>
            <a:off x="923925" y="3027363"/>
            <a:ext cx="2438400" cy="1054100"/>
          </a:xfrm>
          <a:prstGeom prst="rect">
            <a:avLst/>
          </a:prstGeom>
          <a:noFill/>
          <a:ln w="9525">
            <a:noFill/>
            <a:miter lim="800000"/>
            <a:headEnd/>
            <a:tailEnd/>
          </a:ln>
        </p:spPr>
        <p:txBody>
          <a:bodyPr>
            <a:spAutoFit/>
          </a:bodyPr>
          <a:lstStyle/>
          <a:p>
            <a:pPr algn="ctr" eaLnBrk="1" hangingPunct="1">
              <a:spcBef>
                <a:spcPct val="50000"/>
              </a:spcBef>
            </a:pPr>
            <a:r>
              <a:rPr lang="de-DE" sz="1800" b="1">
                <a:solidFill>
                  <a:schemeClr val="bg1"/>
                </a:solidFill>
                <a:latin typeface="Arial" pitchFamily="34" charset="0"/>
              </a:rPr>
              <a:t>DIRECTING</a:t>
            </a:r>
          </a:p>
          <a:p>
            <a:pPr algn="ctr" eaLnBrk="1" hangingPunct="1">
              <a:spcBef>
                <a:spcPct val="50000"/>
              </a:spcBef>
            </a:pPr>
            <a:r>
              <a:rPr lang="de-DE" sz="1800" b="1">
                <a:solidFill>
                  <a:schemeClr val="bg1"/>
                </a:solidFill>
                <a:latin typeface="Arial" pitchFamily="34" charset="0"/>
              </a:rPr>
              <a:t>Who decides what and when?</a:t>
            </a:r>
          </a:p>
        </p:txBody>
      </p:sp>
      <p:sp>
        <p:nvSpPr>
          <p:cNvPr id="296972" name="Text Box 12"/>
          <p:cNvSpPr txBox="1">
            <a:spLocks noChangeArrowheads="1"/>
          </p:cNvSpPr>
          <p:nvPr/>
        </p:nvSpPr>
        <p:spPr bwMode="auto">
          <a:xfrm>
            <a:off x="1706563" y="4656138"/>
            <a:ext cx="2438400" cy="1054100"/>
          </a:xfrm>
          <a:prstGeom prst="rect">
            <a:avLst/>
          </a:prstGeom>
          <a:noFill/>
          <a:ln w="9525">
            <a:noFill/>
            <a:miter lim="800000"/>
            <a:headEnd/>
            <a:tailEnd/>
          </a:ln>
        </p:spPr>
        <p:txBody>
          <a:bodyPr>
            <a:spAutoFit/>
          </a:bodyPr>
          <a:lstStyle/>
          <a:p>
            <a:pPr algn="ctr" eaLnBrk="1" hangingPunct="1">
              <a:spcBef>
                <a:spcPct val="50000"/>
              </a:spcBef>
            </a:pPr>
            <a:r>
              <a:rPr lang="de-DE" sz="1800" b="1">
                <a:solidFill>
                  <a:schemeClr val="bg1"/>
                </a:solidFill>
                <a:latin typeface="Arial" pitchFamily="34" charset="0"/>
              </a:rPr>
              <a:t>MOTIVATION</a:t>
            </a:r>
          </a:p>
          <a:p>
            <a:pPr algn="ctr" eaLnBrk="1" hangingPunct="1">
              <a:spcBef>
                <a:spcPct val="50000"/>
              </a:spcBef>
            </a:pPr>
            <a:r>
              <a:rPr lang="de-DE" sz="1800" b="1">
                <a:solidFill>
                  <a:schemeClr val="bg1"/>
                </a:solidFill>
                <a:latin typeface="Arial" pitchFamily="34" charset="0"/>
              </a:rPr>
              <a:t>What brings out the best in people?</a:t>
            </a:r>
          </a:p>
        </p:txBody>
      </p:sp>
      <p:sp>
        <p:nvSpPr>
          <p:cNvPr id="296973" name="AutoShape 13"/>
          <p:cNvSpPr>
            <a:spLocks noChangeArrowheads="1"/>
          </p:cNvSpPr>
          <p:nvPr/>
        </p:nvSpPr>
        <p:spPr bwMode="auto">
          <a:xfrm rot="-3183142">
            <a:off x="3648870" y="4212431"/>
            <a:ext cx="671512" cy="473075"/>
          </a:xfrm>
          <a:prstGeom prst="rightArrow">
            <a:avLst>
              <a:gd name="adj1" fmla="val 50000"/>
              <a:gd name="adj2" fmla="val 35487"/>
            </a:avLst>
          </a:prstGeom>
          <a:solidFill>
            <a:schemeClr val="accent1"/>
          </a:solidFill>
          <a:ln w="9525">
            <a:solidFill>
              <a:schemeClr val="tx1"/>
            </a:solidFill>
            <a:miter lim="800000"/>
            <a:headEnd/>
            <a:tailEnd/>
          </a:ln>
        </p:spPr>
        <p:txBody>
          <a:bodyPr wrap="none" anchor="ctr"/>
          <a:lstStyle/>
          <a:p>
            <a:pPr eaLnBrk="1" hangingPunct="1"/>
            <a:endParaRPr lang="en-US" sz="2000">
              <a:latin typeface="Arial" pitchFamily="34" charset="0"/>
            </a:endParaRPr>
          </a:p>
        </p:txBody>
      </p:sp>
      <p:sp>
        <p:nvSpPr>
          <p:cNvPr id="296975" name="AutoShape 15"/>
          <p:cNvSpPr>
            <a:spLocks noChangeArrowheads="1"/>
          </p:cNvSpPr>
          <p:nvPr/>
        </p:nvSpPr>
        <p:spPr bwMode="auto">
          <a:xfrm rot="-8374286">
            <a:off x="4772025" y="4205288"/>
            <a:ext cx="671513" cy="473075"/>
          </a:xfrm>
          <a:prstGeom prst="rightArrow">
            <a:avLst>
              <a:gd name="adj1" fmla="val 50000"/>
              <a:gd name="adj2" fmla="val 35487"/>
            </a:avLst>
          </a:prstGeom>
          <a:solidFill>
            <a:schemeClr val="accent1"/>
          </a:solidFill>
          <a:ln w="9525">
            <a:solidFill>
              <a:schemeClr val="tx1"/>
            </a:solidFill>
            <a:miter lim="800000"/>
            <a:headEnd/>
            <a:tailEnd/>
          </a:ln>
        </p:spPr>
        <p:txBody>
          <a:bodyPr wrap="none" anchor="ctr"/>
          <a:lstStyle/>
          <a:p>
            <a:pPr eaLnBrk="1" hangingPunct="1"/>
            <a:endParaRPr lang="en-US" sz="2000">
              <a:latin typeface="Arial" pitchFamily="34" charset="0"/>
            </a:endParaRPr>
          </a:p>
        </p:txBody>
      </p:sp>
      <p:sp>
        <p:nvSpPr>
          <p:cNvPr id="296976" name="AutoShape 16"/>
          <p:cNvSpPr>
            <a:spLocks noChangeArrowheads="1"/>
          </p:cNvSpPr>
          <p:nvPr/>
        </p:nvSpPr>
        <p:spPr bwMode="auto">
          <a:xfrm rot="10800000">
            <a:off x="5130800" y="3394075"/>
            <a:ext cx="671513" cy="473075"/>
          </a:xfrm>
          <a:prstGeom prst="rightArrow">
            <a:avLst>
              <a:gd name="adj1" fmla="val 50000"/>
              <a:gd name="adj2" fmla="val 35487"/>
            </a:avLst>
          </a:prstGeom>
          <a:solidFill>
            <a:schemeClr val="accent1"/>
          </a:solidFill>
          <a:ln w="9525">
            <a:solidFill>
              <a:schemeClr val="tx1"/>
            </a:solidFill>
            <a:miter lim="800000"/>
            <a:headEnd/>
            <a:tailEnd/>
          </a:ln>
        </p:spPr>
        <p:txBody>
          <a:bodyPr wrap="none" anchor="ctr"/>
          <a:lstStyle/>
          <a:p>
            <a:pPr eaLnBrk="1" hangingPunct="1"/>
            <a:endParaRPr lang="en-US" sz="2000">
              <a:latin typeface="Arial" pitchFamily="34" charset="0"/>
            </a:endParaRPr>
          </a:p>
        </p:txBody>
      </p:sp>
      <p:sp>
        <p:nvSpPr>
          <p:cNvPr id="296977" name="AutoShape 17"/>
          <p:cNvSpPr>
            <a:spLocks noChangeArrowheads="1"/>
          </p:cNvSpPr>
          <p:nvPr/>
        </p:nvSpPr>
        <p:spPr bwMode="auto">
          <a:xfrm>
            <a:off x="3254375" y="3394075"/>
            <a:ext cx="671513" cy="473075"/>
          </a:xfrm>
          <a:prstGeom prst="rightArrow">
            <a:avLst>
              <a:gd name="adj1" fmla="val 50000"/>
              <a:gd name="adj2" fmla="val 35487"/>
            </a:avLst>
          </a:prstGeom>
          <a:solidFill>
            <a:schemeClr val="accent1"/>
          </a:solidFill>
          <a:ln w="9525">
            <a:solidFill>
              <a:schemeClr val="tx1"/>
            </a:solidFill>
            <a:miter lim="800000"/>
            <a:headEnd/>
            <a:tailEnd/>
          </a:ln>
        </p:spPr>
        <p:txBody>
          <a:bodyPr wrap="none" anchor="ctr"/>
          <a:lstStyle/>
          <a:p>
            <a:pPr eaLnBrk="1" hangingPunct="1"/>
            <a:endParaRPr lang="en-US" sz="2000">
              <a:latin typeface="Arial" pitchFamily="34" charset="0"/>
            </a:endParaRPr>
          </a:p>
        </p:txBody>
      </p:sp>
      <p:sp>
        <p:nvSpPr>
          <p:cNvPr id="296978" name="AutoShape 18"/>
          <p:cNvSpPr>
            <a:spLocks noChangeArrowheads="1"/>
          </p:cNvSpPr>
          <p:nvPr/>
        </p:nvSpPr>
        <p:spPr bwMode="auto">
          <a:xfrm rot="5400000">
            <a:off x="4236245" y="2501106"/>
            <a:ext cx="671512" cy="473075"/>
          </a:xfrm>
          <a:prstGeom prst="rightArrow">
            <a:avLst>
              <a:gd name="adj1" fmla="val 50000"/>
              <a:gd name="adj2" fmla="val 35487"/>
            </a:avLst>
          </a:prstGeom>
          <a:solidFill>
            <a:schemeClr val="accent1"/>
          </a:solidFill>
          <a:ln w="9525">
            <a:solidFill>
              <a:schemeClr val="tx1"/>
            </a:solidFill>
            <a:miter lim="800000"/>
            <a:headEnd/>
            <a:tailEnd/>
          </a:ln>
        </p:spPr>
        <p:txBody>
          <a:bodyPr wrap="none" anchor="ctr"/>
          <a:lstStyle/>
          <a:p>
            <a:pPr eaLnBrk="1" hangingPunct="1"/>
            <a:endParaRPr lang="en-US" sz="2000">
              <a:latin typeface="Arial" pitchFamily="34" charset="0"/>
            </a:endParaRPr>
          </a:p>
        </p:txBody>
      </p:sp>
      <p:sp>
        <p:nvSpPr>
          <p:cNvPr id="747534" name="Text Box 19"/>
          <p:cNvSpPr txBox="1">
            <a:spLocks noChangeArrowheads="1"/>
          </p:cNvSpPr>
          <p:nvPr/>
        </p:nvSpPr>
        <p:spPr bwMode="auto">
          <a:xfrm>
            <a:off x="111125" y="5954713"/>
            <a:ext cx="8867775" cy="304800"/>
          </a:xfrm>
          <a:prstGeom prst="rect">
            <a:avLst/>
          </a:prstGeom>
          <a:noFill/>
          <a:ln w="9525">
            <a:noFill/>
            <a:miter lim="800000"/>
            <a:headEnd/>
            <a:tailEnd/>
          </a:ln>
        </p:spPr>
        <p:txBody>
          <a:bodyPr>
            <a:spAutoFit/>
          </a:bodyPr>
          <a:lstStyle/>
          <a:p>
            <a:pPr eaLnBrk="1" hangingPunct="1"/>
            <a:r>
              <a:rPr lang="de-DE" sz="1400">
                <a:solidFill>
                  <a:schemeClr val="bg1"/>
                </a:solidFill>
                <a:latin typeface="Arial" pitchFamily="34" charset="0"/>
              </a:rPr>
              <a:t>David I. Cleland / Lewis R. Ireland, </a:t>
            </a:r>
            <a:r>
              <a:rPr lang="de-DE" sz="1400" i="1">
                <a:solidFill>
                  <a:schemeClr val="bg1"/>
                </a:solidFill>
                <a:latin typeface="Arial" pitchFamily="34" charset="0"/>
              </a:rPr>
              <a:t>Project Management: Strategic Design and Implementation</a:t>
            </a:r>
            <a:r>
              <a:rPr lang="de-DE" sz="1400">
                <a:solidFill>
                  <a:schemeClr val="bg1"/>
                </a:solidFill>
                <a:latin typeface="Arial" pitchFamily="34" charset="0"/>
              </a:rPr>
              <a:t>, 4th ed., p. 42. </a:t>
            </a:r>
          </a:p>
        </p:txBody>
      </p:sp>
      <p:sp>
        <p:nvSpPr>
          <p:cNvPr id="747535" name="AutoShape 20"/>
          <p:cNvSpPr>
            <a:spLocks noChangeArrowheads="1"/>
          </p:cNvSpPr>
          <p:nvPr/>
        </p:nvSpPr>
        <p:spPr bwMode="auto">
          <a:xfrm>
            <a:off x="1397000" y="838200"/>
            <a:ext cx="6451600" cy="723900"/>
          </a:xfrm>
          <a:prstGeom prst="roundRect">
            <a:avLst>
              <a:gd name="adj" fmla="val 16667"/>
            </a:avLst>
          </a:prstGeom>
          <a:solidFill>
            <a:srgbClr val="FFFF66"/>
          </a:solidFill>
          <a:ln w="9525">
            <a:solidFill>
              <a:schemeClr val="tx1"/>
            </a:solidFill>
            <a:round/>
            <a:headEnd/>
            <a:tailEnd/>
          </a:ln>
        </p:spPr>
        <p:txBody>
          <a:bodyPr wrap="none" anchor="ctr"/>
          <a:lstStyle/>
          <a:p>
            <a:pPr algn="ctr" eaLnBrk="1" hangingPunct="1"/>
            <a:r>
              <a:rPr lang="de-DE" sz="2000">
                <a:latin typeface="Arial" pitchFamily="34" charset="0"/>
              </a:rPr>
              <a:t>The basic functions of general management equally </a:t>
            </a:r>
          </a:p>
          <a:p>
            <a:pPr algn="ctr" eaLnBrk="1" hangingPunct="1"/>
            <a:r>
              <a:rPr lang="de-DE" sz="2000">
                <a:latin typeface="Arial" pitchFamily="34" charset="0"/>
              </a:rPr>
              <a:t>apply to project management</a:t>
            </a:r>
          </a:p>
        </p:txBody>
      </p:sp>
    </p:spTree>
  </p:cSld>
  <p:clrMapOvr>
    <a:masterClrMapping/>
  </p:clrMapOvr>
  <p:transition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6965"/>
                                        </p:tgtEl>
                                        <p:attrNameLst>
                                          <p:attrName>style.visibility</p:attrName>
                                        </p:attrNameLst>
                                      </p:cBhvr>
                                      <p:to>
                                        <p:strVal val="visible"/>
                                      </p:to>
                                    </p:set>
                                    <p:animEffect transition="in" filter="dissolve">
                                      <p:cBhvr>
                                        <p:cTn id="7" dur="1000"/>
                                        <p:tgtEl>
                                          <p:spTgt spid="29696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96967"/>
                                        </p:tgtEl>
                                        <p:attrNameLst>
                                          <p:attrName>style.visibility</p:attrName>
                                        </p:attrNameLst>
                                      </p:cBhvr>
                                      <p:to>
                                        <p:strVal val="visible"/>
                                      </p:to>
                                    </p:set>
                                    <p:animEffect transition="in" filter="dissolve">
                                      <p:cBhvr>
                                        <p:cTn id="10" dur="1000"/>
                                        <p:tgtEl>
                                          <p:spTgt spid="29696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96968"/>
                                        </p:tgtEl>
                                        <p:attrNameLst>
                                          <p:attrName>style.visibility</p:attrName>
                                        </p:attrNameLst>
                                      </p:cBhvr>
                                      <p:to>
                                        <p:strVal val="visible"/>
                                      </p:to>
                                    </p:set>
                                    <p:animEffect transition="in" filter="dissolve">
                                      <p:cBhvr>
                                        <p:cTn id="13" dur="1000"/>
                                        <p:tgtEl>
                                          <p:spTgt spid="29696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96970"/>
                                        </p:tgtEl>
                                        <p:attrNameLst>
                                          <p:attrName>style.visibility</p:attrName>
                                        </p:attrNameLst>
                                      </p:cBhvr>
                                      <p:to>
                                        <p:strVal val="visible"/>
                                      </p:to>
                                    </p:set>
                                    <p:animEffect transition="in" filter="dissolve">
                                      <p:cBhvr>
                                        <p:cTn id="16" dur="1000"/>
                                        <p:tgtEl>
                                          <p:spTgt spid="29697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96971"/>
                                        </p:tgtEl>
                                        <p:attrNameLst>
                                          <p:attrName>style.visibility</p:attrName>
                                        </p:attrNameLst>
                                      </p:cBhvr>
                                      <p:to>
                                        <p:strVal val="visible"/>
                                      </p:to>
                                    </p:set>
                                    <p:animEffect transition="in" filter="dissolve">
                                      <p:cBhvr>
                                        <p:cTn id="19" dur="1000"/>
                                        <p:tgtEl>
                                          <p:spTgt spid="296971"/>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96972"/>
                                        </p:tgtEl>
                                        <p:attrNameLst>
                                          <p:attrName>style.visibility</p:attrName>
                                        </p:attrNameLst>
                                      </p:cBhvr>
                                      <p:to>
                                        <p:strVal val="visible"/>
                                      </p:to>
                                    </p:set>
                                    <p:animEffect transition="in" filter="dissolve">
                                      <p:cBhvr>
                                        <p:cTn id="22" dur="1000"/>
                                        <p:tgtEl>
                                          <p:spTgt spid="29697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96973"/>
                                        </p:tgtEl>
                                        <p:attrNameLst>
                                          <p:attrName>style.visibility</p:attrName>
                                        </p:attrNameLst>
                                      </p:cBhvr>
                                      <p:to>
                                        <p:strVal val="visible"/>
                                      </p:to>
                                    </p:set>
                                    <p:animEffect transition="in" filter="dissolve">
                                      <p:cBhvr>
                                        <p:cTn id="25" dur="1000"/>
                                        <p:tgtEl>
                                          <p:spTgt spid="296973"/>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96975"/>
                                        </p:tgtEl>
                                        <p:attrNameLst>
                                          <p:attrName>style.visibility</p:attrName>
                                        </p:attrNameLst>
                                      </p:cBhvr>
                                      <p:to>
                                        <p:strVal val="visible"/>
                                      </p:to>
                                    </p:set>
                                    <p:animEffect transition="in" filter="dissolve">
                                      <p:cBhvr>
                                        <p:cTn id="28" dur="1000"/>
                                        <p:tgtEl>
                                          <p:spTgt spid="29697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96976"/>
                                        </p:tgtEl>
                                        <p:attrNameLst>
                                          <p:attrName>style.visibility</p:attrName>
                                        </p:attrNameLst>
                                      </p:cBhvr>
                                      <p:to>
                                        <p:strVal val="visible"/>
                                      </p:to>
                                    </p:set>
                                    <p:animEffect transition="in" filter="dissolve">
                                      <p:cBhvr>
                                        <p:cTn id="31" dur="1000"/>
                                        <p:tgtEl>
                                          <p:spTgt spid="29697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96977"/>
                                        </p:tgtEl>
                                        <p:attrNameLst>
                                          <p:attrName>style.visibility</p:attrName>
                                        </p:attrNameLst>
                                      </p:cBhvr>
                                      <p:to>
                                        <p:strVal val="visible"/>
                                      </p:to>
                                    </p:set>
                                    <p:animEffect transition="in" filter="dissolve">
                                      <p:cBhvr>
                                        <p:cTn id="34" dur="1000"/>
                                        <p:tgtEl>
                                          <p:spTgt spid="29697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96978"/>
                                        </p:tgtEl>
                                        <p:attrNameLst>
                                          <p:attrName>style.visibility</p:attrName>
                                        </p:attrNameLst>
                                      </p:cBhvr>
                                      <p:to>
                                        <p:strVal val="visible"/>
                                      </p:to>
                                    </p:set>
                                    <p:animEffect transition="in" filter="dissolve">
                                      <p:cBhvr>
                                        <p:cTn id="37" dur="1000"/>
                                        <p:tgtEl>
                                          <p:spTgt spid="296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5" grpId="0" animBg="1"/>
      <p:bldP spid="296967" grpId="0"/>
      <p:bldP spid="296968" grpId="0"/>
      <p:bldP spid="296970" grpId="0"/>
      <p:bldP spid="296971" grpId="0"/>
      <p:bldP spid="296972" grpId="0"/>
      <p:bldP spid="296973" grpId="0" animBg="1"/>
      <p:bldP spid="296975" grpId="0" animBg="1"/>
      <p:bldP spid="296976" grpId="0" animBg="1"/>
      <p:bldP spid="296977" grpId="0" animBg="1"/>
      <p:bldP spid="29697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p:cNvSpPr>
            <a:spLocks noGrp="1"/>
          </p:cNvSpPr>
          <p:nvPr>
            <p:ph type="title" idx="4294967295"/>
          </p:nvPr>
        </p:nvSpPr>
        <p:spPr>
          <a:xfrm>
            <a:off x="457200" y="0"/>
            <a:ext cx="8229600" cy="1143000"/>
          </a:xfrm>
        </p:spPr>
        <p:txBody>
          <a:bodyPr/>
          <a:lstStyle/>
          <a:p>
            <a:r>
              <a:rPr lang="en-US" sz="2400"/>
              <a:t>Major Project Management Standards</a:t>
            </a:r>
            <a:br>
              <a:rPr lang="en-US" sz="2400"/>
            </a:br>
            <a:r>
              <a:rPr lang="en-US" sz="2000"/>
              <a:t>(Conventional Types and Customized)</a:t>
            </a:r>
            <a:endParaRPr lang="en-US" sz="2400"/>
          </a:p>
        </p:txBody>
      </p:sp>
      <p:sp>
        <p:nvSpPr>
          <p:cNvPr id="6" name="Rectangle 5"/>
          <p:cNvSpPr/>
          <p:nvPr/>
        </p:nvSpPr>
        <p:spPr>
          <a:xfrm>
            <a:off x="630238" y="1400175"/>
            <a:ext cx="3516312" cy="914400"/>
          </a:xfrm>
          <a:prstGeom prst="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ysClr val="windowText" lastClr="000000"/>
                </a:solidFill>
              </a:rPr>
              <a:t>“Off-the-Shelf” Project Management Standards</a:t>
            </a:r>
          </a:p>
        </p:txBody>
      </p:sp>
      <p:sp>
        <p:nvSpPr>
          <p:cNvPr id="8" name="Rectangle 7"/>
          <p:cNvSpPr/>
          <p:nvPr/>
        </p:nvSpPr>
        <p:spPr>
          <a:xfrm>
            <a:off x="4949825" y="1400175"/>
            <a:ext cx="3516313" cy="914400"/>
          </a:xfrm>
          <a:prstGeom prst="rect">
            <a:avLst/>
          </a:prstGeom>
          <a:solidFill>
            <a:srgbClr val="FFFF99"/>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ysClr val="windowText" lastClr="000000"/>
                </a:solidFill>
              </a:rPr>
              <a:t>“In-House” Project Management Standards</a:t>
            </a:r>
          </a:p>
        </p:txBody>
      </p:sp>
      <p:sp>
        <p:nvSpPr>
          <p:cNvPr id="9" name="Rounded Rectangle 8"/>
          <p:cNvSpPr/>
          <p:nvPr/>
        </p:nvSpPr>
        <p:spPr>
          <a:xfrm>
            <a:off x="1527175" y="3152775"/>
            <a:ext cx="2682875" cy="219233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000">
                <a:solidFill>
                  <a:srgbClr val="000000"/>
                </a:solidFill>
                <a:latin typeface="Verdana" pitchFamily="34" charset="0"/>
              </a:rPr>
              <a:t>PMBOK, Prince 2, IMPA Baseline, APMBOK, P2M, BS 6079, AGILE, Software Process Models</a:t>
            </a:r>
          </a:p>
        </p:txBody>
      </p:sp>
      <p:sp>
        <p:nvSpPr>
          <p:cNvPr id="10" name="Rounded Rectangle 9"/>
          <p:cNvSpPr/>
          <p:nvPr/>
        </p:nvSpPr>
        <p:spPr>
          <a:xfrm rot="16200000">
            <a:off x="141288" y="4003675"/>
            <a:ext cx="1371600" cy="488950"/>
          </a:xfrm>
          <a:prstGeom prst="roundRect">
            <a:avLst/>
          </a:prstGeom>
          <a:solidFill>
            <a:srgbClr val="4EBAB7"/>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400" dirty="0">
                <a:solidFill>
                  <a:sysClr val="windowText" lastClr="000000"/>
                </a:solidFill>
              </a:rPr>
              <a:t>Examples:</a:t>
            </a:r>
          </a:p>
        </p:txBody>
      </p:sp>
      <p:cxnSp>
        <p:nvCxnSpPr>
          <p:cNvPr id="12" name="Elbow Connector 11"/>
          <p:cNvCxnSpPr>
            <a:stCxn id="6" idx="1"/>
            <a:endCxn id="10" idx="0"/>
          </p:cNvCxnSpPr>
          <p:nvPr/>
        </p:nvCxnSpPr>
        <p:spPr>
          <a:xfrm rot="10800000" flipV="1">
            <a:off x="582613" y="1857375"/>
            <a:ext cx="47625" cy="2390775"/>
          </a:xfrm>
          <a:prstGeom prst="bentConnector3">
            <a:avLst>
              <a:gd name="adj1" fmla="val 816797"/>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5" name="Shape 14"/>
          <p:cNvCxnSpPr>
            <a:stCxn id="10" idx="2"/>
            <a:endCxn id="9" idx="1"/>
          </p:cNvCxnSpPr>
          <p:nvPr/>
        </p:nvCxnSpPr>
        <p:spPr>
          <a:xfrm>
            <a:off x="1071563" y="4248150"/>
            <a:ext cx="455612" cy="0"/>
          </a:xfrm>
          <a:prstGeom prst="bentConnector3">
            <a:avLst>
              <a:gd name="adj1" fmla="val 50000"/>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5075238" y="2854325"/>
            <a:ext cx="3265487" cy="2773363"/>
          </a:xfrm>
          <a:prstGeom prst="roundRect">
            <a:avLst/>
          </a:prstGeom>
          <a:solidFill>
            <a:schemeClr val="accent5"/>
          </a:solidFill>
          <a:ln>
            <a:solidFill>
              <a:srgbClr val="C8976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ysClr val="windowText" lastClr="000000"/>
                </a:solidFill>
              </a:rPr>
              <a:t>Developed in Organizations based on their own specific requirements, policies and environment and may incorporate processes and tools from one or more off-the-shelf standards</a:t>
            </a:r>
          </a:p>
        </p:txBody>
      </p:sp>
      <p:cxnSp>
        <p:nvCxnSpPr>
          <p:cNvPr id="20" name="Elbow Connector 19"/>
          <p:cNvCxnSpPr>
            <a:stCxn id="8" idx="3"/>
            <a:endCxn id="18" idx="3"/>
          </p:cNvCxnSpPr>
          <p:nvPr/>
        </p:nvCxnSpPr>
        <p:spPr>
          <a:xfrm flipH="1">
            <a:off x="8340725" y="1857375"/>
            <a:ext cx="125413" cy="2382838"/>
          </a:xfrm>
          <a:prstGeom prst="bentConnector3">
            <a:avLst>
              <a:gd name="adj1" fmla="val -182779"/>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9" idx="2"/>
            <a:endCxn id="18" idx="2"/>
          </p:cNvCxnSpPr>
          <p:nvPr/>
        </p:nvCxnSpPr>
        <p:spPr>
          <a:xfrm rot="16200000" flipH="1">
            <a:off x="4647406" y="3566320"/>
            <a:ext cx="282575" cy="3840162"/>
          </a:xfrm>
          <a:prstGeom prst="bentConnector3">
            <a:avLst>
              <a:gd name="adj1" fmla="val 230560"/>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4" descr="goal_transparent1"/>
          <p:cNvPicPr>
            <a:picLocks noGrp="1" noChangeAspect="1" noChangeArrowheads="1"/>
          </p:cNvPicPr>
          <p:nvPr>
            <p:ph sz="quarter" idx="4294967295"/>
          </p:nvPr>
        </p:nvPicPr>
        <p:blipFill>
          <a:blip r:embed="rId3" cstate="print"/>
          <a:srcRect/>
          <a:stretch>
            <a:fillRect/>
          </a:stretch>
        </p:blipFill>
        <p:spPr>
          <a:xfrm>
            <a:off x="495300" y="1195388"/>
            <a:ext cx="2155825" cy="1698625"/>
          </a:xfrm>
        </p:spPr>
      </p:pic>
      <p:sp>
        <p:nvSpPr>
          <p:cNvPr id="167939" name="Text Box 5"/>
          <p:cNvSpPr txBox="1">
            <a:spLocks noChangeArrowheads="1"/>
          </p:cNvSpPr>
          <p:nvPr/>
        </p:nvSpPr>
        <p:spPr bwMode="auto">
          <a:xfrm>
            <a:off x="2743200" y="1219200"/>
            <a:ext cx="6016625" cy="1766888"/>
          </a:xfrm>
          <a:prstGeom prst="rect">
            <a:avLst/>
          </a:prstGeom>
          <a:noFill/>
          <a:ln w="9525">
            <a:noFill/>
            <a:miter lim="800000"/>
            <a:headEnd/>
            <a:tailEnd/>
          </a:ln>
        </p:spPr>
        <p:txBody>
          <a:bodyPr>
            <a:spAutoFit/>
          </a:bodyPr>
          <a:lstStyle/>
          <a:p>
            <a:pPr eaLnBrk="1" hangingPunct="1"/>
            <a:r>
              <a:rPr lang="de-DE" sz="2200">
                <a:latin typeface="Arial" pitchFamily="34" charset="0"/>
              </a:rPr>
              <a:t>All projects have one prime goal – for e.g., the development of a new camera, construction of a railway station, regeneration of a derelict neighbourhood, or process re-engineering for a large organization. </a:t>
            </a:r>
          </a:p>
        </p:txBody>
      </p:sp>
      <p:sp>
        <p:nvSpPr>
          <p:cNvPr id="167940" name="Text Box 8"/>
          <p:cNvSpPr txBox="1">
            <a:spLocks noChangeArrowheads="1"/>
          </p:cNvSpPr>
          <p:nvPr/>
        </p:nvSpPr>
        <p:spPr bwMode="auto">
          <a:xfrm>
            <a:off x="363538" y="3198813"/>
            <a:ext cx="8335962" cy="2835275"/>
          </a:xfrm>
          <a:prstGeom prst="rect">
            <a:avLst/>
          </a:prstGeom>
          <a:noFill/>
          <a:ln w="9525">
            <a:noFill/>
            <a:miter lim="800000"/>
            <a:headEnd/>
            <a:tailEnd/>
          </a:ln>
        </p:spPr>
        <p:txBody>
          <a:bodyPr>
            <a:spAutoFit/>
          </a:bodyPr>
          <a:lstStyle/>
          <a:p>
            <a:pPr eaLnBrk="1" hangingPunct="1">
              <a:buFontTx/>
              <a:buChar char="•"/>
            </a:pPr>
            <a:r>
              <a:rPr lang="de-DE" sz="2000">
                <a:latin typeface="Arial" pitchFamily="34" charset="0"/>
              </a:rPr>
              <a:t>The goal must be as specific as possible so that there is no ambiguity about what the project intends to achieve. </a:t>
            </a:r>
          </a:p>
          <a:p>
            <a:pPr eaLnBrk="1" hangingPunct="1">
              <a:buFontTx/>
              <a:buChar char="•"/>
            </a:pPr>
            <a:r>
              <a:rPr lang="de-DE" sz="2000">
                <a:latin typeface="Arial" pitchFamily="34" charset="0"/>
              </a:rPr>
              <a:t>In addition to the prime goal, projects may have subgoals and sub-sidiary goals (objectives). </a:t>
            </a:r>
          </a:p>
          <a:p>
            <a:pPr eaLnBrk="1" hangingPunct="1">
              <a:buFontTx/>
              <a:buChar char="•"/>
            </a:pPr>
            <a:r>
              <a:rPr lang="de-DE" sz="2000">
                <a:latin typeface="Arial" pitchFamily="34" charset="0"/>
              </a:rPr>
              <a:t>The project goal and project deliverables along with all the requirements and specifications, which must be met by the project for it to be considered complete, determine the project‘s scope. </a:t>
            </a:r>
          </a:p>
          <a:p>
            <a:pPr eaLnBrk="1" hangingPunct="1">
              <a:buFontTx/>
              <a:buChar char="•"/>
            </a:pPr>
            <a:r>
              <a:rPr lang="de-DE" sz="2000">
                <a:latin typeface="Arial" pitchFamily="34" charset="0"/>
              </a:rPr>
              <a:t>A project which does not achieve its goal is seen as failed.</a:t>
            </a:r>
            <a:r>
              <a:rPr lang="de-DE" sz="2000" b="1">
                <a:solidFill>
                  <a:schemeClr val="bg1"/>
                </a:solidFill>
                <a:latin typeface="Arial" pitchFamily="34" charset="0"/>
              </a:rPr>
              <a:t>  </a:t>
            </a:r>
            <a:endParaRPr lang="de-DE" sz="2000">
              <a:solidFill>
                <a:schemeClr val="bg1"/>
              </a:solidFill>
              <a:latin typeface="Arial" pitchFamily="34" charset="0"/>
            </a:endParaRPr>
          </a:p>
          <a:p>
            <a:pPr eaLnBrk="1" hangingPunct="1"/>
            <a:endParaRPr lang="de-DE" sz="2000">
              <a:solidFill>
                <a:schemeClr val="bg1"/>
              </a:solidFill>
              <a:latin typeface="Arial" pitchFamily="34" charset="0"/>
            </a:endParaRPr>
          </a:p>
        </p:txBody>
      </p:sp>
      <p:sp>
        <p:nvSpPr>
          <p:cNvPr id="167941" name="Rectangle 2"/>
          <p:cNvSpPr>
            <a:spLocks noGrp="1" noChangeArrowheads="1"/>
          </p:cNvSpPr>
          <p:nvPr>
            <p:ph type="title" sz="quarter" idx="4294967295"/>
          </p:nvPr>
        </p:nvSpPr>
        <p:spPr>
          <a:xfrm>
            <a:off x="457200" y="-1143000"/>
            <a:ext cx="8229600" cy="1143000"/>
          </a:xfrm>
        </p:spPr>
        <p:txBody>
          <a:bodyPr lIns="91440" tIns="45720" rIns="91440" bIns="45720" anchor="ctr"/>
          <a:lstStyle/>
          <a:p>
            <a:pPr eaLnBrk="1" hangingPunct="1"/>
            <a:r>
              <a:rPr lang="de-DE" sz="3200"/>
              <a:t>Project Parameter: Goal</a:t>
            </a:r>
          </a:p>
        </p:txBody>
      </p:sp>
    </p:spTree>
  </p:cSld>
  <p:clrMapOvr>
    <a:masterClrMapping/>
  </p:clrMapOvr>
  <p:transition advClick="0">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Title 1"/>
          <p:cNvSpPr>
            <a:spLocks noGrp="1"/>
          </p:cNvSpPr>
          <p:nvPr>
            <p:ph type="title" idx="4294967295"/>
          </p:nvPr>
        </p:nvSpPr>
        <p:spPr>
          <a:xfrm>
            <a:off x="533400" y="-1143000"/>
            <a:ext cx="8229600" cy="1143000"/>
          </a:xfrm>
        </p:spPr>
        <p:txBody>
          <a:bodyPr lIns="91440" tIns="45720" rIns="91440" bIns="45720" anchor="ctr"/>
          <a:lstStyle/>
          <a:p>
            <a:r>
              <a:rPr lang="de-DE" sz="3200"/>
              <a:t>Managing the Project Involves......</a:t>
            </a:r>
            <a:endParaRPr lang="en-US" sz="3200"/>
          </a:p>
        </p:txBody>
      </p:sp>
      <p:sp>
        <p:nvSpPr>
          <p:cNvPr id="414723" name="Content Placeholder 2"/>
          <p:cNvSpPr>
            <a:spLocks noGrp="1"/>
          </p:cNvSpPr>
          <p:nvPr>
            <p:ph idx="4294967295"/>
          </p:nvPr>
        </p:nvSpPr>
        <p:spPr>
          <a:xfrm>
            <a:off x="533400" y="1219200"/>
            <a:ext cx="8229600" cy="4525963"/>
          </a:xfrm>
        </p:spPr>
        <p:txBody>
          <a:bodyPr lIns="91440" tIns="45720" rIns="91440" bIns="45720"/>
          <a:lstStyle/>
          <a:p>
            <a:pPr>
              <a:lnSpc>
                <a:spcPts val="3300"/>
              </a:lnSpc>
              <a:buClr>
                <a:srgbClr val="FFC000"/>
              </a:buClr>
              <a:buFont typeface="Wingdings" pitchFamily="2" charset="2"/>
              <a:buChar char="§"/>
            </a:pPr>
            <a:r>
              <a:rPr lang="de-DE" sz="2300">
                <a:solidFill>
                  <a:schemeClr val="tx1"/>
                </a:solidFill>
              </a:rPr>
              <a:t>Estimating the scope and work that needs to be performed.</a:t>
            </a:r>
          </a:p>
          <a:p>
            <a:pPr>
              <a:lnSpc>
                <a:spcPts val="3300"/>
              </a:lnSpc>
              <a:buClr>
                <a:srgbClr val="FFC000"/>
              </a:buClr>
              <a:buFont typeface="Wingdings" pitchFamily="2" charset="2"/>
              <a:buChar char="§"/>
            </a:pPr>
            <a:r>
              <a:rPr lang="de-DE" sz="2300">
                <a:solidFill>
                  <a:schemeClr val="tx1"/>
                </a:solidFill>
              </a:rPr>
              <a:t>Developing mechanisms to acquire identified products</a:t>
            </a:r>
          </a:p>
          <a:p>
            <a:pPr>
              <a:lnSpc>
                <a:spcPts val="3300"/>
              </a:lnSpc>
              <a:buClr>
                <a:srgbClr val="FFC000"/>
              </a:buClr>
              <a:buFont typeface="Wingdings" pitchFamily="2" charset="2"/>
              <a:buChar char="§"/>
            </a:pPr>
            <a:r>
              <a:rPr lang="de-DE" sz="2300">
                <a:solidFill>
                  <a:schemeClr val="tx1"/>
                </a:solidFill>
              </a:rPr>
              <a:t>Develop a project plan</a:t>
            </a:r>
          </a:p>
          <a:p>
            <a:pPr>
              <a:lnSpc>
                <a:spcPts val="3300"/>
              </a:lnSpc>
              <a:buClr>
                <a:srgbClr val="FFC000"/>
              </a:buClr>
              <a:buFont typeface="Wingdings" pitchFamily="2" charset="2"/>
              <a:buChar char="§"/>
            </a:pPr>
            <a:r>
              <a:rPr lang="de-DE" sz="2300">
                <a:solidFill>
                  <a:schemeClr val="tx1"/>
                </a:solidFill>
              </a:rPr>
              <a:t>Getting commitments to the plan</a:t>
            </a:r>
          </a:p>
          <a:p>
            <a:pPr>
              <a:lnSpc>
                <a:spcPts val="3300"/>
              </a:lnSpc>
              <a:buClr>
                <a:srgbClr val="FFC000"/>
              </a:buClr>
              <a:buFont typeface="Wingdings" pitchFamily="2" charset="2"/>
              <a:buChar char="§"/>
            </a:pPr>
            <a:r>
              <a:rPr lang="de-DE" sz="2300">
                <a:solidFill>
                  <a:schemeClr val="tx1"/>
                </a:solidFill>
              </a:rPr>
              <a:t>Working with suppliers to acquire identified products</a:t>
            </a:r>
          </a:p>
          <a:p>
            <a:pPr>
              <a:lnSpc>
                <a:spcPts val="3300"/>
              </a:lnSpc>
              <a:buClr>
                <a:srgbClr val="FFC000"/>
              </a:buClr>
              <a:buFont typeface="Wingdings" pitchFamily="2" charset="2"/>
              <a:buChar char="§"/>
            </a:pPr>
            <a:r>
              <a:rPr lang="de-DE" sz="2300">
                <a:solidFill>
                  <a:schemeClr val="tx1"/>
                </a:solidFill>
              </a:rPr>
              <a:t>Monitoring progress against the plan</a:t>
            </a:r>
          </a:p>
          <a:p>
            <a:pPr>
              <a:lnSpc>
                <a:spcPts val="3300"/>
              </a:lnSpc>
              <a:buClr>
                <a:srgbClr val="FFC000"/>
              </a:buClr>
              <a:buFont typeface="Wingdings" pitchFamily="2" charset="2"/>
              <a:buChar char="§"/>
            </a:pPr>
            <a:r>
              <a:rPr lang="de-DE" sz="2300">
                <a:solidFill>
                  <a:schemeClr val="tx1"/>
                </a:solidFill>
              </a:rPr>
              <a:t>Identifying and analyzing risks</a:t>
            </a:r>
          </a:p>
          <a:p>
            <a:pPr>
              <a:lnSpc>
                <a:spcPts val="3300"/>
              </a:lnSpc>
              <a:buClr>
                <a:srgbClr val="FFC000"/>
              </a:buClr>
              <a:buFont typeface="Wingdings" pitchFamily="2" charset="2"/>
              <a:buChar char="§"/>
            </a:pPr>
            <a:r>
              <a:rPr lang="de-DE" sz="2300">
                <a:solidFill>
                  <a:schemeClr val="tx1"/>
                </a:solidFill>
              </a:rPr>
              <a:t>Taking actions to appropriately mitigate risks and issues</a:t>
            </a:r>
          </a:p>
          <a:p>
            <a:pPr>
              <a:lnSpc>
                <a:spcPts val="3300"/>
              </a:lnSpc>
              <a:buClr>
                <a:srgbClr val="FFC000"/>
              </a:buClr>
              <a:buFont typeface="Wingdings" pitchFamily="2" charset="2"/>
              <a:buChar char="§"/>
            </a:pPr>
            <a:r>
              <a:rPr lang="de-DE" sz="2300">
                <a:solidFill>
                  <a:schemeClr val="tx1"/>
                </a:solidFill>
              </a:rPr>
              <a:t>Taking actions to address significant deviations from the plan</a:t>
            </a:r>
          </a:p>
        </p:txBody>
      </p:sp>
      <p:sp>
        <p:nvSpPr>
          <p:cNvPr id="414724" name="Text Box 19"/>
          <p:cNvSpPr txBox="1">
            <a:spLocks noChangeArrowheads="1"/>
          </p:cNvSpPr>
          <p:nvPr/>
        </p:nvSpPr>
        <p:spPr bwMode="auto">
          <a:xfrm>
            <a:off x="276225" y="6019800"/>
            <a:ext cx="8867775" cy="304800"/>
          </a:xfrm>
          <a:prstGeom prst="rect">
            <a:avLst/>
          </a:prstGeom>
          <a:noFill/>
          <a:ln w="9525">
            <a:noFill/>
            <a:miter lim="800000"/>
            <a:headEnd/>
            <a:tailEnd/>
          </a:ln>
        </p:spPr>
        <p:txBody>
          <a:bodyPr>
            <a:spAutoFit/>
          </a:bodyPr>
          <a:lstStyle/>
          <a:p>
            <a:pPr eaLnBrk="1" hangingPunct="1"/>
            <a:r>
              <a:rPr lang="de-DE" sz="1400">
                <a:latin typeface="Arial" pitchFamily="34" charset="0"/>
              </a:rPr>
              <a:t>2004-2005 by Carnegie Mellon University Introduction to CMMI V 1.1</a:t>
            </a:r>
            <a:endParaRPr lang="de-DE" sz="1400">
              <a:solidFill>
                <a:schemeClr val="bg1"/>
              </a:solidFill>
              <a:latin typeface="Arial" pitchFamily="34" charset="0"/>
            </a:endParaRPr>
          </a:p>
        </p:txBody>
      </p:sp>
    </p:spTree>
  </p:cSld>
  <p:clrMapOvr>
    <a:masterClrMapping/>
  </p:clrMapOvr>
  <p:transition advClick="0">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A186019-37C0-4CB7-98E9-27827C2A9963}" type="slidenum">
              <a:rPr lang="en-US"/>
              <a:pPr/>
              <a:t>22</a:t>
            </a:fld>
            <a:endParaRPr lang="en-US"/>
          </a:p>
        </p:txBody>
      </p:sp>
      <p:sp>
        <p:nvSpPr>
          <p:cNvPr id="89090" name="Rectangle 2"/>
          <p:cNvSpPr>
            <a:spLocks noGrp="1" noChangeArrowheads="1"/>
          </p:cNvSpPr>
          <p:nvPr>
            <p:ph type="title"/>
          </p:nvPr>
        </p:nvSpPr>
        <p:spPr>
          <a:xfrm>
            <a:off x="685800" y="762000"/>
            <a:ext cx="7772400" cy="1143000"/>
          </a:xfrm>
        </p:spPr>
        <p:txBody>
          <a:bodyPr/>
          <a:lstStyle/>
          <a:p>
            <a:r>
              <a:rPr lang="en-US"/>
              <a:t>Project Life Cycle</a:t>
            </a:r>
          </a:p>
        </p:txBody>
      </p:sp>
      <p:sp>
        <p:nvSpPr>
          <p:cNvPr id="89091" name="Rectangle 3"/>
          <p:cNvSpPr>
            <a:spLocks noGrp="1" noChangeArrowheads="1"/>
          </p:cNvSpPr>
          <p:nvPr>
            <p:ph type="body" idx="1"/>
          </p:nvPr>
        </p:nvSpPr>
        <p:spPr>
          <a:xfrm>
            <a:off x="457200" y="1935163"/>
            <a:ext cx="8229600" cy="3436937"/>
          </a:xfrm>
        </p:spPr>
        <p:txBody>
          <a:bodyPr/>
          <a:lstStyle/>
          <a:p>
            <a:r>
              <a:rPr lang="en-US"/>
              <a:t>Representative Project Life Cycle (typical)</a:t>
            </a:r>
          </a:p>
          <a:p>
            <a:pPr lvl="1"/>
            <a:r>
              <a:rPr lang="en-US"/>
              <a:t>Initiation/Concept/Feasibility</a:t>
            </a:r>
          </a:p>
          <a:p>
            <a:pPr lvl="1"/>
            <a:r>
              <a:rPr lang="en-US"/>
              <a:t>Planning/Development</a:t>
            </a:r>
          </a:p>
          <a:p>
            <a:pPr lvl="1"/>
            <a:r>
              <a:rPr lang="en-US"/>
              <a:t>Execution/Implementation</a:t>
            </a:r>
          </a:p>
          <a:p>
            <a:pPr lvl="1"/>
            <a:r>
              <a:rPr lang="en-US"/>
              <a:t>Control/Monitoring</a:t>
            </a:r>
          </a:p>
          <a:p>
            <a:pPr lvl="1"/>
            <a:r>
              <a:rPr lang="en-US"/>
              <a:t>Close-out/Termination/Finish</a:t>
            </a:r>
          </a:p>
        </p:txBody>
      </p:sp>
    </p:spTree>
  </p:cSld>
  <p:clrMapOvr>
    <a:masterClrMapping/>
  </p:clrMapOvr>
  <p:transition advClick="0">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idx="4294967295"/>
          </p:nvPr>
        </p:nvSpPr>
        <p:spPr>
          <a:xfrm>
            <a:off x="457200" y="0"/>
            <a:ext cx="8229600" cy="1143000"/>
          </a:xfrm>
        </p:spPr>
        <p:txBody>
          <a:bodyPr/>
          <a:lstStyle/>
          <a:p>
            <a:r>
              <a:rPr lang="en-US" sz="2400"/>
              <a:t>The Five Project Process Groups</a:t>
            </a:r>
          </a:p>
        </p:txBody>
      </p:sp>
      <p:sp>
        <p:nvSpPr>
          <p:cNvPr id="17" name="Rounded Rectangle 16"/>
          <p:cNvSpPr/>
          <p:nvPr/>
        </p:nvSpPr>
        <p:spPr>
          <a:xfrm>
            <a:off x="393700" y="111918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Initiation</a:t>
            </a:r>
          </a:p>
        </p:txBody>
      </p:sp>
      <p:sp>
        <p:nvSpPr>
          <p:cNvPr id="18" name="Rounded Rectangle 17"/>
          <p:cNvSpPr/>
          <p:nvPr/>
        </p:nvSpPr>
        <p:spPr>
          <a:xfrm>
            <a:off x="393700" y="216535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Planning</a:t>
            </a:r>
          </a:p>
        </p:txBody>
      </p:sp>
      <p:sp>
        <p:nvSpPr>
          <p:cNvPr id="19" name="Rounded Rectangle 18"/>
          <p:cNvSpPr/>
          <p:nvPr/>
        </p:nvSpPr>
        <p:spPr>
          <a:xfrm>
            <a:off x="393700" y="3211513"/>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800">
                <a:solidFill>
                  <a:schemeClr val="tx1"/>
                </a:solidFill>
                <a:latin typeface="Verdana" pitchFamily="34" charset="0"/>
              </a:rPr>
              <a:t>Implementation/</a:t>
            </a:r>
          </a:p>
          <a:p>
            <a:pPr algn="ctr" eaLnBrk="1" hangingPunct="1"/>
            <a:r>
              <a:rPr lang="en-US" sz="1800">
                <a:solidFill>
                  <a:schemeClr val="tx1"/>
                </a:solidFill>
                <a:latin typeface="Verdana" pitchFamily="34" charset="0"/>
              </a:rPr>
              <a:t>Execution</a:t>
            </a:r>
          </a:p>
        </p:txBody>
      </p:sp>
      <p:sp>
        <p:nvSpPr>
          <p:cNvPr id="147462" name="TextBox 32"/>
          <p:cNvSpPr txBox="1">
            <a:spLocks noChangeArrowheads="1"/>
          </p:cNvSpPr>
          <p:nvPr/>
        </p:nvSpPr>
        <p:spPr bwMode="auto">
          <a:xfrm>
            <a:off x="3862388" y="1243013"/>
            <a:ext cx="4981575" cy="646112"/>
          </a:xfrm>
          <a:prstGeom prst="rect">
            <a:avLst/>
          </a:prstGeom>
          <a:noFill/>
          <a:ln w="9525">
            <a:noFill/>
            <a:miter lim="800000"/>
            <a:headEnd/>
            <a:tailEnd/>
          </a:ln>
        </p:spPr>
        <p:txBody>
          <a:bodyPr>
            <a:spAutoFit/>
          </a:bodyPr>
          <a:lstStyle/>
          <a:p>
            <a:pPr eaLnBrk="1" hangingPunct="1"/>
            <a:r>
              <a:rPr lang="en-US" sz="1800">
                <a:solidFill>
                  <a:schemeClr val="bg1"/>
                </a:solidFill>
                <a:latin typeface="Arial" pitchFamily="34" charset="0"/>
              </a:rPr>
              <a:t>Defines and authorizes the project (or a phase of the project).</a:t>
            </a:r>
          </a:p>
        </p:txBody>
      </p:sp>
      <p:sp>
        <p:nvSpPr>
          <p:cNvPr id="147463" name="TextBox 34"/>
          <p:cNvSpPr txBox="1">
            <a:spLocks noChangeArrowheads="1"/>
          </p:cNvSpPr>
          <p:nvPr/>
        </p:nvSpPr>
        <p:spPr bwMode="auto">
          <a:xfrm>
            <a:off x="3862388" y="2284413"/>
            <a:ext cx="4981575" cy="646112"/>
          </a:xfrm>
          <a:prstGeom prst="rect">
            <a:avLst/>
          </a:prstGeom>
          <a:noFill/>
          <a:ln w="9525">
            <a:noFill/>
            <a:miter lim="800000"/>
            <a:headEnd/>
            <a:tailEnd/>
          </a:ln>
        </p:spPr>
        <p:txBody>
          <a:bodyPr>
            <a:spAutoFit/>
          </a:bodyPr>
          <a:lstStyle/>
          <a:p>
            <a:pPr eaLnBrk="1" hangingPunct="1"/>
            <a:r>
              <a:rPr lang="en-US" sz="1800">
                <a:solidFill>
                  <a:schemeClr val="bg1"/>
                </a:solidFill>
                <a:latin typeface="Arial" pitchFamily="34" charset="0"/>
              </a:rPr>
              <a:t>Refines the project goal, scope, requirements etc. and develops the project master plan. </a:t>
            </a:r>
          </a:p>
        </p:txBody>
      </p:sp>
      <p:sp>
        <p:nvSpPr>
          <p:cNvPr id="147464" name="TextBox 36"/>
          <p:cNvSpPr txBox="1">
            <a:spLocks noChangeArrowheads="1"/>
          </p:cNvSpPr>
          <p:nvPr/>
        </p:nvSpPr>
        <p:spPr bwMode="auto">
          <a:xfrm>
            <a:off x="3862388" y="3198813"/>
            <a:ext cx="4981575" cy="923925"/>
          </a:xfrm>
          <a:prstGeom prst="rect">
            <a:avLst/>
          </a:prstGeom>
          <a:noFill/>
          <a:ln w="9525">
            <a:noFill/>
            <a:miter lim="800000"/>
            <a:headEnd/>
            <a:tailEnd/>
          </a:ln>
        </p:spPr>
        <p:txBody>
          <a:bodyPr>
            <a:spAutoFit/>
          </a:bodyPr>
          <a:lstStyle/>
          <a:p>
            <a:pPr eaLnBrk="1" hangingPunct="1"/>
            <a:r>
              <a:rPr lang="en-US" sz="1800">
                <a:solidFill>
                  <a:schemeClr val="bg1"/>
                </a:solidFill>
                <a:latin typeface="Arial" pitchFamily="34" charset="0"/>
              </a:rPr>
              <a:t>Brings together all required resources to undertake the project in accordance with the master plan. </a:t>
            </a:r>
          </a:p>
        </p:txBody>
      </p:sp>
      <p:sp>
        <p:nvSpPr>
          <p:cNvPr id="43" name="Right Arrow 42"/>
          <p:cNvSpPr/>
          <p:nvPr/>
        </p:nvSpPr>
        <p:spPr>
          <a:xfrm>
            <a:off x="3325813" y="1301750"/>
            <a:ext cx="442912"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sp>
        <p:nvSpPr>
          <p:cNvPr id="45" name="Right Arrow 44"/>
          <p:cNvSpPr/>
          <p:nvPr/>
        </p:nvSpPr>
        <p:spPr>
          <a:xfrm>
            <a:off x="3357563" y="2347913"/>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sp>
        <p:nvSpPr>
          <p:cNvPr id="46" name="Right Arrow 45"/>
          <p:cNvSpPr/>
          <p:nvPr/>
        </p:nvSpPr>
        <p:spPr>
          <a:xfrm>
            <a:off x="3357563" y="3394075"/>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sp>
        <p:nvSpPr>
          <p:cNvPr id="21" name="Rounded Rectangle 20"/>
          <p:cNvSpPr/>
          <p:nvPr/>
        </p:nvSpPr>
        <p:spPr>
          <a:xfrm>
            <a:off x="404813" y="529113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Closure</a:t>
            </a:r>
          </a:p>
        </p:txBody>
      </p:sp>
      <p:sp>
        <p:nvSpPr>
          <p:cNvPr id="147469" name="TextBox 38"/>
          <p:cNvSpPr txBox="1">
            <a:spLocks noChangeArrowheads="1"/>
          </p:cNvSpPr>
          <p:nvPr/>
        </p:nvSpPr>
        <p:spPr bwMode="auto">
          <a:xfrm>
            <a:off x="3886200" y="5257800"/>
            <a:ext cx="4981575" cy="923925"/>
          </a:xfrm>
          <a:prstGeom prst="rect">
            <a:avLst/>
          </a:prstGeom>
          <a:noFill/>
          <a:ln w="9525">
            <a:noFill/>
            <a:miter lim="800000"/>
            <a:headEnd/>
            <a:tailEnd/>
          </a:ln>
        </p:spPr>
        <p:txBody>
          <a:bodyPr>
            <a:spAutoFit/>
          </a:bodyPr>
          <a:lstStyle/>
          <a:p>
            <a:pPr eaLnBrk="1" hangingPunct="1"/>
            <a:r>
              <a:rPr lang="en-US" sz="1800">
                <a:solidFill>
                  <a:schemeClr val="bg1"/>
                </a:solidFill>
                <a:latin typeface="Arial" pitchFamily="34" charset="0"/>
              </a:rPr>
              <a:t>Formalizes acceptance of the project output by the project customer and brings the project to its end. </a:t>
            </a:r>
          </a:p>
        </p:txBody>
      </p:sp>
      <p:sp>
        <p:nvSpPr>
          <p:cNvPr id="47" name="Right Arrow 46"/>
          <p:cNvSpPr/>
          <p:nvPr/>
        </p:nvSpPr>
        <p:spPr>
          <a:xfrm>
            <a:off x="3381375" y="5462588"/>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sp>
        <p:nvSpPr>
          <p:cNvPr id="20" name="Rounded Rectangle 19"/>
          <p:cNvSpPr/>
          <p:nvPr/>
        </p:nvSpPr>
        <p:spPr>
          <a:xfrm>
            <a:off x="457200" y="42672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Monitoring, Evaluation &amp; Control</a:t>
            </a:r>
          </a:p>
        </p:txBody>
      </p:sp>
      <p:sp>
        <p:nvSpPr>
          <p:cNvPr id="147472" name="TextBox 40"/>
          <p:cNvSpPr txBox="1">
            <a:spLocks noChangeArrowheads="1"/>
          </p:cNvSpPr>
          <p:nvPr/>
        </p:nvSpPr>
        <p:spPr bwMode="auto">
          <a:xfrm>
            <a:off x="3925888" y="4157663"/>
            <a:ext cx="4981575" cy="915987"/>
          </a:xfrm>
          <a:prstGeom prst="rect">
            <a:avLst/>
          </a:prstGeom>
          <a:noFill/>
          <a:ln w="9525">
            <a:noFill/>
            <a:miter lim="800000"/>
            <a:headEnd/>
            <a:tailEnd/>
          </a:ln>
        </p:spPr>
        <p:txBody>
          <a:bodyPr>
            <a:spAutoFit/>
          </a:bodyPr>
          <a:lstStyle/>
          <a:p>
            <a:pPr eaLnBrk="1" hangingPunct="1"/>
            <a:r>
              <a:rPr lang="en-US" sz="1800">
                <a:solidFill>
                  <a:schemeClr val="bg1"/>
                </a:solidFill>
                <a:latin typeface="Arial" pitchFamily="34" charset="0"/>
              </a:rPr>
              <a:t>Monitors the project to identify and assess shortfalls and variances and initiate corrective action if needed. </a:t>
            </a:r>
          </a:p>
        </p:txBody>
      </p:sp>
      <p:sp>
        <p:nvSpPr>
          <p:cNvPr id="49" name="Right Arrow 48"/>
          <p:cNvSpPr/>
          <p:nvPr/>
        </p:nvSpPr>
        <p:spPr>
          <a:xfrm>
            <a:off x="3416300" y="4298950"/>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spTree>
  </p:cSld>
  <p:clrMapOvr>
    <a:masterClrMapping/>
  </p:clrMapOvr>
  <p:transition advClick="0">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1B030EED-AE41-4608-83A8-6183DFDB782B}" type="slidenum">
              <a:rPr lang="en-US"/>
              <a:pPr/>
              <a:t>24</a:t>
            </a:fld>
            <a:endParaRPr lang="en-US"/>
          </a:p>
        </p:txBody>
      </p:sp>
      <p:sp>
        <p:nvSpPr>
          <p:cNvPr id="78850" name="Rectangle 2"/>
          <p:cNvSpPr>
            <a:spLocks noGrp="1" noChangeArrowheads="1"/>
          </p:cNvSpPr>
          <p:nvPr>
            <p:ph type="title"/>
          </p:nvPr>
        </p:nvSpPr>
        <p:spPr>
          <a:xfrm>
            <a:off x="677863" y="762000"/>
            <a:ext cx="7772400" cy="1143000"/>
          </a:xfrm>
        </p:spPr>
        <p:txBody>
          <a:bodyPr/>
          <a:lstStyle/>
          <a:p>
            <a:r>
              <a:rPr lang="en-US"/>
              <a:t>Project Management Processes</a:t>
            </a:r>
          </a:p>
        </p:txBody>
      </p:sp>
      <p:sp>
        <p:nvSpPr>
          <p:cNvPr id="78851" name="Rectangle 3"/>
          <p:cNvSpPr>
            <a:spLocks noChangeArrowheads="1"/>
          </p:cNvSpPr>
          <p:nvPr/>
        </p:nvSpPr>
        <p:spPr bwMode="auto">
          <a:xfrm>
            <a:off x="533400" y="1981200"/>
            <a:ext cx="7848600" cy="4114800"/>
          </a:xfrm>
          <a:prstGeom prst="rect">
            <a:avLst/>
          </a:prstGeom>
          <a:noFill/>
          <a:ln w="12700">
            <a:noFill/>
            <a:miter lim="800000"/>
            <a:headEnd/>
            <a:tailEnd/>
          </a:ln>
          <a:effectLst/>
        </p:spPr>
        <p:txBody>
          <a:bodyPr lIns="90488" tIns="44450" rIns="90488" bIns="44450"/>
          <a:lstStyle/>
          <a:p>
            <a:pPr marL="342900" indent="-342900">
              <a:spcBef>
                <a:spcPct val="20000"/>
              </a:spcBef>
              <a:buClr>
                <a:schemeClr val="tx2"/>
              </a:buClr>
              <a:buFont typeface="EDS" charset="0"/>
              <a:buChar char="»"/>
            </a:pPr>
            <a:r>
              <a:rPr lang="en-US" sz="2000">
                <a:latin typeface="Arial" pitchFamily="34" charset="0"/>
              </a:rPr>
              <a:t>PM processes are divided into five phases or process groups</a:t>
            </a:r>
          </a:p>
        </p:txBody>
      </p:sp>
      <p:sp useBgFill="1">
        <p:nvSpPr>
          <p:cNvPr id="78852" name="Oval 4"/>
          <p:cNvSpPr>
            <a:spLocks noChangeArrowheads="1"/>
          </p:cNvSpPr>
          <p:nvPr/>
        </p:nvSpPr>
        <p:spPr bwMode="auto">
          <a:xfrm>
            <a:off x="1143000" y="2667000"/>
            <a:ext cx="1681163"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Initiating</a:t>
            </a:r>
          </a:p>
          <a:p>
            <a:pPr algn="ctr"/>
            <a:r>
              <a:rPr lang="en-US" b="1">
                <a:latin typeface="Arial" pitchFamily="34" charset="0"/>
              </a:rPr>
              <a:t>Processes</a:t>
            </a:r>
          </a:p>
        </p:txBody>
      </p:sp>
      <p:sp useBgFill="1">
        <p:nvSpPr>
          <p:cNvPr id="78853" name="Oval 5"/>
          <p:cNvSpPr>
            <a:spLocks noChangeArrowheads="1"/>
          </p:cNvSpPr>
          <p:nvPr/>
        </p:nvSpPr>
        <p:spPr bwMode="auto">
          <a:xfrm>
            <a:off x="4467225" y="5568950"/>
            <a:ext cx="1682750"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Closing</a:t>
            </a:r>
          </a:p>
          <a:p>
            <a:pPr algn="ctr"/>
            <a:r>
              <a:rPr lang="en-US" b="1">
                <a:latin typeface="Arial" pitchFamily="34" charset="0"/>
              </a:rPr>
              <a:t>Processes</a:t>
            </a:r>
          </a:p>
        </p:txBody>
      </p:sp>
      <p:sp useBgFill="1">
        <p:nvSpPr>
          <p:cNvPr id="78854" name="Oval 6"/>
          <p:cNvSpPr>
            <a:spLocks noChangeArrowheads="1"/>
          </p:cNvSpPr>
          <p:nvPr/>
        </p:nvSpPr>
        <p:spPr bwMode="auto">
          <a:xfrm>
            <a:off x="2435225" y="4121150"/>
            <a:ext cx="1817688" cy="12065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Controlling</a:t>
            </a:r>
          </a:p>
          <a:p>
            <a:pPr algn="ctr"/>
            <a:r>
              <a:rPr lang="en-US" b="1">
                <a:latin typeface="Arial" pitchFamily="34" charset="0"/>
              </a:rPr>
              <a:t>Processes</a:t>
            </a:r>
          </a:p>
        </p:txBody>
      </p:sp>
      <p:sp useBgFill="1">
        <p:nvSpPr>
          <p:cNvPr id="78855" name="Oval 7"/>
          <p:cNvSpPr>
            <a:spLocks noChangeArrowheads="1"/>
          </p:cNvSpPr>
          <p:nvPr/>
        </p:nvSpPr>
        <p:spPr bwMode="auto">
          <a:xfrm>
            <a:off x="6161088" y="4349750"/>
            <a:ext cx="1817687" cy="12827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Executing</a:t>
            </a:r>
          </a:p>
          <a:p>
            <a:pPr algn="ctr"/>
            <a:r>
              <a:rPr lang="en-US" b="1">
                <a:latin typeface="Arial" pitchFamily="34" charset="0"/>
              </a:rPr>
              <a:t>Processes</a:t>
            </a:r>
          </a:p>
        </p:txBody>
      </p:sp>
      <p:sp useBgFill="1">
        <p:nvSpPr>
          <p:cNvPr id="78856" name="Oval 8"/>
          <p:cNvSpPr>
            <a:spLocks noChangeArrowheads="1"/>
          </p:cNvSpPr>
          <p:nvPr/>
        </p:nvSpPr>
        <p:spPr bwMode="auto">
          <a:xfrm>
            <a:off x="4670425" y="2673350"/>
            <a:ext cx="1682750"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Planning</a:t>
            </a:r>
          </a:p>
          <a:p>
            <a:pPr algn="ctr"/>
            <a:r>
              <a:rPr lang="en-US" b="1">
                <a:latin typeface="Arial" pitchFamily="34" charset="0"/>
              </a:rPr>
              <a:t>Processes</a:t>
            </a:r>
          </a:p>
        </p:txBody>
      </p:sp>
      <p:sp>
        <p:nvSpPr>
          <p:cNvPr id="78857" name="Line 9"/>
          <p:cNvSpPr>
            <a:spLocks noChangeShapeType="1"/>
          </p:cNvSpPr>
          <p:nvPr/>
        </p:nvSpPr>
        <p:spPr bwMode="auto">
          <a:xfrm>
            <a:off x="2974975" y="3200400"/>
            <a:ext cx="1622425" cy="0"/>
          </a:xfrm>
          <a:prstGeom prst="line">
            <a:avLst/>
          </a:prstGeom>
          <a:noFill/>
          <a:ln w="50800">
            <a:solidFill>
              <a:schemeClr val="tx1"/>
            </a:solidFill>
            <a:round/>
            <a:headEnd/>
            <a:tailEnd type="triangle" w="med" len="med"/>
          </a:ln>
          <a:effectLst/>
        </p:spPr>
        <p:txBody>
          <a:bodyPr wrap="none" anchor="ctr"/>
          <a:lstStyle/>
          <a:p>
            <a:endParaRPr lang="en-US"/>
          </a:p>
        </p:txBody>
      </p:sp>
      <p:sp>
        <p:nvSpPr>
          <p:cNvPr id="78858" name="Line 10"/>
          <p:cNvSpPr>
            <a:spLocks noChangeShapeType="1"/>
          </p:cNvSpPr>
          <p:nvPr/>
        </p:nvSpPr>
        <p:spPr bwMode="auto">
          <a:xfrm>
            <a:off x="4464050" y="4724400"/>
            <a:ext cx="1624013" cy="0"/>
          </a:xfrm>
          <a:prstGeom prst="line">
            <a:avLst/>
          </a:prstGeom>
          <a:noFill/>
          <a:ln w="50800">
            <a:solidFill>
              <a:schemeClr val="tx1"/>
            </a:solidFill>
            <a:round/>
            <a:headEnd type="triangle" w="med" len="med"/>
            <a:tailEnd/>
          </a:ln>
          <a:effectLst/>
        </p:spPr>
        <p:txBody>
          <a:bodyPr wrap="none" anchor="ctr"/>
          <a:lstStyle/>
          <a:p>
            <a:endParaRPr lang="en-US"/>
          </a:p>
        </p:txBody>
      </p:sp>
      <p:sp>
        <p:nvSpPr>
          <p:cNvPr id="78859" name="Line 11"/>
          <p:cNvSpPr>
            <a:spLocks noChangeShapeType="1"/>
          </p:cNvSpPr>
          <p:nvPr/>
        </p:nvSpPr>
        <p:spPr bwMode="auto">
          <a:xfrm>
            <a:off x="4464050" y="5029200"/>
            <a:ext cx="1624013" cy="0"/>
          </a:xfrm>
          <a:prstGeom prst="line">
            <a:avLst/>
          </a:prstGeom>
          <a:noFill/>
          <a:ln w="50800">
            <a:solidFill>
              <a:schemeClr val="tx1"/>
            </a:solidFill>
            <a:round/>
            <a:headEnd/>
            <a:tailEnd type="triangle" w="med" len="med"/>
          </a:ln>
          <a:effectLst/>
        </p:spPr>
        <p:txBody>
          <a:bodyPr wrap="none" anchor="ctr"/>
          <a:lstStyle/>
          <a:p>
            <a:endParaRPr lang="en-US"/>
          </a:p>
        </p:txBody>
      </p:sp>
      <p:sp>
        <p:nvSpPr>
          <p:cNvPr id="78860" name="Line 12"/>
          <p:cNvSpPr>
            <a:spLocks noChangeShapeType="1"/>
          </p:cNvSpPr>
          <p:nvPr/>
        </p:nvSpPr>
        <p:spPr bwMode="auto">
          <a:xfrm>
            <a:off x="6496050" y="3355975"/>
            <a:ext cx="674688" cy="911225"/>
          </a:xfrm>
          <a:prstGeom prst="line">
            <a:avLst/>
          </a:prstGeom>
          <a:noFill/>
          <a:ln w="50800">
            <a:solidFill>
              <a:schemeClr val="tx1"/>
            </a:solidFill>
            <a:round/>
            <a:headEnd/>
            <a:tailEnd type="triangle" w="med" len="med"/>
          </a:ln>
          <a:effectLst/>
        </p:spPr>
        <p:txBody>
          <a:bodyPr wrap="none" anchor="ctr"/>
          <a:lstStyle/>
          <a:p>
            <a:endParaRPr lang="en-US"/>
          </a:p>
        </p:txBody>
      </p:sp>
      <p:sp>
        <p:nvSpPr>
          <p:cNvPr id="78861" name="Line 13"/>
          <p:cNvSpPr>
            <a:spLocks noChangeShapeType="1"/>
          </p:cNvSpPr>
          <p:nvPr/>
        </p:nvSpPr>
        <p:spPr bwMode="auto">
          <a:xfrm>
            <a:off x="3381375" y="5489575"/>
            <a:ext cx="1012825" cy="530225"/>
          </a:xfrm>
          <a:prstGeom prst="line">
            <a:avLst/>
          </a:prstGeom>
          <a:noFill/>
          <a:ln w="50800">
            <a:solidFill>
              <a:schemeClr val="tx1"/>
            </a:solidFill>
            <a:round/>
            <a:headEnd/>
            <a:tailEnd type="triangle" w="med" len="med"/>
          </a:ln>
          <a:effectLst/>
        </p:spPr>
        <p:txBody>
          <a:bodyPr wrap="none" anchor="ctr"/>
          <a:lstStyle/>
          <a:p>
            <a:endParaRPr lang="en-US"/>
          </a:p>
        </p:txBody>
      </p:sp>
      <p:sp>
        <p:nvSpPr>
          <p:cNvPr id="78862" name="Line 14"/>
          <p:cNvSpPr>
            <a:spLocks noChangeShapeType="1"/>
          </p:cNvSpPr>
          <p:nvPr/>
        </p:nvSpPr>
        <p:spPr bwMode="auto">
          <a:xfrm rot="-5400000">
            <a:off x="4083844" y="3558381"/>
            <a:ext cx="758825" cy="811213"/>
          </a:xfrm>
          <a:prstGeom prst="line">
            <a:avLst/>
          </a:prstGeom>
          <a:noFill/>
          <a:ln w="50800">
            <a:solidFill>
              <a:schemeClr val="tx1"/>
            </a:solidFill>
            <a:round/>
            <a:headEnd/>
            <a:tailEnd type="triangle" w="med" len="med"/>
          </a:ln>
          <a:effectLst/>
        </p:spPr>
        <p:txBody>
          <a:bodyPr wrap="none" anchor="ctr"/>
          <a:lstStyle/>
          <a:p>
            <a:endParaRPr lang="en-US"/>
          </a:p>
        </p:txBody>
      </p:sp>
      <p:sp>
        <p:nvSpPr>
          <p:cNvPr id="78863" name="Text Box 15"/>
          <p:cNvSpPr txBox="1">
            <a:spLocks noChangeArrowheads="1"/>
          </p:cNvSpPr>
          <p:nvPr/>
        </p:nvSpPr>
        <p:spPr bwMode="auto">
          <a:xfrm>
            <a:off x="990600" y="5867400"/>
            <a:ext cx="2420938" cy="336550"/>
          </a:xfrm>
          <a:prstGeom prst="rect">
            <a:avLst/>
          </a:prstGeom>
          <a:noFill/>
          <a:ln w="12700">
            <a:noFill/>
            <a:miter lim="800000"/>
            <a:headEnd/>
            <a:tailEnd/>
          </a:ln>
          <a:effectLst/>
        </p:spPr>
        <p:txBody>
          <a:bodyPr wrap="none">
            <a:spAutoFit/>
          </a:bodyPr>
          <a:lstStyle/>
          <a:p>
            <a:r>
              <a:rPr lang="en-US" sz="1600"/>
              <a:t>Professional Responsibility</a:t>
            </a:r>
          </a:p>
        </p:txBody>
      </p:sp>
    </p:spTree>
  </p:cSld>
  <p:clrMapOvr>
    <a:masterClrMapping/>
  </p:clrMapOvr>
  <p:transition advClick="0">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2E96C316-53DD-4D6D-AED9-1FF3B4FDAB8F}" type="slidenum">
              <a:rPr lang="en-US"/>
              <a:pPr/>
              <a:t>25</a:t>
            </a:fld>
            <a:endParaRPr lang="en-US"/>
          </a:p>
        </p:txBody>
      </p:sp>
      <p:sp>
        <p:nvSpPr>
          <p:cNvPr id="101378" name="Rectangle 2"/>
          <p:cNvSpPr>
            <a:spLocks noGrp="1" noChangeArrowheads="1"/>
          </p:cNvSpPr>
          <p:nvPr>
            <p:ph type="title"/>
          </p:nvPr>
        </p:nvSpPr>
        <p:spPr>
          <a:xfrm>
            <a:off x="685800" y="762000"/>
            <a:ext cx="7772400" cy="1143000"/>
          </a:xfrm>
        </p:spPr>
        <p:txBody>
          <a:bodyPr/>
          <a:lstStyle/>
          <a:p>
            <a:r>
              <a:rPr lang="en-US"/>
              <a:t>Project Life Cycle</a:t>
            </a:r>
          </a:p>
        </p:txBody>
      </p:sp>
      <p:sp>
        <p:nvSpPr>
          <p:cNvPr id="101379" name="Line 3"/>
          <p:cNvSpPr>
            <a:spLocks noChangeShapeType="1"/>
          </p:cNvSpPr>
          <p:nvPr/>
        </p:nvSpPr>
        <p:spPr bwMode="auto">
          <a:xfrm>
            <a:off x="1143000" y="2362200"/>
            <a:ext cx="1588" cy="2971800"/>
          </a:xfrm>
          <a:prstGeom prst="line">
            <a:avLst/>
          </a:prstGeom>
          <a:noFill/>
          <a:ln w="12700">
            <a:solidFill>
              <a:schemeClr val="tx1"/>
            </a:solidFill>
            <a:round/>
            <a:headEnd/>
            <a:tailEnd/>
          </a:ln>
          <a:effectLst/>
        </p:spPr>
        <p:txBody>
          <a:bodyPr/>
          <a:lstStyle/>
          <a:p>
            <a:endParaRPr lang="en-US"/>
          </a:p>
        </p:txBody>
      </p:sp>
      <p:sp>
        <p:nvSpPr>
          <p:cNvPr id="101380" name="Line 4"/>
          <p:cNvSpPr>
            <a:spLocks noChangeShapeType="1"/>
          </p:cNvSpPr>
          <p:nvPr/>
        </p:nvSpPr>
        <p:spPr bwMode="auto">
          <a:xfrm>
            <a:off x="1143000" y="5334000"/>
            <a:ext cx="6553200" cy="0"/>
          </a:xfrm>
          <a:prstGeom prst="line">
            <a:avLst/>
          </a:prstGeom>
          <a:noFill/>
          <a:ln w="12700">
            <a:solidFill>
              <a:schemeClr val="tx1"/>
            </a:solidFill>
            <a:round/>
            <a:headEnd/>
            <a:tailEnd/>
          </a:ln>
          <a:effectLst/>
        </p:spPr>
        <p:txBody>
          <a:bodyPr/>
          <a:lstStyle/>
          <a:p>
            <a:endParaRPr lang="en-US"/>
          </a:p>
        </p:txBody>
      </p:sp>
      <p:sp>
        <p:nvSpPr>
          <p:cNvPr id="101381" name="Freeform 5"/>
          <p:cNvSpPr>
            <a:spLocks/>
          </p:cNvSpPr>
          <p:nvPr/>
        </p:nvSpPr>
        <p:spPr bwMode="auto">
          <a:xfrm>
            <a:off x="1524000" y="2667000"/>
            <a:ext cx="4572000" cy="2438400"/>
          </a:xfrm>
          <a:custGeom>
            <a:avLst/>
            <a:gdLst/>
            <a:ahLst/>
            <a:cxnLst>
              <a:cxn ang="0">
                <a:pos x="0" y="1392"/>
              </a:cxn>
              <a:cxn ang="0">
                <a:pos x="1200" y="1200"/>
              </a:cxn>
              <a:cxn ang="0">
                <a:pos x="2112" y="48"/>
              </a:cxn>
              <a:cxn ang="0">
                <a:pos x="3408" y="1488"/>
              </a:cxn>
            </a:cxnLst>
            <a:rect l="0" t="0" r="r" b="b"/>
            <a:pathLst>
              <a:path w="3408" h="1488">
                <a:moveTo>
                  <a:pt x="0" y="1392"/>
                </a:moveTo>
                <a:cubicBezTo>
                  <a:pt x="424" y="1408"/>
                  <a:pt x="848" y="1424"/>
                  <a:pt x="1200" y="1200"/>
                </a:cubicBezTo>
                <a:cubicBezTo>
                  <a:pt x="1552" y="976"/>
                  <a:pt x="1744" y="0"/>
                  <a:pt x="2112" y="48"/>
                </a:cubicBezTo>
                <a:cubicBezTo>
                  <a:pt x="2480" y="96"/>
                  <a:pt x="3176" y="1240"/>
                  <a:pt x="3408" y="1488"/>
                </a:cubicBezTo>
              </a:path>
            </a:pathLst>
          </a:custGeom>
          <a:noFill/>
          <a:ln w="12700" cap="flat" cmpd="sng">
            <a:solidFill>
              <a:schemeClr val="tx1"/>
            </a:solidFill>
            <a:prstDash val="solid"/>
            <a:round/>
            <a:headEnd type="none" w="med" len="med"/>
            <a:tailEnd type="none" w="med" len="med"/>
          </a:ln>
          <a:effectLst/>
        </p:spPr>
        <p:txBody>
          <a:bodyPr/>
          <a:lstStyle/>
          <a:p>
            <a:endParaRPr lang="en-US"/>
          </a:p>
        </p:txBody>
      </p:sp>
      <p:sp>
        <p:nvSpPr>
          <p:cNvPr id="101382" name="Text Box 6"/>
          <p:cNvSpPr txBox="1">
            <a:spLocks noChangeArrowheads="1"/>
          </p:cNvSpPr>
          <p:nvPr/>
        </p:nvSpPr>
        <p:spPr bwMode="auto">
          <a:xfrm>
            <a:off x="517525" y="5603875"/>
            <a:ext cx="6753225" cy="822325"/>
          </a:xfrm>
          <a:prstGeom prst="rect">
            <a:avLst/>
          </a:prstGeom>
          <a:noFill/>
          <a:ln w="12700">
            <a:noFill/>
            <a:miter lim="800000"/>
            <a:headEnd/>
            <a:tailEnd/>
          </a:ln>
          <a:effectLst/>
        </p:spPr>
        <p:txBody>
          <a:bodyPr wrap="none">
            <a:spAutoFit/>
          </a:bodyPr>
          <a:lstStyle/>
          <a:p>
            <a:r>
              <a:rPr lang="en-US"/>
              <a:t>Initiation	Planning	Execution	Closeout</a:t>
            </a:r>
          </a:p>
          <a:p>
            <a:r>
              <a:rPr lang="en-US"/>
              <a:t>				Control</a:t>
            </a:r>
          </a:p>
        </p:txBody>
      </p:sp>
      <p:sp>
        <p:nvSpPr>
          <p:cNvPr id="101383" name="Text Box 7"/>
          <p:cNvSpPr txBox="1">
            <a:spLocks noChangeArrowheads="1"/>
          </p:cNvSpPr>
          <p:nvPr/>
        </p:nvSpPr>
        <p:spPr bwMode="auto">
          <a:xfrm>
            <a:off x="6096000" y="2743200"/>
            <a:ext cx="2273300" cy="822325"/>
          </a:xfrm>
          <a:prstGeom prst="rect">
            <a:avLst/>
          </a:prstGeom>
          <a:noFill/>
          <a:ln w="12700">
            <a:noFill/>
            <a:miter lim="800000"/>
            <a:headEnd/>
            <a:tailEnd/>
          </a:ln>
          <a:effectLst/>
        </p:spPr>
        <p:txBody>
          <a:bodyPr wrap="none">
            <a:spAutoFit/>
          </a:bodyPr>
          <a:lstStyle/>
          <a:p>
            <a:r>
              <a:rPr lang="en-US"/>
              <a:t>Project Cost and </a:t>
            </a:r>
          </a:p>
          <a:p>
            <a:r>
              <a:rPr lang="en-US"/>
              <a:t>Project Staffing</a:t>
            </a:r>
          </a:p>
        </p:txBody>
      </p:sp>
    </p:spTree>
  </p:cSld>
  <p:clrMapOvr>
    <a:masterClrMapping/>
  </p:clrMapOvr>
  <p:transition advClick="0">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7B4197A-04FF-452D-A4E0-B970F8BF7665}" type="slidenum">
              <a:rPr lang="en-US"/>
              <a:pPr/>
              <a:t>26</a:t>
            </a:fld>
            <a:endParaRPr lang="en-US"/>
          </a:p>
        </p:txBody>
      </p:sp>
      <p:sp>
        <p:nvSpPr>
          <p:cNvPr id="122882" name="Rectangle 2"/>
          <p:cNvSpPr>
            <a:spLocks noChangeArrowheads="1"/>
          </p:cNvSpPr>
          <p:nvPr/>
        </p:nvSpPr>
        <p:spPr bwMode="auto">
          <a:xfrm>
            <a:off x="677863" y="762000"/>
            <a:ext cx="7772400" cy="1143000"/>
          </a:xfrm>
          <a:prstGeom prst="rect">
            <a:avLst/>
          </a:prstGeom>
          <a:noFill/>
          <a:ln w="12700">
            <a:noFill/>
            <a:miter lim="800000"/>
            <a:headEnd/>
            <a:tailEnd/>
          </a:ln>
          <a:effectLst/>
        </p:spPr>
        <p:txBody>
          <a:bodyPr lIns="90488" tIns="44450" rIns="90488" bIns="44450" anchor="b"/>
          <a:lstStyle/>
          <a:p>
            <a:pPr algn="ctr"/>
            <a:r>
              <a:rPr lang="en-US" sz="4000">
                <a:solidFill>
                  <a:schemeClr val="tx2"/>
                </a:solidFill>
              </a:rPr>
              <a:t>Introduction to Project Management</a:t>
            </a:r>
            <a:endParaRPr lang="en-US" sz="4400">
              <a:solidFill>
                <a:schemeClr val="tx2"/>
              </a:solidFill>
            </a:endParaRPr>
          </a:p>
        </p:txBody>
      </p:sp>
      <p:sp>
        <p:nvSpPr>
          <p:cNvPr id="122883" name="Rectangle 3"/>
          <p:cNvSpPr>
            <a:spLocks noChangeArrowheads="1"/>
          </p:cNvSpPr>
          <p:nvPr/>
        </p:nvSpPr>
        <p:spPr bwMode="auto">
          <a:xfrm>
            <a:off x="685800" y="1371600"/>
            <a:ext cx="7772400" cy="3124200"/>
          </a:xfrm>
          <a:prstGeom prst="rect">
            <a:avLst/>
          </a:prstGeom>
          <a:noFill/>
          <a:ln w="12700">
            <a:noFill/>
            <a:miter lim="800000"/>
            <a:headEnd/>
            <a:tailEnd/>
          </a:ln>
          <a:effectLst/>
        </p:spPr>
        <p:txBody>
          <a:bodyPr lIns="90488" tIns="44450" rIns="90488" bIns="44450"/>
          <a:lstStyle/>
          <a:p>
            <a:pPr marL="338138" indent="-338138">
              <a:spcBef>
                <a:spcPct val="20000"/>
              </a:spcBef>
              <a:buClr>
                <a:schemeClr val="tx2"/>
              </a:buClr>
              <a:buSzPct val="100000"/>
              <a:buFont typeface="EDS" charset="0"/>
              <a:buChar char="»"/>
            </a:pPr>
            <a:r>
              <a:rPr lang="en-US" sz="2800">
                <a:solidFill>
                  <a:srgbClr val="E6E6E6"/>
                </a:solidFill>
                <a:latin typeface="Arial" pitchFamily="34" charset="0"/>
              </a:rPr>
              <a:t>Project Management Knowledge Areas – Per PMI (Project Management Institute)</a:t>
            </a:r>
          </a:p>
          <a:p>
            <a:pPr marL="338138" indent="-338138">
              <a:spcBef>
                <a:spcPct val="20000"/>
              </a:spcBef>
              <a:buClr>
                <a:schemeClr val="tx2"/>
              </a:buClr>
              <a:buSzPct val="100000"/>
              <a:buFont typeface="EDS" charset="0"/>
              <a:buChar char="»"/>
            </a:pPr>
            <a:endParaRPr lang="en-US" sz="2800">
              <a:solidFill>
                <a:srgbClr val="E6E6E6"/>
              </a:solidFill>
              <a:latin typeface="Arial" pitchFamily="34" charset="0"/>
            </a:endParaRPr>
          </a:p>
          <a:p>
            <a:pPr marL="739775" lvl="1" indent="-287338">
              <a:spcBef>
                <a:spcPct val="20000"/>
              </a:spcBef>
              <a:buClr>
                <a:schemeClr val="tx2"/>
              </a:buClr>
              <a:buSzPct val="100000"/>
              <a:buFont typeface="EDS" charset="0"/>
              <a:buChar char=""/>
            </a:pPr>
            <a:r>
              <a:rPr lang="en-US">
                <a:solidFill>
                  <a:srgbClr val="E6E6E6"/>
                </a:solidFill>
                <a:latin typeface="Arial" pitchFamily="34" charset="0"/>
              </a:rPr>
              <a:t>Describe Project Management knowledge and practice in terms of its component processes</a:t>
            </a:r>
          </a:p>
          <a:p>
            <a:pPr marL="739775" lvl="1" indent="-287338">
              <a:spcBef>
                <a:spcPct val="20000"/>
              </a:spcBef>
              <a:buClr>
                <a:schemeClr val="tx2"/>
              </a:buClr>
              <a:buSzPct val="100000"/>
              <a:buFont typeface="EDS" charset="0"/>
              <a:buChar char=""/>
            </a:pPr>
            <a:endParaRPr lang="en-US">
              <a:solidFill>
                <a:srgbClr val="E6E6E6"/>
              </a:solidFill>
              <a:latin typeface="Arial" pitchFamily="34" charset="0"/>
            </a:endParaRPr>
          </a:p>
          <a:p>
            <a:pPr marL="739775" lvl="1" indent="-287338">
              <a:spcBef>
                <a:spcPct val="20000"/>
              </a:spcBef>
              <a:buClr>
                <a:schemeClr val="tx2"/>
              </a:buClr>
              <a:buSzPct val="100000"/>
              <a:buFont typeface="EDS" charset="0"/>
              <a:buChar char=""/>
            </a:pPr>
            <a:r>
              <a:rPr lang="en-US">
                <a:solidFill>
                  <a:srgbClr val="E6E6E6"/>
                </a:solidFill>
                <a:latin typeface="Arial" pitchFamily="34" charset="0"/>
              </a:rPr>
              <a:t>Mapping of the 9 knowledge areas to the five process groups.</a:t>
            </a:r>
          </a:p>
        </p:txBody>
      </p:sp>
    </p:spTree>
  </p:cSld>
  <p:clrMapOvr>
    <a:masterClrMapping/>
  </p:clrMapOvr>
  <p:transition advClick="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 calcmode="lin" valueType="num">
                                      <p:cBhvr additive="base">
                                        <p:cTn id="7" dur="500" fill="hold"/>
                                        <p:tgtEl>
                                          <p:spTgt spid="1228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288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2883">
                                            <p:txEl>
                                              <p:pRg st="2" end="2"/>
                                            </p:txEl>
                                          </p:spTgt>
                                        </p:tgtEl>
                                        <p:attrNameLst>
                                          <p:attrName>style.visibility</p:attrName>
                                        </p:attrNameLst>
                                      </p:cBhvr>
                                      <p:to>
                                        <p:strVal val="visible"/>
                                      </p:to>
                                    </p:set>
                                    <p:anim calcmode="lin" valueType="num">
                                      <p:cBhvr additive="base">
                                        <p:cTn id="11" dur="500" fill="hold"/>
                                        <p:tgtEl>
                                          <p:spTgt spid="122883">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22883">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2883">
                                            <p:txEl>
                                              <p:pRg st="4" end="4"/>
                                            </p:txEl>
                                          </p:spTgt>
                                        </p:tgtEl>
                                        <p:attrNameLst>
                                          <p:attrName>style.visibility</p:attrName>
                                        </p:attrNameLst>
                                      </p:cBhvr>
                                      <p:to>
                                        <p:strVal val="visible"/>
                                      </p:to>
                                    </p:set>
                                    <p:anim calcmode="lin" valueType="num">
                                      <p:cBhvr additive="base">
                                        <p:cTn id="15" dur="500" fill="hold"/>
                                        <p:tgtEl>
                                          <p:spTgt spid="122883">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2288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idx="4294967295"/>
          </p:nvPr>
        </p:nvSpPr>
        <p:spPr>
          <a:xfrm>
            <a:off x="457200" y="0"/>
            <a:ext cx="8229600" cy="1143000"/>
          </a:xfrm>
        </p:spPr>
        <p:txBody>
          <a:bodyPr/>
          <a:lstStyle/>
          <a:p>
            <a:r>
              <a:rPr lang="en-US" sz="3200"/>
              <a:t>The 10 PMBOK Areas &amp; 5 Process Groups</a:t>
            </a:r>
          </a:p>
        </p:txBody>
      </p:sp>
      <p:sp>
        <p:nvSpPr>
          <p:cNvPr id="5" name="Rounded Rectangle 4"/>
          <p:cNvSpPr/>
          <p:nvPr/>
        </p:nvSpPr>
        <p:spPr>
          <a:xfrm>
            <a:off x="958850" y="11191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bg1"/>
                </a:solidFill>
              </a:rPr>
              <a:t>Integration Management</a:t>
            </a:r>
          </a:p>
        </p:txBody>
      </p:sp>
      <p:sp>
        <p:nvSpPr>
          <p:cNvPr id="8" name="Rounded Rectangle 7"/>
          <p:cNvSpPr/>
          <p:nvPr/>
        </p:nvSpPr>
        <p:spPr>
          <a:xfrm>
            <a:off x="958850" y="169703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bg1"/>
                </a:solidFill>
              </a:rPr>
              <a:t>Scope Management</a:t>
            </a:r>
          </a:p>
        </p:txBody>
      </p:sp>
      <p:sp>
        <p:nvSpPr>
          <p:cNvPr id="9" name="Rounded Rectangle 8"/>
          <p:cNvSpPr/>
          <p:nvPr/>
        </p:nvSpPr>
        <p:spPr>
          <a:xfrm>
            <a:off x="958850" y="22748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bg1"/>
                </a:solidFill>
              </a:rPr>
              <a:t>Time Management</a:t>
            </a:r>
          </a:p>
        </p:txBody>
      </p:sp>
      <p:sp>
        <p:nvSpPr>
          <p:cNvPr id="10" name="Rounded Rectangle 9"/>
          <p:cNvSpPr/>
          <p:nvPr/>
        </p:nvSpPr>
        <p:spPr>
          <a:xfrm>
            <a:off x="958850" y="28511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bg1"/>
                </a:solidFill>
              </a:rPr>
              <a:t>Cost Management</a:t>
            </a:r>
          </a:p>
        </p:txBody>
      </p:sp>
      <p:sp>
        <p:nvSpPr>
          <p:cNvPr id="11" name="Rounded Rectangle 10"/>
          <p:cNvSpPr/>
          <p:nvPr/>
        </p:nvSpPr>
        <p:spPr>
          <a:xfrm>
            <a:off x="958850" y="34290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bg1"/>
                </a:solidFill>
              </a:rPr>
              <a:t>Quality Management</a:t>
            </a:r>
          </a:p>
        </p:txBody>
      </p:sp>
      <p:sp>
        <p:nvSpPr>
          <p:cNvPr id="12" name="Rounded Rectangle 11"/>
          <p:cNvSpPr/>
          <p:nvPr/>
        </p:nvSpPr>
        <p:spPr>
          <a:xfrm>
            <a:off x="958850" y="40068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bg1"/>
                </a:solidFill>
              </a:rPr>
              <a:t>Human Resource Management</a:t>
            </a:r>
          </a:p>
        </p:txBody>
      </p:sp>
      <p:sp>
        <p:nvSpPr>
          <p:cNvPr id="13" name="Rounded Rectangle 12"/>
          <p:cNvSpPr/>
          <p:nvPr/>
        </p:nvSpPr>
        <p:spPr>
          <a:xfrm>
            <a:off x="958850" y="4583113"/>
            <a:ext cx="3108325" cy="439737"/>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bg1"/>
                </a:solidFill>
              </a:rPr>
              <a:t>Communication Management</a:t>
            </a:r>
          </a:p>
        </p:txBody>
      </p:sp>
      <p:sp>
        <p:nvSpPr>
          <p:cNvPr id="14" name="Rounded Rectangle 13"/>
          <p:cNvSpPr/>
          <p:nvPr/>
        </p:nvSpPr>
        <p:spPr>
          <a:xfrm>
            <a:off x="958850" y="516096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bg1"/>
                </a:solidFill>
              </a:rPr>
              <a:t>Risk Management</a:t>
            </a:r>
          </a:p>
        </p:txBody>
      </p:sp>
      <p:sp>
        <p:nvSpPr>
          <p:cNvPr id="15" name="Rounded Rectangle 14"/>
          <p:cNvSpPr/>
          <p:nvPr/>
        </p:nvSpPr>
        <p:spPr>
          <a:xfrm>
            <a:off x="958850" y="573881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bg1"/>
                </a:solidFill>
              </a:rPr>
              <a:t>Procurement Management</a:t>
            </a:r>
          </a:p>
        </p:txBody>
      </p:sp>
      <p:sp>
        <p:nvSpPr>
          <p:cNvPr id="31755" name="TextBox 15"/>
          <p:cNvSpPr txBox="1">
            <a:spLocks noChangeArrowheads="1"/>
          </p:cNvSpPr>
          <p:nvPr/>
        </p:nvSpPr>
        <p:spPr bwMode="auto">
          <a:xfrm rot="-5400000">
            <a:off x="-1939924" y="3498850"/>
            <a:ext cx="4978400" cy="346075"/>
          </a:xfrm>
          <a:prstGeom prst="rect">
            <a:avLst/>
          </a:prstGeom>
          <a:noFill/>
          <a:ln w="9525">
            <a:solidFill>
              <a:srgbClr val="00B050"/>
            </a:solidFill>
            <a:miter lim="800000"/>
            <a:headEnd/>
            <a:tailEnd/>
          </a:ln>
        </p:spPr>
        <p:txBody>
          <a:bodyPr>
            <a:spAutoFit/>
          </a:bodyPr>
          <a:lstStyle/>
          <a:p>
            <a:r>
              <a:rPr lang="en-US" sz="1600" b="1"/>
              <a:t>Project Management Knowledge Areas (PMBOK</a:t>
            </a:r>
            <a:r>
              <a:rPr lang="en-US" sz="1600" b="1">
                <a:solidFill>
                  <a:schemeClr val="bg1"/>
                </a:solidFill>
              </a:rPr>
              <a:t>)</a:t>
            </a:r>
          </a:p>
        </p:txBody>
      </p:sp>
      <p:sp>
        <p:nvSpPr>
          <p:cNvPr id="17" name="Rounded Rectangle 16"/>
          <p:cNvSpPr/>
          <p:nvPr/>
        </p:nvSpPr>
        <p:spPr>
          <a:xfrm>
            <a:off x="5991225" y="111918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bg1"/>
                </a:solidFill>
              </a:rPr>
              <a:t>Initiation</a:t>
            </a:r>
          </a:p>
        </p:txBody>
      </p:sp>
      <p:sp>
        <p:nvSpPr>
          <p:cNvPr id="18" name="Rounded Rectangle 17"/>
          <p:cNvSpPr/>
          <p:nvPr/>
        </p:nvSpPr>
        <p:spPr>
          <a:xfrm>
            <a:off x="5991225" y="216535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bg1"/>
                </a:solidFill>
              </a:rPr>
              <a:t>Planning</a:t>
            </a:r>
          </a:p>
        </p:txBody>
      </p:sp>
      <p:sp>
        <p:nvSpPr>
          <p:cNvPr id="19" name="Rounded Rectangle 18"/>
          <p:cNvSpPr/>
          <p:nvPr/>
        </p:nvSpPr>
        <p:spPr>
          <a:xfrm>
            <a:off x="5991225" y="3211513"/>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solidFill>
                  <a:schemeClr val="bg1"/>
                </a:solidFill>
                <a:latin typeface="Verdana" pitchFamily="34" charset="0"/>
              </a:rPr>
              <a:t>Execution</a:t>
            </a:r>
            <a:endParaRPr lang="en-US" dirty="0">
              <a:solidFill>
                <a:schemeClr val="bg1"/>
              </a:solidFill>
              <a:latin typeface="Verdana" pitchFamily="34" charset="0"/>
            </a:endParaRPr>
          </a:p>
        </p:txBody>
      </p:sp>
      <p:sp>
        <p:nvSpPr>
          <p:cNvPr id="21" name="Rounded Rectangle 20"/>
          <p:cNvSpPr/>
          <p:nvPr/>
        </p:nvSpPr>
        <p:spPr>
          <a:xfrm>
            <a:off x="6019800" y="52578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bg1"/>
                </a:solidFill>
              </a:rPr>
              <a:t>Closure</a:t>
            </a:r>
          </a:p>
        </p:txBody>
      </p:sp>
      <p:sp>
        <p:nvSpPr>
          <p:cNvPr id="22" name="Left-Right Arrow Callout 21"/>
          <p:cNvSpPr/>
          <p:nvPr/>
        </p:nvSpPr>
        <p:spPr>
          <a:xfrm>
            <a:off x="4476750" y="1103313"/>
            <a:ext cx="1104900" cy="5073650"/>
          </a:xfrm>
          <a:prstGeom prst="leftRightArrowCallout">
            <a:avLst/>
          </a:prstGeom>
          <a:solidFill>
            <a:srgbClr val="4EBAB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4" name="Elbow Connector 23"/>
          <p:cNvCxnSpPr>
            <a:stCxn id="5" idx="3"/>
            <a:endCxn id="22" idx="1"/>
          </p:cNvCxnSpPr>
          <p:nvPr/>
        </p:nvCxnSpPr>
        <p:spPr>
          <a:xfrm>
            <a:off x="4067175" y="1338263"/>
            <a:ext cx="409575" cy="23018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8" idx="3"/>
            <a:endCxn id="22" idx="1"/>
          </p:cNvCxnSpPr>
          <p:nvPr/>
        </p:nvCxnSpPr>
        <p:spPr>
          <a:xfrm>
            <a:off x="4067175" y="1916113"/>
            <a:ext cx="409575" cy="172402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9" idx="3"/>
            <a:endCxn id="22" idx="1"/>
          </p:cNvCxnSpPr>
          <p:nvPr/>
        </p:nvCxnSpPr>
        <p:spPr>
          <a:xfrm>
            <a:off x="4067175" y="2493963"/>
            <a:ext cx="409575" cy="11461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0" idx="3"/>
            <a:endCxn id="22" idx="1"/>
          </p:cNvCxnSpPr>
          <p:nvPr/>
        </p:nvCxnSpPr>
        <p:spPr>
          <a:xfrm>
            <a:off x="4067175" y="3070225"/>
            <a:ext cx="409575" cy="56991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1" idx="3"/>
            <a:endCxn id="22" idx="1"/>
          </p:cNvCxnSpPr>
          <p:nvPr/>
        </p:nvCxnSpPr>
        <p:spPr>
          <a:xfrm flipV="1">
            <a:off x="4067175" y="3640138"/>
            <a:ext cx="409575" cy="79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12" idx="3"/>
            <a:endCxn id="22" idx="1"/>
          </p:cNvCxnSpPr>
          <p:nvPr/>
        </p:nvCxnSpPr>
        <p:spPr>
          <a:xfrm flipV="1">
            <a:off x="4067175" y="3640138"/>
            <a:ext cx="409575" cy="58578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3" idx="3"/>
            <a:endCxn id="22" idx="1"/>
          </p:cNvCxnSpPr>
          <p:nvPr/>
        </p:nvCxnSpPr>
        <p:spPr>
          <a:xfrm flipV="1">
            <a:off x="4067175" y="3640138"/>
            <a:ext cx="409575" cy="11636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4" idx="3"/>
            <a:endCxn id="22" idx="1"/>
          </p:cNvCxnSpPr>
          <p:nvPr/>
        </p:nvCxnSpPr>
        <p:spPr>
          <a:xfrm flipV="1">
            <a:off x="4067175" y="3640138"/>
            <a:ext cx="409575" cy="17399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15" idx="3"/>
            <a:endCxn id="22" idx="1"/>
          </p:cNvCxnSpPr>
          <p:nvPr/>
        </p:nvCxnSpPr>
        <p:spPr>
          <a:xfrm flipV="1">
            <a:off x="4067175" y="3640138"/>
            <a:ext cx="409575" cy="231775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22" idx="3"/>
            <a:endCxn id="17" idx="1"/>
          </p:cNvCxnSpPr>
          <p:nvPr/>
        </p:nvCxnSpPr>
        <p:spPr>
          <a:xfrm flipV="1">
            <a:off x="5581650" y="1552575"/>
            <a:ext cx="409575" cy="208756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22" idx="3"/>
            <a:endCxn id="18" idx="1"/>
          </p:cNvCxnSpPr>
          <p:nvPr/>
        </p:nvCxnSpPr>
        <p:spPr>
          <a:xfrm flipV="1">
            <a:off x="5581650" y="2598738"/>
            <a:ext cx="409575" cy="10414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22" idx="3"/>
            <a:endCxn id="19" idx="1"/>
          </p:cNvCxnSpPr>
          <p:nvPr/>
        </p:nvCxnSpPr>
        <p:spPr>
          <a:xfrm>
            <a:off x="5581650" y="3640138"/>
            <a:ext cx="409575" cy="4762"/>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1773" name="Elbow Connector 49"/>
          <p:cNvCxnSpPr>
            <a:cxnSpLocks noChangeShapeType="1"/>
            <a:stCxn id="22" idx="3"/>
            <a:endCxn id="21" idx="1"/>
          </p:cNvCxnSpPr>
          <p:nvPr/>
        </p:nvCxnSpPr>
        <p:spPr bwMode="auto">
          <a:xfrm>
            <a:off x="5594350" y="3640138"/>
            <a:ext cx="412750" cy="2051050"/>
          </a:xfrm>
          <a:prstGeom prst="bentConnector3">
            <a:avLst>
              <a:gd name="adj1" fmla="val 50000"/>
            </a:avLst>
          </a:prstGeom>
          <a:noFill/>
          <a:ln w="19050" algn="ctr">
            <a:solidFill>
              <a:schemeClr val="bg1"/>
            </a:solidFill>
            <a:prstDash val="sysDash"/>
            <a:miter lim="800000"/>
            <a:headEnd/>
            <a:tailEnd type="arrow" w="med" len="med"/>
          </a:ln>
        </p:spPr>
      </p:cxnSp>
      <p:cxnSp>
        <p:nvCxnSpPr>
          <p:cNvPr id="52" name="Elbow Connector 51"/>
          <p:cNvCxnSpPr>
            <a:stCxn id="22" idx="3"/>
            <a:endCxn id="20" idx="1"/>
          </p:cNvCxnSpPr>
          <p:nvPr/>
        </p:nvCxnSpPr>
        <p:spPr>
          <a:xfrm>
            <a:off x="5581650" y="3640138"/>
            <a:ext cx="409575" cy="20955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776976" y="1860325"/>
            <a:ext cx="582211" cy="3626076"/>
          </a:xfrm>
          <a:prstGeom prst="rect">
            <a:avLst/>
          </a:prstGeom>
          <a:noFill/>
        </p:spPr>
        <p:txBody>
          <a:bodyPr vert="wordArtVert">
            <a:spAutoFit/>
          </a:bodyPr>
          <a:lstStyle/>
          <a:p>
            <a:pPr>
              <a:defRPr/>
            </a:pPr>
            <a:r>
              <a:rPr lang="en-US" b="1" dirty="0">
                <a:solidFill>
                  <a:srgbClr val="002060"/>
                </a:solidFill>
              </a:rPr>
              <a:t>  </a:t>
            </a:r>
            <a:r>
              <a:rPr lang="en-US" sz="1800" b="1" dirty="0">
                <a:solidFill>
                  <a:schemeClr val="bg1"/>
                </a:solidFill>
              </a:rPr>
              <a:t>PROCESSES</a:t>
            </a:r>
          </a:p>
        </p:txBody>
      </p:sp>
      <p:sp>
        <p:nvSpPr>
          <p:cNvPr id="31776" name="TextBox 54"/>
          <p:cNvSpPr txBox="1">
            <a:spLocks noChangeArrowheads="1"/>
          </p:cNvSpPr>
          <p:nvPr/>
        </p:nvSpPr>
        <p:spPr bwMode="auto">
          <a:xfrm>
            <a:off x="4792663" y="1924050"/>
            <a:ext cx="485775" cy="368300"/>
          </a:xfrm>
          <a:prstGeom prst="rect">
            <a:avLst/>
          </a:prstGeom>
          <a:noFill/>
          <a:ln w="9525">
            <a:noFill/>
            <a:miter lim="800000"/>
            <a:headEnd/>
            <a:tailEnd/>
          </a:ln>
        </p:spPr>
        <p:txBody>
          <a:bodyPr>
            <a:spAutoFit/>
          </a:bodyPr>
          <a:lstStyle/>
          <a:p>
            <a:r>
              <a:rPr lang="en-US" b="1" u="sng">
                <a:solidFill>
                  <a:srgbClr val="002060"/>
                </a:solidFill>
              </a:rPr>
              <a:t>47</a:t>
            </a:r>
          </a:p>
        </p:txBody>
      </p:sp>
      <p:sp>
        <p:nvSpPr>
          <p:cNvPr id="20" name="Rounded Rectangle 19"/>
          <p:cNvSpPr/>
          <p:nvPr/>
        </p:nvSpPr>
        <p:spPr>
          <a:xfrm>
            <a:off x="6019800" y="42672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bg1"/>
                </a:solidFill>
              </a:rPr>
              <a:t>Monitoring, </a:t>
            </a:r>
            <a:r>
              <a:rPr lang="en-US" dirty="0" smtClean="0">
                <a:solidFill>
                  <a:schemeClr val="bg1"/>
                </a:solidFill>
              </a:rPr>
              <a:t>&amp; </a:t>
            </a:r>
            <a:r>
              <a:rPr lang="en-US" dirty="0">
                <a:solidFill>
                  <a:schemeClr val="bg1"/>
                </a:solidFill>
              </a:rPr>
              <a:t>Control</a:t>
            </a:r>
          </a:p>
        </p:txBody>
      </p:sp>
      <p:sp>
        <p:nvSpPr>
          <p:cNvPr id="35" name="Rounded Rectangle 34"/>
          <p:cNvSpPr/>
          <p:nvPr/>
        </p:nvSpPr>
        <p:spPr>
          <a:xfrm>
            <a:off x="990600" y="61722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bg1"/>
                </a:solidFill>
              </a:rPr>
              <a:t>Stakeholder  Management</a:t>
            </a:r>
          </a:p>
        </p:txBody>
      </p:sp>
    </p:spTree>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idx="4294967295"/>
          </p:nvPr>
        </p:nvSpPr>
        <p:spPr>
          <a:xfrm>
            <a:off x="914400" y="274638"/>
            <a:ext cx="7924800" cy="1143000"/>
          </a:xfrm>
        </p:spPr>
        <p:txBody>
          <a:bodyPr bIns="91440" anchor="b"/>
          <a:lstStyle/>
          <a:p>
            <a:r>
              <a:rPr lang="en-US"/>
              <a:t>Difference Between PMBOK 4 &amp; 5</a:t>
            </a:r>
          </a:p>
        </p:txBody>
      </p:sp>
      <p:sp>
        <p:nvSpPr>
          <p:cNvPr id="84995" name="Date Placeholder 2"/>
          <p:cNvSpPr txBox="1">
            <a:spLocks noGrp="1"/>
          </p:cNvSpPr>
          <p:nvPr/>
        </p:nvSpPr>
        <p:spPr bwMode="auto">
          <a:xfrm>
            <a:off x="6172200" y="6191250"/>
            <a:ext cx="2476500" cy="476250"/>
          </a:xfrm>
          <a:prstGeom prst="rect">
            <a:avLst/>
          </a:prstGeom>
          <a:noFill/>
          <a:ln w="9525">
            <a:noFill/>
            <a:miter lim="800000"/>
            <a:headEnd/>
            <a:tailEnd/>
          </a:ln>
        </p:spPr>
        <p:txBody>
          <a:bodyPr anchor="ctr"/>
          <a:lstStyle/>
          <a:p>
            <a:pPr algn="r"/>
            <a:fld id="{1A15E6FF-0B21-423D-AF94-1622F71697DC}" type="datetime4">
              <a:rPr lang="en-US" sz="1400">
                <a:solidFill>
                  <a:schemeClr val="tx2"/>
                </a:solidFill>
                <a:latin typeface="Perpetua" pitchFamily="18" charset="0"/>
              </a:rPr>
              <a:pPr algn="r"/>
              <a:t>November 12, 2013</a:t>
            </a:fld>
            <a:endParaRPr lang="en-US" sz="1400">
              <a:solidFill>
                <a:schemeClr val="tx2"/>
              </a:solidFill>
              <a:latin typeface="Perpetua" pitchFamily="18" charset="0"/>
            </a:endParaRPr>
          </a:p>
        </p:txBody>
      </p:sp>
      <p:sp>
        <p:nvSpPr>
          <p:cNvPr id="4" name="Slide Number Placeholder 3"/>
          <p:cNvSpPr txBox="1">
            <a:spLocks noGrp="1"/>
          </p:cNvSpPr>
          <p:nvPr/>
        </p:nvSpPr>
        <p:spPr>
          <a:xfrm>
            <a:off x="146050" y="6210300"/>
            <a:ext cx="457200" cy="457200"/>
          </a:xfrm>
          <a:prstGeom prst="ellipse">
            <a:avLst/>
          </a:prstGeom>
          <a:solidFill>
            <a:schemeClr val="accent1"/>
          </a:solidFill>
        </p:spPr>
        <p:txBody>
          <a:bodyPr wrap="none" lIns="0" tIns="0" rIns="0" bIns="0" anchor="ctr" anchorCtr="1"/>
          <a:lstStyle/>
          <a:p>
            <a:pPr algn="ctr" fontAlgn="auto">
              <a:spcBef>
                <a:spcPts val="0"/>
              </a:spcBef>
              <a:spcAft>
                <a:spcPts val="0"/>
              </a:spcAft>
              <a:defRPr/>
            </a:pPr>
            <a:fld id="{CB4D9DA1-602B-49EF-9472-164B9605A333}" type="slidenum">
              <a:rPr lang="en-US" sz="1400">
                <a:solidFill>
                  <a:srgbClr val="FFFFFF"/>
                </a:solidFill>
                <a:latin typeface="+mj-lt"/>
                <a:ea typeface="+mj-ea"/>
                <a:cs typeface="+mj-cs"/>
              </a:rPr>
              <a:pPr algn="ctr" fontAlgn="auto">
                <a:spcBef>
                  <a:spcPts val="0"/>
                </a:spcBef>
                <a:spcAft>
                  <a:spcPts val="0"/>
                </a:spcAft>
                <a:defRPr/>
              </a:pPr>
              <a:t>28</a:t>
            </a:fld>
            <a:endParaRPr lang="en-US" sz="1400">
              <a:solidFill>
                <a:srgbClr val="FFFFFF"/>
              </a:solidFill>
              <a:latin typeface="+mj-lt"/>
              <a:ea typeface="+mj-ea"/>
              <a:cs typeface="+mj-cs"/>
            </a:endParaRPr>
          </a:p>
        </p:txBody>
      </p:sp>
      <p:pic>
        <p:nvPicPr>
          <p:cNvPr id="84997" name="Picture 2"/>
          <p:cNvPicPr>
            <a:picLocks noChangeAspect="1" noChangeArrowheads="1"/>
          </p:cNvPicPr>
          <p:nvPr/>
        </p:nvPicPr>
        <p:blipFill>
          <a:blip r:embed="rId2" cstate="print"/>
          <a:srcRect/>
          <a:stretch>
            <a:fillRect/>
          </a:stretch>
        </p:blipFill>
        <p:spPr bwMode="auto">
          <a:xfrm>
            <a:off x="180975" y="1600200"/>
            <a:ext cx="8782050" cy="4238625"/>
          </a:xfrm>
          <a:prstGeom prst="rect">
            <a:avLst/>
          </a:prstGeom>
          <a:noFill/>
          <a:ln w="9525">
            <a:noFill/>
            <a:miter lim="800000"/>
            <a:headEnd/>
            <a:tailEnd/>
          </a:ln>
        </p:spPr>
      </p:pic>
      <p:cxnSp>
        <p:nvCxnSpPr>
          <p:cNvPr id="7" name="Straight Arrow Connector 6"/>
          <p:cNvCxnSpPr/>
          <p:nvPr/>
        </p:nvCxnSpPr>
        <p:spPr>
          <a:xfrm flipH="1">
            <a:off x="3505200" y="30480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6934200" y="30480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3505200" y="41148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4114800" y="54864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ransition advClick="0">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74638"/>
            <a:ext cx="7772400" cy="1143000"/>
          </a:xfrm>
        </p:spPr>
        <p:txBody>
          <a:bodyPr bIns="91440" anchor="b">
            <a:normAutofit/>
          </a:bodyPr>
          <a:lstStyle/>
          <a:p>
            <a:r>
              <a:rPr lang="en-US" sz="4000"/>
              <a:t>Difference Between PMBOK 4 &amp; 5</a:t>
            </a:r>
          </a:p>
        </p:txBody>
      </p:sp>
      <p:sp>
        <p:nvSpPr>
          <p:cNvPr id="86019" name="Date Placeholder 2"/>
          <p:cNvSpPr txBox="1">
            <a:spLocks noGrp="1"/>
          </p:cNvSpPr>
          <p:nvPr/>
        </p:nvSpPr>
        <p:spPr bwMode="auto">
          <a:xfrm>
            <a:off x="6172200" y="6191250"/>
            <a:ext cx="2476500" cy="476250"/>
          </a:xfrm>
          <a:prstGeom prst="rect">
            <a:avLst/>
          </a:prstGeom>
          <a:noFill/>
          <a:ln w="9525">
            <a:noFill/>
            <a:miter lim="800000"/>
            <a:headEnd/>
            <a:tailEnd/>
          </a:ln>
        </p:spPr>
        <p:txBody>
          <a:bodyPr anchor="ctr"/>
          <a:lstStyle/>
          <a:p>
            <a:pPr algn="r"/>
            <a:fld id="{352403C2-4881-4286-9B66-63EB6EE19216}" type="datetime4">
              <a:rPr lang="en-US" sz="1400">
                <a:solidFill>
                  <a:schemeClr val="tx2"/>
                </a:solidFill>
                <a:latin typeface="Perpetua" pitchFamily="18" charset="0"/>
              </a:rPr>
              <a:pPr algn="r"/>
              <a:t>November 12, 2013</a:t>
            </a:fld>
            <a:endParaRPr lang="en-US" sz="1400">
              <a:solidFill>
                <a:schemeClr val="tx2"/>
              </a:solidFill>
              <a:latin typeface="Perpetua" pitchFamily="18" charset="0"/>
            </a:endParaRPr>
          </a:p>
        </p:txBody>
      </p:sp>
      <p:sp>
        <p:nvSpPr>
          <p:cNvPr id="4" name="Slide Number Placeholder 3"/>
          <p:cNvSpPr txBox="1">
            <a:spLocks noGrp="1"/>
          </p:cNvSpPr>
          <p:nvPr/>
        </p:nvSpPr>
        <p:spPr>
          <a:xfrm>
            <a:off x="146050" y="6210300"/>
            <a:ext cx="457200" cy="457200"/>
          </a:xfrm>
          <a:prstGeom prst="ellipse">
            <a:avLst/>
          </a:prstGeom>
          <a:solidFill>
            <a:schemeClr val="accent1"/>
          </a:solidFill>
        </p:spPr>
        <p:txBody>
          <a:bodyPr wrap="none" lIns="0" tIns="0" rIns="0" bIns="0" anchor="ctr" anchorCtr="1"/>
          <a:lstStyle/>
          <a:p>
            <a:pPr algn="ctr" fontAlgn="auto">
              <a:spcBef>
                <a:spcPts val="0"/>
              </a:spcBef>
              <a:spcAft>
                <a:spcPts val="0"/>
              </a:spcAft>
              <a:defRPr/>
            </a:pPr>
            <a:fld id="{9CDF11AF-C85C-428A-A2CD-1FDA1FDC19A8}" type="slidenum">
              <a:rPr lang="en-US" sz="1400">
                <a:solidFill>
                  <a:srgbClr val="FFFFFF"/>
                </a:solidFill>
                <a:latin typeface="+mj-lt"/>
                <a:ea typeface="+mj-ea"/>
                <a:cs typeface="+mj-cs"/>
              </a:rPr>
              <a:pPr algn="ctr" fontAlgn="auto">
                <a:spcBef>
                  <a:spcPts val="0"/>
                </a:spcBef>
                <a:spcAft>
                  <a:spcPts val="0"/>
                </a:spcAft>
                <a:defRPr/>
              </a:pPr>
              <a:t>29</a:t>
            </a:fld>
            <a:endParaRPr lang="en-US" sz="1400">
              <a:solidFill>
                <a:srgbClr val="FFFFFF"/>
              </a:solidFill>
              <a:latin typeface="+mj-lt"/>
              <a:ea typeface="+mj-ea"/>
              <a:cs typeface="+mj-cs"/>
            </a:endParaRPr>
          </a:p>
        </p:txBody>
      </p:sp>
      <p:pic>
        <p:nvPicPr>
          <p:cNvPr id="86021" name="Picture 3"/>
          <p:cNvPicPr>
            <a:picLocks noChangeAspect="1" noChangeArrowheads="1"/>
          </p:cNvPicPr>
          <p:nvPr/>
        </p:nvPicPr>
        <p:blipFill>
          <a:blip r:embed="rId2" cstate="print"/>
          <a:srcRect/>
          <a:stretch>
            <a:fillRect/>
          </a:stretch>
        </p:blipFill>
        <p:spPr bwMode="auto">
          <a:xfrm>
            <a:off x="228600" y="2286000"/>
            <a:ext cx="8582025" cy="3838575"/>
          </a:xfrm>
          <a:prstGeom prst="rect">
            <a:avLst/>
          </a:prstGeom>
          <a:noFill/>
          <a:ln w="9525">
            <a:noFill/>
            <a:miter lim="800000"/>
            <a:headEnd/>
            <a:tailEnd/>
          </a:ln>
        </p:spPr>
      </p:pic>
      <p:pic>
        <p:nvPicPr>
          <p:cNvPr id="86022" name="Picture 4"/>
          <p:cNvPicPr>
            <a:picLocks noChangeAspect="1" noChangeArrowheads="1"/>
          </p:cNvPicPr>
          <p:nvPr/>
        </p:nvPicPr>
        <p:blipFill>
          <a:blip r:embed="rId3" cstate="print"/>
          <a:srcRect/>
          <a:stretch>
            <a:fillRect/>
          </a:stretch>
        </p:blipFill>
        <p:spPr bwMode="auto">
          <a:xfrm>
            <a:off x="228600" y="1828800"/>
            <a:ext cx="8601075" cy="514350"/>
          </a:xfrm>
          <a:prstGeom prst="rect">
            <a:avLst/>
          </a:prstGeom>
          <a:noFill/>
          <a:ln w="9525">
            <a:noFill/>
            <a:miter lim="800000"/>
            <a:headEnd/>
            <a:tailEnd/>
          </a:ln>
        </p:spPr>
      </p:pic>
      <p:cxnSp>
        <p:nvCxnSpPr>
          <p:cNvPr id="7" name="Straight Arrow Connector 6"/>
          <p:cNvCxnSpPr/>
          <p:nvPr/>
        </p:nvCxnSpPr>
        <p:spPr>
          <a:xfrm flipH="1">
            <a:off x="34290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50292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67056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ransition advClick="0">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6276" name="Object 4"/>
          <p:cNvGraphicFramePr>
            <a:graphicFrameLocks noChangeAspect="1"/>
          </p:cNvGraphicFramePr>
          <p:nvPr>
            <p:ph idx="1"/>
          </p:nvPr>
        </p:nvGraphicFramePr>
        <p:xfrm>
          <a:off x="0" y="0"/>
          <a:ext cx="9144000" cy="6858000"/>
        </p:xfrm>
        <a:graphic>
          <a:graphicData uri="http://schemas.openxmlformats.org/presentationml/2006/ole">
            <p:oleObj spid="_x0000_s566276" name="Acrobat Document" r:id="rId3" imgW="9600000" imgH="7201905" progId="">
              <p:embed/>
            </p:oleObj>
          </a:graphicData>
        </a:graphic>
      </p:graphicFrame>
    </p:spTree>
  </p:cSld>
  <p:clrMapOvr>
    <a:masterClrMapping/>
  </p:clrMapOvr>
  <p:transition advClick="0">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idx="4294967295"/>
          </p:nvPr>
        </p:nvSpPr>
        <p:spPr>
          <a:xfrm>
            <a:off x="457200" y="0"/>
            <a:ext cx="8229600" cy="1143000"/>
          </a:xfrm>
        </p:spPr>
        <p:txBody>
          <a:bodyPr/>
          <a:lstStyle/>
          <a:p>
            <a:r>
              <a:rPr lang="en-US" sz="2400"/>
              <a:t>About Project Management</a:t>
            </a:r>
          </a:p>
        </p:txBody>
      </p:sp>
      <p:sp>
        <p:nvSpPr>
          <p:cNvPr id="108547" name="TextBox 2"/>
          <p:cNvSpPr txBox="1">
            <a:spLocks noChangeArrowheads="1"/>
          </p:cNvSpPr>
          <p:nvPr/>
        </p:nvSpPr>
        <p:spPr bwMode="auto">
          <a:xfrm>
            <a:off x="914400" y="1066800"/>
            <a:ext cx="7366000" cy="5481638"/>
          </a:xfrm>
          <a:prstGeom prst="rect">
            <a:avLst/>
          </a:prstGeom>
          <a:noFill/>
          <a:ln w="9525">
            <a:noFill/>
            <a:miter lim="800000"/>
            <a:headEnd/>
            <a:tailEnd/>
          </a:ln>
        </p:spPr>
        <p:txBody>
          <a:bodyPr>
            <a:spAutoFit/>
          </a:bodyPr>
          <a:lstStyle/>
          <a:p>
            <a:pPr eaLnBrk="1" hangingPunct="1"/>
            <a:r>
              <a:rPr lang="en-US" sz="2200">
                <a:solidFill>
                  <a:schemeClr val="bg1"/>
                </a:solidFill>
                <a:latin typeface="Calibri" pitchFamily="34" charset="0"/>
              </a:rPr>
              <a:t>Project Management is a formalized and structured method comprising a set of interrelated processes and tools that ranges from simple to complex.  </a:t>
            </a:r>
          </a:p>
          <a:p>
            <a:pPr eaLnBrk="1" hangingPunct="1"/>
            <a:endParaRPr lang="en-US" sz="2200">
              <a:solidFill>
                <a:schemeClr val="bg1"/>
              </a:solidFill>
              <a:latin typeface="Calibri" pitchFamily="34" charset="0"/>
            </a:endParaRPr>
          </a:p>
          <a:p>
            <a:pPr eaLnBrk="1" hangingPunct="1"/>
            <a:r>
              <a:rPr lang="en-US" sz="2200">
                <a:solidFill>
                  <a:schemeClr val="bg1"/>
                </a:solidFill>
                <a:latin typeface="Calibri" pitchFamily="34" charset="0"/>
              </a:rPr>
              <a:t>These processes are based on the accepted principles of management used for planning, estimating and controlling work activities.</a:t>
            </a:r>
          </a:p>
          <a:p>
            <a:pPr eaLnBrk="1" hangingPunct="1"/>
            <a:endParaRPr lang="en-US" sz="2200">
              <a:solidFill>
                <a:schemeClr val="bg1"/>
              </a:solidFill>
              <a:latin typeface="Calibri" pitchFamily="34" charset="0"/>
            </a:endParaRPr>
          </a:p>
          <a:p>
            <a:pPr eaLnBrk="1" hangingPunct="1"/>
            <a:r>
              <a:rPr lang="en-US" sz="2200">
                <a:solidFill>
                  <a:schemeClr val="bg1"/>
                </a:solidFill>
                <a:latin typeface="Calibri" pitchFamily="34" charset="0"/>
              </a:rPr>
              <a:t> This is to produce outputs that are to be delivered by a certain time, to a defined quality standard and with a given level of resources so that the project goal and outcomes/benefits are realized. </a:t>
            </a:r>
          </a:p>
          <a:p>
            <a:pPr eaLnBrk="1" hangingPunct="1"/>
            <a:endParaRPr lang="en-US" sz="2200">
              <a:solidFill>
                <a:schemeClr val="bg1"/>
              </a:solidFill>
              <a:latin typeface="Calibri" pitchFamily="34" charset="0"/>
            </a:endParaRPr>
          </a:p>
          <a:p>
            <a:pPr eaLnBrk="1" hangingPunct="1"/>
            <a:r>
              <a:rPr lang="en-US" sz="2200">
                <a:solidFill>
                  <a:schemeClr val="bg1"/>
                </a:solidFill>
                <a:latin typeface="Calibri" pitchFamily="34" charset="0"/>
              </a:rPr>
              <a:t>Effective project management is essential for the success of any project – whether in the private or public sectors – and irrespective of its category, size and complexity.</a:t>
            </a:r>
            <a:r>
              <a:rPr lang="en-US">
                <a:solidFill>
                  <a:schemeClr val="bg1"/>
                </a:solidFill>
                <a:latin typeface="Calibri" pitchFamily="34" charset="0"/>
              </a:rPr>
              <a:t> </a:t>
            </a:r>
          </a:p>
        </p:txBody>
      </p:sp>
    </p:spTree>
  </p:cSld>
  <p:clrMapOvr>
    <a:masterClrMapping/>
  </p:clrMapOvr>
  <p:transition advClick="0">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idx="4294967295"/>
          </p:nvPr>
        </p:nvSpPr>
        <p:spPr>
          <a:xfrm>
            <a:off x="533400" y="-1143000"/>
            <a:ext cx="8229600" cy="1143000"/>
          </a:xfrm>
        </p:spPr>
        <p:txBody>
          <a:bodyPr lIns="91440" tIns="45720" rIns="91440" bIns="45720" anchor="ctr"/>
          <a:lstStyle/>
          <a:p>
            <a:r>
              <a:rPr lang="de-DE" sz="3200"/>
              <a:t>Project Parameters: Important Topics</a:t>
            </a:r>
            <a:endParaRPr lang="en-US" sz="3200"/>
          </a:p>
        </p:txBody>
      </p:sp>
      <p:sp>
        <p:nvSpPr>
          <p:cNvPr id="172035" name="Content Placeholder 2"/>
          <p:cNvSpPr>
            <a:spLocks noGrp="1"/>
          </p:cNvSpPr>
          <p:nvPr>
            <p:ph idx="4294967295"/>
          </p:nvPr>
        </p:nvSpPr>
        <p:spPr>
          <a:xfrm>
            <a:off x="533400" y="1219200"/>
            <a:ext cx="8229600" cy="4525963"/>
          </a:xfrm>
        </p:spPr>
        <p:txBody>
          <a:bodyPr lIns="91440" tIns="45720" rIns="91440" bIns="45720"/>
          <a:lstStyle/>
          <a:p>
            <a:pPr>
              <a:lnSpc>
                <a:spcPts val="3300"/>
              </a:lnSpc>
              <a:buClr>
                <a:srgbClr val="FFC000"/>
              </a:buClr>
              <a:buFont typeface="Wingdings" pitchFamily="2" charset="2"/>
              <a:buChar char="§"/>
            </a:pPr>
            <a:r>
              <a:rPr lang="de-DE" sz="2400">
                <a:solidFill>
                  <a:schemeClr val="tx1"/>
                </a:solidFill>
              </a:rPr>
              <a:t>Project Proposal</a:t>
            </a:r>
          </a:p>
          <a:p>
            <a:pPr>
              <a:lnSpc>
                <a:spcPts val="3300"/>
              </a:lnSpc>
              <a:buClr>
                <a:srgbClr val="FFC000"/>
              </a:buClr>
              <a:buFont typeface="Wingdings" pitchFamily="2" charset="2"/>
              <a:buChar char="§"/>
            </a:pPr>
            <a:r>
              <a:rPr lang="de-DE" sz="2400">
                <a:solidFill>
                  <a:schemeClr val="tx1"/>
                </a:solidFill>
              </a:rPr>
              <a:t>Project Contract</a:t>
            </a:r>
          </a:p>
          <a:p>
            <a:pPr>
              <a:lnSpc>
                <a:spcPts val="3300"/>
              </a:lnSpc>
              <a:buClr>
                <a:srgbClr val="FFC000"/>
              </a:buClr>
              <a:buFont typeface="Wingdings" pitchFamily="2" charset="2"/>
              <a:buChar char="§"/>
            </a:pPr>
            <a:r>
              <a:rPr lang="de-DE" sz="2400">
                <a:solidFill>
                  <a:schemeClr val="tx1"/>
                </a:solidFill>
              </a:rPr>
              <a:t>Project Charter</a:t>
            </a:r>
          </a:p>
          <a:p>
            <a:pPr>
              <a:lnSpc>
                <a:spcPts val="3300"/>
              </a:lnSpc>
              <a:buClr>
                <a:srgbClr val="FFC000"/>
              </a:buClr>
              <a:buFont typeface="Wingdings" pitchFamily="2" charset="2"/>
              <a:buChar char="§"/>
            </a:pPr>
            <a:r>
              <a:rPr lang="de-DE" sz="2400">
                <a:solidFill>
                  <a:schemeClr val="tx1"/>
                </a:solidFill>
              </a:rPr>
              <a:t>Elicitation of Project Requirements and Specifications</a:t>
            </a:r>
          </a:p>
          <a:p>
            <a:pPr>
              <a:lnSpc>
                <a:spcPts val="3300"/>
              </a:lnSpc>
              <a:buClr>
                <a:srgbClr val="FFC000"/>
              </a:buClr>
              <a:buFont typeface="Wingdings" pitchFamily="2" charset="2"/>
              <a:buChar char="§"/>
            </a:pPr>
            <a:r>
              <a:rPr lang="de-DE" sz="2400">
                <a:solidFill>
                  <a:schemeClr val="tx1"/>
                </a:solidFill>
              </a:rPr>
              <a:t>Project Statement of Work</a:t>
            </a:r>
          </a:p>
          <a:p>
            <a:pPr>
              <a:lnSpc>
                <a:spcPts val="3300"/>
              </a:lnSpc>
              <a:buClr>
                <a:srgbClr val="FFC000"/>
              </a:buClr>
              <a:buFont typeface="Wingdings" pitchFamily="2" charset="2"/>
              <a:buChar char="§"/>
            </a:pPr>
            <a:r>
              <a:rPr lang="de-DE" sz="2400">
                <a:solidFill>
                  <a:schemeClr val="tx1"/>
                </a:solidFill>
              </a:rPr>
              <a:t>Project Scope Statement</a:t>
            </a:r>
          </a:p>
          <a:p>
            <a:pPr>
              <a:lnSpc>
                <a:spcPts val="3300"/>
              </a:lnSpc>
              <a:buClr>
                <a:srgbClr val="FFC000"/>
              </a:buClr>
              <a:buFont typeface="Wingdings" pitchFamily="2" charset="2"/>
              <a:buChar char="§"/>
            </a:pPr>
            <a:r>
              <a:rPr lang="de-DE" sz="2400">
                <a:solidFill>
                  <a:schemeClr val="tx1"/>
                </a:solidFill>
              </a:rPr>
              <a:t>Project Work Breakdown Structure</a:t>
            </a:r>
          </a:p>
          <a:p>
            <a:pPr>
              <a:lnSpc>
                <a:spcPts val="3300"/>
              </a:lnSpc>
              <a:buClr>
                <a:srgbClr val="FFC000"/>
              </a:buClr>
              <a:buFont typeface="Wingdings" pitchFamily="2" charset="2"/>
              <a:buChar char="§"/>
            </a:pPr>
            <a:r>
              <a:rPr lang="de-DE" sz="2400">
                <a:solidFill>
                  <a:schemeClr val="tx1"/>
                </a:solidFill>
              </a:rPr>
              <a:t>Scope Creep, Control and Verification</a:t>
            </a:r>
          </a:p>
          <a:p>
            <a:pPr>
              <a:lnSpc>
                <a:spcPts val="3300"/>
              </a:lnSpc>
              <a:buClr>
                <a:srgbClr val="FFC000"/>
              </a:buClr>
              <a:buFont typeface="Wingdings" pitchFamily="2" charset="2"/>
              <a:buChar char="§"/>
            </a:pPr>
            <a:r>
              <a:rPr lang="de-DE" sz="2400">
                <a:solidFill>
                  <a:schemeClr val="tx1"/>
                </a:solidFill>
              </a:rPr>
              <a:t>Project Change Management</a:t>
            </a:r>
          </a:p>
          <a:p>
            <a:pPr>
              <a:lnSpc>
                <a:spcPts val="3300"/>
              </a:lnSpc>
              <a:buClr>
                <a:srgbClr val="FFC000"/>
              </a:buClr>
              <a:buFont typeface="Wingdings" pitchFamily="2" charset="2"/>
              <a:buChar char="§"/>
            </a:pPr>
            <a:r>
              <a:rPr lang="de-DE" sz="2400">
                <a:solidFill>
                  <a:schemeClr val="tx1"/>
                </a:solidFill>
              </a:rPr>
              <a:t>Project Integration Management</a:t>
            </a:r>
          </a:p>
          <a:p>
            <a:pPr>
              <a:lnSpc>
                <a:spcPts val="3300"/>
              </a:lnSpc>
              <a:buClr>
                <a:srgbClr val="FFC000"/>
              </a:buClr>
              <a:buFont typeface="Wingdings" pitchFamily="2" charset="2"/>
              <a:buChar char="§"/>
            </a:pPr>
            <a:endParaRPr lang="de-DE" sz="2400">
              <a:solidFill>
                <a:schemeClr val="tx1"/>
              </a:solidFill>
            </a:endParaRPr>
          </a:p>
          <a:p>
            <a:pPr>
              <a:lnSpc>
                <a:spcPts val="3300"/>
              </a:lnSpc>
              <a:buClr>
                <a:srgbClr val="FFC000"/>
              </a:buClr>
              <a:buFont typeface="Wingdings" pitchFamily="2" charset="2"/>
              <a:buChar char="§"/>
            </a:pPr>
            <a:endParaRPr lang="en-US" sz="3100">
              <a:solidFill>
                <a:schemeClr val="bg1"/>
              </a:solidFill>
            </a:endParaRPr>
          </a:p>
        </p:txBody>
      </p:sp>
    </p:spTree>
  </p:cSld>
  <p:clrMapOvr>
    <a:masterClrMapping/>
  </p:clrMapOvr>
  <p:transition advClick="0">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a:xfrm>
            <a:off x="677863" y="762000"/>
            <a:ext cx="7772400" cy="1143000"/>
          </a:xfrm>
        </p:spPr>
        <p:txBody>
          <a:bodyPr/>
          <a:lstStyle/>
          <a:p>
            <a:r>
              <a:rPr lang="en-US"/>
              <a:t>Project Management Processes</a:t>
            </a:r>
          </a:p>
        </p:txBody>
      </p:sp>
      <p:sp>
        <p:nvSpPr>
          <p:cNvPr id="404483" name="Rectangle 3"/>
          <p:cNvSpPr>
            <a:spLocks noChangeArrowheads="1"/>
          </p:cNvSpPr>
          <p:nvPr/>
        </p:nvSpPr>
        <p:spPr bwMode="auto">
          <a:xfrm>
            <a:off x="533400" y="1981200"/>
            <a:ext cx="7848600" cy="4114800"/>
          </a:xfrm>
          <a:prstGeom prst="rect">
            <a:avLst/>
          </a:prstGeom>
          <a:noFill/>
          <a:ln w="12700">
            <a:noFill/>
            <a:miter lim="800000"/>
            <a:headEnd/>
            <a:tailEnd/>
          </a:ln>
          <a:effectLst/>
        </p:spPr>
        <p:txBody>
          <a:bodyPr lIns="90488" tIns="44450" rIns="90488" bIns="44450"/>
          <a:lstStyle/>
          <a:p>
            <a:pPr marL="342900" indent="-342900">
              <a:spcBef>
                <a:spcPct val="20000"/>
              </a:spcBef>
              <a:buClr>
                <a:schemeClr val="tx2"/>
              </a:buClr>
              <a:buFont typeface="EDS" charset="0"/>
              <a:buChar char="»"/>
            </a:pPr>
            <a:r>
              <a:rPr lang="en-US" sz="2000">
                <a:solidFill>
                  <a:srgbClr val="E6E6E6"/>
                </a:solidFill>
                <a:latin typeface="Arial" pitchFamily="34" charset="0"/>
              </a:rPr>
              <a:t>PM processes are divided into five phases or process groups</a:t>
            </a:r>
          </a:p>
        </p:txBody>
      </p:sp>
      <p:sp useBgFill="1">
        <p:nvSpPr>
          <p:cNvPr id="404484" name="Oval 4"/>
          <p:cNvSpPr>
            <a:spLocks noChangeArrowheads="1"/>
          </p:cNvSpPr>
          <p:nvPr/>
        </p:nvSpPr>
        <p:spPr bwMode="auto">
          <a:xfrm>
            <a:off x="1143000" y="2667000"/>
            <a:ext cx="1681163"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i="1">
                <a:solidFill>
                  <a:srgbClr val="FF9900"/>
                </a:solidFill>
                <a:latin typeface="Arial" pitchFamily="34" charset="0"/>
              </a:rPr>
              <a:t>Initiating</a:t>
            </a:r>
          </a:p>
          <a:p>
            <a:pPr algn="ctr"/>
            <a:r>
              <a:rPr lang="en-US" i="1">
                <a:solidFill>
                  <a:srgbClr val="FF9900"/>
                </a:solidFill>
                <a:latin typeface="Arial" pitchFamily="34" charset="0"/>
              </a:rPr>
              <a:t>Processes</a:t>
            </a:r>
          </a:p>
        </p:txBody>
      </p:sp>
      <p:sp useBgFill="1">
        <p:nvSpPr>
          <p:cNvPr id="404485" name="Oval 5"/>
          <p:cNvSpPr>
            <a:spLocks noChangeArrowheads="1"/>
          </p:cNvSpPr>
          <p:nvPr/>
        </p:nvSpPr>
        <p:spPr bwMode="auto">
          <a:xfrm>
            <a:off x="4467225" y="5568950"/>
            <a:ext cx="1682750"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Closing</a:t>
            </a:r>
          </a:p>
          <a:p>
            <a:pPr algn="ctr"/>
            <a:r>
              <a:rPr lang="en-US" b="1">
                <a:latin typeface="Arial" pitchFamily="34" charset="0"/>
              </a:rPr>
              <a:t>Processes</a:t>
            </a:r>
          </a:p>
        </p:txBody>
      </p:sp>
      <p:sp useBgFill="1">
        <p:nvSpPr>
          <p:cNvPr id="404486" name="Oval 6"/>
          <p:cNvSpPr>
            <a:spLocks noChangeArrowheads="1"/>
          </p:cNvSpPr>
          <p:nvPr/>
        </p:nvSpPr>
        <p:spPr bwMode="auto">
          <a:xfrm>
            <a:off x="2435225" y="4121150"/>
            <a:ext cx="1817688" cy="12065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Controlling</a:t>
            </a:r>
          </a:p>
          <a:p>
            <a:pPr algn="ctr"/>
            <a:r>
              <a:rPr lang="en-US" b="1">
                <a:latin typeface="Arial" pitchFamily="34" charset="0"/>
              </a:rPr>
              <a:t>Processes</a:t>
            </a:r>
          </a:p>
        </p:txBody>
      </p:sp>
      <p:sp useBgFill="1">
        <p:nvSpPr>
          <p:cNvPr id="404487" name="Oval 7"/>
          <p:cNvSpPr>
            <a:spLocks noChangeArrowheads="1"/>
          </p:cNvSpPr>
          <p:nvPr/>
        </p:nvSpPr>
        <p:spPr bwMode="auto">
          <a:xfrm>
            <a:off x="6161088" y="4349750"/>
            <a:ext cx="1817687" cy="12827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Executing</a:t>
            </a:r>
          </a:p>
          <a:p>
            <a:pPr algn="ctr"/>
            <a:r>
              <a:rPr lang="en-US" b="1">
                <a:latin typeface="Arial" pitchFamily="34" charset="0"/>
              </a:rPr>
              <a:t>Processes</a:t>
            </a:r>
          </a:p>
        </p:txBody>
      </p:sp>
      <p:sp useBgFill="1">
        <p:nvSpPr>
          <p:cNvPr id="404488" name="Oval 8"/>
          <p:cNvSpPr>
            <a:spLocks noChangeArrowheads="1"/>
          </p:cNvSpPr>
          <p:nvPr/>
        </p:nvSpPr>
        <p:spPr bwMode="auto">
          <a:xfrm>
            <a:off x="4670425" y="2673350"/>
            <a:ext cx="1682750"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Planning</a:t>
            </a:r>
          </a:p>
          <a:p>
            <a:pPr algn="ctr"/>
            <a:r>
              <a:rPr lang="en-US" b="1">
                <a:latin typeface="Arial" pitchFamily="34" charset="0"/>
              </a:rPr>
              <a:t>Processes</a:t>
            </a:r>
          </a:p>
        </p:txBody>
      </p:sp>
      <p:sp>
        <p:nvSpPr>
          <p:cNvPr id="404489" name="Line 9"/>
          <p:cNvSpPr>
            <a:spLocks noChangeShapeType="1"/>
          </p:cNvSpPr>
          <p:nvPr/>
        </p:nvSpPr>
        <p:spPr bwMode="auto">
          <a:xfrm>
            <a:off x="2974975" y="3200400"/>
            <a:ext cx="1622425" cy="0"/>
          </a:xfrm>
          <a:prstGeom prst="line">
            <a:avLst/>
          </a:prstGeom>
          <a:noFill/>
          <a:ln w="50800">
            <a:solidFill>
              <a:schemeClr val="tx1"/>
            </a:solidFill>
            <a:round/>
            <a:headEnd/>
            <a:tailEnd type="triangle" w="med" len="med"/>
          </a:ln>
          <a:effectLst/>
        </p:spPr>
        <p:txBody>
          <a:bodyPr wrap="none" anchor="ctr"/>
          <a:lstStyle/>
          <a:p>
            <a:endParaRPr lang="en-US"/>
          </a:p>
        </p:txBody>
      </p:sp>
      <p:sp>
        <p:nvSpPr>
          <p:cNvPr id="404490" name="Line 10"/>
          <p:cNvSpPr>
            <a:spLocks noChangeShapeType="1"/>
          </p:cNvSpPr>
          <p:nvPr/>
        </p:nvSpPr>
        <p:spPr bwMode="auto">
          <a:xfrm>
            <a:off x="4464050" y="4724400"/>
            <a:ext cx="1624013" cy="0"/>
          </a:xfrm>
          <a:prstGeom prst="line">
            <a:avLst/>
          </a:prstGeom>
          <a:noFill/>
          <a:ln w="50800">
            <a:solidFill>
              <a:schemeClr val="tx1"/>
            </a:solidFill>
            <a:round/>
            <a:headEnd type="triangle" w="med" len="med"/>
            <a:tailEnd/>
          </a:ln>
          <a:effectLst/>
        </p:spPr>
        <p:txBody>
          <a:bodyPr wrap="none" anchor="ctr"/>
          <a:lstStyle/>
          <a:p>
            <a:endParaRPr lang="en-US"/>
          </a:p>
        </p:txBody>
      </p:sp>
      <p:sp>
        <p:nvSpPr>
          <p:cNvPr id="404491" name="Line 11"/>
          <p:cNvSpPr>
            <a:spLocks noChangeShapeType="1"/>
          </p:cNvSpPr>
          <p:nvPr/>
        </p:nvSpPr>
        <p:spPr bwMode="auto">
          <a:xfrm>
            <a:off x="4464050" y="5029200"/>
            <a:ext cx="1624013" cy="0"/>
          </a:xfrm>
          <a:prstGeom prst="line">
            <a:avLst/>
          </a:prstGeom>
          <a:noFill/>
          <a:ln w="50800">
            <a:solidFill>
              <a:schemeClr val="tx1"/>
            </a:solidFill>
            <a:round/>
            <a:headEnd/>
            <a:tailEnd type="triangle" w="med" len="med"/>
          </a:ln>
          <a:effectLst/>
        </p:spPr>
        <p:txBody>
          <a:bodyPr wrap="none" anchor="ctr"/>
          <a:lstStyle/>
          <a:p>
            <a:endParaRPr lang="en-US"/>
          </a:p>
        </p:txBody>
      </p:sp>
      <p:sp>
        <p:nvSpPr>
          <p:cNvPr id="404492" name="Line 12"/>
          <p:cNvSpPr>
            <a:spLocks noChangeShapeType="1"/>
          </p:cNvSpPr>
          <p:nvPr/>
        </p:nvSpPr>
        <p:spPr bwMode="auto">
          <a:xfrm>
            <a:off x="6496050" y="3355975"/>
            <a:ext cx="674688" cy="911225"/>
          </a:xfrm>
          <a:prstGeom prst="line">
            <a:avLst/>
          </a:prstGeom>
          <a:noFill/>
          <a:ln w="50800">
            <a:solidFill>
              <a:schemeClr val="tx1"/>
            </a:solidFill>
            <a:round/>
            <a:headEnd/>
            <a:tailEnd type="triangle" w="med" len="med"/>
          </a:ln>
          <a:effectLst/>
        </p:spPr>
        <p:txBody>
          <a:bodyPr wrap="none" anchor="ctr"/>
          <a:lstStyle/>
          <a:p>
            <a:endParaRPr lang="en-US"/>
          </a:p>
        </p:txBody>
      </p:sp>
      <p:sp>
        <p:nvSpPr>
          <p:cNvPr id="404493" name="Line 13"/>
          <p:cNvSpPr>
            <a:spLocks noChangeShapeType="1"/>
          </p:cNvSpPr>
          <p:nvPr/>
        </p:nvSpPr>
        <p:spPr bwMode="auto">
          <a:xfrm>
            <a:off x="3381375" y="5489575"/>
            <a:ext cx="1012825" cy="530225"/>
          </a:xfrm>
          <a:prstGeom prst="line">
            <a:avLst/>
          </a:prstGeom>
          <a:noFill/>
          <a:ln w="50800">
            <a:solidFill>
              <a:schemeClr val="tx1"/>
            </a:solidFill>
            <a:round/>
            <a:headEnd/>
            <a:tailEnd type="triangle" w="med" len="med"/>
          </a:ln>
          <a:effectLst/>
        </p:spPr>
        <p:txBody>
          <a:bodyPr wrap="none" anchor="ctr"/>
          <a:lstStyle/>
          <a:p>
            <a:endParaRPr lang="en-US"/>
          </a:p>
        </p:txBody>
      </p:sp>
      <p:sp>
        <p:nvSpPr>
          <p:cNvPr id="404494" name="Line 14"/>
          <p:cNvSpPr>
            <a:spLocks noChangeShapeType="1"/>
          </p:cNvSpPr>
          <p:nvPr/>
        </p:nvSpPr>
        <p:spPr bwMode="auto">
          <a:xfrm rot="-5400000">
            <a:off x="4083844" y="3558381"/>
            <a:ext cx="758825" cy="811213"/>
          </a:xfrm>
          <a:prstGeom prst="line">
            <a:avLst/>
          </a:prstGeom>
          <a:noFill/>
          <a:ln w="50800">
            <a:solidFill>
              <a:schemeClr val="tx1"/>
            </a:solidFill>
            <a:round/>
            <a:headEnd/>
            <a:tailEnd type="triangle" w="med" len="med"/>
          </a:ln>
          <a:effectLst/>
        </p:spPr>
        <p:txBody>
          <a:bodyPr wrap="none" anchor="ctr"/>
          <a:lstStyle/>
          <a:p>
            <a:endParaRPr lang="en-US"/>
          </a:p>
        </p:txBody>
      </p:sp>
      <p:sp>
        <p:nvSpPr>
          <p:cNvPr id="404495" name="Text Box 15"/>
          <p:cNvSpPr txBox="1">
            <a:spLocks noChangeArrowheads="1"/>
          </p:cNvSpPr>
          <p:nvPr/>
        </p:nvSpPr>
        <p:spPr bwMode="auto">
          <a:xfrm>
            <a:off x="990600" y="5867400"/>
            <a:ext cx="2420938" cy="336550"/>
          </a:xfrm>
          <a:prstGeom prst="rect">
            <a:avLst/>
          </a:prstGeom>
          <a:noFill/>
          <a:ln w="12700">
            <a:noFill/>
            <a:miter lim="800000"/>
            <a:headEnd/>
            <a:tailEnd/>
          </a:ln>
          <a:effectLst/>
        </p:spPr>
        <p:txBody>
          <a:bodyPr wrap="none">
            <a:spAutoFit/>
          </a:bodyPr>
          <a:lstStyle/>
          <a:p>
            <a:r>
              <a:rPr lang="en-US" sz="1600"/>
              <a:t>Professional Responsibility</a:t>
            </a:r>
          </a:p>
        </p:txBody>
      </p:sp>
    </p:spTree>
  </p:cSld>
  <p:clrMapOvr>
    <a:masterClrMapping/>
  </p:clrMapOvr>
  <p:transition advClick="0">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685800" y="762000"/>
            <a:ext cx="7772400" cy="1143000"/>
          </a:xfrm>
        </p:spPr>
        <p:txBody>
          <a:bodyPr/>
          <a:lstStyle/>
          <a:p>
            <a:r>
              <a:rPr lang="en-US"/>
              <a:t>Initiation Phase</a:t>
            </a:r>
          </a:p>
        </p:txBody>
      </p:sp>
      <p:sp>
        <p:nvSpPr>
          <p:cNvPr id="228355" name="Rectangle 3"/>
          <p:cNvSpPr>
            <a:spLocks noGrp="1" noChangeArrowheads="1"/>
          </p:cNvSpPr>
          <p:nvPr>
            <p:ph type="body" idx="1"/>
          </p:nvPr>
        </p:nvSpPr>
        <p:spPr/>
        <p:txBody>
          <a:bodyPr/>
          <a:lstStyle/>
          <a:p>
            <a:r>
              <a:rPr lang="en-US"/>
              <a:t>Process of formally authorizing and recognizing that a new project exists or that an existing project should continue into its next phase</a:t>
            </a:r>
          </a:p>
        </p:txBody>
      </p:sp>
    </p:spTree>
  </p:cSld>
  <p:clrMapOvr>
    <a:masterClrMapping/>
  </p:clrMapOvr>
  <p:transition advClick="0">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685800" y="838200"/>
            <a:ext cx="7772400" cy="1143000"/>
          </a:xfrm>
        </p:spPr>
        <p:txBody>
          <a:bodyPr/>
          <a:lstStyle/>
          <a:p>
            <a:r>
              <a:rPr lang="en-US"/>
              <a:t>Project Initiation</a:t>
            </a:r>
          </a:p>
        </p:txBody>
      </p:sp>
      <p:sp>
        <p:nvSpPr>
          <p:cNvPr id="230403" name="Rectangle 3"/>
          <p:cNvSpPr>
            <a:spLocks noGrp="1" noChangeArrowheads="1"/>
          </p:cNvSpPr>
          <p:nvPr>
            <p:ph type="body" idx="1"/>
          </p:nvPr>
        </p:nvSpPr>
        <p:spPr>
          <a:xfrm>
            <a:off x="642938" y="1219200"/>
            <a:ext cx="7772400" cy="5029200"/>
          </a:xfrm>
        </p:spPr>
        <p:txBody>
          <a:bodyPr/>
          <a:lstStyle/>
          <a:p>
            <a:pPr>
              <a:lnSpc>
                <a:spcPct val="90000"/>
              </a:lnSpc>
            </a:pPr>
            <a:r>
              <a:rPr lang="en-US" sz="2400"/>
              <a:t>The required end product from the project is described at hi-level.</a:t>
            </a:r>
          </a:p>
          <a:p>
            <a:pPr>
              <a:lnSpc>
                <a:spcPct val="90000"/>
              </a:lnSpc>
            </a:pPr>
            <a:r>
              <a:rPr lang="en-US" sz="2400"/>
              <a:t>The company makes the decision of whether to go ahead with project.</a:t>
            </a:r>
          </a:p>
          <a:p>
            <a:pPr>
              <a:lnSpc>
                <a:spcPct val="90000"/>
              </a:lnSpc>
            </a:pPr>
            <a:r>
              <a:rPr lang="en-US" sz="2400"/>
              <a:t>All or any historical data pertaining to type of project is reviewed.</a:t>
            </a:r>
          </a:p>
          <a:p>
            <a:pPr>
              <a:lnSpc>
                <a:spcPct val="90000"/>
              </a:lnSpc>
            </a:pPr>
            <a:r>
              <a:rPr lang="en-US" sz="2400"/>
              <a:t>Expert judgment of staff or SMEs (Subject Matter Experts) are procured.</a:t>
            </a:r>
          </a:p>
          <a:p>
            <a:pPr>
              <a:lnSpc>
                <a:spcPct val="90000"/>
              </a:lnSpc>
            </a:pPr>
            <a:endParaRPr lang="en-US" sz="2400"/>
          </a:p>
          <a:p>
            <a:pPr>
              <a:lnSpc>
                <a:spcPct val="90000"/>
              </a:lnSpc>
            </a:pPr>
            <a:r>
              <a:rPr lang="en-US" sz="2400"/>
              <a:t>Results in;</a:t>
            </a:r>
          </a:p>
          <a:p>
            <a:pPr lvl="1">
              <a:lnSpc>
                <a:spcPct val="90000"/>
              </a:lnSpc>
            </a:pPr>
            <a:r>
              <a:rPr lang="en-US" sz="2000"/>
              <a:t>A project charter.</a:t>
            </a:r>
          </a:p>
          <a:p>
            <a:pPr lvl="1">
              <a:lnSpc>
                <a:spcPct val="90000"/>
              </a:lnSpc>
            </a:pPr>
            <a:r>
              <a:rPr lang="en-US" sz="2000" b="1" u="sng"/>
              <a:t>Assignment of a project manager</a:t>
            </a:r>
          </a:p>
          <a:p>
            <a:pPr lvl="1">
              <a:lnSpc>
                <a:spcPct val="90000"/>
              </a:lnSpc>
            </a:pPr>
            <a:r>
              <a:rPr lang="en-US" sz="2000"/>
              <a:t>Identification of project sponsors to support and review/approve the activities of the project.</a:t>
            </a:r>
          </a:p>
          <a:p>
            <a:pPr>
              <a:lnSpc>
                <a:spcPct val="90000"/>
              </a:lnSpc>
            </a:pPr>
            <a:endParaRPr lang="en-US" sz="2400"/>
          </a:p>
          <a:p>
            <a:pPr>
              <a:lnSpc>
                <a:spcPct val="90000"/>
              </a:lnSpc>
            </a:pPr>
            <a:endParaRPr lang="en-US" sz="2400"/>
          </a:p>
          <a:p>
            <a:pPr lvl="1">
              <a:lnSpc>
                <a:spcPct val="90000"/>
              </a:lnSpc>
            </a:pPr>
            <a:endParaRPr lang="en-US" sz="2000"/>
          </a:p>
        </p:txBody>
      </p:sp>
    </p:spTree>
  </p:cSld>
  <p:clrMapOvr>
    <a:masterClrMapping/>
  </p:clrMapOvr>
  <p:transition advClick="0">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5" name="Rectangle 3"/>
          <p:cNvSpPr>
            <a:spLocks noChangeArrowheads="1"/>
          </p:cNvSpPr>
          <p:nvPr/>
        </p:nvSpPr>
        <p:spPr bwMode="auto">
          <a:xfrm>
            <a:off x="0" y="457200"/>
            <a:ext cx="8743950" cy="1143000"/>
          </a:xfrm>
          <a:prstGeom prst="rect">
            <a:avLst/>
          </a:prstGeom>
          <a:noFill/>
          <a:ln w="12700">
            <a:noFill/>
            <a:miter lim="800000"/>
            <a:headEnd/>
            <a:tailEnd/>
          </a:ln>
          <a:effectLst/>
        </p:spPr>
        <p:txBody>
          <a:bodyPr lIns="90488" tIns="44450" rIns="90488" bIns="44450" anchor="b"/>
          <a:lstStyle/>
          <a:p>
            <a:pPr algn="ctr"/>
            <a:r>
              <a:rPr lang="en-US" sz="4400">
                <a:solidFill>
                  <a:schemeClr val="tx2"/>
                </a:solidFill>
              </a:rPr>
              <a:t>Project Charter (Business Plan)</a:t>
            </a:r>
          </a:p>
        </p:txBody>
      </p:sp>
      <p:sp>
        <p:nvSpPr>
          <p:cNvPr id="248836" name="Rectangle 4"/>
          <p:cNvSpPr>
            <a:spLocks noChangeArrowheads="1"/>
          </p:cNvSpPr>
          <p:nvPr/>
        </p:nvSpPr>
        <p:spPr bwMode="auto">
          <a:xfrm>
            <a:off x="285750" y="1219200"/>
            <a:ext cx="8858250" cy="2895600"/>
          </a:xfrm>
          <a:prstGeom prst="rect">
            <a:avLst/>
          </a:prstGeom>
          <a:noFill/>
          <a:ln w="12700">
            <a:noFill/>
            <a:miter lim="800000"/>
            <a:headEnd/>
            <a:tailEnd/>
          </a:ln>
          <a:effectLst/>
        </p:spPr>
        <p:txBody>
          <a:bodyPr lIns="90488" tIns="44450" rIns="90488" bIns="44450"/>
          <a:lstStyle/>
          <a:p>
            <a:pPr marL="338138" indent="-338138">
              <a:spcBef>
                <a:spcPct val="20000"/>
              </a:spcBef>
              <a:buClr>
                <a:schemeClr val="tx2"/>
              </a:buClr>
              <a:buSzPct val="100000"/>
              <a:buFont typeface="EDS" charset="0"/>
              <a:buChar char="»"/>
            </a:pPr>
            <a:r>
              <a:rPr lang="en-US" sz="2800">
                <a:solidFill>
                  <a:srgbClr val="E6E6E6"/>
                </a:solidFill>
                <a:latin typeface="Arial" pitchFamily="34" charset="0"/>
              </a:rPr>
              <a:t>A document that formally authorizes the existence of a project. (PMI).</a:t>
            </a:r>
          </a:p>
          <a:p>
            <a:pPr marL="338138" indent="-338138">
              <a:spcBef>
                <a:spcPct val="20000"/>
              </a:spcBef>
              <a:buClr>
                <a:schemeClr val="tx2"/>
              </a:buClr>
              <a:buSzPct val="100000"/>
              <a:buFont typeface="EDS" charset="0"/>
              <a:buChar char="»"/>
            </a:pPr>
            <a:r>
              <a:rPr lang="en-US" sz="2800">
                <a:solidFill>
                  <a:srgbClr val="E6E6E6"/>
                </a:solidFill>
                <a:latin typeface="Arial" pitchFamily="34" charset="0"/>
              </a:rPr>
              <a:t>Provides the project manager with the authority to apply organizational resources to project activities</a:t>
            </a:r>
          </a:p>
          <a:p>
            <a:pPr marL="338138" indent="-338138">
              <a:spcBef>
                <a:spcPct val="20000"/>
              </a:spcBef>
              <a:buClr>
                <a:schemeClr val="tx2"/>
              </a:buClr>
              <a:buSzPct val="100000"/>
              <a:buFont typeface="EDS" charset="0"/>
              <a:buChar char="»"/>
            </a:pPr>
            <a:r>
              <a:rPr lang="en-US" sz="2800">
                <a:latin typeface="Arial" pitchFamily="34" charset="0"/>
              </a:rPr>
              <a:t>issued by the Project Sponsor or a senior official outside the level of project organization</a:t>
            </a:r>
          </a:p>
          <a:p>
            <a:pPr marL="338138" indent="-338138">
              <a:spcBef>
                <a:spcPct val="20000"/>
              </a:spcBef>
              <a:buClr>
                <a:schemeClr val="tx2"/>
              </a:buClr>
              <a:buSzPct val="100000"/>
              <a:buFont typeface="EDS" charset="0"/>
              <a:buChar char="»"/>
            </a:pPr>
            <a:r>
              <a:rPr lang="en-US">
                <a:solidFill>
                  <a:srgbClr val="E6E6E6"/>
                </a:solidFill>
                <a:latin typeface="Arial" pitchFamily="34" charset="0"/>
              </a:rPr>
              <a:t>It should include</a:t>
            </a:r>
          </a:p>
          <a:p>
            <a:pPr marL="1490663" lvl="3" indent="-236538">
              <a:spcBef>
                <a:spcPct val="20000"/>
              </a:spcBef>
              <a:buClr>
                <a:schemeClr val="tx2"/>
              </a:buClr>
              <a:buSzPct val="100000"/>
              <a:buFont typeface="Arial" pitchFamily="34" charset="0"/>
              <a:buChar char=""/>
            </a:pPr>
            <a:r>
              <a:rPr lang="en-US">
                <a:solidFill>
                  <a:srgbClr val="E6E6E6"/>
                </a:solidFill>
                <a:latin typeface="Arial" pitchFamily="34" charset="0"/>
              </a:rPr>
              <a:t>Reasons for undertaking the project</a:t>
            </a:r>
          </a:p>
          <a:p>
            <a:pPr marL="1490663" lvl="3" indent="-236538">
              <a:spcBef>
                <a:spcPct val="20000"/>
              </a:spcBef>
              <a:buClr>
                <a:schemeClr val="tx2"/>
              </a:buClr>
              <a:buSzPct val="100000"/>
              <a:buFont typeface="Arial" pitchFamily="34" charset="0"/>
              <a:buChar char=""/>
            </a:pPr>
            <a:r>
              <a:rPr lang="en-US">
                <a:solidFill>
                  <a:srgbClr val="E6E6E6"/>
                </a:solidFill>
                <a:latin typeface="Arial" pitchFamily="34" charset="0"/>
              </a:rPr>
              <a:t>Project objectives and constraints</a:t>
            </a:r>
          </a:p>
          <a:p>
            <a:pPr marL="1490663" lvl="3" indent="-236538">
              <a:spcBef>
                <a:spcPct val="20000"/>
              </a:spcBef>
              <a:buClr>
                <a:schemeClr val="tx2"/>
              </a:buClr>
              <a:buSzPct val="100000"/>
              <a:buFont typeface="Arial" pitchFamily="34" charset="0"/>
              <a:buChar char=""/>
            </a:pPr>
            <a:r>
              <a:rPr lang="en-US">
                <a:solidFill>
                  <a:srgbClr val="E6E6E6"/>
                </a:solidFill>
                <a:latin typeface="Arial" pitchFamily="34" charset="0"/>
              </a:rPr>
              <a:t>Identification of main stakeholders</a:t>
            </a:r>
          </a:p>
        </p:txBody>
      </p:sp>
      <p:sp>
        <p:nvSpPr>
          <p:cNvPr id="248837" name="Rectangle 5"/>
          <p:cNvSpPr>
            <a:spLocks noChangeArrowheads="1"/>
          </p:cNvSpPr>
          <p:nvPr/>
        </p:nvSpPr>
        <p:spPr bwMode="auto">
          <a:xfrm>
            <a:off x="152400" y="5943600"/>
            <a:ext cx="9144000" cy="457200"/>
          </a:xfrm>
          <a:prstGeom prst="rect">
            <a:avLst/>
          </a:prstGeom>
          <a:noFill/>
          <a:ln w="12700">
            <a:noFill/>
            <a:miter lim="800000"/>
            <a:headEnd/>
            <a:tailEnd/>
          </a:ln>
          <a:effectLst/>
        </p:spPr>
        <p:txBody>
          <a:bodyPr>
            <a:spAutoFit/>
          </a:bodyPr>
          <a:lstStyle/>
          <a:p>
            <a:r>
              <a:rPr lang="en-US"/>
              <a:t>Charter is prepared in the initiation phase of integration management.</a:t>
            </a:r>
          </a:p>
        </p:txBody>
      </p:sp>
    </p:spTree>
  </p:cSld>
  <p:clrMapOvr>
    <a:masterClrMapping/>
  </p:clrMapOvr>
  <p:transition advClick="0">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Title 1"/>
          <p:cNvSpPr>
            <a:spLocks noGrp="1"/>
          </p:cNvSpPr>
          <p:nvPr>
            <p:ph type="title" idx="4294967295"/>
          </p:nvPr>
        </p:nvSpPr>
        <p:spPr>
          <a:xfrm>
            <a:off x="457200" y="0"/>
            <a:ext cx="8229600" cy="1143000"/>
          </a:xfrm>
        </p:spPr>
        <p:txBody>
          <a:bodyPr/>
          <a:lstStyle/>
          <a:p>
            <a:r>
              <a:rPr lang="en-US" sz="2400"/>
              <a:t>Project Charter</a:t>
            </a:r>
          </a:p>
        </p:txBody>
      </p:sp>
      <p:sp>
        <p:nvSpPr>
          <p:cNvPr id="269315" name="TextBox 4"/>
          <p:cNvSpPr txBox="1">
            <a:spLocks noChangeArrowheads="1"/>
          </p:cNvSpPr>
          <p:nvPr/>
        </p:nvSpPr>
        <p:spPr bwMode="auto">
          <a:xfrm>
            <a:off x="1069975" y="1163638"/>
            <a:ext cx="7491413" cy="1200150"/>
          </a:xfrm>
          <a:prstGeom prst="rect">
            <a:avLst/>
          </a:prstGeom>
          <a:noFill/>
          <a:ln w="9525">
            <a:noFill/>
            <a:miter lim="800000"/>
            <a:headEnd/>
            <a:tailEnd/>
          </a:ln>
        </p:spPr>
        <p:txBody>
          <a:bodyPr>
            <a:spAutoFit/>
          </a:bodyPr>
          <a:lstStyle/>
          <a:p>
            <a:pPr eaLnBrk="1" hangingPunct="1"/>
            <a:r>
              <a:rPr lang="en-US">
                <a:solidFill>
                  <a:schemeClr val="bg1"/>
                </a:solidFill>
                <a:latin typeface="Calibri" pitchFamily="34" charset="0"/>
              </a:rPr>
              <a:t>Information contained in – or referred to in other project documents – the Project Charter may span the following:</a:t>
            </a:r>
          </a:p>
          <a:p>
            <a:pPr eaLnBrk="1" hangingPunct="1"/>
            <a:endParaRPr lang="en-US">
              <a:solidFill>
                <a:schemeClr val="bg1"/>
              </a:solidFill>
              <a:latin typeface="Calibri" pitchFamily="34" charset="0"/>
            </a:endParaRPr>
          </a:p>
        </p:txBody>
      </p:sp>
      <p:sp>
        <p:nvSpPr>
          <p:cNvPr id="4" name="Content Placeholder 2"/>
          <p:cNvSpPr txBox="1">
            <a:spLocks/>
          </p:cNvSpPr>
          <p:nvPr/>
        </p:nvSpPr>
        <p:spPr>
          <a:xfrm>
            <a:off x="3562350" y="2125663"/>
            <a:ext cx="5581650" cy="4525962"/>
          </a:xfrm>
          <a:prstGeom prst="rect">
            <a:avLst/>
          </a:prstGeom>
        </p:spPr>
        <p:txBody>
          <a:bodyPr/>
          <a:lstStyle/>
          <a:p>
            <a:pPr marL="742950" lvl="1" indent="-285750">
              <a:lnSpc>
                <a:spcPts val="2400"/>
              </a:lnSpc>
              <a:spcBef>
                <a:spcPct val="20000"/>
              </a:spcBef>
              <a:buFontTx/>
              <a:buChar char="–"/>
              <a:defRPr/>
            </a:pPr>
            <a:r>
              <a:rPr lang="en-US" sz="2000" kern="0" dirty="0">
                <a:solidFill>
                  <a:schemeClr val="bg1"/>
                </a:solidFill>
                <a:latin typeface="Calibri" pitchFamily="34" charset="0"/>
              </a:rPr>
              <a:t>Project Background</a:t>
            </a:r>
          </a:p>
          <a:p>
            <a:pPr marL="742950" lvl="1" indent="-285750">
              <a:lnSpc>
                <a:spcPts val="2400"/>
              </a:lnSpc>
              <a:spcBef>
                <a:spcPct val="20000"/>
              </a:spcBef>
              <a:buFontTx/>
              <a:buChar char="–"/>
              <a:defRPr/>
            </a:pPr>
            <a:r>
              <a:rPr lang="en-US" sz="2000" kern="0" dirty="0">
                <a:solidFill>
                  <a:schemeClr val="bg1"/>
                </a:solidFill>
                <a:latin typeface="Calibri" pitchFamily="34" charset="0"/>
              </a:rPr>
              <a:t>Purpose for undertaking the project</a:t>
            </a:r>
          </a:p>
          <a:p>
            <a:pPr marL="742950" lvl="1" indent="-285750">
              <a:lnSpc>
                <a:spcPts val="2400"/>
              </a:lnSpc>
              <a:spcBef>
                <a:spcPct val="20000"/>
              </a:spcBef>
              <a:buFontTx/>
              <a:buChar char="–"/>
              <a:defRPr/>
            </a:pPr>
            <a:r>
              <a:rPr lang="en-US" sz="2000" kern="0" dirty="0">
                <a:solidFill>
                  <a:schemeClr val="bg1"/>
                </a:solidFill>
                <a:latin typeface="Calibri" pitchFamily="34" charset="0"/>
              </a:rPr>
              <a:t>Project Justification</a:t>
            </a:r>
          </a:p>
          <a:p>
            <a:pPr marL="742950" lvl="1" indent="-285750">
              <a:lnSpc>
                <a:spcPts val="2400"/>
              </a:lnSpc>
              <a:spcBef>
                <a:spcPct val="20000"/>
              </a:spcBef>
              <a:buFontTx/>
              <a:buChar char="–"/>
              <a:defRPr/>
            </a:pPr>
            <a:r>
              <a:rPr lang="en-US" sz="2000" kern="0" dirty="0">
                <a:solidFill>
                  <a:schemeClr val="bg1"/>
                </a:solidFill>
                <a:latin typeface="Calibri" pitchFamily="34" charset="0"/>
              </a:rPr>
              <a:t>Requirements</a:t>
            </a:r>
          </a:p>
          <a:p>
            <a:pPr marL="742950" lvl="1" indent="-285750">
              <a:lnSpc>
                <a:spcPts val="2400"/>
              </a:lnSpc>
              <a:spcBef>
                <a:spcPct val="20000"/>
              </a:spcBef>
              <a:buFontTx/>
              <a:buChar char="–"/>
              <a:defRPr/>
            </a:pPr>
            <a:r>
              <a:rPr lang="en-US" sz="2000" kern="0" dirty="0">
                <a:solidFill>
                  <a:schemeClr val="bg1"/>
                </a:solidFill>
                <a:latin typeface="Calibri" pitchFamily="34" charset="0"/>
              </a:rPr>
              <a:t>Stakeholder expectations from the project</a:t>
            </a:r>
          </a:p>
          <a:p>
            <a:pPr marL="742950" lvl="1" indent="-285750">
              <a:lnSpc>
                <a:spcPts val="2400"/>
              </a:lnSpc>
              <a:spcBef>
                <a:spcPct val="20000"/>
              </a:spcBef>
              <a:buFontTx/>
              <a:buChar char="–"/>
              <a:defRPr/>
            </a:pPr>
            <a:r>
              <a:rPr lang="en-US" sz="2000" kern="0" dirty="0">
                <a:solidFill>
                  <a:schemeClr val="bg1"/>
                </a:solidFill>
                <a:latin typeface="Calibri" pitchFamily="34" charset="0"/>
              </a:rPr>
              <a:t>Assumptions and Constraints</a:t>
            </a:r>
          </a:p>
          <a:p>
            <a:pPr marL="742950" lvl="1" indent="-285750">
              <a:lnSpc>
                <a:spcPts val="2400"/>
              </a:lnSpc>
              <a:spcBef>
                <a:spcPct val="20000"/>
              </a:spcBef>
              <a:buFontTx/>
              <a:buChar char="–"/>
              <a:defRPr/>
            </a:pPr>
            <a:r>
              <a:rPr lang="en-US" sz="2000" kern="0" dirty="0">
                <a:solidFill>
                  <a:schemeClr val="bg1"/>
                </a:solidFill>
                <a:latin typeface="Calibri" pitchFamily="34" charset="0"/>
              </a:rPr>
              <a:t>Project Organization </a:t>
            </a:r>
          </a:p>
          <a:p>
            <a:pPr marL="742950" lvl="1" indent="-285750">
              <a:lnSpc>
                <a:spcPts val="2400"/>
              </a:lnSpc>
              <a:spcBef>
                <a:spcPct val="20000"/>
              </a:spcBef>
              <a:buFontTx/>
              <a:buChar char="–"/>
              <a:defRPr/>
            </a:pPr>
            <a:r>
              <a:rPr lang="en-US" sz="2000" kern="0" dirty="0">
                <a:solidFill>
                  <a:schemeClr val="bg1"/>
                </a:solidFill>
                <a:latin typeface="Calibri" pitchFamily="34" charset="0"/>
              </a:rPr>
              <a:t>Stakeholder Roles and Responsibilities</a:t>
            </a:r>
          </a:p>
          <a:p>
            <a:pPr marL="742950" lvl="1" indent="-285750">
              <a:lnSpc>
                <a:spcPts val="2400"/>
              </a:lnSpc>
              <a:spcBef>
                <a:spcPct val="20000"/>
              </a:spcBef>
              <a:buFontTx/>
              <a:buChar char="–"/>
              <a:defRPr/>
            </a:pPr>
            <a:r>
              <a:rPr lang="en-US" sz="2000" kern="0" dirty="0">
                <a:solidFill>
                  <a:schemeClr val="bg1"/>
                </a:solidFill>
                <a:latin typeface="Calibri" pitchFamily="34" charset="0"/>
              </a:rPr>
              <a:t>Schedule and milestones</a:t>
            </a:r>
          </a:p>
          <a:p>
            <a:pPr marL="742950" lvl="1" indent="-285750">
              <a:lnSpc>
                <a:spcPts val="2400"/>
              </a:lnSpc>
              <a:spcBef>
                <a:spcPct val="20000"/>
              </a:spcBef>
              <a:buFontTx/>
              <a:buChar char="–"/>
              <a:defRPr/>
            </a:pPr>
            <a:r>
              <a:rPr lang="en-US" sz="2000" kern="0" dirty="0">
                <a:solidFill>
                  <a:schemeClr val="bg1"/>
                </a:solidFill>
                <a:latin typeface="Calibri" pitchFamily="34" charset="0"/>
              </a:rPr>
              <a:t>Indication of budget</a:t>
            </a:r>
          </a:p>
          <a:p>
            <a:pPr marL="742950" lvl="1" indent="-285750">
              <a:lnSpc>
                <a:spcPts val="2400"/>
              </a:lnSpc>
              <a:spcBef>
                <a:spcPct val="20000"/>
              </a:spcBef>
              <a:buFontTx/>
              <a:buChar char="–"/>
              <a:defRPr/>
            </a:pPr>
            <a:r>
              <a:rPr lang="en-US" sz="2000" kern="0" dirty="0">
                <a:solidFill>
                  <a:schemeClr val="bg1"/>
                </a:solidFill>
                <a:latin typeface="Calibri" pitchFamily="34" charset="0"/>
              </a:rPr>
              <a:t>Supporting infrastructure</a:t>
            </a:r>
          </a:p>
          <a:p>
            <a:pPr marL="342900" indent="-342900">
              <a:lnSpc>
                <a:spcPts val="2400"/>
              </a:lnSpc>
              <a:spcBef>
                <a:spcPct val="20000"/>
              </a:spcBef>
              <a:buFontTx/>
              <a:buChar char="•"/>
              <a:defRPr/>
            </a:pPr>
            <a:endParaRPr lang="en-US" sz="1800" kern="0" dirty="0">
              <a:solidFill>
                <a:srgbClr val="D0FDFE"/>
              </a:solidFill>
              <a:latin typeface="+mn-lt"/>
            </a:endParaRPr>
          </a:p>
        </p:txBody>
      </p:sp>
      <p:pic>
        <p:nvPicPr>
          <p:cNvPr id="269317" name="Picture 5" descr="contract.gif"/>
          <p:cNvPicPr>
            <a:picLocks noChangeAspect="1"/>
          </p:cNvPicPr>
          <p:nvPr/>
        </p:nvPicPr>
        <p:blipFill>
          <a:blip r:embed="rId3" cstate="print"/>
          <a:srcRect/>
          <a:stretch>
            <a:fillRect/>
          </a:stretch>
        </p:blipFill>
        <p:spPr bwMode="auto">
          <a:xfrm>
            <a:off x="566738" y="2967038"/>
            <a:ext cx="3275012" cy="1716087"/>
          </a:xfrm>
          <a:prstGeom prst="rect">
            <a:avLst/>
          </a:prstGeom>
          <a:noFill/>
          <a:ln w="9525">
            <a:noFill/>
            <a:miter lim="800000"/>
            <a:headEnd/>
            <a:tailEnd/>
          </a:ln>
        </p:spPr>
      </p:pic>
      <p:sp>
        <p:nvSpPr>
          <p:cNvPr id="269318" name="Text Box 6"/>
          <p:cNvSpPr txBox="1">
            <a:spLocks noChangeArrowheads="1"/>
          </p:cNvSpPr>
          <p:nvPr/>
        </p:nvSpPr>
        <p:spPr bwMode="auto">
          <a:xfrm>
            <a:off x="609600" y="6172200"/>
            <a:ext cx="6738938" cy="336550"/>
          </a:xfrm>
          <a:prstGeom prst="rect">
            <a:avLst/>
          </a:prstGeom>
          <a:noFill/>
          <a:ln w="12700">
            <a:noFill/>
            <a:miter lim="800000"/>
            <a:headEnd/>
            <a:tailEnd/>
          </a:ln>
          <a:effectLst/>
        </p:spPr>
        <p:txBody>
          <a:bodyPr wrap="none">
            <a:spAutoFit/>
          </a:bodyPr>
          <a:lstStyle/>
          <a:p>
            <a:r>
              <a:rPr lang="en-US" sz="1600">
                <a:solidFill>
                  <a:schemeClr val="bg1"/>
                </a:solidFill>
              </a:rPr>
              <a:t>Example: http://www.uc.edu/ucflex/documents/FSRP_Project_Charter_v1.9.pdf</a:t>
            </a:r>
          </a:p>
        </p:txBody>
      </p:sp>
    </p:spTree>
  </p:cSld>
  <p:clrMapOvr>
    <a:masterClrMapping/>
  </p:clrMapOvr>
  <p:transition advClick="0">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7" name="Rectangle 7"/>
          <p:cNvSpPr>
            <a:spLocks noChangeArrowheads="1"/>
          </p:cNvSpPr>
          <p:nvPr/>
        </p:nvSpPr>
        <p:spPr bwMode="auto">
          <a:xfrm>
            <a:off x="0" y="0"/>
            <a:ext cx="9836150" cy="1143000"/>
          </a:xfrm>
          <a:prstGeom prst="rect">
            <a:avLst/>
          </a:prstGeom>
          <a:noFill/>
          <a:ln w="12700">
            <a:noFill/>
            <a:miter lim="800000"/>
            <a:headEnd/>
            <a:tailEnd/>
          </a:ln>
          <a:effectLst/>
        </p:spPr>
        <p:txBody>
          <a:bodyPr lIns="90488" tIns="44450" rIns="90488" bIns="44450" anchor="b"/>
          <a:lstStyle/>
          <a:p>
            <a:pPr algn="ctr"/>
            <a:r>
              <a:rPr lang="en-US" sz="2800" b="1">
                <a:solidFill>
                  <a:srgbClr val="FF9900"/>
                </a:solidFill>
                <a:latin typeface="Verdana" pitchFamily="34" charset="0"/>
              </a:rPr>
              <a:t>Statement of Work Definition</a:t>
            </a:r>
          </a:p>
        </p:txBody>
      </p:sp>
      <p:sp>
        <p:nvSpPr>
          <p:cNvPr id="670728" name="Rectangle 8"/>
          <p:cNvSpPr>
            <a:spLocks noChangeArrowheads="1"/>
          </p:cNvSpPr>
          <p:nvPr/>
        </p:nvSpPr>
        <p:spPr bwMode="auto">
          <a:xfrm>
            <a:off x="0" y="1371600"/>
            <a:ext cx="8743950" cy="4724400"/>
          </a:xfrm>
          <a:prstGeom prst="rect">
            <a:avLst/>
          </a:prstGeom>
          <a:noFill/>
          <a:ln w="9525">
            <a:noFill/>
            <a:miter lim="800000"/>
            <a:headEnd/>
            <a:tailEnd/>
          </a:ln>
          <a:effectLst/>
        </p:spPr>
        <p:txBody>
          <a:bodyPr lIns="90488" tIns="44450" rIns="90488" bIns="44450"/>
          <a:lstStyle/>
          <a:p>
            <a:pPr marL="342900" indent="-342900">
              <a:spcBef>
                <a:spcPct val="20000"/>
              </a:spcBef>
              <a:buFontTx/>
              <a:buChar char="•"/>
            </a:pPr>
            <a:r>
              <a:rPr lang="en-US" sz="2000">
                <a:solidFill>
                  <a:srgbClr val="D0FDFE"/>
                </a:solidFill>
                <a:latin typeface="Verdana" pitchFamily="34" charset="0"/>
              </a:rPr>
              <a:t>Statement of Work (SOW)</a:t>
            </a:r>
          </a:p>
          <a:p>
            <a:pPr marL="342900" indent="-342900">
              <a:spcBef>
                <a:spcPct val="20000"/>
              </a:spcBef>
              <a:buFontTx/>
              <a:buChar char="•"/>
            </a:pPr>
            <a:endParaRPr lang="en-US" sz="2000">
              <a:solidFill>
                <a:srgbClr val="D0FDFE"/>
              </a:solidFill>
              <a:latin typeface="Verdana" pitchFamily="34" charset="0"/>
            </a:endParaRPr>
          </a:p>
          <a:p>
            <a:pPr marL="742950" lvl="1" indent="-285750">
              <a:spcBef>
                <a:spcPct val="20000"/>
              </a:spcBef>
              <a:buFontTx/>
              <a:buChar char="–"/>
            </a:pPr>
            <a:r>
              <a:rPr lang="en-US" sz="2800">
                <a:solidFill>
                  <a:srgbClr val="D0FDFE"/>
                </a:solidFill>
                <a:latin typeface="Verdana" pitchFamily="34" charset="0"/>
              </a:rPr>
              <a:t>A description of products and services to be supplied to the customer(s) by the project team or the project delivery organization. </a:t>
            </a:r>
          </a:p>
          <a:p>
            <a:pPr marL="742950" lvl="1" indent="-285750">
              <a:spcBef>
                <a:spcPct val="20000"/>
              </a:spcBef>
              <a:buFontTx/>
              <a:buChar char="–"/>
            </a:pPr>
            <a:endParaRPr lang="en-US" sz="2800">
              <a:solidFill>
                <a:srgbClr val="D0FDFE"/>
              </a:solidFill>
              <a:latin typeface="Verdana" pitchFamily="34" charset="0"/>
            </a:endParaRPr>
          </a:p>
          <a:p>
            <a:pPr marL="742950" lvl="1" indent="-285750">
              <a:spcBef>
                <a:spcPct val="20000"/>
              </a:spcBef>
              <a:buFontTx/>
              <a:buChar char="–"/>
            </a:pPr>
            <a:r>
              <a:rPr lang="en-US" sz="3000">
                <a:solidFill>
                  <a:srgbClr val="D0FDFE"/>
                </a:solidFill>
                <a:latin typeface="Verdana" pitchFamily="34" charset="0"/>
              </a:rPr>
              <a:t>Narrative description of products or services to be supplied under contract</a:t>
            </a:r>
          </a:p>
        </p:txBody>
      </p:sp>
    </p:spTree>
  </p:cSld>
  <p:clrMapOvr>
    <a:masterClrMapping/>
  </p:clrMapOvr>
  <p:transition advClick="0">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2"/>
          <p:cNvSpPr>
            <a:spLocks noChangeArrowheads="1"/>
          </p:cNvSpPr>
          <p:nvPr/>
        </p:nvSpPr>
        <p:spPr bwMode="auto">
          <a:xfrm>
            <a:off x="0" y="0"/>
            <a:ext cx="9836150" cy="1143000"/>
          </a:xfrm>
          <a:prstGeom prst="rect">
            <a:avLst/>
          </a:prstGeom>
          <a:noFill/>
          <a:ln w="12700">
            <a:noFill/>
            <a:miter lim="800000"/>
            <a:headEnd/>
            <a:tailEnd/>
          </a:ln>
          <a:effectLst/>
        </p:spPr>
        <p:txBody>
          <a:bodyPr lIns="90488" tIns="44450" rIns="90488" bIns="44450" anchor="b"/>
          <a:lstStyle/>
          <a:p>
            <a:pPr algn="ctr"/>
            <a:r>
              <a:rPr lang="en-US" sz="2800" b="1">
                <a:solidFill>
                  <a:srgbClr val="FF9900"/>
                </a:solidFill>
                <a:latin typeface="Verdana" pitchFamily="34" charset="0"/>
              </a:rPr>
              <a:t>Project Proposal</a:t>
            </a:r>
          </a:p>
        </p:txBody>
      </p:sp>
      <p:sp>
        <p:nvSpPr>
          <p:cNvPr id="673795" name="Rectangle 3"/>
          <p:cNvSpPr>
            <a:spLocks noChangeArrowheads="1"/>
          </p:cNvSpPr>
          <p:nvPr/>
        </p:nvSpPr>
        <p:spPr bwMode="auto">
          <a:xfrm>
            <a:off x="0" y="1371600"/>
            <a:ext cx="8743950" cy="4724400"/>
          </a:xfrm>
          <a:prstGeom prst="rect">
            <a:avLst/>
          </a:prstGeom>
          <a:noFill/>
          <a:ln w="9525">
            <a:noFill/>
            <a:miter lim="800000"/>
            <a:headEnd/>
            <a:tailEnd/>
          </a:ln>
          <a:effectLst/>
        </p:spPr>
        <p:txBody>
          <a:bodyPr lIns="90488" tIns="44450" rIns="90488" bIns="44450"/>
          <a:lstStyle/>
          <a:p>
            <a:pPr marL="342900" indent="-342900">
              <a:spcBef>
                <a:spcPct val="20000"/>
              </a:spcBef>
            </a:pPr>
            <a:endParaRPr lang="en-US" sz="2000">
              <a:solidFill>
                <a:srgbClr val="D0FDFE"/>
              </a:solidFill>
              <a:latin typeface="Verdana" pitchFamily="34" charset="0"/>
            </a:endParaRPr>
          </a:p>
          <a:p>
            <a:pPr marL="742950" lvl="1" indent="-285750">
              <a:spcBef>
                <a:spcPct val="20000"/>
              </a:spcBef>
              <a:buFontTx/>
              <a:buChar char="–"/>
            </a:pPr>
            <a:r>
              <a:rPr lang="en-US" sz="2800">
                <a:solidFill>
                  <a:srgbClr val="D0FDFE"/>
                </a:solidFill>
                <a:latin typeface="Verdana" pitchFamily="34" charset="0"/>
              </a:rPr>
              <a:t>A project proposal is written, to make an offer and to try to convince a supervisor or a future customer to accept it. </a:t>
            </a:r>
          </a:p>
          <a:p>
            <a:pPr marL="742950" lvl="1" indent="-285750">
              <a:spcBef>
                <a:spcPct val="20000"/>
              </a:spcBef>
              <a:buFontTx/>
              <a:buChar char="–"/>
            </a:pPr>
            <a:r>
              <a:rPr lang="en-US" sz="2800">
                <a:solidFill>
                  <a:srgbClr val="D0FDFE"/>
                </a:solidFill>
                <a:latin typeface="Verdana" pitchFamily="34" charset="0"/>
              </a:rPr>
              <a:t>In a project proposal you state that, in exchange for time and/or money, you will give them something that they want:</a:t>
            </a:r>
          </a:p>
          <a:p>
            <a:pPr marL="1143000" lvl="2" indent="-228600">
              <a:spcBef>
                <a:spcPct val="20000"/>
              </a:spcBef>
              <a:buFontTx/>
              <a:buChar char="•"/>
            </a:pPr>
            <a:r>
              <a:rPr lang="en-US" sz="1800">
                <a:solidFill>
                  <a:srgbClr val="D0FDFE"/>
                </a:solidFill>
                <a:latin typeface="Verdana" pitchFamily="34" charset="0"/>
              </a:rPr>
              <a:t> an analysis of an existing process or business procedure, </a:t>
            </a:r>
          </a:p>
          <a:p>
            <a:pPr marL="1143000" lvl="2" indent="-228600">
              <a:spcBef>
                <a:spcPct val="20000"/>
              </a:spcBef>
              <a:buFontTx/>
              <a:buChar char="•"/>
            </a:pPr>
            <a:r>
              <a:rPr lang="en-US" sz="1800">
                <a:solidFill>
                  <a:srgbClr val="D0FDFE"/>
                </a:solidFill>
                <a:latin typeface="Verdana" pitchFamily="34" charset="0"/>
              </a:rPr>
              <a:t>make something they desire (a prototype of a new product), </a:t>
            </a:r>
          </a:p>
          <a:p>
            <a:pPr marL="1143000" lvl="2" indent="-228600">
              <a:spcBef>
                <a:spcPct val="20000"/>
              </a:spcBef>
              <a:buFontTx/>
              <a:buChar char="•"/>
            </a:pPr>
            <a:r>
              <a:rPr lang="en-US" sz="1800">
                <a:solidFill>
                  <a:srgbClr val="D0FDFE"/>
                </a:solidFill>
                <a:latin typeface="Verdana" pitchFamily="34" charset="0"/>
              </a:rPr>
              <a:t>or do something they wish to have done (redesign an existing structure).</a:t>
            </a:r>
          </a:p>
        </p:txBody>
      </p:sp>
    </p:spTree>
  </p:cSld>
  <p:clrMapOvr>
    <a:masterClrMapping/>
  </p:clrMapOvr>
  <p:transition advClick="0">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1AA35D8-D734-4DE5-936D-D039B5935EE7}" type="slidenum">
              <a:rPr lang="en-US"/>
              <a:pPr/>
              <a:t>40</a:t>
            </a:fld>
            <a:endParaRPr lang="en-US"/>
          </a:p>
        </p:txBody>
      </p:sp>
      <p:sp>
        <p:nvSpPr>
          <p:cNvPr id="690178" name="Rectangle 2"/>
          <p:cNvSpPr>
            <a:spLocks noGrp="1" noChangeArrowheads="1"/>
          </p:cNvSpPr>
          <p:nvPr>
            <p:ph type="title"/>
          </p:nvPr>
        </p:nvSpPr>
        <p:spPr>
          <a:xfrm>
            <a:off x="762000" y="0"/>
            <a:ext cx="7772400" cy="1143000"/>
          </a:xfrm>
          <a:noFill/>
          <a:ln/>
        </p:spPr>
        <p:txBody>
          <a:bodyPr lIns="90488" tIns="44450" rIns="90488" bIns="44450" anchor="b"/>
          <a:lstStyle/>
          <a:p>
            <a:r>
              <a:rPr lang="en-US" sz="3200"/>
              <a:t>Initial Responsibilities of Project Manager</a:t>
            </a:r>
          </a:p>
        </p:txBody>
      </p:sp>
      <p:sp>
        <p:nvSpPr>
          <p:cNvPr id="690179" name="Rectangle 3"/>
          <p:cNvSpPr>
            <a:spLocks noGrp="1" noChangeArrowheads="1"/>
          </p:cNvSpPr>
          <p:nvPr>
            <p:ph type="body" idx="1"/>
          </p:nvPr>
        </p:nvSpPr>
        <p:spPr>
          <a:xfrm>
            <a:off x="457200" y="1524000"/>
            <a:ext cx="8229600" cy="4525963"/>
          </a:xfrm>
          <a:noFill/>
          <a:ln/>
        </p:spPr>
        <p:txBody>
          <a:bodyPr lIns="90488" tIns="44450" rIns="90488" bIns="44450"/>
          <a:lstStyle/>
          <a:p>
            <a:pPr>
              <a:lnSpc>
                <a:spcPct val="90000"/>
              </a:lnSpc>
            </a:pPr>
            <a:r>
              <a:rPr lang="en-US"/>
              <a:t>Plan the project’s</a:t>
            </a:r>
          </a:p>
          <a:p>
            <a:pPr lvl="1">
              <a:lnSpc>
                <a:spcPct val="90000"/>
              </a:lnSpc>
            </a:pPr>
            <a:r>
              <a:rPr lang="en-US"/>
              <a:t>Technical activities</a:t>
            </a:r>
          </a:p>
          <a:p>
            <a:pPr lvl="1">
              <a:lnSpc>
                <a:spcPct val="90000"/>
              </a:lnSpc>
            </a:pPr>
            <a:r>
              <a:rPr lang="en-US"/>
              <a:t>Project management activities</a:t>
            </a:r>
          </a:p>
          <a:p>
            <a:pPr>
              <a:lnSpc>
                <a:spcPct val="90000"/>
              </a:lnSpc>
            </a:pPr>
            <a:r>
              <a:rPr lang="en-US"/>
              <a:t>Initiate project kickoff meeting</a:t>
            </a:r>
          </a:p>
          <a:p>
            <a:pPr>
              <a:lnSpc>
                <a:spcPct val="90000"/>
              </a:lnSpc>
            </a:pPr>
            <a:r>
              <a:rPr lang="en-US"/>
              <a:t>Manage triple constraints to sponsor satisfaction</a:t>
            </a:r>
          </a:p>
          <a:p>
            <a:pPr lvl="1">
              <a:lnSpc>
                <a:spcPct val="90000"/>
              </a:lnSpc>
            </a:pPr>
            <a:r>
              <a:rPr lang="en-US"/>
              <a:t>Requirements, Schedule and Cost</a:t>
            </a:r>
          </a:p>
          <a:p>
            <a:pPr>
              <a:lnSpc>
                <a:spcPct val="90000"/>
              </a:lnSpc>
            </a:pPr>
            <a:r>
              <a:rPr lang="en-US"/>
              <a:t>Organize the project, including</a:t>
            </a:r>
          </a:p>
          <a:p>
            <a:pPr lvl="1">
              <a:lnSpc>
                <a:spcPct val="90000"/>
              </a:lnSpc>
            </a:pPr>
            <a:r>
              <a:rPr lang="en-US"/>
              <a:t>Forming the project team</a:t>
            </a:r>
          </a:p>
          <a:p>
            <a:pPr lvl="1">
              <a:lnSpc>
                <a:spcPct val="90000"/>
              </a:lnSpc>
            </a:pPr>
            <a:r>
              <a:rPr lang="en-US"/>
              <a:t>Setting up systems to document the project</a:t>
            </a:r>
          </a:p>
          <a:p>
            <a:pPr lvl="1">
              <a:lnSpc>
                <a:spcPct val="90000"/>
              </a:lnSpc>
            </a:pPr>
            <a:r>
              <a:rPr lang="en-US"/>
              <a:t>Setting up project plans and processes for controlling</a:t>
            </a:r>
          </a:p>
          <a:p>
            <a:pPr>
              <a:lnSpc>
                <a:spcPct val="90000"/>
              </a:lnSpc>
            </a:pPr>
            <a:r>
              <a:rPr lang="en-US"/>
              <a:t>Confirming the project charter </a:t>
            </a:r>
          </a:p>
        </p:txBody>
      </p:sp>
    </p:spTree>
  </p:cSld>
  <p:clrMapOvr>
    <a:masterClrMapping/>
  </p:clrMapOvr>
  <p:transition advClick="0">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0051C0E-E303-4EA3-AD4C-0361231E16A8}" type="slidenum">
              <a:rPr lang="en-US"/>
              <a:pPr/>
              <a:t>41</a:t>
            </a:fld>
            <a:endParaRPr lang="en-US"/>
          </a:p>
        </p:txBody>
      </p:sp>
      <p:sp>
        <p:nvSpPr>
          <p:cNvPr id="755714" name="Rectangle 2"/>
          <p:cNvSpPr>
            <a:spLocks noGrp="1" noChangeArrowheads="1"/>
          </p:cNvSpPr>
          <p:nvPr>
            <p:ph type="title"/>
          </p:nvPr>
        </p:nvSpPr>
        <p:spPr>
          <a:xfrm>
            <a:off x="533400" y="0"/>
            <a:ext cx="7772400" cy="1143000"/>
          </a:xfrm>
          <a:noFill/>
          <a:ln/>
        </p:spPr>
        <p:txBody>
          <a:bodyPr lIns="90488" tIns="44450" rIns="90488" bIns="44450" anchor="b"/>
          <a:lstStyle/>
          <a:p>
            <a:r>
              <a:rPr lang="en-US" sz="3200"/>
              <a:t>Organizing the Project and Project Team</a:t>
            </a:r>
            <a:endParaRPr lang="en-US" sz="3600"/>
          </a:p>
        </p:txBody>
      </p:sp>
      <p:sp>
        <p:nvSpPr>
          <p:cNvPr id="755715" name="Rectangle 3"/>
          <p:cNvSpPr>
            <a:spLocks noGrp="1" noChangeArrowheads="1"/>
          </p:cNvSpPr>
          <p:nvPr>
            <p:ph type="body" idx="1"/>
          </p:nvPr>
        </p:nvSpPr>
        <p:spPr>
          <a:xfrm>
            <a:off x="685800" y="1447800"/>
            <a:ext cx="7772400" cy="4114800"/>
          </a:xfrm>
          <a:noFill/>
          <a:ln/>
        </p:spPr>
        <p:txBody>
          <a:bodyPr lIns="90488" tIns="44450" rIns="90488" bIns="44450"/>
          <a:lstStyle/>
          <a:p>
            <a:pPr>
              <a:lnSpc>
                <a:spcPct val="80000"/>
              </a:lnSpc>
            </a:pPr>
            <a:r>
              <a:rPr lang="en-US" sz="2400"/>
              <a:t>Project Charter should be issued by the project sponsor. It gives the Project Manager authority to apply resources to the project activities.</a:t>
            </a:r>
          </a:p>
          <a:p>
            <a:pPr>
              <a:lnSpc>
                <a:spcPct val="80000"/>
              </a:lnSpc>
            </a:pPr>
            <a:r>
              <a:rPr lang="en-US" sz="2400"/>
              <a:t>Conflict Management - Understand how to effectively manage conflict in project environment.</a:t>
            </a:r>
          </a:p>
          <a:p>
            <a:pPr>
              <a:lnSpc>
                <a:spcPct val="80000"/>
              </a:lnSpc>
            </a:pPr>
            <a:r>
              <a:rPr lang="en-US" sz="2400"/>
              <a:t>Scope – Explain clear scope of project with all team members</a:t>
            </a:r>
          </a:p>
          <a:p>
            <a:pPr>
              <a:lnSpc>
                <a:spcPct val="80000"/>
              </a:lnSpc>
            </a:pPr>
            <a:r>
              <a:rPr lang="en-US" sz="2400"/>
              <a:t>Team – Plan and actively develop team through entire project.</a:t>
            </a:r>
          </a:p>
          <a:p>
            <a:pPr>
              <a:lnSpc>
                <a:spcPct val="80000"/>
              </a:lnSpc>
            </a:pPr>
            <a:r>
              <a:rPr lang="en-US" sz="2400"/>
              <a:t>Risk – Reduce and manage risk continually </a:t>
            </a:r>
          </a:p>
          <a:p>
            <a:pPr>
              <a:lnSpc>
                <a:spcPct val="80000"/>
              </a:lnSpc>
            </a:pPr>
            <a:r>
              <a:rPr lang="en-US" sz="2400"/>
              <a:t>Politics – Develop political awareness</a:t>
            </a:r>
          </a:p>
          <a:p>
            <a:pPr>
              <a:lnSpc>
                <a:spcPct val="80000"/>
              </a:lnSpc>
            </a:pPr>
            <a:r>
              <a:rPr lang="en-US" sz="2400"/>
              <a:t>Know the project stakeholders and sponsors</a:t>
            </a:r>
          </a:p>
          <a:p>
            <a:pPr>
              <a:lnSpc>
                <a:spcPct val="80000"/>
              </a:lnSpc>
            </a:pPr>
            <a:r>
              <a:rPr lang="en-US" sz="2400"/>
              <a:t>Know your strength and weakness</a:t>
            </a:r>
          </a:p>
          <a:p>
            <a:pPr>
              <a:lnSpc>
                <a:spcPct val="80000"/>
              </a:lnSpc>
            </a:pPr>
            <a:r>
              <a:rPr lang="en-US" sz="2400"/>
              <a:t>Know who has influence to help your project</a:t>
            </a:r>
          </a:p>
          <a:p>
            <a:pPr>
              <a:lnSpc>
                <a:spcPct val="80000"/>
              </a:lnSpc>
            </a:pPr>
            <a:r>
              <a:rPr lang="en-US" sz="2400"/>
              <a:t>Plan globally, think and act locally</a:t>
            </a:r>
          </a:p>
        </p:txBody>
      </p:sp>
    </p:spTree>
  </p:cSld>
  <p:clrMapOvr>
    <a:masterClrMapping/>
  </p:clrMapOvr>
  <p:transition advClick="0">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275A656-4E57-43C1-94D9-707B586455B4}" type="slidenum">
              <a:rPr lang="en-US"/>
              <a:pPr/>
              <a:t>42</a:t>
            </a:fld>
            <a:endParaRPr lang="en-US"/>
          </a:p>
        </p:txBody>
      </p:sp>
      <p:sp>
        <p:nvSpPr>
          <p:cNvPr id="757762" name="Rectangle 2"/>
          <p:cNvSpPr>
            <a:spLocks noGrp="1" noChangeArrowheads="1"/>
          </p:cNvSpPr>
          <p:nvPr>
            <p:ph type="title"/>
          </p:nvPr>
        </p:nvSpPr>
        <p:spPr>
          <a:xfrm>
            <a:off x="609600" y="228600"/>
            <a:ext cx="7772400" cy="1143000"/>
          </a:xfrm>
          <a:noFill/>
          <a:ln/>
        </p:spPr>
        <p:txBody>
          <a:bodyPr lIns="90488" tIns="44450" rIns="90488" bIns="44450" anchor="b"/>
          <a:lstStyle/>
          <a:p>
            <a:r>
              <a:rPr lang="en-US" sz="4000"/>
              <a:t>Project Management Quotes</a:t>
            </a:r>
            <a:endParaRPr lang="en-US"/>
          </a:p>
        </p:txBody>
      </p:sp>
      <p:sp>
        <p:nvSpPr>
          <p:cNvPr id="757763" name="Rectangle 3"/>
          <p:cNvSpPr>
            <a:spLocks noGrp="1" noChangeArrowheads="1"/>
          </p:cNvSpPr>
          <p:nvPr>
            <p:ph type="body" idx="1"/>
          </p:nvPr>
        </p:nvSpPr>
        <p:spPr>
          <a:noFill/>
          <a:ln/>
        </p:spPr>
        <p:txBody>
          <a:bodyPr lIns="90488" tIns="44450" rIns="90488" bIns="44450"/>
          <a:lstStyle/>
          <a:p>
            <a:r>
              <a:rPr lang="en-US"/>
              <a:t>Golden Quotes</a:t>
            </a:r>
          </a:p>
          <a:p>
            <a:pPr lvl="1"/>
            <a:r>
              <a:rPr lang="en-US"/>
              <a:t>If You FAIL to PLAN; You PLAN to FAIL</a:t>
            </a:r>
          </a:p>
          <a:p>
            <a:pPr lvl="1"/>
            <a:endParaRPr lang="en-US"/>
          </a:p>
          <a:p>
            <a:pPr lvl="1"/>
            <a:r>
              <a:rPr lang="en-US"/>
              <a:t>Over time and with experience, you will apply Project Management skills at whatever you do.</a:t>
            </a:r>
          </a:p>
          <a:p>
            <a:pPr lvl="1"/>
            <a:endParaRPr lang="en-US"/>
          </a:p>
          <a:p>
            <a:pPr lvl="1"/>
            <a:r>
              <a:rPr lang="en-US"/>
              <a:t>Project Managers are professionals; they are not super heroes or firefighters.</a:t>
            </a:r>
          </a:p>
        </p:txBody>
      </p:sp>
    </p:spTree>
  </p:cSld>
  <p:clrMapOvr>
    <a:masterClrMapping/>
  </p:clrMapOvr>
  <p:transition advClick="0">
    <p:random/>
  </p:transition>
  <p:timing>
    <p:tnLst>
      <p:par>
        <p:cTn id="1" dur="indefinite" restart="never" nodeType="tmRoot"/>
      </p:par>
    </p:tnLst>
  </p:timing>
</p:sld>
</file>

<file path=ppt/theme/theme1.xml><?xml version="1.0" encoding="utf-8"?>
<a:theme xmlns:a="http://schemas.openxmlformats.org/drawingml/2006/main" name="35MM_WT">
  <a:themeElements>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fontScheme name="35MM_WT">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5MM_W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5MM_W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5MM_W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5MM_W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5MM_W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5MM_W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5MM_W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yTemplate">
  <a:themeElements>
    <a:clrScheme name="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35MM_WT">
  <a:themeElements>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fontScheme name="1_35MM_WT">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35MM_W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35MM_W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35MM_W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35MM_W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35MM_W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35MM_W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35MM_W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MyTemplate">
  <a:themeElements>
    <a:clrScheme name="1_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My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My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My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My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My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My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My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My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My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My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My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My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MyTemplate">
  <a:themeElements>
    <a:clrScheme name="4_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My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4_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My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My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My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My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My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My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My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My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My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My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My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MyTemplate">
  <a:themeElements>
    <a:clrScheme name="2_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My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_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My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My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My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My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My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My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My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My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My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My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My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Designs\FIREBALL.POT</Template>
  <TotalTime>1717</TotalTime>
  <Words>2451</Words>
  <Application>Microsoft Office PowerPoint</Application>
  <PresentationFormat>On-screen Show (4:3)</PresentationFormat>
  <Paragraphs>435</Paragraphs>
  <Slides>42</Slides>
  <Notes>32</Notes>
  <HiddenSlides>0</HiddenSlides>
  <MMClips>0</MMClips>
  <ScaleCrop>false</ScaleCrop>
  <HeadingPairs>
    <vt:vector size="6" baseType="variant">
      <vt:variant>
        <vt:lpstr>Theme</vt:lpstr>
      </vt:variant>
      <vt:variant>
        <vt:i4>7</vt:i4>
      </vt:variant>
      <vt:variant>
        <vt:lpstr>Embedded OLE Servers</vt:lpstr>
      </vt:variant>
      <vt:variant>
        <vt:i4>1</vt:i4>
      </vt:variant>
      <vt:variant>
        <vt:lpstr>Slide Titles</vt:lpstr>
      </vt:variant>
      <vt:variant>
        <vt:i4>42</vt:i4>
      </vt:variant>
    </vt:vector>
  </HeadingPairs>
  <TitlesOfParts>
    <vt:vector size="50" baseType="lpstr">
      <vt:lpstr>35MM_WT</vt:lpstr>
      <vt:lpstr>MyTemplate</vt:lpstr>
      <vt:lpstr>1_35MM_WT</vt:lpstr>
      <vt:lpstr>1_MyTemplate</vt:lpstr>
      <vt:lpstr>4_MyTemplate</vt:lpstr>
      <vt:lpstr>2_MyTemplate</vt:lpstr>
      <vt:lpstr>Default Design</vt:lpstr>
      <vt:lpstr>Acrobat Document</vt:lpstr>
      <vt:lpstr>Advanced Project Management -Review</vt:lpstr>
      <vt:lpstr>Why Project Management</vt:lpstr>
      <vt:lpstr>Who should study Project Management?</vt:lpstr>
      <vt:lpstr>Project Oriented Industries</vt:lpstr>
      <vt:lpstr>Major Projects in Pakistan (Examples)</vt:lpstr>
      <vt:lpstr>What is Project Management?</vt:lpstr>
      <vt:lpstr>Slide 7</vt:lpstr>
      <vt:lpstr>Slide 8</vt:lpstr>
      <vt:lpstr>What is a Project ?</vt:lpstr>
      <vt:lpstr>What is a Project ?</vt:lpstr>
      <vt:lpstr>Project Output &amp; Outcome: Example</vt:lpstr>
      <vt:lpstr>What Projects Are Not</vt:lpstr>
      <vt:lpstr>What is a Program? </vt:lpstr>
      <vt:lpstr>Project Stakeholders</vt:lpstr>
      <vt:lpstr>Project Stakeholders</vt:lpstr>
      <vt:lpstr>Stake Holder Communication</vt:lpstr>
      <vt:lpstr>Project Management Discipline</vt:lpstr>
      <vt:lpstr>The Functions of Project Management</vt:lpstr>
      <vt:lpstr>Major Project Management Standards (Conventional Types and Customized)</vt:lpstr>
      <vt:lpstr>Project Parameter: Goal</vt:lpstr>
      <vt:lpstr>Managing the Project Involves......</vt:lpstr>
      <vt:lpstr>Project Life Cycle</vt:lpstr>
      <vt:lpstr>The Five Project Process Groups</vt:lpstr>
      <vt:lpstr>Project Management Processes</vt:lpstr>
      <vt:lpstr>Project Life Cycle</vt:lpstr>
      <vt:lpstr>Slide 26</vt:lpstr>
      <vt:lpstr>The 10 PMBOK Areas &amp; 5 Process Groups</vt:lpstr>
      <vt:lpstr>Difference Between PMBOK 4 &amp; 5</vt:lpstr>
      <vt:lpstr>Difference Between PMBOK 4 &amp; 5</vt:lpstr>
      <vt:lpstr>Slide 30</vt:lpstr>
      <vt:lpstr>About Project Management</vt:lpstr>
      <vt:lpstr>Project Parameters: Important Topics</vt:lpstr>
      <vt:lpstr>Project Management Processes</vt:lpstr>
      <vt:lpstr>Initiation Phase</vt:lpstr>
      <vt:lpstr>Project Initiation</vt:lpstr>
      <vt:lpstr>Slide 36</vt:lpstr>
      <vt:lpstr>Project Charter</vt:lpstr>
      <vt:lpstr>Slide 38</vt:lpstr>
      <vt:lpstr>Slide 39</vt:lpstr>
      <vt:lpstr>Initial Responsibilities of Project Manager</vt:lpstr>
      <vt:lpstr>Organizing the Project and Project Team</vt:lpstr>
      <vt:lpstr>Project Management Quotes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Experiences and Project Management</dc:title>
  <dc:creator>Ghazala Amin</dc:creator>
  <cp:lastModifiedBy>ghazala</cp:lastModifiedBy>
  <cp:revision>112</cp:revision>
  <dcterms:created xsi:type="dcterms:W3CDTF">2002-02-10T05:15:49Z</dcterms:created>
  <dcterms:modified xsi:type="dcterms:W3CDTF">2013-11-12T09:21:06Z</dcterms:modified>
</cp:coreProperties>
</file>