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notesSlides/notesSlide14.xml" ContentType="application/vnd.openxmlformats-officedocument.presentationml.notesSlide+xml"/>
  <Override PartName="/ppt/diagrams/data6.xml" ContentType="application/vnd.openxmlformats-officedocument.drawingml.diagramData+xml"/>
  <Override PartName="/ppt/notesSlides/notesSlide23.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notesSlides/notesSlide12.xml" ContentType="application/vnd.openxmlformats-officedocument.presentationml.notesSlide+xml"/>
  <Override PartName="/ppt/diagrams/data4.xml" ContentType="application/vnd.openxmlformats-officedocument.drawingml.diagramData+xml"/>
  <Override PartName="/ppt/notesSlides/notesSlide21.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notesSlides/notesSlide10.xml" ContentType="application/vnd.openxmlformats-officedocument.presentationml.notesSlide+xml"/>
  <Override PartName="/ppt/diagrams/colors6.xml" ContentType="application/vnd.openxmlformats-officedocument.drawingml.diagramColors+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diagrams/layout6.xml" ContentType="application/vnd.openxmlformats-officedocument.drawingml.diagramLayout+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notesSlides/notesSlide13.xml" ContentType="application/vnd.openxmlformats-officedocument.presentationml.notesSlide+xml"/>
  <Override PartName="/ppt/diagrams/data7.xml" ContentType="application/vnd.openxmlformats-officedocument.drawingml.diagramData+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notesSlides/notesSlide20.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36"/>
  </p:notesMasterIdLst>
  <p:sldIdLst>
    <p:sldId id="376" r:id="rId2"/>
    <p:sldId id="380" r:id="rId3"/>
    <p:sldId id="471" r:id="rId4"/>
    <p:sldId id="383" r:id="rId5"/>
    <p:sldId id="384" r:id="rId6"/>
    <p:sldId id="474" r:id="rId7"/>
    <p:sldId id="479" r:id="rId8"/>
    <p:sldId id="480" r:id="rId9"/>
    <p:sldId id="482" r:id="rId10"/>
    <p:sldId id="483" r:id="rId11"/>
    <p:sldId id="484" r:id="rId12"/>
    <p:sldId id="485" r:id="rId13"/>
    <p:sldId id="486" r:id="rId14"/>
    <p:sldId id="487" r:id="rId15"/>
    <p:sldId id="488" r:id="rId16"/>
    <p:sldId id="489" r:id="rId17"/>
    <p:sldId id="490" r:id="rId18"/>
    <p:sldId id="491" r:id="rId19"/>
    <p:sldId id="492" r:id="rId20"/>
    <p:sldId id="493" r:id="rId21"/>
    <p:sldId id="494" r:id="rId22"/>
    <p:sldId id="495" r:id="rId23"/>
    <p:sldId id="496" r:id="rId24"/>
    <p:sldId id="497" r:id="rId25"/>
    <p:sldId id="498" r:id="rId26"/>
    <p:sldId id="500" r:id="rId27"/>
    <p:sldId id="501" r:id="rId28"/>
    <p:sldId id="502" r:id="rId29"/>
    <p:sldId id="503" r:id="rId30"/>
    <p:sldId id="504" r:id="rId31"/>
    <p:sldId id="505" r:id="rId32"/>
    <p:sldId id="507" r:id="rId33"/>
    <p:sldId id="509" r:id="rId34"/>
    <p:sldId id="510" r:id="rId35"/>
  </p:sldIdLst>
  <p:sldSz cx="12801600" cy="9601200" type="A3"/>
  <p:notesSz cx="7045325" cy="9345613"/>
  <p:defaultTextStyle>
    <a:defPPr>
      <a:defRPr lang="en-US"/>
    </a:defPPr>
    <a:lvl1pPr algn="l" defTabSz="1279525" rtl="0" fontAlgn="base">
      <a:spcBef>
        <a:spcPct val="0"/>
      </a:spcBef>
      <a:spcAft>
        <a:spcPct val="0"/>
      </a:spcAft>
      <a:defRPr sz="2400" kern="1200">
        <a:solidFill>
          <a:schemeClr val="tx1"/>
        </a:solidFill>
        <a:latin typeface="Arial" charset="0"/>
        <a:ea typeface="+mn-ea"/>
        <a:cs typeface="+mn-cs"/>
      </a:defRPr>
    </a:lvl1pPr>
    <a:lvl2pPr marL="639763" indent="-182563" algn="l" defTabSz="1279525" rtl="0" fontAlgn="base">
      <a:spcBef>
        <a:spcPct val="0"/>
      </a:spcBef>
      <a:spcAft>
        <a:spcPct val="0"/>
      </a:spcAft>
      <a:defRPr sz="2400" kern="1200">
        <a:solidFill>
          <a:schemeClr val="tx1"/>
        </a:solidFill>
        <a:latin typeface="Arial" charset="0"/>
        <a:ea typeface="+mn-ea"/>
        <a:cs typeface="+mn-cs"/>
      </a:defRPr>
    </a:lvl2pPr>
    <a:lvl3pPr marL="1279525" indent="-365125" algn="l" defTabSz="1279525" rtl="0" fontAlgn="base">
      <a:spcBef>
        <a:spcPct val="0"/>
      </a:spcBef>
      <a:spcAft>
        <a:spcPct val="0"/>
      </a:spcAft>
      <a:defRPr sz="2400" kern="1200">
        <a:solidFill>
          <a:schemeClr val="tx1"/>
        </a:solidFill>
        <a:latin typeface="Arial" charset="0"/>
        <a:ea typeface="+mn-ea"/>
        <a:cs typeface="+mn-cs"/>
      </a:defRPr>
    </a:lvl3pPr>
    <a:lvl4pPr marL="1919288" indent="-547688" algn="l" defTabSz="1279525" rtl="0" fontAlgn="base">
      <a:spcBef>
        <a:spcPct val="0"/>
      </a:spcBef>
      <a:spcAft>
        <a:spcPct val="0"/>
      </a:spcAft>
      <a:defRPr sz="2400" kern="1200">
        <a:solidFill>
          <a:schemeClr val="tx1"/>
        </a:solidFill>
        <a:latin typeface="Arial" charset="0"/>
        <a:ea typeface="+mn-ea"/>
        <a:cs typeface="+mn-cs"/>
      </a:defRPr>
    </a:lvl4pPr>
    <a:lvl5pPr marL="2559050" indent="-730250" algn="l" defTabSz="1279525"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4559" autoAdjust="0"/>
    <p:restoredTop sz="86377" autoAdjust="0"/>
  </p:normalViewPr>
  <p:slideViewPr>
    <p:cSldViewPr>
      <p:cViewPr>
        <p:scale>
          <a:sx n="33" d="100"/>
          <a:sy n="33" d="100"/>
        </p:scale>
        <p:origin x="-2688" y="-666"/>
      </p:cViewPr>
      <p:guideLst>
        <p:guide orient="horz" pos="3024"/>
        <p:guide pos="403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5131B8-972B-4ECB-977B-6497190AB368}" type="doc">
      <dgm:prSet loTypeId="urn:microsoft.com/office/officeart/2005/8/layout/orgChart1" loCatId="hierarchy" qsTypeId="urn:microsoft.com/office/officeart/2005/8/quickstyle/simple1#6" qsCatId="simple" csTypeId="urn:microsoft.com/office/officeart/2005/8/colors/accent1_2#5" csCatId="accent1" phldr="1"/>
      <dgm:spPr/>
      <dgm:t>
        <a:bodyPr/>
        <a:lstStyle/>
        <a:p>
          <a:endParaRPr lang="en-US"/>
        </a:p>
      </dgm:t>
    </dgm:pt>
    <dgm:pt modelId="{5A78D061-3184-489D-A130-02495DCFAD2E}">
      <dgm:prSet phldrT="[Text]"/>
      <dgm:spPr/>
      <dgm:t>
        <a:bodyPr/>
        <a:lstStyle/>
        <a:p>
          <a:r>
            <a:rPr lang="en-US" dirty="0" smtClean="0"/>
            <a:t>Portfolio</a:t>
          </a:r>
          <a:endParaRPr lang="en-US" dirty="0"/>
        </a:p>
      </dgm:t>
    </dgm:pt>
    <dgm:pt modelId="{CB2273A2-7EF3-4EAF-9A33-114087D81512}" type="parTrans" cxnId="{88CE30B1-4D70-4BC5-99C7-553B41B8E3A4}">
      <dgm:prSet/>
      <dgm:spPr/>
      <dgm:t>
        <a:bodyPr/>
        <a:lstStyle/>
        <a:p>
          <a:endParaRPr lang="en-US"/>
        </a:p>
      </dgm:t>
    </dgm:pt>
    <dgm:pt modelId="{8E93654F-957E-4D33-92FD-7E530A47617C}" type="sibTrans" cxnId="{88CE30B1-4D70-4BC5-99C7-553B41B8E3A4}">
      <dgm:prSet/>
      <dgm:spPr/>
      <dgm:t>
        <a:bodyPr/>
        <a:lstStyle/>
        <a:p>
          <a:endParaRPr lang="en-US"/>
        </a:p>
      </dgm:t>
    </dgm:pt>
    <dgm:pt modelId="{E16B02FB-A398-49CB-AB4F-DA718CD4F425}" type="asst">
      <dgm:prSet phldrT="[Text]"/>
      <dgm:spPr/>
      <dgm:t>
        <a:bodyPr/>
        <a:lstStyle/>
        <a:p>
          <a:r>
            <a:rPr lang="en-US" dirty="0" smtClean="0"/>
            <a:t>Program</a:t>
          </a:r>
          <a:endParaRPr lang="en-US" dirty="0"/>
        </a:p>
      </dgm:t>
    </dgm:pt>
    <dgm:pt modelId="{CB996F23-A783-4F60-B8ED-716A704FA666}" type="parTrans" cxnId="{5EEA1679-35BE-4FEB-B6D1-A6146D91CE77}">
      <dgm:prSet/>
      <dgm:spPr/>
      <dgm:t>
        <a:bodyPr/>
        <a:lstStyle/>
        <a:p>
          <a:endParaRPr lang="en-US"/>
        </a:p>
      </dgm:t>
    </dgm:pt>
    <dgm:pt modelId="{9A9ACABC-4685-4CE6-961E-34329C70A46F}" type="sibTrans" cxnId="{5EEA1679-35BE-4FEB-B6D1-A6146D91CE77}">
      <dgm:prSet/>
      <dgm:spPr/>
      <dgm:t>
        <a:bodyPr/>
        <a:lstStyle/>
        <a:p>
          <a:endParaRPr lang="en-US"/>
        </a:p>
      </dgm:t>
    </dgm:pt>
    <dgm:pt modelId="{F5F71A4D-EFEF-42A8-BABC-2B52EF338D70}">
      <dgm:prSet phldrT="[Text]"/>
      <dgm:spPr/>
      <dgm:t>
        <a:bodyPr/>
        <a:lstStyle/>
        <a:p>
          <a:r>
            <a:rPr lang="en-US" dirty="0" smtClean="0"/>
            <a:t>Project</a:t>
          </a:r>
          <a:endParaRPr lang="en-US" dirty="0"/>
        </a:p>
      </dgm:t>
    </dgm:pt>
    <dgm:pt modelId="{AE7F80AC-5F50-4B00-8556-D62CDC7787E6}" type="parTrans" cxnId="{1D5DE325-9C39-4893-8F8C-00DE00E10471}">
      <dgm:prSet/>
      <dgm:spPr/>
      <dgm:t>
        <a:bodyPr/>
        <a:lstStyle/>
        <a:p>
          <a:endParaRPr lang="en-US"/>
        </a:p>
      </dgm:t>
    </dgm:pt>
    <dgm:pt modelId="{86689789-3925-48EB-B368-69D503A7D7D3}" type="sibTrans" cxnId="{1D5DE325-9C39-4893-8F8C-00DE00E10471}">
      <dgm:prSet/>
      <dgm:spPr/>
      <dgm:t>
        <a:bodyPr/>
        <a:lstStyle/>
        <a:p>
          <a:endParaRPr lang="en-US"/>
        </a:p>
      </dgm:t>
    </dgm:pt>
    <dgm:pt modelId="{4231F7BE-AB0B-4DDA-8617-BDB5E716A6B3}">
      <dgm:prSet phldrT="[Text]"/>
      <dgm:spPr/>
      <dgm:t>
        <a:bodyPr/>
        <a:lstStyle/>
        <a:p>
          <a:r>
            <a:rPr lang="en-US" dirty="0" smtClean="0"/>
            <a:t>Project</a:t>
          </a:r>
          <a:endParaRPr lang="en-US" dirty="0"/>
        </a:p>
      </dgm:t>
    </dgm:pt>
    <dgm:pt modelId="{7AE160CF-BD7E-4D97-B309-DA3CC81A3418}" type="parTrans" cxnId="{3C1A8E22-1240-4200-9066-5CCCA3FBB77D}">
      <dgm:prSet/>
      <dgm:spPr/>
      <dgm:t>
        <a:bodyPr/>
        <a:lstStyle/>
        <a:p>
          <a:endParaRPr lang="en-US"/>
        </a:p>
      </dgm:t>
    </dgm:pt>
    <dgm:pt modelId="{010AF495-1E30-4DFE-80D9-55BC0164A9D8}" type="sibTrans" cxnId="{3C1A8E22-1240-4200-9066-5CCCA3FBB77D}">
      <dgm:prSet/>
      <dgm:spPr/>
      <dgm:t>
        <a:bodyPr/>
        <a:lstStyle/>
        <a:p>
          <a:endParaRPr lang="en-US"/>
        </a:p>
      </dgm:t>
    </dgm:pt>
    <dgm:pt modelId="{E4A00250-B944-45FB-9CAA-14D5FFCEFC3C}">
      <dgm:prSet phldrT="[Text]"/>
      <dgm:spPr/>
      <dgm:t>
        <a:bodyPr/>
        <a:lstStyle/>
        <a:p>
          <a:r>
            <a:rPr lang="en-US" dirty="0" smtClean="0"/>
            <a:t>Project</a:t>
          </a:r>
          <a:endParaRPr lang="en-US" dirty="0"/>
        </a:p>
      </dgm:t>
    </dgm:pt>
    <dgm:pt modelId="{C9CD08A8-FB1C-4122-AFF3-331A6B7D39D6}" type="parTrans" cxnId="{1F0A44C2-ED3B-4649-A1C4-3B11CDE3458F}">
      <dgm:prSet/>
      <dgm:spPr/>
      <dgm:t>
        <a:bodyPr/>
        <a:lstStyle/>
        <a:p>
          <a:endParaRPr lang="en-US"/>
        </a:p>
      </dgm:t>
    </dgm:pt>
    <dgm:pt modelId="{A8E143A0-235C-4816-9595-A865C897DFE0}" type="sibTrans" cxnId="{1F0A44C2-ED3B-4649-A1C4-3B11CDE3458F}">
      <dgm:prSet/>
      <dgm:spPr/>
      <dgm:t>
        <a:bodyPr/>
        <a:lstStyle/>
        <a:p>
          <a:endParaRPr lang="en-US"/>
        </a:p>
      </dgm:t>
    </dgm:pt>
    <dgm:pt modelId="{087956AC-877D-43FE-AEEF-F9EA96C87735}">
      <dgm:prSet/>
      <dgm:spPr/>
      <dgm:t>
        <a:bodyPr/>
        <a:lstStyle/>
        <a:p>
          <a:r>
            <a:rPr lang="en-US" dirty="0" smtClean="0"/>
            <a:t>Sub Project</a:t>
          </a:r>
          <a:endParaRPr lang="en-US" dirty="0"/>
        </a:p>
      </dgm:t>
    </dgm:pt>
    <dgm:pt modelId="{96DCA83A-132C-4381-9116-1EA76580B0A8}" type="parTrans" cxnId="{B3072150-D28B-4EFA-91F4-4913ADD45308}">
      <dgm:prSet/>
      <dgm:spPr/>
      <dgm:t>
        <a:bodyPr/>
        <a:lstStyle/>
        <a:p>
          <a:endParaRPr lang="en-US"/>
        </a:p>
      </dgm:t>
    </dgm:pt>
    <dgm:pt modelId="{4E4988E5-A13E-44FB-A874-5D6F74AF8AFE}" type="sibTrans" cxnId="{B3072150-D28B-4EFA-91F4-4913ADD45308}">
      <dgm:prSet/>
      <dgm:spPr/>
      <dgm:t>
        <a:bodyPr/>
        <a:lstStyle/>
        <a:p>
          <a:endParaRPr lang="en-US"/>
        </a:p>
      </dgm:t>
    </dgm:pt>
    <dgm:pt modelId="{0E21243E-14CA-4C1E-A0A3-B200B201D59D}" type="pres">
      <dgm:prSet presAssocID="{955131B8-972B-4ECB-977B-6497190AB368}" presName="hierChild1" presStyleCnt="0">
        <dgm:presLayoutVars>
          <dgm:orgChart val="1"/>
          <dgm:chPref val="1"/>
          <dgm:dir/>
          <dgm:animOne val="branch"/>
          <dgm:animLvl val="lvl"/>
          <dgm:resizeHandles/>
        </dgm:presLayoutVars>
      </dgm:prSet>
      <dgm:spPr/>
      <dgm:t>
        <a:bodyPr/>
        <a:lstStyle/>
        <a:p>
          <a:endParaRPr lang="en-US"/>
        </a:p>
      </dgm:t>
    </dgm:pt>
    <dgm:pt modelId="{74285413-BB99-44A0-A584-6CE4829CDCAA}" type="pres">
      <dgm:prSet presAssocID="{5A78D061-3184-489D-A130-02495DCFAD2E}" presName="hierRoot1" presStyleCnt="0">
        <dgm:presLayoutVars>
          <dgm:hierBranch val="init"/>
        </dgm:presLayoutVars>
      </dgm:prSet>
      <dgm:spPr/>
    </dgm:pt>
    <dgm:pt modelId="{75817ADD-E2D9-4C9E-B514-8AC0C908BE7D}" type="pres">
      <dgm:prSet presAssocID="{5A78D061-3184-489D-A130-02495DCFAD2E}" presName="rootComposite1" presStyleCnt="0"/>
      <dgm:spPr/>
    </dgm:pt>
    <dgm:pt modelId="{E64AA9E0-18AA-440E-A7E1-315CB4E310F9}" type="pres">
      <dgm:prSet presAssocID="{5A78D061-3184-489D-A130-02495DCFAD2E}" presName="rootText1" presStyleLbl="node0" presStyleIdx="0" presStyleCnt="1">
        <dgm:presLayoutVars>
          <dgm:chPref val="3"/>
        </dgm:presLayoutVars>
      </dgm:prSet>
      <dgm:spPr/>
      <dgm:t>
        <a:bodyPr/>
        <a:lstStyle/>
        <a:p>
          <a:endParaRPr lang="en-US"/>
        </a:p>
      </dgm:t>
    </dgm:pt>
    <dgm:pt modelId="{E2E05C18-EBB6-4AF0-8208-94852900876F}" type="pres">
      <dgm:prSet presAssocID="{5A78D061-3184-489D-A130-02495DCFAD2E}" presName="rootConnector1" presStyleLbl="node1" presStyleIdx="0" presStyleCnt="0"/>
      <dgm:spPr/>
      <dgm:t>
        <a:bodyPr/>
        <a:lstStyle/>
        <a:p>
          <a:endParaRPr lang="en-US"/>
        </a:p>
      </dgm:t>
    </dgm:pt>
    <dgm:pt modelId="{8241AC9C-BE61-4582-A3C1-192D02A8FBC4}" type="pres">
      <dgm:prSet presAssocID="{5A78D061-3184-489D-A130-02495DCFAD2E}" presName="hierChild2" presStyleCnt="0"/>
      <dgm:spPr/>
    </dgm:pt>
    <dgm:pt modelId="{C5E6B82A-B224-4D1A-BEC7-EB9A203084A7}" type="pres">
      <dgm:prSet presAssocID="{AE7F80AC-5F50-4B00-8556-D62CDC7787E6}" presName="Name37" presStyleLbl="parChTrans1D2" presStyleIdx="0" presStyleCnt="4"/>
      <dgm:spPr/>
      <dgm:t>
        <a:bodyPr/>
        <a:lstStyle/>
        <a:p>
          <a:endParaRPr lang="en-US"/>
        </a:p>
      </dgm:t>
    </dgm:pt>
    <dgm:pt modelId="{F539B148-CE0B-4389-B021-6B15E0BA4D92}" type="pres">
      <dgm:prSet presAssocID="{F5F71A4D-EFEF-42A8-BABC-2B52EF338D70}" presName="hierRoot2" presStyleCnt="0">
        <dgm:presLayoutVars>
          <dgm:hierBranch val="init"/>
        </dgm:presLayoutVars>
      </dgm:prSet>
      <dgm:spPr/>
    </dgm:pt>
    <dgm:pt modelId="{1FD8CCA3-7473-4453-930F-B58BC7E574B7}" type="pres">
      <dgm:prSet presAssocID="{F5F71A4D-EFEF-42A8-BABC-2B52EF338D70}" presName="rootComposite" presStyleCnt="0"/>
      <dgm:spPr/>
    </dgm:pt>
    <dgm:pt modelId="{F9219747-08FC-4E57-942A-46B554E695A5}" type="pres">
      <dgm:prSet presAssocID="{F5F71A4D-EFEF-42A8-BABC-2B52EF338D70}" presName="rootText" presStyleLbl="node2" presStyleIdx="0" presStyleCnt="3">
        <dgm:presLayoutVars>
          <dgm:chPref val="3"/>
        </dgm:presLayoutVars>
      </dgm:prSet>
      <dgm:spPr/>
      <dgm:t>
        <a:bodyPr/>
        <a:lstStyle/>
        <a:p>
          <a:endParaRPr lang="en-US"/>
        </a:p>
      </dgm:t>
    </dgm:pt>
    <dgm:pt modelId="{23FE9092-67DE-4C80-8D39-5343404CEF14}" type="pres">
      <dgm:prSet presAssocID="{F5F71A4D-EFEF-42A8-BABC-2B52EF338D70}" presName="rootConnector" presStyleLbl="node2" presStyleIdx="0" presStyleCnt="3"/>
      <dgm:spPr/>
      <dgm:t>
        <a:bodyPr/>
        <a:lstStyle/>
        <a:p>
          <a:endParaRPr lang="en-US"/>
        </a:p>
      </dgm:t>
    </dgm:pt>
    <dgm:pt modelId="{CAE783A2-4BAF-4EDF-A908-703655B928E7}" type="pres">
      <dgm:prSet presAssocID="{F5F71A4D-EFEF-42A8-BABC-2B52EF338D70}" presName="hierChild4" presStyleCnt="0"/>
      <dgm:spPr/>
    </dgm:pt>
    <dgm:pt modelId="{18345EF8-0AB5-4D1A-9F46-F159E8AA93B5}" type="pres">
      <dgm:prSet presAssocID="{96DCA83A-132C-4381-9116-1EA76580B0A8}" presName="Name37" presStyleLbl="parChTrans1D3" presStyleIdx="0" presStyleCnt="1"/>
      <dgm:spPr/>
      <dgm:t>
        <a:bodyPr/>
        <a:lstStyle/>
        <a:p>
          <a:endParaRPr lang="en-US"/>
        </a:p>
      </dgm:t>
    </dgm:pt>
    <dgm:pt modelId="{AE694D1D-37AF-4E42-BC2F-8CD2B3C0E9E2}" type="pres">
      <dgm:prSet presAssocID="{087956AC-877D-43FE-AEEF-F9EA96C87735}" presName="hierRoot2" presStyleCnt="0">
        <dgm:presLayoutVars>
          <dgm:hierBranch val="init"/>
        </dgm:presLayoutVars>
      </dgm:prSet>
      <dgm:spPr/>
    </dgm:pt>
    <dgm:pt modelId="{872DCEB4-7CBD-4DF2-B7F5-1A6C4CC91FBC}" type="pres">
      <dgm:prSet presAssocID="{087956AC-877D-43FE-AEEF-F9EA96C87735}" presName="rootComposite" presStyleCnt="0"/>
      <dgm:spPr/>
    </dgm:pt>
    <dgm:pt modelId="{85646510-C0A2-470A-A8A4-3207993C92B2}" type="pres">
      <dgm:prSet presAssocID="{087956AC-877D-43FE-AEEF-F9EA96C87735}" presName="rootText" presStyleLbl="node3" presStyleIdx="0" presStyleCnt="1" custLinFactNeighborX="-246" custLinFactNeighborY="-7004">
        <dgm:presLayoutVars>
          <dgm:chPref val="3"/>
        </dgm:presLayoutVars>
      </dgm:prSet>
      <dgm:spPr/>
      <dgm:t>
        <a:bodyPr/>
        <a:lstStyle/>
        <a:p>
          <a:endParaRPr lang="en-US"/>
        </a:p>
      </dgm:t>
    </dgm:pt>
    <dgm:pt modelId="{6F4EA2BD-E1F1-4B9A-99C2-0B134874F809}" type="pres">
      <dgm:prSet presAssocID="{087956AC-877D-43FE-AEEF-F9EA96C87735}" presName="rootConnector" presStyleLbl="node3" presStyleIdx="0" presStyleCnt="1"/>
      <dgm:spPr/>
      <dgm:t>
        <a:bodyPr/>
        <a:lstStyle/>
        <a:p>
          <a:endParaRPr lang="en-US"/>
        </a:p>
      </dgm:t>
    </dgm:pt>
    <dgm:pt modelId="{F852F5F9-A750-43E8-945B-34C47B8321BF}" type="pres">
      <dgm:prSet presAssocID="{087956AC-877D-43FE-AEEF-F9EA96C87735}" presName="hierChild4" presStyleCnt="0"/>
      <dgm:spPr/>
    </dgm:pt>
    <dgm:pt modelId="{D4230482-0E7E-4DBD-90E3-A6DCC296098A}" type="pres">
      <dgm:prSet presAssocID="{087956AC-877D-43FE-AEEF-F9EA96C87735}" presName="hierChild5" presStyleCnt="0"/>
      <dgm:spPr/>
    </dgm:pt>
    <dgm:pt modelId="{99F00549-D4FE-4BC8-9771-5BFEA6CB8DD1}" type="pres">
      <dgm:prSet presAssocID="{F5F71A4D-EFEF-42A8-BABC-2B52EF338D70}" presName="hierChild5" presStyleCnt="0"/>
      <dgm:spPr/>
    </dgm:pt>
    <dgm:pt modelId="{266FF6A9-8806-44F7-B8D0-45140D541FDF}" type="pres">
      <dgm:prSet presAssocID="{7AE160CF-BD7E-4D97-B309-DA3CC81A3418}" presName="Name37" presStyleLbl="parChTrans1D2" presStyleIdx="1" presStyleCnt="4"/>
      <dgm:spPr/>
      <dgm:t>
        <a:bodyPr/>
        <a:lstStyle/>
        <a:p>
          <a:endParaRPr lang="en-US"/>
        </a:p>
      </dgm:t>
    </dgm:pt>
    <dgm:pt modelId="{8C4E7570-BC55-4BC8-B7D8-90993C5A1BF1}" type="pres">
      <dgm:prSet presAssocID="{4231F7BE-AB0B-4DDA-8617-BDB5E716A6B3}" presName="hierRoot2" presStyleCnt="0">
        <dgm:presLayoutVars>
          <dgm:hierBranch val="init"/>
        </dgm:presLayoutVars>
      </dgm:prSet>
      <dgm:spPr/>
    </dgm:pt>
    <dgm:pt modelId="{0914EBB8-D7F4-4774-8674-872354D65A87}" type="pres">
      <dgm:prSet presAssocID="{4231F7BE-AB0B-4DDA-8617-BDB5E716A6B3}" presName="rootComposite" presStyleCnt="0"/>
      <dgm:spPr/>
    </dgm:pt>
    <dgm:pt modelId="{D28793F6-7242-4E96-A367-92DB0808FE22}" type="pres">
      <dgm:prSet presAssocID="{4231F7BE-AB0B-4DDA-8617-BDB5E716A6B3}" presName="rootText" presStyleLbl="node2" presStyleIdx="1" presStyleCnt="3">
        <dgm:presLayoutVars>
          <dgm:chPref val="3"/>
        </dgm:presLayoutVars>
      </dgm:prSet>
      <dgm:spPr/>
      <dgm:t>
        <a:bodyPr/>
        <a:lstStyle/>
        <a:p>
          <a:endParaRPr lang="en-US"/>
        </a:p>
      </dgm:t>
    </dgm:pt>
    <dgm:pt modelId="{66B4D854-7EC7-4F44-8643-969214E40BB2}" type="pres">
      <dgm:prSet presAssocID="{4231F7BE-AB0B-4DDA-8617-BDB5E716A6B3}" presName="rootConnector" presStyleLbl="node2" presStyleIdx="1" presStyleCnt="3"/>
      <dgm:spPr/>
      <dgm:t>
        <a:bodyPr/>
        <a:lstStyle/>
        <a:p>
          <a:endParaRPr lang="en-US"/>
        </a:p>
      </dgm:t>
    </dgm:pt>
    <dgm:pt modelId="{AAB23CFB-374B-451D-A97C-CAF7AA2A8414}" type="pres">
      <dgm:prSet presAssocID="{4231F7BE-AB0B-4DDA-8617-BDB5E716A6B3}" presName="hierChild4" presStyleCnt="0"/>
      <dgm:spPr/>
    </dgm:pt>
    <dgm:pt modelId="{7F7497A2-201E-4C7B-9190-70B55C3D3D39}" type="pres">
      <dgm:prSet presAssocID="{4231F7BE-AB0B-4DDA-8617-BDB5E716A6B3}" presName="hierChild5" presStyleCnt="0"/>
      <dgm:spPr/>
    </dgm:pt>
    <dgm:pt modelId="{1F78A443-7B05-4E8F-AC1C-6DB9B24B2F2F}" type="pres">
      <dgm:prSet presAssocID="{C9CD08A8-FB1C-4122-AFF3-331A6B7D39D6}" presName="Name37" presStyleLbl="parChTrans1D2" presStyleIdx="2" presStyleCnt="4"/>
      <dgm:spPr/>
      <dgm:t>
        <a:bodyPr/>
        <a:lstStyle/>
        <a:p>
          <a:endParaRPr lang="en-US"/>
        </a:p>
      </dgm:t>
    </dgm:pt>
    <dgm:pt modelId="{A3EDF9A2-582B-4EF5-93BC-BAD5451B0F5F}" type="pres">
      <dgm:prSet presAssocID="{E4A00250-B944-45FB-9CAA-14D5FFCEFC3C}" presName="hierRoot2" presStyleCnt="0">
        <dgm:presLayoutVars>
          <dgm:hierBranch val="init"/>
        </dgm:presLayoutVars>
      </dgm:prSet>
      <dgm:spPr/>
    </dgm:pt>
    <dgm:pt modelId="{059CAAFA-CA3A-468F-A5F2-BAB4B1127976}" type="pres">
      <dgm:prSet presAssocID="{E4A00250-B944-45FB-9CAA-14D5FFCEFC3C}" presName="rootComposite" presStyleCnt="0"/>
      <dgm:spPr/>
    </dgm:pt>
    <dgm:pt modelId="{756162A4-0CA8-491E-A0D9-62B8012C652F}" type="pres">
      <dgm:prSet presAssocID="{E4A00250-B944-45FB-9CAA-14D5FFCEFC3C}" presName="rootText" presStyleLbl="node2" presStyleIdx="2" presStyleCnt="3">
        <dgm:presLayoutVars>
          <dgm:chPref val="3"/>
        </dgm:presLayoutVars>
      </dgm:prSet>
      <dgm:spPr/>
      <dgm:t>
        <a:bodyPr/>
        <a:lstStyle/>
        <a:p>
          <a:endParaRPr lang="en-US"/>
        </a:p>
      </dgm:t>
    </dgm:pt>
    <dgm:pt modelId="{44C52251-C97D-47A4-ABEA-61FE59301ADD}" type="pres">
      <dgm:prSet presAssocID="{E4A00250-B944-45FB-9CAA-14D5FFCEFC3C}" presName="rootConnector" presStyleLbl="node2" presStyleIdx="2" presStyleCnt="3"/>
      <dgm:spPr/>
      <dgm:t>
        <a:bodyPr/>
        <a:lstStyle/>
        <a:p>
          <a:endParaRPr lang="en-US"/>
        </a:p>
      </dgm:t>
    </dgm:pt>
    <dgm:pt modelId="{F7FA0504-D7AF-421F-8929-AD687CB444F6}" type="pres">
      <dgm:prSet presAssocID="{E4A00250-B944-45FB-9CAA-14D5FFCEFC3C}" presName="hierChild4" presStyleCnt="0"/>
      <dgm:spPr/>
    </dgm:pt>
    <dgm:pt modelId="{902DF356-41CC-490C-9651-A465E484E626}" type="pres">
      <dgm:prSet presAssocID="{E4A00250-B944-45FB-9CAA-14D5FFCEFC3C}" presName="hierChild5" presStyleCnt="0"/>
      <dgm:spPr/>
    </dgm:pt>
    <dgm:pt modelId="{5BF4CFD1-9271-4EF3-9028-2128546A00FA}" type="pres">
      <dgm:prSet presAssocID="{5A78D061-3184-489D-A130-02495DCFAD2E}" presName="hierChild3" presStyleCnt="0"/>
      <dgm:spPr/>
    </dgm:pt>
    <dgm:pt modelId="{90C66543-99EC-4522-9C26-8CE30FA7660D}" type="pres">
      <dgm:prSet presAssocID="{CB996F23-A783-4F60-B8ED-716A704FA666}" presName="Name111" presStyleLbl="parChTrans1D2" presStyleIdx="3" presStyleCnt="4"/>
      <dgm:spPr/>
      <dgm:t>
        <a:bodyPr/>
        <a:lstStyle/>
        <a:p>
          <a:endParaRPr lang="en-US"/>
        </a:p>
      </dgm:t>
    </dgm:pt>
    <dgm:pt modelId="{6F5DB982-F3EF-4083-A8F0-050D73C544CD}" type="pres">
      <dgm:prSet presAssocID="{E16B02FB-A398-49CB-AB4F-DA718CD4F425}" presName="hierRoot3" presStyleCnt="0">
        <dgm:presLayoutVars>
          <dgm:hierBranch val="init"/>
        </dgm:presLayoutVars>
      </dgm:prSet>
      <dgm:spPr/>
    </dgm:pt>
    <dgm:pt modelId="{F2EDC207-EEBB-4D6E-9264-46658DD658B6}" type="pres">
      <dgm:prSet presAssocID="{E16B02FB-A398-49CB-AB4F-DA718CD4F425}" presName="rootComposite3" presStyleCnt="0"/>
      <dgm:spPr/>
    </dgm:pt>
    <dgm:pt modelId="{B3B18B74-251F-4814-8010-80ABFA5619C4}" type="pres">
      <dgm:prSet presAssocID="{E16B02FB-A398-49CB-AB4F-DA718CD4F425}" presName="rootText3" presStyleLbl="asst1" presStyleIdx="0" presStyleCnt="1" custLinFactNeighborX="-6497" custLinFactNeighborY="-5747">
        <dgm:presLayoutVars>
          <dgm:chPref val="3"/>
        </dgm:presLayoutVars>
      </dgm:prSet>
      <dgm:spPr/>
      <dgm:t>
        <a:bodyPr/>
        <a:lstStyle/>
        <a:p>
          <a:endParaRPr lang="en-US"/>
        </a:p>
      </dgm:t>
    </dgm:pt>
    <dgm:pt modelId="{21CBD813-C4FD-4DE1-9B72-F180002F228C}" type="pres">
      <dgm:prSet presAssocID="{E16B02FB-A398-49CB-AB4F-DA718CD4F425}" presName="rootConnector3" presStyleLbl="asst1" presStyleIdx="0" presStyleCnt="1"/>
      <dgm:spPr/>
      <dgm:t>
        <a:bodyPr/>
        <a:lstStyle/>
        <a:p>
          <a:endParaRPr lang="en-US"/>
        </a:p>
      </dgm:t>
    </dgm:pt>
    <dgm:pt modelId="{DFF149FB-0E92-43EA-9702-C18CC952C20A}" type="pres">
      <dgm:prSet presAssocID="{E16B02FB-A398-49CB-AB4F-DA718CD4F425}" presName="hierChild6" presStyleCnt="0"/>
      <dgm:spPr/>
    </dgm:pt>
    <dgm:pt modelId="{29678589-9523-496D-B543-3A105C4F05AE}" type="pres">
      <dgm:prSet presAssocID="{E16B02FB-A398-49CB-AB4F-DA718CD4F425}" presName="hierChild7" presStyleCnt="0"/>
      <dgm:spPr/>
    </dgm:pt>
  </dgm:ptLst>
  <dgm:cxnLst>
    <dgm:cxn modelId="{1F0A44C2-ED3B-4649-A1C4-3B11CDE3458F}" srcId="{5A78D061-3184-489D-A130-02495DCFAD2E}" destId="{E4A00250-B944-45FB-9CAA-14D5FFCEFC3C}" srcOrd="3" destOrd="0" parTransId="{C9CD08A8-FB1C-4122-AFF3-331A6B7D39D6}" sibTransId="{A8E143A0-235C-4816-9595-A865C897DFE0}"/>
    <dgm:cxn modelId="{88CE30B1-4D70-4BC5-99C7-553B41B8E3A4}" srcId="{955131B8-972B-4ECB-977B-6497190AB368}" destId="{5A78D061-3184-489D-A130-02495DCFAD2E}" srcOrd="0" destOrd="0" parTransId="{CB2273A2-7EF3-4EAF-9A33-114087D81512}" sibTransId="{8E93654F-957E-4D33-92FD-7E530A47617C}"/>
    <dgm:cxn modelId="{C14C5BF3-5AB3-4143-97A3-6D9920EF57F6}" type="presOf" srcId="{087956AC-877D-43FE-AEEF-F9EA96C87735}" destId="{6F4EA2BD-E1F1-4B9A-99C2-0B134874F809}" srcOrd="1" destOrd="0" presId="urn:microsoft.com/office/officeart/2005/8/layout/orgChart1"/>
    <dgm:cxn modelId="{07C83620-76DE-40CF-9CF4-8231F4A23B5B}" type="presOf" srcId="{087956AC-877D-43FE-AEEF-F9EA96C87735}" destId="{85646510-C0A2-470A-A8A4-3207993C92B2}" srcOrd="0" destOrd="0" presId="urn:microsoft.com/office/officeart/2005/8/layout/orgChart1"/>
    <dgm:cxn modelId="{7FB6DA28-5FFA-4051-97B2-B82F9E8E9C93}" type="presOf" srcId="{5A78D061-3184-489D-A130-02495DCFAD2E}" destId="{E2E05C18-EBB6-4AF0-8208-94852900876F}" srcOrd="1" destOrd="0" presId="urn:microsoft.com/office/officeart/2005/8/layout/orgChart1"/>
    <dgm:cxn modelId="{59CA6442-D0DD-40E7-9C70-E0E3D8C2FDA7}" type="presOf" srcId="{E4A00250-B944-45FB-9CAA-14D5FFCEFC3C}" destId="{44C52251-C97D-47A4-ABEA-61FE59301ADD}" srcOrd="1" destOrd="0" presId="urn:microsoft.com/office/officeart/2005/8/layout/orgChart1"/>
    <dgm:cxn modelId="{AE631FAD-BDEA-4352-A2BD-B2036BECE783}" type="presOf" srcId="{E16B02FB-A398-49CB-AB4F-DA718CD4F425}" destId="{B3B18B74-251F-4814-8010-80ABFA5619C4}" srcOrd="0" destOrd="0" presId="urn:microsoft.com/office/officeart/2005/8/layout/orgChart1"/>
    <dgm:cxn modelId="{E8E94288-1B27-4801-ABFD-E57A50DF9DAB}" type="presOf" srcId="{E4A00250-B944-45FB-9CAA-14D5FFCEFC3C}" destId="{756162A4-0CA8-491E-A0D9-62B8012C652F}" srcOrd="0" destOrd="0" presId="urn:microsoft.com/office/officeart/2005/8/layout/orgChart1"/>
    <dgm:cxn modelId="{B3072150-D28B-4EFA-91F4-4913ADD45308}" srcId="{F5F71A4D-EFEF-42A8-BABC-2B52EF338D70}" destId="{087956AC-877D-43FE-AEEF-F9EA96C87735}" srcOrd="0" destOrd="0" parTransId="{96DCA83A-132C-4381-9116-1EA76580B0A8}" sibTransId="{4E4988E5-A13E-44FB-A874-5D6F74AF8AFE}"/>
    <dgm:cxn modelId="{D4325C5F-EBFC-4691-8E78-3AD9F2375283}" type="presOf" srcId="{E16B02FB-A398-49CB-AB4F-DA718CD4F425}" destId="{21CBD813-C4FD-4DE1-9B72-F180002F228C}" srcOrd="1" destOrd="0" presId="urn:microsoft.com/office/officeart/2005/8/layout/orgChart1"/>
    <dgm:cxn modelId="{8687DD05-136B-4DA6-A09C-E4ACF14AE1C3}" type="presOf" srcId="{96DCA83A-132C-4381-9116-1EA76580B0A8}" destId="{18345EF8-0AB5-4D1A-9F46-F159E8AA93B5}" srcOrd="0" destOrd="0" presId="urn:microsoft.com/office/officeart/2005/8/layout/orgChart1"/>
    <dgm:cxn modelId="{2A0C4EB2-E60E-4184-98EE-4AFDFA9C4297}" type="presOf" srcId="{C9CD08A8-FB1C-4122-AFF3-331A6B7D39D6}" destId="{1F78A443-7B05-4E8F-AC1C-6DB9B24B2F2F}" srcOrd="0" destOrd="0" presId="urn:microsoft.com/office/officeart/2005/8/layout/orgChart1"/>
    <dgm:cxn modelId="{164EE0A1-786D-472D-8AFA-845661FC5615}" type="presOf" srcId="{955131B8-972B-4ECB-977B-6497190AB368}" destId="{0E21243E-14CA-4C1E-A0A3-B200B201D59D}" srcOrd="0" destOrd="0" presId="urn:microsoft.com/office/officeart/2005/8/layout/orgChart1"/>
    <dgm:cxn modelId="{5EEA1679-35BE-4FEB-B6D1-A6146D91CE77}" srcId="{5A78D061-3184-489D-A130-02495DCFAD2E}" destId="{E16B02FB-A398-49CB-AB4F-DA718CD4F425}" srcOrd="0" destOrd="0" parTransId="{CB996F23-A783-4F60-B8ED-716A704FA666}" sibTransId="{9A9ACABC-4685-4CE6-961E-34329C70A46F}"/>
    <dgm:cxn modelId="{DE8E574F-9571-409C-883A-D8367DCB793F}" type="presOf" srcId="{F5F71A4D-EFEF-42A8-BABC-2B52EF338D70}" destId="{F9219747-08FC-4E57-942A-46B554E695A5}" srcOrd="0" destOrd="0" presId="urn:microsoft.com/office/officeart/2005/8/layout/orgChart1"/>
    <dgm:cxn modelId="{253FB70A-3F80-4C0F-AD28-9BA5C1C47633}" type="presOf" srcId="{F5F71A4D-EFEF-42A8-BABC-2B52EF338D70}" destId="{23FE9092-67DE-4C80-8D39-5343404CEF14}" srcOrd="1" destOrd="0" presId="urn:microsoft.com/office/officeart/2005/8/layout/orgChart1"/>
    <dgm:cxn modelId="{E5ECFCF7-8066-4089-BE97-BD14D84EF22A}" type="presOf" srcId="{CB996F23-A783-4F60-B8ED-716A704FA666}" destId="{90C66543-99EC-4522-9C26-8CE30FA7660D}" srcOrd="0" destOrd="0" presId="urn:microsoft.com/office/officeart/2005/8/layout/orgChart1"/>
    <dgm:cxn modelId="{DEFA2D8D-ECEB-456D-8273-06E12585DDA1}" type="presOf" srcId="{5A78D061-3184-489D-A130-02495DCFAD2E}" destId="{E64AA9E0-18AA-440E-A7E1-315CB4E310F9}" srcOrd="0" destOrd="0" presId="urn:microsoft.com/office/officeart/2005/8/layout/orgChart1"/>
    <dgm:cxn modelId="{416A7E7D-174A-46E9-BE59-BAB464C7725E}" type="presOf" srcId="{4231F7BE-AB0B-4DDA-8617-BDB5E716A6B3}" destId="{D28793F6-7242-4E96-A367-92DB0808FE22}" srcOrd="0" destOrd="0" presId="urn:microsoft.com/office/officeart/2005/8/layout/orgChart1"/>
    <dgm:cxn modelId="{3C1A8E22-1240-4200-9066-5CCCA3FBB77D}" srcId="{5A78D061-3184-489D-A130-02495DCFAD2E}" destId="{4231F7BE-AB0B-4DDA-8617-BDB5E716A6B3}" srcOrd="2" destOrd="0" parTransId="{7AE160CF-BD7E-4D97-B309-DA3CC81A3418}" sibTransId="{010AF495-1E30-4DFE-80D9-55BC0164A9D8}"/>
    <dgm:cxn modelId="{703B6E7A-BF40-45D7-B837-A220C6817CAC}" type="presOf" srcId="{4231F7BE-AB0B-4DDA-8617-BDB5E716A6B3}" destId="{66B4D854-7EC7-4F44-8643-969214E40BB2}" srcOrd="1" destOrd="0" presId="urn:microsoft.com/office/officeart/2005/8/layout/orgChart1"/>
    <dgm:cxn modelId="{1EC5C751-E989-4C25-BC00-9F62CD89B2A2}" type="presOf" srcId="{7AE160CF-BD7E-4D97-B309-DA3CC81A3418}" destId="{266FF6A9-8806-44F7-B8D0-45140D541FDF}" srcOrd="0" destOrd="0" presId="urn:microsoft.com/office/officeart/2005/8/layout/orgChart1"/>
    <dgm:cxn modelId="{4A595A7E-C497-4661-A489-7BCA09841CBD}" type="presOf" srcId="{AE7F80AC-5F50-4B00-8556-D62CDC7787E6}" destId="{C5E6B82A-B224-4D1A-BEC7-EB9A203084A7}" srcOrd="0" destOrd="0" presId="urn:microsoft.com/office/officeart/2005/8/layout/orgChart1"/>
    <dgm:cxn modelId="{1D5DE325-9C39-4893-8F8C-00DE00E10471}" srcId="{5A78D061-3184-489D-A130-02495DCFAD2E}" destId="{F5F71A4D-EFEF-42A8-BABC-2B52EF338D70}" srcOrd="1" destOrd="0" parTransId="{AE7F80AC-5F50-4B00-8556-D62CDC7787E6}" sibTransId="{86689789-3925-48EB-B368-69D503A7D7D3}"/>
    <dgm:cxn modelId="{54AACA27-124F-46FE-B08B-C3CC7FF968AC}" type="presParOf" srcId="{0E21243E-14CA-4C1E-A0A3-B200B201D59D}" destId="{74285413-BB99-44A0-A584-6CE4829CDCAA}" srcOrd="0" destOrd="0" presId="urn:microsoft.com/office/officeart/2005/8/layout/orgChart1"/>
    <dgm:cxn modelId="{66C360EB-F7FB-4167-8B76-AA4D7230081C}" type="presParOf" srcId="{74285413-BB99-44A0-A584-6CE4829CDCAA}" destId="{75817ADD-E2D9-4C9E-B514-8AC0C908BE7D}" srcOrd="0" destOrd="0" presId="urn:microsoft.com/office/officeart/2005/8/layout/orgChart1"/>
    <dgm:cxn modelId="{4D643E48-B99A-4704-81F5-563D4999A88A}" type="presParOf" srcId="{75817ADD-E2D9-4C9E-B514-8AC0C908BE7D}" destId="{E64AA9E0-18AA-440E-A7E1-315CB4E310F9}" srcOrd="0" destOrd="0" presId="urn:microsoft.com/office/officeart/2005/8/layout/orgChart1"/>
    <dgm:cxn modelId="{A605596B-53C1-4AB9-8990-3D5E55AB700D}" type="presParOf" srcId="{75817ADD-E2D9-4C9E-B514-8AC0C908BE7D}" destId="{E2E05C18-EBB6-4AF0-8208-94852900876F}" srcOrd="1" destOrd="0" presId="urn:microsoft.com/office/officeart/2005/8/layout/orgChart1"/>
    <dgm:cxn modelId="{F3BABD79-5441-4CEB-A807-B2A501CCA0C2}" type="presParOf" srcId="{74285413-BB99-44A0-A584-6CE4829CDCAA}" destId="{8241AC9C-BE61-4582-A3C1-192D02A8FBC4}" srcOrd="1" destOrd="0" presId="urn:microsoft.com/office/officeart/2005/8/layout/orgChart1"/>
    <dgm:cxn modelId="{EAFFE5F1-5335-4283-977F-A3CA56E6E67F}" type="presParOf" srcId="{8241AC9C-BE61-4582-A3C1-192D02A8FBC4}" destId="{C5E6B82A-B224-4D1A-BEC7-EB9A203084A7}" srcOrd="0" destOrd="0" presId="urn:microsoft.com/office/officeart/2005/8/layout/orgChart1"/>
    <dgm:cxn modelId="{DF3BC773-C335-46CB-9746-A652AFAD8C75}" type="presParOf" srcId="{8241AC9C-BE61-4582-A3C1-192D02A8FBC4}" destId="{F539B148-CE0B-4389-B021-6B15E0BA4D92}" srcOrd="1" destOrd="0" presId="urn:microsoft.com/office/officeart/2005/8/layout/orgChart1"/>
    <dgm:cxn modelId="{799DC8DE-14DD-4CCC-96D6-D3184814F70A}" type="presParOf" srcId="{F539B148-CE0B-4389-B021-6B15E0BA4D92}" destId="{1FD8CCA3-7473-4453-930F-B58BC7E574B7}" srcOrd="0" destOrd="0" presId="urn:microsoft.com/office/officeart/2005/8/layout/orgChart1"/>
    <dgm:cxn modelId="{D0A6B2CF-4B59-42A0-B570-EC27F2F144B7}" type="presParOf" srcId="{1FD8CCA3-7473-4453-930F-B58BC7E574B7}" destId="{F9219747-08FC-4E57-942A-46B554E695A5}" srcOrd="0" destOrd="0" presId="urn:microsoft.com/office/officeart/2005/8/layout/orgChart1"/>
    <dgm:cxn modelId="{38CE17CF-C9BD-4F97-8223-541486423F93}" type="presParOf" srcId="{1FD8CCA3-7473-4453-930F-B58BC7E574B7}" destId="{23FE9092-67DE-4C80-8D39-5343404CEF14}" srcOrd="1" destOrd="0" presId="urn:microsoft.com/office/officeart/2005/8/layout/orgChart1"/>
    <dgm:cxn modelId="{ABC4E955-EC8D-40C5-9409-29E5FEC0C04E}" type="presParOf" srcId="{F539B148-CE0B-4389-B021-6B15E0BA4D92}" destId="{CAE783A2-4BAF-4EDF-A908-703655B928E7}" srcOrd="1" destOrd="0" presId="urn:microsoft.com/office/officeart/2005/8/layout/orgChart1"/>
    <dgm:cxn modelId="{BE3D5DFE-B182-4984-885B-05490DB828C7}" type="presParOf" srcId="{CAE783A2-4BAF-4EDF-A908-703655B928E7}" destId="{18345EF8-0AB5-4D1A-9F46-F159E8AA93B5}" srcOrd="0" destOrd="0" presId="urn:microsoft.com/office/officeart/2005/8/layout/orgChart1"/>
    <dgm:cxn modelId="{DE90B378-E876-446D-BD17-5EE9CD366813}" type="presParOf" srcId="{CAE783A2-4BAF-4EDF-A908-703655B928E7}" destId="{AE694D1D-37AF-4E42-BC2F-8CD2B3C0E9E2}" srcOrd="1" destOrd="0" presId="urn:microsoft.com/office/officeart/2005/8/layout/orgChart1"/>
    <dgm:cxn modelId="{4B63F80C-0E19-4DEC-A9F4-F362220F7C37}" type="presParOf" srcId="{AE694D1D-37AF-4E42-BC2F-8CD2B3C0E9E2}" destId="{872DCEB4-7CBD-4DF2-B7F5-1A6C4CC91FBC}" srcOrd="0" destOrd="0" presId="urn:microsoft.com/office/officeart/2005/8/layout/orgChart1"/>
    <dgm:cxn modelId="{7C73792F-2468-4F71-85DB-B6EF8DDF9523}" type="presParOf" srcId="{872DCEB4-7CBD-4DF2-B7F5-1A6C4CC91FBC}" destId="{85646510-C0A2-470A-A8A4-3207993C92B2}" srcOrd="0" destOrd="0" presId="urn:microsoft.com/office/officeart/2005/8/layout/orgChart1"/>
    <dgm:cxn modelId="{3F5B4E5E-9CDD-447A-9DD5-AAE1694E0CD7}" type="presParOf" srcId="{872DCEB4-7CBD-4DF2-B7F5-1A6C4CC91FBC}" destId="{6F4EA2BD-E1F1-4B9A-99C2-0B134874F809}" srcOrd="1" destOrd="0" presId="urn:microsoft.com/office/officeart/2005/8/layout/orgChart1"/>
    <dgm:cxn modelId="{7490E8B1-8D16-4661-A924-97ECB346D574}" type="presParOf" srcId="{AE694D1D-37AF-4E42-BC2F-8CD2B3C0E9E2}" destId="{F852F5F9-A750-43E8-945B-34C47B8321BF}" srcOrd="1" destOrd="0" presId="urn:microsoft.com/office/officeart/2005/8/layout/orgChart1"/>
    <dgm:cxn modelId="{3CAF1325-0F9E-4817-8374-A88368448A1D}" type="presParOf" srcId="{AE694D1D-37AF-4E42-BC2F-8CD2B3C0E9E2}" destId="{D4230482-0E7E-4DBD-90E3-A6DCC296098A}" srcOrd="2" destOrd="0" presId="urn:microsoft.com/office/officeart/2005/8/layout/orgChart1"/>
    <dgm:cxn modelId="{9E0F77BC-8AAF-40A4-85A0-2DF55312EB30}" type="presParOf" srcId="{F539B148-CE0B-4389-B021-6B15E0BA4D92}" destId="{99F00549-D4FE-4BC8-9771-5BFEA6CB8DD1}" srcOrd="2" destOrd="0" presId="urn:microsoft.com/office/officeart/2005/8/layout/orgChart1"/>
    <dgm:cxn modelId="{95EA2A54-43A5-424B-92E6-FAE0996C474D}" type="presParOf" srcId="{8241AC9C-BE61-4582-A3C1-192D02A8FBC4}" destId="{266FF6A9-8806-44F7-B8D0-45140D541FDF}" srcOrd="2" destOrd="0" presId="urn:microsoft.com/office/officeart/2005/8/layout/orgChart1"/>
    <dgm:cxn modelId="{9967BF54-4327-4973-9F99-F2C0948819EC}" type="presParOf" srcId="{8241AC9C-BE61-4582-A3C1-192D02A8FBC4}" destId="{8C4E7570-BC55-4BC8-B7D8-90993C5A1BF1}" srcOrd="3" destOrd="0" presId="urn:microsoft.com/office/officeart/2005/8/layout/orgChart1"/>
    <dgm:cxn modelId="{0D37A55D-CB62-4541-8E3E-788256071E84}" type="presParOf" srcId="{8C4E7570-BC55-4BC8-B7D8-90993C5A1BF1}" destId="{0914EBB8-D7F4-4774-8674-872354D65A87}" srcOrd="0" destOrd="0" presId="urn:microsoft.com/office/officeart/2005/8/layout/orgChart1"/>
    <dgm:cxn modelId="{9E4CA89E-40F9-4C96-9040-5639E46D8FC1}" type="presParOf" srcId="{0914EBB8-D7F4-4774-8674-872354D65A87}" destId="{D28793F6-7242-4E96-A367-92DB0808FE22}" srcOrd="0" destOrd="0" presId="urn:microsoft.com/office/officeart/2005/8/layout/orgChart1"/>
    <dgm:cxn modelId="{9B1F2AA4-CE0E-40D2-A83C-726616528430}" type="presParOf" srcId="{0914EBB8-D7F4-4774-8674-872354D65A87}" destId="{66B4D854-7EC7-4F44-8643-969214E40BB2}" srcOrd="1" destOrd="0" presId="urn:microsoft.com/office/officeart/2005/8/layout/orgChart1"/>
    <dgm:cxn modelId="{187C1A06-020F-4314-B58F-36659DF8D743}" type="presParOf" srcId="{8C4E7570-BC55-4BC8-B7D8-90993C5A1BF1}" destId="{AAB23CFB-374B-451D-A97C-CAF7AA2A8414}" srcOrd="1" destOrd="0" presId="urn:microsoft.com/office/officeart/2005/8/layout/orgChart1"/>
    <dgm:cxn modelId="{8594C0D1-6F53-46A5-9F59-9AE436BB9ACF}" type="presParOf" srcId="{8C4E7570-BC55-4BC8-B7D8-90993C5A1BF1}" destId="{7F7497A2-201E-4C7B-9190-70B55C3D3D39}" srcOrd="2" destOrd="0" presId="urn:microsoft.com/office/officeart/2005/8/layout/orgChart1"/>
    <dgm:cxn modelId="{04F8AFC4-31F6-4F49-86B7-55327659B3B0}" type="presParOf" srcId="{8241AC9C-BE61-4582-A3C1-192D02A8FBC4}" destId="{1F78A443-7B05-4E8F-AC1C-6DB9B24B2F2F}" srcOrd="4" destOrd="0" presId="urn:microsoft.com/office/officeart/2005/8/layout/orgChart1"/>
    <dgm:cxn modelId="{08CD1B59-70BF-45FB-8DFD-BFFD33837ADC}" type="presParOf" srcId="{8241AC9C-BE61-4582-A3C1-192D02A8FBC4}" destId="{A3EDF9A2-582B-4EF5-93BC-BAD5451B0F5F}" srcOrd="5" destOrd="0" presId="urn:microsoft.com/office/officeart/2005/8/layout/orgChart1"/>
    <dgm:cxn modelId="{B0CB6A1A-5498-4C0B-A9DE-8A2BC9CCF60D}" type="presParOf" srcId="{A3EDF9A2-582B-4EF5-93BC-BAD5451B0F5F}" destId="{059CAAFA-CA3A-468F-A5F2-BAB4B1127976}" srcOrd="0" destOrd="0" presId="urn:microsoft.com/office/officeart/2005/8/layout/orgChart1"/>
    <dgm:cxn modelId="{09195DBC-53BE-42D4-BB24-970F2F9B2925}" type="presParOf" srcId="{059CAAFA-CA3A-468F-A5F2-BAB4B1127976}" destId="{756162A4-0CA8-491E-A0D9-62B8012C652F}" srcOrd="0" destOrd="0" presId="urn:microsoft.com/office/officeart/2005/8/layout/orgChart1"/>
    <dgm:cxn modelId="{AE6BA092-BF44-4904-BBB8-F5DB17DCFF42}" type="presParOf" srcId="{059CAAFA-CA3A-468F-A5F2-BAB4B1127976}" destId="{44C52251-C97D-47A4-ABEA-61FE59301ADD}" srcOrd="1" destOrd="0" presId="urn:microsoft.com/office/officeart/2005/8/layout/orgChart1"/>
    <dgm:cxn modelId="{9B785F47-FF09-4892-89E7-F4E4FB96E30E}" type="presParOf" srcId="{A3EDF9A2-582B-4EF5-93BC-BAD5451B0F5F}" destId="{F7FA0504-D7AF-421F-8929-AD687CB444F6}" srcOrd="1" destOrd="0" presId="urn:microsoft.com/office/officeart/2005/8/layout/orgChart1"/>
    <dgm:cxn modelId="{5DB4D23D-7AD6-4666-BC62-00C81F831A30}" type="presParOf" srcId="{A3EDF9A2-582B-4EF5-93BC-BAD5451B0F5F}" destId="{902DF356-41CC-490C-9651-A465E484E626}" srcOrd="2" destOrd="0" presId="urn:microsoft.com/office/officeart/2005/8/layout/orgChart1"/>
    <dgm:cxn modelId="{81381161-DB85-4E64-93CD-2188A138D1AC}" type="presParOf" srcId="{74285413-BB99-44A0-A584-6CE4829CDCAA}" destId="{5BF4CFD1-9271-4EF3-9028-2128546A00FA}" srcOrd="2" destOrd="0" presId="urn:microsoft.com/office/officeart/2005/8/layout/orgChart1"/>
    <dgm:cxn modelId="{B4F83AA1-41D8-44E4-B8D5-92128150AAF4}" type="presParOf" srcId="{5BF4CFD1-9271-4EF3-9028-2128546A00FA}" destId="{90C66543-99EC-4522-9C26-8CE30FA7660D}" srcOrd="0" destOrd="0" presId="urn:microsoft.com/office/officeart/2005/8/layout/orgChart1"/>
    <dgm:cxn modelId="{B4B92954-722B-4F73-93D9-CD48255761FE}" type="presParOf" srcId="{5BF4CFD1-9271-4EF3-9028-2128546A00FA}" destId="{6F5DB982-F3EF-4083-A8F0-050D73C544CD}" srcOrd="1" destOrd="0" presId="urn:microsoft.com/office/officeart/2005/8/layout/orgChart1"/>
    <dgm:cxn modelId="{F7D154C4-981F-48CF-9246-6A462975DD4B}" type="presParOf" srcId="{6F5DB982-F3EF-4083-A8F0-050D73C544CD}" destId="{F2EDC207-EEBB-4D6E-9264-46658DD658B6}" srcOrd="0" destOrd="0" presId="urn:microsoft.com/office/officeart/2005/8/layout/orgChart1"/>
    <dgm:cxn modelId="{94F56B3B-D315-49F6-AE9F-8A3AAF1EA87B}" type="presParOf" srcId="{F2EDC207-EEBB-4D6E-9264-46658DD658B6}" destId="{B3B18B74-251F-4814-8010-80ABFA5619C4}" srcOrd="0" destOrd="0" presId="urn:microsoft.com/office/officeart/2005/8/layout/orgChart1"/>
    <dgm:cxn modelId="{4F9008A2-8FBE-4A26-BC27-3C3B95648D9B}" type="presParOf" srcId="{F2EDC207-EEBB-4D6E-9264-46658DD658B6}" destId="{21CBD813-C4FD-4DE1-9B72-F180002F228C}" srcOrd="1" destOrd="0" presId="urn:microsoft.com/office/officeart/2005/8/layout/orgChart1"/>
    <dgm:cxn modelId="{F5626CD4-7D44-4159-9CF3-40807327F5B1}" type="presParOf" srcId="{6F5DB982-F3EF-4083-A8F0-050D73C544CD}" destId="{DFF149FB-0E92-43EA-9702-C18CC952C20A}" srcOrd="1" destOrd="0" presId="urn:microsoft.com/office/officeart/2005/8/layout/orgChart1"/>
    <dgm:cxn modelId="{6EDDFBCC-7CA1-4AEA-98D8-86FB625128FE}" type="presParOf" srcId="{6F5DB982-F3EF-4083-A8F0-050D73C544CD}" destId="{29678589-9523-496D-B543-3A105C4F05AE}"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7386E0-932A-4BAD-9F0D-573A93F7A331}" type="doc">
      <dgm:prSet loTypeId="urn:microsoft.com/office/officeart/2005/8/layout/orgChart1" loCatId="hierarchy" qsTypeId="urn:microsoft.com/office/officeart/2005/8/quickstyle/simple2" qsCatId="simple" csTypeId="urn:microsoft.com/office/officeart/2005/8/colors/colorful3" csCatId="colorful" phldr="1"/>
      <dgm:spPr/>
      <dgm:t>
        <a:bodyPr/>
        <a:lstStyle/>
        <a:p>
          <a:endParaRPr lang="en-US"/>
        </a:p>
      </dgm:t>
    </dgm:pt>
    <dgm:pt modelId="{A0A66ACC-5E9E-4639-9C37-63CD6FB32B2D}">
      <dgm:prSet phldrT="[Text]"/>
      <dgm:spPr/>
      <dgm:t>
        <a:bodyPr/>
        <a:lstStyle/>
        <a:p>
          <a:r>
            <a:rPr lang="en-US" dirty="0" smtClean="0">
              <a:solidFill>
                <a:schemeClr val="tx1"/>
              </a:solidFill>
            </a:rPr>
            <a:t>Origins of  RBM Method</a:t>
          </a:r>
          <a:endParaRPr lang="en-US" dirty="0">
            <a:solidFill>
              <a:schemeClr val="tx1"/>
            </a:solidFill>
          </a:endParaRPr>
        </a:p>
      </dgm:t>
    </dgm:pt>
    <dgm:pt modelId="{55353075-8447-44A9-BD07-495424CCACE8}" type="parTrans" cxnId="{34BC2542-18B9-4156-9B17-312C280C463F}">
      <dgm:prSet/>
      <dgm:spPr/>
      <dgm:t>
        <a:bodyPr/>
        <a:lstStyle/>
        <a:p>
          <a:endParaRPr lang="en-US"/>
        </a:p>
      </dgm:t>
    </dgm:pt>
    <dgm:pt modelId="{C2922213-2FDA-403E-BFDE-1C90297A919B}" type="sibTrans" cxnId="{34BC2542-18B9-4156-9B17-312C280C463F}">
      <dgm:prSet/>
      <dgm:spPr/>
      <dgm:t>
        <a:bodyPr/>
        <a:lstStyle/>
        <a:p>
          <a:endParaRPr lang="en-US"/>
        </a:p>
      </dgm:t>
    </dgm:pt>
    <dgm:pt modelId="{DE1C0C75-87E9-4E5E-B30F-54304BFB5CC9}">
      <dgm:prSet phldrT="[Text]"/>
      <dgm:spPr/>
      <dgm:t>
        <a:bodyPr/>
        <a:lstStyle/>
        <a:p>
          <a:r>
            <a:rPr lang="en-US" dirty="0" smtClean="0">
              <a:solidFill>
                <a:schemeClr val="tx1"/>
              </a:solidFill>
            </a:rPr>
            <a:t>Introduced as “management by objectives” by Peter </a:t>
          </a:r>
          <a:r>
            <a:rPr lang="en-US" dirty="0" err="1" smtClean="0">
              <a:solidFill>
                <a:schemeClr val="tx1"/>
              </a:solidFill>
            </a:rPr>
            <a:t>Drucker</a:t>
          </a:r>
          <a:r>
            <a:rPr lang="en-US" dirty="0" smtClean="0">
              <a:solidFill>
                <a:schemeClr val="tx1"/>
              </a:solidFill>
            </a:rPr>
            <a:t> (1954)</a:t>
          </a:r>
          <a:endParaRPr lang="en-US" dirty="0">
            <a:solidFill>
              <a:schemeClr val="tx1"/>
            </a:solidFill>
          </a:endParaRPr>
        </a:p>
      </dgm:t>
    </dgm:pt>
    <dgm:pt modelId="{4A46EDF6-D9C7-49C6-96FB-CE482E329601}" type="parTrans" cxnId="{DCFB1E65-D2BD-4BFD-BA30-5072B327185B}">
      <dgm:prSet/>
      <dgm:spPr/>
      <dgm:t>
        <a:bodyPr/>
        <a:lstStyle/>
        <a:p>
          <a:endParaRPr lang="en-US"/>
        </a:p>
      </dgm:t>
    </dgm:pt>
    <dgm:pt modelId="{F9A6CEB4-9D08-4399-97E1-7BF662B22BB8}" type="sibTrans" cxnId="{DCFB1E65-D2BD-4BFD-BA30-5072B327185B}">
      <dgm:prSet/>
      <dgm:spPr/>
      <dgm:t>
        <a:bodyPr/>
        <a:lstStyle/>
        <a:p>
          <a:endParaRPr lang="en-US"/>
        </a:p>
      </dgm:t>
    </dgm:pt>
    <dgm:pt modelId="{E0E5443C-F32D-4ED0-AFD2-A300DB542A7A}">
      <dgm:prSet/>
      <dgm:spPr/>
      <dgm:t>
        <a:bodyPr/>
        <a:lstStyle/>
        <a:p>
          <a:r>
            <a:rPr lang="en-US" smtClean="0">
              <a:solidFill>
                <a:schemeClr val="tx1"/>
              </a:solidFill>
            </a:rPr>
            <a:t>Grew out of the Logical Framework Approach (LogFrame, LFA) by Practical Concepts Inc</a:t>
          </a:r>
          <a:endParaRPr lang="en-US" dirty="0">
            <a:solidFill>
              <a:schemeClr val="tx1"/>
            </a:solidFill>
          </a:endParaRPr>
        </a:p>
      </dgm:t>
    </dgm:pt>
    <dgm:pt modelId="{8BDF93FB-2A68-47B5-A629-2B17522D3B66}" type="parTrans" cxnId="{A977665C-9807-46B3-A9AA-C1E5EA3B3C2E}">
      <dgm:prSet/>
      <dgm:spPr/>
      <dgm:t>
        <a:bodyPr/>
        <a:lstStyle/>
        <a:p>
          <a:endParaRPr lang="en-US"/>
        </a:p>
      </dgm:t>
    </dgm:pt>
    <dgm:pt modelId="{E968704E-5BD1-4CE9-9C7B-3CC520171778}" type="sibTrans" cxnId="{A977665C-9807-46B3-A9AA-C1E5EA3B3C2E}">
      <dgm:prSet/>
      <dgm:spPr/>
      <dgm:t>
        <a:bodyPr/>
        <a:lstStyle/>
        <a:p>
          <a:endParaRPr lang="en-US"/>
        </a:p>
      </dgm:t>
    </dgm:pt>
    <dgm:pt modelId="{70E58190-CCE5-4B17-B5F1-496537C69B99}" type="pres">
      <dgm:prSet presAssocID="{997386E0-932A-4BAD-9F0D-573A93F7A331}" presName="hierChild1" presStyleCnt="0">
        <dgm:presLayoutVars>
          <dgm:orgChart val="1"/>
          <dgm:chPref val="1"/>
          <dgm:dir/>
          <dgm:animOne val="branch"/>
          <dgm:animLvl val="lvl"/>
          <dgm:resizeHandles/>
        </dgm:presLayoutVars>
      </dgm:prSet>
      <dgm:spPr/>
      <dgm:t>
        <a:bodyPr/>
        <a:lstStyle/>
        <a:p>
          <a:endParaRPr lang="en-US"/>
        </a:p>
      </dgm:t>
    </dgm:pt>
    <dgm:pt modelId="{CF03DC89-A5B4-4992-8E7E-C4EF6E94B24D}" type="pres">
      <dgm:prSet presAssocID="{A0A66ACC-5E9E-4639-9C37-63CD6FB32B2D}" presName="hierRoot1" presStyleCnt="0">
        <dgm:presLayoutVars>
          <dgm:hierBranch val="init"/>
        </dgm:presLayoutVars>
      </dgm:prSet>
      <dgm:spPr/>
    </dgm:pt>
    <dgm:pt modelId="{01DB33A8-EF37-4989-8160-89C30A9A6ABD}" type="pres">
      <dgm:prSet presAssocID="{A0A66ACC-5E9E-4639-9C37-63CD6FB32B2D}" presName="rootComposite1" presStyleCnt="0"/>
      <dgm:spPr/>
    </dgm:pt>
    <dgm:pt modelId="{4B705093-0685-484E-9889-0122538FA9AE}" type="pres">
      <dgm:prSet presAssocID="{A0A66ACC-5E9E-4639-9C37-63CD6FB32B2D}" presName="rootText1" presStyleLbl="node0" presStyleIdx="0" presStyleCnt="1" custScaleX="88900" custScaleY="79858" custLinFactNeighborX="-2284" custLinFactNeighborY="-85">
        <dgm:presLayoutVars>
          <dgm:chPref val="3"/>
        </dgm:presLayoutVars>
      </dgm:prSet>
      <dgm:spPr/>
      <dgm:t>
        <a:bodyPr/>
        <a:lstStyle/>
        <a:p>
          <a:endParaRPr lang="en-US"/>
        </a:p>
      </dgm:t>
    </dgm:pt>
    <dgm:pt modelId="{A1231D4F-43B4-459D-9BE6-41793D6C2A83}" type="pres">
      <dgm:prSet presAssocID="{A0A66ACC-5E9E-4639-9C37-63CD6FB32B2D}" presName="rootConnector1" presStyleLbl="node1" presStyleIdx="0" presStyleCnt="0"/>
      <dgm:spPr/>
      <dgm:t>
        <a:bodyPr/>
        <a:lstStyle/>
        <a:p>
          <a:endParaRPr lang="en-US"/>
        </a:p>
      </dgm:t>
    </dgm:pt>
    <dgm:pt modelId="{224A46D4-E7B9-45A8-BFDF-BEE7383FAB94}" type="pres">
      <dgm:prSet presAssocID="{A0A66ACC-5E9E-4639-9C37-63CD6FB32B2D}" presName="hierChild2" presStyleCnt="0"/>
      <dgm:spPr/>
    </dgm:pt>
    <dgm:pt modelId="{E82990B4-D537-4F0A-A238-ACA16E2CEA5B}" type="pres">
      <dgm:prSet presAssocID="{4A46EDF6-D9C7-49C6-96FB-CE482E329601}" presName="Name37" presStyleLbl="parChTrans1D2" presStyleIdx="0" presStyleCnt="2"/>
      <dgm:spPr/>
      <dgm:t>
        <a:bodyPr/>
        <a:lstStyle/>
        <a:p>
          <a:endParaRPr lang="en-US"/>
        </a:p>
      </dgm:t>
    </dgm:pt>
    <dgm:pt modelId="{3F038DFC-2D1B-4BAC-BD45-3659645A9238}" type="pres">
      <dgm:prSet presAssocID="{DE1C0C75-87E9-4E5E-B30F-54304BFB5CC9}" presName="hierRoot2" presStyleCnt="0">
        <dgm:presLayoutVars>
          <dgm:hierBranch val="init"/>
        </dgm:presLayoutVars>
      </dgm:prSet>
      <dgm:spPr/>
    </dgm:pt>
    <dgm:pt modelId="{8B325B69-00DC-44E0-A488-D0BB3AC95400}" type="pres">
      <dgm:prSet presAssocID="{DE1C0C75-87E9-4E5E-B30F-54304BFB5CC9}" presName="rootComposite" presStyleCnt="0"/>
      <dgm:spPr/>
    </dgm:pt>
    <dgm:pt modelId="{22602ED9-1772-4BB6-ACC4-02AFC7FA0E65}" type="pres">
      <dgm:prSet presAssocID="{DE1C0C75-87E9-4E5E-B30F-54304BFB5CC9}" presName="rootText" presStyleLbl="node2" presStyleIdx="0" presStyleCnt="2">
        <dgm:presLayoutVars>
          <dgm:chPref val="3"/>
        </dgm:presLayoutVars>
      </dgm:prSet>
      <dgm:spPr/>
      <dgm:t>
        <a:bodyPr/>
        <a:lstStyle/>
        <a:p>
          <a:endParaRPr lang="en-US"/>
        </a:p>
      </dgm:t>
    </dgm:pt>
    <dgm:pt modelId="{015FFD6C-7B83-41E1-8646-F96C0F0B57A2}" type="pres">
      <dgm:prSet presAssocID="{DE1C0C75-87E9-4E5E-B30F-54304BFB5CC9}" presName="rootConnector" presStyleLbl="node2" presStyleIdx="0" presStyleCnt="2"/>
      <dgm:spPr/>
      <dgm:t>
        <a:bodyPr/>
        <a:lstStyle/>
        <a:p>
          <a:endParaRPr lang="en-US"/>
        </a:p>
      </dgm:t>
    </dgm:pt>
    <dgm:pt modelId="{7F3D9C37-7B3E-496D-8327-560CD09E3FC2}" type="pres">
      <dgm:prSet presAssocID="{DE1C0C75-87E9-4E5E-B30F-54304BFB5CC9}" presName="hierChild4" presStyleCnt="0"/>
      <dgm:spPr/>
    </dgm:pt>
    <dgm:pt modelId="{5409671A-C9A0-4E72-8494-3A05C0DC5DF6}" type="pres">
      <dgm:prSet presAssocID="{DE1C0C75-87E9-4E5E-B30F-54304BFB5CC9}" presName="hierChild5" presStyleCnt="0"/>
      <dgm:spPr/>
    </dgm:pt>
    <dgm:pt modelId="{B784B18D-1432-4BEC-98CA-49D1AA570007}" type="pres">
      <dgm:prSet presAssocID="{8BDF93FB-2A68-47B5-A629-2B17522D3B66}" presName="Name37" presStyleLbl="parChTrans1D2" presStyleIdx="1" presStyleCnt="2"/>
      <dgm:spPr/>
      <dgm:t>
        <a:bodyPr/>
        <a:lstStyle/>
        <a:p>
          <a:endParaRPr lang="en-US"/>
        </a:p>
      </dgm:t>
    </dgm:pt>
    <dgm:pt modelId="{6A242C3C-13D0-4D39-A0E7-9FAD8C277D01}" type="pres">
      <dgm:prSet presAssocID="{E0E5443C-F32D-4ED0-AFD2-A300DB542A7A}" presName="hierRoot2" presStyleCnt="0">
        <dgm:presLayoutVars>
          <dgm:hierBranch val="init"/>
        </dgm:presLayoutVars>
      </dgm:prSet>
      <dgm:spPr/>
    </dgm:pt>
    <dgm:pt modelId="{05E7EB88-0F0E-462E-A840-5E8DCD21CEB6}" type="pres">
      <dgm:prSet presAssocID="{E0E5443C-F32D-4ED0-AFD2-A300DB542A7A}" presName="rootComposite" presStyleCnt="0"/>
      <dgm:spPr/>
    </dgm:pt>
    <dgm:pt modelId="{4D429EBE-C0B0-4D60-99DC-D5F603BE8EEA}" type="pres">
      <dgm:prSet presAssocID="{E0E5443C-F32D-4ED0-AFD2-A300DB542A7A}" presName="rootText" presStyleLbl="node2" presStyleIdx="1" presStyleCnt="2">
        <dgm:presLayoutVars>
          <dgm:chPref val="3"/>
        </dgm:presLayoutVars>
      </dgm:prSet>
      <dgm:spPr/>
      <dgm:t>
        <a:bodyPr/>
        <a:lstStyle/>
        <a:p>
          <a:endParaRPr lang="en-US"/>
        </a:p>
      </dgm:t>
    </dgm:pt>
    <dgm:pt modelId="{3CB26DA4-C69E-49D8-9245-8CB50097693A}" type="pres">
      <dgm:prSet presAssocID="{E0E5443C-F32D-4ED0-AFD2-A300DB542A7A}" presName="rootConnector" presStyleLbl="node2" presStyleIdx="1" presStyleCnt="2"/>
      <dgm:spPr/>
      <dgm:t>
        <a:bodyPr/>
        <a:lstStyle/>
        <a:p>
          <a:endParaRPr lang="en-US"/>
        </a:p>
      </dgm:t>
    </dgm:pt>
    <dgm:pt modelId="{8525FC45-103F-4CC8-B741-3FDF28EB1DB1}" type="pres">
      <dgm:prSet presAssocID="{E0E5443C-F32D-4ED0-AFD2-A300DB542A7A}" presName="hierChild4" presStyleCnt="0"/>
      <dgm:spPr/>
    </dgm:pt>
    <dgm:pt modelId="{93B72C4C-5D95-4117-8B86-E9072AC19A57}" type="pres">
      <dgm:prSet presAssocID="{E0E5443C-F32D-4ED0-AFD2-A300DB542A7A}" presName="hierChild5" presStyleCnt="0"/>
      <dgm:spPr/>
    </dgm:pt>
    <dgm:pt modelId="{BE35CDD1-9C1E-4288-BE30-2F1060BFA513}" type="pres">
      <dgm:prSet presAssocID="{A0A66ACC-5E9E-4639-9C37-63CD6FB32B2D}" presName="hierChild3" presStyleCnt="0"/>
      <dgm:spPr/>
    </dgm:pt>
  </dgm:ptLst>
  <dgm:cxnLst>
    <dgm:cxn modelId="{6C2D9786-BB09-41F0-81A8-D4DADCC956E8}" type="presOf" srcId="{8BDF93FB-2A68-47B5-A629-2B17522D3B66}" destId="{B784B18D-1432-4BEC-98CA-49D1AA570007}" srcOrd="0" destOrd="0" presId="urn:microsoft.com/office/officeart/2005/8/layout/orgChart1"/>
    <dgm:cxn modelId="{8A83F5F4-5285-4AA0-88B4-1AE3B23EA91E}" type="presOf" srcId="{997386E0-932A-4BAD-9F0D-573A93F7A331}" destId="{70E58190-CCE5-4B17-B5F1-496537C69B99}" srcOrd="0" destOrd="0" presId="urn:microsoft.com/office/officeart/2005/8/layout/orgChart1"/>
    <dgm:cxn modelId="{F2463BBA-FD45-4798-A0D7-66F59CBC68E7}" type="presOf" srcId="{DE1C0C75-87E9-4E5E-B30F-54304BFB5CC9}" destId="{015FFD6C-7B83-41E1-8646-F96C0F0B57A2}" srcOrd="1" destOrd="0" presId="urn:microsoft.com/office/officeart/2005/8/layout/orgChart1"/>
    <dgm:cxn modelId="{0D38083E-295C-46A9-98B3-CF77FEBB2400}" type="presOf" srcId="{A0A66ACC-5E9E-4639-9C37-63CD6FB32B2D}" destId="{4B705093-0685-484E-9889-0122538FA9AE}" srcOrd="0" destOrd="0" presId="urn:microsoft.com/office/officeart/2005/8/layout/orgChart1"/>
    <dgm:cxn modelId="{A977665C-9807-46B3-A9AA-C1E5EA3B3C2E}" srcId="{A0A66ACC-5E9E-4639-9C37-63CD6FB32B2D}" destId="{E0E5443C-F32D-4ED0-AFD2-A300DB542A7A}" srcOrd="1" destOrd="0" parTransId="{8BDF93FB-2A68-47B5-A629-2B17522D3B66}" sibTransId="{E968704E-5BD1-4CE9-9C7B-3CC520171778}"/>
    <dgm:cxn modelId="{34BC2542-18B9-4156-9B17-312C280C463F}" srcId="{997386E0-932A-4BAD-9F0D-573A93F7A331}" destId="{A0A66ACC-5E9E-4639-9C37-63CD6FB32B2D}" srcOrd="0" destOrd="0" parTransId="{55353075-8447-44A9-BD07-495424CCACE8}" sibTransId="{C2922213-2FDA-403E-BFDE-1C90297A919B}"/>
    <dgm:cxn modelId="{A86F8384-9988-431B-A2F3-A1BFF324283F}" type="presOf" srcId="{E0E5443C-F32D-4ED0-AFD2-A300DB542A7A}" destId="{3CB26DA4-C69E-49D8-9245-8CB50097693A}" srcOrd="1" destOrd="0" presId="urn:microsoft.com/office/officeart/2005/8/layout/orgChart1"/>
    <dgm:cxn modelId="{DCFB1E65-D2BD-4BFD-BA30-5072B327185B}" srcId="{A0A66ACC-5E9E-4639-9C37-63CD6FB32B2D}" destId="{DE1C0C75-87E9-4E5E-B30F-54304BFB5CC9}" srcOrd="0" destOrd="0" parTransId="{4A46EDF6-D9C7-49C6-96FB-CE482E329601}" sibTransId="{F9A6CEB4-9D08-4399-97E1-7BF662B22BB8}"/>
    <dgm:cxn modelId="{66A09C9A-7F2B-4FA8-8E23-19A5D807E5F4}" type="presOf" srcId="{E0E5443C-F32D-4ED0-AFD2-A300DB542A7A}" destId="{4D429EBE-C0B0-4D60-99DC-D5F603BE8EEA}" srcOrd="0" destOrd="0" presId="urn:microsoft.com/office/officeart/2005/8/layout/orgChart1"/>
    <dgm:cxn modelId="{19520645-0F76-44EF-BB48-BE2AF7A25C1B}" type="presOf" srcId="{A0A66ACC-5E9E-4639-9C37-63CD6FB32B2D}" destId="{A1231D4F-43B4-459D-9BE6-41793D6C2A83}" srcOrd="1" destOrd="0" presId="urn:microsoft.com/office/officeart/2005/8/layout/orgChart1"/>
    <dgm:cxn modelId="{C74E1A1C-11CA-4602-B5B4-4500EC5F409D}" type="presOf" srcId="{4A46EDF6-D9C7-49C6-96FB-CE482E329601}" destId="{E82990B4-D537-4F0A-A238-ACA16E2CEA5B}" srcOrd="0" destOrd="0" presId="urn:microsoft.com/office/officeart/2005/8/layout/orgChart1"/>
    <dgm:cxn modelId="{3B56F7A1-84D8-4C88-8EEF-3633D6FF720C}" type="presOf" srcId="{DE1C0C75-87E9-4E5E-B30F-54304BFB5CC9}" destId="{22602ED9-1772-4BB6-ACC4-02AFC7FA0E65}" srcOrd="0" destOrd="0" presId="urn:microsoft.com/office/officeart/2005/8/layout/orgChart1"/>
    <dgm:cxn modelId="{630758F8-543A-4499-9569-CB403B601015}" type="presParOf" srcId="{70E58190-CCE5-4B17-B5F1-496537C69B99}" destId="{CF03DC89-A5B4-4992-8E7E-C4EF6E94B24D}" srcOrd="0" destOrd="0" presId="urn:microsoft.com/office/officeart/2005/8/layout/orgChart1"/>
    <dgm:cxn modelId="{3B997157-8DE6-496B-AA0C-6F3DD8C30856}" type="presParOf" srcId="{CF03DC89-A5B4-4992-8E7E-C4EF6E94B24D}" destId="{01DB33A8-EF37-4989-8160-89C30A9A6ABD}" srcOrd="0" destOrd="0" presId="urn:microsoft.com/office/officeart/2005/8/layout/orgChart1"/>
    <dgm:cxn modelId="{B003EEAD-C15E-4239-8CE1-78F17E2A656B}" type="presParOf" srcId="{01DB33A8-EF37-4989-8160-89C30A9A6ABD}" destId="{4B705093-0685-484E-9889-0122538FA9AE}" srcOrd="0" destOrd="0" presId="urn:microsoft.com/office/officeart/2005/8/layout/orgChart1"/>
    <dgm:cxn modelId="{EBC09594-5388-4F9E-AAD8-6681A7205778}" type="presParOf" srcId="{01DB33A8-EF37-4989-8160-89C30A9A6ABD}" destId="{A1231D4F-43B4-459D-9BE6-41793D6C2A83}" srcOrd="1" destOrd="0" presId="urn:microsoft.com/office/officeart/2005/8/layout/orgChart1"/>
    <dgm:cxn modelId="{19636431-0727-4E64-8C6D-98CB9939EDA9}" type="presParOf" srcId="{CF03DC89-A5B4-4992-8E7E-C4EF6E94B24D}" destId="{224A46D4-E7B9-45A8-BFDF-BEE7383FAB94}" srcOrd="1" destOrd="0" presId="urn:microsoft.com/office/officeart/2005/8/layout/orgChart1"/>
    <dgm:cxn modelId="{A4EB09E3-7307-484C-9646-D17BD1FF3651}" type="presParOf" srcId="{224A46D4-E7B9-45A8-BFDF-BEE7383FAB94}" destId="{E82990B4-D537-4F0A-A238-ACA16E2CEA5B}" srcOrd="0" destOrd="0" presId="urn:microsoft.com/office/officeart/2005/8/layout/orgChart1"/>
    <dgm:cxn modelId="{C4D03F9D-E75D-4316-AF09-FF0C2EDD3D52}" type="presParOf" srcId="{224A46D4-E7B9-45A8-BFDF-BEE7383FAB94}" destId="{3F038DFC-2D1B-4BAC-BD45-3659645A9238}" srcOrd="1" destOrd="0" presId="urn:microsoft.com/office/officeart/2005/8/layout/orgChart1"/>
    <dgm:cxn modelId="{A6AED068-ABE7-4555-9693-DDD5C1CD28BA}" type="presParOf" srcId="{3F038DFC-2D1B-4BAC-BD45-3659645A9238}" destId="{8B325B69-00DC-44E0-A488-D0BB3AC95400}" srcOrd="0" destOrd="0" presId="urn:microsoft.com/office/officeart/2005/8/layout/orgChart1"/>
    <dgm:cxn modelId="{B730ADB9-C119-4598-9887-7EB3FAD6A731}" type="presParOf" srcId="{8B325B69-00DC-44E0-A488-D0BB3AC95400}" destId="{22602ED9-1772-4BB6-ACC4-02AFC7FA0E65}" srcOrd="0" destOrd="0" presId="urn:microsoft.com/office/officeart/2005/8/layout/orgChart1"/>
    <dgm:cxn modelId="{03784037-1A1D-4FB9-89E9-228C54B4E3EA}" type="presParOf" srcId="{8B325B69-00DC-44E0-A488-D0BB3AC95400}" destId="{015FFD6C-7B83-41E1-8646-F96C0F0B57A2}" srcOrd="1" destOrd="0" presId="urn:microsoft.com/office/officeart/2005/8/layout/orgChart1"/>
    <dgm:cxn modelId="{1A977961-B4AE-4492-B2DC-95B2D0DF2807}" type="presParOf" srcId="{3F038DFC-2D1B-4BAC-BD45-3659645A9238}" destId="{7F3D9C37-7B3E-496D-8327-560CD09E3FC2}" srcOrd="1" destOrd="0" presId="urn:microsoft.com/office/officeart/2005/8/layout/orgChart1"/>
    <dgm:cxn modelId="{FBA2BEA1-FF28-4181-BE21-15FC9DD4AB75}" type="presParOf" srcId="{3F038DFC-2D1B-4BAC-BD45-3659645A9238}" destId="{5409671A-C9A0-4E72-8494-3A05C0DC5DF6}" srcOrd="2" destOrd="0" presId="urn:microsoft.com/office/officeart/2005/8/layout/orgChart1"/>
    <dgm:cxn modelId="{CE933F78-AB2D-4776-8E3A-E740C249BC6F}" type="presParOf" srcId="{224A46D4-E7B9-45A8-BFDF-BEE7383FAB94}" destId="{B784B18D-1432-4BEC-98CA-49D1AA570007}" srcOrd="2" destOrd="0" presId="urn:microsoft.com/office/officeart/2005/8/layout/orgChart1"/>
    <dgm:cxn modelId="{4B190DEF-577C-4319-9F02-D9BEE0FA962C}" type="presParOf" srcId="{224A46D4-E7B9-45A8-BFDF-BEE7383FAB94}" destId="{6A242C3C-13D0-4D39-A0E7-9FAD8C277D01}" srcOrd="3" destOrd="0" presId="urn:microsoft.com/office/officeart/2005/8/layout/orgChart1"/>
    <dgm:cxn modelId="{EFBE3D51-4AA3-4885-A196-8081A11EF01C}" type="presParOf" srcId="{6A242C3C-13D0-4D39-A0E7-9FAD8C277D01}" destId="{05E7EB88-0F0E-462E-A840-5E8DCD21CEB6}" srcOrd="0" destOrd="0" presId="urn:microsoft.com/office/officeart/2005/8/layout/orgChart1"/>
    <dgm:cxn modelId="{877BB7EC-C01E-4B03-AA3F-73D2F5ABC4A5}" type="presParOf" srcId="{05E7EB88-0F0E-462E-A840-5E8DCD21CEB6}" destId="{4D429EBE-C0B0-4D60-99DC-D5F603BE8EEA}" srcOrd="0" destOrd="0" presId="urn:microsoft.com/office/officeart/2005/8/layout/orgChart1"/>
    <dgm:cxn modelId="{F5ACC70B-0F4D-424C-9731-F4FC891010CC}" type="presParOf" srcId="{05E7EB88-0F0E-462E-A840-5E8DCD21CEB6}" destId="{3CB26DA4-C69E-49D8-9245-8CB50097693A}" srcOrd="1" destOrd="0" presId="urn:microsoft.com/office/officeart/2005/8/layout/orgChart1"/>
    <dgm:cxn modelId="{0CB22833-D7E1-4AA1-A39C-77B59DA292EB}" type="presParOf" srcId="{6A242C3C-13D0-4D39-A0E7-9FAD8C277D01}" destId="{8525FC45-103F-4CC8-B741-3FDF28EB1DB1}" srcOrd="1" destOrd="0" presId="urn:microsoft.com/office/officeart/2005/8/layout/orgChart1"/>
    <dgm:cxn modelId="{1C1F27E9-E7FB-4ED8-9571-3E3EB3561861}" type="presParOf" srcId="{6A242C3C-13D0-4D39-A0E7-9FAD8C277D01}" destId="{93B72C4C-5D95-4117-8B86-E9072AC19A57}" srcOrd="2" destOrd="0" presId="urn:microsoft.com/office/officeart/2005/8/layout/orgChart1"/>
    <dgm:cxn modelId="{016872DB-106D-48F8-B428-435FCB20C19D}" type="presParOf" srcId="{CF03DC89-A5B4-4992-8E7E-C4EF6E94B24D}" destId="{BE35CDD1-9C1E-4288-BE30-2F1060BFA513}" srcOrd="2" destOrd="0" presId="urn:microsoft.com/office/officeart/2005/8/layout/orgChar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875A01-5FCB-41BF-8376-DFF431A00069}" type="doc">
      <dgm:prSet loTypeId="urn:microsoft.com/office/officeart/2005/8/layout/radial6" loCatId="cycle" qsTypeId="urn:microsoft.com/office/officeart/2005/8/quickstyle/simple2" qsCatId="simple" csTypeId="urn:microsoft.com/office/officeart/2005/8/colors/colorful1" csCatId="colorful" phldr="1"/>
      <dgm:spPr/>
      <dgm:t>
        <a:bodyPr/>
        <a:lstStyle/>
        <a:p>
          <a:endParaRPr lang="en-US"/>
        </a:p>
      </dgm:t>
    </dgm:pt>
    <dgm:pt modelId="{A9DAC5BB-BEF6-470A-9BCB-265F8F981C9C}">
      <dgm:prSet phldrT="[Text]"/>
      <dgm:spPr/>
      <dgm:t>
        <a:bodyPr/>
        <a:lstStyle/>
        <a:p>
          <a:r>
            <a:rPr lang="en-US" dirty="0" smtClean="0">
              <a:solidFill>
                <a:schemeClr val="tx1"/>
              </a:solidFill>
            </a:rPr>
            <a:t>Managing for results</a:t>
          </a:r>
          <a:endParaRPr lang="en-US" dirty="0">
            <a:solidFill>
              <a:schemeClr val="tx1"/>
            </a:solidFill>
          </a:endParaRPr>
        </a:p>
      </dgm:t>
    </dgm:pt>
    <dgm:pt modelId="{06BF5BE9-1AAC-4557-80BF-2CC134187F3B}" type="parTrans" cxnId="{F8596834-7D09-435B-AFFA-4017D2A7A1F9}">
      <dgm:prSet/>
      <dgm:spPr/>
      <dgm:t>
        <a:bodyPr/>
        <a:lstStyle/>
        <a:p>
          <a:endParaRPr lang="en-US"/>
        </a:p>
      </dgm:t>
    </dgm:pt>
    <dgm:pt modelId="{B6F4A8FB-53A0-43E5-99EC-2E82F29CEA08}" type="sibTrans" cxnId="{F8596834-7D09-435B-AFFA-4017D2A7A1F9}">
      <dgm:prSet/>
      <dgm:spPr/>
      <dgm:t>
        <a:bodyPr/>
        <a:lstStyle/>
        <a:p>
          <a:endParaRPr lang="en-US"/>
        </a:p>
      </dgm:t>
    </dgm:pt>
    <dgm:pt modelId="{042CDFF6-A977-4833-A6DF-4E894EBFDCCB}">
      <dgm:prSet phldrT="[Text]" custT="1"/>
      <dgm:spPr/>
      <dgm:t>
        <a:bodyPr/>
        <a:lstStyle/>
        <a:p>
          <a:r>
            <a:rPr lang="en-US" sz="2100" dirty="0" smtClean="0">
              <a:solidFill>
                <a:schemeClr val="tx1"/>
              </a:solidFill>
            </a:rPr>
            <a:t>Committing to results</a:t>
          </a:r>
          <a:endParaRPr lang="en-US" sz="2100" dirty="0">
            <a:solidFill>
              <a:schemeClr val="tx1"/>
            </a:solidFill>
          </a:endParaRPr>
        </a:p>
      </dgm:t>
    </dgm:pt>
    <dgm:pt modelId="{CDFEB05D-9E63-4B1E-A3B5-4AB6739BFA96}" type="parTrans" cxnId="{31AD988E-3A7A-402F-A3A4-FA338F144864}">
      <dgm:prSet/>
      <dgm:spPr/>
      <dgm:t>
        <a:bodyPr/>
        <a:lstStyle/>
        <a:p>
          <a:endParaRPr lang="en-US"/>
        </a:p>
      </dgm:t>
    </dgm:pt>
    <dgm:pt modelId="{A031F176-EC52-46F0-9CFD-96F22CC57F37}" type="sibTrans" cxnId="{31AD988E-3A7A-402F-A3A4-FA338F144864}">
      <dgm:prSet/>
      <dgm:spPr/>
      <dgm:t>
        <a:bodyPr/>
        <a:lstStyle/>
        <a:p>
          <a:endParaRPr lang="en-US"/>
        </a:p>
      </dgm:t>
    </dgm:pt>
    <dgm:pt modelId="{79E3BD7B-7B96-4B0B-818E-54ED29954A24}">
      <dgm:prSet phldrT="[Text]" custT="1"/>
      <dgm:spPr/>
      <dgm:t>
        <a:bodyPr/>
        <a:lstStyle/>
        <a:p>
          <a:r>
            <a:rPr lang="en-US" sz="2100" dirty="0" smtClean="0">
              <a:solidFill>
                <a:schemeClr val="tx1"/>
              </a:solidFill>
            </a:rPr>
            <a:t>Defining Results </a:t>
          </a:r>
          <a:endParaRPr lang="en-US" sz="2100" dirty="0">
            <a:solidFill>
              <a:schemeClr val="tx1"/>
            </a:solidFill>
          </a:endParaRPr>
        </a:p>
      </dgm:t>
    </dgm:pt>
    <dgm:pt modelId="{DCB492A1-1762-4406-B370-993AA07A9E00}" type="parTrans" cxnId="{B6199E42-DC27-4C5F-8034-537BA3B9281A}">
      <dgm:prSet/>
      <dgm:spPr/>
      <dgm:t>
        <a:bodyPr/>
        <a:lstStyle/>
        <a:p>
          <a:endParaRPr lang="en-US"/>
        </a:p>
      </dgm:t>
    </dgm:pt>
    <dgm:pt modelId="{5E77654C-71B5-4DEE-A589-5353D6555E46}" type="sibTrans" cxnId="{B6199E42-DC27-4C5F-8034-537BA3B9281A}">
      <dgm:prSet/>
      <dgm:spPr/>
      <dgm:t>
        <a:bodyPr/>
        <a:lstStyle/>
        <a:p>
          <a:endParaRPr lang="en-US"/>
        </a:p>
      </dgm:t>
    </dgm:pt>
    <dgm:pt modelId="{50F65E17-8BE4-477E-9F4F-A6A4DA127C84}">
      <dgm:prSet phldrT="[Text]" custT="1"/>
      <dgm:spPr/>
      <dgm:t>
        <a:bodyPr/>
        <a:lstStyle/>
        <a:p>
          <a:r>
            <a:rPr lang="en-US" sz="2100" dirty="0" smtClean="0">
              <a:solidFill>
                <a:schemeClr val="tx1"/>
              </a:solidFill>
            </a:rPr>
            <a:t>Evaluating results </a:t>
          </a:r>
          <a:endParaRPr lang="en-US" sz="2100" dirty="0">
            <a:solidFill>
              <a:schemeClr val="tx1"/>
            </a:solidFill>
          </a:endParaRPr>
        </a:p>
      </dgm:t>
    </dgm:pt>
    <dgm:pt modelId="{7B2FDF2A-4CFE-474E-8399-CC7502AC31F8}" type="parTrans" cxnId="{65827813-76EB-41AF-8341-BD78E7E05B39}">
      <dgm:prSet/>
      <dgm:spPr/>
      <dgm:t>
        <a:bodyPr/>
        <a:lstStyle/>
        <a:p>
          <a:endParaRPr lang="en-US"/>
        </a:p>
      </dgm:t>
    </dgm:pt>
    <dgm:pt modelId="{7666AEB2-9346-4E2E-B981-E9DB6AC539C9}" type="sibTrans" cxnId="{65827813-76EB-41AF-8341-BD78E7E05B39}">
      <dgm:prSet/>
      <dgm:spPr/>
      <dgm:t>
        <a:bodyPr/>
        <a:lstStyle/>
        <a:p>
          <a:endParaRPr lang="en-US"/>
        </a:p>
      </dgm:t>
    </dgm:pt>
    <dgm:pt modelId="{DD5D7E39-4978-4EAB-B2C9-1C201AB20B61}">
      <dgm:prSet phldrT="[Text]" custT="1"/>
      <dgm:spPr/>
      <dgm:t>
        <a:bodyPr/>
        <a:lstStyle/>
        <a:p>
          <a:r>
            <a:rPr lang="en-US" sz="2100" dirty="0" smtClean="0">
              <a:solidFill>
                <a:schemeClr val="tx1"/>
              </a:solidFill>
            </a:rPr>
            <a:t>Reporting on results</a:t>
          </a:r>
          <a:endParaRPr lang="en-US" sz="2100" dirty="0">
            <a:solidFill>
              <a:schemeClr val="tx1"/>
            </a:solidFill>
          </a:endParaRPr>
        </a:p>
      </dgm:t>
    </dgm:pt>
    <dgm:pt modelId="{12B91362-ED68-481F-9317-D8B6CE50E09B}" type="parTrans" cxnId="{5959B18A-2E73-4107-BC7B-8AB56AFA756A}">
      <dgm:prSet/>
      <dgm:spPr/>
      <dgm:t>
        <a:bodyPr/>
        <a:lstStyle/>
        <a:p>
          <a:endParaRPr lang="en-US"/>
        </a:p>
      </dgm:t>
    </dgm:pt>
    <dgm:pt modelId="{F648CA7F-26FD-48AD-A53D-51EAC8D509F8}" type="sibTrans" cxnId="{5959B18A-2E73-4107-BC7B-8AB56AFA756A}">
      <dgm:prSet/>
      <dgm:spPr/>
      <dgm:t>
        <a:bodyPr/>
        <a:lstStyle/>
        <a:p>
          <a:endParaRPr lang="en-US"/>
        </a:p>
      </dgm:t>
    </dgm:pt>
    <dgm:pt modelId="{ABE910A7-3C7C-4C1D-9983-B63F01002E0D}">
      <dgm:prSet custT="1"/>
      <dgm:spPr/>
      <dgm:t>
        <a:bodyPr/>
        <a:lstStyle/>
        <a:p>
          <a:r>
            <a:rPr lang="en-US" sz="2100" dirty="0" smtClean="0">
              <a:solidFill>
                <a:schemeClr val="tx1"/>
              </a:solidFill>
            </a:rPr>
            <a:t>Monitoring indicators and targets</a:t>
          </a:r>
          <a:endParaRPr lang="en-US" sz="2100" dirty="0">
            <a:solidFill>
              <a:schemeClr val="tx1"/>
            </a:solidFill>
          </a:endParaRPr>
        </a:p>
      </dgm:t>
    </dgm:pt>
    <dgm:pt modelId="{6081E3A2-D61C-4347-8562-7346EB142F4D}" type="parTrans" cxnId="{5B56A22F-A1ED-4908-AC85-368B202365E1}">
      <dgm:prSet/>
      <dgm:spPr/>
      <dgm:t>
        <a:bodyPr/>
        <a:lstStyle/>
        <a:p>
          <a:endParaRPr lang="en-US"/>
        </a:p>
      </dgm:t>
    </dgm:pt>
    <dgm:pt modelId="{FB04BE91-49BB-476F-B880-CE2311829B9A}" type="sibTrans" cxnId="{5B56A22F-A1ED-4908-AC85-368B202365E1}">
      <dgm:prSet/>
      <dgm:spPr/>
      <dgm:t>
        <a:bodyPr/>
        <a:lstStyle/>
        <a:p>
          <a:endParaRPr lang="en-US"/>
        </a:p>
      </dgm:t>
    </dgm:pt>
    <dgm:pt modelId="{CEBEC2DB-97AC-48DD-BA31-A3FF57947C4D}">
      <dgm:prSet custT="1"/>
      <dgm:spPr/>
      <dgm:t>
        <a:bodyPr/>
        <a:lstStyle/>
        <a:p>
          <a:r>
            <a:rPr lang="en-US" sz="2100" dirty="0" smtClean="0">
              <a:solidFill>
                <a:schemeClr val="tx1"/>
              </a:solidFill>
            </a:rPr>
            <a:t>Choosing indicators and targets</a:t>
          </a:r>
          <a:endParaRPr lang="en-US" sz="2100" dirty="0">
            <a:solidFill>
              <a:schemeClr val="tx1"/>
            </a:solidFill>
          </a:endParaRPr>
        </a:p>
      </dgm:t>
    </dgm:pt>
    <dgm:pt modelId="{6F2CBDFF-AD2B-4A09-8490-3100D208FEBF}" type="parTrans" cxnId="{610F6A87-2C27-4E4C-B55C-5EB30FBBED0F}">
      <dgm:prSet/>
      <dgm:spPr/>
      <dgm:t>
        <a:bodyPr/>
        <a:lstStyle/>
        <a:p>
          <a:endParaRPr lang="en-US"/>
        </a:p>
      </dgm:t>
    </dgm:pt>
    <dgm:pt modelId="{154EFA34-9757-4708-A34B-BF19752558E4}" type="sibTrans" cxnId="{610F6A87-2C27-4E4C-B55C-5EB30FBBED0F}">
      <dgm:prSet/>
      <dgm:spPr/>
      <dgm:t>
        <a:bodyPr/>
        <a:lstStyle/>
        <a:p>
          <a:endParaRPr lang="en-US"/>
        </a:p>
      </dgm:t>
    </dgm:pt>
    <dgm:pt modelId="{CD2A4073-B15B-48E6-BDD8-1833B4B0CAB7}">
      <dgm:prSet custT="1"/>
      <dgm:spPr/>
      <dgm:t>
        <a:bodyPr/>
        <a:lstStyle/>
        <a:p>
          <a:r>
            <a:rPr lang="en-US" sz="2100" dirty="0" smtClean="0">
              <a:solidFill>
                <a:schemeClr val="tx1"/>
              </a:solidFill>
            </a:rPr>
            <a:t>Strategizing + Acting for results </a:t>
          </a:r>
          <a:endParaRPr lang="en-US" sz="2100" dirty="0">
            <a:solidFill>
              <a:schemeClr val="tx1"/>
            </a:solidFill>
          </a:endParaRPr>
        </a:p>
      </dgm:t>
    </dgm:pt>
    <dgm:pt modelId="{ED7C37A5-1B04-4637-9105-F883E55EBA41}" type="parTrans" cxnId="{B630F536-1640-484E-A672-1042FAC64144}">
      <dgm:prSet/>
      <dgm:spPr/>
      <dgm:t>
        <a:bodyPr/>
        <a:lstStyle/>
        <a:p>
          <a:endParaRPr lang="en-US"/>
        </a:p>
      </dgm:t>
    </dgm:pt>
    <dgm:pt modelId="{45A43F34-F488-4254-A54E-E58410314BF8}" type="sibTrans" cxnId="{B630F536-1640-484E-A672-1042FAC64144}">
      <dgm:prSet/>
      <dgm:spPr/>
      <dgm:t>
        <a:bodyPr/>
        <a:lstStyle/>
        <a:p>
          <a:endParaRPr lang="en-US"/>
        </a:p>
      </dgm:t>
    </dgm:pt>
    <dgm:pt modelId="{684A8A23-F878-473C-98CE-A3A035D52967}" type="pres">
      <dgm:prSet presAssocID="{1F875A01-5FCB-41BF-8376-DFF431A00069}" presName="Name0" presStyleCnt="0">
        <dgm:presLayoutVars>
          <dgm:chMax val="1"/>
          <dgm:dir/>
          <dgm:animLvl val="ctr"/>
          <dgm:resizeHandles val="exact"/>
        </dgm:presLayoutVars>
      </dgm:prSet>
      <dgm:spPr/>
      <dgm:t>
        <a:bodyPr/>
        <a:lstStyle/>
        <a:p>
          <a:endParaRPr lang="en-US"/>
        </a:p>
      </dgm:t>
    </dgm:pt>
    <dgm:pt modelId="{D46CE0BF-6A71-4714-831F-5456EF739D20}" type="pres">
      <dgm:prSet presAssocID="{A9DAC5BB-BEF6-470A-9BCB-265F8F981C9C}" presName="centerShape" presStyleLbl="node0" presStyleIdx="0" presStyleCnt="1" custScaleX="121037"/>
      <dgm:spPr/>
      <dgm:t>
        <a:bodyPr/>
        <a:lstStyle/>
        <a:p>
          <a:endParaRPr lang="en-US"/>
        </a:p>
      </dgm:t>
    </dgm:pt>
    <dgm:pt modelId="{67A6FD7D-5078-4B62-9591-D9345D660678}" type="pres">
      <dgm:prSet presAssocID="{042CDFF6-A977-4833-A6DF-4E894EBFDCCB}" presName="node" presStyleLbl="node1" presStyleIdx="0" presStyleCnt="7" custScaleX="153165">
        <dgm:presLayoutVars>
          <dgm:bulletEnabled val="1"/>
        </dgm:presLayoutVars>
      </dgm:prSet>
      <dgm:spPr/>
      <dgm:t>
        <a:bodyPr/>
        <a:lstStyle/>
        <a:p>
          <a:endParaRPr lang="en-US"/>
        </a:p>
      </dgm:t>
    </dgm:pt>
    <dgm:pt modelId="{1EE7EF9F-081F-440D-A63E-C3BF42DD4303}" type="pres">
      <dgm:prSet presAssocID="{042CDFF6-A977-4833-A6DF-4E894EBFDCCB}" presName="dummy" presStyleCnt="0"/>
      <dgm:spPr/>
    </dgm:pt>
    <dgm:pt modelId="{5272E43F-EE15-48D1-A680-A58FC67D99AF}" type="pres">
      <dgm:prSet presAssocID="{A031F176-EC52-46F0-9CFD-96F22CC57F37}" presName="sibTrans" presStyleLbl="sibTrans2D1" presStyleIdx="0" presStyleCnt="7" custLinFactNeighborX="3868" custLinFactNeighborY="-5645"/>
      <dgm:spPr/>
      <dgm:t>
        <a:bodyPr/>
        <a:lstStyle/>
        <a:p>
          <a:endParaRPr lang="en-US"/>
        </a:p>
      </dgm:t>
    </dgm:pt>
    <dgm:pt modelId="{E199F479-D944-48DB-B9EC-14898E209583}" type="pres">
      <dgm:prSet presAssocID="{79E3BD7B-7B96-4B0B-818E-54ED29954A24}" presName="node" presStyleLbl="node1" presStyleIdx="1" presStyleCnt="7" custScaleX="143182" custRadScaleRad="108862" custRadScaleInc="21178">
        <dgm:presLayoutVars>
          <dgm:bulletEnabled val="1"/>
        </dgm:presLayoutVars>
      </dgm:prSet>
      <dgm:spPr/>
      <dgm:t>
        <a:bodyPr/>
        <a:lstStyle/>
        <a:p>
          <a:endParaRPr lang="en-US"/>
        </a:p>
      </dgm:t>
    </dgm:pt>
    <dgm:pt modelId="{A596F7F9-EF53-4140-938A-8256819EAFB8}" type="pres">
      <dgm:prSet presAssocID="{79E3BD7B-7B96-4B0B-818E-54ED29954A24}" presName="dummy" presStyleCnt="0"/>
      <dgm:spPr/>
    </dgm:pt>
    <dgm:pt modelId="{9CAFE557-300F-4075-BA1E-71353277CF31}" type="pres">
      <dgm:prSet presAssocID="{5E77654C-71B5-4DEE-A589-5353D6555E46}" presName="sibTrans" presStyleLbl="sibTrans2D1" presStyleIdx="1" presStyleCnt="7" custLinFactNeighborX="7995" custLinFactNeighborY="-1338"/>
      <dgm:spPr/>
      <dgm:t>
        <a:bodyPr/>
        <a:lstStyle/>
        <a:p>
          <a:endParaRPr lang="en-US"/>
        </a:p>
      </dgm:t>
    </dgm:pt>
    <dgm:pt modelId="{84325438-9B98-49C8-B507-A3F8CE078D68}" type="pres">
      <dgm:prSet presAssocID="{CEBEC2DB-97AC-48DD-BA31-A3FF57947C4D}" presName="node" presStyleLbl="node1" presStyleIdx="2" presStyleCnt="7" custScaleX="153563" custScaleY="105855" custRadScaleRad="106342" custRadScaleInc="-31461">
        <dgm:presLayoutVars>
          <dgm:bulletEnabled val="1"/>
        </dgm:presLayoutVars>
      </dgm:prSet>
      <dgm:spPr/>
      <dgm:t>
        <a:bodyPr/>
        <a:lstStyle/>
        <a:p>
          <a:endParaRPr lang="en-US"/>
        </a:p>
      </dgm:t>
    </dgm:pt>
    <dgm:pt modelId="{B5FA5E11-23A3-4F3D-ABF3-09CF25DD5B35}" type="pres">
      <dgm:prSet presAssocID="{CEBEC2DB-97AC-48DD-BA31-A3FF57947C4D}" presName="dummy" presStyleCnt="0"/>
      <dgm:spPr/>
    </dgm:pt>
    <dgm:pt modelId="{FD72BE5A-AAC2-4686-889F-64D40FCFDA84}" type="pres">
      <dgm:prSet presAssocID="{154EFA34-9757-4708-A34B-BF19752558E4}" presName="sibTrans" presStyleLbl="sibTrans2D1" presStyleIdx="2" presStyleCnt="7" custLinFactNeighborX="8391" custLinFactNeighborY="7110"/>
      <dgm:spPr/>
      <dgm:t>
        <a:bodyPr/>
        <a:lstStyle/>
        <a:p>
          <a:endParaRPr lang="en-US"/>
        </a:p>
      </dgm:t>
    </dgm:pt>
    <dgm:pt modelId="{6D0131D9-7ED4-4450-ADE9-5952DF420582}" type="pres">
      <dgm:prSet presAssocID="{CD2A4073-B15B-48E6-BDD8-1833B4B0CAB7}" presName="node" presStyleLbl="node1" presStyleIdx="3" presStyleCnt="7" custAng="0" custScaleX="166709" custScaleY="105855" custRadScaleRad="102892" custRadScaleInc="-40552">
        <dgm:presLayoutVars>
          <dgm:bulletEnabled val="1"/>
        </dgm:presLayoutVars>
      </dgm:prSet>
      <dgm:spPr/>
      <dgm:t>
        <a:bodyPr/>
        <a:lstStyle/>
        <a:p>
          <a:endParaRPr lang="en-US"/>
        </a:p>
      </dgm:t>
    </dgm:pt>
    <dgm:pt modelId="{CD073B9A-CFC6-4D7E-9191-D120A5D8C97F}" type="pres">
      <dgm:prSet presAssocID="{CD2A4073-B15B-48E6-BDD8-1833B4B0CAB7}" presName="dummy" presStyleCnt="0"/>
      <dgm:spPr/>
    </dgm:pt>
    <dgm:pt modelId="{D5568753-0C8A-4C5B-9700-9C81CB7719AF}" type="pres">
      <dgm:prSet presAssocID="{45A43F34-F488-4254-A54E-E58410314BF8}" presName="sibTrans" presStyleLbl="sibTrans2D1" presStyleIdx="3" presStyleCnt="7" custLinFactNeighborX="814" custLinFactNeighborY="8664"/>
      <dgm:spPr/>
      <dgm:t>
        <a:bodyPr/>
        <a:lstStyle/>
        <a:p>
          <a:endParaRPr lang="en-US"/>
        </a:p>
      </dgm:t>
    </dgm:pt>
    <dgm:pt modelId="{FBC57F00-D243-43FE-B935-5336195C6EEC}" type="pres">
      <dgm:prSet presAssocID="{ABE910A7-3C7C-4C1D-9983-B63F01002E0D}" presName="node" presStyleLbl="node1" presStyleIdx="4" presStyleCnt="7" custScaleX="159699" custRadScaleRad="100232" custRadScaleInc="12924">
        <dgm:presLayoutVars>
          <dgm:bulletEnabled val="1"/>
        </dgm:presLayoutVars>
      </dgm:prSet>
      <dgm:spPr/>
      <dgm:t>
        <a:bodyPr/>
        <a:lstStyle/>
        <a:p>
          <a:endParaRPr lang="en-US"/>
        </a:p>
      </dgm:t>
    </dgm:pt>
    <dgm:pt modelId="{10D82A87-F719-49D4-BDF5-FD14AA118A57}" type="pres">
      <dgm:prSet presAssocID="{ABE910A7-3C7C-4C1D-9983-B63F01002E0D}" presName="dummy" presStyleCnt="0"/>
      <dgm:spPr/>
    </dgm:pt>
    <dgm:pt modelId="{01D2126A-E18C-4486-9C9A-0AA84DD047A3}" type="pres">
      <dgm:prSet presAssocID="{FB04BE91-49BB-476F-B880-CE2311829B9A}" presName="sibTrans" presStyleLbl="sibTrans2D1" presStyleIdx="4" presStyleCnt="7" custLinFactNeighborX="-8379" custLinFactNeighborY="4678"/>
      <dgm:spPr/>
      <dgm:t>
        <a:bodyPr/>
        <a:lstStyle/>
        <a:p>
          <a:endParaRPr lang="en-US"/>
        </a:p>
      </dgm:t>
    </dgm:pt>
    <dgm:pt modelId="{2167429E-7F76-4F36-A648-CD9D36226C9C}" type="pres">
      <dgm:prSet presAssocID="{50F65E17-8BE4-477E-9F4F-A6A4DA127C84}" presName="node" presStyleLbl="node1" presStyleIdx="5" presStyleCnt="7" custScaleX="155001" custRadScaleRad="104835" custRadScaleInc="16735">
        <dgm:presLayoutVars>
          <dgm:bulletEnabled val="1"/>
        </dgm:presLayoutVars>
      </dgm:prSet>
      <dgm:spPr/>
      <dgm:t>
        <a:bodyPr/>
        <a:lstStyle/>
        <a:p>
          <a:endParaRPr lang="en-US"/>
        </a:p>
      </dgm:t>
    </dgm:pt>
    <dgm:pt modelId="{92E059BA-4107-4F68-8C15-54D85AA5EAF7}" type="pres">
      <dgm:prSet presAssocID="{50F65E17-8BE4-477E-9F4F-A6A4DA127C84}" presName="dummy" presStyleCnt="0"/>
      <dgm:spPr/>
    </dgm:pt>
    <dgm:pt modelId="{341507C9-C844-4235-A16A-2D0D4D767CBB}" type="pres">
      <dgm:prSet presAssocID="{7666AEB2-9346-4E2E-B981-E9DB6AC539C9}" presName="sibTrans" presStyleLbl="sibTrans2D1" presStyleIdx="5" presStyleCnt="7" custLinFactNeighborX="-10091" custLinFactNeighborY="1334"/>
      <dgm:spPr/>
      <dgm:t>
        <a:bodyPr/>
        <a:lstStyle/>
        <a:p>
          <a:endParaRPr lang="en-US"/>
        </a:p>
      </dgm:t>
    </dgm:pt>
    <dgm:pt modelId="{1B6D592D-D03D-4D02-A156-F533B3A5B0FB}" type="pres">
      <dgm:prSet presAssocID="{DD5D7E39-4978-4EAB-B2C9-1C201AB20B61}" presName="node" presStyleLbl="node1" presStyleIdx="6" presStyleCnt="7" custScaleX="142674" custRadScaleRad="105659" custRadScaleInc="-14043">
        <dgm:presLayoutVars>
          <dgm:bulletEnabled val="1"/>
        </dgm:presLayoutVars>
      </dgm:prSet>
      <dgm:spPr/>
      <dgm:t>
        <a:bodyPr/>
        <a:lstStyle/>
        <a:p>
          <a:endParaRPr lang="en-US"/>
        </a:p>
      </dgm:t>
    </dgm:pt>
    <dgm:pt modelId="{87ED9E15-542F-4103-B11B-FF154015EF71}" type="pres">
      <dgm:prSet presAssocID="{DD5D7E39-4978-4EAB-B2C9-1C201AB20B61}" presName="dummy" presStyleCnt="0"/>
      <dgm:spPr/>
    </dgm:pt>
    <dgm:pt modelId="{2B071AF5-1998-412D-ACE5-1A05FA3E0A3B}" type="pres">
      <dgm:prSet presAssocID="{F648CA7F-26FD-48AD-A53D-51EAC8D509F8}" presName="sibTrans" presStyleLbl="sibTrans2D1" presStyleIdx="6" presStyleCnt="7" custLinFactNeighborX="-3112" custLinFactNeighborY="-5645"/>
      <dgm:spPr/>
      <dgm:t>
        <a:bodyPr/>
        <a:lstStyle/>
        <a:p>
          <a:endParaRPr lang="en-US"/>
        </a:p>
      </dgm:t>
    </dgm:pt>
  </dgm:ptLst>
  <dgm:cxnLst>
    <dgm:cxn modelId="{CF49F1DD-DFE8-4453-B543-D517707D4139}" type="presOf" srcId="{F648CA7F-26FD-48AD-A53D-51EAC8D509F8}" destId="{2B071AF5-1998-412D-ACE5-1A05FA3E0A3B}" srcOrd="0" destOrd="0" presId="urn:microsoft.com/office/officeart/2005/8/layout/radial6"/>
    <dgm:cxn modelId="{607ADB45-BFD7-4AA2-B779-F99D1FC252B8}" type="presOf" srcId="{CD2A4073-B15B-48E6-BDD8-1833B4B0CAB7}" destId="{6D0131D9-7ED4-4450-ADE9-5952DF420582}" srcOrd="0" destOrd="0" presId="urn:microsoft.com/office/officeart/2005/8/layout/radial6"/>
    <dgm:cxn modelId="{B6199E42-DC27-4C5F-8034-537BA3B9281A}" srcId="{A9DAC5BB-BEF6-470A-9BCB-265F8F981C9C}" destId="{79E3BD7B-7B96-4B0B-818E-54ED29954A24}" srcOrd="1" destOrd="0" parTransId="{DCB492A1-1762-4406-B370-993AA07A9E00}" sibTransId="{5E77654C-71B5-4DEE-A589-5353D6555E46}"/>
    <dgm:cxn modelId="{B630F536-1640-484E-A672-1042FAC64144}" srcId="{A9DAC5BB-BEF6-470A-9BCB-265F8F981C9C}" destId="{CD2A4073-B15B-48E6-BDD8-1833B4B0CAB7}" srcOrd="3" destOrd="0" parTransId="{ED7C37A5-1B04-4637-9105-F883E55EBA41}" sibTransId="{45A43F34-F488-4254-A54E-E58410314BF8}"/>
    <dgm:cxn modelId="{1BF02CE4-977A-4954-935D-68265A870B73}" type="presOf" srcId="{5E77654C-71B5-4DEE-A589-5353D6555E46}" destId="{9CAFE557-300F-4075-BA1E-71353277CF31}" srcOrd="0" destOrd="0" presId="urn:microsoft.com/office/officeart/2005/8/layout/radial6"/>
    <dgm:cxn modelId="{65827813-76EB-41AF-8341-BD78E7E05B39}" srcId="{A9DAC5BB-BEF6-470A-9BCB-265F8F981C9C}" destId="{50F65E17-8BE4-477E-9F4F-A6A4DA127C84}" srcOrd="5" destOrd="0" parTransId="{7B2FDF2A-4CFE-474E-8399-CC7502AC31F8}" sibTransId="{7666AEB2-9346-4E2E-B981-E9DB6AC539C9}"/>
    <dgm:cxn modelId="{FA4F8661-367B-4A66-A460-FD26635DF513}" type="presOf" srcId="{154EFA34-9757-4708-A34B-BF19752558E4}" destId="{FD72BE5A-AAC2-4686-889F-64D40FCFDA84}" srcOrd="0" destOrd="0" presId="urn:microsoft.com/office/officeart/2005/8/layout/radial6"/>
    <dgm:cxn modelId="{817B364A-6628-4C25-8E99-13C68D851915}" type="presOf" srcId="{CEBEC2DB-97AC-48DD-BA31-A3FF57947C4D}" destId="{84325438-9B98-49C8-B507-A3F8CE078D68}" srcOrd="0" destOrd="0" presId="urn:microsoft.com/office/officeart/2005/8/layout/radial6"/>
    <dgm:cxn modelId="{5959B18A-2E73-4107-BC7B-8AB56AFA756A}" srcId="{A9DAC5BB-BEF6-470A-9BCB-265F8F981C9C}" destId="{DD5D7E39-4978-4EAB-B2C9-1C201AB20B61}" srcOrd="6" destOrd="0" parTransId="{12B91362-ED68-481F-9317-D8B6CE50E09B}" sibTransId="{F648CA7F-26FD-48AD-A53D-51EAC8D509F8}"/>
    <dgm:cxn modelId="{42FAEAC3-B1E3-4154-9A1B-9C0AB184770F}" type="presOf" srcId="{1F875A01-5FCB-41BF-8376-DFF431A00069}" destId="{684A8A23-F878-473C-98CE-A3A035D52967}" srcOrd="0" destOrd="0" presId="urn:microsoft.com/office/officeart/2005/8/layout/radial6"/>
    <dgm:cxn modelId="{75E01890-20B8-4A44-83B7-A96BBBA8475C}" type="presOf" srcId="{DD5D7E39-4978-4EAB-B2C9-1C201AB20B61}" destId="{1B6D592D-D03D-4D02-A156-F533B3A5B0FB}" srcOrd="0" destOrd="0" presId="urn:microsoft.com/office/officeart/2005/8/layout/radial6"/>
    <dgm:cxn modelId="{C406C534-5B2E-42CA-996F-6629ECB70D1B}" type="presOf" srcId="{ABE910A7-3C7C-4C1D-9983-B63F01002E0D}" destId="{FBC57F00-D243-43FE-B935-5336195C6EEC}" srcOrd="0" destOrd="0" presId="urn:microsoft.com/office/officeart/2005/8/layout/radial6"/>
    <dgm:cxn modelId="{F8596834-7D09-435B-AFFA-4017D2A7A1F9}" srcId="{1F875A01-5FCB-41BF-8376-DFF431A00069}" destId="{A9DAC5BB-BEF6-470A-9BCB-265F8F981C9C}" srcOrd="0" destOrd="0" parTransId="{06BF5BE9-1AAC-4557-80BF-2CC134187F3B}" sibTransId="{B6F4A8FB-53A0-43E5-99EC-2E82F29CEA08}"/>
    <dgm:cxn modelId="{CF2BA996-64F0-4CB3-87EA-895274967AAD}" type="presOf" srcId="{7666AEB2-9346-4E2E-B981-E9DB6AC539C9}" destId="{341507C9-C844-4235-A16A-2D0D4D767CBB}" srcOrd="0" destOrd="0" presId="urn:microsoft.com/office/officeart/2005/8/layout/radial6"/>
    <dgm:cxn modelId="{8DC2E7F7-B9A2-434E-B910-47E064267B5D}" type="presOf" srcId="{042CDFF6-A977-4833-A6DF-4E894EBFDCCB}" destId="{67A6FD7D-5078-4B62-9591-D9345D660678}" srcOrd="0" destOrd="0" presId="urn:microsoft.com/office/officeart/2005/8/layout/radial6"/>
    <dgm:cxn modelId="{610F6A87-2C27-4E4C-B55C-5EB30FBBED0F}" srcId="{A9DAC5BB-BEF6-470A-9BCB-265F8F981C9C}" destId="{CEBEC2DB-97AC-48DD-BA31-A3FF57947C4D}" srcOrd="2" destOrd="0" parTransId="{6F2CBDFF-AD2B-4A09-8490-3100D208FEBF}" sibTransId="{154EFA34-9757-4708-A34B-BF19752558E4}"/>
    <dgm:cxn modelId="{31AD988E-3A7A-402F-A3A4-FA338F144864}" srcId="{A9DAC5BB-BEF6-470A-9BCB-265F8F981C9C}" destId="{042CDFF6-A977-4833-A6DF-4E894EBFDCCB}" srcOrd="0" destOrd="0" parTransId="{CDFEB05D-9E63-4B1E-A3B5-4AB6739BFA96}" sibTransId="{A031F176-EC52-46F0-9CFD-96F22CC57F37}"/>
    <dgm:cxn modelId="{C5DAA0FB-C9D3-4D5F-BB8A-5ED8D3D6119C}" type="presOf" srcId="{A9DAC5BB-BEF6-470A-9BCB-265F8F981C9C}" destId="{D46CE0BF-6A71-4714-831F-5456EF739D20}" srcOrd="0" destOrd="0" presId="urn:microsoft.com/office/officeart/2005/8/layout/radial6"/>
    <dgm:cxn modelId="{6AC68A9B-AF0C-4947-B7DC-3990B39B0D5B}" type="presOf" srcId="{FB04BE91-49BB-476F-B880-CE2311829B9A}" destId="{01D2126A-E18C-4486-9C9A-0AA84DD047A3}" srcOrd="0" destOrd="0" presId="urn:microsoft.com/office/officeart/2005/8/layout/radial6"/>
    <dgm:cxn modelId="{0C9EB020-6B15-4733-9865-EBAD2FF38E37}" type="presOf" srcId="{45A43F34-F488-4254-A54E-E58410314BF8}" destId="{D5568753-0C8A-4C5B-9700-9C81CB7719AF}" srcOrd="0" destOrd="0" presId="urn:microsoft.com/office/officeart/2005/8/layout/radial6"/>
    <dgm:cxn modelId="{4B2672F6-B4A9-4704-8CEF-0E10EBBE2338}" type="presOf" srcId="{50F65E17-8BE4-477E-9F4F-A6A4DA127C84}" destId="{2167429E-7F76-4F36-A648-CD9D36226C9C}" srcOrd="0" destOrd="0" presId="urn:microsoft.com/office/officeart/2005/8/layout/radial6"/>
    <dgm:cxn modelId="{335F4723-9E14-433A-9AD8-91E680AD5E52}" type="presOf" srcId="{79E3BD7B-7B96-4B0B-818E-54ED29954A24}" destId="{E199F479-D944-48DB-B9EC-14898E209583}" srcOrd="0" destOrd="0" presId="urn:microsoft.com/office/officeart/2005/8/layout/radial6"/>
    <dgm:cxn modelId="{782E6B70-2254-43D0-804B-58A0E250EE4D}" type="presOf" srcId="{A031F176-EC52-46F0-9CFD-96F22CC57F37}" destId="{5272E43F-EE15-48D1-A680-A58FC67D99AF}" srcOrd="0" destOrd="0" presId="urn:microsoft.com/office/officeart/2005/8/layout/radial6"/>
    <dgm:cxn modelId="{5B56A22F-A1ED-4908-AC85-368B202365E1}" srcId="{A9DAC5BB-BEF6-470A-9BCB-265F8F981C9C}" destId="{ABE910A7-3C7C-4C1D-9983-B63F01002E0D}" srcOrd="4" destOrd="0" parTransId="{6081E3A2-D61C-4347-8562-7346EB142F4D}" sibTransId="{FB04BE91-49BB-476F-B880-CE2311829B9A}"/>
    <dgm:cxn modelId="{A8A7612A-DF88-4678-9591-AD5ACDB2EE72}" type="presParOf" srcId="{684A8A23-F878-473C-98CE-A3A035D52967}" destId="{D46CE0BF-6A71-4714-831F-5456EF739D20}" srcOrd="0" destOrd="0" presId="urn:microsoft.com/office/officeart/2005/8/layout/radial6"/>
    <dgm:cxn modelId="{1F825512-8F1C-4155-A4AA-30D02364EDBD}" type="presParOf" srcId="{684A8A23-F878-473C-98CE-A3A035D52967}" destId="{67A6FD7D-5078-4B62-9591-D9345D660678}" srcOrd="1" destOrd="0" presId="urn:microsoft.com/office/officeart/2005/8/layout/radial6"/>
    <dgm:cxn modelId="{5720161C-DD54-46C0-A024-A276D1C2C7DE}" type="presParOf" srcId="{684A8A23-F878-473C-98CE-A3A035D52967}" destId="{1EE7EF9F-081F-440D-A63E-C3BF42DD4303}" srcOrd="2" destOrd="0" presId="urn:microsoft.com/office/officeart/2005/8/layout/radial6"/>
    <dgm:cxn modelId="{7B8CC105-1688-4593-8E37-9C80D087C55E}" type="presParOf" srcId="{684A8A23-F878-473C-98CE-A3A035D52967}" destId="{5272E43F-EE15-48D1-A680-A58FC67D99AF}" srcOrd="3" destOrd="0" presId="urn:microsoft.com/office/officeart/2005/8/layout/radial6"/>
    <dgm:cxn modelId="{D02DC672-E98B-4CEF-829E-547D4E5B99CB}" type="presParOf" srcId="{684A8A23-F878-473C-98CE-A3A035D52967}" destId="{E199F479-D944-48DB-B9EC-14898E209583}" srcOrd="4" destOrd="0" presId="urn:microsoft.com/office/officeart/2005/8/layout/radial6"/>
    <dgm:cxn modelId="{EDE466AA-714C-43B6-AB44-4DE6378753F4}" type="presParOf" srcId="{684A8A23-F878-473C-98CE-A3A035D52967}" destId="{A596F7F9-EF53-4140-938A-8256819EAFB8}" srcOrd="5" destOrd="0" presId="urn:microsoft.com/office/officeart/2005/8/layout/radial6"/>
    <dgm:cxn modelId="{04005F8F-C2E8-4997-9AA2-2F47B3DD8749}" type="presParOf" srcId="{684A8A23-F878-473C-98CE-A3A035D52967}" destId="{9CAFE557-300F-4075-BA1E-71353277CF31}" srcOrd="6" destOrd="0" presId="urn:microsoft.com/office/officeart/2005/8/layout/radial6"/>
    <dgm:cxn modelId="{ED9DFA7D-FA4B-4A56-9090-33F8CB1C7C10}" type="presParOf" srcId="{684A8A23-F878-473C-98CE-A3A035D52967}" destId="{84325438-9B98-49C8-B507-A3F8CE078D68}" srcOrd="7" destOrd="0" presId="urn:microsoft.com/office/officeart/2005/8/layout/radial6"/>
    <dgm:cxn modelId="{016ECA45-20A1-48E9-BDEF-4F27768600A6}" type="presParOf" srcId="{684A8A23-F878-473C-98CE-A3A035D52967}" destId="{B5FA5E11-23A3-4F3D-ABF3-09CF25DD5B35}" srcOrd="8" destOrd="0" presId="urn:microsoft.com/office/officeart/2005/8/layout/radial6"/>
    <dgm:cxn modelId="{64209871-DC67-4F00-B046-B7602930CC46}" type="presParOf" srcId="{684A8A23-F878-473C-98CE-A3A035D52967}" destId="{FD72BE5A-AAC2-4686-889F-64D40FCFDA84}" srcOrd="9" destOrd="0" presId="urn:microsoft.com/office/officeart/2005/8/layout/radial6"/>
    <dgm:cxn modelId="{C45BC83E-A2E2-48FC-9EC9-39492F8A2C11}" type="presParOf" srcId="{684A8A23-F878-473C-98CE-A3A035D52967}" destId="{6D0131D9-7ED4-4450-ADE9-5952DF420582}" srcOrd="10" destOrd="0" presId="urn:microsoft.com/office/officeart/2005/8/layout/radial6"/>
    <dgm:cxn modelId="{3D1E2484-E1AC-4F55-82A5-9EE32BC5F157}" type="presParOf" srcId="{684A8A23-F878-473C-98CE-A3A035D52967}" destId="{CD073B9A-CFC6-4D7E-9191-D120A5D8C97F}" srcOrd="11" destOrd="0" presId="urn:microsoft.com/office/officeart/2005/8/layout/radial6"/>
    <dgm:cxn modelId="{879D2777-B33E-4DC6-8BF7-8B03301CFB96}" type="presParOf" srcId="{684A8A23-F878-473C-98CE-A3A035D52967}" destId="{D5568753-0C8A-4C5B-9700-9C81CB7719AF}" srcOrd="12" destOrd="0" presId="urn:microsoft.com/office/officeart/2005/8/layout/radial6"/>
    <dgm:cxn modelId="{30E73C08-139A-4E04-BC06-F2AD5E4CA645}" type="presParOf" srcId="{684A8A23-F878-473C-98CE-A3A035D52967}" destId="{FBC57F00-D243-43FE-B935-5336195C6EEC}" srcOrd="13" destOrd="0" presId="urn:microsoft.com/office/officeart/2005/8/layout/radial6"/>
    <dgm:cxn modelId="{07DA4534-1A12-40C2-8167-1FEA444008BD}" type="presParOf" srcId="{684A8A23-F878-473C-98CE-A3A035D52967}" destId="{10D82A87-F719-49D4-BDF5-FD14AA118A57}" srcOrd="14" destOrd="0" presId="urn:microsoft.com/office/officeart/2005/8/layout/radial6"/>
    <dgm:cxn modelId="{C0854E8C-20C8-48C6-8A21-3D4DCF313AE5}" type="presParOf" srcId="{684A8A23-F878-473C-98CE-A3A035D52967}" destId="{01D2126A-E18C-4486-9C9A-0AA84DD047A3}" srcOrd="15" destOrd="0" presId="urn:microsoft.com/office/officeart/2005/8/layout/radial6"/>
    <dgm:cxn modelId="{F0A21669-5470-4B22-9A3E-065883A598AB}" type="presParOf" srcId="{684A8A23-F878-473C-98CE-A3A035D52967}" destId="{2167429E-7F76-4F36-A648-CD9D36226C9C}" srcOrd="16" destOrd="0" presId="urn:microsoft.com/office/officeart/2005/8/layout/radial6"/>
    <dgm:cxn modelId="{F99A93FE-115A-49DB-B7B7-4ED9F929C6E7}" type="presParOf" srcId="{684A8A23-F878-473C-98CE-A3A035D52967}" destId="{92E059BA-4107-4F68-8C15-54D85AA5EAF7}" srcOrd="17" destOrd="0" presId="urn:microsoft.com/office/officeart/2005/8/layout/radial6"/>
    <dgm:cxn modelId="{15CD5D04-41CC-4639-8D54-2E5C5CE0C827}" type="presParOf" srcId="{684A8A23-F878-473C-98CE-A3A035D52967}" destId="{341507C9-C844-4235-A16A-2D0D4D767CBB}" srcOrd="18" destOrd="0" presId="urn:microsoft.com/office/officeart/2005/8/layout/radial6"/>
    <dgm:cxn modelId="{94B0C3E6-F91A-4322-96DC-76883AAA1D17}" type="presParOf" srcId="{684A8A23-F878-473C-98CE-A3A035D52967}" destId="{1B6D592D-D03D-4D02-A156-F533B3A5B0FB}" srcOrd="19" destOrd="0" presId="urn:microsoft.com/office/officeart/2005/8/layout/radial6"/>
    <dgm:cxn modelId="{D896F709-9E89-49E4-BE2A-5CE5FBECD1EB}" type="presParOf" srcId="{684A8A23-F878-473C-98CE-A3A035D52967}" destId="{87ED9E15-542F-4103-B11B-FF154015EF71}" srcOrd="20" destOrd="0" presId="urn:microsoft.com/office/officeart/2005/8/layout/radial6"/>
    <dgm:cxn modelId="{ABA73C06-2EA6-4A5D-9C3A-1BA8067D9FAB}" type="presParOf" srcId="{684A8A23-F878-473C-98CE-A3A035D52967}" destId="{2B071AF5-1998-412D-ACE5-1A05FA3E0A3B}" srcOrd="21" destOrd="0" presId="urn:microsoft.com/office/officeart/2005/8/layout/radial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7ACE038-10F6-44D8-96C5-098249EA6137}" type="doc">
      <dgm:prSet loTypeId="urn:microsoft.com/office/officeart/2005/8/layout/pyramid2" loCatId="list" qsTypeId="urn:microsoft.com/office/officeart/2005/8/quickstyle/simple1#1" qsCatId="simple" csTypeId="urn:microsoft.com/office/officeart/2005/8/colors/accent4_5" csCatId="accent4" phldr="1"/>
      <dgm:spPr/>
    </dgm:pt>
    <dgm:pt modelId="{DBFBB587-E5A4-45BE-8E90-E4D0708423BD}">
      <dgm:prSet phldrT="[Text]"/>
      <dgm:spPr/>
      <dgm:t>
        <a:bodyPr/>
        <a:lstStyle/>
        <a:p>
          <a:r>
            <a:rPr lang="en-US" dirty="0" smtClean="0"/>
            <a:t>Impacts/Ultimate results</a:t>
          </a:r>
          <a:endParaRPr lang="en-US" dirty="0"/>
        </a:p>
      </dgm:t>
    </dgm:pt>
    <dgm:pt modelId="{2A712910-4402-4A28-BEB8-B7F6980C2A05}" type="parTrans" cxnId="{404BE09C-85C2-48F8-AFFD-BE428BDF251F}">
      <dgm:prSet/>
      <dgm:spPr/>
      <dgm:t>
        <a:bodyPr/>
        <a:lstStyle/>
        <a:p>
          <a:endParaRPr lang="en-US"/>
        </a:p>
      </dgm:t>
    </dgm:pt>
    <dgm:pt modelId="{EADDC1E8-CCA4-45A6-84B0-4014BA8B481C}" type="sibTrans" cxnId="{404BE09C-85C2-48F8-AFFD-BE428BDF251F}">
      <dgm:prSet/>
      <dgm:spPr/>
      <dgm:t>
        <a:bodyPr/>
        <a:lstStyle/>
        <a:p>
          <a:endParaRPr lang="en-US"/>
        </a:p>
      </dgm:t>
    </dgm:pt>
    <dgm:pt modelId="{216B3C41-13EB-4739-807A-DC312E444540}">
      <dgm:prSet phldrT="[Text]"/>
      <dgm:spPr/>
      <dgm:t>
        <a:bodyPr/>
        <a:lstStyle/>
        <a:p>
          <a:r>
            <a:rPr lang="en-US" dirty="0" smtClean="0"/>
            <a:t>Outcomes/Intermediate Results</a:t>
          </a:r>
        </a:p>
      </dgm:t>
    </dgm:pt>
    <dgm:pt modelId="{FDA12323-CA4A-4A72-B00A-39DF22A62394}" type="parTrans" cxnId="{76A3C0CC-CDBF-4446-8FF1-2710BE2E959A}">
      <dgm:prSet/>
      <dgm:spPr/>
      <dgm:t>
        <a:bodyPr/>
        <a:lstStyle/>
        <a:p>
          <a:endParaRPr lang="en-US"/>
        </a:p>
      </dgm:t>
    </dgm:pt>
    <dgm:pt modelId="{FF0D596F-B9A0-4082-BC25-16882E450940}" type="sibTrans" cxnId="{76A3C0CC-CDBF-4446-8FF1-2710BE2E959A}">
      <dgm:prSet/>
      <dgm:spPr/>
      <dgm:t>
        <a:bodyPr/>
        <a:lstStyle/>
        <a:p>
          <a:endParaRPr lang="en-US"/>
        </a:p>
      </dgm:t>
    </dgm:pt>
    <dgm:pt modelId="{EE5A819A-7EA9-4473-B4E2-2A6674BF239B}">
      <dgm:prSet phldrT="[Text]"/>
      <dgm:spPr/>
      <dgm:t>
        <a:bodyPr/>
        <a:lstStyle/>
        <a:p>
          <a:r>
            <a:rPr lang="en-US" dirty="0" smtClean="0"/>
            <a:t>Outputs/Immediate Results </a:t>
          </a:r>
        </a:p>
        <a:p>
          <a:r>
            <a:rPr lang="en-US" dirty="0" smtClean="0"/>
            <a:t>.</a:t>
          </a:r>
          <a:endParaRPr lang="en-US" dirty="0"/>
        </a:p>
      </dgm:t>
    </dgm:pt>
    <dgm:pt modelId="{B7C23014-75FE-4CA4-B934-EF0537B740C3}" type="parTrans" cxnId="{173EB913-CAAA-4419-94AD-E41E7DE3F1CB}">
      <dgm:prSet/>
      <dgm:spPr/>
      <dgm:t>
        <a:bodyPr/>
        <a:lstStyle/>
        <a:p>
          <a:endParaRPr lang="en-US"/>
        </a:p>
      </dgm:t>
    </dgm:pt>
    <dgm:pt modelId="{4B17A01E-6147-4787-BAA8-23B75AEAEB6B}" type="sibTrans" cxnId="{173EB913-CAAA-4419-94AD-E41E7DE3F1CB}">
      <dgm:prSet/>
      <dgm:spPr/>
      <dgm:t>
        <a:bodyPr/>
        <a:lstStyle/>
        <a:p>
          <a:endParaRPr lang="en-US"/>
        </a:p>
      </dgm:t>
    </dgm:pt>
    <dgm:pt modelId="{0B7B525B-C82D-4FAD-B220-5DE11FB06F41}" type="pres">
      <dgm:prSet presAssocID="{27ACE038-10F6-44D8-96C5-098249EA6137}" presName="compositeShape" presStyleCnt="0">
        <dgm:presLayoutVars>
          <dgm:dir/>
          <dgm:resizeHandles/>
        </dgm:presLayoutVars>
      </dgm:prSet>
      <dgm:spPr/>
    </dgm:pt>
    <dgm:pt modelId="{E3FE667C-E588-400A-A30B-DA35D3F4D889}" type="pres">
      <dgm:prSet presAssocID="{27ACE038-10F6-44D8-96C5-098249EA6137}" presName="pyramid" presStyleLbl="node1" presStyleIdx="0" presStyleCnt="1" custAng="10800000" custLinFactNeighborX="29375" custLinFactNeighborY="29375"/>
      <dgm:spPr/>
      <dgm:t>
        <a:bodyPr/>
        <a:lstStyle/>
        <a:p>
          <a:endParaRPr lang="en-US"/>
        </a:p>
      </dgm:t>
    </dgm:pt>
    <dgm:pt modelId="{3377E099-33F3-47C9-A253-FC0C445ED5F1}" type="pres">
      <dgm:prSet presAssocID="{27ACE038-10F6-44D8-96C5-098249EA6137}" presName="theList" presStyleCnt="0"/>
      <dgm:spPr/>
    </dgm:pt>
    <dgm:pt modelId="{6D9FCCC4-AB9F-4505-9E22-2FBCA1E99FF1}" type="pres">
      <dgm:prSet presAssocID="{DBFBB587-E5A4-45BE-8E90-E4D0708423BD}" presName="aNode" presStyleLbl="fgAcc1" presStyleIdx="0" presStyleCnt="3" custScaleX="112820" custLinFactY="-29971" custLinFactNeighborX="-1923" custLinFactNeighborY="-100000">
        <dgm:presLayoutVars>
          <dgm:bulletEnabled val="1"/>
        </dgm:presLayoutVars>
      </dgm:prSet>
      <dgm:spPr/>
      <dgm:t>
        <a:bodyPr/>
        <a:lstStyle/>
        <a:p>
          <a:endParaRPr lang="en-US"/>
        </a:p>
      </dgm:t>
    </dgm:pt>
    <dgm:pt modelId="{C7436995-162B-4C85-9357-1C7CA63823D2}" type="pres">
      <dgm:prSet presAssocID="{DBFBB587-E5A4-45BE-8E90-E4D0708423BD}" presName="aSpace" presStyleCnt="0"/>
      <dgm:spPr/>
    </dgm:pt>
    <dgm:pt modelId="{D208E99C-D125-4477-A68C-6C7F6FED2AD3}" type="pres">
      <dgm:prSet presAssocID="{216B3C41-13EB-4739-807A-DC312E444540}" presName="aNode" presStyleLbl="fgAcc1" presStyleIdx="1" presStyleCnt="3" custScaleX="111538" custLinFactY="-28060" custLinFactNeighborX="-1282" custLinFactNeighborY="-100000">
        <dgm:presLayoutVars>
          <dgm:bulletEnabled val="1"/>
        </dgm:presLayoutVars>
      </dgm:prSet>
      <dgm:spPr/>
      <dgm:t>
        <a:bodyPr/>
        <a:lstStyle/>
        <a:p>
          <a:endParaRPr lang="en-US"/>
        </a:p>
      </dgm:t>
    </dgm:pt>
    <dgm:pt modelId="{D3CDDCB6-0BCB-4493-83B3-BCD34D9325EC}" type="pres">
      <dgm:prSet presAssocID="{216B3C41-13EB-4739-807A-DC312E444540}" presName="aSpace" presStyleCnt="0"/>
      <dgm:spPr/>
    </dgm:pt>
    <dgm:pt modelId="{B5F806B6-0504-43FB-AE93-379FF171D237}" type="pres">
      <dgm:prSet presAssocID="{EE5A819A-7EA9-4473-B4E2-2A6674BF239B}" presName="aNode" presStyleLbl="fgAcc1" presStyleIdx="2" presStyleCnt="3" custScaleX="110257" custLinFactY="-26148" custLinFactNeighborY="-100000">
        <dgm:presLayoutVars>
          <dgm:bulletEnabled val="1"/>
        </dgm:presLayoutVars>
      </dgm:prSet>
      <dgm:spPr/>
      <dgm:t>
        <a:bodyPr/>
        <a:lstStyle/>
        <a:p>
          <a:endParaRPr lang="en-US"/>
        </a:p>
      </dgm:t>
    </dgm:pt>
    <dgm:pt modelId="{64369F7A-F861-43C4-9669-A5B305FA63CF}" type="pres">
      <dgm:prSet presAssocID="{EE5A819A-7EA9-4473-B4E2-2A6674BF239B}" presName="aSpace" presStyleCnt="0"/>
      <dgm:spPr/>
    </dgm:pt>
  </dgm:ptLst>
  <dgm:cxnLst>
    <dgm:cxn modelId="{76A3C0CC-CDBF-4446-8FF1-2710BE2E959A}" srcId="{27ACE038-10F6-44D8-96C5-098249EA6137}" destId="{216B3C41-13EB-4739-807A-DC312E444540}" srcOrd="1" destOrd="0" parTransId="{FDA12323-CA4A-4A72-B00A-39DF22A62394}" sibTransId="{FF0D596F-B9A0-4082-BC25-16882E450940}"/>
    <dgm:cxn modelId="{173EB913-CAAA-4419-94AD-E41E7DE3F1CB}" srcId="{27ACE038-10F6-44D8-96C5-098249EA6137}" destId="{EE5A819A-7EA9-4473-B4E2-2A6674BF239B}" srcOrd="2" destOrd="0" parTransId="{B7C23014-75FE-4CA4-B934-EF0537B740C3}" sibTransId="{4B17A01E-6147-4787-BAA8-23B75AEAEB6B}"/>
    <dgm:cxn modelId="{32487925-188B-4C91-AB0D-DAFF97D25378}" type="presOf" srcId="{EE5A819A-7EA9-4473-B4E2-2A6674BF239B}" destId="{B5F806B6-0504-43FB-AE93-379FF171D237}" srcOrd="0" destOrd="0" presId="urn:microsoft.com/office/officeart/2005/8/layout/pyramid2"/>
    <dgm:cxn modelId="{F3804616-144E-4121-9D0D-3BF22FB8B1A3}" type="presOf" srcId="{216B3C41-13EB-4739-807A-DC312E444540}" destId="{D208E99C-D125-4477-A68C-6C7F6FED2AD3}" srcOrd="0" destOrd="0" presId="urn:microsoft.com/office/officeart/2005/8/layout/pyramid2"/>
    <dgm:cxn modelId="{404BE09C-85C2-48F8-AFFD-BE428BDF251F}" srcId="{27ACE038-10F6-44D8-96C5-098249EA6137}" destId="{DBFBB587-E5A4-45BE-8E90-E4D0708423BD}" srcOrd="0" destOrd="0" parTransId="{2A712910-4402-4A28-BEB8-B7F6980C2A05}" sibTransId="{EADDC1E8-CCA4-45A6-84B0-4014BA8B481C}"/>
    <dgm:cxn modelId="{8B90D0CC-3D16-4EAC-8982-66EFBA925032}" type="presOf" srcId="{27ACE038-10F6-44D8-96C5-098249EA6137}" destId="{0B7B525B-C82D-4FAD-B220-5DE11FB06F41}" srcOrd="0" destOrd="0" presId="urn:microsoft.com/office/officeart/2005/8/layout/pyramid2"/>
    <dgm:cxn modelId="{24176D21-DEC1-498F-ABF2-AAE50E628B3B}" type="presOf" srcId="{DBFBB587-E5A4-45BE-8E90-E4D0708423BD}" destId="{6D9FCCC4-AB9F-4505-9E22-2FBCA1E99FF1}" srcOrd="0" destOrd="0" presId="urn:microsoft.com/office/officeart/2005/8/layout/pyramid2"/>
    <dgm:cxn modelId="{6FABAE7F-1406-4445-BA81-38AD4BCFFB3E}" type="presParOf" srcId="{0B7B525B-C82D-4FAD-B220-5DE11FB06F41}" destId="{E3FE667C-E588-400A-A30B-DA35D3F4D889}" srcOrd="0" destOrd="0" presId="urn:microsoft.com/office/officeart/2005/8/layout/pyramid2"/>
    <dgm:cxn modelId="{3514D8B3-59D6-48DC-912C-740702FEADFB}" type="presParOf" srcId="{0B7B525B-C82D-4FAD-B220-5DE11FB06F41}" destId="{3377E099-33F3-47C9-A253-FC0C445ED5F1}" srcOrd="1" destOrd="0" presId="urn:microsoft.com/office/officeart/2005/8/layout/pyramid2"/>
    <dgm:cxn modelId="{060D0E91-4769-441C-9E57-21FF8F451A01}" type="presParOf" srcId="{3377E099-33F3-47C9-A253-FC0C445ED5F1}" destId="{6D9FCCC4-AB9F-4505-9E22-2FBCA1E99FF1}" srcOrd="0" destOrd="0" presId="urn:microsoft.com/office/officeart/2005/8/layout/pyramid2"/>
    <dgm:cxn modelId="{D657A828-D1E1-4343-BC47-8BA518B1B7B6}" type="presParOf" srcId="{3377E099-33F3-47C9-A253-FC0C445ED5F1}" destId="{C7436995-162B-4C85-9357-1C7CA63823D2}" srcOrd="1" destOrd="0" presId="urn:microsoft.com/office/officeart/2005/8/layout/pyramid2"/>
    <dgm:cxn modelId="{E08672B7-1046-4571-8E93-66E5E682BE32}" type="presParOf" srcId="{3377E099-33F3-47C9-A253-FC0C445ED5F1}" destId="{D208E99C-D125-4477-A68C-6C7F6FED2AD3}" srcOrd="2" destOrd="0" presId="urn:microsoft.com/office/officeart/2005/8/layout/pyramid2"/>
    <dgm:cxn modelId="{BE623DE2-E035-4EFE-B348-E4A5402B4F8D}" type="presParOf" srcId="{3377E099-33F3-47C9-A253-FC0C445ED5F1}" destId="{D3CDDCB6-0BCB-4493-83B3-BCD34D9325EC}" srcOrd="3" destOrd="0" presId="urn:microsoft.com/office/officeart/2005/8/layout/pyramid2"/>
    <dgm:cxn modelId="{0935E31D-42D8-4239-B52F-481F8579FDCF}" type="presParOf" srcId="{3377E099-33F3-47C9-A253-FC0C445ED5F1}" destId="{B5F806B6-0504-43FB-AE93-379FF171D237}" srcOrd="4" destOrd="0" presId="urn:microsoft.com/office/officeart/2005/8/layout/pyramid2"/>
    <dgm:cxn modelId="{BC7EF192-AEE5-47E4-9649-EB2FB3FD42CB}" type="presParOf" srcId="{3377E099-33F3-47C9-A253-FC0C445ED5F1}" destId="{64369F7A-F861-43C4-9669-A5B305FA63CF}"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7ACE038-10F6-44D8-96C5-098249EA6137}" type="doc">
      <dgm:prSet loTypeId="urn:microsoft.com/office/officeart/2005/8/layout/pyramid2" loCatId="list" qsTypeId="urn:microsoft.com/office/officeart/2005/8/quickstyle/simple1#2" qsCatId="simple" csTypeId="urn:microsoft.com/office/officeart/2005/8/colors/accent4_5" csCatId="accent4" phldr="1"/>
      <dgm:spPr/>
    </dgm:pt>
    <dgm:pt modelId="{DBFBB587-E5A4-45BE-8E90-E4D0708423BD}">
      <dgm:prSet phldrT="[Text]"/>
      <dgm:spPr/>
      <dgm:t>
        <a:bodyPr/>
        <a:lstStyle/>
        <a:p>
          <a:r>
            <a:rPr lang="en-US" dirty="0" smtClean="0"/>
            <a:t>Expected Impact: Rise in awareness of the potential of sustainable organic farming within Pakistani communities.</a:t>
          </a:r>
          <a:endParaRPr lang="en-US" dirty="0"/>
        </a:p>
      </dgm:t>
    </dgm:pt>
    <dgm:pt modelId="{2A712910-4402-4A28-BEB8-B7F6980C2A05}" type="parTrans" cxnId="{404BE09C-85C2-48F8-AFFD-BE428BDF251F}">
      <dgm:prSet/>
      <dgm:spPr/>
      <dgm:t>
        <a:bodyPr/>
        <a:lstStyle/>
        <a:p>
          <a:endParaRPr lang="en-US"/>
        </a:p>
      </dgm:t>
    </dgm:pt>
    <dgm:pt modelId="{EADDC1E8-CCA4-45A6-84B0-4014BA8B481C}" type="sibTrans" cxnId="{404BE09C-85C2-48F8-AFFD-BE428BDF251F}">
      <dgm:prSet/>
      <dgm:spPr/>
      <dgm:t>
        <a:bodyPr/>
        <a:lstStyle/>
        <a:p>
          <a:endParaRPr lang="en-US"/>
        </a:p>
      </dgm:t>
    </dgm:pt>
    <dgm:pt modelId="{216B3C41-13EB-4739-807A-DC312E444540}">
      <dgm:prSet phldrT="[Text]"/>
      <dgm:spPr/>
      <dgm:t>
        <a:bodyPr/>
        <a:lstStyle/>
        <a:p>
          <a:r>
            <a:rPr lang="en-US" dirty="0" smtClean="0"/>
            <a:t>Outcome: Villagers apply new skills in growing vegetables</a:t>
          </a:r>
        </a:p>
      </dgm:t>
    </dgm:pt>
    <dgm:pt modelId="{FDA12323-CA4A-4A72-B00A-39DF22A62394}" type="parTrans" cxnId="{76A3C0CC-CDBF-4446-8FF1-2710BE2E959A}">
      <dgm:prSet/>
      <dgm:spPr/>
      <dgm:t>
        <a:bodyPr/>
        <a:lstStyle/>
        <a:p>
          <a:endParaRPr lang="en-US"/>
        </a:p>
      </dgm:t>
    </dgm:pt>
    <dgm:pt modelId="{FF0D596F-B9A0-4082-BC25-16882E450940}" type="sibTrans" cxnId="{76A3C0CC-CDBF-4446-8FF1-2710BE2E959A}">
      <dgm:prSet/>
      <dgm:spPr/>
      <dgm:t>
        <a:bodyPr/>
        <a:lstStyle/>
        <a:p>
          <a:endParaRPr lang="en-US"/>
        </a:p>
      </dgm:t>
    </dgm:pt>
    <dgm:pt modelId="{EE5A819A-7EA9-4473-B4E2-2A6674BF239B}">
      <dgm:prSet phldrT="[Text]"/>
      <dgm:spPr/>
      <dgm:t>
        <a:bodyPr/>
        <a:lstStyle/>
        <a:p>
          <a:r>
            <a:rPr lang="en-US" dirty="0" smtClean="0"/>
            <a:t>Output: trained villagers have new skills in growing vegetables</a:t>
          </a:r>
          <a:endParaRPr lang="en-US" dirty="0"/>
        </a:p>
      </dgm:t>
    </dgm:pt>
    <dgm:pt modelId="{B7C23014-75FE-4CA4-B934-EF0537B740C3}" type="parTrans" cxnId="{173EB913-CAAA-4419-94AD-E41E7DE3F1CB}">
      <dgm:prSet/>
      <dgm:spPr/>
      <dgm:t>
        <a:bodyPr/>
        <a:lstStyle/>
        <a:p>
          <a:endParaRPr lang="en-US"/>
        </a:p>
      </dgm:t>
    </dgm:pt>
    <dgm:pt modelId="{4B17A01E-6147-4787-BAA8-23B75AEAEB6B}" type="sibTrans" cxnId="{173EB913-CAAA-4419-94AD-E41E7DE3F1CB}">
      <dgm:prSet/>
      <dgm:spPr/>
      <dgm:t>
        <a:bodyPr/>
        <a:lstStyle/>
        <a:p>
          <a:endParaRPr lang="en-US"/>
        </a:p>
      </dgm:t>
    </dgm:pt>
    <dgm:pt modelId="{0B7B525B-C82D-4FAD-B220-5DE11FB06F41}" type="pres">
      <dgm:prSet presAssocID="{27ACE038-10F6-44D8-96C5-098249EA6137}" presName="compositeShape" presStyleCnt="0">
        <dgm:presLayoutVars>
          <dgm:dir/>
          <dgm:resizeHandles/>
        </dgm:presLayoutVars>
      </dgm:prSet>
      <dgm:spPr/>
    </dgm:pt>
    <dgm:pt modelId="{E3FE667C-E588-400A-A30B-DA35D3F4D889}" type="pres">
      <dgm:prSet presAssocID="{27ACE038-10F6-44D8-96C5-098249EA6137}" presName="pyramid" presStyleLbl="node1" presStyleIdx="0" presStyleCnt="1" custAng="10800000" custLinFactNeighborX="29375" custLinFactNeighborY="29375"/>
      <dgm:spPr/>
      <dgm:t>
        <a:bodyPr/>
        <a:lstStyle/>
        <a:p>
          <a:endParaRPr lang="en-US"/>
        </a:p>
      </dgm:t>
    </dgm:pt>
    <dgm:pt modelId="{3377E099-33F3-47C9-A253-FC0C445ED5F1}" type="pres">
      <dgm:prSet presAssocID="{27ACE038-10F6-44D8-96C5-098249EA6137}" presName="theList" presStyleCnt="0"/>
      <dgm:spPr/>
    </dgm:pt>
    <dgm:pt modelId="{6D9FCCC4-AB9F-4505-9E22-2FBCA1E99FF1}" type="pres">
      <dgm:prSet presAssocID="{DBFBB587-E5A4-45BE-8E90-E4D0708423BD}" presName="aNode" presStyleLbl="fgAcc1" presStyleIdx="0" presStyleCnt="3" custScaleX="112820" custLinFactY="-29971" custLinFactNeighborX="-1923" custLinFactNeighborY="-100000">
        <dgm:presLayoutVars>
          <dgm:bulletEnabled val="1"/>
        </dgm:presLayoutVars>
      </dgm:prSet>
      <dgm:spPr/>
      <dgm:t>
        <a:bodyPr/>
        <a:lstStyle/>
        <a:p>
          <a:endParaRPr lang="en-US"/>
        </a:p>
      </dgm:t>
    </dgm:pt>
    <dgm:pt modelId="{C7436995-162B-4C85-9357-1C7CA63823D2}" type="pres">
      <dgm:prSet presAssocID="{DBFBB587-E5A4-45BE-8E90-E4D0708423BD}" presName="aSpace" presStyleCnt="0"/>
      <dgm:spPr/>
    </dgm:pt>
    <dgm:pt modelId="{D208E99C-D125-4477-A68C-6C7F6FED2AD3}" type="pres">
      <dgm:prSet presAssocID="{216B3C41-13EB-4739-807A-DC312E444540}" presName="aNode" presStyleLbl="fgAcc1" presStyleIdx="1" presStyleCnt="3" custScaleX="111538" custLinFactY="-28060" custLinFactNeighborX="-1282" custLinFactNeighborY="-100000">
        <dgm:presLayoutVars>
          <dgm:bulletEnabled val="1"/>
        </dgm:presLayoutVars>
      </dgm:prSet>
      <dgm:spPr/>
      <dgm:t>
        <a:bodyPr/>
        <a:lstStyle/>
        <a:p>
          <a:endParaRPr lang="en-US"/>
        </a:p>
      </dgm:t>
    </dgm:pt>
    <dgm:pt modelId="{D3CDDCB6-0BCB-4493-83B3-BCD34D9325EC}" type="pres">
      <dgm:prSet presAssocID="{216B3C41-13EB-4739-807A-DC312E444540}" presName="aSpace" presStyleCnt="0"/>
      <dgm:spPr/>
    </dgm:pt>
    <dgm:pt modelId="{B5F806B6-0504-43FB-AE93-379FF171D237}" type="pres">
      <dgm:prSet presAssocID="{EE5A819A-7EA9-4473-B4E2-2A6674BF239B}" presName="aNode" presStyleLbl="fgAcc1" presStyleIdx="2" presStyleCnt="3" custScaleX="110257" custLinFactY="-26148" custLinFactNeighborY="-100000">
        <dgm:presLayoutVars>
          <dgm:bulletEnabled val="1"/>
        </dgm:presLayoutVars>
      </dgm:prSet>
      <dgm:spPr/>
      <dgm:t>
        <a:bodyPr/>
        <a:lstStyle/>
        <a:p>
          <a:endParaRPr lang="en-US"/>
        </a:p>
      </dgm:t>
    </dgm:pt>
    <dgm:pt modelId="{64369F7A-F861-43C4-9669-A5B305FA63CF}" type="pres">
      <dgm:prSet presAssocID="{EE5A819A-7EA9-4473-B4E2-2A6674BF239B}" presName="aSpace" presStyleCnt="0"/>
      <dgm:spPr/>
    </dgm:pt>
  </dgm:ptLst>
  <dgm:cxnLst>
    <dgm:cxn modelId="{EE919EC0-60AD-4882-B8DE-27C3595071FF}" type="presOf" srcId="{216B3C41-13EB-4739-807A-DC312E444540}" destId="{D208E99C-D125-4477-A68C-6C7F6FED2AD3}" srcOrd="0" destOrd="0" presId="urn:microsoft.com/office/officeart/2005/8/layout/pyramid2"/>
    <dgm:cxn modelId="{76A3C0CC-CDBF-4446-8FF1-2710BE2E959A}" srcId="{27ACE038-10F6-44D8-96C5-098249EA6137}" destId="{216B3C41-13EB-4739-807A-DC312E444540}" srcOrd="1" destOrd="0" parTransId="{FDA12323-CA4A-4A72-B00A-39DF22A62394}" sibTransId="{FF0D596F-B9A0-4082-BC25-16882E450940}"/>
    <dgm:cxn modelId="{173EB913-CAAA-4419-94AD-E41E7DE3F1CB}" srcId="{27ACE038-10F6-44D8-96C5-098249EA6137}" destId="{EE5A819A-7EA9-4473-B4E2-2A6674BF239B}" srcOrd="2" destOrd="0" parTransId="{B7C23014-75FE-4CA4-B934-EF0537B740C3}" sibTransId="{4B17A01E-6147-4787-BAA8-23B75AEAEB6B}"/>
    <dgm:cxn modelId="{404BE09C-85C2-48F8-AFFD-BE428BDF251F}" srcId="{27ACE038-10F6-44D8-96C5-098249EA6137}" destId="{DBFBB587-E5A4-45BE-8E90-E4D0708423BD}" srcOrd="0" destOrd="0" parTransId="{2A712910-4402-4A28-BEB8-B7F6980C2A05}" sibTransId="{EADDC1E8-CCA4-45A6-84B0-4014BA8B481C}"/>
    <dgm:cxn modelId="{5ADE7FC3-A545-4B9A-9F1F-89E4DCE3B428}" type="presOf" srcId="{EE5A819A-7EA9-4473-B4E2-2A6674BF239B}" destId="{B5F806B6-0504-43FB-AE93-379FF171D237}" srcOrd="0" destOrd="0" presId="urn:microsoft.com/office/officeart/2005/8/layout/pyramid2"/>
    <dgm:cxn modelId="{1E9091AA-4EB7-4222-85A0-F31E0C291D79}" type="presOf" srcId="{DBFBB587-E5A4-45BE-8E90-E4D0708423BD}" destId="{6D9FCCC4-AB9F-4505-9E22-2FBCA1E99FF1}" srcOrd="0" destOrd="0" presId="urn:microsoft.com/office/officeart/2005/8/layout/pyramid2"/>
    <dgm:cxn modelId="{0BE833F2-7B13-48E5-80BC-BE722F4524A4}" type="presOf" srcId="{27ACE038-10F6-44D8-96C5-098249EA6137}" destId="{0B7B525B-C82D-4FAD-B220-5DE11FB06F41}" srcOrd="0" destOrd="0" presId="urn:microsoft.com/office/officeart/2005/8/layout/pyramid2"/>
    <dgm:cxn modelId="{8001CF89-B6AE-4E8B-8686-DEC754434BB6}" type="presParOf" srcId="{0B7B525B-C82D-4FAD-B220-5DE11FB06F41}" destId="{E3FE667C-E588-400A-A30B-DA35D3F4D889}" srcOrd="0" destOrd="0" presId="urn:microsoft.com/office/officeart/2005/8/layout/pyramid2"/>
    <dgm:cxn modelId="{E35A0223-703D-4652-A27D-83B60043DC8C}" type="presParOf" srcId="{0B7B525B-C82D-4FAD-B220-5DE11FB06F41}" destId="{3377E099-33F3-47C9-A253-FC0C445ED5F1}" srcOrd="1" destOrd="0" presId="urn:microsoft.com/office/officeart/2005/8/layout/pyramid2"/>
    <dgm:cxn modelId="{F86AE012-7A30-4C29-B5D9-2ACFB177DA2D}" type="presParOf" srcId="{3377E099-33F3-47C9-A253-FC0C445ED5F1}" destId="{6D9FCCC4-AB9F-4505-9E22-2FBCA1E99FF1}" srcOrd="0" destOrd="0" presId="urn:microsoft.com/office/officeart/2005/8/layout/pyramid2"/>
    <dgm:cxn modelId="{D500DEE3-6360-44E3-AA29-314C33DA5F2D}" type="presParOf" srcId="{3377E099-33F3-47C9-A253-FC0C445ED5F1}" destId="{C7436995-162B-4C85-9357-1C7CA63823D2}" srcOrd="1" destOrd="0" presId="urn:microsoft.com/office/officeart/2005/8/layout/pyramid2"/>
    <dgm:cxn modelId="{1327413B-7977-4A55-AC12-06E994C44DB3}" type="presParOf" srcId="{3377E099-33F3-47C9-A253-FC0C445ED5F1}" destId="{D208E99C-D125-4477-A68C-6C7F6FED2AD3}" srcOrd="2" destOrd="0" presId="urn:microsoft.com/office/officeart/2005/8/layout/pyramid2"/>
    <dgm:cxn modelId="{70BE13E8-CF0F-4269-A598-4CF02623B3FF}" type="presParOf" srcId="{3377E099-33F3-47C9-A253-FC0C445ED5F1}" destId="{D3CDDCB6-0BCB-4493-83B3-BCD34D9325EC}" srcOrd="3" destOrd="0" presId="urn:microsoft.com/office/officeart/2005/8/layout/pyramid2"/>
    <dgm:cxn modelId="{DAB1A206-1131-423F-8108-7800043DB3C6}" type="presParOf" srcId="{3377E099-33F3-47C9-A253-FC0C445ED5F1}" destId="{B5F806B6-0504-43FB-AE93-379FF171D237}" srcOrd="4" destOrd="0" presId="urn:microsoft.com/office/officeart/2005/8/layout/pyramid2"/>
    <dgm:cxn modelId="{5B1E87A2-445D-4593-8BFD-BED88B5E9E90}" type="presParOf" srcId="{3377E099-33F3-47C9-A253-FC0C445ED5F1}" destId="{64369F7A-F861-43C4-9669-A5B305FA63CF}"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61847B2-70ED-42C9-9B43-F2FB3503D324}" type="doc">
      <dgm:prSet loTypeId="urn:microsoft.com/office/officeart/2005/8/layout/process1" loCatId="process" qsTypeId="urn:microsoft.com/office/officeart/2005/8/quickstyle/simple3" qsCatId="simple" csTypeId="urn:microsoft.com/office/officeart/2005/8/colors/colorful2" csCatId="colorful" phldr="1"/>
      <dgm:spPr/>
    </dgm:pt>
    <dgm:pt modelId="{1F9BED74-50E4-4548-BE9A-535156B71200}">
      <dgm:prSet phldrT="[Text]"/>
      <dgm:spPr>
        <a:ln>
          <a:solidFill>
            <a:schemeClr val="tx1"/>
          </a:solidFill>
        </a:ln>
      </dgm:spPr>
      <dgm:t>
        <a:bodyPr/>
        <a:lstStyle/>
        <a:p>
          <a:r>
            <a:rPr lang="en-US" dirty="0" smtClean="0"/>
            <a:t>Inputs </a:t>
          </a:r>
          <a:endParaRPr lang="en-US" dirty="0"/>
        </a:p>
      </dgm:t>
    </dgm:pt>
    <dgm:pt modelId="{5558F737-101A-497F-855B-ACDD2CE58612}" type="parTrans" cxnId="{1CBD525C-8BB6-4992-96E0-E70772E06B6A}">
      <dgm:prSet/>
      <dgm:spPr/>
      <dgm:t>
        <a:bodyPr/>
        <a:lstStyle/>
        <a:p>
          <a:endParaRPr lang="en-US"/>
        </a:p>
      </dgm:t>
    </dgm:pt>
    <dgm:pt modelId="{1973A6F0-FF20-4AC0-B254-D135C8D9707E}" type="sibTrans" cxnId="{1CBD525C-8BB6-4992-96E0-E70772E06B6A}">
      <dgm:prSet/>
      <dgm:spPr/>
      <dgm:t>
        <a:bodyPr/>
        <a:lstStyle/>
        <a:p>
          <a:endParaRPr lang="en-US"/>
        </a:p>
      </dgm:t>
    </dgm:pt>
    <dgm:pt modelId="{F023E9C4-7764-40B8-8EB5-010CD5D6F162}">
      <dgm:prSet phldrT="[Text]"/>
      <dgm:spPr>
        <a:ln>
          <a:solidFill>
            <a:schemeClr val="tx1"/>
          </a:solidFill>
        </a:ln>
      </dgm:spPr>
      <dgm:t>
        <a:bodyPr/>
        <a:lstStyle/>
        <a:p>
          <a:r>
            <a:rPr lang="en-US" dirty="0" smtClean="0"/>
            <a:t>Activities</a:t>
          </a:r>
          <a:endParaRPr lang="en-US" dirty="0"/>
        </a:p>
      </dgm:t>
    </dgm:pt>
    <dgm:pt modelId="{CFC0F0B7-BAB2-4A75-8697-E77C60BFA03C}" type="parTrans" cxnId="{454AA564-AAE4-48FA-9EA9-7C29525C20B3}">
      <dgm:prSet/>
      <dgm:spPr/>
      <dgm:t>
        <a:bodyPr/>
        <a:lstStyle/>
        <a:p>
          <a:endParaRPr lang="en-US"/>
        </a:p>
      </dgm:t>
    </dgm:pt>
    <dgm:pt modelId="{AD677EEB-8A44-4A17-9B32-61082ACD8C76}" type="sibTrans" cxnId="{454AA564-AAE4-48FA-9EA9-7C29525C20B3}">
      <dgm:prSet/>
      <dgm:spPr/>
      <dgm:t>
        <a:bodyPr/>
        <a:lstStyle/>
        <a:p>
          <a:endParaRPr lang="en-US"/>
        </a:p>
      </dgm:t>
    </dgm:pt>
    <dgm:pt modelId="{9D501D67-4D42-4E56-B40A-C52FC1F6932E}">
      <dgm:prSet phldrT="[Text]"/>
      <dgm:spPr>
        <a:ln>
          <a:solidFill>
            <a:schemeClr val="tx1"/>
          </a:solidFill>
        </a:ln>
      </dgm:spPr>
      <dgm:t>
        <a:bodyPr/>
        <a:lstStyle/>
        <a:p>
          <a:r>
            <a:rPr lang="en-US" dirty="0" smtClean="0"/>
            <a:t>Outputs </a:t>
          </a:r>
          <a:endParaRPr lang="en-US" dirty="0"/>
        </a:p>
      </dgm:t>
    </dgm:pt>
    <dgm:pt modelId="{37AB7A2E-8B95-4059-B2CD-A7788965C71C}" type="parTrans" cxnId="{38F534A3-0EAF-42C4-B59F-6190871B6DED}">
      <dgm:prSet/>
      <dgm:spPr/>
      <dgm:t>
        <a:bodyPr/>
        <a:lstStyle/>
        <a:p>
          <a:endParaRPr lang="en-US"/>
        </a:p>
      </dgm:t>
    </dgm:pt>
    <dgm:pt modelId="{4992F99B-3A3F-427E-B94D-69E406430151}" type="sibTrans" cxnId="{38F534A3-0EAF-42C4-B59F-6190871B6DED}">
      <dgm:prSet/>
      <dgm:spPr/>
      <dgm:t>
        <a:bodyPr/>
        <a:lstStyle/>
        <a:p>
          <a:endParaRPr lang="en-US"/>
        </a:p>
      </dgm:t>
    </dgm:pt>
    <dgm:pt modelId="{8863FC4D-787F-4DE9-B623-3747251BE21B}">
      <dgm:prSet/>
      <dgm:spPr>
        <a:ln>
          <a:solidFill>
            <a:schemeClr val="tx1"/>
          </a:solidFill>
        </a:ln>
      </dgm:spPr>
      <dgm:t>
        <a:bodyPr/>
        <a:lstStyle/>
        <a:p>
          <a:r>
            <a:rPr lang="en-US" dirty="0" smtClean="0"/>
            <a:t>Outcomes</a:t>
          </a:r>
          <a:endParaRPr lang="en-US" dirty="0"/>
        </a:p>
      </dgm:t>
    </dgm:pt>
    <dgm:pt modelId="{2DD0EB41-FFE3-46D7-BA0A-B98FDF0FA23A}" type="parTrans" cxnId="{37736C20-538D-4123-92CB-9C315FAD9EE0}">
      <dgm:prSet/>
      <dgm:spPr/>
      <dgm:t>
        <a:bodyPr/>
        <a:lstStyle/>
        <a:p>
          <a:endParaRPr lang="en-US"/>
        </a:p>
      </dgm:t>
    </dgm:pt>
    <dgm:pt modelId="{7D703B0F-F101-4500-8AD4-FDFD0EF7BAD7}" type="sibTrans" cxnId="{37736C20-538D-4123-92CB-9C315FAD9EE0}">
      <dgm:prSet/>
      <dgm:spPr/>
      <dgm:t>
        <a:bodyPr/>
        <a:lstStyle/>
        <a:p>
          <a:endParaRPr lang="en-US"/>
        </a:p>
      </dgm:t>
    </dgm:pt>
    <dgm:pt modelId="{A477951B-C281-4866-9B09-2F484AC738FF}">
      <dgm:prSet/>
      <dgm:spPr>
        <a:ln>
          <a:solidFill>
            <a:schemeClr val="tx1"/>
          </a:solidFill>
        </a:ln>
      </dgm:spPr>
      <dgm:t>
        <a:bodyPr/>
        <a:lstStyle/>
        <a:p>
          <a:r>
            <a:rPr lang="en-US" dirty="0" smtClean="0"/>
            <a:t>Impact </a:t>
          </a:r>
          <a:endParaRPr lang="en-US" dirty="0"/>
        </a:p>
      </dgm:t>
    </dgm:pt>
    <dgm:pt modelId="{013985F1-CB77-45A6-83F4-AEA611F0CE2A}" type="parTrans" cxnId="{53FB54F4-21B0-4E4A-BC70-938CB3AA34D0}">
      <dgm:prSet/>
      <dgm:spPr/>
      <dgm:t>
        <a:bodyPr/>
        <a:lstStyle/>
        <a:p>
          <a:endParaRPr lang="en-US"/>
        </a:p>
      </dgm:t>
    </dgm:pt>
    <dgm:pt modelId="{B31CBD31-C89B-41A9-A1F7-4DBA14EFD947}" type="sibTrans" cxnId="{53FB54F4-21B0-4E4A-BC70-938CB3AA34D0}">
      <dgm:prSet/>
      <dgm:spPr/>
      <dgm:t>
        <a:bodyPr/>
        <a:lstStyle/>
        <a:p>
          <a:endParaRPr lang="en-US"/>
        </a:p>
      </dgm:t>
    </dgm:pt>
    <dgm:pt modelId="{1659F031-53FD-4643-9277-3DA2B63FA19C}" type="pres">
      <dgm:prSet presAssocID="{061847B2-70ED-42C9-9B43-F2FB3503D324}" presName="Name0" presStyleCnt="0">
        <dgm:presLayoutVars>
          <dgm:dir/>
          <dgm:resizeHandles val="exact"/>
        </dgm:presLayoutVars>
      </dgm:prSet>
      <dgm:spPr/>
    </dgm:pt>
    <dgm:pt modelId="{44900A4D-8A34-486D-ACBE-630FBEA64A07}" type="pres">
      <dgm:prSet presAssocID="{1F9BED74-50E4-4548-BE9A-535156B71200}" presName="node" presStyleLbl="node1" presStyleIdx="0" presStyleCnt="5">
        <dgm:presLayoutVars>
          <dgm:bulletEnabled val="1"/>
        </dgm:presLayoutVars>
      </dgm:prSet>
      <dgm:spPr/>
      <dgm:t>
        <a:bodyPr/>
        <a:lstStyle/>
        <a:p>
          <a:endParaRPr lang="en-US"/>
        </a:p>
      </dgm:t>
    </dgm:pt>
    <dgm:pt modelId="{932C11F2-330D-4C09-BEAE-786800C3DA75}" type="pres">
      <dgm:prSet presAssocID="{1973A6F0-FF20-4AC0-B254-D135C8D9707E}" presName="sibTrans" presStyleLbl="sibTrans2D1" presStyleIdx="0" presStyleCnt="4"/>
      <dgm:spPr/>
      <dgm:t>
        <a:bodyPr/>
        <a:lstStyle/>
        <a:p>
          <a:endParaRPr lang="en-US"/>
        </a:p>
      </dgm:t>
    </dgm:pt>
    <dgm:pt modelId="{A0C48DF6-1645-4B75-AA43-EB4E56A1741B}" type="pres">
      <dgm:prSet presAssocID="{1973A6F0-FF20-4AC0-B254-D135C8D9707E}" presName="connectorText" presStyleLbl="sibTrans2D1" presStyleIdx="0" presStyleCnt="4"/>
      <dgm:spPr/>
      <dgm:t>
        <a:bodyPr/>
        <a:lstStyle/>
        <a:p>
          <a:endParaRPr lang="en-US"/>
        </a:p>
      </dgm:t>
    </dgm:pt>
    <dgm:pt modelId="{E1956F51-485B-43E1-A9DC-375C3593DB56}" type="pres">
      <dgm:prSet presAssocID="{F023E9C4-7764-40B8-8EB5-010CD5D6F162}" presName="node" presStyleLbl="node1" presStyleIdx="1" presStyleCnt="5">
        <dgm:presLayoutVars>
          <dgm:bulletEnabled val="1"/>
        </dgm:presLayoutVars>
      </dgm:prSet>
      <dgm:spPr/>
      <dgm:t>
        <a:bodyPr/>
        <a:lstStyle/>
        <a:p>
          <a:endParaRPr lang="en-US"/>
        </a:p>
      </dgm:t>
    </dgm:pt>
    <dgm:pt modelId="{61A596D8-CE13-4D93-AB9A-F957DA975413}" type="pres">
      <dgm:prSet presAssocID="{AD677EEB-8A44-4A17-9B32-61082ACD8C76}" presName="sibTrans" presStyleLbl="sibTrans2D1" presStyleIdx="1" presStyleCnt="4"/>
      <dgm:spPr/>
      <dgm:t>
        <a:bodyPr/>
        <a:lstStyle/>
        <a:p>
          <a:endParaRPr lang="en-US"/>
        </a:p>
      </dgm:t>
    </dgm:pt>
    <dgm:pt modelId="{E076818C-88B7-43A4-84C9-38E990408207}" type="pres">
      <dgm:prSet presAssocID="{AD677EEB-8A44-4A17-9B32-61082ACD8C76}" presName="connectorText" presStyleLbl="sibTrans2D1" presStyleIdx="1" presStyleCnt="4"/>
      <dgm:spPr/>
      <dgm:t>
        <a:bodyPr/>
        <a:lstStyle/>
        <a:p>
          <a:endParaRPr lang="en-US"/>
        </a:p>
      </dgm:t>
    </dgm:pt>
    <dgm:pt modelId="{A6DB20E4-F9CA-4DD1-A16A-72AF0445FC39}" type="pres">
      <dgm:prSet presAssocID="{9D501D67-4D42-4E56-B40A-C52FC1F6932E}" presName="node" presStyleLbl="node1" presStyleIdx="2" presStyleCnt="5">
        <dgm:presLayoutVars>
          <dgm:bulletEnabled val="1"/>
        </dgm:presLayoutVars>
      </dgm:prSet>
      <dgm:spPr/>
      <dgm:t>
        <a:bodyPr/>
        <a:lstStyle/>
        <a:p>
          <a:endParaRPr lang="en-US"/>
        </a:p>
      </dgm:t>
    </dgm:pt>
    <dgm:pt modelId="{FC5D174B-DB42-44A4-BDEE-8B70B28C4293}" type="pres">
      <dgm:prSet presAssocID="{4992F99B-3A3F-427E-B94D-69E406430151}" presName="sibTrans" presStyleLbl="sibTrans2D1" presStyleIdx="2" presStyleCnt="4"/>
      <dgm:spPr/>
      <dgm:t>
        <a:bodyPr/>
        <a:lstStyle/>
        <a:p>
          <a:endParaRPr lang="en-US"/>
        </a:p>
      </dgm:t>
    </dgm:pt>
    <dgm:pt modelId="{AF835FCA-4DEA-48CA-BC1C-0AA9149B14F2}" type="pres">
      <dgm:prSet presAssocID="{4992F99B-3A3F-427E-B94D-69E406430151}" presName="connectorText" presStyleLbl="sibTrans2D1" presStyleIdx="2" presStyleCnt="4"/>
      <dgm:spPr/>
      <dgm:t>
        <a:bodyPr/>
        <a:lstStyle/>
        <a:p>
          <a:endParaRPr lang="en-US"/>
        </a:p>
      </dgm:t>
    </dgm:pt>
    <dgm:pt modelId="{867822B5-ABF6-4547-A628-FA621D3B7CE9}" type="pres">
      <dgm:prSet presAssocID="{8863FC4D-787F-4DE9-B623-3747251BE21B}" presName="node" presStyleLbl="node1" presStyleIdx="3" presStyleCnt="5">
        <dgm:presLayoutVars>
          <dgm:bulletEnabled val="1"/>
        </dgm:presLayoutVars>
      </dgm:prSet>
      <dgm:spPr/>
      <dgm:t>
        <a:bodyPr/>
        <a:lstStyle/>
        <a:p>
          <a:endParaRPr lang="en-US"/>
        </a:p>
      </dgm:t>
    </dgm:pt>
    <dgm:pt modelId="{D6CD7068-3D2B-4D3B-AE03-845F0BA39F87}" type="pres">
      <dgm:prSet presAssocID="{7D703B0F-F101-4500-8AD4-FDFD0EF7BAD7}" presName="sibTrans" presStyleLbl="sibTrans2D1" presStyleIdx="3" presStyleCnt="4"/>
      <dgm:spPr/>
      <dgm:t>
        <a:bodyPr/>
        <a:lstStyle/>
        <a:p>
          <a:endParaRPr lang="en-US"/>
        </a:p>
      </dgm:t>
    </dgm:pt>
    <dgm:pt modelId="{23C83350-88A0-471E-AE6C-A1CC346C441E}" type="pres">
      <dgm:prSet presAssocID="{7D703B0F-F101-4500-8AD4-FDFD0EF7BAD7}" presName="connectorText" presStyleLbl="sibTrans2D1" presStyleIdx="3" presStyleCnt="4"/>
      <dgm:spPr/>
      <dgm:t>
        <a:bodyPr/>
        <a:lstStyle/>
        <a:p>
          <a:endParaRPr lang="en-US"/>
        </a:p>
      </dgm:t>
    </dgm:pt>
    <dgm:pt modelId="{459AFD88-AABA-40AF-A703-42FA180168C6}" type="pres">
      <dgm:prSet presAssocID="{A477951B-C281-4866-9B09-2F484AC738FF}" presName="node" presStyleLbl="node1" presStyleIdx="4" presStyleCnt="5">
        <dgm:presLayoutVars>
          <dgm:bulletEnabled val="1"/>
        </dgm:presLayoutVars>
      </dgm:prSet>
      <dgm:spPr/>
      <dgm:t>
        <a:bodyPr/>
        <a:lstStyle/>
        <a:p>
          <a:endParaRPr lang="en-US"/>
        </a:p>
      </dgm:t>
    </dgm:pt>
  </dgm:ptLst>
  <dgm:cxnLst>
    <dgm:cxn modelId="{53FB54F4-21B0-4E4A-BC70-938CB3AA34D0}" srcId="{061847B2-70ED-42C9-9B43-F2FB3503D324}" destId="{A477951B-C281-4866-9B09-2F484AC738FF}" srcOrd="4" destOrd="0" parTransId="{013985F1-CB77-45A6-83F4-AEA611F0CE2A}" sibTransId="{B31CBD31-C89B-41A9-A1F7-4DBA14EFD947}"/>
    <dgm:cxn modelId="{9650393D-4813-470B-984A-17BC7FBB4A92}" type="presOf" srcId="{4992F99B-3A3F-427E-B94D-69E406430151}" destId="{AF835FCA-4DEA-48CA-BC1C-0AA9149B14F2}" srcOrd="1" destOrd="0" presId="urn:microsoft.com/office/officeart/2005/8/layout/process1"/>
    <dgm:cxn modelId="{37736C20-538D-4123-92CB-9C315FAD9EE0}" srcId="{061847B2-70ED-42C9-9B43-F2FB3503D324}" destId="{8863FC4D-787F-4DE9-B623-3747251BE21B}" srcOrd="3" destOrd="0" parTransId="{2DD0EB41-FFE3-46D7-BA0A-B98FDF0FA23A}" sibTransId="{7D703B0F-F101-4500-8AD4-FDFD0EF7BAD7}"/>
    <dgm:cxn modelId="{38F534A3-0EAF-42C4-B59F-6190871B6DED}" srcId="{061847B2-70ED-42C9-9B43-F2FB3503D324}" destId="{9D501D67-4D42-4E56-B40A-C52FC1F6932E}" srcOrd="2" destOrd="0" parTransId="{37AB7A2E-8B95-4059-B2CD-A7788965C71C}" sibTransId="{4992F99B-3A3F-427E-B94D-69E406430151}"/>
    <dgm:cxn modelId="{454AA564-AAE4-48FA-9EA9-7C29525C20B3}" srcId="{061847B2-70ED-42C9-9B43-F2FB3503D324}" destId="{F023E9C4-7764-40B8-8EB5-010CD5D6F162}" srcOrd="1" destOrd="0" parTransId="{CFC0F0B7-BAB2-4A75-8697-E77C60BFA03C}" sibTransId="{AD677EEB-8A44-4A17-9B32-61082ACD8C76}"/>
    <dgm:cxn modelId="{1CBD525C-8BB6-4992-96E0-E70772E06B6A}" srcId="{061847B2-70ED-42C9-9B43-F2FB3503D324}" destId="{1F9BED74-50E4-4548-BE9A-535156B71200}" srcOrd="0" destOrd="0" parTransId="{5558F737-101A-497F-855B-ACDD2CE58612}" sibTransId="{1973A6F0-FF20-4AC0-B254-D135C8D9707E}"/>
    <dgm:cxn modelId="{969046B3-1542-44C2-A55A-442C9863C4B0}" type="presOf" srcId="{1973A6F0-FF20-4AC0-B254-D135C8D9707E}" destId="{A0C48DF6-1645-4B75-AA43-EB4E56A1741B}" srcOrd="1" destOrd="0" presId="urn:microsoft.com/office/officeart/2005/8/layout/process1"/>
    <dgm:cxn modelId="{C5DAFEEB-6669-4C1C-8BF4-4BA45C3EE094}" type="presOf" srcId="{1F9BED74-50E4-4548-BE9A-535156B71200}" destId="{44900A4D-8A34-486D-ACBE-630FBEA64A07}" srcOrd="0" destOrd="0" presId="urn:microsoft.com/office/officeart/2005/8/layout/process1"/>
    <dgm:cxn modelId="{C592A221-ADBB-4D04-8AFC-5AF91069F0EB}" type="presOf" srcId="{F023E9C4-7764-40B8-8EB5-010CD5D6F162}" destId="{E1956F51-485B-43E1-A9DC-375C3593DB56}" srcOrd="0" destOrd="0" presId="urn:microsoft.com/office/officeart/2005/8/layout/process1"/>
    <dgm:cxn modelId="{72908864-E7F4-4A8F-B2D3-3897DC0E7F4A}" type="presOf" srcId="{1973A6F0-FF20-4AC0-B254-D135C8D9707E}" destId="{932C11F2-330D-4C09-BEAE-786800C3DA75}" srcOrd="0" destOrd="0" presId="urn:microsoft.com/office/officeart/2005/8/layout/process1"/>
    <dgm:cxn modelId="{5E38DF46-A888-4820-9A6C-186A72E4EDCD}" type="presOf" srcId="{AD677EEB-8A44-4A17-9B32-61082ACD8C76}" destId="{61A596D8-CE13-4D93-AB9A-F957DA975413}" srcOrd="0" destOrd="0" presId="urn:microsoft.com/office/officeart/2005/8/layout/process1"/>
    <dgm:cxn modelId="{FF01CE0E-7478-4504-808E-6DCBC16616A9}" type="presOf" srcId="{AD677EEB-8A44-4A17-9B32-61082ACD8C76}" destId="{E076818C-88B7-43A4-84C9-38E990408207}" srcOrd="1" destOrd="0" presId="urn:microsoft.com/office/officeart/2005/8/layout/process1"/>
    <dgm:cxn modelId="{DFB5EE03-BB48-4D2D-8E31-735E28E5E28F}" type="presOf" srcId="{4992F99B-3A3F-427E-B94D-69E406430151}" destId="{FC5D174B-DB42-44A4-BDEE-8B70B28C4293}" srcOrd="0" destOrd="0" presId="urn:microsoft.com/office/officeart/2005/8/layout/process1"/>
    <dgm:cxn modelId="{83AEA176-0163-4756-9BAF-C5325224C5E8}" type="presOf" srcId="{061847B2-70ED-42C9-9B43-F2FB3503D324}" destId="{1659F031-53FD-4643-9277-3DA2B63FA19C}" srcOrd="0" destOrd="0" presId="urn:microsoft.com/office/officeart/2005/8/layout/process1"/>
    <dgm:cxn modelId="{79B69813-0943-4212-9310-384C1D1B75C3}" type="presOf" srcId="{A477951B-C281-4866-9B09-2F484AC738FF}" destId="{459AFD88-AABA-40AF-A703-42FA180168C6}" srcOrd="0" destOrd="0" presId="urn:microsoft.com/office/officeart/2005/8/layout/process1"/>
    <dgm:cxn modelId="{92B6B68B-8008-41D5-A4C3-5AB58CA4F5E2}" type="presOf" srcId="{8863FC4D-787F-4DE9-B623-3747251BE21B}" destId="{867822B5-ABF6-4547-A628-FA621D3B7CE9}" srcOrd="0" destOrd="0" presId="urn:microsoft.com/office/officeart/2005/8/layout/process1"/>
    <dgm:cxn modelId="{586611DD-D28E-431B-BEB3-0E79557DF728}" type="presOf" srcId="{7D703B0F-F101-4500-8AD4-FDFD0EF7BAD7}" destId="{D6CD7068-3D2B-4D3B-AE03-845F0BA39F87}" srcOrd="0" destOrd="0" presId="urn:microsoft.com/office/officeart/2005/8/layout/process1"/>
    <dgm:cxn modelId="{BB201FFC-C938-4E19-9EA3-5055B0BEDB7C}" type="presOf" srcId="{9D501D67-4D42-4E56-B40A-C52FC1F6932E}" destId="{A6DB20E4-F9CA-4DD1-A16A-72AF0445FC39}" srcOrd="0" destOrd="0" presId="urn:microsoft.com/office/officeart/2005/8/layout/process1"/>
    <dgm:cxn modelId="{17295DB1-9897-42AB-A646-CD9B1C9BE850}" type="presOf" srcId="{7D703B0F-F101-4500-8AD4-FDFD0EF7BAD7}" destId="{23C83350-88A0-471E-AE6C-A1CC346C441E}" srcOrd="1" destOrd="0" presId="urn:microsoft.com/office/officeart/2005/8/layout/process1"/>
    <dgm:cxn modelId="{71AFD029-CC4C-428F-93CD-071618C0AC7F}" type="presParOf" srcId="{1659F031-53FD-4643-9277-3DA2B63FA19C}" destId="{44900A4D-8A34-486D-ACBE-630FBEA64A07}" srcOrd="0" destOrd="0" presId="urn:microsoft.com/office/officeart/2005/8/layout/process1"/>
    <dgm:cxn modelId="{F4F2CA02-6F19-4FDB-A5EC-A24D855167C6}" type="presParOf" srcId="{1659F031-53FD-4643-9277-3DA2B63FA19C}" destId="{932C11F2-330D-4C09-BEAE-786800C3DA75}" srcOrd="1" destOrd="0" presId="urn:microsoft.com/office/officeart/2005/8/layout/process1"/>
    <dgm:cxn modelId="{A6FC0536-5AC9-4429-B95C-B34755BF564A}" type="presParOf" srcId="{932C11F2-330D-4C09-BEAE-786800C3DA75}" destId="{A0C48DF6-1645-4B75-AA43-EB4E56A1741B}" srcOrd="0" destOrd="0" presId="urn:microsoft.com/office/officeart/2005/8/layout/process1"/>
    <dgm:cxn modelId="{09450F0E-7ED7-4ADA-8B52-ACFD0E4452B2}" type="presParOf" srcId="{1659F031-53FD-4643-9277-3DA2B63FA19C}" destId="{E1956F51-485B-43E1-A9DC-375C3593DB56}" srcOrd="2" destOrd="0" presId="urn:microsoft.com/office/officeart/2005/8/layout/process1"/>
    <dgm:cxn modelId="{C23DF9D5-E021-47AC-AD14-E8E1FFAF9D93}" type="presParOf" srcId="{1659F031-53FD-4643-9277-3DA2B63FA19C}" destId="{61A596D8-CE13-4D93-AB9A-F957DA975413}" srcOrd="3" destOrd="0" presId="urn:microsoft.com/office/officeart/2005/8/layout/process1"/>
    <dgm:cxn modelId="{9313A78C-21ED-4949-B07B-AFD64A2BFE08}" type="presParOf" srcId="{61A596D8-CE13-4D93-AB9A-F957DA975413}" destId="{E076818C-88B7-43A4-84C9-38E990408207}" srcOrd="0" destOrd="0" presId="urn:microsoft.com/office/officeart/2005/8/layout/process1"/>
    <dgm:cxn modelId="{31071D00-A0B4-4735-B064-BCE739701B9F}" type="presParOf" srcId="{1659F031-53FD-4643-9277-3DA2B63FA19C}" destId="{A6DB20E4-F9CA-4DD1-A16A-72AF0445FC39}" srcOrd="4" destOrd="0" presId="urn:microsoft.com/office/officeart/2005/8/layout/process1"/>
    <dgm:cxn modelId="{73E5767C-6FDD-47C2-8472-179B834415DD}" type="presParOf" srcId="{1659F031-53FD-4643-9277-3DA2B63FA19C}" destId="{FC5D174B-DB42-44A4-BDEE-8B70B28C4293}" srcOrd="5" destOrd="0" presId="urn:microsoft.com/office/officeart/2005/8/layout/process1"/>
    <dgm:cxn modelId="{76767088-D914-4C3E-AB74-27751A4A58C4}" type="presParOf" srcId="{FC5D174B-DB42-44A4-BDEE-8B70B28C4293}" destId="{AF835FCA-4DEA-48CA-BC1C-0AA9149B14F2}" srcOrd="0" destOrd="0" presId="urn:microsoft.com/office/officeart/2005/8/layout/process1"/>
    <dgm:cxn modelId="{4D694495-2D32-4FE1-99F2-D6B945D5D593}" type="presParOf" srcId="{1659F031-53FD-4643-9277-3DA2B63FA19C}" destId="{867822B5-ABF6-4547-A628-FA621D3B7CE9}" srcOrd="6" destOrd="0" presId="urn:microsoft.com/office/officeart/2005/8/layout/process1"/>
    <dgm:cxn modelId="{9779288C-3057-4730-8B89-50DB527B81BA}" type="presParOf" srcId="{1659F031-53FD-4643-9277-3DA2B63FA19C}" destId="{D6CD7068-3D2B-4D3B-AE03-845F0BA39F87}" srcOrd="7" destOrd="0" presId="urn:microsoft.com/office/officeart/2005/8/layout/process1"/>
    <dgm:cxn modelId="{70436ED6-48BD-4CC8-94AC-CC50A044B36D}" type="presParOf" srcId="{D6CD7068-3D2B-4D3B-AE03-845F0BA39F87}" destId="{23C83350-88A0-471E-AE6C-A1CC346C441E}" srcOrd="0" destOrd="0" presId="urn:microsoft.com/office/officeart/2005/8/layout/process1"/>
    <dgm:cxn modelId="{5099D311-0BD5-46BF-B4B9-A5663F7936DB}" type="presParOf" srcId="{1659F031-53FD-4643-9277-3DA2B63FA19C}" destId="{459AFD88-AABA-40AF-A703-42FA180168C6}" srcOrd="8" destOrd="0" presId="urn:microsoft.com/office/officeart/2005/8/layout/process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06273EE-5261-489C-B2D1-ED158DC1EB5C}" type="doc">
      <dgm:prSet loTypeId="urn:microsoft.com/office/officeart/2005/8/layout/venn1" loCatId="relationship" qsTypeId="urn:microsoft.com/office/officeart/2005/8/quickstyle/simple2" qsCatId="simple" csTypeId="urn:microsoft.com/office/officeart/2005/8/colors/colorful3" csCatId="colorful" phldr="1"/>
      <dgm:spPr/>
    </dgm:pt>
    <dgm:pt modelId="{583510F9-3622-426C-8A00-7E9B37729316}">
      <dgm:prSet phldrT="[Text]"/>
      <dgm:spPr/>
      <dgm:t>
        <a:bodyPr/>
        <a:lstStyle/>
        <a:p>
          <a:r>
            <a:rPr lang="en-US" dirty="0" smtClean="0"/>
            <a:t>Quantitative Indicators (number, % or ratio)  </a:t>
          </a:r>
          <a:endParaRPr lang="en-US" dirty="0"/>
        </a:p>
      </dgm:t>
    </dgm:pt>
    <dgm:pt modelId="{104DB16C-31E5-42C9-A29C-91B33A68448E}" type="parTrans" cxnId="{A088E932-DFDE-4BD2-838E-51DCABD36DB8}">
      <dgm:prSet/>
      <dgm:spPr/>
      <dgm:t>
        <a:bodyPr/>
        <a:lstStyle/>
        <a:p>
          <a:endParaRPr lang="en-US"/>
        </a:p>
      </dgm:t>
    </dgm:pt>
    <dgm:pt modelId="{CE5C54E2-0A6D-4899-BF9C-0657BE5DC2EF}" type="sibTrans" cxnId="{A088E932-DFDE-4BD2-838E-51DCABD36DB8}">
      <dgm:prSet/>
      <dgm:spPr/>
      <dgm:t>
        <a:bodyPr/>
        <a:lstStyle/>
        <a:p>
          <a:endParaRPr lang="en-US"/>
        </a:p>
      </dgm:t>
    </dgm:pt>
    <dgm:pt modelId="{7B8BF5D2-D693-4176-AF87-ED61CF1DF305}">
      <dgm:prSet phldrT="[Text]"/>
      <dgm:spPr/>
      <dgm:t>
        <a:bodyPr/>
        <a:lstStyle/>
        <a:p>
          <a:r>
            <a:rPr lang="en-US" dirty="0" smtClean="0"/>
            <a:t>Qualitative Indicators (reflect perceptions, opinions or level of satisfaction)</a:t>
          </a:r>
          <a:endParaRPr lang="en-US" dirty="0"/>
        </a:p>
      </dgm:t>
    </dgm:pt>
    <dgm:pt modelId="{22648C51-CF97-4E36-9A2A-72245587F760}" type="parTrans" cxnId="{7AB22278-2087-4DD4-82EB-67536D964935}">
      <dgm:prSet/>
      <dgm:spPr/>
      <dgm:t>
        <a:bodyPr/>
        <a:lstStyle/>
        <a:p>
          <a:endParaRPr lang="en-US"/>
        </a:p>
      </dgm:t>
    </dgm:pt>
    <dgm:pt modelId="{61482719-963F-4F31-ADA0-489A78A19D8E}" type="sibTrans" cxnId="{7AB22278-2087-4DD4-82EB-67536D964935}">
      <dgm:prSet/>
      <dgm:spPr/>
      <dgm:t>
        <a:bodyPr/>
        <a:lstStyle/>
        <a:p>
          <a:endParaRPr lang="en-US"/>
        </a:p>
      </dgm:t>
    </dgm:pt>
    <dgm:pt modelId="{0D35733D-0EA5-4CB2-BD2A-034457BD5C57}" type="pres">
      <dgm:prSet presAssocID="{F06273EE-5261-489C-B2D1-ED158DC1EB5C}" presName="compositeShape" presStyleCnt="0">
        <dgm:presLayoutVars>
          <dgm:chMax val="7"/>
          <dgm:dir/>
          <dgm:resizeHandles val="exact"/>
        </dgm:presLayoutVars>
      </dgm:prSet>
      <dgm:spPr/>
    </dgm:pt>
    <dgm:pt modelId="{8C5B4835-EA30-4BAA-B8CB-F44CC202A7DD}" type="pres">
      <dgm:prSet presAssocID="{583510F9-3622-426C-8A00-7E9B37729316}" presName="circ1" presStyleLbl="vennNode1" presStyleIdx="0" presStyleCnt="2"/>
      <dgm:spPr/>
      <dgm:t>
        <a:bodyPr/>
        <a:lstStyle/>
        <a:p>
          <a:endParaRPr lang="en-US"/>
        </a:p>
      </dgm:t>
    </dgm:pt>
    <dgm:pt modelId="{0A2CEB05-C103-455C-97BF-C7E4F2068D1E}" type="pres">
      <dgm:prSet presAssocID="{583510F9-3622-426C-8A00-7E9B37729316}" presName="circ1Tx" presStyleLbl="revTx" presStyleIdx="0" presStyleCnt="0">
        <dgm:presLayoutVars>
          <dgm:chMax val="0"/>
          <dgm:chPref val="0"/>
          <dgm:bulletEnabled val="1"/>
        </dgm:presLayoutVars>
      </dgm:prSet>
      <dgm:spPr/>
      <dgm:t>
        <a:bodyPr/>
        <a:lstStyle/>
        <a:p>
          <a:endParaRPr lang="en-US"/>
        </a:p>
      </dgm:t>
    </dgm:pt>
    <dgm:pt modelId="{83171ABF-48C7-47DB-8290-0435F6D11AAD}" type="pres">
      <dgm:prSet presAssocID="{7B8BF5D2-D693-4176-AF87-ED61CF1DF305}" presName="circ2" presStyleLbl="vennNode1" presStyleIdx="1" presStyleCnt="2"/>
      <dgm:spPr/>
      <dgm:t>
        <a:bodyPr/>
        <a:lstStyle/>
        <a:p>
          <a:endParaRPr lang="en-US"/>
        </a:p>
      </dgm:t>
    </dgm:pt>
    <dgm:pt modelId="{3986A5B1-4592-40AB-8DD1-7BCEA3192CB7}" type="pres">
      <dgm:prSet presAssocID="{7B8BF5D2-D693-4176-AF87-ED61CF1DF305}" presName="circ2Tx" presStyleLbl="revTx" presStyleIdx="0" presStyleCnt="0">
        <dgm:presLayoutVars>
          <dgm:chMax val="0"/>
          <dgm:chPref val="0"/>
          <dgm:bulletEnabled val="1"/>
        </dgm:presLayoutVars>
      </dgm:prSet>
      <dgm:spPr/>
      <dgm:t>
        <a:bodyPr/>
        <a:lstStyle/>
        <a:p>
          <a:endParaRPr lang="en-US"/>
        </a:p>
      </dgm:t>
    </dgm:pt>
  </dgm:ptLst>
  <dgm:cxnLst>
    <dgm:cxn modelId="{7E82ECC5-7AAE-4063-9B97-6D3D1AA53846}" type="presOf" srcId="{583510F9-3622-426C-8A00-7E9B37729316}" destId="{0A2CEB05-C103-455C-97BF-C7E4F2068D1E}" srcOrd="1" destOrd="0" presId="urn:microsoft.com/office/officeart/2005/8/layout/venn1"/>
    <dgm:cxn modelId="{A1F16D9C-4634-47DB-BAF5-F61F692D23E1}" type="presOf" srcId="{583510F9-3622-426C-8A00-7E9B37729316}" destId="{8C5B4835-EA30-4BAA-B8CB-F44CC202A7DD}" srcOrd="0" destOrd="0" presId="urn:microsoft.com/office/officeart/2005/8/layout/venn1"/>
    <dgm:cxn modelId="{7953B042-1D80-43BF-9EE3-DF68974178A5}" type="presOf" srcId="{7B8BF5D2-D693-4176-AF87-ED61CF1DF305}" destId="{83171ABF-48C7-47DB-8290-0435F6D11AAD}" srcOrd="0" destOrd="0" presId="urn:microsoft.com/office/officeart/2005/8/layout/venn1"/>
    <dgm:cxn modelId="{7AB22278-2087-4DD4-82EB-67536D964935}" srcId="{F06273EE-5261-489C-B2D1-ED158DC1EB5C}" destId="{7B8BF5D2-D693-4176-AF87-ED61CF1DF305}" srcOrd="1" destOrd="0" parTransId="{22648C51-CF97-4E36-9A2A-72245587F760}" sibTransId="{61482719-963F-4F31-ADA0-489A78A19D8E}"/>
    <dgm:cxn modelId="{A088E932-DFDE-4BD2-838E-51DCABD36DB8}" srcId="{F06273EE-5261-489C-B2D1-ED158DC1EB5C}" destId="{583510F9-3622-426C-8A00-7E9B37729316}" srcOrd="0" destOrd="0" parTransId="{104DB16C-31E5-42C9-A29C-91B33A68448E}" sibTransId="{CE5C54E2-0A6D-4899-BF9C-0657BE5DC2EF}"/>
    <dgm:cxn modelId="{F8117007-B007-40B9-8544-213E1A0F0FE2}" type="presOf" srcId="{7B8BF5D2-D693-4176-AF87-ED61CF1DF305}" destId="{3986A5B1-4592-40AB-8DD1-7BCEA3192CB7}" srcOrd="1" destOrd="0" presId="urn:microsoft.com/office/officeart/2005/8/layout/venn1"/>
    <dgm:cxn modelId="{E1F5E79A-7C9A-4CA9-896D-C3CD235A11C7}" type="presOf" srcId="{F06273EE-5261-489C-B2D1-ED158DC1EB5C}" destId="{0D35733D-0EA5-4CB2-BD2A-034457BD5C57}" srcOrd="0" destOrd="0" presId="urn:microsoft.com/office/officeart/2005/8/layout/venn1"/>
    <dgm:cxn modelId="{96EE2892-69B2-408A-9D44-FB4FD1423F93}" type="presParOf" srcId="{0D35733D-0EA5-4CB2-BD2A-034457BD5C57}" destId="{8C5B4835-EA30-4BAA-B8CB-F44CC202A7DD}" srcOrd="0" destOrd="0" presId="urn:microsoft.com/office/officeart/2005/8/layout/venn1"/>
    <dgm:cxn modelId="{EF6DD91E-3B99-4E49-B79F-7DEC15C5F87B}" type="presParOf" srcId="{0D35733D-0EA5-4CB2-BD2A-034457BD5C57}" destId="{0A2CEB05-C103-455C-97BF-C7E4F2068D1E}" srcOrd="1" destOrd="0" presId="urn:microsoft.com/office/officeart/2005/8/layout/venn1"/>
    <dgm:cxn modelId="{415CAF7D-9CDC-470E-913C-9C6E7676F9E5}" type="presParOf" srcId="{0D35733D-0EA5-4CB2-BD2A-034457BD5C57}" destId="{83171ABF-48C7-47DB-8290-0435F6D11AAD}" srcOrd="2" destOrd="0" presId="urn:microsoft.com/office/officeart/2005/8/layout/venn1"/>
    <dgm:cxn modelId="{A94D9433-6442-4BA6-A172-497E6209FDB6}" type="presParOf" srcId="{0D35733D-0EA5-4CB2-BD2A-034457BD5C57}" destId="{3986A5B1-4592-40AB-8DD1-7BCEA3192CB7}" srcOrd="3" destOrd="0" presId="urn:microsoft.com/office/officeart/2005/8/layout/ven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0C66543-99EC-4522-9C26-8CE30FA7660D}">
      <dsp:nvSpPr>
        <dsp:cNvPr id="0" name=""/>
        <dsp:cNvSpPr/>
      </dsp:nvSpPr>
      <dsp:spPr>
        <a:xfrm>
          <a:off x="5068428" y="1097110"/>
          <a:ext cx="371933" cy="943707"/>
        </a:xfrm>
        <a:custGeom>
          <a:avLst/>
          <a:gdLst/>
          <a:ahLst/>
          <a:cxnLst/>
          <a:rect l="0" t="0" r="0" b="0"/>
          <a:pathLst>
            <a:path>
              <a:moveTo>
                <a:pt x="371933" y="0"/>
              </a:moveTo>
              <a:lnTo>
                <a:pt x="371933" y="943707"/>
              </a:lnTo>
              <a:lnTo>
                <a:pt x="0" y="94370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78A443-7B05-4E8F-AC1C-6DB9B24B2F2F}">
      <dsp:nvSpPr>
        <dsp:cNvPr id="0" name=""/>
        <dsp:cNvSpPr/>
      </dsp:nvSpPr>
      <dsp:spPr>
        <a:xfrm>
          <a:off x="5440362" y="1097110"/>
          <a:ext cx="2647760" cy="2013173"/>
        </a:xfrm>
        <a:custGeom>
          <a:avLst/>
          <a:gdLst/>
          <a:ahLst/>
          <a:cxnLst/>
          <a:rect l="0" t="0" r="0" b="0"/>
          <a:pathLst>
            <a:path>
              <a:moveTo>
                <a:pt x="0" y="0"/>
              </a:moveTo>
              <a:lnTo>
                <a:pt x="0" y="1783408"/>
              </a:lnTo>
              <a:lnTo>
                <a:pt x="2647760" y="1783408"/>
              </a:lnTo>
              <a:lnTo>
                <a:pt x="2647760" y="201317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6FF6A9-8806-44F7-B8D0-45140D541FDF}">
      <dsp:nvSpPr>
        <dsp:cNvPr id="0" name=""/>
        <dsp:cNvSpPr/>
      </dsp:nvSpPr>
      <dsp:spPr>
        <a:xfrm>
          <a:off x="5394642" y="1097110"/>
          <a:ext cx="91440" cy="2013173"/>
        </a:xfrm>
        <a:custGeom>
          <a:avLst/>
          <a:gdLst/>
          <a:ahLst/>
          <a:cxnLst/>
          <a:rect l="0" t="0" r="0" b="0"/>
          <a:pathLst>
            <a:path>
              <a:moveTo>
                <a:pt x="45720" y="0"/>
              </a:moveTo>
              <a:lnTo>
                <a:pt x="45720" y="201317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8345EF8-0AB5-4D1A-9F46-F159E8AA93B5}">
      <dsp:nvSpPr>
        <dsp:cNvPr id="0" name=""/>
        <dsp:cNvSpPr/>
      </dsp:nvSpPr>
      <dsp:spPr>
        <a:xfrm>
          <a:off x="1917309" y="4204399"/>
          <a:ext cx="322851" cy="929954"/>
        </a:xfrm>
        <a:custGeom>
          <a:avLst/>
          <a:gdLst/>
          <a:ahLst/>
          <a:cxnLst/>
          <a:rect l="0" t="0" r="0" b="0"/>
          <a:pathLst>
            <a:path>
              <a:moveTo>
                <a:pt x="0" y="0"/>
              </a:moveTo>
              <a:lnTo>
                <a:pt x="0" y="929954"/>
              </a:lnTo>
              <a:lnTo>
                <a:pt x="322851" y="92995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E6B82A-B224-4D1A-BEC7-EB9A203084A7}">
      <dsp:nvSpPr>
        <dsp:cNvPr id="0" name=""/>
        <dsp:cNvSpPr/>
      </dsp:nvSpPr>
      <dsp:spPr>
        <a:xfrm>
          <a:off x="2792602" y="1097110"/>
          <a:ext cx="2647760" cy="2013173"/>
        </a:xfrm>
        <a:custGeom>
          <a:avLst/>
          <a:gdLst/>
          <a:ahLst/>
          <a:cxnLst/>
          <a:rect l="0" t="0" r="0" b="0"/>
          <a:pathLst>
            <a:path>
              <a:moveTo>
                <a:pt x="2647760" y="0"/>
              </a:moveTo>
              <a:lnTo>
                <a:pt x="2647760" y="1783408"/>
              </a:lnTo>
              <a:lnTo>
                <a:pt x="0" y="1783408"/>
              </a:lnTo>
              <a:lnTo>
                <a:pt x="0" y="201317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4AA9E0-18AA-440E-A7E1-315CB4E310F9}">
      <dsp:nvSpPr>
        <dsp:cNvPr id="0" name=""/>
        <dsp:cNvSpPr/>
      </dsp:nvSpPr>
      <dsp:spPr>
        <a:xfrm>
          <a:off x="4346246" y="2994"/>
          <a:ext cx="2188231" cy="109411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US" sz="3700" kern="1200" dirty="0" smtClean="0"/>
            <a:t>Portfolio</a:t>
          </a:r>
          <a:endParaRPr lang="en-US" sz="3700" kern="1200" dirty="0"/>
        </a:p>
      </dsp:txBody>
      <dsp:txXfrm>
        <a:off x="4346246" y="2994"/>
        <a:ext cx="2188231" cy="1094115"/>
      </dsp:txXfrm>
    </dsp:sp>
    <dsp:sp modelId="{F9219747-08FC-4E57-942A-46B554E695A5}">
      <dsp:nvSpPr>
        <dsp:cNvPr id="0" name=""/>
        <dsp:cNvSpPr/>
      </dsp:nvSpPr>
      <dsp:spPr>
        <a:xfrm>
          <a:off x="1698486" y="3110283"/>
          <a:ext cx="2188231" cy="109411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US" sz="3700" kern="1200" dirty="0" smtClean="0"/>
            <a:t>Project</a:t>
          </a:r>
          <a:endParaRPr lang="en-US" sz="3700" kern="1200" dirty="0"/>
        </a:p>
      </dsp:txBody>
      <dsp:txXfrm>
        <a:off x="1698486" y="3110283"/>
        <a:ext cx="2188231" cy="1094115"/>
      </dsp:txXfrm>
    </dsp:sp>
    <dsp:sp modelId="{85646510-C0A2-470A-A8A4-3207993C92B2}">
      <dsp:nvSpPr>
        <dsp:cNvPr id="0" name=""/>
        <dsp:cNvSpPr/>
      </dsp:nvSpPr>
      <dsp:spPr>
        <a:xfrm>
          <a:off x="2240161" y="4587295"/>
          <a:ext cx="2188231" cy="109411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US" sz="3700" kern="1200" dirty="0" smtClean="0"/>
            <a:t>Sub Project</a:t>
          </a:r>
          <a:endParaRPr lang="en-US" sz="3700" kern="1200" dirty="0"/>
        </a:p>
      </dsp:txBody>
      <dsp:txXfrm>
        <a:off x="2240161" y="4587295"/>
        <a:ext cx="2188231" cy="1094115"/>
      </dsp:txXfrm>
    </dsp:sp>
    <dsp:sp modelId="{D28793F6-7242-4E96-A367-92DB0808FE22}">
      <dsp:nvSpPr>
        <dsp:cNvPr id="0" name=""/>
        <dsp:cNvSpPr/>
      </dsp:nvSpPr>
      <dsp:spPr>
        <a:xfrm>
          <a:off x="4346246" y="3110283"/>
          <a:ext cx="2188231" cy="109411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US" sz="3700" kern="1200" dirty="0" smtClean="0"/>
            <a:t>Project</a:t>
          </a:r>
          <a:endParaRPr lang="en-US" sz="3700" kern="1200" dirty="0"/>
        </a:p>
      </dsp:txBody>
      <dsp:txXfrm>
        <a:off x="4346246" y="3110283"/>
        <a:ext cx="2188231" cy="1094115"/>
      </dsp:txXfrm>
    </dsp:sp>
    <dsp:sp modelId="{756162A4-0CA8-491E-A0D9-62B8012C652F}">
      <dsp:nvSpPr>
        <dsp:cNvPr id="0" name=""/>
        <dsp:cNvSpPr/>
      </dsp:nvSpPr>
      <dsp:spPr>
        <a:xfrm>
          <a:off x="6994007" y="3110283"/>
          <a:ext cx="2188231" cy="109411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US" sz="3700" kern="1200" dirty="0" smtClean="0"/>
            <a:t>Project</a:t>
          </a:r>
          <a:endParaRPr lang="en-US" sz="3700" kern="1200" dirty="0"/>
        </a:p>
      </dsp:txBody>
      <dsp:txXfrm>
        <a:off x="6994007" y="3110283"/>
        <a:ext cx="2188231" cy="1094115"/>
      </dsp:txXfrm>
    </dsp:sp>
    <dsp:sp modelId="{B3B18B74-251F-4814-8010-80ABFA5619C4}">
      <dsp:nvSpPr>
        <dsp:cNvPr id="0" name=""/>
        <dsp:cNvSpPr/>
      </dsp:nvSpPr>
      <dsp:spPr>
        <a:xfrm>
          <a:off x="2880197" y="1493759"/>
          <a:ext cx="2188231" cy="109411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US" sz="3700" kern="1200" dirty="0" smtClean="0"/>
            <a:t>Program</a:t>
          </a:r>
          <a:endParaRPr lang="en-US" sz="3700" kern="1200" dirty="0"/>
        </a:p>
      </dsp:txBody>
      <dsp:txXfrm>
        <a:off x="2880197" y="1493759"/>
        <a:ext cx="2188231" cy="109411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784B18D-1432-4BEC-98CA-49D1AA570007}">
      <dsp:nvSpPr>
        <dsp:cNvPr id="0" name=""/>
        <dsp:cNvSpPr/>
      </dsp:nvSpPr>
      <dsp:spPr>
        <a:xfrm>
          <a:off x="4563882" y="1343606"/>
          <a:ext cx="2112674" cy="707173"/>
        </a:xfrm>
        <a:custGeom>
          <a:avLst/>
          <a:gdLst/>
          <a:ahLst/>
          <a:cxnLst/>
          <a:rect l="0" t="0" r="0" b="0"/>
          <a:pathLst>
            <a:path>
              <a:moveTo>
                <a:pt x="0" y="0"/>
              </a:moveTo>
              <a:lnTo>
                <a:pt x="0" y="353849"/>
              </a:lnTo>
              <a:lnTo>
                <a:pt x="2112674" y="353849"/>
              </a:lnTo>
              <a:lnTo>
                <a:pt x="2112674" y="707173"/>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82990B4-D537-4F0A-A238-ACA16E2CEA5B}">
      <dsp:nvSpPr>
        <dsp:cNvPr id="0" name=""/>
        <dsp:cNvSpPr/>
      </dsp:nvSpPr>
      <dsp:spPr>
        <a:xfrm>
          <a:off x="2604920" y="1343606"/>
          <a:ext cx="1958961" cy="707173"/>
        </a:xfrm>
        <a:custGeom>
          <a:avLst/>
          <a:gdLst/>
          <a:ahLst/>
          <a:cxnLst/>
          <a:rect l="0" t="0" r="0" b="0"/>
          <a:pathLst>
            <a:path>
              <a:moveTo>
                <a:pt x="1958961" y="0"/>
              </a:moveTo>
              <a:lnTo>
                <a:pt x="1958961" y="353849"/>
              </a:lnTo>
              <a:lnTo>
                <a:pt x="0" y="353849"/>
              </a:lnTo>
              <a:lnTo>
                <a:pt x="0" y="707173"/>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705093-0685-484E-9889-0122538FA9AE}">
      <dsp:nvSpPr>
        <dsp:cNvPr id="0" name=""/>
        <dsp:cNvSpPr/>
      </dsp:nvSpPr>
      <dsp:spPr>
        <a:xfrm>
          <a:off x="3068145" y="0"/>
          <a:ext cx="2991475" cy="1343606"/>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dirty="0" smtClean="0">
              <a:solidFill>
                <a:schemeClr val="tx1"/>
              </a:solidFill>
            </a:rPr>
            <a:t>Origins of  RBM Method</a:t>
          </a:r>
          <a:endParaRPr lang="en-US" sz="2700" kern="1200" dirty="0">
            <a:solidFill>
              <a:schemeClr val="tx1"/>
            </a:solidFill>
          </a:endParaRPr>
        </a:p>
      </dsp:txBody>
      <dsp:txXfrm>
        <a:off x="3068145" y="0"/>
        <a:ext cx="2991475" cy="1343606"/>
      </dsp:txXfrm>
    </dsp:sp>
    <dsp:sp modelId="{22602ED9-1772-4BB6-ACC4-02AFC7FA0E65}">
      <dsp:nvSpPr>
        <dsp:cNvPr id="0" name=""/>
        <dsp:cNvSpPr/>
      </dsp:nvSpPr>
      <dsp:spPr>
        <a:xfrm>
          <a:off x="922426" y="2050779"/>
          <a:ext cx="3364988" cy="1682494"/>
        </a:xfrm>
        <a:prstGeom prst="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dirty="0" smtClean="0">
              <a:solidFill>
                <a:schemeClr val="tx1"/>
              </a:solidFill>
            </a:rPr>
            <a:t>Introduced as “management by objectives” by Peter </a:t>
          </a:r>
          <a:r>
            <a:rPr lang="en-US" sz="2700" kern="1200" dirty="0" err="1" smtClean="0">
              <a:solidFill>
                <a:schemeClr val="tx1"/>
              </a:solidFill>
            </a:rPr>
            <a:t>Drucker</a:t>
          </a:r>
          <a:r>
            <a:rPr lang="en-US" sz="2700" kern="1200" dirty="0" smtClean="0">
              <a:solidFill>
                <a:schemeClr val="tx1"/>
              </a:solidFill>
            </a:rPr>
            <a:t> (1954)</a:t>
          </a:r>
          <a:endParaRPr lang="en-US" sz="2700" kern="1200" dirty="0">
            <a:solidFill>
              <a:schemeClr val="tx1"/>
            </a:solidFill>
          </a:endParaRPr>
        </a:p>
      </dsp:txBody>
      <dsp:txXfrm>
        <a:off x="922426" y="2050779"/>
        <a:ext cx="3364988" cy="1682494"/>
      </dsp:txXfrm>
    </dsp:sp>
    <dsp:sp modelId="{4D429EBE-C0B0-4D60-99DC-D5F603BE8EEA}">
      <dsp:nvSpPr>
        <dsp:cNvPr id="0" name=""/>
        <dsp:cNvSpPr/>
      </dsp:nvSpPr>
      <dsp:spPr>
        <a:xfrm>
          <a:off x="4994062" y="2050779"/>
          <a:ext cx="3364988" cy="1682494"/>
        </a:xfrm>
        <a:prstGeom prst="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smtClean="0">
              <a:solidFill>
                <a:schemeClr val="tx1"/>
              </a:solidFill>
            </a:rPr>
            <a:t>Grew out of the Logical Framework Approach (LogFrame, LFA) by Practical Concepts Inc</a:t>
          </a:r>
          <a:endParaRPr lang="en-US" sz="2700" kern="1200" dirty="0">
            <a:solidFill>
              <a:schemeClr val="tx1"/>
            </a:solidFill>
          </a:endParaRPr>
        </a:p>
      </dsp:txBody>
      <dsp:txXfrm>
        <a:off x="4994062" y="2050779"/>
        <a:ext cx="3364988" cy="1682494"/>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B071AF5-1998-412D-ACE5-1A05FA3E0A3B}">
      <dsp:nvSpPr>
        <dsp:cNvPr id="0" name=""/>
        <dsp:cNvSpPr/>
      </dsp:nvSpPr>
      <dsp:spPr>
        <a:xfrm>
          <a:off x="2920588" y="398178"/>
          <a:ext cx="6170842" cy="6170842"/>
        </a:xfrm>
        <a:prstGeom prst="blockArc">
          <a:avLst>
            <a:gd name="adj1" fmla="val 13103748"/>
            <a:gd name="adj2" fmla="val 16438353"/>
            <a:gd name="adj3" fmla="val 3911"/>
          </a:avLst>
        </a:prstGeom>
        <a:solidFill>
          <a:schemeClr val="accent3">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341507C9-C844-4235-A16A-2D0D4D767CBB}">
      <dsp:nvSpPr>
        <dsp:cNvPr id="0" name=""/>
        <dsp:cNvSpPr/>
      </dsp:nvSpPr>
      <dsp:spPr>
        <a:xfrm>
          <a:off x="2537343" y="767402"/>
          <a:ext cx="6170842" cy="6170842"/>
        </a:xfrm>
        <a:prstGeom prst="blockArc">
          <a:avLst>
            <a:gd name="adj1" fmla="val 10091826"/>
            <a:gd name="adj2" fmla="val 13015549"/>
            <a:gd name="adj3" fmla="val 3911"/>
          </a:avLst>
        </a:prstGeom>
        <a:solidFill>
          <a:schemeClr val="accent2">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01D2126A-E18C-4486-9C9A-0AA84DD047A3}">
      <dsp:nvSpPr>
        <dsp:cNvPr id="0" name=""/>
        <dsp:cNvSpPr/>
      </dsp:nvSpPr>
      <dsp:spPr>
        <a:xfrm>
          <a:off x="2642190" y="969946"/>
          <a:ext cx="6170842" cy="6170842"/>
        </a:xfrm>
        <a:prstGeom prst="blockArc">
          <a:avLst>
            <a:gd name="adj1" fmla="val 6873461"/>
            <a:gd name="adj2" fmla="val 10087404"/>
            <a:gd name="adj3" fmla="val 3911"/>
          </a:avLst>
        </a:prstGeom>
        <a:solidFill>
          <a:schemeClr val="accent6">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D5568753-0C8A-4C5B-9700-9C81CB7719AF}">
      <dsp:nvSpPr>
        <dsp:cNvPr id="0" name=""/>
        <dsp:cNvSpPr/>
      </dsp:nvSpPr>
      <dsp:spPr>
        <a:xfrm>
          <a:off x="3453166" y="1340899"/>
          <a:ext cx="6170842" cy="6170842"/>
        </a:xfrm>
        <a:prstGeom prst="blockArc">
          <a:avLst>
            <a:gd name="adj1" fmla="val 3485095"/>
            <a:gd name="adj2" fmla="val 7184799"/>
            <a:gd name="adj3" fmla="val 3911"/>
          </a:avLst>
        </a:prstGeom>
        <a:solidFill>
          <a:schemeClr val="accent5">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FD72BE5A-AAC2-4686-889F-64D40FCFDA84}">
      <dsp:nvSpPr>
        <dsp:cNvPr id="0" name=""/>
        <dsp:cNvSpPr/>
      </dsp:nvSpPr>
      <dsp:spPr>
        <a:xfrm>
          <a:off x="4035825" y="1176807"/>
          <a:ext cx="6170842" cy="6170842"/>
        </a:xfrm>
        <a:prstGeom prst="blockArc">
          <a:avLst>
            <a:gd name="adj1" fmla="val 494465"/>
            <a:gd name="adj2" fmla="val 3637139"/>
            <a:gd name="adj3" fmla="val 3911"/>
          </a:avLst>
        </a:prstGeom>
        <a:solidFill>
          <a:schemeClr val="accent4">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9CAFE557-300F-4075-BA1E-71353277CF31}">
      <dsp:nvSpPr>
        <dsp:cNvPr id="0" name=""/>
        <dsp:cNvSpPr/>
      </dsp:nvSpPr>
      <dsp:spPr>
        <a:xfrm>
          <a:off x="4034762" y="516893"/>
          <a:ext cx="6170842" cy="6170842"/>
        </a:xfrm>
        <a:prstGeom prst="blockArc">
          <a:avLst>
            <a:gd name="adj1" fmla="val 19504644"/>
            <a:gd name="adj2" fmla="val 654212"/>
            <a:gd name="adj3" fmla="val 3911"/>
          </a:avLst>
        </a:prstGeom>
        <a:solidFill>
          <a:schemeClr val="accent3">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5272E43F-EE15-48D1-A680-A58FC67D99AF}">
      <dsp:nvSpPr>
        <dsp:cNvPr id="0" name=""/>
        <dsp:cNvSpPr/>
      </dsp:nvSpPr>
      <dsp:spPr>
        <a:xfrm>
          <a:off x="3881810" y="388375"/>
          <a:ext cx="6170842" cy="6170842"/>
        </a:xfrm>
        <a:prstGeom prst="blockArc">
          <a:avLst>
            <a:gd name="adj1" fmla="val 15834610"/>
            <a:gd name="adj2" fmla="val 19310470"/>
            <a:gd name="adj3" fmla="val 3911"/>
          </a:avLst>
        </a:prstGeom>
        <a:solidFill>
          <a:schemeClr val="accent2">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D46CE0BF-6A71-4714-831F-5456EF739D20}">
      <dsp:nvSpPr>
        <dsp:cNvPr id="0" name=""/>
        <dsp:cNvSpPr/>
      </dsp:nvSpPr>
      <dsp:spPr>
        <a:xfrm>
          <a:off x="4958596" y="2642039"/>
          <a:ext cx="2898044" cy="2394346"/>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8260" tIns="48260" rIns="48260" bIns="48260" numCol="1" spcCol="1270" anchor="ctr" anchorCtr="0">
          <a:noAutofit/>
        </a:bodyPr>
        <a:lstStyle/>
        <a:p>
          <a:pPr lvl="0" algn="ctr" defTabSz="1689100">
            <a:lnSpc>
              <a:spcPct val="90000"/>
            </a:lnSpc>
            <a:spcBef>
              <a:spcPct val="0"/>
            </a:spcBef>
            <a:spcAft>
              <a:spcPct val="35000"/>
            </a:spcAft>
          </a:pPr>
          <a:r>
            <a:rPr lang="en-US" sz="3800" kern="1200" dirty="0" smtClean="0">
              <a:solidFill>
                <a:schemeClr val="tx1"/>
              </a:solidFill>
            </a:rPr>
            <a:t>Managing for results</a:t>
          </a:r>
          <a:endParaRPr lang="en-US" sz="3800" kern="1200" dirty="0">
            <a:solidFill>
              <a:schemeClr val="tx1"/>
            </a:solidFill>
          </a:endParaRPr>
        </a:p>
      </dsp:txBody>
      <dsp:txXfrm>
        <a:off x="4958596" y="2642039"/>
        <a:ext cx="2898044" cy="2394346"/>
      </dsp:txXfrm>
    </dsp:sp>
    <dsp:sp modelId="{67A6FD7D-5078-4B62-9591-D9345D660678}">
      <dsp:nvSpPr>
        <dsp:cNvPr id="0" name=""/>
        <dsp:cNvSpPr/>
      </dsp:nvSpPr>
      <dsp:spPr>
        <a:xfrm>
          <a:off x="5124064" y="-23892"/>
          <a:ext cx="2567110" cy="1676042"/>
        </a:xfrm>
        <a:prstGeom prst="ellipse">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Committing to results</a:t>
          </a:r>
          <a:endParaRPr lang="en-US" sz="2100" kern="1200" dirty="0">
            <a:solidFill>
              <a:schemeClr val="tx1"/>
            </a:solidFill>
          </a:endParaRPr>
        </a:p>
      </dsp:txBody>
      <dsp:txXfrm>
        <a:off x="5124064" y="-23892"/>
        <a:ext cx="2567110" cy="1676042"/>
      </dsp:txXfrm>
    </dsp:sp>
    <dsp:sp modelId="{E199F479-D944-48DB-B9EC-14898E209583}">
      <dsp:nvSpPr>
        <dsp:cNvPr id="0" name=""/>
        <dsp:cNvSpPr/>
      </dsp:nvSpPr>
      <dsp:spPr>
        <a:xfrm>
          <a:off x="7907274" y="1115091"/>
          <a:ext cx="2399790" cy="1676042"/>
        </a:xfrm>
        <a:prstGeom prst="ellipse">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Defining Results </a:t>
          </a:r>
          <a:endParaRPr lang="en-US" sz="2100" kern="1200" dirty="0">
            <a:solidFill>
              <a:schemeClr val="tx1"/>
            </a:solidFill>
          </a:endParaRPr>
        </a:p>
      </dsp:txBody>
      <dsp:txXfrm>
        <a:off x="7907274" y="1115091"/>
        <a:ext cx="2399790" cy="1676042"/>
      </dsp:txXfrm>
    </dsp:sp>
    <dsp:sp modelId="{84325438-9B98-49C8-B507-A3F8CE078D68}">
      <dsp:nvSpPr>
        <dsp:cNvPr id="0" name=""/>
        <dsp:cNvSpPr/>
      </dsp:nvSpPr>
      <dsp:spPr>
        <a:xfrm>
          <a:off x="8310406" y="3370005"/>
          <a:ext cx="2573780" cy="1774174"/>
        </a:xfrm>
        <a:prstGeom prst="ellipse">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Choosing indicators and targets</a:t>
          </a:r>
          <a:endParaRPr lang="en-US" sz="2100" kern="1200" dirty="0">
            <a:solidFill>
              <a:schemeClr val="tx1"/>
            </a:solidFill>
          </a:endParaRPr>
        </a:p>
      </dsp:txBody>
      <dsp:txXfrm>
        <a:off x="8310406" y="3370005"/>
        <a:ext cx="2573780" cy="1774174"/>
      </dsp:txXfrm>
    </dsp:sp>
    <dsp:sp modelId="{6D0131D9-7ED4-4450-ADE9-5952DF420582}">
      <dsp:nvSpPr>
        <dsp:cNvPr id="0" name=""/>
        <dsp:cNvSpPr/>
      </dsp:nvSpPr>
      <dsp:spPr>
        <a:xfrm>
          <a:off x="6690545" y="5572380"/>
          <a:ext cx="2794113" cy="1774174"/>
        </a:xfrm>
        <a:prstGeom prst="ellipse">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Strategizing + Acting for results </a:t>
          </a:r>
          <a:endParaRPr lang="en-US" sz="2100" kern="1200" dirty="0">
            <a:solidFill>
              <a:schemeClr val="tx1"/>
            </a:solidFill>
          </a:endParaRPr>
        </a:p>
      </dsp:txBody>
      <dsp:txXfrm>
        <a:off x="6690545" y="5572380"/>
        <a:ext cx="2794113" cy="1774174"/>
      </dsp:txXfrm>
    </dsp:sp>
    <dsp:sp modelId="{FBC57F00-D243-43FE-B935-5336195C6EEC}">
      <dsp:nvSpPr>
        <dsp:cNvPr id="0" name=""/>
        <dsp:cNvSpPr/>
      </dsp:nvSpPr>
      <dsp:spPr>
        <a:xfrm>
          <a:off x="3649102" y="5680119"/>
          <a:ext cx="2676622" cy="1676042"/>
        </a:xfrm>
        <a:prstGeom prst="ellipse">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Monitoring indicators and targets</a:t>
          </a:r>
          <a:endParaRPr lang="en-US" sz="2100" kern="1200" dirty="0">
            <a:solidFill>
              <a:schemeClr val="tx1"/>
            </a:solidFill>
          </a:endParaRPr>
        </a:p>
      </dsp:txBody>
      <dsp:txXfrm>
        <a:off x="3649102" y="5680119"/>
        <a:ext cx="2676622" cy="1676042"/>
      </dsp:txXfrm>
    </dsp:sp>
    <dsp:sp modelId="{2167429E-7F76-4F36-A648-CD9D36226C9C}">
      <dsp:nvSpPr>
        <dsp:cNvPr id="0" name=""/>
        <dsp:cNvSpPr/>
      </dsp:nvSpPr>
      <dsp:spPr>
        <a:xfrm>
          <a:off x="1985399" y="3551250"/>
          <a:ext cx="2597882" cy="1676042"/>
        </a:xfrm>
        <a:prstGeom prst="ellipse">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Evaluating results </a:t>
          </a:r>
          <a:endParaRPr lang="en-US" sz="2100" kern="1200" dirty="0">
            <a:solidFill>
              <a:schemeClr val="tx1"/>
            </a:solidFill>
          </a:endParaRPr>
        </a:p>
      </dsp:txBody>
      <dsp:txXfrm>
        <a:off x="1985399" y="3551250"/>
        <a:ext cx="2597882" cy="1676042"/>
      </dsp:txXfrm>
    </dsp:sp>
    <dsp:sp modelId="{1B6D592D-D03D-4D02-A156-F533B3A5B0FB}">
      <dsp:nvSpPr>
        <dsp:cNvPr id="0" name=""/>
        <dsp:cNvSpPr/>
      </dsp:nvSpPr>
      <dsp:spPr>
        <a:xfrm>
          <a:off x="2631531" y="1115072"/>
          <a:ext cx="2391276" cy="1676042"/>
        </a:xfrm>
        <a:prstGeom prst="ellipse">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Reporting on results</a:t>
          </a:r>
          <a:endParaRPr lang="en-US" sz="2100" kern="1200" dirty="0">
            <a:solidFill>
              <a:schemeClr val="tx1"/>
            </a:solidFill>
          </a:endParaRPr>
        </a:p>
      </dsp:txBody>
      <dsp:txXfrm>
        <a:off x="2631531" y="1115072"/>
        <a:ext cx="2391276" cy="1676042"/>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3FE667C-E588-400A-A30B-DA35D3F4D889}">
      <dsp:nvSpPr>
        <dsp:cNvPr id="0" name=""/>
        <dsp:cNvSpPr/>
      </dsp:nvSpPr>
      <dsp:spPr>
        <a:xfrm rot="10800000">
          <a:off x="3661810" y="0"/>
          <a:ext cx="5120324" cy="5120324"/>
        </a:xfrm>
        <a:prstGeom prst="triangle">
          <a:avLst/>
        </a:prstGeom>
        <a:solidFill>
          <a:schemeClr val="accent4">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9FCCC4-AB9F-4505-9E22-2FBCA1E99FF1}">
      <dsp:nvSpPr>
        <dsp:cNvPr id="0" name=""/>
        <dsp:cNvSpPr/>
      </dsp:nvSpPr>
      <dsp:spPr>
        <a:xfrm>
          <a:off x="4440537" y="1"/>
          <a:ext cx="3754887" cy="1212076"/>
        </a:xfrm>
        <a:prstGeom prst="roundRect">
          <a:avLst/>
        </a:prstGeom>
        <a:solidFill>
          <a:schemeClr val="lt1">
            <a:alpha val="90000"/>
            <a:hueOff val="0"/>
            <a:satOff val="0"/>
            <a:lumOff val="0"/>
            <a:alphaOff val="0"/>
          </a:schemeClr>
        </a:solidFill>
        <a:ln w="25400" cap="flat" cmpd="sng" algn="ctr">
          <a:solidFill>
            <a:schemeClr val="accent4">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Impacts/Ultimate results</a:t>
          </a:r>
          <a:endParaRPr lang="en-US" sz="2300" kern="1200" dirty="0"/>
        </a:p>
      </dsp:txBody>
      <dsp:txXfrm>
        <a:off x="4440537" y="1"/>
        <a:ext cx="3754887" cy="1212076"/>
      </dsp:txXfrm>
    </dsp:sp>
    <dsp:sp modelId="{D208E99C-D125-4477-A68C-6C7F6FED2AD3}">
      <dsp:nvSpPr>
        <dsp:cNvPr id="0" name=""/>
        <dsp:cNvSpPr/>
      </dsp:nvSpPr>
      <dsp:spPr>
        <a:xfrm>
          <a:off x="4483205" y="1386750"/>
          <a:ext cx="3712220" cy="1212076"/>
        </a:xfrm>
        <a:prstGeom prst="roundRect">
          <a:avLst/>
        </a:prstGeom>
        <a:solidFill>
          <a:schemeClr val="lt1">
            <a:alpha val="90000"/>
            <a:hueOff val="0"/>
            <a:satOff val="0"/>
            <a:lumOff val="0"/>
            <a:alphaOff val="0"/>
          </a:schemeClr>
        </a:solidFill>
        <a:ln w="25400" cap="flat" cmpd="sng" algn="ctr">
          <a:solidFill>
            <a:schemeClr val="accent4">
              <a:alpha val="90000"/>
              <a:hueOff val="0"/>
              <a:satOff val="0"/>
              <a:lumOff val="0"/>
              <a:alphaOff val="-2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Outcomes/Intermediate Results</a:t>
          </a:r>
        </a:p>
      </dsp:txBody>
      <dsp:txXfrm>
        <a:off x="4483205" y="1386750"/>
        <a:ext cx="3712220" cy="1212076"/>
      </dsp:txXfrm>
    </dsp:sp>
    <dsp:sp modelId="{B5F806B6-0504-43FB-AE93-379FF171D237}">
      <dsp:nvSpPr>
        <dsp:cNvPr id="0" name=""/>
        <dsp:cNvSpPr/>
      </dsp:nvSpPr>
      <dsp:spPr>
        <a:xfrm>
          <a:off x="4547190" y="2773512"/>
          <a:ext cx="3669585" cy="1212076"/>
        </a:xfrm>
        <a:prstGeom prst="roundRect">
          <a:avLst/>
        </a:prstGeom>
        <a:solidFill>
          <a:schemeClr val="lt1">
            <a:alpha val="90000"/>
            <a:hueOff val="0"/>
            <a:satOff val="0"/>
            <a:lumOff val="0"/>
            <a:alphaOff val="0"/>
          </a:schemeClr>
        </a:solidFill>
        <a:ln w="25400" cap="flat" cmpd="sng" algn="ctr">
          <a:solidFill>
            <a:schemeClr val="accent4">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Outputs/Immediate Results </a:t>
          </a:r>
        </a:p>
        <a:p>
          <a:pPr lvl="0" algn="ctr" defTabSz="1022350">
            <a:lnSpc>
              <a:spcPct val="90000"/>
            </a:lnSpc>
            <a:spcBef>
              <a:spcPct val="0"/>
            </a:spcBef>
            <a:spcAft>
              <a:spcPct val="35000"/>
            </a:spcAft>
          </a:pPr>
          <a:r>
            <a:rPr lang="en-US" sz="2300" kern="1200" dirty="0" smtClean="0"/>
            <a:t>.</a:t>
          </a:r>
          <a:endParaRPr lang="en-US" sz="2300" kern="1200" dirty="0"/>
        </a:p>
      </dsp:txBody>
      <dsp:txXfrm>
        <a:off x="4547190" y="2773512"/>
        <a:ext cx="3669585" cy="1212076"/>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3FE667C-E588-400A-A30B-DA35D3F4D889}">
      <dsp:nvSpPr>
        <dsp:cNvPr id="0" name=""/>
        <dsp:cNvSpPr/>
      </dsp:nvSpPr>
      <dsp:spPr>
        <a:xfrm rot="10800000">
          <a:off x="4006649" y="0"/>
          <a:ext cx="6663350" cy="6663350"/>
        </a:xfrm>
        <a:prstGeom prst="triangle">
          <a:avLst/>
        </a:prstGeom>
        <a:solidFill>
          <a:schemeClr val="accent4">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9FCCC4-AB9F-4505-9E22-2FBCA1E99FF1}">
      <dsp:nvSpPr>
        <dsp:cNvPr id="0" name=""/>
        <dsp:cNvSpPr/>
      </dsp:nvSpPr>
      <dsp:spPr>
        <a:xfrm>
          <a:off x="5020048" y="1"/>
          <a:ext cx="4886434" cy="1577339"/>
        </a:xfrm>
        <a:prstGeom prst="roundRect">
          <a:avLst/>
        </a:prstGeom>
        <a:solidFill>
          <a:schemeClr val="lt1">
            <a:alpha val="90000"/>
            <a:hueOff val="0"/>
            <a:satOff val="0"/>
            <a:lumOff val="0"/>
            <a:alphaOff val="0"/>
          </a:schemeClr>
        </a:solidFill>
        <a:ln w="25400" cap="flat" cmpd="sng" algn="ctr">
          <a:solidFill>
            <a:schemeClr val="accent4">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Expected Impact: Rise in awareness of the potential of sustainable organic farming within Pakistani communities.</a:t>
          </a:r>
          <a:endParaRPr lang="en-US" sz="2300" kern="1200" dirty="0"/>
        </a:p>
      </dsp:txBody>
      <dsp:txXfrm>
        <a:off x="5020048" y="1"/>
        <a:ext cx="4886434" cy="1577339"/>
      </dsp:txXfrm>
    </dsp:sp>
    <dsp:sp modelId="{D208E99C-D125-4477-A68C-6C7F6FED2AD3}">
      <dsp:nvSpPr>
        <dsp:cNvPr id="0" name=""/>
        <dsp:cNvSpPr/>
      </dsp:nvSpPr>
      <dsp:spPr>
        <a:xfrm>
          <a:off x="5075574" y="1804652"/>
          <a:ext cx="4830908" cy="1577339"/>
        </a:xfrm>
        <a:prstGeom prst="roundRect">
          <a:avLst/>
        </a:prstGeom>
        <a:solidFill>
          <a:schemeClr val="lt1">
            <a:alpha val="90000"/>
            <a:hueOff val="0"/>
            <a:satOff val="0"/>
            <a:lumOff val="0"/>
            <a:alphaOff val="0"/>
          </a:schemeClr>
        </a:solidFill>
        <a:ln w="25400" cap="flat" cmpd="sng" algn="ctr">
          <a:solidFill>
            <a:schemeClr val="accent4">
              <a:alpha val="90000"/>
              <a:hueOff val="0"/>
              <a:satOff val="0"/>
              <a:lumOff val="0"/>
              <a:alphaOff val="-2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Outcome: Villagers apply new skills in growing vegetables</a:t>
          </a:r>
        </a:p>
      </dsp:txBody>
      <dsp:txXfrm>
        <a:off x="5075574" y="1804652"/>
        <a:ext cx="4830908" cy="1577339"/>
      </dsp:txXfrm>
    </dsp:sp>
    <dsp:sp modelId="{B5F806B6-0504-43FB-AE93-379FF171D237}">
      <dsp:nvSpPr>
        <dsp:cNvPr id="0" name=""/>
        <dsp:cNvSpPr/>
      </dsp:nvSpPr>
      <dsp:spPr>
        <a:xfrm>
          <a:off x="5158841" y="3609318"/>
          <a:ext cx="4775426" cy="1577339"/>
        </a:xfrm>
        <a:prstGeom prst="roundRect">
          <a:avLst/>
        </a:prstGeom>
        <a:solidFill>
          <a:schemeClr val="lt1">
            <a:alpha val="90000"/>
            <a:hueOff val="0"/>
            <a:satOff val="0"/>
            <a:lumOff val="0"/>
            <a:alphaOff val="0"/>
          </a:schemeClr>
        </a:solidFill>
        <a:ln w="25400" cap="flat" cmpd="sng" algn="ctr">
          <a:solidFill>
            <a:schemeClr val="accent4">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Output: trained villagers have new skills in growing vegetables</a:t>
          </a:r>
          <a:endParaRPr lang="en-US" sz="2300" kern="1200" dirty="0"/>
        </a:p>
      </dsp:txBody>
      <dsp:txXfrm>
        <a:off x="5158841" y="3609318"/>
        <a:ext cx="4775426" cy="1577339"/>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4900A4D-8A34-486D-ACBE-630FBEA64A07}">
      <dsp:nvSpPr>
        <dsp:cNvPr id="0" name=""/>
        <dsp:cNvSpPr/>
      </dsp:nvSpPr>
      <dsp:spPr>
        <a:xfrm>
          <a:off x="5574" y="2628829"/>
          <a:ext cx="1727964" cy="1036778"/>
        </a:xfrm>
        <a:prstGeom prst="roundRect">
          <a:avLst>
            <a:gd name="adj" fmla="val 100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solidFill>
            <a:schemeClr val="tx1"/>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Inputs </a:t>
          </a:r>
          <a:endParaRPr lang="en-US" sz="2700" kern="1200" dirty="0"/>
        </a:p>
      </dsp:txBody>
      <dsp:txXfrm>
        <a:off x="5574" y="2628829"/>
        <a:ext cx="1727964" cy="1036778"/>
      </dsp:txXfrm>
    </dsp:sp>
    <dsp:sp modelId="{932C11F2-330D-4C09-BEAE-786800C3DA75}">
      <dsp:nvSpPr>
        <dsp:cNvPr id="0" name=""/>
        <dsp:cNvSpPr/>
      </dsp:nvSpPr>
      <dsp:spPr>
        <a:xfrm>
          <a:off x="1906334" y="2932950"/>
          <a:ext cx="366328" cy="428535"/>
        </a:xfrm>
        <a:prstGeom prst="rightArrow">
          <a:avLst>
            <a:gd name="adj1" fmla="val 60000"/>
            <a:gd name="adj2" fmla="val 500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1906334" y="2932950"/>
        <a:ext cx="366328" cy="428535"/>
      </dsp:txXfrm>
    </dsp:sp>
    <dsp:sp modelId="{E1956F51-485B-43E1-A9DC-375C3593DB56}">
      <dsp:nvSpPr>
        <dsp:cNvPr id="0" name=""/>
        <dsp:cNvSpPr/>
      </dsp:nvSpPr>
      <dsp:spPr>
        <a:xfrm>
          <a:off x="2424724" y="2628829"/>
          <a:ext cx="1727964" cy="1036778"/>
        </a:xfrm>
        <a:prstGeom prst="roundRect">
          <a:avLst>
            <a:gd name="adj" fmla="val 10000"/>
          </a:avLst>
        </a:prstGeom>
        <a:gradFill rotWithShape="0">
          <a:gsLst>
            <a:gs pos="0">
              <a:schemeClr val="accent2">
                <a:hueOff val="1170380"/>
                <a:satOff val="-1460"/>
                <a:lumOff val="343"/>
                <a:alphaOff val="0"/>
                <a:tint val="50000"/>
                <a:satMod val="300000"/>
              </a:schemeClr>
            </a:gs>
            <a:gs pos="35000">
              <a:schemeClr val="accent2">
                <a:hueOff val="1170380"/>
                <a:satOff val="-1460"/>
                <a:lumOff val="343"/>
                <a:alphaOff val="0"/>
                <a:tint val="37000"/>
                <a:satMod val="300000"/>
              </a:schemeClr>
            </a:gs>
            <a:gs pos="100000">
              <a:schemeClr val="accent2">
                <a:hueOff val="1170380"/>
                <a:satOff val="-1460"/>
                <a:lumOff val="343"/>
                <a:alphaOff val="0"/>
                <a:tint val="15000"/>
                <a:satMod val="350000"/>
              </a:schemeClr>
            </a:gs>
          </a:gsLst>
          <a:lin ang="16200000" scaled="1"/>
        </a:gradFill>
        <a:ln>
          <a:solidFill>
            <a:schemeClr val="tx1"/>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Activities</a:t>
          </a:r>
          <a:endParaRPr lang="en-US" sz="2700" kern="1200" dirty="0"/>
        </a:p>
      </dsp:txBody>
      <dsp:txXfrm>
        <a:off x="2424724" y="2628829"/>
        <a:ext cx="1727964" cy="1036778"/>
      </dsp:txXfrm>
    </dsp:sp>
    <dsp:sp modelId="{61A596D8-CE13-4D93-AB9A-F957DA975413}">
      <dsp:nvSpPr>
        <dsp:cNvPr id="0" name=""/>
        <dsp:cNvSpPr/>
      </dsp:nvSpPr>
      <dsp:spPr>
        <a:xfrm>
          <a:off x="4325485" y="2932950"/>
          <a:ext cx="366328" cy="428535"/>
        </a:xfrm>
        <a:prstGeom prst="rightArrow">
          <a:avLst>
            <a:gd name="adj1" fmla="val 60000"/>
            <a:gd name="adj2" fmla="val 50000"/>
          </a:avLst>
        </a:prstGeom>
        <a:gradFill rotWithShape="0">
          <a:gsLst>
            <a:gs pos="0">
              <a:schemeClr val="accent2">
                <a:hueOff val="1560506"/>
                <a:satOff val="-1946"/>
                <a:lumOff val="458"/>
                <a:alphaOff val="0"/>
                <a:tint val="50000"/>
                <a:satMod val="300000"/>
              </a:schemeClr>
            </a:gs>
            <a:gs pos="35000">
              <a:schemeClr val="accent2">
                <a:hueOff val="1560506"/>
                <a:satOff val="-1946"/>
                <a:lumOff val="458"/>
                <a:alphaOff val="0"/>
                <a:tint val="37000"/>
                <a:satMod val="300000"/>
              </a:schemeClr>
            </a:gs>
            <a:gs pos="100000">
              <a:schemeClr val="accent2">
                <a:hueOff val="1560506"/>
                <a:satOff val="-1946"/>
                <a:lumOff val="458"/>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4325485" y="2932950"/>
        <a:ext cx="366328" cy="428535"/>
      </dsp:txXfrm>
    </dsp:sp>
    <dsp:sp modelId="{A6DB20E4-F9CA-4DD1-A16A-72AF0445FC39}">
      <dsp:nvSpPr>
        <dsp:cNvPr id="0" name=""/>
        <dsp:cNvSpPr/>
      </dsp:nvSpPr>
      <dsp:spPr>
        <a:xfrm>
          <a:off x="4843874" y="2628829"/>
          <a:ext cx="1727964" cy="1036778"/>
        </a:xfrm>
        <a:prstGeom prst="roundRect">
          <a:avLst>
            <a:gd name="adj" fmla="val 10000"/>
          </a:avLst>
        </a:prstGeom>
        <a:gradFill rotWithShape="0">
          <a:gsLst>
            <a:gs pos="0">
              <a:schemeClr val="accent2">
                <a:hueOff val="2340759"/>
                <a:satOff val="-2919"/>
                <a:lumOff val="686"/>
                <a:alphaOff val="0"/>
                <a:tint val="50000"/>
                <a:satMod val="300000"/>
              </a:schemeClr>
            </a:gs>
            <a:gs pos="35000">
              <a:schemeClr val="accent2">
                <a:hueOff val="2340759"/>
                <a:satOff val="-2919"/>
                <a:lumOff val="686"/>
                <a:alphaOff val="0"/>
                <a:tint val="37000"/>
                <a:satMod val="300000"/>
              </a:schemeClr>
            </a:gs>
            <a:gs pos="100000">
              <a:schemeClr val="accent2">
                <a:hueOff val="2340759"/>
                <a:satOff val="-2919"/>
                <a:lumOff val="686"/>
                <a:alphaOff val="0"/>
                <a:tint val="15000"/>
                <a:satMod val="350000"/>
              </a:schemeClr>
            </a:gs>
          </a:gsLst>
          <a:lin ang="16200000" scaled="1"/>
        </a:gradFill>
        <a:ln>
          <a:solidFill>
            <a:schemeClr val="tx1"/>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Outputs </a:t>
          </a:r>
          <a:endParaRPr lang="en-US" sz="2700" kern="1200" dirty="0"/>
        </a:p>
      </dsp:txBody>
      <dsp:txXfrm>
        <a:off x="4843874" y="2628829"/>
        <a:ext cx="1727964" cy="1036778"/>
      </dsp:txXfrm>
    </dsp:sp>
    <dsp:sp modelId="{FC5D174B-DB42-44A4-BDEE-8B70B28C4293}">
      <dsp:nvSpPr>
        <dsp:cNvPr id="0" name=""/>
        <dsp:cNvSpPr/>
      </dsp:nvSpPr>
      <dsp:spPr>
        <a:xfrm>
          <a:off x="6744635" y="2932950"/>
          <a:ext cx="366328" cy="428535"/>
        </a:xfrm>
        <a:prstGeom prst="rightArrow">
          <a:avLst>
            <a:gd name="adj1" fmla="val 60000"/>
            <a:gd name="adj2" fmla="val 50000"/>
          </a:avLst>
        </a:prstGeom>
        <a:gradFill rotWithShape="0">
          <a:gsLst>
            <a:gs pos="0">
              <a:schemeClr val="accent2">
                <a:hueOff val="3121013"/>
                <a:satOff val="-3893"/>
                <a:lumOff val="915"/>
                <a:alphaOff val="0"/>
                <a:tint val="50000"/>
                <a:satMod val="300000"/>
              </a:schemeClr>
            </a:gs>
            <a:gs pos="35000">
              <a:schemeClr val="accent2">
                <a:hueOff val="3121013"/>
                <a:satOff val="-3893"/>
                <a:lumOff val="915"/>
                <a:alphaOff val="0"/>
                <a:tint val="37000"/>
                <a:satMod val="300000"/>
              </a:schemeClr>
            </a:gs>
            <a:gs pos="100000">
              <a:schemeClr val="accent2">
                <a:hueOff val="3121013"/>
                <a:satOff val="-3893"/>
                <a:lumOff val="915"/>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6744635" y="2932950"/>
        <a:ext cx="366328" cy="428535"/>
      </dsp:txXfrm>
    </dsp:sp>
    <dsp:sp modelId="{867822B5-ABF6-4547-A628-FA621D3B7CE9}">
      <dsp:nvSpPr>
        <dsp:cNvPr id="0" name=""/>
        <dsp:cNvSpPr/>
      </dsp:nvSpPr>
      <dsp:spPr>
        <a:xfrm>
          <a:off x="7263024" y="2628829"/>
          <a:ext cx="1727964" cy="1036778"/>
        </a:xfrm>
        <a:prstGeom prst="roundRect">
          <a:avLst>
            <a:gd name="adj" fmla="val 10000"/>
          </a:avLst>
        </a:prstGeom>
        <a:gradFill rotWithShape="0">
          <a:gsLst>
            <a:gs pos="0">
              <a:schemeClr val="accent2">
                <a:hueOff val="3511139"/>
                <a:satOff val="-4379"/>
                <a:lumOff val="1030"/>
                <a:alphaOff val="0"/>
                <a:tint val="50000"/>
                <a:satMod val="300000"/>
              </a:schemeClr>
            </a:gs>
            <a:gs pos="35000">
              <a:schemeClr val="accent2">
                <a:hueOff val="3511139"/>
                <a:satOff val="-4379"/>
                <a:lumOff val="1030"/>
                <a:alphaOff val="0"/>
                <a:tint val="37000"/>
                <a:satMod val="300000"/>
              </a:schemeClr>
            </a:gs>
            <a:gs pos="100000">
              <a:schemeClr val="accent2">
                <a:hueOff val="3511139"/>
                <a:satOff val="-4379"/>
                <a:lumOff val="1030"/>
                <a:alphaOff val="0"/>
                <a:tint val="15000"/>
                <a:satMod val="350000"/>
              </a:schemeClr>
            </a:gs>
          </a:gsLst>
          <a:lin ang="16200000" scaled="1"/>
        </a:gradFill>
        <a:ln>
          <a:solidFill>
            <a:schemeClr val="tx1"/>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Outcomes</a:t>
          </a:r>
          <a:endParaRPr lang="en-US" sz="2700" kern="1200" dirty="0"/>
        </a:p>
      </dsp:txBody>
      <dsp:txXfrm>
        <a:off x="7263024" y="2628829"/>
        <a:ext cx="1727964" cy="1036778"/>
      </dsp:txXfrm>
    </dsp:sp>
    <dsp:sp modelId="{D6CD7068-3D2B-4D3B-AE03-845F0BA39F87}">
      <dsp:nvSpPr>
        <dsp:cNvPr id="0" name=""/>
        <dsp:cNvSpPr/>
      </dsp:nvSpPr>
      <dsp:spPr>
        <a:xfrm>
          <a:off x="9163785" y="2932950"/>
          <a:ext cx="366328" cy="428535"/>
        </a:xfrm>
        <a:prstGeom prst="rightArrow">
          <a:avLst>
            <a:gd name="adj1" fmla="val 60000"/>
            <a:gd name="adj2" fmla="val 50000"/>
          </a:avLst>
        </a:prstGeom>
        <a:gradFill rotWithShape="0">
          <a:gsLst>
            <a:gs pos="0">
              <a:schemeClr val="accent2">
                <a:hueOff val="4681519"/>
                <a:satOff val="-5839"/>
                <a:lumOff val="1373"/>
                <a:alphaOff val="0"/>
                <a:tint val="50000"/>
                <a:satMod val="300000"/>
              </a:schemeClr>
            </a:gs>
            <a:gs pos="35000">
              <a:schemeClr val="accent2">
                <a:hueOff val="4681519"/>
                <a:satOff val="-5839"/>
                <a:lumOff val="1373"/>
                <a:alphaOff val="0"/>
                <a:tint val="37000"/>
                <a:satMod val="300000"/>
              </a:schemeClr>
            </a:gs>
            <a:gs pos="100000">
              <a:schemeClr val="accent2">
                <a:hueOff val="4681519"/>
                <a:satOff val="-5839"/>
                <a:lumOff val="1373"/>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9163785" y="2932950"/>
        <a:ext cx="366328" cy="428535"/>
      </dsp:txXfrm>
    </dsp:sp>
    <dsp:sp modelId="{459AFD88-AABA-40AF-A703-42FA180168C6}">
      <dsp:nvSpPr>
        <dsp:cNvPr id="0" name=""/>
        <dsp:cNvSpPr/>
      </dsp:nvSpPr>
      <dsp:spPr>
        <a:xfrm>
          <a:off x="9682174" y="2628829"/>
          <a:ext cx="1727964" cy="1036778"/>
        </a:xfrm>
        <a:prstGeom prst="roundRect">
          <a:avLst>
            <a:gd name="adj" fmla="val 10000"/>
          </a:avLst>
        </a:prstGeom>
        <a:gradFill rotWithShape="0">
          <a:gsLst>
            <a:gs pos="0">
              <a:schemeClr val="accent2">
                <a:hueOff val="4681519"/>
                <a:satOff val="-5839"/>
                <a:lumOff val="1373"/>
                <a:alphaOff val="0"/>
                <a:tint val="50000"/>
                <a:satMod val="300000"/>
              </a:schemeClr>
            </a:gs>
            <a:gs pos="35000">
              <a:schemeClr val="accent2">
                <a:hueOff val="4681519"/>
                <a:satOff val="-5839"/>
                <a:lumOff val="1373"/>
                <a:alphaOff val="0"/>
                <a:tint val="37000"/>
                <a:satMod val="300000"/>
              </a:schemeClr>
            </a:gs>
            <a:gs pos="100000">
              <a:schemeClr val="accent2">
                <a:hueOff val="4681519"/>
                <a:satOff val="-5839"/>
                <a:lumOff val="1373"/>
                <a:alphaOff val="0"/>
                <a:tint val="15000"/>
                <a:satMod val="350000"/>
              </a:schemeClr>
            </a:gs>
          </a:gsLst>
          <a:lin ang="16200000" scaled="1"/>
        </a:gradFill>
        <a:ln>
          <a:solidFill>
            <a:schemeClr val="tx1"/>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Impact </a:t>
          </a:r>
          <a:endParaRPr lang="en-US" sz="2700" kern="1200" dirty="0"/>
        </a:p>
      </dsp:txBody>
      <dsp:txXfrm>
        <a:off x="9682174" y="2628829"/>
        <a:ext cx="1727964" cy="1036778"/>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C5B4835-EA30-4BAA-B8CB-F44CC202A7DD}">
      <dsp:nvSpPr>
        <dsp:cNvPr id="0" name=""/>
        <dsp:cNvSpPr/>
      </dsp:nvSpPr>
      <dsp:spPr>
        <a:xfrm>
          <a:off x="409979" y="16987"/>
          <a:ext cx="6211250" cy="6211250"/>
        </a:xfrm>
        <a:prstGeom prst="ellipse">
          <a:avLst/>
        </a:prstGeom>
        <a:solidFill>
          <a:schemeClr val="accent3">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133600">
            <a:lnSpc>
              <a:spcPct val="90000"/>
            </a:lnSpc>
            <a:spcBef>
              <a:spcPct val="0"/>
            </a:spcBef>
            <a:spcAft>
              <a:spcPct val="35000"/>
            </a:spcAft>
          </a:pPr>
          <a:r>
            <a:rPr lang="en-US" sz="4800" kern="1200" dirty="0" smtClean="0"/>
            <a:t>Quantitative Indicators (number, % or ratio)  </a:t>
          </a:r>
          <a:endParaRPr lang="en-US" sz="4800" kern="1200" dirty="0"/>
        </a:p>
      </dsp:txBody>
      <dsp:txXfrm>
        <a:off x="1277316" y="749427"/>
        <a:ext cx="3581261" cy="4746371"/>
      </dsp:txXfrm>
    </dsp:sp>
    <dsp:sp modelId="{83171ABF-48C7-47DB-8290-0435F6D11AAD}">
      <dsp:nvSpPr>
        <dsp:cNvPr id="0" name=""/>
        <dsp:cNvSpPr/>
      </dsp:nvSpPr>
      <dsp:spPr>
        <a:xfrm>
          <a:off x="4886557" y="16987"/>
          <a:ext cx="6211250" cy="6211250"/>
        </a:xfrm>
        <a:prstGeom prst="ellipse">
          <a:avLst/>
        </a:prstGeom>
        <a:solidFill>
          <a:schemeClr val="accent3">
            <a:alpha val="50000"/>
            <a:hueOff val="11250264"/>
            <a:satOff val="-16880"/>
            <a:lumOff val="-2745"/>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133600">
            <a:lnSpc>
              <a:spcPct val="90000"/>
            </a:lnSpc>
            <a:spcBef>
              <a:spcPct val="0"/>
            </a:spcBef>
            <a:spcAft>
              <a:spcPct val="35000"/>
            </a:spcAft>
          </a:pPr>
          <a:r>
            <a:rPr lang="en-US" sz="4800" kern="1200" dirty="0" smtClean="0"/>
            <a:t>Qualitative Indicators (reflect perceptions, opinions or level of satisfaction)</a:t>
          </a:r>
          <a:endParaRPr lang="en-US" sz="4800" kern="1200" dirty="0"/>
        </a:p>
      </dsp:txBody>
      <dsp:txXfrm>
        <a:off x="6649209" y="749427"/>
        <a:ext cx="3581261" cy="4746371"/>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2763" cy="466725"/>
          </a:xfrm>
          <a:prstGeom prst="rect">
            <a:avLst/>
          </a:prstGeom>
        </p:spPr>
        <p:txBody>
          <a:bodyPr vert="horz" lIns="91440" tIns="45720" rIns="91440" bIns="45720" rtlCol="0"/>
          <a:lstStyle>
            <a:lvl1pPr algn="l" defTabSz="1280160"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90975" y="0"/>
            <a:ext cx="3052763" cy="466725"/>
          </a:xfrm>
          <a:prstGeom prst="rect">
            <a:avLst/>
          </a:prstGeom>
        </p:spPr>
        <p:txBody>
          <a:bodyPr vert="horz" lIns="91440" tIns="45720" rIns="91440" bIns="45720" rtlCol="0"/>
          <a:lstStyle>
            <a:lvl1pPr algn="r" defTabSz="1280160" fontAlgn="auto">
              <a:spcBef>
                <a:spcPts val="0"/>
              </a:spcBef>
              <a:spcAft>
                <a:spcPts val="0"/>
              </a:spcAft>
              <a:defRPr sz="1200">
                <a:latin typeface="+mn-lt"/>
              </a:defRPr>
            </a:lvl1pPr>
          </a:lstStyle>
          <a:p>
            <a:pPr>
              <a:defRPr/>
            </a:pPr>
            <a:fld id="{B8D02923-296B-40BF-9F74-675EFCE781F8}" type="datetimeFigureOut">
              <a:rPr lang="en-US"/>
              <a:pPr>
                <a:defRPr/>
              </a:pPr>
              <a:t>11/12/2013</a:t>
            </a:fld>
            <a:endParaRPr lang="en-US"/>
          </a:p>
        </p:txBody>
      </p:sp>
      <p:sp>
        <p:nvSpPr>
          <p:cNvPr id="4" name="Slide Image Placeholder 3"/>
          <p:cNvSpPr>
            <a:spLocks noGrp="1" noRot="1" noChangeAspect="1"/>
          </p:cNvSpPr>
          <p:nvPr>
            <p:ph type="sldImg" idx="2"/>
          </p:nvPr>
        </p:nvSpPr>
        <p:spPr>
          <a:xfrm>
            <a:off x="1187450" y="701675"/>
            <a:ext cx="4670425" cy="3503613"/>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04850" y="4438650"/>
            <a:ext cx="5635625" cy="4205288"/>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77300"/>
            <a:ext cx="3052763" cy="466725"/>
          </a:xfrm>
          <a:prstGeom prst="rect">
            <a:avLst/>
          </a:prstGeom>
        </p:spPr>
        <p:txBody>
          <a:bodyPr vert="horz" lIns="91440" tIns="45720" rIns="91440" bIns="45720" rtlCol="0" anchor="b"/>
          <a:lstStyle>
            <a:lvl1pPr algn="l" defTabSz="1280160"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90975" y="8877300"/>
            <a:ext cx="3052763" cy="466725"/>
          </a:xfrm>
          <a:prstGeom prst="rect">
            <a:avLst/>
          </a:prstGeom>
        </p:spPr>
        <p:txBody>
          <a:bodyPr vert="horz" lIns="91440" tIns="45720" rIns="91440" bIns="45720" rtlCol="0" anchor="b"/>
          <a:lstStyle>
            <a:lvl1pPr algn="r" defTabSz="1280160" fontAlgn="auto">
              <a:spcBef>
                <a:spcPts val="0"/>
              </a:spcBef>
              <a:spcAft>
                <a:spcPts val="0"/>
              </a:spcAft>
              <a:defRPr sz="1200">
                <a:latin typeface="+mn-lt"/>
              </a:defRPr>
            </a:lvl1pPr>
          </a:lstStyle>
          <a:p>
            <a:pPr>
              <a:defRPr/>
            </a:pPr>
            <a:fld id="{6A7E19A2-9C58-47D3-B3BA-E8723D145FAC}"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solidFill>
            <a:srgbClr val="FFFFFF"/>
          </a:solidFill>
          <a:ln>
            <a:solidFill>
              <a:srgbClr val="000000"/>
            </a:solidFill>
            <a:miter lim="800000"/>
            <a:headEnd/>
            <a:tailEnd/>
          </a:ln>
        </p:spPr>
      </p:sp>
      <p:sp>
        <p:nvSpPr>
          <p:cNvPr id="20482" name="Notes Placeholder 2"/>
          <p:cNvSpPr>
            <a:spLocks noGrp="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en-US" smtClean="0"/>
          </a:p>
        </p:txBody>
      </p:sp>
      <p:sp>
        <p:nvSpPr>
          <p:cNvPr id="20483"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2CF2B1F0-922D-45C1-BEDD-46DEF6BA73F4}" type="slidenum">
              <a:rPr lang="de-DE" sz="1200"/>
              <a:pPr algn="r" defTabSz="936625"/>
              <a:t>2</a:t>
            </a:fld>
            <a:endParaRPr lang="de-DE"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txBox="1">
            <a:spLocks noGrp="1" noChangeArrowheads="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2FF50A8B-CC0C-46AD-9CD0-A5D2F4A5B980}" type="slidenum">
              <a:rPr lang="de-DE" sz="1200"/>
              <a:pPr algn="r" defTabSz="936625"/>
              <a:t>4</a:t>
            </a:fld>
            <a:endParaRPr lang="de-DE" sz="1200"/>
          </a:p>
        </p:txBody>
      </p:sp>
      <p:sp>
        <p:nvSpPr>
          <p:cNvPr id="23554"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23555" name="Rectangle 3"/>
          <p:cNvSpPr>
            <a:spLocks noGrp="1" noChangeArrowheads="1"/>
          </p:cNvSpPr>
          <p:nvPr>
            <p:ph type="body" idx="1"/>
          </p:nvPr>
        </p:nvSpPr>
        <p:spPr bwMode="auto">
          <a:noFill/>
          <a:ln>
            <a:solidFill>
              <a:srgbClr val="000000"/>
            </a:solidFill>
            <a:miter lim="800000"/>
            <a:headEnd/>
            <a:tailEnd/>
          </a:ln>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txBox="1">
            <a:spLocks noGrp="1" noChangeArrowheads="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1A9A20F9-43D3-4A95-87C5-710A82CD170D}" type="slidenum">
              <a:rPr lang="de-DE" sz="1200"/>
              <a:pPr algn="r" defTabSz="936625"/>
              <a:t>5</a:t>
            </a:fld>
            <a:endParaRPr lang="de-DE" sz="1200"/>
          </a:p>
        </p:txBody>
      </p:sp>
      <p:sp>
        <p:nvSpPr>
          <p:cNvPr id="25602"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25603" name="Rectangle 3"/>
          <p:cNvSpPr>
            <a:spLocks noGrp="1" noChangeArrowheads="1"/>
          </p:cNvSpPr>
          <p:nvPr>
            <p:ph type="body" idx="1"/>
          </p:nvPr>
        </p:nvSpPr>
        <p:spPr bwMode="auto">
          <a:noFill/>
          <a:ln>
            <a:solidFill>
              <a:srgbClr val="000000"/>
            </a:solidFill>
            <a:miter lim="800000"/>
            <a:headEnd/>
            <a:tailEnd/>
          </a:ln>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bwMode="auto">
          <a:xfrm>
            <a:off x="1195388" y="708025"/>
            <a:ext cx="4654550" cy="3490913"/>
          </a:xfrm>
          <a:solidFill>
            <a:srgbClr val="FFFFFF"/>
          </a:solidFill>
          <a:ln>
            <a:solidFill>
              <a:srgbClr val="000000"/>
            </a:solidFill>
            <a:miter lim="800000"/>
            <a:headEnd/>
            <a:tailEnd/>
          </a:ln>
        </p:spPr>
      </p:sp>
      <p:sp>
        <p:nvSpPr>
          <p:cNvPr id="27650" name="Rectangle 3"/>
          <p:cNvSpPr>
            <a:spLocks noGrp="1" noChangeArrowheads="1"/>
          </p:cNvSpPr>
          <p:nvPr>
            <p:ph type="body" idx="1"/>
          </p:nvPr>
        </p:nvSpPr>
        <p:spPr bwMode="auto">
          <a:xfrm>
            <a:off x="838200" y="4440238"/>
            <a:ext cx="5367338" cy="4232275"/>
          </a:xfrm>
          <a:solidFill>
            <a:srgbClr val="FFFFFF"/>
          </a:solidFill>
          <a:ln>
            <a:solidFill>
              <a:srgbClr val="000000"/>
            </a:solidFill>
            <a:miter lim="800000"/>
            <a:headEnd/>
            <a:tailEnd/>
          </a:ln>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solidFill>
            <a:srgbClr val="FFFFFF"/>
          </a:solidFill>
          <a:ln>
            <a:solidFill>
              <a:srgbClr val="000000"/>
            </a:solidFill>
            <a:miter lim="800000"/>
            <a:headEnd/>
            <a:tailEnd/>
          </a:ln>
        </p:spPr>
      </p:sp>
      <p:sp>
        <p:nvSpPr>
          <p:cNvPr id="38914" name="Notes Placeholder 2"/>
          <p:cNvSpPr>
            <a:spLocks noGrp="1"/>
          </p:cNvSpPr>
          <p:nvPr>
            <p:ph type="body" idx="1"/>
          </p:nvPr>
        </p:nvSpPr>
        <p:spPr bwMode="auto">
          <a:noFill/>
          <a:ln>
            <a:solidFill>
              <a:srgbClr val="000000"/>
            </a:solidFill>
            <a:miter lim="800000"/>
            <a:headEnd/>
            <a:tailEnd/>
          </a:ln>
        </p:spPr>
        <p:txBody>
          <a:bodyPr wrap="square" numCol="1" anchor="t" anchorCtr="0" compatLnSpc="1">
            <a:prstTxWarp prst="textNoShape">
              <a:avLst/>
            </a:prstTxWarp>
          </a:bodyPr>
          <a:lstStyle/>
          <a:p>
            <a:r>
              <a:rPr lang="de-DE" smtClean="0"/>
              <a:t>Slide: „.....“</a:t>
            </a:r>
          </a:p>
          <a:p>
            <a:endParaRPr lang="de-DE" smtClean="0"/>
          </a:p>
          <a:p>
            <a:r>
              <a:rPr lang="de-DE" smtClean="0"/>
              <a:t>There may be benefits in other areas (for e.g. political) also which are not reviewed here. </a:t>
            </a:r>
            <a:endParaRPr lang="en-US" smtClean="0"/>
          </a:p>
        </p:txBody>
      </p:sp>
      <p:sp>
        <p:nvSpPr>
          <p:cNvPr id="38915"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13BD5A2D-4020-4090-9852-BE1D4F0BF278}" type="slidenum">
              <a:rPr lang="de-DE" sz="1200"/>
              <a:pPr algn="r" defTabSz="936625"/>
              <a:t>8</a:t>
            </a:fld>
            <a:endParaRPr lang="de-DE"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bwMode="auto">
          <a:noFill/>
          <a:ln>
            <a:solidFill>
              <a:srgbClr val="000000"/>
            </a:solidFill>
            <a:miter lim="800000"/>
            <a:headEnd/>
            <a:tailEnd/>
          </a:ln>
        </p:spPr>
      </p:sp>
      <p:sp>
        <p:nvSpPr>
          <p:cNvPr id="43010" name="Notes Placeholder 2"/>
          <p:cNvSpPr>
            <a:spLocks noGrp="1"/>
          </p:cNvSpPr>
          <p:nvPr>
            <p:ph type="body" idx="1"/>
          </p:nvPr>
        </p:nvSpPr>
        <p:spPr bwMode="auto">
          <a:noFill/>
        </p:spPr>
        <p:txBody>
          <a:bodyPr wrap="square" lIns="93662" tIns="46831" rIns="93662" bIns="46831" numCol="1" anchor="t" anchorCtr="0" compatLnSpc="1">
            <a:prstTxWarp prst="textNoShape">
              <a:avLst/>
            </a:prstTxWarp>
          </a:bodyPr>
          <a:lstStyle/>
          <a:p>
            <a:pPr eaLnBrk="1" hangingPunct="1">
              <a:spcBef>
                <a:spcPct val="0"/>
              </a:spcBef>
            </a:pPr>
            <a:endParaRPr lang="en-US" smtClean="0"/>
          </a:p>
        </p:txBody>
      </p:sp>
      <p:sp>
        <p:nvSpPr>
          <p:cNvPr id="43011"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2578ECA1-C11F-473B-B778-FCD2E46A6C31}" type="slidenum">
              <a:rPr lang="en-US" sz="1200">
                <a:latin typeface="Calibri" pitchFamily="34" charset="0"/>
              </a:rPr>
              <a:pPr algn="r" defTabSz="936625"/>
              <a:t>9</a:t>
            </a:fld>
            <a:endParaRPr lang="en-US" sz="120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bwMode="auto">
          <a:noFill/>
          <a:ln>
            <a:solidFill>
              <a:srgbClr val="000000"/>
            </a:solidFill>
            <a:miter lim="800000"/>
            <a:headEnd/>
            <a:tailEnd/>
          </a:ln>
        </p:spPr>
      </p:sp>
      <p:sp>
        <p:nvSpPr>
          <p:cNvPr id="45058" name="Notes Placeholder 2"/>
          <p:cNvSpPr>
            <a:spLocks noGrp="1"/>
          </p:cNvSpPr>
          <p:nvPr>
            <p:ph type="body" idx="1"/>
          </p:nvPr>
        </p:nvSpPr>
        <p:spPr bwMode="auto">
          <a:noFill/>
        </p:spPr>
        <p:txBody>
          <a:bodyPr wrap="square" lIns="93662" tIns="46831" rIns="93662" bIns="46831" numCol="1" anchor="t" anchorCtr="0" compatLnSpc="1">
            <a:prstTxWarp prst="textNoShape">
              <a:avLst/>
            </a:prstTxWarp>
          </a:bodyPr>
          <a:lstStyle/>
          <a:p>
            <a:pPr eaLnBrk="1" hangingPunct="1">
              <a:spcBef>
                <a:spcPct val="0"/>
              </a:spcBef>
            </a:pPr>
            <a:r>
              <a:rPr lang="en-US" smtClean="0"/>
              <a:t>Same was true for Management by Objectives and zero- based budgeting in the 1970s ,  Total Quality Management (TQM) in the 1980’s and RBM a decade later. </a:t>
            </a:r>
          </a:p>
          <a:p>
            <a:pPr eaLnBrk="1" hangingPunct="1">
              <a:spcBef>
                <a:spcPct val="0"/>
              </a:spcBef>
            </a:pPr>
            <a:r>
              <a:rPr lang="en-US" smtClean="0"/>
              <a:t>The term “capacity” refers to the abilities, skills, understandings, attitudes, values, relationships, knowledge, conditions and behaviors that enable organizations, groups and individuals in a society to generate benefits and achieve their objectives over time. Capacity also reflects the abilities of these actors to meet the needs and demands of the stakeholders for whom they were established or to whom they are accountable. These attributes cover formal, technical and organizational abilities and structures and also the more human, personal characteristics that allow people to make progress.</a:t>
            </a:r>
          </a:p>
          <a:p>
            <a:pPr eaLnBrk="1" hangingPunct="1">
              <a:spcBef>
                <a:spcPct val="0"/>
              </a:spcBef>
            </a:pPr>
            <a:r>
              <a:rPr lang="en-US" smtClean="0"/>
              <a:t>Accountability can be defined as the right to be involved in all phases and levels of the performance management cycle of an entity (Murtaza 2011, p.4)</a:t>
            </a:r>
          </a:p>
          <a:p>
            <a:pPr eaLnBrk="1" hangingPunct="1">
              <a:spcBef>
                <a:spcPct val="0"/>
              </a:spcBef>
            </a:pPr>
            <a:r>
              <a:rPr lang="en-US" smtClean="0"/>
              <a:t>Accountability  can also be defined as “the obligation to demonstrate and take responsibility for performance in light of agreed expectations” (Treasury Board, 2001a:33). Accountability is more than accountability for results. It also includes concern for other dimensions of accountability such as cost-effectiveness, prudence and compliance (Lavergne 2002, p.4)</a:t>
            </a:r>
          </a:p>
          <a:p>
            <a:pPr eaLnBrk="1" hangingPunct="1">
              <a:spcBef>
                <a:spcPct val="0"/>
              </a:spcBef>
            </a:pPr>
            <a:endParaRPr lang="en-US" smtClean="0"/>
          </a:p>
          <a:p>
            <a:pPr eaLnBrk="1" hangingPunct="1">
              <a:spcBef>
                <a:spcPct val="0"/>
              </a:spcBef>
            </a:pPr>
            <a:endParaRPr lang="en-US" smtClean="0"/>
          </a:p>
        </p:txBody>
      </p:sp>
      <p:sp>
        <p:nvSpPr>
          <p:cNvPr id="45059"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1AEC9EE3-21D1-4C9D-B4F6-B95B9E7B91F2}" type="slidenum">
              <a:rPr lang="en-US" sz="1200">
                <a:latin typeface="Calibri" pitchFamily="34" charset="0"/>
              </a:rPr>
              <a:pPr algn="r" defTabSz="936625"/>
              <a:t>10</a:t>
            </a:fld>
            <a:endParaRPr lang="en-US" sz="120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wrap="square" lIns="93662" tIns="46831" rIns="93662" bIns="46831" numCol="1" anchor="t" anchorCtr="0" compatLnSpc="1">
            <a:prstTxWarp prst="textNoShape">
              <a:avLst/>
            </a:prstTxWarp>
          </a:bodyPr>
          <a:lstStyle/>
          <a:p>
            <a:pPr eaLnBrk="1" hangingPunct="1">
              <a:spcBef>
                <a:spcPct val="0"/>
              </a:spcBef>
            </a:pPr>
            <a:r>
              <a:rPr lang="en-US" smtClean="0"/>
              <a:t>Management by objectives was mentioned by Peter Drucker in his book “ The Practice of Management”. It would further be developed by George O Odorne in his book Management by Objectives. It was a departure from the “bureaucracy model”  of Weber.</a:t>
            </a:r>
          </a:p>
          <a:p>
            <a:pPr eaLnBrk="1" hangingPunct="1">
              <a:spcBef>
                <a:spcPct val="0"/>
              </a:spcBef>
            </a:pPr>
            <a:r>
              <a:rPr lang="en-US" smtClean="0"/>
              <a:t>Practical Concepts Inc was an American firm that designed the Logframe for USAID. </a:t>
            </a:r>
          </a:p>
        </p:txBody>
      </p:sp>
      <p:sp>
        <p:nvSpPr>
          <p:cNvPr id="47107"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4CDF4709-37B0-4911-A53B-30BB9B7AA0EE}" type="slidenum">
              <a:rPr lang="en-US" sz="1200">
                <a:latin typeface="Calibri" pitchFamily="34" charset="0"/>
              </a:rPr>
              <a:pPr algn="r" defTabSz="936625"/>
              <a:t>11</a:t>
            </a:fld>
            <a:endParaRPr lang="en-US" sz="120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noFill/>
        </p:spPr>
        <p:txBody>
          <a:bodyPr wrap="square" lIns="93662" tIns="46831" rIns="93662" bIns="46831" numCol="1" anchor="t" anchorCtr="0" compatLnSpc="1">
            <a:prstTxWarp prst="textNoShape">
              <a:avLst/>
            </a:prstTxWarp>
          </a:bodyPr>
          <a:lstStyle/>
          <a:p>
            <a:pPr eaLnBrk="1" hangingPunct="1">
              <a:spcBef>
                <a:spcPct val="0"/>
              </a:spcBef>
            </a:pPr>
            <a:endParaRPr lang="en-US" smtClean="0"/>
          </a:p>
        </p:txBody>
      </p:sp>
      <p:sp>
        <p:nvSpPr>
          <p:cNvPr id="49155"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E8D5F20D-8E02-4713-8E07-D6B6652B3945}" type="slidenum">
              <a:rPr lang="en-US" sz="1200">
                <a:latin typeface="Calibri" pitchFamily="34" charset="0"/>
              </a:rPr>
              <a:pPr algn="r" defTabSz="936625"/>
              <a:t>12</a:t>
            </a:fld>
            <a:endParaRPr lang="en-US" sz="1200">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bwMode="auto">
          <a:noFill/>
          <a:ln>
            <a:solidFill>
              <a:srgbClr val="000000"/>
            </a:solidFill>
            <a:miter lim="800000"/>
            <a:headEnd/>
            <a:tailEnd/>
          </a:ln>
        </p:spPr>
      </p:sp>
      <p:sp>
        <p:nvSpPr>
          <p:cNvPr id="51202" name="Notes Placeholder 2"/>
          <p:cNvSpPr>
            <a:spLocks noGrp="1"/>
          </p:cNvSpPr>
          <p:nvPr>
            <p:ph type="body" idx="1"/>
          </p:nvPr>
        </p:nvSpPr>
        <p:spPr bwMode="auto">
          <a:noFill/>
        </p:spPr>
        <p:txBody>
          <a:bodyPr wrap="square" lIns="93662" tIns="46831" rIns="93662" bIns="46831" numCol="1" anchor="t" anchorCtr="0" compatLnSpc="1">
            <a:prstTxWarp prst="textNoShape">
              <a:avLst/>
            </a:prstTxWarp>
          </a:bodyPr>
          <a:lstStyle/>
          <a:p>
            <a:pPr eaLnBrk="1" hangingPunct="1">
              <a:spcBef>
                <a:spcPct val="0"/>
              </a:spcBef>
            </a:pPr>
            <a:endParaRPr lang="en-US" smtClean="0"/>
          </a:p>
        </p:txBody>
      </p:sp>
      <p:sp>
        <p:nvSpPr>
          <p:cNvPr id="51203"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1FECF5F7-E027-4FAF-970A-6054AAC99EA6}" type="slidenum">
              <a:rPr lang="en-US" sz="1200">
                <a:latin typeface="Calibri" pitchFamily="34" charset="0"/>
              </a:rPr>
              <a:pPr algn="r" defTabSz="936625"/>
              <a:t>13</a:t>
            </a:fld>
            <a:endParaRPr lang="en-US" sz="1200">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bwMode="auto">
          <a:noFill/>
        </p:spPr>
        <p:txBody>
          <a:bodyPr wrap="square" lIns="93662" tIns="46831" rIns="93662" bIns="46831" numCol="1" anchor="t" anchorCtr="0" compatLnSpc="1">
            <a:prstTxWarp prst="textNoShape">
              <a:avLst/>
            </a:prstTxWarp>
          </a:bodyPr>
          <a:lstStyle/>
          <a:p>
            <a:pPr eaLnBrk="1" hangingPunct="1">
              <a:spcBef>
                <a:spcPct val="0"/>
              </a:spcBef>
            </a:pPr>
            <a:endParaRPr lang="en-US" smtClean="0"/>
          </a:p>
        </p:txBody>
      </p:sp>
      <p:sp>
        <p:nvSpPr>
          <p:cNvPr id="53251"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7D0B392B-C2AC-4827-8771-F03C19CBDF30}" type="slidenum">
              <a:rPr lang="en-US" sz="1200">
                <a:latin typeface="Calibri" pitchFamily="34" charset="0"/>
              </a:rPr>
              <a:pPr algn="r" defTabSz="936625"/>
              <a:t>14</a:t>
            </a:fld>
            <a:endParaRPr lang="en-US" sz="1200">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wrap="square" lIns="93662" tIns="46831" rIns="93662" bIns="46831" numCol="1" anchor="t" anchorCtr="0" compatLnSpc="1">
            <a:prstTxWarp prst="textNoShape">
              <a:avLst/>
            </a:prstTxWarp>
          </a:bodyPr>
          <a:lstStyle/>
          <a:p>
            <a:pPr eaLnBrk="1" hangingPunct="1">
              <a:spcBef>
                <a:spcPct val="0"/>
              </a:spcBef>
            </a:pPr>
            <a:r>
              <a:rPr lang="en-US" smtClean="0"/>
              <a:t>Outputs/Immediate results are the immediate, tangible and visible consequences of the activity and actions of the project/program.  Time frame is over one or two years (short term)</a:t>
            </a:r>
          </a:p>
          <a:p>
            <a:pPr eaLnBrk="1" hangingPunct="1">
              <a:spcBef>
                <a:spcPct val="0"/>
              </a:spcBef>
            </a:pPr>
            <a:r>
              <a:rPr lang="en-US" smtClean="0"/>
              <a:t>Outcomes/ intermediate results :. Outcomes are the cumulative product of immediate results; they are the unleashing of potential.  Outcomes usually take place in families, organizations and communities that are influenced by the project. </a:t>
            </a:r>
          </a:p>
          <a:p>
            <a:pPr eaLnBrk="1" hangingPunct="1">
              <a:spcBef>
                <a:spcPct val="0"/>
              </a:spcBef>
            </a:pPr>
            <a:r>
              <a:rPr lang="en-US" smtClean="0"/>
              <a:t>Time frame : over three to five years (medium term)</a:t>
            </a:r>
          </a:p>
          <a:p>
            <a:pPr eaLnBrk="1" hangingPunct="1">
              <a:spcBef>
                <a:spcPct val="0"/>
              </a:spcBef>
            </a:pPr>
            <a:r>
              <a:rPr lang="en-US" smtClean="0"/>
              <a:t>Ultimate results/Impacts: they are the cumulative effects of outcomes. These usually describe 'big picture' changes that your project is working towards, but which you alone cannot bring about. Impacts illustrate the underlying goal of your work; they answer why your work is important. The ideal impact: a. Inspires people toward a certain future b. allows your project to demonstrate a contribution in the future with some kind of social, economic or environmental change.</a:t>
            </a:r>
          </a:p>
          <a:p>
            <a:pPr eaLnBrk="1" hangingPunct="1">
              <a:spcBef>
                <a:spcPct val="0"/>
              </a:spcBef>
            </a:pPr>
            <a:r>
              <a:rPr lang="en-US" smtClean="0"/>
              <a:t>Time frame: long term (5 to 10 years or more)</a:t>
            </a:r>
          </a:p>
        </p:txBody>
      </p:sp>
      <p:sp>
        <p:nvSpPr>
          <p:cNvPr id="55299"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8377FCCA-72D9-4F50-97BD-660F8AA42CEF}" type="slidenum">
              <a:rPr lang="en-US" sz="1200">
                <a:latin typeface="Calibri" pitchFamily="34" charset="0"/>
              </a:rPr>
              <a:pPr algn="r" defTabSz="936625"/>
              <a:t>15</a:t>
            </a:fld>
            <a:endParaRPr lang="en-US" sz="1200">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bwMode="auto">
          <a:noFill/>
          <a:ln>
            <a:solidFill>
              <a:srgbClr val="000000"/>
            </a:solidFill>
            <a:miter lim="800000"/>
            <a:headEnd/>
            <a:tailEnd/>
          </a:ln>
        </p:spPr>
      </p:sp>
      <p:sp>
        <p:nvSpPr>
          <p:cNvPr id="57346" name="Notes Placeholder 2"/>
          <p:cNvSpPr>
            <a:spLocks noGrp="1"/>
          </p:cNvSpPr>
          <p:nvPr>
            <p:ph type="body" idx="1"/>
          </p:nvPr>
        </p:nvSpPr>
        <p:spPr bwMode="auto">
          <a:noFill/>
        </p:spPr>
        <p:txBody>
          <a:bodyPr wrap="square" lIns="93662" tIns="46831" rIns="93662" bIns="46831" numCol="1" anchor="t" anchorCtr="0" compatLnSpc="1">
            <a:prstTxWarp prst="textNoShape">
              <a:avLst/>
            </a:prstTxWarp>
          </a:bodyPr>
          <a:lstStyle/>
          <a:p>
            <a:pPr eaLnBrk="1" hangingPunct="1">
              <a:spcBef>
                <a:spcPct val="0"/>
              </a:spcBef>
            </a:pPr>
            <a:endParaRPr lang="en-US" smtClean="0"/>
          </a:p>
        </p:txBody>
      </p:sp>
      <p:sp>
        <p:nvSpPr>
          <p:cNvPr id="57347"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94673990-FA2F-46AA-8569-005307A1D9AE}" type="slidenum">
              <a:rPr lang="en-US" sz="1200">
                <a:latin typeface="Calibri" pitchFamily="34" charset="0"/>
              </a:rPr>
              <a:pPr algn="r" defTabSz="936625"/>
              <a:t>16</a:t>
            </a:fld>
            <a:endParaRPr lang="en-US" sz="1200">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noTextEdit="1"/>
          </p:cNvSpPr>
          <p:nvPr>
            <p:ph type="sldImg"/>
          </p:nvPr>
        </p:nvSpPr>
        <p:spPr bwMode="auto">
          <a:noFill/>
          <a:ln>
            <a:solidFill>
              <a:srgbClr val="000000"/>
            </a:solidFill>
            <a:miter lim="800000"/>
            <a:headEnd/>
            <a:tailEnd/>
          </a:ln>
        </p:spPr>
      </p:sp>
      <p:sp>
        <p:nvSpPr>
          <p:cNvPr id="59394" name="Notes Placeholder 2"/>
          <p:cNvSpPr>
            <a:spLocks noGrp="1"/>
          </p:cNvSpPr>
          <p:nvPr>
            <p:ph type="body" idx="1"/>
          </p:nvPr>
        </p:nvSpPr>
        <p:spPr bwMode="auto">
          <a:noFill/>
        </p:spPr>
        <p:txBody>
          <a:bodyPr wrap="square" lIns="93662" tIns="46831" rIns="93662" bIns="46831" numCol="1" anchor="t" anchorCtr="0" compatLnSpc="1">
            <a:prstTxWarp prst="textNoShape">
              <a:avLst/>
            </a:prstTxWarp>
          </a:bodyPr>
          <a:lstStyle/>
          <a:p>
            <a:pPr eaLnBrk="1" hangingPunct="1">
              <a:spcBef>
                <a:spcPct val="0"/>
              </a:spcBef>
            </a:pPr>
            <a:endParaRPr lang="en-US" smtClean="0"/>
          </a:p>
        </p:txBody>
      </p:sp>
      <p:sp>
        <p:nvSpPr>
          <p:cNvPr id="59395"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B35E3EEA-2E98-4EDF-9A3E-DE8F1D4D270C}" type="slidenum">
              <a:rPr lang="en-US" sz="1200">
                <a:latin typeface="Calibri" pitchFamily="34" charset="0"/>
              </a:rPr>
              <a:pPr algn="r" defTabSz="936625"/>
              <a:t>17</a:t>
            </a:fld>
            <a:endParaRPr lang="en-US" sz="1200">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bwMode="auto">
          <a:noFill/>
          <a:ln>
            <a:solidFill>
              <a:srgbClr val="000000"/>
            </a:solidFill>
            <a:miter lim="800000"/>
            <a:headEnd/>
            <a:tailEnd/>
          </a:ln>
        </p:spPr>
      </p:sp>
      <p:sp>
        <p:nvSpPr>
          <p:cNvPr id="61442" name="Notes Placeholder 2"/>
          <p:cNvSpPr>
            <a:spLocks noGrp="1"/>
          </p:cNvSpPr>
          <p:nvPr>
            <p:ph type="body" idx="1"/>
          </p:nvPr>
        </p:nvSpPr>
        <p:spPr bwMode="auto">
          <a:noFill/>
        </p:spPr>
        <p:txBody>
          <a:bodyPr wrap="square" lIns="93662" tIns="46831" rIns="93662" bIns="46831" numCol="1" anchor="t" anchorCtr="0" compatLnSpc="1">
            <a:prstTxWarp prst="textNoShape">
              <a:avLst/>
            </a:prstTxWarp>
          </a:bodyPr>
          <a:lstStyle/>
          <a:p>
            <a:pPr eaLnBrk="1" hangingPunct="1">
              <a:spcBef>
                <a:spcPct val="0"/>
              </a:spcBef>
            </a:pPr>
            <a:r>
              <a:rPr lang="en-US" smtClean="0"/>
              <a:t>Inputs are the human, financial and physical resources required to undertake your planned activities. This is where you identify expertise, equipment and supplies. Having a good understanding of your input requirements allows you to draft a </a:t>
            </a:r>
            <a:r>
              <a:rPr lang="en-US" b="1" smtClean="0"/>
              <a:t>budget</a:t>
            </a:r>
            <a:r>
              <a:rPr lang="en-US" smtClean="0"/>
              <a:t>.</a:t>
            </a:r>
          </a:p>
          <a:p>
            <a:pPr eaLnBrk="1" hangingPunct="1">
              <a:spcBef>
                <a:spcPct val="0"/>
              </a:spcBef>
            </a:pPr>
            <a:r>
              <a:rPr lang="en-US" smtClean="0"/>
              <a:t>Activities: These are what you do with those ingredients - how you combine them. This is the 'what you do' each day to work towards that big goal. Typically, projects involve tens and hundreds of definable activities. You should group activities into between five and eight activity sets. Common headings for these sets include Promotion, Group Formation, Counseling, Networking, Advocacy, Training and Construction.</a:t>
            </a:r>
          </a:p>
          <a:p>
            <a:pPr eaLnBrk="1" hangingPunct="1">
              <a:spcBef>
                <a:spcPct val="0"/>
              </a:spcBef>
            </a:pPr>
            <a:endParaRPr lang="en-US" smtClean="0"/>
          </a:p>
        </p:txBody>
      </p:sp>
      <p:sp>
        <p:nvSpPr>
          <p:cNvPr id="61443"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310B58FC-8AEB-4FB0-A345-363D58AA6B0E}" type="slidenum">
              <a:rPr lang="en-US" sz="1200">
                <a:latin typeface="Calibri" pitchFamily="34" charset="0"/>
              </a:rPr>
              <a:pPr algn="r" defTabSz="936625"/>
              <a:t>18</a:t>
            </a:fld>
            <a:endParaRPr lang="en-US" sz="1200">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p:spPr>
      </p:sp>
      <p:sp>
        <p:nvSpPr>
          <p:cNvPr id="63490" name="Notes Placeholder 2"/>
          <p:cNvSpPr>
            <a:spLocks noGrp="1"/>
          </p:cNvSpPr>
          <p:nvPr>
            <p:ph type="body" idx="1"/>
          </p:nvPr>
        </p:nvSpPr>
        <p:spPr bwMode="auto">
          <a:noFill/>
        </p:spPr>
        <p:txBody>
          <a:bodyPr wrap="square" lIns="93662" tIns="46831" rIns="93662" bIns="46831" numCol="1" anchor="t" anchorCtr="0" compatLnSpc="1">
            <a:prstTxWarp prst="textNoShape">
              <a:avLst/>
            </a:prstTxWarp>
          </a:bodyPr>
          <a:lstStyle/>
          <a:p>
            <a:pPr eaLnBrk="1" hangingPunct="1">
              <a:spcBef>
                <a:spcPct val="0"/>
              </a:spcBef>
            </a:pPr>
            <a:r>
              <a:rPr lang="en-US" smtClean="0"/>
              <a:t>Inputs are the human, financial and physical resources required to undertake your planned activities. This is where you identify expertise, equipment and supplies. Having a good understanding of your input requirements allows you to draft a </a:t>
            </a:r>
            <a:r>
              <a:rPr lang="en-US" b="1" smtClean="0"/>
              <a:t>budget</a:t>
            </a:r>
            <a:r>
              <a:rPr lang="en-US" smtClean="0"/>
              <a:t>.</a:t>
            </a:r>
          </a:p>
          <a:p>
            <a:pPr eaLnBrk="1" hangingPunct="1">
              <a:spcBef>
                <a:spcPct val="0"/>
              </a:spcBef>
            </a:pPr>
            <a:r>
              <a:rPr lang="en-US" smtClean="0"/>
              <a:t>Activities: These are what you do with those ingredients - how you combine them. This is the 'what you do' each day to work towards that big goal. Typically, projects involve tens and hundreds of definable activities. You should group activities into between five and eight activity sets. Common headings for these sets include Promotion, Group Formation, Counseling, Networking, Advocacy, Training and Construction.</a:t>
            </a:r>
          </a:p>
          <a:p>
            <a:pPr eaLnBrk="1" hangingPunct="1">
              <a:spcBef>
                <a:spcPct val="0"/>
              </a:spcBef>
            </a:pPr>
            <a:endParaRPr lang="en-US" smtClean="0"/>
          </a:p>
        </p:txBody>
      </p:sp>
      <p:sp>
        <p:nvSpPr>
          <p:cNvPr id="63491"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BC50AA4E-0F09-4305-BED5-361CDA8DCFF4}" type="slidenum">
              <a:rPr lang="en-US" sz="1200">
                <a:latin typeface="Calibri" pitchFamily="34" charset="0"/>
              </a:rPr>
              <a:pPr algn="r" defTabSz="936625"/>
              <a:t>19</a:t>
            </a:fld>
            <a:endParaRPr lang="en-US" sz="1200">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bwMode="auto">
          <a:noFill/>
          <a:ln>
            <a:solidFill>
              <a:srgbClr val="000000"/>
            </a:solidFill>
            <a:miter lim="800000"/>
            <a:headEnd/>
            <a:tailEnd/>
          </a:ln>
        </p:spPr>
      </p:sp>
      <p:sp>
        <p:nvSpPr>
          <p:cNvPr id="65538" name="Notes Placeholder 2"/>
          <p:cNvSpPr>
            <a:spLocks noGrp="1"/>
          </p:cNvSpPr>
          <p:nvPr>
            <p:ph type="body" idx="1"/>
          </p:nvPr>
        </p:nvSpPr>
        <p:spPr bwMode="auto">
          <a:noFill/>
        </p:spPr>
        <p:txBody>
          <a:bodyPr wrap="square" lIns="93662" tIns="46831" rIns="93662" bIns="46831" numCol="1" anchor="t" anchorCtr="0" compatLnSpc="1">
            <a:prstTxWarp prst="textNoShape">
              <a:avLst/>
            </a:prstTxWarp>
          </a:bodyPr>
          <a:lstStyle/>
          <a:p>
            <a:pPr eaLnBrk="1" hangingPunct="1">
              <a:spcBef>
                <a:spcPct val="0"/>
              </a:spcBef>
            </a:pPr>
            <a:endParaRPr lang="en-US" smtClean="0"/>
          </a:p>
        </p:txBody>
      </p:sp>
      <p:sp>
        <p:nvSpPr>
          <p:cNvPr id="65539"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87290C1A-E79F-4E4F-BF41-DBBF63A37CC2}" type="slidenum">
              <a:rPr lang="en-US" sz="1200">
                <a:latin typeface="Calibri" pitchFamily="34" charset="0"/>
              </a:rPr>
              <a:pPr algn="r" defTabSz="936625"/>
              <a:t>20</a:t>
            </a:fld>
            <a:endParaRPr lang="en-US" sz="1200">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bwMode="auto">
          <a:noFill/>
          <a:ln>
            <a:solidFill>
              <a:srgbClr val="000000"/>
            </a:solidFill>
            <a:miter lim="800000"/>
            <a:headEnd/>
            <a:tailEnd/>
          </a:ln>
        </p:spPr>
      </p:sp>
      <p:sp>
        <p:nvSpPr>
          <p:cNvPr id="68610" name="Notes Placeholder 2"/>
          <p:cNvSpPr>
            <a:spLocks noGrp="1"/>
          </p:cNvSpPr>
          <p:nvPr>
            <p:ph type="body" idx="1"/>
          </p:nvPr>
        </p:nvSpPr>
        <p:spPr bwMode="auto">
          <a:noFill/>
        </p:spPr>
        <p:txBody>
          <a:bodyPr wrap="square" lIns="93662" tIns="46831" rIns="93662" bIns="46831" numCol="1" anchor="t" anchorCtr="0" compatLnSpc="1">
            <a:prstTxWarp prst="textNoShape">
              <a:avLst/>
            </a:prstTxWarp>
          </a:bodyPr>
          <a:lstStyle/>
          <a:p>
            <a:pPr eaLnBrk="1" hangingPunct="1">
              <a:spcBef>
                <a:spcPct val="0"/>
              </a:spcBef>
            </a:pPr>
            <a:endParaRPr lang="en-US" smtClean="0"/>
          </a:p>
        </p:txBody>
      </p:sp>
      <p:sp>
        <p:nvSpPr>
          <p:cNvPr id="68611"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508D0886-A64D-4DE3-A4E1-5AD9160C3DFD}" type="slidenum">
              <a:rPr lang="en-US" sz="1200">
                <a:latin typeface="Calibri" pitchFamily="34" charset="0"/>
              </a:rPr>
              <a:pPr algn="r" defTabSz="936625"/>
              <a:t>22</a:t>
            </a:fld>
            <a:endParaRPr lang="en-US" sz="1200">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noTextEdi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wrap="square" lIns="93662" tIns="46831" rIns="93662" bIns="46831" numCol="1" anchor="t" anchorCtr="0" compatLnSpc="1">
            <a:prstTxWarp prst="textNoShape">
              <a:avLst/>
            </a:prstTxWarp>
          </a:bodyPr>
          <a:lstStyle/>
          <a:p>
            <a:pPr eaLnBrk="1" hangingPunct="1">
              <a:spcBef>
                <a:spcPct val="0"/>
              </a:spcBef>
            </a:pPr>
            <a:endParaRPr lang="en-US" smtClean="0"/>
          </a:p>
        </p:txBody>
      </p:sp>
      <p:sp>
        <p:nvSpPr>
          <p:cNvPr id="70659"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3A8C5F45-75B1-4030-BBA6-3B859C1B47A5}" type="slidenum">
              <a:rPr lang="en-US" sz="1200">
                <a:latin typeface="Calibri" pitchFamily="34" charset="0"/>
              </a:rPr>
              <a:pPr algn="r" defTabSz="936625"/>
              <a:t>23</a:t>
            </a:fld>
            <a:endParaRPr lang="en-US" sz="1200">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noTextEdit="1"/>
          </p:cNvSpPr>
          <p:nvPr>
            <p:ph type="sldImg"/>
          </p:nvPr>
        </p:nvSpPr>
        <p:spPr bwMode="auto">
          <a:noFill/>
          <a:ln>
            <a:solidFill>
              <a:srgbClr val="000000"/>
            </a:solidFill>
            <a:miter lim="800000"/>
            <a:headEnd/>
            <a:tailEnd/>
          </a:ln>
        </p:spPr>
      </p:sp>
      <p:sp>
        <p:nvSpPr>
          <p:cNvPr id="73730" name="Notes Placeholder 2"/>
          <p:cNvSpPr>
            <a:spLocks noGrp="1"/>
          </p:cNvSpPr>
          <p:nvPr>
            <p:ph type="body" idx="1"/>
          </p:nvPr>
        </p:nvSpPr>
        <p:spPr bwMode="auto">
          <a:noFill/>
        </p:spPr>
        <p:txBody>
          <a:bodyPr wrap="square" lIns="93662" tIns="46831" rIns="93662" bIns="46831" numCol="1" anchor="t" anchorCtr="0" compatLnSpc="1">
            <a:prstTxWarp prst="textNoShape">
              <a:avLst/>
            </a:prstTxWarp>
          </a:bodyPr>
          <a:lstStyle/>
          <a:p>
            <a:pPr eaLnBrk="1" hangingPunct="1">
              <a:spcBef>
                <a:spcPct val="0"/>
              </a:spcBef>
            </a:pPr>
            <a:r>
              <a:rPr lang="en-US" smtClean="0"/>
              <a:t>RBM is not used properly when :</a:t>
            </a:r>
          </a:p>
          <a:p>
            <a:pPr eaLnBrk="1" hangingPunct="1">
              <a:spcBef>
                <a:spcPct val="0"/>
              </a:spcBef>
            </a:pPr>
            <a:r>
              <a:rPr lang="en-US" smtClean="0"/>
              <a:t>• completed activities are confused with outputs</a:t>
            </a:r>
          </a:p>
          <a:p>
            <a:pPr eaLnBrk="1" hangingPunct="1">
              <a:spcBef>
                <a:spcPct val="0"/>
              </a:spcBef>
            </a:pPr>
            <a:r>
              <a:rPr lang="en-US" smtClean="0"/>
              <a:t>• there are unclear linkages between the different levels of results so that it becomes hard to establish how a specific result has been achieved</a:t>
            </a:r>
          </a:p>
          <a:p>
            <a:pPr eaLnBrk="1" hangingPunct="1">
              <a:spcBef>
                <a:spcPct val="0"/>
              </a:spcBef>
            </a:pPr>
            <a:r>
              <a:rPr lang="en-US" smtClean="0"/>
              <a:t>• results are unrealistic (that are usually too ambitious!) given the resources at hand and the duration of the project</a:t>
            </a:r>
          </a:p>
          <a:p>
            <a:pPr eaLnBrk="1" hangingPunct="1">
              <a:spcBef>
                <a:spcPct val="0"/>
              </a:spcBef>
            </a:pPr>
            <a:r>
              <a:rPr lang="en-US" smtClean="0"/>
              <a:t>• there is too much reliance on quantitative indicators vs qualitative indicators</a:t>
            </a:r>
          </a:p>
          <a:p>
            <a:pPr eaLnBrk="1" hangingPunct="1">
              <a:spcBef>
                <a:spcPct val="0"/>
              </a:spcBef>
            </a:pPr>
            <a:r>
              <a:rPr lang="en-US" smtClean="0"/>
              <a:t>•  indicators are confused with results</a:t>
            </a:r>
          </a:p>
          <a:p>
            <a:pPr eaLnBrk="1" hangingPunct="1">
              <a:spcBef>
                <a:spcPct val="0"/>
              </a:spcBef>
            </a:pPr>
            <a:r>
              <a:rPr lang="en-US" smtClean="0"/>
              <a:t>Not being sufficiently explicit in how the project will reduce gender gaps or constraints faced by women and/or men, boys and/or girls.</a:t>
            </a:r>
          </a:p>
          <a:p>
            <a:pPr eaLnBrk="1" hangingPunct="1">
              <a:spcBef>
                <a:spcPct val="0"/>
              </a:spcBef>
            </a:pPr>
            <a:endParaRPr lang="en-US" smtClean="0"/>
          </a:p>
          <a:p>
            <a:pPr eaLnBrk="1" hangingPunct="1">
              <a:spcBef>
                <a:spcPct val="0"/>
              </a:spcBef>
            </a:pPr>
            <a:r>
              <a:rPr lang="en-US" smtClean="0"/>
              <a:t>Is a means to an end and should not be considered as a replacement to work and thinking.</a:t>
            </a:r>
          </a:p>
        </p:txBody>
      </p:sp>
      <p:sp>
        <p:nvSpPr>
          <p:cNvPr id="73731"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797CD3BF-7CC5-4A1A-9596-05A0E5F17F86}" type="slidenum">
              <a:rPr lang="en-US" sz="1200">
                <a:latin typeface="Calibri" pitchFamily="34" charset="0"/>
              </a:rPr>
              <a:pPr algn="r" defTabSz="936625"/>
              <a:t>25</a:t>
            </a:fld>
            <a:endParaRPr lang="en-US" sz="1200">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Rot="1" noChangeAspect="1" noChangeArrowheads="1" noTextEdit="1"/>
          </p:cNvSpPr>
          <p:nvPr>
            <p:ph type="sldImg"/>
          </p:nvPr>
        </p:nvSpPr>
        <p:spPr bwMode="auto">
          <a:xfrm>
            <a:off x="1195388" y="708025"/>
            <a:ext cx="4654550" cy="3490913"/>
          </a:xfrm>
          <a:solidFill>
            <a:srgbClr val="FFFFFF"/>
          </a:solidFill>
          <a:ln>
            <a:solidFill>
              <a:srgbClr val="000000"/>
            </a:solidFill>
            <a:miter lim="800000"/>
            <a:headEnd/>
            <a:tailEnd/>
          </a:ln>
        </p:spPr>
      </p:sp>
      <p:sp>
        <p:nvSpPr>
          <p:cNvPr id="79874" name="Rectangle 3"/>
          <p:cNvSpPr>
            <a:spLocks noGrp="1" noChangeArrowheads="1"/>
          </p:cNvSpPr>
          <p:nvPr>
            <p:ph type="body" idx="1"/>
          </p:nvPr>
        </p:nvSpPr>
        <p:spPr bwMode="auto">
          <a:xfrm>
            <a:off x="838200" y="4440238"/>
            <a:ext cx="5367338" cy="4232275"/>
          </a:xfrm>
          <a:solidFill>
            <a:srgbClr val="FFFFFF"/>
          </a:solidFill>
          <a:ln>
            <a:solidFill>
              <a:srgbClr val="000000"/>
            </a:solidFill>
            <a:miter lim="800000"/>
            <a:headEnd/>
            <a:tailEnd/>
          </a:ln>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noTextEdit="1"/>
          </p:cNvSpPr>
          <p:nvPr>
            <p:ph type="sldImg"/>
          </p:nvPr>
        </p:nvSpPr>
        <p:spPr bwMode="auto">
          <a:xfrm>
            <a:off x="1195388" y="708025"/>
            <a:ext cx="4654550" cy="3490913"/>
          </a:xfrm>
          <a:solidFill>
            <a:srgbClr val="FFFFFF"/>
          </a:solidFill>
          <a:ln>
            <a:solidFill>
              <a:srgbClr val="000000"/>
            </a:solidFill>
            <a:miter lim="800000"/>
            <a:headEnd/>
            <a:tailEnd/>
          </a:ln>
        </p:spPr>
      </p:sp>
      <p:sp>
        <p:nvSpPr>
          <p:cNvPr id="87042" name="Rectangle 3"/>
          <p:cNvSpPr>
            <a:spLocks noGrp="1" noChangeArrowheads="1"/>
          </p:cNvSpPr>
          <p:nvPr>
            <p:ph type="body" idx="1"/>
          </p:nvPr>
        </p:nvSpPr>
        <p:spPr bwMode="auto">
          <a:xfrm>
            <a:off x="838200" y="4440238"/>
            <a:ext cx="5367338" cy="4232275"/>
          </a:xfrm>
          <a:solidFill>
            <a:srgbClr val="FFFFFF"/>
          </a:solidFill>
          <a:ln>
            <a:solidFill>
              <a:srgbClr val="000000"/>
            </a:solidFill>
            <a:miter lim="800000"/>
            <a:headEnd/>
            <a:tailEnd/>
          </a:ln>
        </p:spPr>
        <p:txBody>
          <a:bodyPr wrap="square" numCol="1" anchor="t" anchorCtr="0" compatLnSpc="1">
            <a:prstTxWarp prst="textNoShape">
              <a:avLst/>
            </a:prstTxWarp>
          </a:bodyPr>
          <a:lstStyle/>
          <a:p>
            <a:pPr lvl="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noTextEdit="1"/>
          </p:cNvSpPr>
          <p:nvPr>
            <p:ph type="sldImg"/>
          </p:nvPr>
        </p:nvSpPr>
        <p:spPr bwMode="auto">
          <a:xfrm>
            <a:off x="1195388" y="708025"/>
            <a:ext cx="4654550" cy="3490913"/>
          </a:xfrm>
          <a:solidFill>
            <a:srgbClr val="FFFFFF"/>
          </a:solidFill>
          <a:ln>
            <a:solidFill>
              <a:srgbClr val="000000"/>
            </a:solidFill>
            <a:miter lim="800000"/>
            <a:headEnd/>
            <a:tailEnd/>
          </a:ln>
        </p:spPr>
      </p:sp>
      <p:sp>
        <p:nvSpPr>
          <p:cNvPr id="91138" name="Rectangle 3"/>
          <p:cNvSpPr>
            <a:spLocks noGrp="1" noChangeArrowheads="1"/>
          </p:cNvSpPr>
          <p:nvPr>
            <p:ph type="body" idx="1"/>
          </p:nvPr>
        </p:nvSpPr>
        <p:spPr bwMode="auto">
          <a:xfrm>
            <a:off x="838200" y="4440238"/>
            <a:ext cx="5367338" cy="4232275"/>
          </a:xfrm>
          <a:solidFill>
            <a:srgbClr val="FFFFFF"/>
          </a:solidFill>
          <a:ln>
            <a:solidFill>
              <a:srgbClr val="000000"/>
            </a:solidFill>
            <a:miter lim="800000"/>
            <a:headEnd/>
            <a:tailEnd/>
          </a:ln>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noTextEdit="1"/>
          </p:cNvSpPr>
          <p:nvPr>
            <p:ph type="sldImg"/>
          </p:nvPr>
        </p:nvSpPr>
        <p:spPr bwMode="auto">
          <a:xfrm>
            <a:off x="1195388" y="708025"/>
            <a:ext cx="4654550" cy="3490913"/>
          </a:xfrm>
          <a:solidFill>
            <a:srgbClr val="FFFFFF"/>
          </a:solidFill>
          <a:ln>
            <a:solidFill>
              <a:srgbClr val="000000"/>
            </a:solidFill>
            <a:miter lim="800000"/>
            <a:headEnd/>
            <a:tailEnd/>
          </a:ln>
        </p:spPr>
      </p:sp>
      <p:sp>
        <p:nvSpPr>
          <p:cNvPr id="93186" name="Rectangle 3"/>
          <p:cNvSpPr>
            <a:spLocks noGrp="1" noChangeArrowheads="1"/>
          </p:cNvSpPr>
          <p:nvPr>
            <p:ph type="body" idx="1"/>
          </p:nvPr>
        </p:nvSpPr>
        <p:spPr bwMode="auto">
          <a:xfrm>
            <a:off x="838200" y="4440238"/>
            <a:ext cx="5367338" cy="4232275"/>
          </a:xfrm>
          <a:solidFill>
            <a:srgbClr val="FFFFFF"/>
          </a:solidFill>
          <a:ln>
            <a:solidFill>
              <a:srgbClr val="000000"/>
            </a:solidFill>
            <a:miter lim="800000"/>
            <a:headEnd/>
            <a:tailEnd/>
          </a:ln>
        </p:spPr>
        <p:txBody>
          <a:bodyPr wrap="square" numCol="1" anchor="t" anchorCtr="0" compatLnSpc="1">
            <a:prstTxWarp prst="textNoShape">
              <a:avLst/>
            </a:prstTxWarp>
          </a:bodyPr>
          <a:lstStyle/>
          <a:p>
            <a:pPr lvl="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60120" y="2982596"/>
            <a:ext cx="10881360" cy="2058035"/>
          </a:xfrm>
        </p:spPr>
        <p:txBody>
          <a:bodyPr/>
          <a:lstStyle/>
          <a:p>
            <a:r>
              <a:rPr lang="en-US" smtClean="0"/>
              <a:t>Click to edit Master title style</a:t>
            </a:r>
            <a:endParaRPr lang="en-US"/>
          </a:p>
        </p:txBody>
      </p:sp>
      <p:sp>
        <p:nvSpPr>
          <p:cNvPr id="3" name="Subtitle 2"/>
          <p:cNvSpPr>
            <a:spLocks noGrp="1"/>
          </p:cNvSpPr>
          <p:nvPr>
            <p:ph type="subTitle" idx="1"/>
          </p:nvPr>
        </p:nvSpPr>
        <p:spPr>
          <a:xfrm>
            <a:off x="1920240" y="5440680"/>
            <a:ext cx="8961120" cy="2453640"/>
          </a:xfrm>
        </p:spPr>
        <p:txBody>
          <a:bodyPr/>
          <a:lstStyle>
            <a:lvl1pPr marL="0" indent="0" algn="ctr">
              <a:buNone/>
              <a:defRPr>
                <a:solidFill>
                  <a:schemeClr val="tx1">
                    <a:tint val="75000"/>
                  </a:schemeClr>
                </a:solidFill>
              </a:defRPr>
            </a:lvl1pPr>
            <a:lvl2pPr marL="640080" indent="0" algn="ctr">
              <a:buNone/>
              <a:defRPr>
                <a:solidFill>
                  <a:schemeClr val="tx1">
                    <a:tint val="75000"/>
                  </a:schemeClr>
                </a:solidFill>
              </a:defRPr>
            </a:lvl2pPr>
            <a:lvl3pPr marL="1280160" indent="0" algn="ctr">
              <a:buNone/>
              <a:defRPr>
                <a:solidFill>
                  <a:schemeClr val="tx1">
                    <a:tint val="75000"/>
                  </a:schemeClr>
                </a:solidFill>
              </a:defRPr>
            </a:lvl3pPr>
            <a:lvl4pPr marL="1920240" indent="0" algn="ctr">
              <a:buNone/>
              <a:defRPr>
                <a:solidFill>
                  <a:schemeClr val="tx1">
                    <a:tint val="75000"/>
                  </a:schemeClr>
                </a:solidFill>
              </a:defRPr>
            </a:lvl4pPr>
            <a:lvl5pPr marL="2560320" indent="0" algn="ctr">
              <a:buNone/>
              <a:defRPr>
                <a:solidFill>
                  <a:schemeClr val="tx1">
                    <a:tint val="75000"/>
                  </a:schemeClr>
                </a:solidFill>
              </a:defRPr>
            </a:lvl5pPr>
            <a:lvl6pPr marL="3200400" indent="0" algn="ctr">
              <a:buNone/>
              <a:defRPr>
                <a:solidFill>
                  <a:schemeClr val="tx1">
                    <a:tint val="75000"/>
                  </a:schemeClr>
                </a:solidFill>
              </a:defRPr>
            </a:lvl6pPr>
            <a:lvl7pPr marL="3840480" indent="0" algn="ctr">
              <a:buNone/>
              <a:defRPr>
                <a:solidFill>
                  <a:schemeClr val="tx1">
                    <a:tint val="75000"/>
                  </a:schemeClr>
                </a:solidFill>
              </a:defRPr>
            </a:lvl7pPr>
            <a:lvl8pPr marL="4480560" indent="0" algn="ctr">
              <a:buNone/>
              <a:defRPr>
                <a:solidFill>
                  <a:schemeClr val="tx1">
                    <a:tint val="75000"/>
                  </a:schemeClr>
                </a:solidFill>
              </a:defRPr>
            </a:lvl8pPr>
            <a:lvl9pPr marL="512064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D4D93057-F61E-45C3-8194-C4B3DA279BAC}" type="datetimeFigureOut">
              <a:rPr lang="en-US" smtClean="0"/>
              <a:pPr>
                <a:defRPr/>
              </a:pPr>
              <a:t>11/12/2013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CFFA50D-19A8-4EF0-90AF-6F7E88061A77}"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7A5FA2CD-418C-46B1-AE05-11180B2E9200}" type="datetimeFigureOut">
              <a:rPr lang="en-US" smtClean="0"/>
              <a:pPr>
                <a:defRPr/>
              </a:pPr>
              <a:t>11/12/2013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C982FE0-D8FF-4FF5-980F-E56F5C68AD22}"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11238" y="6169661"/>
            <a:ext cx="10881360" cy="1906905"/>
          </a:xfrm>
        </p:spPr>
        <p:txBody>
          <a:bodyPr anchor="t"/>
          <a:lstStyle>
            <a:lvl1pPr algn="l">
              <a:defRPr sz="5600" b="1" cap="all"/>
            </a:lvl1pPr>
          </a:lstStyle>
          <a:p>
            <a:r>
              <a:rPr lang="en-US" smtClean="0"/>
              <a:t>Click to edit Master title style</a:t>
            </a:r>
            <a:endParaRPr lang="en-US"/>
          </a:p>
        </p:txBody>
      </p:sp>
      <p:sp>
        <p:nvSpPr>
          <p:cNvPr id="3" name="Text Placeholder 2"/>
          <p:cNvSpPr>
            <a:spLocks noGrp="1"/>
          </p:cNvSpPr>
          <p:nvPr>
            <p:ph type="body" idx="1"/>
          </p:nvPr>
        </p:nvSpPr>
        <p:spPr>
          <a:xfrm>
            <a:off x="1011238" y="4069399"/>
            <a:ext cx="10881360" cy="2100262"/>
          </a:xfrm>
        </p:spPr>
        <p:txBody>
          <a:bodyPr anchor="b"/>
          <a:lstStyle>
            <a:lvl1pPr marL="0" indent="0">
              <a:buNone/>
              <a:defRPr sz="2800">
                <a:solidFill>
                  <a:schemeClr val="tx1">
                    <a:tint val="75000"/>
                  </a:schemeClr>
                </a:solidFill>
              </a:defRPr>
            </a:lvl1pPr>
            <a:lvl2pPr marL="640080" indent="0">
              <a:buNone/>
              <a:defRPr sz="2500">
                <a:solidFill>
                  <a:schemeClr val="tx1">
                    <a:tint val="75000"/>
                  </a:schemeClr>
                </a:solidFill>
              </a:defRPr>
            </a:lvl2pPr>
            <a:lvl3pPr marL="1280160" indent="0">
              <a:buNone/>
              <a:defRPr sz="2200">
                <a:solidFill>
                  <a:schemeClr val="tx1">
                    <a:tint val="75000"/>
                  </a:schemeClr>
                </a:solidFill>
              </a:defRPr>
            </a:lvl3pPr>
            <a:lvl4pPr marL="1920240" indent="0">
              <a:buNone/>
              <a:defRPr sz="2000">
                <a:solidFill>
                  <a:schemeClr val="tx1">
                    <a:tint val="75000"/>
                  </a:schemeClr>
                </a:solidFill>
              </a:defRPr>
            </a:lvl4pPr>
            <a:lvl5pPr marL="2560320" indent="0">
              <a:buNone/>
              <a:defRPr sz="2000">
                <a:solidFill>
                  <a:schemeClr val="tx1">
                    <a:tint val="75000"/>
                  </a:schemeClr>
                </a:solidFill>
              </a:defRPr>
            </a:lvl5pPr>
            <a:lvl6pPr marL="3200400" indent="0">
              <a:buNone/>
              <a:defRPr sz="2000">
                <a:solidFill>
                  <a:schemeClr val="tx1">
                    <a:tint val="75000"/>
                  </a:schemeClr>
                </a:solidFill>
              </a:defRPr>
            </a:lvl6pPr>
            <a:lvl7pPr marL="3840480" indent="0">
              <a:buNone/>
              <a:defRPr sz="2000">
                <a:solidFill>
                  <a:schemeClr val="tx1">
                    <a:tint val="75000"/>
                  </a:schemeClr>
                </a:solidFill>
              </a:defRPr>
            </a:lvl7pPr>
            <a:lvl8pPr marL="4480560" indent="0">
              <a:buNone/>
              <a:defRPr sz="2000">
                <a:solidFill>
                  <a:schemeClr val="tx1">
                    <a:tint val="75000"/>
                  </a:schemeClr>
                </a:solidFill>
              </a:defRPr>
            </a:lvl8pPr>
            <a:lvl9pPr marL="5120640" indent="0">
              <a:buNone/>
              <a:defRPr sz="20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C7B53011-CA87-4D5B-B3C3-AFCDED7C2C57}" type="datetimeFigureOut">
              <a:rPr lang="en-US" smtClean="0"/>
              <a:pPr>
                <a:defRPr/>
              </a:pPr>
              <a:t>11/12/2013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85696BA-AA91-43BF-9456-B96E3234332D}"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40080" y="2240281"/>
            <a:ext cx="5654040" cy="6336348"/>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07480" y="2240281"/>
            <a:ext cx="5654040" cy="6336348"/>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C7ABE387-6C30-47F8-9F35-C41BF6C23C1B}" type="datetimeFigureOut">
              <a:rPr lang="en-US" smtClean="0"/>
              <a:pPr>
                <a:defRPr/>
              </a:pPr>
              <a:t>11/12/2013</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F680380-4E90-4A4C-B112-9ECBC9CFD808}"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40080" y="2149158"/>
            <a:ext cx="5656263" cy="895667"/>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lang="en-US" smtClean="0"/>
              <a:t>Click to edit Master text styles</a:t>
            </a:r>
          </a:p>
        </p:txBody>
      </p:sp>
      <p:sp>
        <p:nvSpPr>
          <p:cNvPr id="4" name="Content Placeholder 3"/>
          <p:cNvSpPr>
            <a:spLocks noGrp="1"/>
          </p:cNvSpPr>
          <p:nvPr>
            <p:ph sz="half" idx="2"/>
          </p:nvPr>
        </p:nvSpPr>
        <p:spPr>
          <a:xfrm>
            <a:off x="640080" y="3044825"/>
            <a:ext cx="5656263" cy="5531803"/>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503036" y="2149158"/>
            <a:ext cx="5658485" cy="895667"/>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lang="en-US" smtClean="0"/>
              <a:t>Click to edit Master text styles</a:t>
            </a:r>
          </a:p>
        </p:txBody>
      </p:sp>
      <p:sp>
        <p:nvSpPr>
          <p:cNvPr id="6" name="Content Placeholder 5"/>
          <p:cNvSpPr>
            <a:spLocks noGrp="1"/>
          </p:cNvSpPr>
          <p:nvPr>
            <p:ph sz="quarter" idx="4"/>
          </p:nvPr>
        </p:nvSpPr>
        <p:spPr>
          <a:xfrm>
            <a:off x="6503036" y="3044825"/>
            <a:ext cx="5658485" cy="5531803"/>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21C76941-6953-4C29-AB56-B263A8C04F84}" type="datetimeFigureOut">
              <a:rPr lang="en-US" smtClean="0"/>
              <a:pPr>
                <a:defRPr/>
              </a:pPr>
              <a:t>11/12/2013</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0337F25B-3089-4C07-AD61-27A0DC0870B2}"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44CCBD7E-B679-4BB9-BA2E-8EB9F8DFBC02}" type="datetimeFigureOut">
              <a:rPr lang="en-US" smtClean="0"/>
              <a:pPr>
                <a:defRPr/>
              </a:pPr>
              <a:t>11/12/2013</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C30B46F6-F466-48E1-A3FA-23ED9E668849}"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9E854618-0BED-4BE5-80B9-FF466A9019BB}" type="datetimeFigureOut">
              <a:rPr lang="en-US" smtClean="0"/>
              <a:pPr>
                <a:defRPr/>
              </a:pPr>
              <a:t>11/12/2013</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CE0B718D-96DA-426A-91AB-5818396189FB}"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0081" y="382270"/>
            <a:ext cx="4211638" cy="1626870"/>
          </a:xfrm>
        </p:spPr>
        <p:txBody>
          <a:bodyPr anchor="b"/>
          <a:lstStyle>
            <a:lvl1pPr algn="l">
              <a:defRPr sz="2800" b="1"/>
            </a:lvl1pPr>
          </a:lstStyle>
          <a:p>
            <a:r>
              <a:rPr lang="en-US" smtClean="0"/>
              <a:t>Click to edit Master title style</a:t>
            </a:r>
            <a:endParaRPr lang="en-US"/>
          </a:p>
        </p:txBody>
      </p:sp>
      <p:sp>
        <p:nvSpPr>
          <p:cNvPr id="3" name="Content Placeholder 2"/>
          <p:cNvSpPr>
            <a:spLocks noGrp="1"/>
          </p:cNvSpPr>
          <p:nvPr>
            <p:ph idx="1"/>
          </p:nvPr>
        </p:nvSpPr>
        <p:spPr>
          <a:xfrm>
            <a:off x="5005070" y="382271"/>
            <a:ext cx="7156450" cy="8194358"/>
          </a:xfrm>
        </p:spPr>
        <p:txBody>
          <a:bodyPr/>
          <a:lstStyle>
            <a:lvl1pPr>
              <a:defRPr sz="4500"/>
            </a:lvl1pPr>
            <a:lvl2pPr>
              <a:defRPr sz="3900"/>
            </a:lvl2pPr>
            <a:lvl3pPr>
              <a:defRPr sz="3400"/>
            </a:lvl3pPr>
            <a:lvl4pPr>
              <a:defRPr sz="2800"/>
            </a:lvl4pPr>
            <a:lvl5pPr>
              <a:defRPr sz="2800"/>
            </a:lvl5pPr>
            <a:lvl6pPr>
              <a:defRPr sz="2800"/>
            </a:lvl6pPr>
            <a:lvl7pPr>
              <a:defRPr sz="2800"/>
            </a:lvl7pPr>
            <a:lvl8pPr>
              <a:defRPr sz="2800"/>
            </a:lvl8pPr>
            <a:lvl9pPr>
              <a:defRPr sz="2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40081" y="2009141"/>
            <a:ext cx="4211638" cy="6567488"/>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3A3B742C-E0D6-47A9-86A8-9A16483247AC}" type="datetimeFigureOut">
              <a:rPr lang="en-US" smtClean="0"/>
              <a:pPr>
                <a:defRPr/>
              </a:pPr>
              <a:t>11/12/2013</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0B68F1D-A043-48D6-BA5B-0F3D16CA5BDD}"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09203" y="6720840"/>
            <a:ext cx="7680960" cy="793433"/>
          </a:xfrm>
        </p:spPr>
        <p:txBody>
          <a:bodyPr anchor="b"/>
          <a:lstStyle>
            <a:lvl1pPr algn="l">
              <a:defRPr sz="2800" b="1"/>
            </a:lvl1pPr>
          </a:lstStyle>
          <a:p>
            <a:r>
              <a:rPr lang="en-US" smtClean="0"/>
              <a:t>Click to edit Master title style</a:t>
            </a:r>
            <a:endParaRPr lang="en-US"/>
          </a:p>
        </p:txBody>
      </p:sp>
      <p:sp>
        <p:nvSpPr>
          <p:cNvPr id="3" name="Picture Placeholder 2"/>
          <p:cNvSpPr>
            <a:spLocks noGrp="1"/>
          </p:cNvSpPr>
          <p:nvPr>
            <p:ph type="pic" idx="1"/>
          </p:nvPr>
        </p:nvSpPr>
        <p:spPr>
          <a:xfrm>
            <a:off x="2509203" y="857885"/>
            <a:ext cx="7680960" cy="5760720"/>
          </a:xfrm>
        </p:spPr>
        <p:txBody>
          <a:bodyPr/>
          <a:lstStyle>
            <a:lvl1pPr marL="0" indent="0">
              <a:buNone/>
              <a:defRPr sz="4500"/>
            </a:lvl1pPr>
            <a:lvl2pPr marL="640080" indent="0">
              <a:buNone/>
              <a:defRPr sz="3900"/>
            </a:lvl2pPr>
            <a:lvl3pPr marL="1280160" indent="0">
              <a:buNone/>
              <a:defRPr sz="340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endParaRPr lang="en-US"/>
          </a:p>
        </p:txBody>
      </p:sp>
      <p:sp>
        <p:nvSpPr>
          <p:cNvPr id="4" name="Text Placeholder 3"/>
          <p:cNvSpPr>
            <a:spLocks noGrp="1"/>
          </p:cNvSpPr>
          <p:nvPr>
            <p:ph type="body" sz="half" idx="2"/>
          </p:nvPr>
        </p:nvSpPr>
        <p:spPr>
          <a:xfrm>
            <a:off x="2509203" y="7514273"/>
            <a:ext cx="7680960" cy="1126807"/>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2E59E658-E285-4BCF-A326-3BAED6AE878B}" type="datetimeFigureOut">
              <a:rPr lang="en-US" smtClean="0"/>
              <a:pPr>
                <a:defRPr/>
              </a:pPr>
              <a:t>11/12/2013</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DC81D389-3A72-4027-BB4D-8803E16DD824}"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BC0DC6CA-532C-44AA-8107-92D219A49E94}" type="datetimeFigureOut">
              <a:rPr lang="en-US" smtClean="0"/>
              <a:pPr>
                <a:defRPr/>
              </a:pPr>
              <a:t>11/12/2013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C2BA6D9-1766-4308-A1CA-F6851934DE59}"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81160" y="384494"/>
            <a:ext cx="2880360" cy="819213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40080" y="384494"/>
            <a:ext cx="8427720" cy="819213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50C445CF-1521-4011-AF2B-4DB3F0214CCB}" type="datetimeFigureOut">
              <a:rPr lang="en-US" smtClean="0"/>
              <a:pPr>
                <a:defRPr/>
              </a:pPr>
              <a:t>11/12/2013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08C4B62-E634-4A3C-A1A4-EAFABBE41513}"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39763" y="384175"/>
            <a:ext cx="11522075" cy="1600200"/>
          </a:xfrm>
        </p:spPr>
        <p:txBody>
          <a:bodyPr/>
          <a:lstStyle/>
          <a:p>
            <a:r>
              <a:rPr lang="en-US"/>
              <a:t>Click to edit Master title style</a:t>
            </a:r>
          </a:p>
        </p:txBody>
      </p:sp>
      <p:sp>
        <p:nvSpPr>
          <p:cNvPr id="3" name="Table Placeholder 2"/>
          <p:cNvSpPr>
            <a:spLocks noGrp="1"/>
          </p:cNvSpPr>
          <p:nvPr>
            <p:ph type="tbl" idx="1"/>
          </p:nvPr>
        </p:nvSpPr>
        <p:spPr>
          <a:xfrm>
            <a:off x="639763" y="2239963"/>
            <a:ext cx="11522075" cy="6337300"/>
          </a:xfrm>
        </p:spPr>
        <p:txBody>
          <a:bodyPr/>
          <a:lstStyle/>
          <a:p>
            <a:pPr lvl="0"/>
            <a:endParaRPr lang="en-US" noProof="0"/>
          </a:p>
        </p:txBody>
      </p:sp>
      <p:sp>
        <p:nvSpPr>
          <p:cNvPr id="4" name="Date Placeholder 3"/>
          <p:cNvSpPr>
            <a:spLocks noGrp="1"/>
          </p:cNvSpPr>
          <p:nvPr>
            <p:ph type="dt" sz="half" idx="10"/>
          </p:nvPr>
        </p:nvSpPr>
        <p:spPr/>
        <p:txBody>
          <a:bodyPr/>
          <a:lstStyle>
            <a:lvl1pPr>
              <a:defRPr/>
            </a:lvl1pPr>
          </a:lstStyle>
          <a:p>
            <a:pPr>
              <a:defRPr/>
            </a:pPr>
            <a:fld id="{E0533A9F-0D5E-4A1F-9628-DE13D2718789}" type="datetimeFigureOut">
              <a:rPr lang="en-US"/>
              <a:pPr>
                <a:defRPr/>
              </a:pPr>
              <a:t>11/12/2013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C872CCA-B4AC-4632-B6DD-8310379B81D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40080" y="384493"/>
            <a:ext cx="11521440" cy="1600200"/>
          </a:xfrm>
          <a:prstGeom prst="rect">
            <a:avLst/>
          </a:prstGeom>
        </p:spPr>
        <p:txBody>
          <a:bodyPr vert="horz" lIns="128016" tIns="64008" rIns="128016" bIns="6400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40080" y="2240281"/>
            <a:ext cx="11521440" cy="6336348"/>
          </a:xfrm>
          <a:prstGeom prst="rect">
            <a:avLst/>
          </a:prstGeom>
        </p:spPr>
        <p:txBody>
          <a:bodyPr vert="horz" lIns="128016" tIns="64008" rIns="128016" bIns="6400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0080" y="8898891"/>
            <a:ext cx="2987040" cy="511175"/>
          </a:xfrm>
          <a:prstGeom prst="rect">
            <a:avLst/>
          </a:prstGeom>
        </p:spPr>
        <p:txBody>
          <a:bodyPr vert="horz" lIns="128016" tIns="64008" rIns="128016" bIns="64008" rtlCol="0" anchor="ctr"/>
          <a:lstStyle>
            <a:lvl1pPr algn="l">
              <a:defRPr sz="1700">
                <a:solidFill>
                  <a:schemeClr val="tx1">
                    <a:tint val="75000"/>
                  </a:schemeClr>
                </a:solidFill>
              </a:defRPr>
            </a:lvl1pPr>
          </a:lstStyle>
          <a:p>
            <a:pPr>
              <a:defRPr/>
            </a:pPr>
            <a:fld id="{45608740-5643-413A-8490-7116F3BDF036}" type="datetimeFigureOut">
              <a:rPr lang="en-US" smtClean="0"/>
              <a:pPr>
                <a:defRPr/>
              </a:pPr>
              <a:t>11/12/2013</a:t>
            </a:fld>
            <a:endParaRPr lang="en-US"/>
          </a:p>
        </p:txBody>
      </p:sp>
      <p:sp>
        <p:nvSpPr>
          <p:cNvPr id="5" name="Footer Placeholder 4"/>
          <p:cNvSpPr>
            <a:spLocks noGrp="1"/>
          </p:cNvSpPr>
          <p:nvPr>
            <p:ph type="ftr" sz="quarter" idx="3"/>
          </p:nvPr>
        </p:nvSpPr>
        <p:spPr>
          <a:xfrm>
            <a:off x="4373880" y="8898891"/>
            <a:ext cx="4053840" cy="511175"/>
          </a:xfrm>
          <a:prstGeom prst="rect">
            <a:avLst/>
          </a:prstGeom>
        </p:spPr>
        <p:txBody>
          <a:bodyPr vert="horz" lIns="128016" tIns="64008" rIns="128016" bIns="64008" rtlCol="0" anchor="ctr"/>
          <a:lstStyle>
            <a:lvl1pPr algn="ctr">
              <a:defRPr sz="17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9174480" y="8898891"/>
            <a:ext cx="2987040" cy="511175"/>
          </a:xfrm>
          <a:prstGeom prst="rect">
            <a:avLst/>
          </a:prstGeom>
        </p:spPr>
        <p:txBody>
          <a:bodyPr vert="horz" lIns="128016" tIns="64008" rIns="128016" bIns="64008" rtlCol="0" anchor="ctr"/>
          <a:lstStyle>
            <a:lvl1pPr algn="r">
              <a:defRPr sz="1700">
                <a:solidFill>
                  <a:schemeClr val="tx1">
                    <a:tint val="75000"/>
                  </a:schemeClr>
                </a:solidFill>
              </a:defRPr>
            </a:lvl1pPr>
          </a:lstStyle>
          <a:p>
            <a:pPr>
              <a:defRPr/>
            </a:pPr>
            <a:fld id="{B9AE8F8D-E888-4CAC-9351-588CA8CB8A07}"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defTabSz="1280160" rtl="0" eaLnBrk="1" latinLnBrk="0" hangingPunct="1">
        <a:spcBef>
          <a:spcPct val="0"/>
        </a:spcBef>
        <a:buNone/>
        <a:defRPr sz="6200" kern="1200">
          <a:solidFill>
            <a:schemeClr val="tx1"/>
          </a:solidFill>
          <a:latin typeface="+mj-lt"/>
          <a:ea typeface="+mj-ea"/>
          <a:cs typeface="+mj-cs"/>
        </a:defRPr>
      </a:lvl1pPr>
    </p:titleStyle>
    <p:bodyStyle>
      <a:lvl1pPr marL="480060" indent="-480060" algn="l" defTabSz="1280160" rtl="0" eaLnBrk="1" latinLnBrk="0" hangingPunct="1">
        <a:spcBef>
          <a:spcPct val="20000"/>
        </a:spcBef>
        <a:buFont typeface="Arial" pitchFamily="34" charset="0"/>
        <a:buChar char="•"/>
        <a:defRPr sz="4500" kern="1200">
          <a:solidFill>
            <a:schemeClr val="tx1"/>
          </a:solidFill>
          <a:latin typeface="+mn-lt"/>
          <a:ea typeface="+mn-ea"/>
          <a:cs typeface="+mn-cs"/>
        </a:defRPr>
      </a:lvl1pPr>
      <a:lvl2pPr marL="1040130" indent="-400050" algn="l" defTabSz="1280160" rtl="0" eaLnBrk="1" latinLnBrk="0" hangingPunct="1">
        <a:spcBef>
          <a:spcPct val="20000"/>
        </a:spcBef>
        <a:buFont typeface="Arial" pitchFamily="34" charset="0"/>
        <a:buChar char="–"/>
        <a:defRPr sz="3900" kern="1200">
          <a:solidFill>
            <a:schemeClr val="tx1"/>
          </a:solidFill>
          <a:latin typeface="+mn-lt"/>
          <a:ea typeface="+mn-ea"/>
          <a:cs typeface="+mn-cs"/>
        </a:defRPr>
      </a:lvl2pPr>
      <a:lvl3pPr marL="1600200" indent="-320040" algn="l" defTabSz="1280160" rtl="0" eaLnBrk="1" latinLnBrk="0" hangingPunct="1">
        <a:spcBef>
          <a:spcPct val="20000"/>
        </a:spcBef>
        <a:buFont typeface="Arial" pitchFamily="34" charset="0"/>
        <a:buChar char="•"/>
        <a:defRPr sz="3400" kern="1200">
          <a:solidFill>
            <a:schemeClr val="tx1"/>
          </a:solidFill>
          <a:latin typeface="+mn-lt"/>
          <a:ea typeface="+mn-ea"/>
          <a:cs typeface="+mn-cs"/>
        </a:defRPr>
      </a:lvl3pPr>
      <a:lvl4pPr marL="224028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88036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352044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6052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0060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4068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en-US"/>
      </a:defPPr>
      <a:lvl1pPr marL="0" algn="l" defTabSz="1280160" rtl="0" eaLnBrk="1" latinLnBrk="0" hangingPunct="1">
        <a:defRPr sz="2500" kern="1200">
          <a:solidFill>
            <a:schemeClr val="tx1"/>
          </a:solidFill>
          <a:latin typeface="+mn-lt"/>
          <a:ea typeface="+mn-ea"/>
          <a:cs typeface="+mn-cs"/>
        </a:defRPr>
      </a:lvl1pPr>
      <a:lvl2pPr marL="640080" algn="l" defTabSz="1280160" rtl="0" eaLnBrk="1" latinLnBrk="0" hangingPunct="1">
        <a:defRPr sz="2500" kern="1200">
          <a:solidFill>
            <a:schemeClr val="tx1"/>
          </a:solidFill>
          <a:latin typeface="+mn-lt"/>
          <a:ea typeface="+mn-ea"/>
          <a:cs typeface="+mn-cs"/>
        </a:defRPr>
      </a:lvl2pPr>
      <a:lvl3pPr marL="1280160" algn="l" defTabSz="1280160" rtl="0" eaLnBrk="1" latinLnBrk="0" hangingPunct="1">
        <a:defRPr sz="2500" kern="1200">
          <a:solidFill>
            <a:schemeClr val="tx1"/>
          </a:solidFill>
          <a:latin typeface="+mn-lt"/>
          <a:ea typeface="+mn-ea"/>
          <a:cs typeface="+mn-cs"/>
        </a:defRPr>
      </a:lvl3pPr>
      <a:lvl4pPr marL="1920240" algn="l" defTabSz="1280160" rtl="0" eaLnBrk="1" latinLnBrk="0" hangingPunct="1">
        <a:defRPr sz="2500" kern="1200">
          <a:solidFill>
            <a:schemeClr val="tx1"/>
          </a:solidFill>
          <a:latin typeface="+mn-lt"/>
          <a:ea typeface="+mn-ea"/>
          <a:cs typeface="+mn-cs"/>
        </a:defRPr>
      </a:lvl4pPr>
      <a:lvl5pPr marL="2560320" algn="l" defTabSz="1280160" rtl="0" eaLnBrk="1" latinLnBrk="0" hangingPunct="1">
        <a:defRPr sz="2500" kern="1200">
          <a:solidFill>
            <a:schemeClr val="tx1"/>
          </a:solidFill>
          <a:latin typeface="+mn-lt"/>
          <a:ea typeface="+mn-ea"/>
          <a:cs typeface="+mn-cs"/>
        </a:defRPr>
      </a:lvl5pPr>
      <a:lvl6pPr marL="3200400" algn="l" defTabSz="1280160" rtl="0" eaLnBrk="1" latinLnBrk="0" hangingPunct="1">
        <a:defRPr sz="2500" kern="1200">
          <a:solidFill>
            <a:schemeClr val="tx1"/>
          </a:solidFill>
          <a:latin typeface="+mn-lt"/>
          <a:ea typeface="+mn-ea"/>
          <a:cs typeface="+mn-cs"/>
        </a:defRPr>
      </a:lvl6pPr>
      <a:lvl7pPr marL="3840480" algn="l" defTabSz="1280160" rtl="0" eaLnBrk="1" latinLnBrk="0" hangingPunct="1">
        <a:defRPr sz="2500" kern="1200">
          <a:solidFill>
            <a:schemeClr val="tx1"/>
          </a:solidFill>
          <a:latin typeface="+mn-lt"/>
          <a:ea typeface="+mn-ea"/>
          <a:cs typeface="+mn-cs"/>
        </a:defRPr>
      </a:lvl7pPr>
      <a:lvl8pPr marL="4480560" algn="l" defTabSz="1280160" rtl="0" eaLnBrk="1" latinLnBrk="0" hangingPunct="1">
        <a:defRPr sz="2500" kern="1200">
          <a:solidFill>
            <a:schemeClr val="tx1"/>
          </a:solidFill>
          <a:latin typeface="+mn-lt"/>
          <a:ea typeface="+mn-ea"/>
          <a:cs typeface="+mn-cs"/>
        </a:defRPr>
      </a:lvl8pPr>
      <a:lvl9pPr marL="5120640" algn="l" defTabSz="1280160" rtl="0" eaLnBrk="1" latinLnBrk="0" hangingPunct="1">
        <a:defRPr sz="2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gif"/><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jpe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gif"/><Relationship Id="rId7"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Number Placeholder 4"/>
          <p:cNvSpPr txBox="1">
            <a:spLocks noGrp="1"/>
          </p:cNvSpPr>
          <p:nvPr/>
        </p:nvSpPr>
        <p:spPr bwMode="auto">
          <a:xfrm>
            <a:off x="9174163" y="8855075"/>
            <a:ext cx="2667000" cy="639763"/>
          </a:xfrm>
          <a:prstGeom prst="rect">
            <a:avLst/>
          </a:prstGeom>
          <a:noFill/>
          <a:ln w="9525">
            <a:noFill/>
            <a:miter lim="800000"/>
            <a:headEnd/>
            <a:tailEnd/>
          </a:ln>
        </p:spPr>
        <p:txBody>
          <a:bodyPr wrap="none" lIns="128905" tIns="64453" rIns="128905" bIns="64453" anchor="ctr"/>
          <a:lstStyle/>
          <a:p>
            <a:pPr algn="r" eaLnBrk="0" hangingPunct="0"/>
            <a:fld id="{A4B904EF-9E99-4B46-965D-AC37445987F7}" type="slidenum">
              <a:rPr lang="en-US" sz="2000"/>
              <a:pPr algn="r" eaLnBrk="0" hangingPunct="0"/>
              <a:t>1</a:t>
            </a:fld>
            <a:endParaRPr lang="en-US" sz="2000"/>
          </a:p>
        </p:txBody>
      </p:sp>
      <p:sp>
        <p:nvSpPr>
          <p:cNvPr id="15362" name="Rectangle 2"/>
          <p:cNvSpPr>
            <a:spLocks noGrp="1" noChangeArrowheads="1"/>
          </p:cNvSpPr>
          <p:nvPr>
            <p:ph type="title" idx="4294967295"/>
          </p:nvPr>
        </p:nvSpPr>
        <p:spPr>
          <a:xfrm>
            <a:off x="838200" y="3048000"/>
            <a:ext cx="11522075" cy="1600200"/>
          </a:xfrm>
        </p:spPr>
        <p:txBody>
          <a:bodyPr lIns="128905" tIns="64453" rIns="128905" bIns="64453" anchor="b">
            <a:normAutofit fontScale="90000"/>
          </a:bodyPr>
          <a:lstStyle/>
          <a:p>
            <a:pPr eaLnBrk="1" hangingPunct="1"/>
            <a:r>
              <a:rPr lang="en-US" dirty="0" smtClean="0"/>
              <a:t>MGT 461</a:t>
            </a:r>
            <a:br>
              <a:rPr lang="en-US" dirty="0" smtClean="0"/>
            </a:br>
            <a:r>
              <a:rPr lang="en-US" dirty="0" smtClean="0"/>
              <a:t/>
            </a:r>
            <a:br>
              <a:rPr lang="en-US" dirty="0" smtClean="0"/>
            </a:br>
            <a:r>
              <a:rPr lang="en-US" dirty="0" smtClean="0"/>
              <a:t>Project </a:t>
            </a:r>
            <a:r>
              <a:rPr lang="en-US" dirty="0" smtClean="0"/>
              <a:t>Management </a:t>
            </a:r>
            <a:r>
              <a:rPr lang="en-US" dirty="0" smtClean="0"/>
              <a:t>and NGOs</a:t>
            </a:r>
            <a:endParaRPr lang="en-US" dirty="0" smtClean="0"/>
          </a:p>
        </p:txBody>
      </p:sp>
      <p:sp>
        <p:nvSpPr>
          <p:cNvPr id="15363" name="Rectangle 3"/>
          <p:cNvSpPr>
            <a:spLocks noGrp="1" noChangeArrowheads="1"/>
          </p:cNvSpPr>
          <p:nvPr>
            <p:ph type="body" idx="4294967295"/>
          </p:nvPr>
        </p:nvSpPr>
        <p:spPr>
          <a:xfrm>
            <a:off x="2362200" y="2239963"/>
            <a:ext cx="9159875" cy="3703637"/>
          </a:xfrm>
        </p:spPr>
        <p:txBody>
          <a:bodyPr lIns="128905" tIns="64453" rIns="128905" bIns="64453">
            <a:normAutofit fontScale="92500" lnSpcReduction="10000"/>
          </a:bodyPr>
          <a:lstStyle/>
          <a:p>
            <a:pPr algn="ctr" eaLnBrk="1" hangingPunct="1">
              <a:buFont typeface="Arial" charset="0"/>
              <a:buNone/>
            </a:pPr>
            <a:endParaRPr lang="en-US" dirty="0" smtClean="0"/>
          </a:p>
          <a:p>
            <a:pPr algn="ctr" eaLnBrk="1" hangingPunct="1">
              <a:buFont typeface="Arial" charset="0"/>
              <a:buNone/>
            </a:pPr>
            <a:endParaRPr lang="en-US" dirty="0" smtClean="0"/>
          </a:p>
          <a:p>
            <a:pPr algn="ctr" eaLnBrk="1" hangingPunct="1">
              <a:buFont typeface="Arial" charset="0"/>
              <a:buNone/>
            </a:pPr>
            <a:endParaRPr lang="en-US" dirty="0" smtClean="0"/>
          </a:p>
          <a:p>
            <a:pPr algn="ctr" eaLnBrk="1" hangingPunct="1">
              <a:buFont typeface="Arial" charset="0"/>
              <a:buNone/>
            </a:pPr>
            <a:endParaRPr lang="en-US" dirty="0" smtClean="0"/>
          </a:p>
          <a:p>
            <a:pPr algn="ctr" eaLnBrk="1" hangingPunct="1">
              <a:buFont typeface="Arial" charset="0"/>
              <a:buNone/>
            </a:pPr>
            <a:r>
              <a:rPr lang="en-US" dirty="0" err="1" smtClean="0"/>
              <a:t>Ghazala</a:t>
            </a:r>
            <a:r>
              <a:rPr lang="en-US" dirty="0" smtClean="0"/>
              <a:t> </a:t>
            </a:r>
            <a:r>
              <a:rPr lang="en-US" dirty="0" err="1" smtClean="0"/>
              <a:t>Amin</a:t>
            </a:r>
            <a:endParaRPr lang="en-US" dirty="0" smtClean="0"/>
          </a:p>
          <a:p>
            <a:pPr algn="ctr" eaLnBrk="1" hangingPunct="1">
              <a:buFont typeface="Arial" charset="0"/>
              <a:buNone/>
            </a:pPr>
            <a:endParaRPr lang="en-US" dirty="0" smtClean="0"/>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idx="4294967295"/>
          </p:nvPr>
        </p:nvSpPr>
        <p:spPr>
          <a:xfrm>
            <a:off x="0" y="1066800"/>
            <a:ext cx="11522075" cy="1600200"/>
          </a:xfrm>
        </p:spPr>
        <p:txBody>
          <a:bodyPr/>
          <a:lstStyle/>
          <a:p>
            <a:pPr eaLnBrk="1" hangingPunct="1"/>
            <a:r>
              <a:rPr lang="en-US" sz="5600" smtClean="0"/>
              <a:t>Why Project Management</a:t>
            </a:r>
          </a:p>
        </p:txBody>
      </p:sp>
      <p:pic>
        <p:nvPicPr>
          <p:cNvPr id="19458" name="Picture 2" descr="Purpose of Communication.gif"/>
          <p:cNvPicPr>
            <a:picLocks noChangeAspect="1"/>
          </p:cNvPicPr>
          <p:nvPr/>
        </p:nvPicPr>
        <p:blipFill>
          <a:blip r:embed="rId3" cstate="print"/>
          <a:srcRect/>
          <a:stretch>
            <a:fillRect/>
          </a:stretch>
        </p:blipFill>
        <p:spPr bwMode="auto">
          <a:xfrm>
            <a:off x="927100" y="2546350"/>
            <a:ext cx="4133850" cy="4516438"/>
          </a:xfrm>
          <a:prstGeom prst="rect">
            <a:avLst/>
          </a:prstGeom>
          <a:noFill/>
          <a:ln w="9525">
            <a:noFill/>
            <a:miter lim="800000"/>
            <a:headEnd/>
            <a:tailEnd/>
          </a:ln>
        </p:spPr>
      </p:pic>
      <p:sp>
        <p:nvSpPr>
          <p:cNvPr id="19459" name="TextBox 3"/>
          <p:cNvSpPr txBox="1">
            <a:spLocks noChangeArrowheads="1"/>
          </p:cNvSpPr>
          <p:nvPr/>
        </p:nvSpPr>
        <p:spPr bwMode="auto">
          <a:xfrm>
            <a:off x="5715000" y="3276600"/>
            <a:ext cx="6445250" cy="5378450"/>
          </a:xfrm>
          <a:prstGeom prst="rect">
            <a:avLst/>
          </a:prstGeom>
          <a:noFill/>
          <a:ln w="9525">
            <a:noFill/>
            <a:miter lim="800000"/>
            <a:headEnd/>
            <a:tailEnd/>
          </a:ln>
        </p:spPr>
        <p:txBody>
          <a:bodyPr lIns="128016" tIns="64008" rIns="128016" bIns="64008">
            <a:spAutoFit/>
          </a:bodyPr>
          <a:lstStyle/>
          <a:p>
            <a:r>
              <a:rPr lang="en-US" sz="3400">
                <a:latin typeface="Calibri" pitchFamily="34" charset="0"/>
              </a:rPr>
              <a:t>Every social organization – whether working on service delivery or process issue, undertakes projects. Projects come in many forms and can range from the very simple to the very complex. Every project is unique and presents unique challenges. Project Management is essential to manage projects.</a:t>
            </a:r>
            <a:r>
              <a:rPr lang="en-US" sz="3900">
                <a:latin typeface="Calibri" pitchFamily="34" charset="0"/>
              </a:rPr>
              <a:t> </a:t>
            </a:r>
          </a:p>
        </p:txBody>
      </p:sp>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Number Placeholder 4"/>
          <p:cNvSpPr txBox="1">
            <a:spLocks noGrp="1"/>
          </p:cNvSpPr>
          <p:nvPr/>
        </p:nvSpPr>
        <p:spPr bwMode="auto">
          <a:xfrm>
            <a:off x="9174163" y="8855075"/>
            <a:ext cx="2667000" cy="639763"/>
          </a:xfrm>
          <a:prstGeom prst="rect">
            <a:avLst/>
          </a:prstGeom>
          <a:noFill/>
          <a:ln w="9525">
            <a:noFill/>
            <a:miter lim="800000"/>
            <a:headEnd/>
            <a:tailEnd/>
          </a:ln>
        </p:spPr>
        <p:txBody>
          <a:bodyPr wrap="none" lIns="128905" tIns="64453" rIns="128905" bIns="64453" anchor="ctr"/>
          <a:lstStyle/>
          <a:p>
            <a:pPr algn="r" eaLnBrk="0" hangingPunct="0"/>
            <a:fld id="{D5F1588A-841C-464A-971A-DFFC093E6E3C}" type="slidenum">
              <a:rPr lang="en-US" sz="2000"/>
              <a:pPr algn="r" eaLnBrk="0" hangingPunct="0"/>
              <a:t>3</a:t>
            </a:fld>
            <a:endParaRPr lang="en-US" sz="2000"/>
          </a:p>
        </p:txBody>
      </p:sp>
      <p:sp>
        <p:nvSpPr>
          <p:cNvPr id="21506" name="Rectangle 2"/>
          <p:cNvSpPr>
            <a:spLocks noGrp="1" noChangeArrowheads="1"/>
          </p:cNvSpPr>
          <p:nvPr>
            <p:ph type="title" idx="4294967295"/>
          </p:nvPr>
        </p:nvSpPr>
        <p:spPr>
          <a:xfrm>
            <a:off x="0" y="533400"/>
            <a:ext cx="11522075" cy="1600200"/>
          </a:xfrm>
        </p:spPr>
        <p:txBody>
          <a:bodyPr lIns="128905" tIns="64453" rIns="128905" bIns="64453" anchor="b"/>
          <a:lstStyle/>
          <a:p>
            <a:r>
              <a:rPr lang="en-US" sz="5000" i="1" dirty="0" smtClean="0"/>
              <a:t>Examples of Project Oriented Industries</a:t>
            </a:r>
            <a:r>
              <a:rPr lang="en-US" dirty="0" smtClean="0"/>
              <a:t> </a:t>
            </a:r>
          </a:p>
        </p:txBody>
      </p:sp>
      <p:sp>
        <p:nvSpPr>
          <p:cNvPr id="21507" name="Rectangle 3"/>
          <p:cNvSpPr>
            <a:spLocks noGrp="1" noChangeArrowheads="1"/>
          </p:cNvSpPr>
          <p:nvPr>
            <p:ph type="body" idx="4294967295"/>
          </p:nvPr>
        </p:nvSpPr>
        <p:spPr>
          <a:xfrm>
            <a:off x="0" y="2590800"/>
            <a:ext cx="11522075" cy="6337300"/>
          </a:xfrm>
        </p:spPr>
        <p:txBody>
          <a:bodyPr lIns="128905" tIns="64453" rIns="128905" bIns="64453">
            <a:normAutofit lnSpcReduction="10000"/>
          </a:bodyPr>
          <a:lstStyle/>
          <a:p>
            <a:pPr>
              <a:lnSpc>
                <a:spcPct val="90000"/>
              </a:lnSpc>
            </a:pPr>
            <a:r>
              <a:rPr lang="en-US" sz="3700" smtClean="0"/>
              <a:t>NASA and DOD (Department of Defense)</a:t>
            </a:r>
          </a:p>
          <a:p>
            <a:pPr lvl="1">
              <a:lnSpc>
                <a:spcPct val="90000"/>
              </a:lnSpc>
              <a:buFont typeface="Arial" charset="0"/>
              <a:buNone/>
            </a:pPr>
            <a:endParaRPr lang="en-US" sz="3000" smtClean="0"/>
          </a:p>
          <a:p>
            <a:pPr>
              <a:lnSpc>
                <a:spcPct val="90000"/>
              </a:lnSpc>
            </a:pPr>
            <a:r>
              <a:rPr lang="en-US" sz="3700" smtClean="0"/>
              <a:t>Construction, architecture, new product development</a:t>
            </a:r>
          </a:p>
          <a:p>
            <a:pPr>
              <a:lnSpc>
                <a:spcPct val="90000"/>
              </a:lnSpc>
            </a:pPr>
            <a:endParaRPr lang="en-US" sz="3700" smtClean="0"/>
          </a:p>
          <a:p>
            <a:pPr>
              <a:lnSpc>
                <a:spcPct val="90000"/>
              </a:lnSpc>
            </a:pPr>
            <a:r>
              <a:rPr lang="en-US" sz="3700" smtClean="0"/>
              <a:t>NGOs</a:t>
            </a:r>
          </a:p>
          <a:p>
            <a:pPr>
              <a:lnSpc>
                <a:spcPct val="90000"/>
              </a:lnSpc>
            </a:pPr>
            <a:endParaRPr lang="en-US" sz="3700" smtClean="0"/>
          </a:p>
          <a:p>
            <a:pPr>
              <a:lnSpc>
                <a:spcPct val="90000"/>
              </a:lnSpc>
            </a:pPr>
            <a:r>
              <a:rPr lang="en-US" sz="3700" smtClean="0"/>
              <a:t>Financial/Service Institutions</a:t>
            </a:r>
          </a:p>
          <a:p>
            <a:pPr>
              <a:lnSpc>
                <a:spcPct val="90000"/>
              </a:lnSpc>
            </a:pPr>
            <a:endParaRPr lang="en-US" sz="3700" smtClean="0"/>
          </a:p>
          <a:p>
            <a:pPr>
              <a:lnSpc>
                <a:spcPct val="90000"/>
              </a:lnSpc>
            </a:pPr>
            <a:r>
              <a:rPr lang="en-US" sz="3700" smtClean="0"/>
              <a:t>Banks, Insurance, Telecommunication</a:t>
            </a:r>
          </a:p>
          <a:p>
            <a:pPr lvl="1">
              <a:lnSpc>
                <a:spcPct val="90000"/>
              </a:lnSpc>
              <a:buFont typeface="Arial" charset="0"/>
              <a:buNone/>
            </a:pPr>
            <a:endParaRPr lang="en-US" sz="3000" smtClean="0"/>
          </a:p>
          <a:p>
            <a:pPr>
              <a:lnSpc>
                <a:spcPct val="90000"/>
              </a:lnSpc>
            </a:pPr>
            <a:r>
              <a:rPr lang="en-US" sz="3700" smtClean="0"/>
              <a:t>Manufacturing Units and Plants’ operation</a:t>
            </a:r>
          </a:p>
        </p:txBody>
      </p:sp>
      <p:sp>
        <p:nvSpPr>
          <p:cNvPr id="21508" name="AutoShape 4"/>
          <p:cNvSpPr>
            <a:spLocks noChangeArrowheads="1"/>
          </p:cNvSpPr>
          <p:nvPr/>
        </p:nvSpPr>
        <p:spPr bwMode="auto">
          <a:xfrm>
            <a:off x="11811000" y="2667000"/>
            <a:ext cx="457200" cy="6064250"/>
          </a:xfrm>
          <a:prstGeom prst="upArrow">
            <a:avLst>
              <a:gd name="adj1" fmla="val 50000"/>
              <a:gd name="adj2" fmla="val 331597"/>
            </a:avLst>
          </a:prstGeom>
          <a:solidFill>
            <a:schemeClr val="accent1"/>
          </a:solidFill>
          <a:ln w="12700">
            <a:solidFill>
              <a:schemeClr val="tx1"/>
            </a:solidFill>
            <a:miter lim="800000"/>
            <a:headEnd type="none" w="sm" len="sm"/>
            <a:tailEnd type="none" w="sm" len="sm"/>
          </a:ln>
        </p:spPr>
        <p:txBody>
          <a:bodyPr vert="eaVert" wrap="none" lIns="128016" tIns="64008" rIns="128016" bIns="64008" anchor="ctr"/>
          <a:lstStyle/>
          <a:p>
            <a:pPr eaLnBrk="0" hangingPunct="0"/>
            <a:endParaRPr lang="en-US" sz="3400">
              <a:latin typeface="Times New Roman" pitchFamily="18" charset="0"/>
            </a:endParaRPr>
          </a:p>
        </p:txBody>
      </p:sp>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ChangeArrowheads="1"/>
          </p:cNvSpPr>
          <p:nvPr/>
        </p:nvSpPr>
        <p:spPr bwMode="auto">
          <a:xfrm>
            <a:off x="-4763" y="7589838"/>
            <a:ext cx="12801601" cy="2011362"/>
          </a:xfrm>
          <a:prstGeom prst="rect">
            <a:avLst/>
          </a:prstGeom>
          <a:solidFill>
            <a:srgbClr val="FFFF99"/>
          </a:solidFill>
          <a:ln w="25400" cmpd="thickThin" algn="ctr">
            <a:solidFill>
              <a:srgbClr val="C00000"/>
            </a:solidFill>
            <a:miter lim="800000"/>
            <a:headEnd/>
            <a:tailEnd/>
          </a:ln>
        </p:spPr>
        <p:txBody>
          <a:bodyPr lIns="128016" tIns="64008" rIns="128016" bIns="64008" anchor="ctr"/>
          <a:lstStyle/>
          <a:p>
            <a:pPr algn="ctr"/>
            <a:endParaRPr lang="en-US" sz="2800">
              <a:solidFill>
                <a:srgbClr val="FFFFFF"/>
              </a:solidFill>
              <a:latin typeface="Verdana" pitchFamily="34" charset="0"/>
            </a:endParaRPr>
          </a:p>
        </p:txBody>
      </p:sp>
      <p:pic>
        <p:nvPicPr>
          <p:cNvPr id="22530" name="Picture 3" descr="flag_pakistan"/>
          <p:cNvPicPr>
            <a:picLocks noGrp="1" noChangeAspect="1" noChangeArrowheads="1" noCrop="1"/>
          </p:cNvPicPr>
          <p:nvPr>
            <p:ph idx="4294967295"/>
          </p:nvPr>
        </p:nvPicPr>
        <p:blipFill>
          <a:blip r:embed="rId3" cstate="print"/>
          <a:srcRect/>
          <a:stretch>
            <a:fillRect/>
          </a:stretch>
        </p:blipFill>
        <p:spPr>
          <a:xfrm>
            <a:off x="0" y="8161338"/>
            <a:ext cx="1379538" cy="941387"/>
          </a:xfrm>
        </p:spPr>
      </p:pic>
      <p:sp>
        <p:nvSpPr>
          <p:cNvPr id="22534" name="Title 8"/>
          <p:cNvSpPr>
            <a:spLocks noGrp="1"/>
          </p:cNvSpPr>
          <p:nvPr>
            <p:ph type="title" idx="4294967295"/>
          </p:nvPr>
        </p:nvSpPr>
        <p:spPr>
          <a:xfrm>
            <a:off x="381000" y="609600"/>
            <a:ext cx="11522075" cy="1600200"/>
          </a:xfrm>
        </p:spPr>
        <p:txBody>
          <a:bodyPr/>
          <a:lstStyle/>
          <a:p>
            <a:pPr eaLnBrk="1" hangingPunct="1"/>
            <a:r>
              <a:rPr lang="en-US" sz="5600" dirty="0" smtClean="0"/>
              <a:t>Examples of Major Projects in Pakistan </a:t>
            </a:r>
          </a:p>
        </p:txBody>
      </p:sp>
      <p:pic>
        <p:nvPicPr>
          <p:cNvPr id="22531" name="Picture 6" descr="snow leopard.jpg"/>
          <p:cNvPicPr>
            <a:picLocks noChangeAspect="1"/>
          </p:cNvPicPr>
          <p:nvPr/>
        </p:nvPicPr>
        <p:blipFill>
          <a:blip r:embed="rId4" cstate="print"/>
          <a:srcRect/>
          <a:stretch>
            <a:fillRect/>
          </a:stretch>
        </p:blipFill>
        <p:spPr bwMode="auto">
          <a:xfrm>
            <a:off x="10455275" y="7818438"/>
            <a:ext cx="2108200" cy="1576387"/>
          </a:xfrm>
          <a:prstGeom prst="rect">
            <a:avLst/>
          </a:prstGeom>
          <a:noFill/>
          <a:ln w="9525">
            <a:noFill/>
            <a:miter lim="800000"/>
            <a:headEnd/>
            <a:tailEnd/>
          </a:ln>
        </p:spPr>
      </p:pic>
      <p:pic>
        <p:nvPicPr>
          <p:cNvPr id="22532" name="Picture 4" descr="jinnah.gif"/>
          <p:cNvPicPr>
            <a:picLocks noChangeAspect="1"/>
          </p:cNvPicPr>
          <p:nvPr/>
        </p:nvPicPr>
        <p:blipFill>
          <a:blip r:embed="rId5" cstate="print"/>
          <a:srcRect/>
          <a:stretch>
            <a:fillRect/>
          </a:stretch>
        </p:blipFill>
        <p:spPr bwMode="auto">
          <a:xfrm>
            <a:off x="1698625" y="7751763"/>
            <a:ext cx="1873250" cy="1666875"/>
          </a:xfrm>
          <a:prstGeom prst="rect">
            <a:avLst/>
          </a:prstGeom>
          <a:noFill/>
          <a:ln w="9525">
            <a:noFill/>
            <a:miter lim="800000"/>
            <a:headEnd/>
            <a:tailEnd/>
          </a:ln>
        </p:spPr>
      </p:pic>
      <p:pic>
        <p:nvPicPr>
          <p:cNvPr id="22533" name="Picture 5" descr="mohenjodaro1.jpg"/>
          <p:cNvPicPr>
            <a:picLocks noChangeAspect="1"/>
          </p:cNvPicPr>
          <p:nvPr/>
        </p:nvPicPr>
        <p:blipFill>
          <a:blip r:embed="rId6" cstate="print"/>
          <a:srcRect/>
          <a:stretch>
            <a:fillRect/>
          </a:stretch>
        </p:blipFill>
        <p:spPr bwMode="auto">
          <a:xfrm>
            <a:off x="5299075" y="7727950"/>
            <a:ext cx="1435100" cy="1735138"/>
          </a:xfrm>
          <a:prstGeom prst="rect">
            <a:avLst/>
          </a:prstGeom>
          <a:noFill/>
          <a:ln w="9525">
            <a:noFill/>
            <a:miter lim="800000"/>
            <a:headEnd/>
            <a:tailEnd/>
          </a:ln>
        </p:spPr>
      </p:pic>
      <p:pic>
        <p:nvPicPr>
          <p:cNvPr id="22535" name="Picture 9" descr="Khyber Pass.jpg"/>
          <p:cNvPicPr>
            <a:picLocks noChangeAspect="1"/>
          </p:cNvPicPr>
          <p:nvPr/>
        </p:nvPicPr>
        <p:blipFill>
          <a:blip r:embed="rId7" cstate="print"/>
          <a:srcRect/>
          <a:stretch>
            <a:fillRect/>
          </a:stretch>
        </p:blipFill>
        <p:spPr bwMode="auto">
          <a:xfrm>
            <a:off x="8301038" y="7818438"/>
            <a:ext cx="1973262" cy="1600200"/>
          </a:xfrm>
          <a:prstGeom prst="rect">
            <a:avLst/>
          </a:prstGeom>
          <a:noFill/>
          <a:ln w="9525">
            <a:noFill/>
            <a:miter lim="800000"/>
            <a:headEnd/>
            <a:tailEnd/>
          </a:ln>
        </p:spPr>
      </p:pic>
      <p:sp>
        <p:nvSpPr>
          <p:cNvPr id="22536" name="TextBox 10"/>
          <p:cNvSpPr txBox="1">
            <a:spLocks noChangeArrowheads="1"/>
          </p:cNvSpPr>
          <p:nvPr/>
        </p:nvSpPr>
        <p:spPr bwMode="auto">
          <a:xfrm>
            <a:off x="5334000" y="2819400"/>
            <a:ext cx="6973888" cy="4699000"/>
          </a:xfrm>
          <a:prstGeom prst="rect">
            <a:avLst/>
          </a:prstGeom>
          <a:noFill/>
          <a:ln w="9525">
            <a:noFill/>
            <a:miter lim="800000"/>
            <a:headEnd/>
            <a:tailEnd/>
          </a:ln>
        </p:spPr>
        <p:txBody>
          <a:bodyPr lIns="128016" tIns="64008" rIns="128016" bIns="64008">
            <a:spAutoFit/>
          </a:bodyPr>
          <a:lstStyle/>
          <a:p>
            <a:pPr>
              <a:buClr>
                <a:srgbClr val="FFC000"/>
              </a:buClr>
              <a:buFontTx/>
              <a:buBlip>
                <a:blip r:embed="rId8"/>
              </a:buBlip>
            </a:pPr>
            <a:r>
              <a:rPr lang="en-US" sz="2500">
                <a:solidFill>
                  <a:schemeClr val="bg1"/>
                </a:solidFill>
              </a:rPr>
              <a:t> </a:t>
            </a:r>
            <a:r>
              <a:rPr lang="en-US" sz="2500"/>
              <a:t>Tarbela Dam </a:t>
            </a:r>
          </a:p>
          <a:p>
            <a:pPr>
              <a:buClr>
                <a:srgbClr val="FFC000"/>
              </a:buClr>
              <a:buFontTx/>
              <a:buBlip>
                <a:blip r:embed="rId8"/>
              </a:buBlip>
            </a:pPr>
            <a:r>
              <a:rPr lang="en-US" sz="2500"/>
              <a:t> Mangla Dam </a:t>
            </a:r>
          </a:p>
          <a:p>
            <a:pPr>
              <a:buClr>
                <a:srgbClr val="FFC000"/>
              </a:buClr>
              <a:buFontTx/>
              <a:buBlip>
                <a:blip r:embed="rId8"/>
              </a:buBlip>
            </a:pPr>
            <a:r>
              <a:rPr lang="en-US" sz="2500"/>
              <a:t> Ghazi-Barotha </a:t>
            </a:r>
          </a:p>
          <a:p>
            <a:pPr>
              <a:buClr>
                <a:srgbClr val="FFC000"/>
              </a:buClr>
              <a:buFontTx/>
              <a:buBlip>
                <a:blip r:embed="rId8"/>
              </a:buBlip>
            </a:pPr>
            <a:r>
              <a:rPr lang="en-US" sz="2500"/>
              <a:t> HUBCO</a:t>
            </a:r>
          </a:p>
          <a:p>
            <a:pPr>
              <a:buClr>
                <a:srgbClr val="FFC000"/>
              </a:buClr>
              <a:buFontTx/>
              <a:buBlip>
                <a:blip r:embed="rId8"/>
              </a:buBlip>
            </a:pPr>
            <a:r>
              <a:rPr lang="en-US" sz="2500"/>
              <a:t> Jinnah International Airport</a:t>
            </a:r>
          </a:p>
          <a:p>
            <a:pPr>
              <a:buClr>
                <a:srgbClr val="FFC000"/>
              </a:buClr>
              <a:buFontTx/>
              <a:buBlip>
                <a:blip r:embed="rId8"/>
              </a:buBlip>
            </a:pPr>
            <a:r>
              <a:rPr lang="en-US" sz="2500"/>
              <a:t> Allama Iqbal International Airport</a:t>
            </a:r>
          </a:p>
          <a:p>
            <a:pPr>
              <a:buClr>
                <a:srgbClr val="FFC000"/>
              </a:buClr>
              <a:buFontTx/>
              <a:buBlip>
                <a:blip r:embed="rId8"/>
              </a:buBlip>
            </a:pPr>
            <a:r>
              <a:rPr lang="en-US" sz="2500"/>
              <a:t> Muslim Commercial Bank</a:t>
            </a:r>
          </a:p>
          <a:p>
            <a:pPr>
              <a:buClr>
                <a:srgbClr val="FFC000"/>
              </a:buClr>
              <a:buFontTx/>
              <a:buBlip>
                <a:blip r:embed="rId8"/>
              </a:buBlip>
            </a:pPr>
            <a:r>
              <a:rPr lang="en-US" sz="2500"/>
              <a:t> National Stadium Karachi</a:t>
            </a:r>
          </a:p>
          <a:p>
            <a:pPr>
              <a:buClr>
                <a:srgbClr val="FFC000"/>
              </a:buClr>
              <a:buFontTx/>
              <a:buBlip>
                <a:blip r:embed="rId8"/>
              </a:buBlip>
            </a:pPr>
            <a:r>
              <a:rPr lang="en-US" sz="2500"/>
              <a:t> Shah Faisal Mosque</a:t>
            </a:r>
          </a:p>
          <a:p>
            <a:pPr>
              <a:buClr>
                <a:srgbClr val="FFC000"/>
              </a:buClr>
              <a:buFontTx/>
              <a:buBlip>
                <a:blip r:embed="rId8"/>
              </a:buBlip>
            </a:pPr>
            <a:r>
              <a:rPr lang="en-US" sz="2500"/>
              <a:t> Shaukat Khanum Memorial Hospital</a:t>
            </a:r>
          </a:p>
          <a:p>
            <a:pPr>
              <a:buClr>
                <a:srgbClr val="FFC000"/>
              </a:buClr>
              <a:buFontTx/>
              <a:buBlip>
                <a:blip r:embed="rId8"/>
              </a:buBlip>
            </a:pPr>
            <a:r>
              <a:rPr lang="en-US" sz="2500"/>
              <a:t> JF-17 Sino-Pakistan Combat Aircraft</a:t>
            </a:r>
          </a:p>
          <a:p>
            <a:pPr>
              <a:buClr>
                <a:srgbClr val="FFC000"/>
              </a:buClr>
            </a:pPr>
            <a:endParaRPr lang="en-US" sz="2500"/>
          </a:p>
        </p:txBody>
      </p:sp>
      <p:pic>
        <p:nvPicPr>
          <p:cNvPr id="22537" name="Picture 11" descr="Minar Pakistan.jpg"/>
          <p:cNvPicPr>
            <a:picLocks noChangeAspect="1"/>
          </p:cNvPicPr>
          <p:nvPr/>
        </p:nvPicPr>
        <p:blipFill>
          <a:blip r:embed="rId9" cstate="print"/>
          <a:srcRect/>
          <a:stretch>
            <a:fillRect/>
          </a:stretch>
        </p:blipFill>
        <p:spPr bwMode="auto">
          <a:xfrm>
            <a:off x="3751263" y="7740650"/>
            <a:ext cx="1370012" cy="1722438"/>
          </a:xfrm>
          <a:prstGeom prst="rect">
            <a:avLst/>
          </a:prstGeom>
          <a:noFill/>
          <a:ln w="9525">
            <a:noFill/>
            <a:miter lim="800000"/>
            <a:headEnd/>
            <a:tailEnd/>
          </a:ln>
        </p:spPr>
      </p:pic>
      <p:pic>
        <p:nvPicPr>
          <p:cNvPr id="22538" name="Picture 12" descr="fasting budha.gif"/>
          <p:cNvPicPr>
            <a:picLocks noChangeAspect="1"/>
          </p:cNvPicPr>
          <p:nvPr/>
        </p:nvPicPr>
        <p:blipFill>
          <a:blip r:embed="rId10" cstate="print"/>
          <a:srcRect/>
          <a:stretch>
            <a:fillRect/>
          </a:stretch>
        </p:blipFill>
        <p:spPr bwMode="auto">
          <a:xfrm>
            <a:off x="6913563" y="7658100"/>
            <a:ext cx="1209675" cy="1822450"/>
          </a:xfrm>
          <a:prstGeom prst="rect">
            <a:avLst/>
          </a:prstGeom>
          <a:noFill/>
          <a:ln w="9525">
            <a:noFill/>
            <a:miter lim="800000"/>
            <a:headEnd/>
            <a:tailEnd/>
          </a:ln>
        </p:spPr>
      </p:pic>
      <p:pic>
        <p:nvPicPr>
          <p:cNvPr id="22539" name="Picture 13" descr="pakistan-map.gif"/>
          <p:cNvPicPr>
            <a:picLocks noChangeAspect="1"/>
          </p:cNvPicPr>
          <p:nvPr/>
        </p:nvPicPr>
        <p:blipFill>
          <a:blip r:embed="rId11" cstate="print"/>
          <a:srcRect/>
          <a:stretch>
            <a:fillRect/>
          </a:stretch>
        </p:blipFill>
        <p:spPr bwMode="auto">
          <a:xfrm>
            <a:off x="273050" y="2514600"/>
            <a:ext cx="4822825" cy="4910138"/>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ChangeArrowheads="1"/>
          </p:cNvSpPr>
          <p:nvPr/>
        </p:nvSpPr>
        <p:spPr bwMode="auto">
          <a:xfrm>
            <a:off x="-4763" y="7589838"/>
            <a:ext cx="12801601" cy="2011362"/>
          </a:xfrm>
          <a:prstGeom prst="rect">
            <a:avLst/>
          </a:prstGeom>
          <a:solidFill>
            <a:srgbClr val="FFFF99"/>
          </a:solidFill>
          <a:ln w="25400" cmpd="thickThin" algn="ctr">
            <a:solidFill>
              <a:srgbClr val="C00000"/>
            </a:solidFill>
            <a:miter lim="800000"/>
            <a:headEnd/>
            <a:tailEnd/>
          </a:ln>
        </p:spPr>
        <p:txBody>
          <a:bodyPr lIns="128016" tIns="64008" rIns="128016" bIns="64008" anchor="ctr"/>
          <a:lstStyle/>
          <a:p>
            <a:pPr algn="ctr"/>
            <a:endParaRPr lang="en-US" sz="2800">
              <a:solidFill>
                <a:srgbClr val="FFFFFF"/>
              </a:solidFill>
              <a:latin typeface="Verdana" pitchFamily="34" charset="0"/>
            </a:endParaRPr>
          </a:p>
        </p:txBody>
      </p:sp>
      <p:pic>
        <p:nvPicPr>
          <p:cNvPr id="24578" name="Picture 3" descr="flag_pakistan"/>
          <p:cNvPicPr>
            <a:picLocks noGrp="1" noChangeAspect="1" noChangeArrowheads="1" noCrop="1"/>
          </p:cNvPicPr>
          <p:nvPr>
            <p:ph idx="4294967295"/>
          </p:nvPr>
        </p:nvPicPr>
        <p:blipFill>
          <a:blip r:embed="rId3" cstate="print"/>
          <a:srcRect/>
          <a:stretch>
            <a:fillRect/>
          </a:stretch>
        </p:blipFill>
        <p:spPr>
          <a:xfrm>
            <a:off x="0" y="8161338"/>
            <a:ext cx="1379538" cy="941387"/>
          </a:xfrm>
        </p:spPr>
      </p:pic>
      <p:sp>
        <p:nvSpPr>
          <p:cNvPr id="24582" name="Title 8"/>
          <p:cNvSpPr>
            <a:spLocks noGrp="1"/>
          </p:cNvSpPr>
          <p:nvPr>
            <p:ph type="title" idx="4294967295"/>
          </p:nvPr>
        </p:nvSpPr>
        <p:spPr>
          <a:xfrm>
            <a:off x="381000" y="457200"/>
            <a:ext cx="12420600" cy="1600200"/>
          </a:xfrm>
        </p:spPr>
        <p:txBody>
          <a:bodyPr/>
          <a:lstStyle/>
          <a:p>
            <a:pPr eaLnBrk="1" hangingPunct="1"/>
            <a:r>
              <a:rPr lang="en-US" sz="3200" dirty="0" smtClean="0"/>
              <a:t>Examples of Social Sector Projects in Pakistan</a:t>
            </a:r>
          </a:p>
        </p:txBody>
      </p:sp>
      <p:pic>
        <p:nvPicPr>
          <p:cNvPr id="24579" name="Picture 6" descr="snow leopard.jpg"/>
          <p:cNvPicPr>
            <a:picLocks noChangeAspect="1"/>
          </p:cNvPicPr>
          <p:nvPr/>
        </p:nvPicPr>
        <p:blipFill>
          <a:blip r:embed="rId4" cstate="print"/>
          <a:srcRect/>
          <a:stretch>
            <a:fillRect/>
          </a:stretch>
        </p:blipFill>
        <p:spPr bwMode="auto">
          <a:xfrm>
            <a:off x="10455275" y="7818438"/>
            <a:ext cx="2108200" cy="1576387"/>
          </a:xfrm>
          <a:prstGeom prst="rect">
            <a:avLst/>
          </a:prstGeom>
          <a:noFill/>
          <a:ln w="9525">
            <a:noFill/>
            <a:miter lim="800000"/>
            <a:headEnd/>
            <a:tailEnd/>
          </a:ln>
        </p:spPr>
      </p:pic>
      <p:pic>
        <p:nvPicPr>
          <p:cNvPr id="24580" name="Picture 4" descr="jinnah.gif"/>
          <p:cNvPicPr>
            <a:picLocks noChangeAspect="1"/>
          </p:cNvPicPr>
          <p:nvPr/>
        </p:nvPicPr>
        <p:blipFill>
          <a:blip r:embed="rId5" cstate="print"/>
          <a:srcRect/>
          <a:stretch>
            <a:fillRect/>
          </a:stretch>
        </p:blipFill>
        <p:spPr bwMode="auto">
          <a:xfrm>
            <a:off x="1698625" y="7751763"/>
            <a:ext cx="1873250" cy="1666875"/>
          </a:xfrm>
          <a:prstGeom prst="rect">
            <a:avLst/>
          </a:prstGeom>
          <a:noFill/>
          <a:ln w="9525">
            <a:noFill/>
            <a:miter lim="800000"/>
            <a:headEnd/>
            <a:tailEnd/>
          </a:ln>
        </p:spPr>
      </p:pic>
      <p:pic>
        <p:nvPicPr>
          <p:cNvPr id="24581" name="Picture 5" descr="mohenjodaro1.jpg"/>
          <p:cNvPicPr>
            <a:picLocks noChangeAspect="1"/>
          </p:cNvPicPr>
          <p:nvPr/>
        </p:nvPicPr>
        <p:blipFill>
          <a:blip r:embed="rId6" cstate="print"/>
          <a:srcRect/>
          <a:stretch>
            <a:fillRect/>
          </a:stretch>
        </p:blipFill>
        <p:spPr bwMode="auto">
          <a:xfrm>
            <a:off x="5299075" y="7727950"/>
            <a:ext cx="1435100" cy="1735138"/>
          </a:xfrm>
          <a:prstGeom prst="rect">
            <a:avLst/>
          </a:prstGeom>
          <a:noFill/>
          <a:ln w="9525">
            <a:noFill/>
            <a:miter lim="800000"/>
            <a:headEnd/>
            <a:tailEnd/>
          </a:ln>
        </p:spPr>
      </p:pic>
      <p:pic>
        <p:nvPicPr>
          <p:cNvPr id="24583" name="Picture 9" descr="Khyber Pass.jpg"/>
          <p:cNvPicPr>
            <a:picLocks noChangeAspect="1"/>
          </p:cNvPicPr>
          <p:nvPr/>
        </p:nvPicPr>
        <p:blipFill>
          <a:blip r:embed="rId7" cstate="print"/>
          <a:srcRect/>
          <a:stretch>
            <a:fillRect/>
          </a:stretch>
        </p:blipFill>
        <p:spPr bwMode="auto">
          <a:xfrm>
            <a:off x="8301038" y="7818438"/>
            <a:ext cx="1973262" cy="1600200"/>
          </a:xfrm>
          <a:prstGeom prst="rect">
            <a:avLst/>
          </a:prstGeom>
          <a:noFill/>
          <a:ln w="9525">
            <a:noFill/>
            <a:miter lim="800000"/>
            <a:headEnd/>
            <a:tailEnd/>
          </a:ln>
        </p:spPr>
      </p:pic>
      <p:sp>
        <p:nvSpPr>
          <p:cNvPr id="24584" name="TextBox 10"/>
          <p:cNvSpPr txBox="1">
            <a:spLocks noChangeArrowheads="1"/>
          </p:cNvSpPr>
          <p:nvPr/>
        </p:nvSpPr>
        <p:spPr bwMode="auto">
          <a:xfrm>
            <a:off x="5410200" y="1981200"/>
            <a:ext cx="6973888" cy="5080000"/>
          </a:xfrm>
          <a:prstGeom prst="rect">
            <a:avLst/>
          </a:prstGeom>
          <a:noFill/>
          <a:ln w="9525">
            <a:noFill/>
            <a:miter lim="800000"/>
            <a:headEnd/>
            <a:tailEnd/>
          </a:ln>
        </p:spPr>
        <p:txBody>
          <a:bodyPr lIns="128016" tIns="64008" rIns="128016" bIns="64008">
            <a:spAutoFit/>
          </a:bodyPr>
          <a:lstStyle/>
          <a:p>
            <a:pPr>
              <a:buClr>
                <a:srgbClr val="FFC000"/>
              </a:buClr>
              <a:buFontTx/>
              <a:buBlip>
                <a:blip r:embed="rId8"/>
              </a:buBlip>
            </a:pPr>
            <a:r>
              <a:rPr lang="en-US" sz="2500">
                <a:solidFill>
                  <a:schemeClr val="bg1"/>
                </a:solidFill>
              </a:rPr>
              <a:t> </a:t>
            </a:r>
            <a:r>
              <a:rPr lang="en-US" sz="2500"/>
              <a:t>Voter Education Project </a:t>
            </a:r>
          </a:p>
          <a:p>
            <a:pPr>
              <a:buClr>
                <a:srgbClr val="FFC000"/>
              </a:buClr>
              <a:buFontTx/>
              <a:buBlip>
                <a:blip r:embed="rId8"/>
              </a:buBlip>
            </a:pPr>
            <a:r>
              <a:rPr lang="en-US" sz="2500"/>
              <a:t> Constituency Relations Group </a:t>
            </a:r>
          </a:p>
          <a:p>
            <a:pPr>
              <a:buClr>
                <a:srgbClr val="FFC000"/>
              </a:buClr>
              <a:buFontTx/>
              <a:buBlip>
                <a:blip r:embed="rId8"/>
              </a:buBlip>
            </a:pPr>
            <a:r>
              <a:rPr lang="en-US" sz="2500"/>
              <a:t> Tobacco Free Initiative </a:t>
            </a:r>
          </a:p>
          <a:p>
            <a:pPr>
              <a:buClr>
                <a:srgbClr val="FFC000"/>
              </a:buClr>
              <a:buFontTx/>
              <a:buBlip>
                <a:blip r:embed="rId8"/>
              </a:buBlip>
            </a:pPr>
            <a:r>
              <a:rPr lang="en-US" sz="2500"/>
              <a:t> Polio Eradication Program</a:t>
            </a:r>
          </a:p>
          <a:p>
            <a:pPr>
              <a:buClr>
                <a:srgbClr val="FFC000"/>
              </a:buClr>
              <a:buFontTx/>
              <a:buBlip>
                <a:blip r:embed="rId8"/>
              </a:buBlip>
            </a:pPr>
            <a:r>
              <a:rPr lang="en-US" sz="2500"/>
              <a:t> Family Planning Project</a:t>
            </a:r>
          </a:p>
          <a:p>
            <a:pPr>
              <a:buClr>
                <a:srgbClr val="FFC000"/>
              </a:buClr>
              <a:buFontTx/>
              <a:buBlip>
                <a:blip r:embed="rId8"/>
              </a:buBlip>
            </a:pPr>
            <a:r>
              <a:rPr lang="en-US" sz="2500"/>
              <a:t> Governance Monitoring</a:t>
            </a:r>
          </a:p>
          <a:p>
            <a:pPr>
              <a:buClr>
                <a:srgbClr val="FFC000"/>
              </a:buClr>
              <a:buFontTx/>
              <a:buBlip>
                <a:blip r:embed="rId8"/>
              </a:buBlip>
            </a:pPr>
            <a:r>
              <a:rPr lang="en-US" sz="2500"/>
              <a:t> Khuda Ki Basti </a:t>
            </a:r>
          </a:p>
          <a:p>
            <a:pPr>
              <a:buClr>
                <a:srgbClr val="FFC000"/>
              </a:buClr>
              <a:buFontTx/>
              <a:buBlip>
                <a:blip r:embed="rId8"/>
              </a:buBlip>
            </a:pPr>
            <a:r>
              <a:rPr lang="en-US" sz="2500"/>
              <a:t> Orangi Pilot Project</a:t>
            </a:r>
          </a:p>
          <a:p>
            <a:pPr>
              <a:buClr>
                <a:srgbClr val="FFC000"/>
              </a:buClr>
              <a:buFontTx/>
              <a:buBlip>
                <a:blip r:embed="rId8"/>
              </a:buBlip>
            </a:pPr>
            <a:r>
              <a:rPr lang="en-US" sz="2500"/>
              <a:t> Clean Drinking Water Project</a:t>
            </a:r>
          </a:p>
          <a:p>
            <a:pPr>
              <a:buClr>
                <a:srgbClr val="FFC000"/>
              </a:buClr>
              <a:buFontTx/>
              <a:buBlip>
                <a:blip r:embed="rId8"/>
              </a:buBlip>
            </a:pPr>
            <a:r>
              <a:rPr lang="en-US" sz="2500"/>
              <a:t> Awaz</a:t>
            </a:r>
          </a:p>
          <a:p>
            <a:pPr>
              <a:buClr>
                <a:srgbClr val="FFC000"/>
              </a:buClr>
              <a:buFontTx/>
              <a:buBlip>
                <a:blip r:embed="rId8"/>
              </a:buBlip>
            </a:pPr>
            <a:r>
              <a:rPr lang="en-US" sz="2500"/>
              <a:t> Youth Parliament</a:t>
            </a:r>
          </a:p>
          <a:p>
            <a:pPr>
              <a:buClr>
                <a:srgbClr val="FFC000"/>
              </a:buClr>
              <a:buFontTx/>
              <a:buBlip>
                <a:blip r:embed="rId8"/>
              </a:buBlip>
            </a:pPr>
            <a:r>
              <a:rPr lang="en-US" sz="2500"/>
              <a:t>  Diya</a:t>
            </a:r>
          </a:p>
          <a:p>
            <a:pPr>
              <a:buClr>
                <a:srgbClr val="FFC000"/>
              </a:buClr>
              <a:buFontTx/>
              <a:buBlip>
                <a:blip r:embed="rId8"/>
              </a:buBlip>
            </a:pPr>
            <a:r>
              <a:rPr lang="en-US" sz="2500"/>
              <a:t> Iodine Use</a:t>
            </a:r>
            <a:endParaRPr lang="en-US" sz="2500">
              <a:solidFill>
                <a:schemeClr val="bg1"/>
              </a:solidFill>
            </a:endParaRPr>
          </a:p>
        </p:txBody>
      </p:sp>
      <p:pic>
        <p:nvPicPr>
          <p:cNvPr id="24585" name="Picture 11" descr="Minar Pakistan.jpg"/>
          <p:cNvPicPr>
            <a:picLocks noChangeAspect="1"/>
          </p:cNvPicPr>
          <p:nvPr/>
        </p:nvPicPr>
        <p:blipFill>
          <a:blip r:embed="rId9" cstate="print"/>
          <a:srcRect/>
          <a:stretch>
            <a:fillRect/>
          </a:stretch>
        </p:blipFill>
        <p:spPr bwMode="auto">
          <a:xfrm>
            <a:off x="3751263" y="7740650"/>
            <a:ext cx="1370012" cy="1722438"/>
          </a:xfrm>
          <a:prstGeom prst="rect">
            <a:avLst/>
          </a:prstGeom>
          <a:noFill/>
          <a:ln w="9525">
            <a:noFill/>
            <a:miter lim="800000"/>
            <a:headEnd/>
            <a:tailEnd/>
          </a:ln>
        </p:spPr>
      </p:pic>
      <p:pic>
        <p:nvPicPr>
          <p:cNvPr id="24586" name="Picture 12" descr="fasting budha.gif"/>
          <p:cNvPicPr>
            <a:picLocks noChangeAspect="1"/>
          </p:cNvPicPr>
          <p:nvPr/>
        </p:nvPicPr>
        <p:blipFill>
          <a:blip r:embed="rId10" cstate="print"/>
          <a:srcRect/>
          <a:stretch>
            <a:fillRect/>
          </a:stretch>
        </p:blipFill>
        <p:spPr bwMode="auto">
          <a:xfrm>
            <a:off x="6913563" y="7658100"/>
            <a:ext cx="1209675" cy="1822450"/>
          </a:xfrm>
          <a:prstGeom prst="rect">
            <a:avLst/>
          </a:prstGeom>
          <a:noFill/>
          <a:ln w="9525">
            <a:noFill/>
            <a:miter lim="800000"/>
            <a:headEnd/>
            <a:tailEnd/>
          </a:ln>
        </p:spPr>
      </p:pic>
      <p:pic>
        <p:nvPicPr>
          <p:cNvPr id="24587" name="Picture 13" descr="pakistan-map.gif"/>
          <p:cNvPicPr>
            <a:picLocks noChangeAspect="1"/>
          </p:cNvPicPr>
          <p:nvPr/>
        </p:nvPicPr>
        <p:blipFill>
          <a:blip r:embed="rId11" cstate="print"/>
          <a:srcRect/>
          <a:stretch>
            <a:fillRect/>
          </a:stretch>
        </p:blipFill>
        <p:spPr bwMode="auto">
          <a:xfrm>
            <a:off x="273050" y="2133600"/>
            <a:ext cx="4822825" cy="5291138"/>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Number Placeholder 4"/>
          <p:cNvSpPr txBox="1">
            <a:spLocks noGrp="1"/>
          </p:cNvSpPr>
          <p:nvPr/>
        </p:nvSpPr>
        <p:spPr bwMode="auto">
          <a:xfrm>
            <a:off x="9174163" y="8855075"/>
            <a:ext cx="2667000" cy="639763"/>
          </a:xfrm>
          <a:prstGeom prst="rect">
            <a:avLst/>
          </a:prstGeom>
          <a:noFill/>
          <a:ln w="9525">
            <a:noFill/>
            <a:miter lim="800000"/>
            <a:headEnd/>
            <a:tailEnd/>
          </a:ln>
        </p:spPr>
        <p:txBody>
          <a:bodyPr wrap="none" lIns="128905" tIns="64453" rIns="128905" bIns="64453" anchor="ctr"/>
          <a:lstStyle/>
          <a:p>
            <a:pPr algn="r" eaLnBrk="0" hangingPunct="0"/>
            <a:fld id="{3BC9248B-B9D3-46DB-8B0C-551E65D07FB3}" type="slidenum">
              <a:rPr lang="en-US" sz="2000"/>
              <a:pPr algn="r" eaLnBrk="0" hangingPunct="0"/>
              <a:t>6</a:t>
            </a:fld>
            <a:endParaRPr lang="en-US" sz="2000"/>
          </a:p>
        </p:txBody>
      </p:sp>
      <p:sp>
        <p:nvSpPr>
          <p:cNvPr id="26626" name="Rectangle 2"/>
          <p:cNvSpPr>
            <a:spLocks noGrp="1" noChangeArrowheads="1"/>
          </p:cNvSpPr>
          <p:nvPr>
            <p:ph type="title" idx="4294967295"/>
          </p:nvPr>
        </p:nvSpPr>
        <p:spPr>
          <a:xfrm>
            <a:off x="0" y="1066800"/>
            <a:ext cx="10880725" cy="1600200"/>
          </a:xfrm>
        </p:spPr>
        <p:txBody>
          <a:bodyPr lIns="128905" tIns="64453" rIns="128905" bIns="64453" anchor="b"/>
          <a:lstStyle/>
          <a:p>
            <a:r>
              <a:rPr lang="en-US" smtClean="0"/>
              <a:t>What is a Project ?</a:t>
            </a:r>
          </a:p>
        </p:txBody>
      </p:sp>
      <p:sp>
        <p:nvSpPr>
          <p:cNvPr id="26627" name="AutoShape 4"/>
          <p:cNvSpPr>
            <a:spLocks noChangeArrowheads="1"/>
          </p:cNvSpPr>
          <p:nvPr/>
        </p:nvSpPr>
        <p:spPr bwMode="auto">
          <a:xfrm>
            <a:off x="3711575" y="4373563"/>
            <a:ext cx="4054475" cy="2881312"/>
          </a:xfrm>
          <a:prstGeom prst="triangle">
            <a:avLst>
              <a:gd name="adj" fmla="val 50000"/>
            </a:avLst>
          </a:prstGeom>
          <a:solidFill>
            <a:schemeClr val="tx2"/>
          </a:solidFill>
          <a:ln w="12700">
            <a:solidFill>
              <a:schemeClr val="tx1"/>
            </a:solidFill>
            <a:miter lim="800000"/>
            <a:headEnd/>
            <a:tailEnd/>
          </a:ln>
        </p:spPr>
        <p:txBody>
          <a:bodyPr wrap="none" lIns="128016" tIns="64008" rIns="128016" bIns="64008" anchor="ctr"/>
          <a:lstStyle/>
          <a:p>
            <a:pPr algn="ctr" eaLnBrk="0" hangingPunct="0"/>
            <a:endParaRPr lang="en-US" sz="2500" b="1">
              <a:solidFill>
                <a:schemeClr val="bg1"/>
              </a:solidFill>
              <a:latin typeface="Times New Roman" pitchFamily="18" charset="0"/>
            </a:endParaRPr>
          </a:p>
        </p:txBody>
      </p:sp>
      <p:sp>
        <p:nvSpPr>
          <p:cNvPr id="26628" name="Text Box 5"/>
          <p:cNvSpPr txBox="1">
            <a:spLocks noChangeArrowheads="1"/>
          </p:cNvSpPr>
          <p:nvPr/>
        </p:nvSpPr>
        <p:spPr bwMode="auto">
          <a:xfrm>
            <a:off x="3946525" y="3521075"/>
            <a:ext cx="3879716" cy="652486"/>
          </a:xfrm>
          <a:prstGeom prst="rect">
            <a:avLst/>
          </a:prstGeom>
          <a:noFill/>
          <a:ln w="12700">
            <a:noFill/>
            <a:miter lim="800000"/>
            <a:headEnd/>
            <a:tailEnd/>
          </a:ln>
        </p:spPr>
        <p:txBody>
          <a:bodyPr wrap="none" lIns="128016" tIns="64008" rIns="128016" bIns="64008">
            <a:spAutoFit/>
          </a:bodyPr>
          <a:lstStyle/>
          <a:p>
            <a:pPr eaLnBrk="0" hangingPunct="0"/>
            <a:r>
              <a:rPr lang="en-US" sz="2500" b="1" i="1" u="sng" dirty="0">
                <a:latin typeface="Times New Roman" pitchFamily="18" charset="0"/>
              </a:rPr>
              <a:t>Need/</a:t>
            </a:r>
            <a:r>
              <a:rPr lang="en-US" sz="3400" dirty="0">
                <a:latin typeface="Times New Roman" pitchFamily="18" charset="0"/>
              </a:rPr>
              <a:t> </a:t>
            </a:r>
            <a:r>
              <a:rPr lang="en-US" sz="2500" b="1" i="1" u="sng" dirty="0">
                <a:latin typeface="Times New Roman" pitchFamily="18" charset="0"/>
              </a:rPr>
              <a:t>Scope / Requirement</a:t>
            </a:r>
          </a:p>
        </p:txBody>
      </p:sp>
      <p:sp>
        <p:nvSpPr>
          <p:cNvPr id="26629" name="Text Box 6"/>
          <p:cNvSpPr txBox="1">
            <a:spLocks noChangeArrowheads="1"/>
          </p:cNvSpPr>
          <p:nvPr/>
        </p:nvSpPr>
        <p:spPr bwMode="auto">
          <a:xfrm>
            <a:off x="8001000" y="6934200"/>
            <a:ext cx="2054225" cy="517525"/>
          </a:xfrm>
          <a:prstGeom prst="rect">
            <a:avLst/>
          </a:prstGeom>
          <a:noFill/>
          <a:ln w="12700">
            <a:noFill/>
            <a:miter lim="800000"/>
            <a:headEnd/>
            <a:tailEnd/>
          </a:ln>
        </p:spPr>
        <p:txBody>
          <a:bodyPr wrap="none" lIns="128016" tIns="64008" rIns="128016" bIns="64008">
            <a:spAutoFit/>
          </a:bodyPr>
          <a:lstStyle/>
          <a:p>
            <a:pPr eaLnBrk="0" hangingPunct="0"/>
            <a:r>
              <a:rPr lang="en-US" sz="2500" b="1" i="1" u="sng">
                <a:latin typeface="Times New Roman" pitchFamily="18" charset="0"/>
              </a:rPr>
              <a:t>Budget / Cost</a:t>
            </a:r>
          </a:p>
        </p:txBody>
      </p:sp>
      <p:sp>
        <p:nvSpPr>
          <p:cNvPr id="26630" name="Text Box 7"/>
          <p:cNvSpPr txBox="1">
            <a:spLocks noChangeArrowheads="1"/>
          </p:cNvSpPr>
          <p:nvPr/>
        </p:nvSpPr>
        <p:spPr bwMode="auto">
          <a:xfrm>
            <a:off x="2027238" y="7269163"/>
            <a:ext cx="2400300" cy="519112"/>
          </a:xfrm>
          <a:prstGeom prst="rect">
            <a:avLst/>
          </a:prstGeom>
          <a:noFill/>
          <a:ln w="12700">
            <a:noFill/>
            <a:miter lim="800000"/>
            <a:headEnd/>
            <a:tailEnd/>
          </a:ln>
        </p:spPr>
        <p:txBody>
          <a:bodyPr wrap="none" lIns="128016" tIns="64008" rIns="128016" bIns="64008">
            <a:spAutoFit/>
          </a:bodyPr>
          <a:lstStyle/>
          <a:p>
            <a:pPr eaLnBrk="0" hangingPunct="0"/>
            <a:r>
              <a:rPr lang="en-US" sz="2500" b="1" i="1" u="sng" dirty="0">
                <a:latin typeface="Times New Roman" pitchFamily="18" charset="0"/>
              </a:rPr>
              <a:t>Time / Schedule</a:t>
            </a:r>
          </a:p>
        </p:txBody>
      </p:sp>
      <p:sp>
        <p:nvSpPr>
          <p:cNvPr id="26631" name="AutoShape 10"/>
          <p:cNvSpPr>
            <a:spLocks noChangeArrowheads="1"/>
          </p:cNvSpPr>
          <p:nvPr/>
        </p:nvSpPr>
        <p:spPr bwMode="auto">
          <a:xfrm>
            <a:off x="5440363" y="5334000"/>
            <a:ext cx="639762" cy="1066800"/>
          </a:xfrm>
          <a:prstGeom prst="curvedLeftArrow">
            <a:avLst>
              <a:gd name="adj1" fmla="val 33350"/>
              <a:gd name="adj2" fmla="val 66700"/>
              <a:gd name="adj3" fmla="val 33333"/>
            </a:avLst>
          </a:prstGeom>
          <a:solidFill>
            <a:srgbClr val="000080"/>
          </a:solidFill>
          <a:ln w="12700">
            <a:solidFill>
              <a:schemeClr val="tx1"/>
            </a:solidFill>
            <a:miter lim="800000"/>
            <a:headEnd type="none" w="sm" len="sm"/>
            <a:tailEnd type="none" w="sm" len="sm"/>
          </a:ln>
        </p:spPr>
        <p:txBody>
          <a:bodyPr wrap="none" lIns="128016" tIns="64008" rIns="128016" bIns="64008" anchor="ctr"/>
          <a:lstStyle/>
          <a:p>
            <a:pPr eaLnBrk="0" hangingPunct="0"/>
            <a:endParaRPr lang="en-US" sz="3400">
              <a:latin typeface="Times New Roman" pitchFamily="18" charset="0"/>
            </a:endParaRPr>
          </a:p>
        </p:txBody>
      </p:sp>
      <p:sp>
        <p:nvSpPr>
          <p:cNvPr id="26632" name="Rectangle 11"/>
          <p:cNvSpPr>
            <a:spLocks noChangeArrowheads="1"/>
          </p:cNvSpPr>
          <p:nvPr/>
        </p:nvSpPr>
        <p:spPr bwMode="auto">
          <a:xfrm>
            <a:off x="5013325" y="6294438"/>
            <a:ext cx="1289050" cy="512762"/>
          </a:xfrm>
          <a:prstGeom prst="rect">
            <a:avLst/>
          </a:prstGeom>
          <a:noFill/>
          <a:ln w="12700">
            <a:noFill/>
            <a:miter lim="800000"/>
            <a:headEnd type="none" w="sm" len="sm"/>
            <a:tailEnd type="none" w="sm" len="sm"/>
          </a:ln>
        </p:spPr>
        <p:txBody>
          <a:bodyPr wrap="none" lIns="128016" tIns="64008" rIns="128016" bIns="64008">
            <a:spAutoFit/>
          </a:bodyPr>
          <a:lstStyle/>
          <a:p>
            <a:pPr eaLnBrk="0" hangingPunct="0"/>
            <a:r>
              <a:rPr lang="en-US" sz="2500" b="1">
                <a:solidFill>
                  <a:schemeClr val="bg1"/>
                </a:solidFill>
                <a:latin typeface="Times New Roman" pitchFamily="18" charset="0"/>
              </a:rPr>
              <a:t>Quality</a:t>
            </a:r>
          </a:p>
        </p:txBody>
      </p:sp>
    </p:spTree>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idx="4294967295"/>
          </p:nvPr>
        </p:nvSpPr>
        <p:spPr>
          <a:xfrm>
            <a:off x="0" y="990600"/>
            <a:ext cx="11522075" cy="1600200"/>
          </a:xfrm>
        </p:spPr>
        <p:txBody>
          <a:bodyPr lIns="128905" tIns="64453" rIns="128905" bIns="64453" anchor="b">
            <a:normAutofit fontScale="90000"/>
          </a:bodyPr>
          <a:lstStyle/>
          <a:p>
            <a:r>
              <a:rPr lang="en-US" sz="5600" smtClean="0"/>
              <a:t/>
            </a:r>
            <a:br>
              <a:rPr lang="en-US" sz="5600" smtClean="0"/>
            </a:br>
            <a:r>
              <a:rPr lang="en-US" sz="5600" smtClean="0"/>
              <a:t>Project Structure</a:t>
            </a:r>
          </a:p>
        </p:txBody>
      </p:sp>
      <p:graphicFrame>
        <p:nvGraphicFramePr>
          <p:cNvPr id="6" name="Content Placeholder 5"/>
          <p:cNvGraphicFramePr>
            <a:graphicFrameLocks noGrp="1"/>
          </p:cNvGraphicFramePr>
          <p:nvPr>
            <p:ph idx="4294967295"/>
          </p:nvPr>
        </p:nvGraphicFramePr>
        <p:xfrm>
          <a:off x="0" y="2879725"/>
          <a:ext cx="10880725" cy="57610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6867" name="Slide Number Placeholder 4"/>
          <p:cNvSpPr txBox="1">
            <a:spLocks noGrp="1"/>
          </p:cNvSpPr>
          <p:nvPr/>
        </p:nvSpPr>
        <p:spPr bwMode="auto">
          <a:xfrm>
            <a:off x="9174163" y="8855075"/>
            <a:ext cx="2667000" cy="639763"/>
          </a:xfrm>
          <a:prstGeom prst="rect">
            <a:avLst/>
          </a:prstGeom>
          <a:noFill/>
          <a:ln w="9525">
            <a:noFill/>
            <a:miter lim="800000"/>
            <a:headEnd/>
            <a:tailEnd/>
          </a:ln>
        </p:spPr>
        <p:txBody>
          <a:bodyPr wrap="none" lIns="128905" tIns="64453" rIns="128905" bIns="64453" anchor="ctr"/>
          <a:lstStyle/>
          <a:p>
            <a:pPr algn="r" eaLnBrk="0" hangingPunct="0"/>
            <a:fld id="{C3738852-BD6E-4303-8D4C-380F8F296098}" type="slidenum">
              <a:rPr lang="en-US" sz="2000"/>
              <a:pPr algn="r" eaLnBrk="0" hangingPunct="0"/>
              <a:t>7</a:t>
            </a:fld>
            <a:endParaRPr lang="en-US" sz="2000"/>
          </a:p>
        </p:txBody>
      </p:sp>
    </p:spTree>
  </p:cSld>
  <p:clrMapOvr>
    <a:masterClrMapping/>
  </p:clrMapOvr>
  <p:transition advClick="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idx="4294967295"/>
          </p:nvPr>
        </p:nvSpPr>
        <p:spPr>
          <a:xfrm>
            <a:off x="762000" y="381000"/>
            <a:ext cx="11522075" cy="1600200"/>
          </a:xfrm>
        </p:spPr>
        <p:txBody>
          <a:bodyPr/>
          <a:lstStyle/>
          <a:p>
            <a:r>
              <a:rPr lang="de-DE" sz="4500" dirty="0" smtClean="0"/>
              <a:t>Project Output &amp; Outcome: Example</a:t>
            </a:r>
            <a:endParaRPr lang="en-US" sz="4500" dirty="0" smtClean="0"/>
          </a:p>
        </p:txBody>
      </p:sp>
      <p:sp>
        <p:nvSpPr>
          <p:cNvPr id="37890" name="TextBox 2"/>
          <p:cNvSpPr txBox="1">
            <a:spLocks noChangeArrowheads="1"/>
          </p:cNvSpPr>
          <p:nvPr/>
        </p:nvSpPr>
        <p:spPr bwMode="auto">
          <a:xfrm>
            <a:off x="365125" y="1349375"/>
            <a:ext cx="5100638" cy="646113"/>
          </a:xfrm>
          <a:prstGeom prst="rect">
            <a:avLst/>
          </a:prstGeom>
          <a:noFill/>
          <a:ln w="9525">
            <a:noFill/>
            <a:miter lim="800000"/>
            <a:headEnd/>
            <a:tailEnd/>
          </a:ln>
        </p:spPr>
        <p:txBody>
          <a:bodyPr lIns="128016" tIns="64008" rIns="128016" bIns="64008">
            <a:spAutoFit/>
          </a:bodyPr>
          <a:lstStyle/>
          <a:p>
            <a:r>
              <a:rPr lang="de-DE" sz="3400">
                <a:solidFill>
                  <a:schemeClr val="bg1"/>
                </a:solidFill>
              </a:rPr>
              <a:t>Project Phase</a:t>
            </a:r>
            <a:endParaRPr lang="en-US" sz="3400">
              <a:solidFill>
                <a:schemeClr val="bg1"/>
              </a:solidFill>
            </a:endParaRPr>
          </a:p>
        </p:txBody>
      </p:sp>
      <p:sp>
        <p:nvSpPr>
          <p:cNvPr id="37891" name="TextBox 7"/>
          <p:cNvSpPr txBox="1">
            <a:spLocks noChangeArrowheads="1"/>
          </p:cNvSpPr>
          <p:nvPr/>
        </p:nvSpPr>
        <p:spPr bwMode="auto">
          <a:xfrm>
            <a:off x="1676400" y="1676400"/>
            <a:ext cx="8342313" cy="1852815"/>
          </a:xfrm>
          <a:prstGeom prst="rect">
            <a:avLst/>
          </a:prstGeom>
          <a:noFill/>
          <a:ln w="9525">
            <a:solidFill>
              <a:schemeClr val="tx1"/>
            </a:solidFill>
            <a:miter lim="800000"/>
            <a:headEnd/>
            <a:tailEnd/>
          </a:ln>
        </p:spPr>
        <p:txBody>
          <a:bodyPr wrap="square" lIns="128016" tIns="64008" rIns="128016" bIns="64008">
            <a:spAutoFit/>
          </a:bodyPr>
          <a:lstStyle/>
          <a:p>
            <a:pPr algn="ctr"/>
            <a:r>
              <a:rPr lang="de-DE" sz="2800" dirty="0"/>
              <a:t>Project Life-Cycle</a:t>
            </a:r>
          </a:p>
          <a:p>
            <a:pPr algn="ctr"/>
            <a:endParaRPr lang="de-DE" sz="2800" dirty="0"/>
          </a:p>
          <a:p>
            <a:pPr algn="ctr"/>
            <a:r>
              <a:rPr lang="de-DE" sz="2800" dirty="0"/>
              <a:t>Concieving, Initiation, Planning, Implementation and Closure of the Project</a:t>
            </a:r>
            <a:endParaRPr lang="en-US" sz="2800" dirty="0"/>
          </a:p>
        </p:txBody>
      </p:sp>
      <p:sp>
        <p:nvSpPr>
          <p:cNvPr id="37892" name="Oval 9"/>
          <p:cNvSpPr>
            <a:spLocks noChangeArrowheads="1"/>
          </p:cNvSpPr>
          <p:nvPr/>
        </p:nvSpPr>
        <p:spPr bwMode="auto">
          <a:xfrm>
            <a:off x="10591800" y="2133600"/>
            <a:ext cx="1335088" cy="1335088"/>
          </a:xfrm>
          <a:prstGeom prst="ellipse">
            <a:avLst/>
          </a:prstGeom>
          <a:solidFill>
            <a:srgbClr val="005800"/>
          </a:solidFill>
          <a:ln w="25400" algn="ctr">
            <a:solidFill>
              <a:srgbClr val="FF1966"/>
            </a:solidFill>
            <a:round/>
            <a:headEnd/>
            <a:tailEnd/>
          </a:ln>
        </p:spPr>
        <p:txBody>
          <a:bodyPr lIns="128016" tIns="64008" rIns="128016" bIns="64008" anchor="ctr"/>
          <a:lstStyle/>
          <a:p>
            <a:pPr algn="ctr"/>
            <a:r>
              <a:rPr lang="de-DE" sz="1500"/>
              <a:t>Project Output</a:t>
            </a:r>
            <a:endParaRPr lang="en-US" sz="1500"/>
          </a:p>
        </p:txBody>
      </p:sp>
      <p:sp>
        <p:nvSpPr>
          <p:cNvPr id="37893" name="Oval 13"/>
          <p:cNvSpPr>
            <a:spLocks noChangeArrowheads="1"/>
          </p:cNvSpPr>
          <p:nvPr/>
        </p:nvSpPr>
        <p:spPr bwMode="auto">
          <a:xfrm>
            <a:off x="5121275" y="4906963"/>
            <a:ext cx="1800225" cy="1798637"/>
          </a:xfrm>
          <a:prstGeom prst="ellipse">
            <a:avLst/>
          </a:prstGeom>
          <a:solidFill>
            <a:srgbClr val="C00000"/>
          </a:solidFill>
          <a:ln w="25400" algn="ctr">
            <a:solidFill>
              <a:srgbClr val="FFCC66"/>
            </a:solidFill>
            <a:round/>
            <a:headEnd/>
            <a:tailEnd/>
          </a:ln>
        </p:spPr>
        <p:txBody>
          <a:bodyPr lIns="128016" tIns="64008" rIns="128016" bIns="64008" anchor="ctr"/>
          <a:lstStyle/>
          <a:p>
            <a:pPr algn="ctr"/>
            <a:r>
              <a:rPr lang="de-DE" sz="1500"/>
              <a:t>Selected</a:t>
            </a:r>
          </a:p>
          <a:p>
            <a:pPr algn="ctr"/>
            <a:r>
              <a:rPr lang="de-DE" sz="1500"/>
              <a:t>Project Outcomes</a:t>
            </a:r>
          </a:p>
          <a:p>
            <a:pPr algn="ctr"/>
            <a:endParaRPr lang="de-DE" sz="1300"/>
          </a:p>
          <a:p>
            <a:pPr algn="ctr"/>
            <a:r>
              <a:rPr lang="de-DE" sz="1300"/>
              <a:t>(+ and -)</a:t>
            </a:r>
          </a:p>
        </p:txBody>
      </p:sp>
      <p:sp>
        <p:nvSpPr>
          <p:cNvPr id="37894" name="Rectangle 15"/>
          <p:cNvSpPr>
            <a:spLocks noChangeArrowheads="1"/>
          </p:cNvSpPr>
          <p:nvPr/>
        </p:nvSpPr>
        <p:spPr bwMode="auto">
          <a:xfrm>
            <a:off x="1920875" y="3744913"/>
            <a:ext cx="2130425" cy="933450"/>
          </a:xfrm>
          <a:prstGeom prst="rect">
            <a:avLst/>
          </a:prstGeom>
          <a:solidFill>
            <a:srgbClr val="FFC000"/>
          </a:solidFill>
          <a:ln w="25400" algn="ctr">
            <a:solidFill>
              <a:srgbClr val="002395"/>
            </a:solidFill>
            <a:miter lim="800000"/>
            <a:headEnd/>
            <a:tailEnd/>
          </a:ln>
        </p:spPr>
        <p:txBody>
          <a:bodyPr lIns="128016" tIns="64008" rIns="128016" bIns="64008" anchor="ctr"/>
          <a:lstStyle/>
          <a:p>
            <a:pPr algn="ctr"/>
            <a:r>
              <a:rPr lang="de-DE" sz="2000"/>
              <a:t>Short-term</a:t>
            </a:r>
            <a:endParaRPr lang="en-US" sz="2000"/>
          </a:p>
        </p:txBody>
      </p:sp>
      <p:sp>
        <p:nvSpPr>
          <p:cNvPr id="37895" name="Rectangle 16"/>
          <p:cNvSpPr>
            <a:spLocks noChangeArrowheads="1"/>
          </p:cNvSpPr>
          <p:nvPr/>
        </p:nvSpPr>
        <p:spPr bwMode="auto">
          <a:xfrm>
            <a:off x="1920875" y="4800600"/>
            <a:ext cx="2130425" cy="935038"/>
          </a:xfrm>
          <a:prstGeom prst="rect">
            <a:avLst/>
          </a:prstGeom>
          <a:solidFill>
            <a:srgbClr val="FFC000"/>
          </a:solidFill>
          <a:ln w="25400" algn="ctr">
            <a:solidFill>
              <a:srgbClr val="002395"/>
            </a:solidFill>
            <a:miter lim="800000"/>
            <a:headEnd/>
            <a:tailEnd/>
          </a:ln>
        </p:spPr>
        <p:txBody>
          <a:bodyPr lIns="128016" tIns="64008" rIns="128016" bIns="64008" anchor="ctr"/>
          <a:lstStyle/>
          <a:p>
            <a:pPr algn="ctr"/>
            <a:r>
              <a:rPr lang="de-DE" sz="2000"/>
              <a:t>Medium-term</a:t>
            </a:r>
            <a:endParaRPr lang="en-US" sz="2000"/>
          </a:p>
        </p:txBody>
      </p:sp>
      <p:sp>
        <p:nvSpPr>
          <p:cNvPr id="37896" name="Rectangle 17"/>
          <p:cNvSpPr>
            <a:spLocks noChangeArrowheads="1"/>
          </p:cNvSpPr>
          <p:nvPr/>
        </p:nvSpPr>
        <p:spPr bwMode="auto">
          <a:xfrm>
            <a:off x="1920875" y="5856288"/>
            <a:ext cx="2130425" cy="935037"/>
          </a:xfrm>
          <a:prstGeom prst="rect">
            <a:avLst/>
          </a:prstGeom>
          <a:solidFill>
            <a:srgbClr val="FFC000"/>
          </a:solidFill>
          <a:ln w="25400" algn="ctr">
            <a:solidFill>
              <a:srgbClr val="002395"/>
            </a:solidFill>
            <a:miter lim="800000"/>
            <a:headEnd/>
            <a:tailEnd/>
          </a:ln>
        </p:spPr>
        <p:txBody>
          <a:bodyPr lIns="128016" tIns="64008" rIns="128016" bIns="64008" anchor="ctr"/>
          <a:lstStyle/>
          <a:p>
            <a:pPr algn="ctr"/>
            <a:r>
              <a:rPr lang="de-DE" sz="2000"/>
              <a:t>Long-term</a:t>
            </a:r>
            <a:endParaRPr lang="en-US" sz="2000"/>
          </a:p>
        </p:txBody>
      </p:sp>
      <p:cxnSp>
        <p:nvCxnSpPr>
          <p:cNvPr id="37897" name="Elbow Connector 19"/>
          <p:cNvCxnSpPr>
            <a:cxnSpLocks noChangeShapeType="1"/>
            <a:stCxn id="37892" idx="4"/>
          </p:cNvCxnSpPr>
          <p:nvPr/>
        </p:nvCxnSpPr>
        <p:spPr bwMode="auto">
          <a:xfrm rot="5400000">
            <a:off x="8164115" y="2162573"/>
            <a:ext cx="1789114" cy="4401344"/>
          </a:xfrm>
          <a:prstGeom prst="bentConnector2">
            <a:avLst/>
          </a:prstGeom>
          <a:noFill/>
          <a:ln w="19050" algn="ctr">
            <a:solidFill>
              <a:srgbClr val="FFC000"/>
            </a:solidFill>
            <a:miter lim="800000"/>
            <a:headEnd/>
            <a:tailEnd type="arrow" w="med" len="med"/>
          </a:ln>
        </p:spPr>
      </p:cxnSp>
      <p:sp>
        <p:nvSpPr>
          <p:cNvPr id="37898" name="Rounded Rectangle 20"/>
          <p:cNvSpPr>
            <a:spLocks noChangeArrowheads="1"/>
          </p:cNvSpPr>
          <p:nvPr/>
        </p:nvSpPr>
        <p:spPr bwMode="auto">
          <a:xfrm>
            <a:off x="8001000" y="4054475"/>
            <a:ext cx="4432300" cy="2346325"/>
          </a:xfrm>
          <a:prstGeom prst="roundRect">
            <a:avLst>
              <a:gd name="adj" fmla="val 16667"/>
            </a:avLst>
          </a:prstGeom>
          <a:solidFill>
            <a:srgbClr val="FFD653"/>
          </a:solidFill>
          <a:ln w="25400" algn="ctr">
            <a:solidFill>
              <a:srgbClr val="002395"/>
            </a:solidFill>
            <a:round/>
            <a:headEnd/>
            <a:tailEnd/>
          </a:ln>
        </p:spPr>
        <p:txBody>
          <a:bodyPr lIns="128016" tIns="64008" rIns="128016" bIns="64008" anchor="ctr"/>
          <a:lstStyle/>
          <a:p>
            <a:pPr algn="ctr"/>
            <a:r>
              <a:rPr lang="de-DE" sz="2200">
                <a:latin typeface="Times New Roman" pitchFamily="18" charset="0"/>
              </a:rPr>
              <a:t>Economic </a:t>
            </a:r>
            <a:r>
              <a:rPr lang="de-DE" sz="2200">
                <a:latin typeface="Verdana" pitchFamily="34" charset="0"/>
              </a:rPr>
              <a:t>–</a:t>
            </a:r>
            <a:r>
              <a:rPr lang="de-DE" sz="2200">
                <a:latin typeface="Times New Roman" pitchFamily="18" charset="0"/>
              </a:rPr>
              <a:t> Impact on investment, trade, local businesses, tourism, inflation, employment,, wealth accumulation and distribution</a:t>
            </a:r>
            <a:endParaRPr lang="en-US" sz="2200">
              <a:latin typeface="Times New Roman" pitchFamily="18" charset="0"/>
            </a:endParaRPr>
          </a:p>
        </p:txBody>
      </p:sp>
      <p:sp>
        <p:nvSpPr>
          <p:cNvPr id="37899" name="Rounded Rectangle 22"/>
          <p:cNvSpPr>
            <a:spLocks noChangeArrowheads="1"/>
          </p:cNvSpPr>
          <p:nvPr/>
        </p:nvSpPr>
        <p:spPr bwMode="auto">
          <a:xfrm>
            <a:off x="2346325" y="6934200"/>
            <a:ext cx="4740275" cy="2286000"/>
          </a:xfrm>
          <a:prstGeom prst="roundRect">
            <a:avLst>
              <a:gd name="adj" fmla="val 16667"/>
            </a:avLst>
          </a:prstGeom>
          <a:solidFill>
            <a:srgbClr val="FFD653"/>
          </a:solidFill>
          <a:ln w="25400" algn="ctr">
            <a:solidFill>
              <a:srgbClr val="002395"/>
            </a:solidFill>
            <a:round/>
            <a:headEnd/>
            <a:tailEnd/>
          </a:ln>
        </p:spPr>
        <p:txBody>
          <a:bodyPr lIns="128016" tIns="64008" rIns="128016" bIns="64008" anchor="ctr"/>
          <a:lstStyle/>
          <a:p>
            <a:pPr algn="ctr"/>
            <a:r>
              <a:rPr lang="de-DE" sz="2200" dirty="0">
                <a:latin typeface="Times New Roman" pitchFamily="18" charset="0"/>
              </a:rPr>
              <a:t>Social </a:t>
            </a:r>
            <a:r>
              <a:rPr lang="de-DE" sz="2200" dirty="0">
                <a:latin typeface="Verdana" pitchFamily="34" charset="0"/>
              </a:rPr>
              <a:t>–</a:t>
            </a:r>
            <a:r>
              <a:rPr lang="de-DE" sz="2200" dirty="0">
                <a:latin typeface="Times New Roman" pitchFamily="18" charset="0"/>
              </a:rPr>
              <a:t> Impact on services like democracy, governance, interfaith harmony, community capacity building, health and education, crime, social relations, communities</a:t>
            </a:r>
            <a:r>
              <a:rPr lang="de-DE" sz="2200" dirty="0">
                <a:latin typeface="Verdana" pitchFamily="34" charset="0"/>
              </a:rPr>
              <a:t>‘</a:t>
            </a:r>
            <a:r>
              <a:rPr lang="de-DE" sz="2200" dirty="0">
                <a:latin typeface="Times New Roman" pitchFamily="18" charset="0"/>
              </a:rPr>
              <a:t> out-look and values</a:t>
            </a:r>
            <a:r>
              <a:rPr lang="de-DE" sz="1700" dirty="0">
                <a:latin typeface="Verdana" pitchFamily="34" charset="0"/>
              </a:rPr>
              <a:t>   </a:t>
            </a:r>
            <a:endParaRPr lang="en-US" sz="1700" dirty="0">
              <a:latin typeface="Verdana" pitchFamily="34" charset="0"/>
            </a:endParaRPr>
          </a:p>
        </p:txBody>
      </p:sp>
      <p:sp>
        <p:nvSpPr>
          <p:cNvPr id="37900" name="Rounded Rectangle 23"/>
          <p:cNvSpPr>
            <a:spLocks noChangeArrowheads="1"/>
          </p:cNvSpPr>
          <p:nvPr/>
        </p:nvSpPr>
        <p:spPr bwMode="auto">
          <a:xfrm>
            <a:off x="8001000" y="6613525"/>
            <a:ext cx="4432300" cy="2133600"/>
          </a:xfrm>
          <a:prstGeom prst="roundRect">
            <a:avLst>
              <a:gd name="adj" fmla="val 16667"/>
            </a:avLst>
          </a:prstGeom>
          <a:solidFill>
            <a:srgbClr val="FFD653"/>
          </a:solidFill>
          <a:ln w="25400" algn="ctr">
            <a:solidFill>
              <a:srgbClr val="002395"/>
            </a:solidFill>
            <a:round/>
            <a:headEnd/>
            <a:tailEnd/>
          </a:ln>
        </p:spPr>
        <p:txBody>
          <a:bodyPr lIns="128016" tIns="64008" rIns="128016" bIns="64008" anchor="ctr"/>
          <a:lstStyle/>
          <a:p>
            <a:pPr algn="ctr"/>
            <a:r>
              <a:rPr lang="de-DE" sz="1700">
                <a:latin typeface="Verdana" pitchFamily="34" charset="0"/>
              </a:rPr>
              <a:t> </a:t>
            </a:r>
            <a:r>
              <a:rPr lang="de-DE" sz="2200">
                <a:latin typeface="Times New Roman" pitchFamily="18" charset="0"/>
              </a:rPr>
              <a:t>Environmental </a:t>
            </a:r>
            <a:r>
              <a:rPr lang="de-DE" sz="2200">
                <a:latin typeface="Verdana" pitchFamily="34" charset="0"/>
              </a:rPr>
              <a:t>–</a:t>
            </a:r>
            <a:r>
              <a:rPr lang="de-DE" sz="2200">
                <a:latin typeface="Times New Roman" pitchFamily="18" charset="0"/>
              </a:rPr>
              <a:t> Impact on fauna and flora, pollution levels, depletion of natural resources, waste accumulation and disposal </a:t>
            </a:r>
            <a:endParaRPr lang="en-US" sz="2200">
              <a:latin typeface="Times New Roman" pitchFamily="18" charset="0"/>
            </a:endParaRPr>
          </a:p>
        </p:txBody>
      </p:sp>
      <p:cxnSp>
        <p:nvCxnSpPr>
          <p:cNvPr id="37904" name="Elbow Connector 37"/>
          <p:cNvCxnSpPr>
            <a:cxnSpLocks noChangeShapeType="1"/>
          </p:cNvCxnSpPr>
          <p:nvPr/>
        </p:nvCxnSpPr>
        <p:spPr bwMode="auto">
          <a:xfrm>
            <a:off x="4191000" y="4572000"/>
            <a:ext cx="738188" cy="1139825"/>
          </a:xfrm>
          <a:prstGeom prst="bentConnector3">
            <a:avLst>
              <a:gd name="adj1" fmla="val 49894"/>
            </a:avLst>
          </a:prstGeom>
          <a:noFill/>
          <a:ln w="19050" algn="ctr">
            <a:solidFill>
              <a:srgbClr val="FFC000"/>
            </a:solidFill>
            <a:miter lim="800000"/>
            <a:headEnd/>
            <a:tailEnd type="arrow" w="med" len="med"/>
          </a:ln>
        </p:spPr>
      </p:cxnSp>
      <p:cxnSp>
        <p:nvCxnSpPr>
          <p:cNvPr id="37905" name="Elbow Connector 39"/>
          <p:cNvCxnSpPr>
            <a:cxnSpLocks noChangeShapeType="1"/>
            <a:stCxn id="37895" idx="3"/>
            <a:endCxn id="37893" idx="2"/>
          </p:cNvCxnSpPr>
          <p:nvPr/>
        </p:nvCxnSpPr>
        <p:spPr bwMode="auto">
          <a:xfrm>
            <a:off x="2906713" y="3763963"/>
            <a:ext cx="738187" cy="384175"/>
          </a:xfrm>
          <a:prstGeom prst="bentConnector3">
            <a:avLst>
              <a:gd name="adj1" fmla="val 49894"/>
            </a:avLst>
          </a:prstGeom>
          <a:noFill/>
          <a:ln w="19050" algn="ctr">
            <a:solidFill>
              <a:srgbClr val="FFC000"/>
            </a:solidFill>
            <a:miter lim="800000"/>
            <a:headEnd/>
            <a:tailEnd type="arrow" w="med" len="med"/>
          </a:ln>
        </p:spPr>
      </p:cxnSp>
      <p:cxnSp>
        <p:nvCxnSpPr>
          <p:cNvPr id="37906" name="Elbow Connector 43"/>
          <p:cNvCxnSpPr>
            <a:cxnSpLocks noChangeShapeType="1"/>
            <a:stCxn id="37896" idx="3"/>
            <a:endCxn id="37893" idx="2"/>
          </p:cNvCxnSpPr>
          <p:nvPr/>
        </p:nvCxnSpPr>
        <p:spPr bwMode="auto">
          <a:xfrm flipV="1">
            <a:off x="2906713" y="4148138"/>
            <a:ext cx="738187" cy="369887"/>
          </a:xfrm>
          <a:prstGeom prst="bentConnector3">
            <a:avLst>
              <a:gd name="adj1" fmla="val 49894"/>
            </a:avLst>
          </a:prstGeom>
          <a:noFill/>
          <a:ln w="19050" algn="ctr">
            <a:solidFill>
              <a:srgbClr val="FFC000"/>
            </a:solidFill>
            <a:miter lim="800000"/>
            <a:headEnd/>
            <a:tailEnd type="arrow" w="med" len="med"/>
          </a:ln>
        </p:spPr>
      </p:cxnSp>
      <p:cxnSp>
        <p:nvCxnSpPr>
          <p:cNvPr id="37907" name="Elbow Connector 30"/>
          <p:cNvCxnSpPr>
            <a:cxnSpLocks noChangeShapeType="1"/>
          </p:cNvCxnSpPr>
          <p:nvPr/>
        </p:nvCxnSpPr>
        <p:spPr bwMode="auto">
          <a:xfrm flipV="1">
            <a:off x="10058400" y="2971800"/>
            <a:ext cx="544513" cy="106363"/>
          </a:xfrm>
          <a:prstGeom prst="bentConnector3">
            <a:avLst>
              <a:gd name="adj1" fmla="val 51019"/>
            </a:avLst>
          </a:prstGeom>
          <a:noFill/>
          <a:ln w="19050" algn="ctr">
            <a:solidFill>
              <a:srgbClr val="FFC000"/>
            </a:solidFill>
            <a:miter lim="800000"/>
            <a:headEnd/>
            <a:tailEnd type="arrow" w="med" len="med"/>
          </a:ln>
        </p:spPr>
      </p:cxnSp>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idx="4294967295"/>
          </p:nvPr>
        </p:nvSpPr>
        <p:spPr>
          <a:xfrm>
            <a:off x="533400" y="533400"/>
            <a:ext cx="11526838" cy="1600200"/>
          </a:xfrm>
        </p:spPr>
        <p:txBody>
          <a:bodyPr/>
          <a:lstStyle/>
          <a:p>
            <a:pPr eaLnBrk="1" hangingPunct="1"/>
            <a:r>
              <a:rPr lang="en-US" sz="5000" dirty="0" smtClean="0"/>
              <a:t>Non-Governmental Organizations (NGOs)</a:t>
            </a:r>
          </a:p>
        </p:txBody>
      </p:sp>
      <p:sp>
        <p:nvSpPr>
          <p:cNvPr id="3" name="Content Placeholder 2"/>
          <p:cNvSpPr>
            <a:spLocks noGrp="1"/>
          </p:cNvSpPr>
          <p:nvPr>
            <p:ph sz="quarter" idx="4294967295"/>
          </p:nvPr>
        </p:nvSpPr>
        <p:spPr>
          <a:xfrm>
            <a:off x="0" y="2743200"/>
            <a:ext cx="11522075" cy="6294438"/>
          </a:xfrm>
        </p:spPr>
        <p:txBody>
          <a:bodyPr/>
          <a:lstStyle/>
          <a:p>
            <a:pPr marL="319088" indent="-319088" defTabSz="914400" eaLnBrk="1" hangingPunct="1"/>
            <a:r>
              <a:rPr lang="en-US" smtClean="0"/>
              <a:t>NGOs claim to be ‘learning organizations’</a:t>
            </a:r>
          </a:p>
          <a:p>
            <a:pPr marL="319088" indent="-319088" defTabSz="914400" eaLnBrk="1" hangingPunct="1"/>
            <a:r>
              <a:rPr lang="en-US" smtClean="0"/>
              <a:t>They rely on both formal and informal processes to: </a:t>
            </a:r>
          </a:p>
          <a:p>
            <a:pPr marL="319088" indent="-319088" defTabSz="914400" eaLnBrk="1" hangingPunct="1">
              <a:buFont typeface="Wingdings" pitchFamily="2" charset="2"/>
              <a:buAutoNum type="alphaLcParenR"/>
            </a:pPr>
            <a:r>
              <a:rPr lang="en-US" smtClean="0"/>
              <a:t>generate new learning, </a:t>
            </a:r>
          </a:p>
          <a:p>
            <a:pPr marL="319088" indent="-319088" defTabSz="914400" eaLnBrk="1" hangingPunct="1">
              <a:buFont typeface="Wingdings" pitchFamily="2" charset="2"/>
              <a:buAutoNum type="alphaLcParenR"/>
            </a:pPr>
            <a:r>
              <a:rPr lang="en-US" smtClean="0"/>
              <a:t>reflect on past experience and </a:t>
            </a:r>
          </a:p>
          <a:p>
            <a:pPr marL="319088" indent="-319088" defTabSz="914400" eaLnBrk="1" hangingPunct="1">
              <a:buFont typeface="Wingdings" pitchFamily="2" charset="2"/>
              <a:buAutoNum type="alphaLcParenR"/>
            </a:pPr>
            <a:r>
              <a:rPr lang="en-US" smtClean="0"/>
              <a:t>experiment with new approaches. </a:t>
            </a:r>
          </a:p>
          <a:p>
            <a:pPr marL="319088" indent="-319088" defTabSz="914400" eaLnBrk="1" hangingPunct="1"/>
            <a:endParaRPr lang="en-US" smtClean="0"/>
          </a:p>
        </p:txBody>
      </p:sp>
      <p:sp>
        <p:nvSpPr>
          <p:cNvPr id="192516" name="Text Box 4"/>
          <p:cNvSpPr txBox="1">
            <a:spLocks noChangeArrowheads="1"/>
          </p:cNvSpPr>
          <p:nvPr/>
        </p:nvSpPr>
        <p:spPr bwMode="auto">
          <a:xfrm>
            <a:off x="320675" y="7620001"/>
            <a:ext cx="12182475" cy="1514261"/>
          </a:xfrm>
          <a:prstGeom prst="rect">
            <a:avLst/>
          </a:prstGeom>
          <a:noFill/>
          <a:ln w="12700">
            <a:noFill/>
            <a:miter lim="800000"/>
            <a:headEnd type="none" w="sm" len="sm"/>
            <a:tailEnd type="none" w="sm" len="sm"/>
          </a:ln>
          <a:effectLst>
            <a:prstShdw prst="shdw17" dist="17961" dir="2700000">
              <a:schemeClr val="accent1">
                <a:gamma/>
                <a:shade val="60000"/>
                <a:invGamma/>
              </a:schemeClr>
            </a:prstShdw>
          </a:effectLst>
        </p:spPr>
        <p:txBody>
          <a:bodyPr wrap="square" lIns="128016" tIns="64008" rIns="128016" bIns="64008">
            <a:spAutoFit/>
          </a:bodyPr>
          <a:lstStyle/>
          <a:p>
            <a:pPr algn="ctr" defTabSz="1790700">
              <a:spcBef>
                <a:spcPts val="975"/>
              </a:spcBef>
              <a:buClr>
                <a:schemeClr val="accent2"/>
              </a:buClr>
              <a:buSzPct val="60000"/>
              <a:buFont typeface="Wingdings" pitchFamily="2" charset="2"/>
              <a:buNone/>
              <a:defRPr/>
            </a:pPr>
            <a:r>
              <a:rPr lang="en-US" sz="2800" i="1" dirty="0">
                <a:latin typeface="Times New Roman" pitchFamily="18" charset="0"/>
              </a:rPr>
              <a:t>The learning organization is one which is  “continuously expanding its capacity to create its future”   (Peter </a:t>
            </a:r>
            <a:r>
              <a:rPr lang="en-US" sz="2800" i="1" dirty="0" err="1">
                <a:latin typeface="Times New Roman" pitchFamily="18" charset="0"/>
              </a:rPr>
              <a:t>Senge</a:t>
            </a:r>
            <a:r>
              <a:rPr lang="en-US" sz="2800" i="1" dirty="0">
                <a:latin typeface="Times New Roman" pitchFamily="18" charset="0"/>
              </a:rPr>
              <a:t>, The Fifth Discipline)</a:t>
            </a:r>
          </a:p>
          <a:p>
            <a:pPr defTabSz="1790700" eaLnBrk="0" hangingPunct="0">
              <a:defRPr/>
            </a:pPr>
            <a:endParaRPr lang="en-US" sz="3400" i="1" dirty="0">
              <a:solidFill>
                <a:srgbClr val="FF9900"/>
              </a:solidFill>
              <a:latin typeface="Times New Roman" pitchFamily="18" charset="0"/>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checkerboard(across)">
                                      <p:cBhvr>
                                        <p:cTn id="19" dur="500"/>
                                        <p:tgtEl>
                                          <p:spTgt spid="3">
                                            <p:txEl>
                                              <p:pRg st="2" end="2"/>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checkerboard(across)">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idx="4294967295"/>
          </p:nvPr>
        </p:nvSpPr>
        <p:spPr>
          <a:xfrm>
            <a:off x="533400" y="533400"/>
            <a:ext cx="11522075" cy="1600200"/>
          </a:xfrm>
        </p:spPr>
        <p:txBody>
          <a:bodyPr/>
          <a:lstStyle/>
          <a:p>
            <a:pPr eaLnBrk="1" hangingPunct="1"/>
            <a:r>
              <a:rPr lang="en-US" sz="4600" dirty="0" smtClean="0"/>
              <a:t>NGOs and Results-Based Management (RBM)</a:t>
            </a:r>
          </a:p>
        </p:txBody>
      </p:sp>
      <p:sp>
        <p:nvSpPr>
          <p:cNvPr id="3" name="Content Placeholder 2"/>
          <p:cNvSpPr>
            <a:spLocks noGrp="1"/>
          </p:cNvSpPr>
          <p:nvPr>
            <p:ph sz="quarter" idx="4294967295"/>
          </p:nvPr>
        </p:nvSpPr>
        <p:spPr>
          <a:xfrm>
            <a:off x="685800" y="2057400"/>
            <a:ext cx="11522075" cy="7162800"/>
          </a:xfrm>
        </p:spPr>
        <p:txBody>
          <a:bodyPr>
            <a:normAutofit/>
          </a:bodyPr>
          <a:lstStyle/>
          <a:p>
            <a:pPr marL="319088" indent="-319088" defTabSz="914400" eaLnBrk="1" hangingPunct="1"/>
            <a:r>
              <a:rPr lang="en-US" sz="3700" dirty="0" smtClean="0"/>
              <a:t>RBM is a relatively new (1990’s) formal approach being ‘learned’ by NGOs</a:t>
            </a:r>
          </a:p>
          <a:p>
            <a:pPr marL="319088" indent="-319088" defTabSz="914400" eaLnBrk="1" hangingPunct="1"/>
            <a:r>
              <a:rPr lang="en-US" sz="3700" dirty="0" smtClean="0"/>
              <a:t>Donor agencies have played a vital role in the adoption of RBM by NGOs.</a:t>
            </a:r>
          </a:p>
          <a:p>
            <a:pPr marL="319088" indent="-319088" defTabSz="914400" eaLnBrk="1" hangingPunct="1"/>
            <a:r>
              <a:rPr lang="en-US" sz="3700" dirty="0" smtClean="0"/>
              <a:t>NGOs are adopting RBM to improve, for example:</a:t>
            </a:r>
          </a:p>
          <a:p>
            <a:pPr marL="319088" indent="-319088" defTabSz="914400" eaLnBrk="1" hangingPunct="1">
              <a:buFont typeface="Wingdings" pitchFamily="2" charset="2"/>
              <a:buAutoNum type="alphaLcParenR"/>
            </a:pPr>
            <a:r>
              <a:rPr lang="en-US" sz="3700" dirty="0" smtClean="0"/>
              <a:t>governance</a:t>
            </a:r>
          </a:p>
          <a:p>
            <a:pPr marL="319088" indent="-319088" defTabSz="914400" eaLnBrk="1" hangingPunct="1">
              <a:buFont typeface="Wingdings" pitchFamily="2" charset="2"/>
              <a:buAutoNum type="alphaLcParenR"/>
            </a:pPr>
            <a:r>
              <a:rPr lang="en-US" sz="3700" dirty="0" smtClean="0"/>
              <a:t>accountability</a:t>
            </a:r>
          </a:p>
          <a:p>
            <a:pPr marL="319088" indent="-319088" defTabSz="914400" eaLnBrk="1" hangingPunct="1">
              <a:buFont typeface="Tw Cen MT" pitchFamily="34" charset="0"/>
              <a:buAutoNum type="alphaLcParenR"/>
            </a:pPr>
            <a:r>
              <a:rPr lang="en-US" sz="3700" dirty="0" smtClean="0"/>
              <a:t>capacity development</a:t>
            </a:r>
          </a:p>
          <a:p>
            <a:pPr marL="319088" indent="-319088" algn="ctr" defTabSz="914400" eaLnBrk="1" hangingPunct="1">
              <a:buFont typeface="Wingdings" pitchFamily="2" charset="2"/>
              <a:buNone/>
            </a:pPr>
            <a:r>
              <a:rPr lang="en-US" sz="2900" b="1" dirty="0" smtClean="0"/>
              <a:t>Capacity reflects the abilities to meet the needs and demands of the stakeholders for whom they were established or to whom they are accountable.</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checkerboard(across)">
                                      <p:cBhvr>
                                        <p:cTn id="25" dur="500"/>
                                        <p:tgtEl>
                                          <p:spTgt spid="3">
                                            <p:txEl>
                                              <p:pRg st="3" end="3"/>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checkerboard(across)">
                                      <p:cBhvr>
                                        <p:cTn id="28" dur="500"/>
                                        <p:tgtEl>
                                          <p:spTgt spid="3">
                                            <p:txEl>
                                              <p:pRg st="4" end="4"/>
                                            </p:txEl>
                                          </p:spTgt>
                                        </p:tgtEl>
                                      </p:cBhvr>
                                    </p:animEffect>
                                  </p:childTnLst>
                                </p:cTn>
                              </p:par>
                              <p:par>
                                <p:cTn id="29" presetID="5" presetClass="entr" presetSubtype="10"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checkerboard(across)">
                                      <p:cBhvr>
                                        <p:cTn id="31" dur="500"/>
                                        <p:tgtEl>
                                          <p:spTgt spid="3">
                                            <p:txEl>
                                              <p:pRg st="5" end="5"/>
                                            </p:txEl>
                                          </p:spTgt>
                                        </p:tgtEl>
                                      </p:cBhvr>
                                    </p:animEffect>
                                  </p:childTnLst>
                                </p:cTn>
                              </p:par>
                              <p:par>
                                <p:cTn id="32" presetID="5" presetClass="entr" presetSubtype="10" fill="hold"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checkerboard(across)">
                                      <p:cBhvr>
                                        <p:cTn id="3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idx="4294967295"/>
          </p:nvPr>
        </p:nvSpPr>
        <p:spPr>
          <a:xfrm>
            <a:off x="838200" y="381000"/>
            <a:ext cx="11522075" cy="1600200"/>
          </a:xfrm>
        </p:spPr>
        <p:txBody>
          <a:bodyPr/>
          <a:lstStyle/>
          <a:p>
            <a:pPr eaLnBrk="1" hangingPunct="1"/>
            <a:r>
              <a:rPr lang="en-US" sz="5600" dirty="0" smtClean="0"/>
              <a:t>What is RBM (History)?</a:t>
            </a:r>
          </a:p>
        </p:txBody>
      </p:sp>
      <p:sp>
        <p:nvSpPr>
          <p:cNvPr id="3" name="Content Placeholder 2"/>
          <p:cNvSpPr>
            <a:spLocks noGrp="1"/>
          </p:cNvSpPr>
          <p:nvPr>
            <p:ph sz="quarter" idx="4294967295"/>
          </p:nvPr>
        </p:nvSpPr>
        <p:spPr>
          <a:xfrm>
            <a:off x="1390650" y="2239963"/>
            <a:ext cx="11410950" cy="6721475"/>
          </a:xfrm>
        </p:spPr>
        <p:txBody>
          <a:bodyPr>
            <a:normAutofit fontScale="92500" lnSpcReduction="10000"/>
          </a:bodyPr>
          <a:lstStyle/>
          <a:p>
            <a:pPr marL="319088" indent="-319088" defTabSz="914400" eaLnBrk="1" hangingPunct="1">
              <a:lnSpc>
                <a:spcPct val="90000"/>
              </a:lnSpc>
              <a:buFont typeface="Arial" charset="0"/>
              <a:buNone/>
            </a:pPr>
            <a:r>
              <a:rPr lang="en-US" sz="4400" smtClean="0"/>
              <a:t>                  </a:t>
            </a:r>
          </a:p>
          <a:p>
            <a:pPr marL="319088" indent="-319088" defTabSz="914400" eaLnBrk="1" hangingPunct="1">
              <a:lnSpc>
                <a:spcPct val="90000"/>
              </a:lnSpc>
            </a:pPr>
            <a:endParaRPr lang="en-US" sz="4400" smtClean="0"/>
          </a:p>
          <a:p>
            <a:pPr marL="319088" indent="-319088" defTabSz="914400" eaLnBrk="1" hangingPunct="1">
              <a:lnSpc>
                <a:spcPct val="90000"/>
              </a:lnSpc>
            </a:pPr>
            <a:endParaRPr lang="en-US" sz="4400" smtClean="0"/>
          </a:p>
          <a:p>
            <a:pPr marL="319088" indent="-319088" defTabSz="914400" eaLnBrk="1" hangingPunct="1">
              <a:lnSpc>
                <a:spcPct val="90000"/>
              </a:lnSpc>
            </a:pPr>
            <a:endParaRPr lang="en-US" sz="4400" smtClean="0"/>
          </a:p>
          <a:p>
            <a:pPr marL="319088" indent="-319088" defTabSz="914400" eaLnBrk="1" hangingPunct="1">
              <a:lnSpc>
                <a:spcPct val="90000"/>
              </a:lnSpc>
            </a:pPr>
            <a:endParaRPr lang="en-US" sz="4400" smtClean="0"/>
          </a:p>
          <a:p>
            <a:pPr marL="319088" indent="-319088" defTabSz="914400" eaLnBrk="1" hangingPunct="1">
              <a:lnSpc>
                <a:spcPct val="90000"/>
              </a:lnSpc>
            </a:pPr>
            <a:endParaRPr lang="en-US" sz="4400" smtClean="0"/>
          </a:p>
          <a:p>
            <a:pPr marL="319088" indent="-319088" defTabSz="914400" eaLnBrk="1" hangingPunct="1">
              <a:lnSpc>
                <a:spcPct val="90000"/>
              </a:lnSpc>
            </a:pPr>
            <a:r>
              <a:rPr lang="en-US" sz="3300" smtClean="0"/>
              <a:t>It developed as a result of globalization, competition and the entrepreneurial culture.</a:t>
            </a:r>
          </a:p>
          <a:p>
            <a:pPr marL="319088" indent="-319088" defTabSz="914400" eaLnBrk="1" hangingPunct="1">
              <a:lnSpc>
                <a:spcPct val="90000"/>
              </a:lnSpc>
            </a:pPr>
            <a:r>
              <a:rPr lang="en-US" sz="3300" smtClean="0"/>
              <a:t>In the late 1990s, the UN system adopted RBM in its major agencies.</a:t>
            </a:r>
          </a:p>
          <a:p>
            <a:pPr marL="319088" indent="-319088" defTabSz="914400" eaLnBrk="1" hangingPunct="1">
              <a:lnSpc>
                <a:spcPct val="90000"/>
              </a:lnSpc>
            </a:pPr>
            <a:r>
              <a:rPr lang="en-US" sz="3300" smtClean="0"/>
              <a:t>Practical Concepts Inc was an American firm that designed the Logframe for USAID.</a:t>
            </a:r>
          </a:p>
        </p:txBody>
      </p:sp>
      <p:graphicFrame>
        <p:nvGraphicFramePr>
          <p:cNvPr id="8" name="Diagram 7"/>
          <p:cNvGraphicFramePr/>
          <p:nvPr/>
        </p:nvGraphicFramePr>
        <p:xfrm>
          <a:off x="2026920" y="2239962"/>
          <a:ext cx="9281478" cy="373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amond(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 calcmode="lin" valueType="num">
                                      <p:cBhvr additive="base">
                                        <p:cTn id="1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 calcmode="lin" valueType="num">
                                      <p:cBhvr additive="base">
                                        <p:cTn id="18"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 calcmode="lin" valueType="num">
                                      <p:cBhvr additive="base">
                                        <p:cTn id="24"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idx="4294967295"/>
          </p:nvPr>
        </p:nvSpPr>
        <p:spPr>
          <a:xfrm>
            <a:off x="0" y="1371600"/>
            <a:ext cx="11522075" cy="1600200"/>
          </a:xfrm>
        </p:spPr>
        <p:txBody>
          <a:bodyPr/>
          <a:lstStyle/>
          <a:p>
            <a:pPr eaLnBrk="1" hangingPunct="1"/>
            <a:r>
              <a:rPr lang="en-US" smtClean="0"/>
              <a:t>What is RBM?</a:t>
            </a:r>
          </a:p>
        </p:txBody>
      </p:sp>
      <p:sp>
        <p:nvSpPr>
          <p:cNvPr id="3" name="Content Placeholder 2"/>
          <p:cNvSpPr>
            <a:spLocks noGrp="1"/>
          </p:cNvSpPr>
          <p:nvPr>
            <p:ph sz="quarter" idx="4294967295"/>
          </p:nvPr>
        </p:nvSpPr>
        <p:spPr>
          <a:xfrm>
            <a:off x="0" y="2895600"/>
            <a:ext cx="11522075" cy="6294438"/>
          </a:xfrm>
        </p:spPr>
        <p:txBody>
          <a:bodyPr/>
          <a:lstStyle/>
          <a:p>
            <a:pPr marL="319088" indent="-319088" defTabSz="914400" eaLnBrk="1" hangingPunct="1"/>
            <a:r>
              <a:rPr lang="en-US" smtClean="0"/>
              <a:t>It is a life-cycle approach since a programme under RBM focuses on results from planning and implementation to monitoring, evaluation and reporting.</a:t>
            </a:r>
          </a:p>
          <a:p>
            <a:pPr marL="319088" indent="-319088" defTabSz="914400" eaLnBrk="1" hangingPunct="1"/>
            <a:endParaRPr lang="en-US" smtClean="0"/>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idx="4294967295"/>
          </p:nvPr>
        </p:nvSpPr>
        <p:spPr>
          <a:xfrm>
            <a:off x="685800" y="0"/>
            <a:ext cx="11522075" cy="1600200"/>
          </a:xfrm>
        </p:spPr>
        <p:txBody>
          <a:bodyPr/>
          <a:lstStyle/>
          <a:p>
            <a:pPr eaLnBrk="1" hangingPunct="1"/>
            <a:r>
              <a:rPr lang="en-US" dirty="0" smtClean="0"/>
              <a:t>The RBM life cycle approach </a:t>
            </a:r>
          </a:p>
        </p:txBody>
      </p:sp>
      <p:graphicFrame>
        <p:nvGraphicFramePr>
          <p:cNvPr id="4" name="Content Placeholder 3"/>
          <p:cNvGraphicFramePr>
            <a:graphicFrameLocks noGrp="1"/>
          </p:cNvGraphicFramePr>
          <p:nvPr>
            <p:ph sz="quarter" idx="4294967295"/>
          </p:nvPr>
        </p:nvGraphicFramePr>
        <p:xfrm>
          <a:off x="-1588" y="1600200"/>
          <a:ext cx="12803188" cy="74279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0179" name="TextBox 4"/>
          <p:cNvSpPr txBox="1">
            <a:spLocks noChangeArrowheads="1"/>
          </p:cNvSpPr>
          <p:nvPr/>
        </p:nvSpPr>
        <p:spPr bwMode="auto">
          <a:xfrm>
            <a:off x="10561638" y="9067800"/>
            <a:ext cx="2986087" cy="517525"/>
          </a:xfrm>
          <a:prstGeom prst="rect">
            <a:avLst/>
          </a:prstGeom>
          <a:noFill/>
          <a:ln w="9525">
            <a:noFill/>
            <a:miter lim="800000"/>
            <a:headEnd/>
            <a:tailEnd/>
          </a:ln>
        </p:spPr>
        <p:txBody>
          <a:bodyPr lIns="128016" tIns="64008" rIns="128016" bIns="64008">
            <a:spAutoFit/>
          </a:bodyPr>
          <a:lstStyle/>
          <a:p>
            <a:r>
              <a:rPr lang="en-US" sz="2500">
                <a:latin typeface="Tw Cen MT" pitchFamily="34" charset="0"/>
              </a:rPr>
              <a:t>Trocaire, 2011</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idx="4294967295"/>
          </p:nvPr>
        </p:nvSpPr>
        <p:spPr>
          <a:xfrm>
            <a:off x="609600" y="457200"/>
            <a:ext cx="11522075" cy="1600200"/>
          </a:xfrm>
        </p:spPr>
        <p:txBody>
          <a:bodyPr/>
          <a:lstStyle/>
          <a:p>
            <a:pPr eaLnBrk="1" hangingPunct="1"/>
            <a:r>
              <a:rPr lang="en-US" dirty="0" smtClean="0"/>
              <a:t>What is a Result?</a:t>
            </a:r>
          </a:p>
        </p:txBody>
      </p:sp>
      <p:sp>
        <p:nvSpPr>
          <p:cNvPr id="3" name="Content Placeholder 2"/>
          <p:cNvSpPr>
            <a:spLocks noGrp="1"/>
          </p:cNvSpPr>
          <p:nvPr>
            <p:ph sz="quarter" idx="4294967295"/>
          </p:nvPr>
        </p:nvSpPr>
        <p:spPr>
          <a:xfrm>
            <a:off x="838200" y="2286000"/>
            <a:ext cx="11522075" cy="6294437"/>
          </a:xfrm>
        </p:spPr>
        <p:txBody>
          <a:bodyPr/>
          <a:lstStyle/>
          <a:p>
            <a:pPr marL="319088" indent="-319088" defTabSz="914400" eaLnBrk="1" hangingPunct="1"/>
            <a:r>
              <a:rPr lang="en-US" sz="4100" dirty="0" smtClean="0"/>
              <a:t>According to Peter </a:t>
            </a:r>
            <a:r>
              <a:rPr lang="en-US" sz="4100" dirty="0" err="1" smtClean="0"/>
              <a:t>Drucker</a:t>
            </a:r>
            <a:r>
              <a:rPr lang="en-US" sz="4100" dirty="0" smtClean="0"/>
              <a:t> (1990), a non-for-profit institution has had </a:t>
            </a:r>
            <a:r>
              <a:rPr lang="en-US" sz="4100" b="1" dirty="0" smtClean="0"/>
              <a:t>no</a:t>
            </a:r>
            <a:r>
              <a:rPr lang="en-US" sz="4100" dirty="0" smtClean="0"/>
              <a:t> results until the end “user” becomes a “doer”  or is a changed human being.</a:t>
            </a:r>
          </a:p>
          <a:p>
            <a:pPr marL="319088" indent="-319088" defTabSz="914400" eaLnBrk="1" hangingPunct="1"/>
            <a:r>
              <a:rPr lang="en-US" sz="4100" dirty="0" smtClean="0"/>
              <a:t>It is a positive change happening in the life of people (in the community, in society) as a consequence of a project.</a:t>
            </a:r>
          </a:p>
          <a:p>
            <a:pPr marL="319088" indent="-319088" defTabSz="914400" eaLnBrk="1" hangingPunct="1"/>
            <a:r>
              <a:rPr lang="en-US" sz="4100" dirty="0" smtClean="0"/>
              <a:t>It is a describable or measurable development change resulting from a cause and effect relationship.</a:t>
            </a:r>
          </a:p>
          <a:p>
            <a:pPr marL="319088" indent="-319088" defTabSz="914400" eaLnBrk="1" hangingPunct="1"/>
            <a:endParaRPr lang="en-US" sz="4100" dirty="0" smtClean="0"/>
          </a:p>
          <a:p>
            <a:pPr marL="319088" indent="-319088" defTabSz="914400" eaLnBrk="1" hangingPunct="1"/>
            <a:endParaRPr lang="en-US" dirty="0" smtClean="0"/>
          </a:p>
          <a:p>
            <a:pPr marL="319088" indent="-319088" defTabSz="914400" eaLnBrk="1" hangingPunct="1"/>
            <a:endParaRPr lang="en-US" dirty="0" smtClean="0"/>
          </a:p>
          <a:p>
            <a:pPr marL="319088" indent="-319088" defTabSz="914400" eaLnBrk="1" hangingPunct="1"/>
            <a:endParaRPr lang="en-US" dirty="0" smtClean="0"/>
          </a:p>
          <a:p>
            <a:pPr marL="319088" indent="-319088" defTabSz="914400" eaLnBrk="1" hangingPunct="1"/>
            <a:endParaRPr lang="en-US" dirty="0" smtClean="0"/>
          </a:p>
          <a:p>
            <a:pPr marL="319088" indent="-319088" defTabSz="914400" eaLnBrk="1" hangingPunct="1"/>
            <a:endParaRPr lang="en-US" dirty="0" smtClean="0"/>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idx="4294967295"/>
          </p:nvPr>
        </p:nvSpPr>
        <p:spPr>
          <a:xfrm>
            <a:off x="609600" y="0"/>
            <a:ext cx="11522075" cy="1600200"/>
          </a:xfrm>
        </p:spPr>
        <p:txBody>
          <a:bodyPr/>
          <a:lstStyle/>
          <a:p>
            <a:pPr eaLnBrk="1" hangingPunct="1"/>
            <a:r>
              <a:rPr lang="en-US" dirty="0" smtClean="0"/>
              <a:t>3 Levels of Results in RBM </a:t>
            </a:r>
          </a:p>
        </p:txBody>
      </p:sp>
      <p:sp>
        <p:nvSpPr>
          <p:cNvPr id="3" name="Content Placeholder 2"/>
          <p:cNvSpPr>
            <a:spLocks noGrp="1"/>
          </p:cNvSpPr>
          <p:nvPr>
            <p:ph sz="quarter" idx="4294967295"/>
          </p:nvPr>
        </p:nvSpPr>
        <p:spPr>
          <a:xfrm>
            <a:off x="0" y="2239963"/>
            <a:ext cx="11522075" cy="6294437"/>
          </a:xfrm>
        </p:spPr>
        <p:txBody>
          <a:bodyPr/>
          <a:lstStyle/>
          <a:p>
            <a:pPr marL="319088" indent="-319088" defTabSz="914400" eaLnBrk="1" hangingPunct="1"/>
            <a:r>
              <a:rPr lang="en-US" sz="3700" smtClean="0"/>
              <a:t>The 3 levels of results in RBM are based on the nature of the results involved and the timeframe over which they appear.</a:t>
            </a:r>
          </a:p>
          <a:p>
            <a:pPr marL="319088" indent="-319088" defTabSz="914400" eaLnBrk="1" hangingPunct="1"/>
            <a:endParaRPr lang="en-US" smtClean="0"/>
          </a:p>
          <a:p>
            <a:pPr marL="319088" indent="-319088" defTabSz="914400" eaLnBrk="1" hangingPunct="1">
              <a:buFont typeface="Arial" charset="0"/>
              <a:buNone/>
            </a:pPr>
            <a:endParaRPr lang="en-US" smtClean="0"/>
          </a:p>
          <a:p>
            <a:pPr marL="319088" indent="-319088" defTabSz="914400" eaLnBrk="1" hangingPunct="1">
              <a:buFont typeface="Arial" charset="0"/>
              <a:buNone/>
            </a:pPr>
            <a:endParaRPr lang="en-US" smtClean="0"/>
          </a:p>
        </p:txBody>
      </p:sp>
      <p:graphicFrame>
        <p:nvGraphicFramePr>
          <p:cNvPr id="5" name="Diagram 4"/>
          <p:cNvGraphicFramePr/>
          <p:nvPr/>
        </p:nvGraphicFramePr>
        <p:xfrm>
          <a:off x="925529" y="4374197"/>
          <a:ext cx="10417142" cy="51203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amond(in)">
                                      <p:cBhvr>
                                        <p:cTn id="1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idx="4294967295"/>
          </p:nvPr>
        </p:nvSpPr>
        <p:spPr>
          <a:xfrm>
            <a:off x="609600" y="381000"/>
            <a:ext cx="11522075" cy="1600200"/>
          </a:xfrm>
        </p:spPr>
        <p:txBody>
          <a:bodyPr/>
          <a:lstStyle/>
          <a:p>
            <a:pPr eaLnBrk="1" hangingPunct="1"/>
            <a:r>
              <a:rPr lang="en-US" dirty="0" smtClean="0"/>
              <a:t>3 Levels of Results in RBM </a:t>
            </a:r>
          </a:p>
        </p:txBody>
      </p:sp>
      <p:graphicFrame>
        <p:nvGraphicFramePr>
          <p:cNvPr id="5" name="Diagram 4"/>
          <p:cNvGraphicFramePr/>
          <p:nvPr/>
        </p:nvGraphicFramePr>
        <p:xfrm>
          <a:off x="-904660" y="2911695"/>
          <a:ext cx="12039062" cy="66633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idx="4294967295"/>
          </p:nvPr>
        </p:nvSpPr>
        <p:spPr>
          <a:xfrm>
            <a:off x="0" y="1219200"/>
            <a:ext cx="11522075" cy="1600200"/>
          </a:xfrm>
        </p:spPr>
        <p:txBody>
          <a:bodyPr/>
          <a:lstStyle/>
          <a:p>
            <a:pPr eaLnBrk="1" hangingPunct="1"/>
            <a:r>
              <a:rPr lang="en-US" smtClean="0"/>
              <a:t>Results Chain</a:t>
            </a:r>
          </a:p>
        </p:txBody>
      </p:sp>
      <p:sp>
        <p:nvSpPr>
          <p:cNvPr id="3" name="Content Placeholder 2"/>
          <p:cNvSpPr>
            <a:spLocks noGrp="1"/>
          </p:cNvSpPr>
          <p:nvPr>
            <p:ph sz="quarter" idx="4294967295"/>
          </p:nvPr>
        </p:nvSpPr>
        <p:spPr>
          <a:xfrm>
            <a:off x="1279525" y="2743200"/>
            <a:ext cx="11522075" cy="6294438"/>
          </a:xfrm>
        </p:spPr>
        <p:txBody>
          <a:bodyPr/>
          <a:lstStyle/>
          <a:p>
            <a:pPr marL="319088" indent="-319088" defTabSz="914400" eaLnBrk="1" hangingPunct="1"/>
            <a:r>
              <a:rPr lang="en-US" smtClean="0"/>
              <a:t>A series of expected achievements linked by causality</a:t>
            </a:r>
          </a:p>
          <a:p>
            <a:pPr marL="319088" indent="-319088" defTabSz="914400" eaLnBrk="1" hangingPunct="1"/>
            <a:r>
              <a:rPr lang="en-US" smtClean="0"/>
              <a:t>Each link in the chain is characterized by:</a:t>
            </a:r>
          </a:p>
          <a:p>
            <a:pPr marL="319088" indent="-319088" defTabSz="914400" eaLnBrk="1" hangingPunct="1">
              <a:buFont typeface="Arial" charset="0"/>
              <a:buNone/>
            </a:pPr>
            <a:r>
              <a:rPr lang="en-US" smtClean="0"/>
              <a:t>– Increased importance of achievement with respect  the program goal.</a:t>
            </a:r>
          </a:p>
          <a:p>
            <a:pPr marL="319088" indent="-319088" defTabSz="914400" eaLnBrk="1" hangingPunct="1">
              <a:buFont typeface="Arial" charset="0"/>
              <a:buNone/>
            </a:pPr>
            <a:r>
              <a:rPr lang="en-US" smtClean="0"/>
              <a:t>– Decreased control, accountability, and attribution.</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checkerboard(across)">
                                      <p:cBhvr>
                                        <p:cTn id="19" dur="500"/>
                                        <p:tgtEl>
                                          <p:spTgt spid="3">
                                            <p:txEl>
                                              <p:pRg st="2" end="2"/>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idx="4294967295"/>
          </p:nvPr>
        </p:nvSpPr>
        <p:spPr>
          <a:xfrm>
            <a:off x="1279525" y="0"/>
            <a:ext cx="11522075" cy="1984375"/>
          </a:xfrm>
        </p:spPr>
        <p:txBody>
          <a:bodyPr>
            <a:normAutofit fontScale="90000"/>
          </a:bodyPr>
          <a:lstStyle/>
          <a:p>
            <a:pPr eaLnBrk="1" hangingPunct="1"/>
            <a:r>
              <a:rPr lang="en-US" sz="5600" dirty="0" smtClean="0"/>
              <a:t/>
            </a:r>
            <a:br>
              <a:rPr lang="en-US" sz="5600" dirty="0" smtClean="0"/>
            </a:br>
            <a:r>
              <a:rPr lang="en-US" sz="5600" dirty="0" smtClean="0"/>
              <a:t/>
            </a:r>
            <a:br>
              <a:rPr lang="en-US" sz="5600" dirty="0" smtClean="0"/>
            </a:br>
            <a:r>
              <a:rPr lang="en-US" sz="5600" dirty="0" smtClean="0"/>
              <a:t>Results Chain </a:t>
            </a:r>
          </a:p>
        </p:txBody>
      </p:sp>
      <p:graphicFrame>
        <p:nvGraphicFramePr>
          <p:cNvPr id="4" name="Content Placeholder 3"/>
          <p:cNvGraphicFramePr>
            <a:graphicFrameLocks noGrp="1"/>
          </p:cNvGraphicFramePr>
          <p:nvPr>
            <p:ph sz="quarter" idx="4294967295"/>
          </p:nvPr>
        </p:nvGraphicFramePr>
        <p:xfrm>
          <a:off x="762000" y="2819400"/>
          <a:ext cx="11415713" cy="6294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0419" name="TextBox 4"/>
          <p:cNvSpPr txBox="1">
            <a:spLocks noChangeArrowheads="1"/>
          </p:cNvSpPr>
          <p:nvPr/>
        </p:nvSpPr>
        <p:spPr bwMode="auto">
          <a:xfrm>
            <a:off x="8107363" y="4267200"/>
            <a:ext cx="1706562" cy="533400"/>
          </a:xfrm>
          <a:prstGeom prst="rect">
            <a:avLst/>
          </a:prstGeom>
          <a:noFill/>
          <a:ln w="9525">
            <a:noFill/>
            <a:miter lim="800000"/>
            <a:headEnd/>
            <a:tailEnd/>
          </a:ln>
        </p:spPr>
        <p:txBody>
          <a:bodyPr lIns="128016" tIns="64008" rIns="128016" bIns="64008">
            <a:spAutoFit/>
          </a:bodyPr>
          <a:lstStyle/>
          <a:p>
            <a:r>
              <a:rPr lang="en-US" sz="2500" b="1">
                <a:latin typeface="Tw Cen MT" pitchFamily="34" charset="0"/>
              </a:rPr>
              <a:t>Objectives </a:t>
            </a:r>
          </a:p>
        </p:txBody>
      </p:sp>
      <p:sp>
        <p:nvSpPr>
          <p:cNvPr id="60420" name="TextBox 5"/>
          <p:cNvSpPr txBox="1">
            <a:spLocks noChangeArrowheads="1"/>
          </p:cNvSpPr>
          <p:nvPr/>
        </p:nvSpPr>
        <p:spPr bwMode="auto">
          <a:xfrm>
            <a:off x="10561638" y="4267200"/>
            <a:ext cx="1706562" cy="533400"/>
          </a:xfrm>
          <a:prstGeom prst="rect">
            <a:avLst/>
          </a:prstGeom>
          <a:noFill/>
          <a:ln w="9525">
            <a:noFill/>
            <a:miter lim="800000"/>
            <a:headEnd/>
            <a:tailEnd/>
          </a:ln>
        </p:spPr>
        <p:txBody>
          <a:bodyPr lIns="128016" tIns="64008" rIns="128016" bIns="64008">
            <a:spAutoFit/>
          </a:bodyPr>
          <a:lstStyle/>
          <a:p>
            <a:r>
              <a:rPr lang="en-US" sz="2500" b="1">
                <a:latin typeface="Tw Cen MT" pitchFamily="34" charset="0"/>
              </a:rPr>
              <a:t>Goal  </a:t>
            </a:r>
          </a:p>
        </p:txBody>
      </p:sp>
      <p:sp>
        <p:nvSpPr>
          <p:cNvPr id="7" name="Left Brace 6"/>
          <p:cNvSpPr>
            <a:spLocks/>
          </p:cNvSpPr>
          <p:nvPr/>
        </p:nvSpPr>
        <p:spPr bwMode="auto">
          <a:xfrm rot="5400000">
            <a:off x="5867400" y="-2454275"/>
            <a:ext cx="1173163" cy="11415713"/>
          </a:xfrm>
          <a:prstGeom prst="leftBrace">
            <a:avLst>
              <a:gd name="adj1" fmla="val 0"/>
              <a:gd name="adj2" fmla="val 50000"/>
            </a:avLst>
          </a:prstGeom>
          <a:noFill/>
          <a:ln w="10000" algn="ctr">
            <a:solidFill>
              <a:schemeClr val="tx1"/>
            </a:solidFill>
            <a:round/>
            <a:headEnd/>
            <a:tailEnd/>
          </a:ln>
        </p:spPr>
        <p:txBody>
          <a:bodyPr lIns="128016" tIns="64008" rIns="128016" bIns="64008" anchor="ctr"/>
          <a:lstStyle/>
          <a:p>
            <a:pPr algn="ctr"/>
            <a:endParaRPr lang="en-US" sz="2500">
              <a:latin typeface="Tw Cen MT" pitchFamily="34" charset="0"/>
            </a:endParaRPr>
          </a:p>
        </p:txBody>
      </p:sp>
      <p:sp>
        <p:nvSpPr>
          <p:cNvPr id="60422" name="TextBox 7"/>
          <p:cNvSpPr txBox="1">
            <a:spLocks noChangeArrowheads="1"/>
          </p:cNvSpPr>
          <p:nvPr/>
        </p:nvSpPr>
        <p:spPr bwMode="auto">
          <a:xfrm>
            <a:off x="3306763" y="2133600"/>
            <a:ext cx="7254875" cy="733425"/>
          </a:xfrm>
          <a:prstGeom prst="rect">
            <a:avLst/>
          </a:prstGeom>
          <a:noFill/>
          <a:ln w="9525">
            <a:noFill/>
            <a:miter lim="800000"/>
            <a:headEnd/>
            <a:tailEnd/>
          </a:ln>
        </p:spPr>
        <p:txBody>
          <a:bodyPr lIns="128016" tIns="64008" rIns="128016" bIns="64008">
            <a:spAutoFit/>
          </a:bodyPr>
          <a:lstStyle/>
          <a:p>
            <a:r>
              <a:rPr lang="en-US" sz="3900">
                <a:latin typeface="Tw Cen MT" pitchFamily="34" charset="0"/>
              </a:rPr>
              <a:t>Vision/Values/ Key Principles</a:t>
            </a:r>
          </a:p>
        </p:txBody>
      </p:sp>
      <p:sp>
        <p:nvSpPr>
          <p:cNvPr id="9" name="Left Brace 8"/>
          <p:cNvSpPr>
            <a:spLocks/>
          </p:cNvSpPr>
          <p:nvPr/>
        </p:nvSpPr>
        <p:spPr bwMode="auto">
          <a:xfrm rot="5400000">
            <a:off x="9601200" y="2027238"/>
            <a:ext cx="960437" cy="4160838"/>
          </a:xfrm>
          <a:prstGeom prst="leftBrace">
            <a:avLst>
              <a:gd name="adj1" fmla="val 8324"/>
              <a:gd name="adj2" fmla="val 50000"/>
            </a:avLst>
          </a:prstGeom>
          <a:noFill/>
          <a:ln w="10000" algn="ctr">
            <a:solidFill>
              <a:schemeClr val="tx1"/>
            </a:solidFill>
            <a:round/>
            <a:headEnd/>
            <a:tailEnd/>
          </a:ln>
        </p:spPr>
        <p:txBody>
          <a:bodyPr lIns="128016" tIns="64008" rIns="128016" bIns="64008" anchor="ctr"/>
          <a:lstStyle/>
          <a:p>
            <a:pPr algn="ctr"/>
            <a:endParaRPr lang="en-US" sz="2500">
              <a:latin typeface="Tw Cen MT" pitchFamily="34" charset="0"/>
            </a:endParaRPr>
          </a:p>
        </p:txBody>
      </p:sp>
      <p:sp>
        <p:nvSpPr>
          <p:cNvPr id="60424" name="TextBox 9"/>
          <p:cNvSpPr txBox="1">
            <a:spLocks noChangeArrowheads="1"/>
          </p:cNvSpPr>
          <p:nvPr/>
        </p:nvSpPr>
        <p:spPr bwMode="auto">
          <a:xfrm>
            <a:off x="9280525" y="3200400"/>
            <a:ext cx="3733800" cy="517525"/>
          </a:xfrm>
          <a:prstGeom prst="rect">
            <a:avLst/>
          </a:prstGeom>
          <a:noFill/>
          <a:ln w="9525">
            <a:noFill/>
            <a:miter lim="800000"/>
            <a:headEnd/>
            <a:tailEnd/>
          </a:ln>
        </p:spPr>
        <p:txBody>
          <a:bodyPr lIns="128016" tIns="64008" rIns="128016" bIns="64008">
            <a:spAutoFit/>
          </a:bodyPr>
          <a:lstStyle/>
          <a:p>
            <a:r>
              <a:rPr lang="en-US" sz="2500" b="1">
                <a:latin typeface="Tw Cen MT" pitchFamily="34" charset="0"/>
              </a:rPr>
              <a:t>Mission</a:t>
            </a:r>
            <a:r>
              <a:rPr lang="en-US" sz="2500">
                <a:latin typeface="Tw Cen MT" pitchFamily="34" charset="0"/>
              </a:rPr>
              <a:t> </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amond(in)">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amond(in)">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7"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3017" name="Group 25"/>
          <p:cNvGraphicFramePr>
            <a:graphicFrameLocks noGrp="1"/>
          </p:cNvGraphicFramePr>
          <p:nvPr/>
        </p:nvGraphicFramePr>
        <p:xfrm>
          <a:off x="0" y="0"/>
          <a:ext cx="12801600" cy="9220200"/>
        </p:xfrm>
        <a:graphic>
          <a:graphicData uri="http://schemas.openxmlformats.org/drawingml/2006/table">
            <a:tbl>
              <a:tblPr/>
              <a:tblGrid>
                <a:gridCol w="2004391"/>
                <a:gridCol w="10797209"/>
              </a:tblGrid>
              <a:tr h="1246367">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chemeClr val="tx1"/>
                          </a:solidFill>
                          <a:effectLst/>
                          <a:latin typeface="Calibri" pitchFamily="34" charset="0"/>
                        </a:rPr>
                        <a:t>Inputs</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Inputs are the human, financial and physical resources required to undertake your planned activities. This is where you identify expertise, equipment and supplies. Having a good understanding of your input requirements allows you to draft a </a:t>
                      </a:r>
                      <a:r>
                        <a:rPr kumimoji="0" lang="en-US" sz="2000" b="1" i="0" u="none" strike="noStrike" cap="none" normalizeH="0" baseline="0" smtClean="0">
                          <a:ln>
                            <a:noFill/>
                          </a:ln>
                          <a:solidFill>
                            <a:schemeClr val="tx1"/>
                          </a:solidFill>
                          <a:effectLst/>
                          <a:latin typeface="Calibri" pitchFamily="34" charset="0"/>
                        </a:rPr>
                        <a:t>budget</a:t>
                      </a:r>
                      <a:r>
                        <a:rPr kumimoji="0" lang="en-US" sz="2000" b="0" i="0" u="none" strike="noStrike" cap="none" normalizeH="0" baseline="0" smtClean="0">
                          <a:ln>
                            <a:noFill/>
                          </a:ln>
                          <a:solidFill>
                            <a:schemeClr val="tx1"/>
                          </a:solidFill>
                          <a:effectLst/>
                          <a:latin typeface="Calibri" pitchFamily="34" charset="0"/>
                        </a:rPr>
                        <a:t>.</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2412558">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chemeClr val="tx1"/>
                          </a:solidFill>
                          <a:effectLst/>
                          <a:latin typeface="Calibri" pitchFamily="34" charset="0"/>
                        </a:rPr>
                        <a:t>Activities</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Activities: These are what you do with those ingredients - how you combine them. This is the 'what you do' each day to work towards that big goal. Typically, projects involve tens and hundreds of definable activities. You should group activities into between five and eight activity sets. </a:t>
                      </a:r>
                    </a:p>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Common headings for these sets include Promotion, Group Formation, Counseling, Networking, Advocacy, Training and Construction.</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246367">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chemeClr val="tx1"/>
                          </a:solidFill>
                          <a:effectLst/>
                          <a:latin typeface="Calibri" pitchFamily="34" charset="0"/>
                        </a:rPr>
                        <a:t>Outputs</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Outputs/Immediate results are the immediate, tangible and visible consequences of the activity and actions of the project/program.  </a:t>
                      </a:r>
                    </a:p>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Time frame is over one or two years (short term)</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610802">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chemeClr val="tx1"/>
                          </a:solidFill>
                          <a:effectLst/>
                          <a:latin typeface="Calibri" pitchFamily="34" charset="0"/>
                        </a:rPr>
                        <a:t>Outcomes</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Outcomes/ intermediate results :. Outcomes are the cumulative product of immediate results; they are the unleashing of potential.  Outcomes usually take place in families, organizations and communities that are influenced by the project. </a:t>
                      </a:r>
                    </a:p>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Time frame : over three to five years (medium term)</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2704106">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chemeClr val="tx1"/>
                          </a:solidFill>
                          <a:effectLst/>
                          <a:latin typeface="Calibri" pitchFamily="34" charset="0"/>
                        </a:rPr>
                        <a:t>Impacts</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2000" b="0" i="0" u="none" strike="noStrike" cap="none" normalizeH="0" baseline="0" dirty="0" smtClean="0">
                          <a:ln>
                            <a:noFill/>
                          </a:ln>
                          <a:solidFill>
                            <a:schemeClr val="tx1"/>
                          </a:solidFill>
                          <a:effectLst/>
                          <a:latin typeface="Calibri" pitchFamily="34" charset="0"/>
                        </a:rPr>
                        <a:t>Ultimate results/Impacts: they are the cumulative effects of outcomes. These usually describe 'big picture' changes that your project is working towards, but which you alone cannot bring about. Impacts illustrate the underlying goal of your work; they answer why your work is important. The ideal impact: a. Inspires people toward a certain future b. allows your project to demonstrate a contribution in the future with some kind of social, economic or environmental change.</a:t>
                      </a:r>
                    </a:p>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2000" b="0" i="0" u="none" strike="noStrike" cap="none" normalizeH="0" baseline="0" dirty="0" smtClean="0">
                          <a:ln>
                            <a:noFill/>
                          </a:ln>
                          <a:solidFill>
                            <a:schemeClr val="tx1"/>
                          </a:solidFill>
                          <a:effectLst/>
                          <a:latin typeface="Calibri" pitchFamily="34" charset="0"/>
                        </a:rPr>
                        <a:t>Time frame: long term (5 to 10 years or more)</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cSld>
  <p:clrMapOvr>
    <a:masterClrMapping/>
  </p:clrMapOvr>
  <p:transition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idx="4294967295"/>
          </p:nvPr>
        </p:nvSpPr>
        <p:spPr>
          <a:xfrm>
            <a:off x="0" y="1371600"/>
            <a:ext cx="11522075" cy="1600200"/>
          </a:xfrm>
        </p:spPr>
        <p:txBody>
          <a:bodyPr/>
          <a:lstStyle/>
          <a:p>
            <a:pPr eaLnBrk="1" hangingPunct="1"/>
            <a:r>
              <a:rPr lang="en-US" smtClean="0"/>
              <a:t>Measuring Results</a:t>
            </a:r>
          </a:p>
        </p:txBody>
      </p:sp>
      <p:sp>
        <p:nvSpPr>
          <p:cNvPr id="3" name="Content Placeholder 2"/>
          <p:cNvSpPr>
            <a:spLocks noGrp="1"/>
          </p:cNvSpPr>
          <p:nvPr>
            <p:ph sz="quarter" idx="4294967295"/>
          </p:nvPr>
        </p:nvSpPr>
        <p:spPr>
          <a:xfrm>
            <a:off x="0" y="2819400"/>
            <a:ext cx="11522075" cy="6294438"/>
          </a:xfrm>
        </p:spPr>
        <p:txBody>
          <a:bodyPr/>
          <a:lstStyle/>
          <a:p>
            <a:pPr marL="319088" indent="-319088" defTabSz="914400" eaLnBrk="1" hangingPunct="1"/>
            <a:r>
              <a:rPr lang="en-US" smtClean="0"/>
              <a:t>Instruments used to measure results in RBM, are called indicators. </a:t>
            </a:r>
          </a:p>
          <a:p>
            <a:pPr marL="319088" indent="-319088" defTabSz="914400" eaLnBrk="1" hangingPunct="1"/>
            <a:r>
              <a:rPr lang="en-US" smtClean="0"/>
              <a:t>Indicators are the evidence/proof needed to show progress towards outputs, outcomes and finally impact.</a:t>
            </a:r>
          </a:p>
          <a:p>
            <a:pPr marL="319088" indent="-319088" defTabSz="914400" eaLnBrk="1" hangingPunct="1"/>
            <a:endParaRPr lang="en-US" smtClean="0"/>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idx="4294967295"/>
          </p:nvPr>
        </p:nvSpPr>
        <p:spPr>
          <a:xfrm>
            <a:off x="0" y="1143000"/>
            <a:ext cx="11522075" cy="1600200"/>
          </a:xfrm>
        </p:spPr>
        <p:txBody>
          <a:bodyPr/>
          <a:lstStyle/>
          <a:p>
            <a:pPr eaLnBrk="1" hangingPunct="1"/>
            <a:r>
              <a:rPr lang="en-US" smtClean="0"/>
              <a:t>Indicators</a:t>
            </a:r>
          </a:p>
        </p:txBody>
      </p:sp>
      <p:graphicFrame>
        <p:nvGraphicFramePr>
          <p:cNvPr id="8" name="Content Placeholder 7"/>
          <p:cNvGraphicFramePr>
            <a:graphicFrameLocks noGrp="1"/>
          </p:cNvGraphicFramePr>
          <p:nvPr>
            <p:ph sz="quarter" idx="4294967295"/>
          </p:nvPr>
        </p:nvGraphicFramePr>
        <p:xfrm>
          <a:off x="0" y="2262188"/>
          <a:ext cx="11507788" cy="6245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amond(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idx="4294967295"/>
          </p:nvPr>
        </p:nvSpPr>
        <p:spPr>
          <a:xfrm>
            <a:off x="0" y="990600"/>
            <a:ext cx="11522075" cy="1600200"/>
          </a:xfrm>
        </p:spPr>
        <p:txBody>
          <a:bodyPr/>
          <a:lstStyle/>
          <a:p>
            <a:pPr eaLnBrk="1" hangingPunct="1"/>
            <a:r>
              <a:rPr lang="en-US" smtClean="0"/>
              <a:t>A Good Indicator is :</a:t>
            </a:r>
          </a:p>
        </p:txBody>
      </p:sp>
      <p:sp>
        <p:nvSpPr>
          <p:cNvPr id="3" name="Content Placeholder 2"/>
          <p:cNvSpPr>
            <a:spLocks noGrp="1"/>
          </p:cNvSpPr>
          <p:nvPr>
            <p:ph sz="quarter" idx="4294967295"/>
          </p:nvPr>
        </p:nvSpPr>
        <p:spPr>
          <a:xfrm>
            <a:off x="0" y="2239963"/>
            <a:ext cx="11522075" cy="6294437"/>
          </a:xfrm>
        </p:spPr>
        <p:txBody>
          <a:bodyPr/>
          <a:lstStyle/>
          <a:p>
            <a:pPr marL="319088" indent="-319088" defTabSz="914400" eaLnBrk="1" hangingPunct="1"/>
            <a:r>
              <a:rPr lang="en-US" smtClean="0"/>
              <a:t>Valid</a:t>
            </a:r>
          </a:p>
          <a:p>
            <a:pPr marL="319088" indent="-319088" defTabSz="914400" eaLnBrk="1" hangingPunct="1"/>
            <a:r>
              <a:rPr lang="en-US" smtClean="0"/>
              <a:t>Reliable</a:t>
            </a:r>
          </a:p>
          <a:p>
            <a:pPr marL="319088" indent="-319088" defTabSz="914400" eaLnBrk="1" hangingPunct="1"/>
            <a:r>
              <a:rPr lang="en-US" smtClean="0"/>
              <a:t>Sensitive</a:t>
            </a:r>
          </a:p>
          <a:p>
            <a:pPr marL="319088" indent="-319088" defTabSz="914400" eaLnBrk="1" hangingPunct="1"/>
            <a:r>
              <a:rPr lang="en-US" smtClean="0"/>
              <a:t>Simple</a:t>
            </a:r>
          </a:p>
          <a:p>
            <a:pPr marL="319088" indent="-319088" defTabSz="914400" eaLnBrk="1" hangingPunct="1"/>
            <a:r>
              <a:rPr lang="en-US" smtClean="0"/>
              <a:t>Utilitarian </a:t>
            </a:r>
          </a:p>
          <a:p>
            <a:pPr marL="319088" indent="-319088" defTabSz="914400" eaLnBrk="1" hangingPunct="1"/>
            <a:r>
              <a:rPr lang="en-US" smtClean="0"/>
              <a:t>Feasible </a:t>
            </a:r>
          </a:p>
          <a:p>
            <a:pPr marL="319088" indent="-319088" defTabSz="914400" eaLnBrk="1" hangingPunct="1"/>
            <a:r>
              <a:rPr lang="en-US" smtClean="0"/>
              <a:t>Affordable</a:t>
            </a:r>
          </a:p>
          <a:p>
            <a:pPr marL="319088" indent="-319088" defTabSz="914400" eaLnBrk="1" hangingPunct="1"/>
            <a:endParaRPr lang="en-US" smtClean="0"/>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4"/>
          <p:cNvSpPr>
            <a:spLocks noGrp="1"/>
          </p:cNvSpPr>
          <p:nvPr>
            <p:ph type="title" idx="4294967295"/>
          </p:nvPr>
        </p:nvSpPr>
        <p:spPr>
          <a:xfrm>
            <a:off x="0" y="990600"/>
            <a:ext cx="11522075" cy="1600200"/>
          </a:xfrm>
        </p:spPr>
        <p:txBody>
          <a:bodyPr/>
          <a:lstStyle/>
          <a:p>
            <a:pPr eaLnBrk="1" hangingPunct="1"/>
            <a:r>
              <a:rPr lang="en-US" smtClean="0"/>
              <a:t>RBM Framework</a:t>
            </a:r>
          </a:p>
        </p:txBody>
      </p:sp>
      <p:graphicFrame>
        <p:nvGraphicFramePr>
          <p:cNvPr id="4" name="Content Placeholder 3"/>
          <p:cNvGraphicFramePr>
            <a:graphicFrameLocks noGrp="1"/>
          </p:cNvGraphicFramePr>
          <p:nvPr>
            <p:ph sz="quarter" idx="4294967295"/>
          </p:nvPr>
        </p:nvGraphicFramePr>
        <p:xfrm>
          <a:off x="0" y="2346325"/>
          <a:ext cx="12268200" cy="7223379"/>
        </p:xfrm>
        <a:graphic>
          <a:graphicData uri="http://schemas.openxmlformats.org/drawingml/2006/table">
            <a:tbl>
              <a:tblPr/>
              <a:tblGrid>
                <a:gridCol w="5718175"/>
                <a:gridCol w="2182813"/>
                <a:gridCol w="2184400"/>
                <a:gridCol w="2182812"/>
              </a:tblGrid>
              <a:tr h="639763">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3000" b="1" i="0" u="none" strike="noStrike" cap="none" normalizeH="0" baseline="0" smtClean="0">
                          <a:ln>
                            <a:noFill/>
                          </a:ln>
                          <a:solidFill>
                            <a:schemeClr val="tx1"/>
                          </a:solidFill>
                          <a:effectLst/>
                          <a:latin typeface="Calibri" pitchFamily="34" charset="0"/>
                        </a:rPr>
                        <a:t>START:</a:t>
                      </a:r>
                    </a:p>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3000" b="1" i="0" u="none" strike="noStrike" cap="none" normalizeH="0" baseline="0" smtClean="0">
                          <a:ln>
                            <a:noFill/>
                          </a:ln>
                          <a:solidFill>
                            <a:schemeClr val="tx1"/>
                          </a:solidFill>
                          <a:effectLst/>
                          <a:latin typeface="Calibri" pitchFamily="34" charset="0"/>
                        </a:rPr>
                        <a:t>END:</a:t>
                      </a: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3000" b="1" i="0" u="none" strike="noStrike" cap="none" normalizeH="0" baseline="0" smtClean="0">
                          <a:ln>
                            <a:noFill/>
                          </a:ln>
                          <a:solidFill>
                            <a:schemeClr val="tx1"/>
                          </a:solidFill>
                          <a:effectLst/>
                          <a:latin typeface="Calibri" pitchFamily="34" charset="0"/>
                        </a:rPr>
                        <a:t>PRIORITY(IES)</a:t>
                      </a: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3000" b="1" i="0" u="none" strike="noStrike" cap="none" normalizeH="0" baseline="0" smtClean="0">
                          <a:ln>
                            <a:noFill/>
                          </a:ln>
                          <a:solidFill>
                            <a:schemeClr val="tx1"/>
                          </a:solidFill>
                          <a:effectLst/>
                          <a:latin typeface="Calibri" pitchFamily="34" charset="0"/>
                        </a:rPr>
                        <a:t>RESULT(S):</a:t>
                      </a: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2900" b="1" i="0" u="none" strike="noStrike" cap="none" normalizeH="0" baseline="0" smtClean="0">
                          <a:ln>
                            <a:noFill/>
                          </a:ln>
                          <a:solidFill>
                            <a:schemeClr val="tx1"/>
                          </a:solidFill>
                          <a:effectLst/>
                          <a:latin typeface="Calibri" pitchFamily="34" charset="0"/>
                        </a:rPr>
                        <a:t>COUNTRY(IES):</a:t>
                      </a: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1025">
                <a:tc gridSpan="2">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3000" b="1" i="0" u="none" strike="noStrike" cap="none" normalizeH="0" baseline="0" smtClean="0">
                          <a:ln>
                            <a:noFill/>
                          </a:ln>
                          <a:solidFill>
                            <a:schemeClr val="tx1"/>
                          </a:solidFill>
                          <a:effectLst/>
                          <a:latin typeface="Calibri" pitchFamily="34" charset="0"/>
                        </a:rPr>
                        <a:t>Budget total / Total Budget:</a:t>
                      </a: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3000" b="1" i="0" u="none" strike="noStrike" cap="none" normalizeH="0" baseline="0" smtClean="0">
                          <a:ln>
                            <a:noFill/>
                          </a:ln>
                          <a:solidFill>
                            <a:schemeClr val="tx1"/>
                          </a:solidFill>
                          <a:effectLst/>
                          <a:latin typeface="Calibri" pitchFamily="34" charset="0"/>
                        </a:rPr>
                        <a:t>OBJECTIVES:</a:t>
                      </a:r>
                      <a:endParaRPr kumimoji="0" lang="en-US" sz="30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3000" b="1" i="0" u="none" strike="noStrike" cap="none" normalizeH="0" baseline="0" smtClean="0">
                          <a:ln>
                            <a:noFill/>
                          </a:ln>
                          <a:solidFill>
                            <a:schemeClr val="tx1"/>
                          </a:solidFill>
                          <a:effectLst/>
                          <a:latin typeface="Calibri" pitchFamily="34" charset="0"/>
                        </a:rPr>
                        <a:t>GOAL(S): </a:t>
                      </a:r>
                      <a:endParaRPr kumimoji="0" lang="en-US" sz="30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125">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3000" b="1" i="0" u="none" strike="noStrike" cap="none" normalizeH="0" baseline="0" smtClean="0">
                          <a:ln>
                            <a:noFill/>
                          </a:ln>
                          <a:solidFill>
                            <a:schemeClr val="tx1"/>
                          </a:solidFill>
                          <a:effectLst/>
                          <a:latin typeface="Calibri" pitchFamily="34" charset="0"/>
                        </a:rPr>
                        <a:t>ACTIVITIES</a:t>
                      </a:r>
                      <a:endParaRPr kumimoji="0" lang="en-US" sz="30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3000" b="1" i="0" u="none" strike="noStrike" cap="none" normalizeH="0" baseline="0" smtClean="0">
                          <a:ln>
                            <a:noFill/>
                          </a:ln>
                          <a:solidFill>
                            <a:schemeClr val="tx1"/>
                          </a:solidFill>
                          <a:effectLst/>
                          <a:latin typeface="Calibri" pitchFamily="34" charset="0"/>
                        </a:rPr>
                        <a:t>OUTPUTS</a:t>
                      </a:r>
                      <a:endParaRPr kumimoji="0" lang="en-US" sz="30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3000" b="1" i="0" u="none" strike="noStrike" cap="none" normalizeH="0" baseline="0" smtClean="0">
                          <a:ln>
                            <a:noFill/>
                          </a:ln>
                          <a:solidFill>
                            <a:schemeClr val="tx1"/>
                          </a:solidFill>
                          <a:effectLst/>
                          <a:latin typeface="Calibri" pitchFamily="34" charset="0"/>
                        </a:rPr>
                        <a:t>OUTCOMES</a:t>
                      </a:r>
                      <a:endParaRPr kumimoji="0" lang="en-US" sz="30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3000" b="1" i="0" u="none" strike="noStrike" cap="none" normalizeH="0" baseline="0" smtClean="0">
                          <a:ln>
                            <a:noFill/>
                          </a:ln>
                          <a:solidFill>
                            <a:schemeClr val="tx1"/>
                          </a:solidFill>
                          <a:effectLst/>
                          <a:latin typeface="Calibri" pitchFamily="34" charset="0"/>
                        </a:rPr>
                        <a:t>IMPACT(S)</a:t>
                      </a:r>
                      <a:endParaRPr kumimoji="0" lang="en-US" sz="30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125">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en-US" sz="30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en-US" sz="30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en-US" sz="30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en-US" sz="14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125">
                <a:tc rowSpan="4">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en-US" sz="30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3000" b="1" i="0" u="none" strike="noStrike" cap="none" normalizeH="0" baseline="0" smtClean="0">
                          <a:ln>
                            <a:noFill/>
                          </a:ln>
                          <a:solidFill>
                            <a:schemeClr val="tx1"/>
                          </a:solidFill>
                          <a:effectLst/>
                          <a:latin typeface="Calibri" pitchFamily="34" charset="0"/>
                        </a:rPr>
                        <a:t>PERFORMANCE INDICATORS</a:t>
                      </a: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1285875">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en-US" sz="30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en-US" sz="30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en-US" sz="14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125">
                <a:tc vMerge="1">
                  <a:txBody>
                    <a:bodyPr/>
                    <a:lstStyle/>
                    <a:p>
                      <a:endParaRPr lang="en-US"/>
                    </a:p>
                  </a:txBody>
                  <a:tcPr/>
                </a:tc>
                <a:tc gridSpan="3">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3000" b="1" i="0" u="none" strike="noStrike" cap="none" normalizeH="0" baseline="0" smtClean="0">
                          <a:ln>
                            <a:noFill/>
                          </a:ln>
                          <a:solidFill>
                            <a:schemeClr val="tx1"/>
                          </a:solidFill>
                          <a:effectLst/>
                          <a:latin typeface="Calibri" pitchFamily="34" charset="0"/>
                        </a:rPr>
                        <a:t>REACH</a:t>
                      </a:r>
                      <a:endParaRPr kumimoji="0" lang="en-US" sz="30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365125">
                <a:tc vMerge="1">
                  <a:txBody>
                    <a:bodyPr/>
                    <a:lstStyle/>
                    <a:p>
                      <a:endParaRPr lang="en-US"/>
                    </a:p>
                  </a:txBody>
                  <a:tcPr/>
                </a:tc>
                <a:tc gridSpan="3">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en-US" sz="30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365125">
                <a:tc gridSpan="4">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3000" b="1" i="0" u="none" strike="noStrike" cap="none" normalizeH="0" baseline="0" smtClean="0">
                          <a:ln>
                            <a:noFill/>
                          </a:ln>
                          <a:solidFill>
                            <a:schemeClr val="tx1"/>
                          </a:solidFill>
                          <a:effectLst/>
                          <a:latin typeface="Calibri" pitchFamily="34" charset="0"/>
                        </a:rPr>
                        <a:t>                                                          RISKS &amp; ASSUMPTIONS</a:t>
                      </a:r>
                      <a:endParaRPr kumimoji="0" lang="en-US" sz="30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212725">
                <a:tc gridSpan="4">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en-US" sz="14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ransition advClick="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idx="4294967295"/>
          </p:nvPr>
        </p:nvSpPr>
        <p:spPr>
          <a:xfrm>
            <a:off x="762000" y="0"/>
            <a:ext cx="11522075" cy="1600200"/>
          </a:xfrm>
        </p:spPr>
        <p:txBody>
          <a:bodyPr/>
          <a:lstStyle/>
          <a:p>
            <a:pPr eaLnBrk="1" hangingPunct="1"/>
            <a:r>
              <a:rPr lang="en-US" dirty="0" smtClean="0"/>
              <a:t>Results- Based Budgeting</a:t>
            </a:r>
          </a:p>
        </p:txBody>
      </p:sp>
      <p:pic>
        <p:nvPicPr>
          <p:cNvPr id="1026" name="Picture 2"/>
          <p:cNvPicPr>
            <a:picLocks noGrp="1" noChangeAspect="1" noChangeArrowheads="1"/>
          </p:cNvPicPr>
          <p:nvPr>
            <p:ph sz="quarter" idx="4294967295"/>
          </p:nvPr>
        </p:nvPicPr>
        <p:blipFill>
          <a:blip r:embed="rId2" cstate="print"/>
          <a:srcRect t="5334"/>
          <a:stretch>
            <a:fillRect/>
          </a:stretch>
        </p:blipFill>
        <p:spPr>
          <a:xfrm>
            <a:off x="0" y="1752600"/>
            <a:ext cx="11996737" cy="7040562"/>
          </a:xfrm>
        </p:spPr>
      </p:pic>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diamond(in)">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idx="4294967295"/>
          </p:nvPr>
        </p:nvSpPr>
        <p:spPr>
          <a:xfrm>
            <a:off x="609600" y="381000"/>
            <a:ext cx="11522075" cy="1600200"/>
          </a:xfrm>
        </p:spPr>
        <p:txBody>
          <a:bodyPr/>
          <a:lstStyle/>
          <a:p>
            <a:pPr eaLnBrk="1" hangingPunct="1"/>
            <a:r>
              <a:rPr lang="en-US" dirty="0" smtClean="0"/>
              <a:t>RBM .. </a:t>
            </a:r>
          </a:p>
        </p:txBody>
      </p:sp>
      <p:sp>
        <p:nvSpPr>
          <p:cNvPr id="3" name="Content Placeholder 2"/>
          <p:cNvSpPr>
            <a:spLocks noGrp="1"/>
          </p:cNvSpPr>
          <p:nvPr>
            <p:ph sz="quarter" idx="4294967295"/>
          </p:nvPr>
        </p:nvSpPr>
        <p:spPr>
          <a:xfrm>
            <a:off x="0" y="2239963"/>
            <a:ext cx="11522075" cy="6294437"/>
          </a:xfrm>
        </p:spPr>
        <p:txBody>
          <a:bodyPr/>
          <a:lstStyle/>
          <a:p>
            <a:pPr marL="319088" indent="-319088" defTabSz="914400" eaLnBrk="1" hangingPunct="1"/>
            <a:r>
              <a:rPr lang="en-US" sz="4100" smtClean="0"/>
              <a:t>Allows the project holder, implementer, coordinator to manage a project more effectively </a:t>
            </a:r>
            <a:r>
              <a:rPr lang="en-US" sz="4100" i="1" smtClean="0"/>
              <a:t>when used properly</a:t>
            </a:r>
          </a:p>
          <a:p>
            <a:pPr marL="319088" indent="-319088" defTabSz="914400" eaLnBrk="1" hangingPunct="1"/>
            <a:r>
              <a:rPr lang="en-US" sz="4100" smtClean="0"/>
              <a:t>Offers the benefits that come with any real system: rigor, depth and effectiveness</a:t>
            </a:r>
          </a:p>
          <a:p>
            <a:pPr marL="319088" indent="-319088" defTabSz="914400" eaLnBrk="1" hangingPunct="1"/>
            <a:r>
              <a:rPr lang="en-US" sz="4100" smtClean="0"/>
              <a:t>Allows NGOs to better communicate about the impacts of their work on people and societies.</a:t>
            </a:r>
          </a:p>
          <a:p>
            <a:pPr marL="319088" indent="-319088" defTabSz="914400" eaLnBrk="1" hangingPunct="1"/>
            <a:r>
              <a:rPr lang="en-US" sz="4100" smtClean="0"/>
              <a:t>Is a means to an end. Not an end!</a:t>
            </a:r>
          </a:p>
          <a:p>
            <a:pPr marL="319088" indent="-319088" defTabSz="914400" eaLnBrk="1" hangingPunct="1"/>
            <a:r>
              <a:rPr lang="en-US" sz="4100" smtClean="0"/>
              <a:t>Is not a “technical marvel” of development.</a:t>
            </a:r>
          </a:p>
          <a:p>
            <a:pPr marL="319088" indent="-319088" defTabSz="914400" eaLnBrk="1" hangingPunct="1"/>
            <a:endParaRPr lang="en-US" sz="4100" smtClean="0"/>
          </a:p>
          <a:p>
            <a:pPr marL="319088" indent="-319088" defTabSz="914400" eaLnBrk="1" hangingPunct="1"/>
            <a:endParaRPr lang="en-US" smtClean="0"/>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p:cNvSpPr>
          <p:nvPr>
            <p:ph type="title"/>
          </p:nvPr>
        </p:nvSpPr>
        <p:spPr>
          <a:xfrm>
            <a:off x="457200" y="457200"/>
            <a:ext cx="11522075" cy="1600200"/>
          </a:xfrm>
        </p:spPr>
        <p:txBody>
          <a:bodyPr/>
          <a:lstStyle/>
          <a:p>
            <a:r>
              <a:rPr lang="en-US" sz="4100" dirty="0" smtClean="0"/>
              <a:t>Project Phases and their relevance to Logical Project Implementation Flow</a:t>
            </a:r>
          </a:p>
        </p:txBody>
      </p:sp>
      <p:graphicFrame>
        <p:nvGraphicFramePr>
          <p:cNvPr id="227355" name="Group 27"/>
          <p:cNvGraphicFramePr>
            <a:graphicFrameLocks noGrp="1"/>
          </p:cNvGraphicFramePr>
          <p:nvPr>
            <p:ph type="tbl" idx="1"/>
          </p:nvPr>
        </p:nvGraphicFramePr>
        <p:xfrm>
          <a:off x="609600" y="1981202"/>
          <a:ext cx="10880725" cy="7022590"/>
        </p:xfrm>
        <a:graphic>
          <a:graphicData uri="http://schemas.openxmlformats.org/drawingml/2006/table">
            <a:tbl>
              <a:tblPr/>
              <a:tblGrid>
                <a:gridCol w="5440363"/>
                <a:gridCol w="5440362"/>
              </a:tblGrid>
              <a:tr h="1113193">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Political context, vision and mission statement</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Conceiving/Initiation</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113193">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Goal, Purpose (Outcome), Output (Result) and their Indicators</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Planning</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681632">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Goal, Purpose (Outcome), Output (Result) and their Indicators</a:t>
                      </a:r>
                    </a:p>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en-US" sz="24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Execution</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888186">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Indicators of Goal, Purpose and Outputs</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Monitoring and Evaluation</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113193">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Goal and Outcome (Purpose)</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Result Assessment (Post-project Assessment)</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113193">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Goal and Outcome and Vision and Mission Statement </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dirty="0" smtClean="0">
                          <a:ln>
                            <a:noFill/>
                          </a:ln>
                          <a:solidFill>
                            <a:schemeClr val="tx1"/>
                          </a:solidFill>
                          <a:effectLst/>
                          <a:latin typeface="Calibri" pitchFamily="34" charset="0"/>
                        </a:rPr>
                        <a:t>Sustainability Assessment</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cSld>
  <p:clrMapOvr>
    <a:masterClrMapping/>
  </p:clrMapOvr>
  <p:transition advClick="0"/>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p:cNvSpPr>
          <p:nvPr>
            <p:ph type="title"/>
          </p:nvPr>
        </p:nvSpPr>
        <p:spPr>
          <a:xfrm>
            <a:off x="838200" y="381000"/>
            <a:ext cx="10880725" cy="1600200"/>
          </a:xfrm>
        </p:spPr>
        <p:txBody>
          <a:bodyPr/>
          <a:lstStyle/>
          <a:p>
            <a:r>
              <a:rPr lang="en-US" dirty="0" smtClean="0"/>
              <a:t>Some Essential Definitions </a:t>
            </a:r>
          </a:p>
        </p:txBody>
      </p:sp>
      <p:graphicFrame>
        <p:nvGraphicFramePr>
          <p:cNvPr id="228380" name="Group 28"/>
          <p:cNvGraphicFramePr>
            <a:graphicFrameLocks noGrp="1"/>
          </p:cNvGraphicFramePr>
          <p:nvPr>
            <p:ph type="tbl" idx="1"/>
          </p:nvPr>
        </p:nvGraphicFramePr>
        <p:xfrm>
          <a:off x="457200" y="1600199"/>
          <a:ext cx="11626850" cy="7300850"/>
        </p:xfrm>
        <a:graphic>
          <a:graphicData uri="http://schemas.openxmlformats.org/drawingml/2006/table">
            <a:tbl>
              <a:tblPr/>
              <a:tblGrid>
                <a:gridCol w="3870325"/>
                <a:gridCol w="7756525"/>
              </a:tblGrid>
              <a:tr h="729968">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Goal</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A more democratic governance</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291482">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Purpose (Outcome)</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Government institutions responding to public needs</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291482">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Result (Output)</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Health, education and sanitation departments responding to public demands</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731138">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Indicator (Goal)</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International Ranking of Pakistan on indices </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291482">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Indicator (Purpose)</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50% of Pakistanis posing trust in departments where project is intervening</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965298">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Indicator (Output)</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200 demands raised and at least 75 met by Project end with following distributions: </a:t>
                      </a:r>
                    </a:p>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First quarter: 10 demands raised, 2 met</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cSld>
  <p:clrMapOvr>
    <a:masterClrMapping/>
  </p:clrMapOvr>
  <p:transition advClick="0"/>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Number Placeholder 4"/>
          <p:cNvSpPr txBox="1">
            <a:spLocks noGrp="1"/>
          </p:cNvSpPr>
          <p:nvPr/>
        </p:nvSpPr>
        <p:spPr bwMode="auto">
          <a:xfrm>
            <a:off x="9174163" y="8855075"/>
            <a:ext cx="2667000" cy="639763"/>
          </a:xfrm>
          <a:prstGeom prst="rect">
            <a:avLst/>
          </a:prstGeom>
          <a:noFill/>
          <a:ln w="9525">
            <a:noFill/>
            <a:miter lim="800000"/>
            <a:headEnd/>
            <a:tailEnd/>
          </a:ln>
        </p:spPr>
        <p:txBody>
          <a:bodyPr wrap="none" lIns="128905" tIns="64453" rIns="128905" bIns="64453" anchor="ctr"/>
          <a:lstStyle/>
          <a:p>
            <a:pPr algn="r" eaLnBrk="0" hangingPunct="0"/>
            <a:fld id="{092FB558-233F-417E-8E08-64B5F33F54AC}" type="slidenum">
              <a:rPr lang="en-US" sz="2000"/>
              <a:pPr algn="r" eaLnBrk="0" hangingPunct="0"/>
              <a:t>28</a:t>
            </a:fld>
            <a:endParaRPr lang="en-US" sz="2000"/>
          </a:p>
        </p:txBody>
      </p:sp>
      <p:sp>
        <p:nvSpPr>
          <p:cNvPr id="78850" name="Rectangle 2"/>
          <p:cNvSpPr>
            <a:spLocks noGrp="1" noChangeArrowheads="1"/>
          </p:cNvSpPr>
          <p:nvPr>
            <p:ph type="title" idx="4294967295"/>
          </p:nvPr>
        </p:nvSpPr>
        <p:spPr>
          <a:xfrm>
            <a:off x="914400" y="381000"/>
            <a:ext cx="10880725" cy="1600200"/>
          </a:xfrm>
        </p:spPr>
        <p:txBody>
          <a:bodyPr lIns="128905" tIns="64453" rIns="128905" bIns="64453" anchor="b"/>
          <a:lstStyle/>
          <a:p>
            <a:r>
              <a:rPr lang="en-US" dirty="0" smtClean="0"/>
              <a:t>Who is who in a Project?</a:t>
            </a:r>
          </a:p>
        </p:txBody>
      </p:sp>
      <p:sp>
        <p:nvSpPr>
          <p:cNvPr id="78851" name="Rectangle 3"/>
          <p:cNvSpPr>
            <a:spLocks noGrp="1" noChangeArrowheads="1"/>
          </p:cNvSpPr>
          <p:nvPr>
            <p:ph type="body" idx="4294967295"/>
          </p:nvPr>
        </p:nvSpPr>
        <p:spPr>
          <a:xfrm>
            <a:off x="0" y="2133600"/>
            <a:ext cx="12801600" cy="6827838"/>
          </a:xfrm>
        </p:spPr>
        <p:txBody>
          <a:bodyPr lIns="128905" tIns="64453" rIns="128905" bIns="64453">
            <a:normAutofit lnSpcReduction="10000"/>
          </a:bodyPr>
          <a:lstStyle/>
          <a:p>
            <a:r>
              <a:rPr lang="en-US" sz="3300" smtClean="0"/>
              <a:t>Project Stakeholders are;</a:t>
            </a:r>
          </a:p>
          <a:p>
            <a:pPr lvl="1"/>
            <a:r>
              <a:rPr lang="en-US" sz="3000" smtClean="0"/>
              <a:t>Individuals directly involved in project deliverables </a:t>
            </a:r>
            <a:r>
              <a:rPr lang="en-US" sz="3000" u="sng" smtClean="0"/>
              <a:t>or</a:t>
            </a:r>
            <a:r>
              <a:rPr lang="en-US" sz="3000" smtClean="0"/>
              <a:t> </a:t>
            </a:r>
          </a:p>
          <a:p>
            <a:pPr lvl="1"/>
            <a:r>
              <a:rPr lang="en-US" sz="3000" smtClean="0"/>
              <a:t>Individuals that are positively or negatively affected by the project</a:t>
            </a:r>
          </a:p>
          <a:p>
            <a:r>
              <a:rPr lang="en-US" sz="3300" smtClean="0"/>
              <a:t>Project Stakeholders include;</a:t>
            </a:r>
          </a:p>
          <a:p>
            <a:pPr lvl="1"/>
            <a:r>
              <a:rPr lang="en-US" sz="3000" smtClean="0"/>
              <a:t>Project Manager</a:t>
            </a:r>
          </a:p>
          <a:p>
            <a:pPr lvl="1"/>
            <a:r>
              <a:rPr lang="en-US" sz="3000" smtClean="0"/>
              <a:t>Project Team Members</a:t>
            </a:r>
          </a:p>
          <a:p>
            <a:pPr lvl="1"/>
            <a:r>
              <a:rPr lang="en-US" sz="3000" smtClean="0"/>
              <a:t>Donors</a:t>
            </a:r>
          </a:p>
          <a:p>
            <a:pPr lvl="1"/>
            <a:r>
              <a:rPr lang="en-US" sz="3000" smtClean="0"/>
              <a:t>Government Agencies</a:t>
            </a:r>
          </a:p>
          <a:p>
            <a:pPr lvl="1"/>
            <a:r>
              <a:rPr lang="en-US" sz="3000" smtClean="0"/>
              <a:t>Media</a:t>
            </a:r>
          </a:p>
          <a:p>
            <a:pPr lvl="1"/>
            <a:r>
              <a:rPr lang="en-US" sz="3000" smtClean="0"/>
              <a:t>academia</a:t>
            </a:r>
          </a:p>
          <a:p>
            <a:pPr lvl="1"/>
            <a:r>
              <a:rPr lang="en-US" sz="3000" smtClean="0"/>
              <a:t>Performing organization</a:t>
            </a:r>
          </a:p>
          <a:p>
            <a:pPr lvl="1"/>
            <a:r>
              <a:rPr lang="en-US" sz="3000" smtClean="0"/>
              <a:t>Beneficiaries</a:t>
            </a:r>
          </a:p>
          <a:p>
            <a:pPr lvl="1"/>
            <a:r>
              <a:rPr lang="en-US" sz="3000" smtClean="0"/>
              <a:t>End Users  and many others</a:t>
            </a:r>
          </a:p>
        </p:txBody>
      </p:sp>
    </p:spTree>
  </p:cSld>
  <p:clrMapOvr>
    <a:masterClrMapping/>
  </p:clrMapOvr>
  <p:transition advClick="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p:cNvSpPr>
          <p:nvPr>
            <p:ph type="title"/>
          </p:nvPr>
        </p:nvSpPr>
        <p:spPr>
          <a:xfrm>
            <a:off x="914400" y="457200"/>
            <a:ext cx="10882313" cy="1066800"/>
          </a:xfrm>
        </p:spPr>
        <p:txBody>
          <a:bodyPr>
            <a:normAutofit fontScale="90000"/>
          </a:bodyPr>
          <a:lstStyle/>
          <a:p>
            <a:r>
              <a:rPr lang="en-US" dirty="0" smtClean="0"/>
              <a:t/>
            </a:r>
            <a:br>
              <a:rPr lang="en-US" dirty="0" smtClean="0"/>
            </a:br>
            <a:r>
              <a:rPr lang="en-US" dirty="0" smtClean="0"/>
              <a:t>Who is who in a Project?</a:t>
            </a:r>
          </a:p>
        </p:txBody>
      </p:sp>
      <p:graphicFrame>
        <p:nvGraphicFramePr>
          <p:cNvPr id="231447" name="Group 23"/>
          <p:cNvGraphicFramePr>
            <a:graphicFrameLocks noGrp="1"/>
          </p:cNvGraphicFramePr>
          <p:nvPr>
            <p:ph type="tbl" idx="1"/>
          </p:nvPr>
        </p:nvGraphicFramePr>
        <p:xfrm>
          <a:off x="320675" y="2133599"/>
          <a:ext cx="12480925" cy="6712459"/>
        </p:xfrm>
        <a:graphic>
          <a:graphicData uri="http://schemas.openxmlformats.org/drawingml/2006/table">
            <a:tbl>
              <a:tblPr/>
              <a:tblGrid>
                <a:gridCol w="6240463"/>
                <a:gridCol w="6240462"/>
              </a:tblGrid>
              <a:tr h="1067620">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Stakeholder</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Responsibility</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067620">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Donor</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Provision of Funds</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182877">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Organization  </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The entity that conceives and plans/implement the project</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697171">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Partner organizations</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The entities that collaborate with organization for implementation of the project</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697171">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Core Project Team (Management)</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Organization’s team that plans the project and its implementation besides monitoring and result assessment</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cSld>
  <p:clrMapOvr>
    <a:masterClrMapping/>
  </p:clrMapOvr>
  <p:transition advClick="0"/>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p:cNvSpPr>
          <p:nvPr>
            <p:ph type="title"/>
          </p:nvPr>
        </p:nvSpPr>
        <p:spPr>
          <a:xfrm>
            <a:off x="685800" y="533400"/>
            <a:ext cx="11522075" cy="1066800"/>
          </a:xfrm>
        </p:spPr>
        <p:txBody>
          <a:bodyPr>
            <a:normAutofit fontScale="90000"/>
          </a:bodyPr>
          <a:lstStyle/>
          <a:p>
            <a:r>
              <a:rPr lang="en-US" dirty="0" smtClean="0"/>
              <a:t>Who is who in a Project?</a:t>
            </a:r>
          </a:p>
        </p:txBody>
      </p:sp>
      <p:graphicFrame>
        <p:nvGraphicFramePr>
          <p:cNvPr id="232471" name="Group 23"/>
          <p:cNvGraphicFramePr>
            <a:graphicFrameLocks noGrp="1"/>
          </p:cNvGraphicFramePr>
          <p:nvPr>
            <p:ph type="tbl" idx="1"/>
          </p:nvPr>
        </p:nvGraphicFramePr>
        <p:xfrm>
          <a:off x="320675" y="1524000"/>
          <a:ext cx="12480925" cy="7544054"/>
        </p:xfrm>
        <a:graphic>
          <a:graphicData uri="http://schemas.openxmlformats.org/drawingml/2006/table">
            <a:tbl>
              <a:tblPr/>
              <a:tblGrid>
                <a:gridCol w="6240463"/>
                <a:gridCol w="6240462"/>
              </a:tblGrid>
              <a:tr h="905550">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3700" b="0" i="0" u="none" strike="noStrike" cap="none" normalizeH="0" baseline="0" smtClean="0">
                          <a:ln>
                            <a:noFill/>
                          </a:ln>
                          <a:solidFill>
                            <a:schemeClr val="tx1"/>
                          </a:solidFill>
                          <a:effectLst/>
                          <a:latin typeface="Calibri" pitchFamily="34" charset="0"/>
                        </a:rPr>
                        <a:t>Stakeholder</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3700" b="0" i="0" u="none" strike="noStrike" cap="none" normalizeH="0" baseline="0" smtClean="0">
                          <a:ln>
                            <a:noFill/>
                          </a:ln>
                          <a:solidFill>
                            <a:schemeClr val="tx1"/>
                          </a:solidFill>
                          <a:effectLst/>
                          <a:latin typeface="Calibri" pitchFamily="34" charset="0"/>
                        </a:rPr>
                        <a:t>Responsibility</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444090">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Project staff</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The teams of professionals with organizations and/or partner organizations who actually implement the project components on ground</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444090">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Auditor or external evaluator</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The person(s) who is responsible for objective assessment of whether project is heading towards achieving its results or not</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2306234">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Beneficiaries</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The target audience most commonly general public and groups like media, political parties, elected and public officials and institutions that will ultimately benefit from the results of project</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444090">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Allies</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dirty="0" smtClean="0">
                          <a:ln>
                            <a:noFill/>
                          </a:ln>
                          <a:solidFill>
                            <a:schemeClr val="tx1"/>
                          </a:solidFill>
                          <a:effectLst/>
                          <a:latin typeface="Calibri" pitchFamily="34" charset="0"/>
                        </a:rPr>
                        <a:t>The individuals or groups who facilitate and provides direction/feedback to the project staff on implementation of the project activities</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cSld>
  <p:clrMapOvr>
    <a:masterClrMapping/>
  </p:clrMapOvr>
  <p:transition advClick="0"/>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Number Placeholder 4"/>
          <p:cNvSpPr txBox="1">
            <a:spLocks noGrp="1"/>
          </p:cNvSpPr>
          <p:nvPr/>
        </p:nvSpPr>
        <p:spPr bwMode="auto">
          <a:xfrm>
            <a:off x="9174163" y="8855075"/>
            <a:ext cx="2667000" cy="639763"/>
          </a:xfrm>
          <a:prstGeom prst="rect">
            <a:avLst/>
          </a:prstGeom>
          <a:noFill/>
          <a:ln w="9525">
            <a:noFill/>
            <a:miter lim="800000"/>
            <a:headEnd/>
            <a:tailEnd/>
          </a:ln>
        </p:spPr>
        <p:txBody>
          <a:bodyPr wrap="none" lIns="128905" tIns="64453" rIns="128905" bIns="64453" anchor="ctr"/>
          <a:lstStyle/>
          <a:p>
            <a:pPr algn="r" eaLnBrk="0" hangingPunct="0"/>
            <a:fld id="{26C20F75-5D1D-49D6-8336-359D26F5B634}" type="slidenum">
              <a:rPr lang="en-US" sz="2000"/>
              <a:pPr algn="r" eaLnBrk="0" hangingPunct="0"/>
              <a:t>31</a:t>
            </a:fld>
            <a:endParaRPr lang="en-US" sz="2000"/>
          </a:p>
        </p:txBody>
      </p:sp>
      <p:sp>
        <p:nvSpPr>
          <p:cNvPr id="82946" name="Rectangle 2"/>
          <p:cNvSpPr>
            <a:spLocks noGrp="1" noChangeArrowheads="1"/>
          </p:cNvSpPr>
          <p:nvPr>
            <p:ph type="title" idx="4294967295"/>
          </p:nvPr>
        </p:nvSpPr>
        <p:spPr>
          <a:xfrm>
            <a:off x="685800" y="381000"/>
            <a:ext cx="10880725" cy="1387475"/>
          </a:xfrm>
        </p:spPr>
        <p:txBody>
          <a:bodyPr lIns="128905" tIns="64453" rIns="128905" bIns="64453" anchor="b"/>
          <a:lstStyle/>
          <a:p>
            <a:r>
              <a:rPr lang="en-US" dirty="0" smtClean="0"/>
              <a:t>Stakeholder Communication</a:t>
            </a:r>
          </a:p>
        </p:txBody>
      </p:sp>
      <p:sp>
        <p:nvSpPr>
          <p:cNvPr id="82947" name="Oval 5"/>
          <p:cNvSpPr>
            <a:spLocks noChangeArrowheads="1"/>
          </p:cNvSpPr>
          <p:nvPr/>
        </p:nvSpPr>
        <p:spPr bwMode="auto">
          <a:xfrm>
            <a:off x="5014913" y="4959350"/>
            <a:ext cx="2435225" cy="1262063"/>
          </a:xfrm>
          <a:prstGeom prst="ellipse">
            <a:avLst/>
          </a:prstGeom>
          <a:solidFill>
            <a:schemeClr val="accent1"/>
          </a:solidFill>
          <a:ln w="12700">
            <a:solidFill>
              <a:schemeClr val="tx1"/>
            </a:solidFill>
            <a:round/>
            <a:headEnd/>
            <a:tailEnd/>
          </a:ln>
        </p:spPr>
        <p:txBody>
          <a:bodyPr wrap="none" lIns="128016" tIns="64008" rIns="128016" bIns="64008" anchor="ctr"/>
          <a:lstStyle/>
          <a:p>
            <a:pPr eaLnBrk="0" hangingPunct="0"/>
            <a:endParaRPr lang="en-US" sz="3400">
              <a:latin typeface="Times New Roman" pitchFamily="18" charset="0"/>
            </a:endParaRPr>
          </a:p>
        </p:txBody>
      </p:sp>
      <p:sp>
        <p:nvSpPr>
          <p:cNvPr id="82948" name="Rectangle 6"/>
          <p:cNvSpPr>
            <a:spLocks noChangeArrowheads="1"/>
          </p:cNvSpPr>
          <p:nvPr/>
        </p:nvSpPr>
        <p:spPr bwMode="auto">
          <a:xfrm>
            <a:off x="5338763" y="5008563"/>
            <a:ext cx="1700212" cy="1146175"/>
          </a:xfrm>
          <a:prstGeom prst="rect">
            <a:avLst/>
          </a:prstGeom>
          <a:noFill/>
          <a:ln w="12700">
            <a:noFill/>
            <a:miter lim="800000"/>
            <a:headEnd/>
            <a:tailEnd/>
          </a:ln>
        </p:spPr>
        <p:txBody>
          <a:bodyPr wrap="none" lIns="126683" tIns="62230" rIns="126683" bIns="62230">
            <a:spAutoFit/>
          </a:bodyPr>
          <a:lstStyle/>
          <a:p>
            <a:pPr eaLnBrk="0" hangingPunct="0"/>
            <a:r>
              <a:rPr lang="en-US" sz="3400" b="1"/>
              <a:t>Project</a:t>
            </a:r>
          </a:p>
          <a:p>
            <a:pPr eaLnBrk="0" hangingPunct="0"/>
            <a:r>
              <a:rPr lang="en-US" sz="3400" b="1"/>
              <a:t>Leader</a:t>
            </a:r>
          </a:p>
        </p:txBody>
      </p:sp>
      <p:sp>
        <p:nvSpPr>
          <p:cNvPr id="82949" name="Rectangle 7"/>
          <p:cNvSpPr>
            <a:spLocks noChangeArrowheads="1"/>
          </p:cNvSpPr>
          <p:nvPr/>
        </p:nvSpPr>
        <p:spPr bwMode="auto">
          <a:xfrm>
            <a:off x="4948238" y="2398713"/>
            <a:ext cx="2541587" cy="1049337"/>
          </a:xfrm>
          <a:prstGeom prst="rect">
            <a:avLst/>
          </a:prstGeom>
          <a:solidFill>
            <a:schemeClr val="accent1"/>
          </a:solidFill>
          <a:ln w="12700">
            <a:solidFill>
              <a:schemeClr val="tx1"/>
            </a:solidFill>
            <a:miter lim="800000"/>
            <a:headEnd/>
            <a:tailEnd/>
          </a:ln>
        </p:spPr>
        <p:txBody>
          <a:bodyPr wrap="none" lIns="128016" tIns="64008" rIns="128016" bIns="64008" anchor="ctr"/>
          <a:lstStyle/>
          <a:p>
            <a:pPr eaLnBrk="0" hangingPunct="0"/>
            <a:endParaRPr lang="en-US" sz="3400">
              <a:latin typeface="Times New Roman" pitchFamily="18" charset="0"/>
            </a:endParaRPr>
          </a:p>
        </p:txBody>
      </p:sp>
      <p:sp>
        <p:nvSpPr>
          <p:cNvPr id="82950" name="Rectangle 8"/>
          <p:cNvSpPr>
            <a:spLocks noChangeArrowheads="1"/>
          </p:cNvSpPr>
          <p:nvPr/>
        </p:nvSpPr>
        <p:spPr bwMode="auto">
          <a:xfrm>
            <a:off x="5486400" y="2362200"/>
            <a:ext cx="1508125" cy="635000"/>
          </a:xfrm>
          <a:prstGeom prst="rect">
            <a:avLst/>
          </a:prstGeom>
          <a:noFill/>
          <a:ln w="12700">
            <a:noFill/>
            <a:miter lim="800000"/>
            <a:headEnd/>
            <a:tailEnd/>
          </a:ln>
        </p:spPr>
        <p:txBody>
          <a:bodyPr wrap="none" lIns="126683" tIns="62230" rIns="126683" bIns="62230">
            <a:spAutoFit/>
          </a:bodyPr>
          <a:lstStyle/>
          <a:p>
            <a:pPr algn="ctr" eaLnBrk="0" hangingPunct="0"/>
            <a:r>
              <a:rPr lang="en-US" sz="3400" b="1"/>
              <a:t>Donor</a:t>
            </a:r>
          </a:p>
        </p:txBody>
      </p:sp>
      <p:sp>
        <p:nvSpPr>
          <p:cNvPr id="82951" name="Rectangle 9"/>
          <p:cNvSpPr>
            <a:spLocks noChangeArrowheads="1"/>
          </p:cNvSpPr>
          <p:nvPr/>
        </p:nvSpPr>
        <p:spPr bwMode="auto">
          <a:xfrm>
            <a:off x="9015413" y="5046663"/>
            <a:ext cx="2541587" cy="1049337"/>
          </a:xfrm>
          <a:prstGeom prst="rect">
            <a:avLst/>
          </a:prstGeom>
          <a:solidFill>
            <a:schemeClr val="accent1"/>
          </a:solidFill>
          <a:ln w="12700">
            <a:solidFill>
              <a:schemeClr val="tx1"/>
            </a:solidFill>
            <a:miter lim="800000"/>
            <a:headEnd/>
            <a:tailEnd/>
          </a:ln>
        </p:spPr>
        <p:txBody>
          <a:bodyPr wrap="none" lIns="128016" tIns="64008" rIns="128016" bIns="64008" anchor="ctr"/>
          <a:lstStyle/>
          <a:p>
            <a:pPr eaLnBrk="0" hangingPunct="0"/>
            <a:endParaRPr lang="en-US" sz="3400">
              <a:latin typeface="Times New Roman" pitchFamily="18" charset="0"/>
            </a:endParaRPr>
          </a:p>
        </p:txBody>
      </p:sp>
      <p:sp>
        <p:nvSpPr>
          <p:cNvPr id="82952" name="Rectangle 10"/>
          <p:cNvSpPr>
            <a:spLocks noChangeArrowheads="1"/>
          </p:cNvSpPr>
          <p:nvPr/>
        </p:nvSpPr>
        <p:spPr bwMode="auto">
          <a:xfrm>
            <a:off x="9461500" y="5008563"/>
            <a:ext cx="1651000" cy="1146175"/>
          </a:xfrm>
          <a:prstGeom prst="rect">
            <a:avLst/>
          </a:prstGeom>
          <a:noFill/>
          <a:ln w="12700">
            <a:noFill/>
            <a:miter lim="800000"/>
            <a:headEnd/>
            <a:tailEnd/>
          </a:ln>
        </p:spPr>
        <p:txBody>
          <a:bodyPr wrap="none" lIns="126683" tIns="62230" rIns="126683" bIns="62230">
            <a:spAutoFit/>
          </a:bodyPr>
          <a:lstStyle/>
          <a:p>
            <a:pPr algn="ctr" eaLnBrk="0" hangingPunct="0"/>
            <a:r>
              <a:rPr lang="en-US" sz="3400" b="1"/>
              <a:t>The</a:t>
            </a:r>
          </a:p>
          <a:p>
            <a:pPr algn="ctr" eaLnBrk="0" hangingPunct="0"/>
            <a:r>
              <a:rPr lang="en-US" sz="3400" b="1"/>
              <a:t>People</a:t>
            </a:r>
          </a:p>
        </p:txBody>
      </p:sp>
      <p:sp>
        <p:nvSpPr>
          <p:cNvPr id="82953" name="Rectangle 11"/>
          <p:cNvSpPr>
            <a:spLocks noChangeArrowheads="1"/>
          </p:cNvSpPr>
          <p:nvPr/>
        </p:nvSpPr>
        <p:spPr bwMode="auto">
          <a:xfrm>
            <a:off x="9534525" y="7626350"/>
            <a:ext cx="2543175" cy="1049338"/>
          </a:xfrm>
          <a:prstGeom prst="rect">
            <a:avLst/>
          </a:prstGeom>
          <a:solidFill>
            <a:schemeClr val="accent1"/>
          </a:solidFill>
          <a:ln w="12700">
            <a:solidFill>
              <a:schemeClr val="tx1"/>
            </a:solidFill>
            <a:miter lim="800000"/>
            <a:headEnd/>
            <a:tailEnd/>
          </a:ln>
        </p:spPr>
        <p:txBody>
          <a:bodyPr wrap="none" lIns="128016" tIns="64008" rIns="128016" bIns="64008" anchor="ctr"/>
          <a:lstStyle/>
          <a:p>
            <a:pPr eaLnBrk="0" hangingPunct="0"/>
            <a:endParaRPr lang="en-US" sz="3400">
              <a:latin typeface="Times New Roman" pitchFamily="18" charset="0"/>
            </a:endParaRPr>
          </a:p>
        </p:txBody>
      </p:sp>
      <p:sp>
        <p:nvSpPr>
          <p:cNvPr id="82954" name="Rectangle 12"/>
          <p:cNvSpPr>
            <a:spLocks noChangeArrowheads="1"/>
          </p:cNvSpPr>
          <p:nvPr/>
        </p:nvSpPr>
        <p:spPr bwMode="auto">
          <a:xfrm>
            <a:off x="9686925" y="7588250"/>
            <a:ext cx="2241550" cy="1147763"/>
          </a:xfrm>
          <a:prstGeom prst="rect">
            <a:avLst/>
          </a:prstGeom>
          <a:noFill/>
          <a:ln w="12700">
            <a:noFill/>
            <a:miter lim="800000"/>
            <a:headEnd/>
            <a:tailEnd/>
          </a:ln>
        </p:spPr>
        <p:txBody>
          <a:bodyPr wrap="none" lIns="126683" tIns="62230" rIns="126683" bIns="62230">
            <a:spAutoFit/>
          </a:bodyPr>
          <a:lstStyle/>
          <a:p>
            <a:pPr algn="ctr" eaLnBrk="0" hangingPunct="0"/>
            <a:r>
              <a:rPr lang="en-US" sz="3400" b="1"/>
              <a:t>Auditors, </a:t>
            </a:r>
          </a:p>
          <a:p>
            <a:pPr algn="ctr" eaLnBrk="0" hangingPunct="0"/>
            <a:r>
              <a:rPr lang="en-US" sz="3400" b="1"/>
              <a:t>Govt</a:t>
            </a:r>
            <a:endParaRPr lang="en-US" sz="2500"/>
          </a:p>
        </p:txBody>
      </p:sp>
      <p:sp>
        <p:nvSpPr>
          <p:cNvPr id="82955" name="Rectangle 13"/>
          <p:cNvSpPr>
            <a:spLocks noChangeArrowheads="1"/>
          </p:cNvSpPr>
          <p:nvPr/>
        </p:nvSpPr>
        <p:spPr bwMode="auto">
          <a:xfrm>
            <a:off x="4948238" y="7732713"/>
            <a:ext cx="2541587" cy="1049337"/>
          </a:xfrm>
          <a:prstGeom prst="rect">
            <a:avLst/>
          </a:prstGeom>
          <a:solidFill>
            <a:schemeClr val="accent1"/>
          </a:solidFill>
          <a:ln w="12700">
            <a:solidFill>
              <a:schemeClr val="tx1"/>
            </a:solidFill>
            <a:miter lim="800000"/>
            <a:headEnd/>
            <a:tailEnd/>
          </a:ln>
        </p:spPr>
        <p:txBody>
          <a:bodyPr wrap="none" lIns="128016" tIns="64008" rIns="128016" bIns="64008" anchor="ctr"/>
          <a:lstStyle/>
          <a:p>
            <a:pPr eaLnBrk="0" hangingPunct="0"/>
            <a:endParaRPr lang="en-US" sz="3400">
              <a:latin typeface="Times New Roman" pitchFamily="18" charset="0"/>
            </a:endParaRPr>
          </a:p>
        </p:txBody>
      </p:sp>
      <p:sp>
        <p:nvSpPr>
          <p:cNvPr id="82956" name="Rectangle 14"/>
          <p:cNvSpPr>
            <a:spLocks noChangeArrowheads="1"/>
          </p:cNvSpPr>
          <p:nvPr/>
        </p:nvSpPr>
        <p:spPr bwMode="auto">
          <a:xfrm>
            <a:off x="4754563" y="7696200"/>
            <a:ext cx="2933700" cy="1146175"/>
          </a:xfrm>
          <a:prstGeom prst="rect">
            <a:avLst/>
          </a:prstGeom>
          <a:noFill/>
          <a:ln w="12700">
            <a:noFill/>
            <a:miter lim="800000"/>
            <a:headEnd/>
            <a:tailEnd/>
          </a:ln>
        </p:spPr>
        <p:txBody>
          <a:bodyPr wrap="none" lIns="126683" tIns="62230" rIns="126683" bIns="62230">
            <a:spAutoFit/>
          </a:bodyPr>
          <a:lstStyle/>
          <a:p>
            <a:pPr algn="ctr" eaLnBrk="0" hangingPunct="0"/>
            <a:r>
              <a:rPr lang="en-US" sz="3400" b="1"/>
              <a:t>Project Team</a:t>
            </a:r>
          </a:p>
          <a:p>
            <a:pPr algn="ctr" eaLnBrk="0" hangingPunct="0"/>
            <a:r>
              <a:rPr lang="en-US" sz="3400" b="1"/>
              <a:t>Members</a:t>
            </a:r>
          </a:p>
        </p:txBody>
      </p:sp>
      <p:sp>
        <p:nvSpPr>
          <p:cNvPr id="82957" name="Rectangle 15"/>
          <p:cNvSpPr>
            <a:spLocks noChangeArrowheads="1"/>
          </p:cNvSpPr>
          <p:nvPr/>
        </p:nvSpPr>
        <p:spPr bwMode="auto">
          <a:xfrm>
            <a:off x="1014413" y="5046663"/>
            <a:ext cx="2541587" cy="1049337"/>
          </a:xfrm>
          <a:prstGeom prst="rect">
            <a:avLst/>
          </a:prstGeom>
          <a:solidFill>
            <a:schemeClr val="accent1"/>
          </a:solidFill>
          <a:ln w="12700">
            <a:solidFill>
              <a:schemeClr val="tx1"/>
            </a:solidFill>
            <a:miter lim="800000"/>
            <a:headEnd/>
            <a:tailEnd/>
          </a:ln>
        </p:spPr>
        <p:txBody>
          <a:bodyPr wrap="none" lIns="128016" tIns="64008" rIns="128016" bIns="64008" anchor="ctr"/>
          <a:lstStyle/>
          <a:p>
            <a:pPr eaLnBrk="0" hangingPunct="0"/>
            <a:endParaRPr lang="en-US" sz="3400">
              <a:latin typeface="Times New Roman" pitchFamily="18" charset="0"/>
            </a:endParaRPr>
          </a:p>
        </p:txBody>
      </p:sp>
      <p:sp>
        <p:nvSpPr>
          <p:cNvPr id="82958" name="Rectangle 16"/>
          <p:cNvSpPr>
            <a:spLocks noChangeArrowheads="1"/>
          </p:cNvSpPr>
          <p:nvPr/>
        </p:nvSpPr>
        <p:spPr bwMode="auto">
          <a:xfrm>
            <a:off x="915988" y="5073650"/>
            <a:ext cx="2743200" cy="977900"/>
          </a:xfrm>
          <a:prstGeom prst="rect">
            <a:avLst/>
          </a:prstGeom>
          <a:noFill/>
          <a:ln w="12700">
            <a:noFill/>
            <a:miter lim="800000"/>
            <a:headEnd/>
            <a:tailEnd/>
          </a:ln>
        </p:spPr>
        <p:txBody>
          <a:bodyPr wrap="none" lIns="126683" tIns="62230" rIns="126683" bIns="62230">
            <a:spAutoFit/>
          </a:bodyPr>
          <a:lstStyle/>
          <a:p>
            <a:pPr algn="ctr" eaLnBrk="0" hangingPunct="0"/>
            <a:r>
              <a:rPr lang="en-US" sz="2800" b="1"/>
              <a:t>Line Managers</a:t>
            </a:r>
          </a:p>
          <a:p>
            <a:pPr algn="ctr" eaLnBrk="0" hangingPunct="0"/>
            <a:r>
              <a:rPr lang="en-US" sz="2800" b="1"/>
              <a:t>Other Projects</a:t>
            </a:r>
          </a:p>
        </p:txBody>
      </p:sp>
      <p:sp>
        <p:nvSpPr>
          <p:cNvPr id="82959" name="Line 17"/>
          <p:cNvSpPr>
            <a:spLocks noChangeShapeType="1"/>
          </p:cNvSpPr>
          <p:nvPr/>
        </p:nvSpPr>
        <p:spPr bwMode="auto">
          <a:xfrm>
            <a:off x="7321550" y="5910263"/>
            <a:ext cx="1666875" cy="0"/>
          </a:xfrm>
          <a:prstGeom prst="line">
            <a:avLst/>
          </a:prstGeom>
          <a:noFill/>
          <a:ln w="12700">
            <a:solidFill>
              <a:schemeClr val="tx1"/>
            </a:solidFill>
            <a:round/>
            <a:headEnd/>
            <a:tailEnd type="triangle" w="med" len="med"/>
          </a:ln>
        </p:spPr>
        <p:txBody>
          <a:bodyPr wrap="none" anchor="ctr"/>
          <a:lstStyle/>
          <a:p>
            <a:endParaRPr lang="en-US"/>
          </a:p>
        </p:txBody>
      </p:sp>
      <p:sp>
        <p:nvSpPr>
          <p:cNvPr id="82960" name="Line 18"/>
          <p:cNvSpPr>
            <a:spLocks noChangeShapeType="1"/>
          </p:cNvSpPr>
          <p:nvPr/>
        </p:nvSpPr>
        <p:spPr bwMode="auto">
          <a:xfrm>
            <a:off x="7321550" y="5270500"/>
            <a:ext cx="1666875" cy="0"/>
          </a:xfrm>
          <a:prstGeom prst="line">
            <a:avLst/>
          </a:prstGeom>
          <a:noFill/>
          <a:ln w="12700">
            <a:solidFill>
              <a:schemeClr val="tx1"/>
            </a:solidFill>
            <a:round/>
            <a:headEnd type="triangle" w="med" len="med"/>
            <a:tailEnd/>
          </a:ln>
        </p:spPr>
        <p:txBody>
          <a:bodyPr wrap="none" anchor="ctr"/>
          <a:lstStyle/>
          <a:p>
            <a:endParaRPr lang="en-US"/>
          </a:p>
        </p:txBody>
      </p:sp>
      <p:sp>
        <p:nvSpPr>
          <p:cNvPr id="82961" name="Line 19"/>
          <p:cNvSpPr>
            <a:spLocks noChangeShapeType="1"/>
          </p:cNvSpPr>
          <p:nvPr/>
        </p:nvSpPr>
        <p:spPr bwMode="auto">
          <a:xfrm flipH="1">
            <a:off x="3552825" y="5270500"/>
            <a:ext cx="1630363" cy="0"/>
          </a:xfrm>
          <a:prstGeom prst="line">
            <a:avLst/>
          </a:prstGeom>
          <a:noFill/>
          <a:ln w="12700">
            <a:solidFill>
              <a:schemeClr val="tx1"/>
            </a:solidFill>
            <a:round/>
            <a:headEnd/>
            <a:tailEnd type="triangle" w="med" len="med"/>
          </a:ln>
        </p:spPr>
        <p:txBody>
          <a:bodyPr wrap="none" anchor="ctr"/>
          <a:lstStyle/>
          <a:p>
            <a:endParaRPr lang="en-US"/>
          </a:p>
        </p:txBody>
      </p:sp>
      <p:sp>
        <p:nvSpPr>
          <p:cNvPr id="82962" name="Line 20"/>
          <p:cNvSpPr>
            <a:spLocks noChangeShapeType="1"/>
          </p:cNvSpPr>
          <p:nvPr/>
        </p:nvSpPr>
        <p:spPr bwMode="auto">
          <a:xfrm flipH="1">
            <a:off x="3552825" y="5910263"/>
            <a:ext cx="1630363" cy="0"/>
          </a:xfrm>
          <a:prstGeom prst="line">
            <a:avLst/>
          </a:prstGeom>
          <a:noFill/>
          <a:ln w="12700">
            <a:solidFill>
              <a:schemeClr val="tx1"/>
            </a:solidFill>
            <a:round/>
            <a:headEnd type="triangle" w="med" len="med"/>
            <a:tailEnd/>
          </a:ln>
        </p:spPr>
        <p:txBody>
          <a:bodyPr wrap="none" anchor="ctr"/>
          <a:lstStyle/>
          <a:p>
            <a:endParaRPr lang="en-US"/>
          </a:p>
        </p:txBody>
      </p:sp>
      <p:sp>
        <p:nvSpPr>
          <p:cNvPr id="82963" name="Line 21"/>
          <p:cNvSpPr>
            <a:spLocks noChangeShapeType="1"/>
          </p:cNvSpPr>
          <p:nvPr/>
        </p:nvSpPr>
        <p:spPr bwMode="auto">
          <a:xfrm>
            <a:off x="5899150" y="3479800"/>
            <a:ext cx="0" cy="1452563"/>
          </a:xfrm>
          <a:prstGeom prst="line">
            <a:avLst/>
          </a:prstGeom>
          <a:noFill/>
          <a:ln w="12700">
            <a:solidFill>
              <a:schemeClr val="tx1"/>
            </a:solidFill>
            <a:round/>
            <a:headEnd/>
            <a:tailEnd type="triangle" w="med" len="med"/>
          </a:ln>
        </p:spPr>
        <p:txBody>
          <a:bodyPr wrap="none" anchor="ctr"/>
          <a:lstStyle/>
          <a:p>
            <a:endParaRPr lang="en-US"/>
          </a:p>
        </p:txBody>
      </p:sp>
      <p:sp>
        <p:nvSpPr>
          <p:cNvPr id="82964" name="Line 22"/>
          <p:cNvSpPr>
            <a:spLocks noChangeShapeType="1"/>
          </p:cNvSpPr>
          <p:nvPr/>
        </p:nvSpPr>
        <p:spPr bwMode="auto">
          <a:xfrm>
            <a:off x="6538913" y="3479800"/>
            <a:ext cx="0" cy="1452563"/>
          </a:xfrm>
          <a:prstGeom prst="line">
            <a:avLst/>
          </a:prstGeom>
          <a:noFill/>
          <a:ln w="12700">
            <a:solidFill>
              <a:schemeClr val="tx1"/>
            </a:solidFill>
            <a:round/>
            <a:headEnd type="triangle" w="med" len="med"/>
            <a:tailEnd/>
          </a:ln>
        </p:spPr>
        <p:txBody>
          <a:bodyPr wrap="none" anchor="ctr"/>
          <a:lstStyle/>
          <a:p>
            <a:endParaRPr lang="en-US"/>
          </a:p>
        </p:txBody>
      </p:sp>
      <p:sp>
        <p:nvSpPr>
          <p:cNvPr id="82965" name="Line 23"/>
          <p:cNvSpPr>
            <a:spLocks noChangeShapeType="1"/>
          </p:cNvSpPr>
          <p:nvPr/>
        </p:nvSpPr>
        <p:spPr bwMode="auto">
          <a:xfrm>
            <a:off x="5899150" y="6253163"/>
            <a:ext cx="0" cy="1454150"/>
          </a:xfrm>
          <a:prstGeom prst="line">
            <a:avLst/>
          </a:prstGeom>
          <a:noFill/>
          <a:ln w="12700">
            <a:solidFill>
              <a:schemeClr val="tx1"/>
            </a:solidFill>
            <a:round/>
            <a:headEnd type="triangle" w="med" len="med"/>
            <a:tailEnd/>
          </a:ln>
        </p:spPr>
        <p:txBody>
          <a:bodyPr wrap="none" anchor="ctr"/>
          <a:lstStyle/>
          <a:p>
            <a:endParaRPr lang="en-US"/>
          </a:p>
        </p:txBody>
      </p:sp>
      <p:sp>
        <p:nvSpPr>
          <p:cNvPr id="82966" name="Line 24"/>
          <p:cNvSpPr>
            <a:spLocks noChangeShapeType="1"/>
          </p:cNvSpPr>
          <p:nvPr/>
        </p:nvSpPr>
        <p:spPr bwMode="auto">
          <a:xfrm>
            <a:off x="6645275" y="6253163"/>
            <a:ext cx="0" cy="1454150"/>
          </a:xfrm>
          <a:prstGeom prst="line">
            <a:avLst/>
          </a:prstGeom>
          <a:noFill/>
          <a:ln w="12700">
            <a:solidFill>
              <a:schemeClr val="tx1"/>
            </a:solidFill>
            <a:round/>
            <a:headEnd/>
            <a:tailEnd type="triangle" w="med" len="med"/>
          </a:ln>
        </p:spPr>
        <p:txBody>
          <a:bodyPr wrap="none" anchor="ctr"/>
          <a:lstStyle/>
          <a:p>
            <a:endParaRPr lang="en-US"/>
          </a:p>
        </p:txBody>
      </p:sp>
      <p:sp>
        <p:nvSpPr>
          <p:cNvPr id="82967" name="Line 25"/>
          <p:cNvSpPr>
            <a:spLocks noChangeShapeType="1"/>
          </p:cNvSpPr>
          <p:nvPr/>
        </p:nvSpPr>
        <p:spPr bwMode="auto">
          <a:xfrm flipV="1">
            <a:off x="2292350" y="2801938"/>
            <a:ext cx="2627313" cy="2163762"/>
          </a:xfrm>
          <a:prstGeom prst="line">
            <a:avLst/>
          </a:prstGeom>
          <a:noFill/>
          <a:ln w="12700">
            <a:solidFill>
              <a:schemeClr val="tx1"/>
            </a:solidFill>
            <a:round/>
            <a:headEnd type="triangle" w="med" len="med"/>
            <a:tailEnd type="triangle" w="med" len="med"/>
          </a:ln>
        </p:spPr>
        <p:txBody>
          <a:bodyPr wrap="none" anchor="ctr"/>
          <a:lstStyle/>
          <a:p>
            <a:endParaRPr lang="en-US"/>
          </a:p>
        </p:txBody>
      </p:sp>
      <p:sp>
        <p:nvSpPr>
          <p:cNvPr id="82968" name="Line 26"/>
          <p:cNvSpPr>
            <a:spLocks noChangeShapeType="1"/>
          </p:cNvSpPr>
          <p:nvPr/>
        </p:nvSpPr>
        <p:spPr bwMode="auto">
          <a:xfrm flipH="1" flipV="1">
            <a:off x="7483475" y="2801938"/>
            <a:ext cx="2805113" cy="2163762"/>
          </a:xfrm>
          <a:prstGeom prst="line">
            <a:avLst/>
          </a:prstGeom>
          <a:noFill/>
          <a:ln w="12700">
            <a:solidFill>
              <a:schemeClr val="tx1"/>
            </a:solidFill>
            <a:round/>
            <a:headEnd type="triangle" w="med" len="med"/>
            <a:tailEnd type="triangle" w="med" len="med"/>
          </a:ln>
        </p:spPr>
        <p:txBody>
          <a:bodyPr wrap="none" anchor="ctr"/>
          <a:lstStyle/>
          <a:p>
            <a:endParaRPr lang="en-US"/>
          </a:p>
        </p:txBody>
      </p:sp>
      <p:sp>
        <p:nvSpPr>
          <p:cNvPr id="82969" name="Line 27"/>
          <p:cNvSpPr>
            <a:spLocks noChangeShapeType="1"/>
          </p:cNvSpPr>
          <p:nvPr/>
        </p:nvSpPr>
        <p:spPr bwMode="auto">
          <a:xfrm flipV="1">
            <a:off x="7519988" y="6108700"/>
            <a:ext cx="2625725" cy="2165350"/>
          </a:xfrm>
          <a:prstGeom prst="line">
            <a:avLst/>
          </a:prstGeom>
          <a:noFill/>
          <a:ln w="12700">
            <a:solidFill>
              <a:schemeClr val="tx1"/>
            </a:solidFill>
            <a:round/>
            <a:headEnd type="triangle" w="med" len="med"/>
            <a:tailEnd type="triangle" w="med" len="med"/>
          </a:ln>
        </p:spPr>
        <p:txBody>
          <a:bodyPr wrap="none" anchor="ctr"/>
          <a:lstStyle/>
          <a:p>
            <a:endParaRPr lang="en-US"/>
          </a:p>
        </p:txBody>
      </p:sp>
      <p:sp>
        <p:nvSpPr>
          <p:cNvPr id="82970" name="Line 28"/>
          <p:cNvSpPr>
            <a:spLocks noChangeShapeType="1"/>
          </p:cNvSpPr>
          <p:nvPr/>
        </p:nvSpPr>
        <p:spPr bwMode="auto">
          <a:xfrm flipH="1" flipV="1">
            <a:off x="2149475" y="6108700"/>
            <a:ext cx="2805113" cy="2165350"/>
          </a:xfrm>
          <a:prstGeom prst="line">
            <a:avLst/>
          </a:prstGeom>
          <a:noFill/>
          <a:ln w="12700">
            <a:solidFill>
              <a:schemeClr val="tx1"/>
            </a:solidFill>
            <a:round/>
            <a:headEnd type="triangle" w="med" len="med"/>
            <a:tailEnd type="triangle" w="med" len="med"/>
          </a:ln>
        </p:spPr>
        <p:txBody>
          <a:bodyPr wrap="none" anchor="ctr"/>
          <a:lstStyle/>
          <a:p>
            <a:endParaRPr lang="en-US"/>
          </a:p>
        </p:txBody>
      </p:sp>
      <p:sp>
        <p:nvSpPr>
          <p:cNvPr id="82971" name="Rectangle 29"/>
          <p:cNvSpPr>
            <a:spLocks noChangeArrowheads="1"/>
          </p:cNvSpPr>
          <p:nvPr/>
        </p:nvSpPr>
        <p:spPr bwMode="auto">
          <a:xfrm>
            <a:off x="908050" y="7607300"/>
            <a:ext cx="2541588" cy="1047750"/>
          </a:xfrm>
          <a:prstGeom prst="rect">
            <a:avLst/>
          </a:prstGeom>
          <a:solidFill>
            <a:schemeClr val="accent1"/>
          </a:solidFill>
          <a:ln w="12700">
            <a:solidFill>
              <a:schemeClr val="tx1"/>
            </a:solidFill>
            <a:miter lim="800000"/>
            <a:headEnd/>
            <a:tailEnd/>
          </a:ln>
        </p:spPr>
        <p:txBody>
          <a:bodyPr wrap="none" lIns="128016" tIns="64008" rIns="128016" bIns="64008" anchor="ctr"/>
          <a:lstStyle/>
          <a:p>
            <a:pPr eaLnBrk="0" hangingPunct="0"/>
            <a:endParaRPr lang="en-US" sz="3400">
              <a:latin typeface="Times New Roman" pitchFamily="18" charset="0"/>
            </a:endParaRPr>
          </a:p>
        </p:txBody>
      </p:sp>
      <p:sp>
        <p:nvSpPr>
          <p:cNvPr id="82972" name="Rectangle 30"/>
          <p:cNvSpPr>
            <a:spLocks noChangeArrowheads="1"/>
          </p:cNvSpPr>
          <p:nvPr/>
        </p:nvSpPr>
        <p:spPr bwMode="auto">
          <a:xfrm>
            <a:off x="1103313" y="7781925"/>
            <a:ext cx="2028825" cy="977900"/>
          </a:xfrm>
          <a:prstGeom prst="rect">
            <a:avLst/>
          </a:prstGeom>
          <a:noFill/>
          <a:ln w="12700">
            <a:noFill/>
            <a:miter lim="800000"/>
            <a:headEnd/>
            <a:tailEnd/>
          </a:ln>
        </p:spPr>
        <p:txBody>
          <a:bodyPr lIns="126683" tIns="62230" rIns="126683" bIns="62230">
            <a:spAutoFit/>
          </a:bodyPr>
          <a:lstStyle/>
          <a:p>
            <a:pPr algn="ctr" eaLnBrk="0" hangingPunct="0"/>
            <a:r>
              <a:rPr lang="en-US" sz="2800" b="1"/>
              <a:t>Service Providers</a:t>
            </a:r>
          </a:p>
        </p:txBody>
      </p:sp>
    </p:spTree>
  </p:cSld>
  <p:clrMapOvr>
    <a:masterClrMapping/>
  </p:clrMapOvr>
  <p:transition advClick="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Number Placeholder 4"/>
          <p:cNvSpPr txBox="1">
            <a:spLocks noGrp="1"/>
          </p:cNvSpPr>
          <p:nvPr/>
        </p:nvSpPr>
        <p:spPr bwMode="auto">
          <a:xfrm>
            <a:off x="9174163" y="8855075"/>
            <a:ext cx="2667000" cy="639763"/>
          </a:xfrm>
          <a:prstGeom prst="rect">
            <a:avLst/>
          </a:prstGeom>
          <a:noFill/>
          <a:ln w="9525">
            <a:noFill/>
            <a:miter lim="800000"/>
            <a:headEnd/>
            <a:tailEnd/>
          </a:ln>
        </p:spPr>
        <p:txBody>
          <a:bodyPr wrap="none" lIns="128905" tIns="64453" rIns="128905" bIns="64453" anchor="ctr"/>
          <a:lstStyle/>
          <a:p>
            <a:pPr algn="r" eaLnBrk="0" hangingPunct="0"/>
            <a:fld id="{794516CF-C354-4753-AAF2-B70BFA4C1B04}" type="slidenum">
              <a:rPr lang="en-US" sz="2000"/>
              <a:pPr algn="r" eaLnBrk="0" hangingPunct="0"/>
              <a:t>32</a:t>
            </a:fld>
            <a:endParaRPr lang="en-US" sz="2000"/>
          </a:p>
        </p:txBody>
      </p:sp>
      <p:sp>
        <p:nvSpPr>
          <p:cNvPr id="86019" name="Rectangle 2"/>
          <p:cNvSpPr>
            <a:spLocks noGrp="1" noChangeArrowheads="1"/>
          </p:cNvSpPr>
          <p:nvPr>
            <p:ph type="title" idx="4294967295"/>
          </p:nvPr>
        </p:nvSpPr>
        <p:spPr>
          <a:xfrm>
            <a:off x="838200" y="457200"/>
            <a:ext cx="10880725" cy="1600200"/>
          </a:xfrm>
        </p:spPr>
        <p:txBody>
          <a:bodyPr lIns="128905" tIns="64453" rIns="128905" bIns="64453" anchor="b"/>
          <a:lstStyle/>
          <a:p>
            <a:r>
              <a:rPr lang="en-US" dirty="0" smtClean="0"/>
              <a:t>Project Life Cycle and the phases</a:t>
            </a:r>
          </a:p>
        </p:txBody>
      </p:sp>
      <p:sp>
        <p:nvSpPr>
          <p:cNvPr id="86020" name="Rectangle 3"/>
          <p:cNvSpPr>
            <a:spLocks noGrp="1" noChangeArrowheads="1"/>
          </p:cNvSpPr>
          <p:nvPr>
            <p:ph type="body" idx="4294967295"/>
          </p:nvPr>
        </p:nvSpPr>
        <p:spPr>
          <a:xfrm>
            <a:off x="0" y="2711450"/>
            <a:ext cx="11522075" cy="4810125"/>
          </a:xfrm>
        </p:spPr>
        <p:txBody>
          <a:bodyPr lIns="128905" tIns="64453" rIns="128905" bIns="64453">
            <a:normAutofit lnSpcReduction="10000"/>
          </a:bodyPr>
          <a:lstStyle/>
          <a:p>
            <a:r>
              <a:rPr lang="en-US" smtClean="0"/>
              <a:t>Representative Project Life Cycle (typical)</a:t>
            </a:r>
          </a:p>
          <a:p>
            <a:pPr lvl="1"/>
            <a:r>
              <a:rPr lang="en-US" smtClean="0"/>
              <a:t>Initiation/Concept/Feasibility</a:t>
            </a:r>
          </a:p>
          <a:p>
            <a:pPr lvl="1"/>
            <a:r>
              <a:rPr lang="en-US" smtClean="0"/>
              <a:t>Planning/Development</a:t>
            </a:r>
          </a:p>
          <a:p>
            <a:pPr lvl="1"/>
            <a:r>
              <a:rPr lang="en-US" smtClean="0"/>
              <a:t>Execution/Implementation</a:t>
            </a:r>
          </a:p>
          <a:p>
            <a:pPr lvl="1"/>
            <a:r>
              <a:rPr lang="en-US" smtClean="0"/>
              <a:t>Control/Monitoring</a:t>
            </a:r>
          </a:p>
          <a:p>
            <a:pPr lvl="1"/>
            <a:r>
              <a:rPr lang="en-US" smtClean="0"/>
              <a:t>Close-out (Conclusion, Result Phase)/Termination/Finish</a:t>
            </a:r>
          </a:p>
        </p:txBody>
      </p:sp>
    </p:spTree>
  </p:cSld>
  <p:clrMapOvr>
    <a:masterClrMapping/>
  </p:clrMapOvr>
  <p:transition advClick="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Number Placeholder 4"/>
          <p:cNvSpPr txBox="1">
            <a:spLocks noGrp="1"/>
          </p:cNvSpPr>
          <p:nvPr/>
        </p:nvSpPr>
        <p:spPr bwMode="auto">
          <a:xfrm>
            <a:off x="9174163" y="8855075"/>
            <a:ext cx="2667000" cy="639763"/>
          </a:xfrm>
          <a:prstGeom prst="rect">
            <a:avLst/>
          </a:prstGeom>
          <a:noFill/>
          <a:ln w="9525">
            <a:noFill/>
            <a:miter lim="800000"/>
            <a:headEnd/>
            <a:tailEnd/>
          </a:ln>
        </p:spPr>
        <p:txBody>
          <a:bodyPr wrap="none" lIns="128905" tIns="64453" rIns="128905" bIns="64453" anchor="ctr"/>
          <a:lstStyle/>
          <a:p>
            <a:pPr algn="r" eaLnBrk="0" hangingPunct="0"/>
            <a:fld id="{128A0D25-826B-4DD6-B1C8-0CB6773F9046}" type="slidenum">
              <a:rPr lang="en-US" sz="2000"/>
              <a:pPr algn="r" eaLnBrk="0" hangingPunct="0"/>
              <a:t>33</a:t>
            </a:fld>
            <a:endParaRPr lang="en-US" sz="2000"/>
          </a:p>
        </p:txBody>
      </p:sp>
      <p:sp>
        <p:nvSpPr>
          <p:cNvPr id="90115" name="Rectangle 2"/>
          <p:cNvSpPr>
            <a:spLocks noGrp="1" noChangeArrowheads="1"/>
          </p:cNvSpPr>
          <p:nvPr>
            <p:ph type="title" idx="4294967295"/>
          </p:nvPr>
        </p:nvSpPr>
        <p:spPr>
          <a:xfrm>
            <a:off x="533400" y="381000"/>
            <a:ext cx="10880725" cy="1600200"/>
          </a:xfrm>
        </p:spPr>
        <p:txBody>
          <a:bodyPr lIns="128905" tIns="64453" rIns="128905" bIns="64453" anchor="b"/>
          <a:lstStyle/>
          <a:p>
            <a:r>
              <a:rPr lang="en-US" sz="4500" dirty="0" smtClean="0"/>
              <a:t>Interaction between the five Project phases</a:t>
            </a:r>
          </a:p>
        </p:txBody>
      </p:sp>
      <p:sp>
        <p:nvSpPr>
          <p:cNvPr id="90116" name="Rectangle 3"/>
          <p:cNvSpPr>
            <a:spLocks noChangeArrowheads="1"/>
          </p:cNvSpPr>
          <p:nvPr/>
        </p:nvSpPr>
        <p:spPr bwMode="auto">
          <a:xfrm>
            <a:off x="746125" y="2773363"/>
            <a:ext cx="10988675" cy="5761037"/>
          </a:xfrm>
          <a:prstGeom prst="rect">
            <a:avLst/>
          </a:prstGeom>
          <a:noFill/>
          <a:ln w="12700">
            <a:noFill/>
            <a:miter lim="800000"/>
            <a:headEnd/>
            <a:tailEnd/>
          </a:ln>
        </p:spPr>
        <p:txBody>
          <a:bodyPr lIns="126683" tIns="62230" rIns="126683" bIns="62230"/>
          <a:lstStyle/>
          <a:p>
            <a:pPr marL="479425" indent="-479425" eaLnBrk="0" hangingPunct="0">
              <a:spcBef>
                <a:spcPct val="20000"/>
              </a:spcBef>
              <a:buClr>
                <a:schemeClr val="tx2"/>
              </a:buClr>
              <a:buFont typeface="EDS"/>
              <a:buChar char="»"/>
            </a:pPr>
            <a:r>
              <a:rPr lang="en-US" sz="2800"/>
              <a:t>PM processes are divided into five phases or process groups</a:t>
            </a:r>
          </a:p>
        </p:txBody>
      </p:sp>
      <p:sp useBgFill="1">
        <p:nvSpPr>
          <p:cNvPr id="240646" name="Oval 4"/>
          <p:cNvSpPr>
            <a:spLocks noChangeArrowheads="1"/>
          </p:cNvSpPr>
          <p:nvPr/>
        </p:nvSpPr>
        <p:spPr bwMode="auto">
          <a:xfrm>
            <a:off x="1600200" y="3733800"/>
            <a:ext cx="2354263" cy="1476375"/>
          </a:xfrm>
          <a:prstGeom prst="ellipse">
            <a:avLst/>
          </a:prstGeom>
          <a:ln w="12700">
            <a:solidFill>
              <a:schemeClr val="tx1"/>
            </a:solidFill>
            <a:round/>
            <a:headEnd/>
            <a:tailEnd/>
          </a:ln>
          <a:effectLst>
            <a:outerShdw dist="107763" dir="2700000" algn="ctr" rotWithShape="0">
              <a:schemeClr val="bg2"/>
            </a:outerShdw>
          </a:effectLst>
        </p:spPr>
        <p:txBody>
          <a:bodyPr wrap="none" lIns="126683" tIns="62230" rIns="126683" bIns="62230" anchor="ctr"/>
          <a:lstStyle/>
          <a:p>
            <a:pPr algn="ctr" eaLnBrk="0" hangingPunct="0">
              <a:defRPr/>
            </a:pPr>
            <a:r>
              <a:rPr lang="en-US" sz="3400" b="1"/>
              <a:t>Initiating</a:t>
            </a:r>
          </a:p>
          <a:p>
            <a:pPr algn="ctr" eaLnBrk="0" hangingPunct="0">
              <a:defRPr/>
            </a:pPr>
            <a:r>
              <a:rPr lang="en-US" sz="3400" b="1"/>
              <a:t>Processes</a:t>
            </a:r>
          </a:p>
        </p:txBody>
      </p:sp>
      <p:sp useBgFill="1">
        <p:nvSpPr>
          <p:cNvPr id="240647" name="Oval 5"/>
          <p:cNvSpPr>
            <a:spLocks noChangeArrowheads="1"/>
          </p:cNvSpPr>
          <p:nvPr/>
        </p:nvSpPr>
        <p:spPr bwMode="auto">
          <a:xfrm>
            <a:off x="6254750" y="7796213"/>
            <a:ext cx="2355850" cy="1476375"/>
          </a:xfrm>
          <a:prstGeom prst="ellipse">
            <a:avLst/>
          </a:prstGeom>
          <a:ln w="12700">
            <a:solidFill>
              <a:schemeClr val="tx1"/>
            </a:solidFill>
            <a:round/>
            <a:headEnd/>
            <a:tailEnd/>
          </a:ln>
          <a:effectLst>
            <a:outerShdw dist="107763" dir="2700000" algn="ctr" rotWithShape="0">
              <a:schemeClr val="bg2"/>
            </a:outerShdw>
          </a:effectLst>
        </p:spPr>
        <p:txBody>
          <a:bodyPr wrap="none" lIns="126683" tIns="62230" rIns="126683" bIns="62230" anchor="ctr"/>
          <a:lstStyle/>
          <a:p>
            <a:pPr algn="ctr" eaLnBrk="0" hangingPunct="0">
              <a:defRPr/>
            </a:pPr>
            <a:r>
              <a:rPr lang="en-US" sz="3400" b="1"/>
              <a:t>Closing</a:t>
            </a:r>
          </a:p>
          <a:p>
            <a:pPr algn="ctr" eaLnBrk="0" hangingPunct="0">
              <a:defRPr/>
            </a:pPr>
            <a:r>
              <a:rPr lang="en-US" sz="3400" b="1"/>
              <a:t>Processes</a:t>
            </a:r>
          </a:p>
        </p:txBody>
      </p:sp>
      <p:sp useBgFill="1">
        <p:nvSpPr>
          <p:cNvPr id="240648" name="Oval 6"/>
          <p:cNvSpPr>
            <a:spLocks noChangeArrowheads="1"/>
          </p:cNvSpPr>
          <p:nvPr/>
        </p:nvSpPr>
        <p:spPr bwMode="auto">
          <a:xfrm>
            <a:off x="3409950" y="5768975"/>
            <a:ext cx="2544763" cy="1689100"/>
          </a:xfrm>
          <a:prstGeom prst="ellipse">
            <a:avLst/>
          </a:prstGeom>
          <a:ln w="12700">
            <a:solidFill>
              <a:schemeClr val="tx1"/>
            </a:solidFill>
            <a:round/>
            <a:headEnd/>
            <a:tailEnd/>
          </a:ln>
          <a:effectLst>
            <a:outerShdw dist="107763" dir="2700000" algn="ctr" rotWithShape="0">
              <a:schemeClr val="bg2"/>
            </a:outerShdw>
          </a:effectLst>
        </p:spPr>
        <p:txBody>
          <a:bodyPr wrap="none" lIns="126683" tIns="62230" rIns="126683" bIns="62230" anchor="ctr"/>
          <a:lstStyle/>
          <a:p>
            <a:pPr algn="ctr" eaLnBrk="0" hangingPunct="0">
              <a:defRPr/>
            </a:pPr>
            <a:r>
              <a:rPr lang="en-US" sz="3400" b="1"/>
              <a:t>Controlling</a:t>
            </a:r>
          </a:p>
          <a:p>
            <a:pPr algn="ctr" eaLnBrk="0" hangingPunct="0">
              <a:defRPr/>
            </a:pPr>
            <a:r>
              <a:rPr lang="en-US" sz="3400" b="1"/>
              <a:t>Processes</a:t>
            </a:r>
          </a:p>
        </p:txBody>
      </p:sp>
      <p:sp useBgFill="1">
        <p:nvSpPr>
          <p:cNvPr id="240649" name="Oval 7"/>
          <p:cNvSpPr>
            <a:spLocks noChangeArrowheads="1"/>
          </p:cNvSpPr>
          <p:nvPr/>
        </p:nvSpPr>
        <p:spPr bwMode="auto">
          <a:xfrm>
            <a:off x="8624888" y="6089650"/>
            <a:ext cx="2544762" cy="1795463"/>
          </a:xfrm>
          <a:prstGeom prst="ellipse">
            <a:avLst/>
          </a:prstGeom>
          <a:ln w="12700">
            <a:solidFill>
              <a:schemeClr val="tx1"/>
            </a:solidFill>
            <a:round/>
            <a:headEnd/>
            <a:tailEnd/>
          </a:ln>
          <a:effectLst>
            <a:outerShdw dist="107763" dir="2700000" algn="ctr" rotWithShape="0">
              <a:schemeClr val="bg2"/>
            </a:outerShdw>
          </a:effectLst>
        </p:spPr>
        <p:txBody>
          <a:bodyPr wrap="none" lIns="126683" tIns="62230" rIns="126683" bIns="62230" anchor="ctr"/>
          <a:lstStyle/>
          <a:p>
            <a:pPr algn="ctr" eaLnBrk="0" hangingPunct="0">
              <a:defRPr/>
            </a:pPr>
            <a:r>
              <a:rPr lang="en-US" sz="3400" b="1"/>
              <a:t>Executing</a:t>
            </a:r>
          </a:p>
          <a:p>
            <a:pPr algn="ctr" eaLnBrk="0" hangingPunct="0">
              <a:defRPr/>
            </a:pPr>
            <a:r>
              <a:rPr lang="en-US" sz="3400" b="1"/>
              <a:t>Processes</a:t>
            </a:r>
          </a:p>
        </p:txBody>
      </p:sp>
      <p:sp useBgFill="1">
        <p:nvSpPr>
          <p:cNvPr id="240650" name="Oval 8"/>
          <p:cNvSpPr>
            <a:spLocks noChangeArrowheads="1"/>
          </p:cNvSpPr>
          <p:nvPr/>
        </p:nvSpPr>
        <p:spPr bwMode="auto">
          <a:xfrm>
            <a:off x="6538913" y="3743325"/>
            <a:ext cx="2355850" cy="1474788"/>
          </a:xfrm>
          <a:prstGeom prst="ellipse">
            <a:avLst/>
          </a:prstGeom>
          <a:ln w="12700">
            <a:solidFill>
              <a:schemeClr val="tx1"/>
            </a:solidFill>
            <a:round/>
            <a:headEnd/>
            <a:tailEnd/>
          </a:ln>
          <a:effectLst>
            <a:outerShdw dist="107763" dir="2700000" algn="ctr" rotWithShape="0">
              <a:schemeClr val="bg2"/>
            </a:outerShdw>
          </a:effectLst>
        </p:spPr>
        <p:txBody>
          <a:bodyPr wrap="none" lIns="126683" tIns="62230" rIns="126683" bIns="62230" anchor="ctr"/>
          <a:lstStyle/>
          <a:p>
            <a:pPr algn="ctr" eaLnBrk="0" hangingPunct="0">
              <a:defRPr/>
            </a:pPr>
            <a:r>
              <a:rPr lang="en-US" sz="3400" b="1"/>
              <a:t>Planning</a:t>
            </a:r>
          </a:p>
          <a:p>
            <a:pPr algn="ctr" eaLnBrk="0" hangingPunct="0">
              <a:defRPr/>
            </a:pPr>
            <a:r>
              <a:rPr lang="en-US" sz="3400" b="1"/>
              <a:t>Processes</a:t>
            </a:r>
          </a:p>
        </p:txBody>
      </p:sp>
      <p:sp>
        <p:nvSpPr>
          <p:cNvPr id="90122" name="Line 9"/>
          <p:cNvSpPr>
            <a:spLocks noChangeShapeType="1"/>
          </p:cNvSpPr>
          <p:nvPr/>
        </p:nvSpPr>
        <p:spPr bwMode="auto">
          <a:xfrm>
            <a:off x="4165600" y="4479925"/>
            <a:ext cx="2270125" cy="0"/>
          </a:xfrm>
          <a:prstGeom prst="line">
            <a:avLst/>
          </a:prstGeom>
          <a:noFill/>
          <a:ln w="50800">
            <a:solidFill>
              <a:schemeClr val="tx1"/>
            </a:solidFill>
            <a:round/>
            <a:headEnd/>
            <a:tailEnd type="triangle" w="med" len="med"/>
          </a:ln>
        </p:spPr>
        <p:txBody>
          <a:bodyPr wrap="none" anchor="ctr"/>
          <a:lstStyle/>
          <a:p>
            <a:endParaRPr lang="en-US"/>
          </a:p>
        </p:txBody>
      </p:sp>
      <p:sp>
        <p:nvSpPr>
          <p:cNvPr id="90123" name="Line 10"/>
          <p:cNvSpPr>
            <a:spLocks noChangeShapeType="1"/>
          </p:cNvSpPr>
          <p:nvPr/>
        </p:nvSpPr>
        <p:spPr bwMode="auto">
          <a:xfrm>
            <a:off x="6249988" y="6613525"/>
            <a:ext cx="2273300" cy="0"/>
          </a:xfrm>
          <a:prstGeom prst="line">
            <a:avLst/>
          </a:prstGeom>
          <a:noFill/>
          <a:ln w="50800">
            <a:solidFill>
              <a:schemeClr val="tx1"/>
            </a:solidFill>
            <a:round/>
            <a:headEnd type="triangle" w="med" len="med"/>
            <a:tailEnd/>
          </a:ln>
        </p:spPr>
        <p:txBody>
          <a:bodyPr wrap="none" anchor="ctr"/>
          <a:lstStyle/>
          <a:p>
            <a:endParaRPr lang="en-US"/>
          </a:p>
        </p:txBody>
      </p:sp>
      <p:sp>
        <p:nvSpPr>
          <p:cNvPr id="90124" name="Line 11"/>
          <p:cNvSpPr>
            <a:spLocks noChangeShapeType="1"/>
          </p:cNvSpPr>
          <p:nvPr/>
        </p:nvSpPr>
        <p:spPr bwMode="auto">
          <a:xfrm>
            <a:off x="6249988" y="7040563"/>
            <a:ext cx="2273300" cy="0"/>
          </a:xfrm>
          <a:prstGeom prst="line">
            <a:avLst/>
          </a:prstGeom>
          <a:noFill/>
          <a:ln w="50800">
            <a:solidFill>
              <a:schemeClr val="tx1"/>
            </a:solidFill>
            <a:round/>
            <a:headEnd/>
            <a:tailEnd type="triangle" w="med" len="med"/>
          </a:ln>
        </p:spPr>
        <p:txBody>
          <a:bodyPr wrap="none" anchor="ctr"/>
          <a:lstStyle/>
          <a:p>
            <a:endParaRPr lang="en-US"/>
          </a:p>
        </p:txBody>
      </p:sp>
      <p:sp>
        <p:nvSpPr>
          <p:cNvPr id="90125" name="Line 12"/>
          <p:cNvSpPr>
            <a:spLocks noChangeShapeType="1"/>
          </p:cNvSpPr>
          <p:nvPr/>
        </p:nvSpPr>
        <p:spPr bwMode="auto">
          <a:xfrm>
            <a:off x="9094788" y="4699000"/>
            <a:ext cx="944562" cy="1274763"/>
          </a:xfrm>
          <a:prstGeom prst="line">
            <a:avLst/>
          </a:prstGeom>
          <a:noFill/>
          <a:ln w="50800">
            <a:solidFill>
              <a:schemeClr val="tx1"/>
            </a:solidFill>
            <a:round/>
            <a:headEnd/>
            <a:tailEnd type="triangle" w="med" len="med"/>
          </a:ln>
        </p:spPr>
        <p:txBody>
          <a:bodyPr wrap="none" anchor="ctr"/>
          <a:lstStyle/>
          <a:p>
            <a:endParaRPr lang="en-US"/>
          </a:p>
        </p:txBody>
      </p:sp>
      <p:sp>
        <p:nvSpPr>
          <p:cNvPr id="90126" name="Line 13"/>
          <p:cNvSpPr>
            <a:spLocks noChangeShapeType="1"/>
          </p:cNvSpPr>
          <p:nvPr/>
        </p:nvSpPr>
        <p:spPr bwMode="auto">
          <a:xfrm>
            <a:off x="4733925" y="7685088"/>
            <a:ext cx="1417638" cy="742950"/>
          </a:xfrm>
          <a:prstGeom prst="line">
            <a:avLst/>
          </a:prstGeom>
          <a:noFill/>
          <a:ln w="50800">
            <a:solidFill>
              <a:schemeClr val="tx1"/>
            </a:solidFill>
            <a:round/>
            <a:headEnd/>
            <a:tailEnd type="triangle" w="med" len="med"/>
          </a:ln>
        </p:spPr>
        <p:txBody>
          <a:bodyPr wrap="none" anchor="ctr"/>
          <a:lstStyle/>
          <a:p>
            <a:endParaRPr lang="en-US"/>
          </a:p>
        </p:txBody>
      </p:sp>
      <p:sp>
        <p:nvSpPr>
          <p:cNvPr id="90127" name="Line 14"/>
          <p:cNvSpPr>
            <a:spLocks noChangeShapeType="1"/>
          </p:cNvSpPr>
          <p:nvPr/>
        </p:nvSpPr>
        <p:spPr bwMode="auto">
          <a:xfrm rot="-5400000">
            <a:off x="5717381" y="4980782"/>
            <a:ext cx="1062037" cy="1136650"/>
          </a:xfrm>
          <a:prstGeom prst="line">
            <a:avLst/>
          </a:prstGeom>
          <a:noFill/>
          <a:ln w="50800">
            <a:solidFill>
              <a:schemeClr val="tx1"/>
            </a:solidFill>
            <a:round/>
            <a:headEnd/>
            <a:tailEnd type="triangle" w="med" len="med"/>
          </a:ln>
        </p:spPr>
        <p:txBody>
          <a:bodyPr wrap="none" anchor="ctr"/>
          <a:lstStyle/>
          <a:p>
            <a:endParaRPr lang="en-US"/>
          </a:p>
        </p:txBody>
      </p:sp>
      <p:sp>
        <p:nvSpPr>
          <p:cNvPr id="90128" name="Text Box 15"/>
          <p:cNvSpPr txBox="1">
            <a:spLocks noChangeArrowheads="1"/>
          </p:cNvSpPr>
          <p:nvPr/>
        </p:nvSpPr>
        <p:spPr bwMode="auto">
          <a:xfrm>
            <a:off x="1387475" y="8213725"/>
            <a:ext cx="3389313" cy="471488"/>
          </a:xfrm>
          <a:prstGeom prst="rect">
            <a:avLst/>
          </a:prstGeom>
          <a:noFill/>
          <a:ln w="12700">
            <a:noFill/>
            <a:miter lim="800000"/>
            <a:headEnd/>
            <a:tailEnd/>
          </a:ln>
        </p:spPr>
        <p:txBody>
          <a:bodyPr wrap="none" lIns="128016" tIns="64008" rIns="128016" bIns="64008">
            <a:spAutoFit/>
          </a:bodyPr>
          <a:lstStyle/>
          <a:p>
            <a:pPr eaLnBrk="0" hangingPunct="0"/>
            <a:r>
              <a:rPr lang="en-US" sz="2200">
                <a:latin typeface="Times New Roman" pitchFamily="18" charset="0"/>
              </a:rPr>
              <a:t>Professional Responsibility</a:t>
            </a:r>
          </a:p>
        </p:txBody>
      </p:sp>
    </p:spTree>
  </p:cSld>
  <p:clrMapOvr>
    <a:masterClrMapping/>
  </p:clrMapOvr>
  <p:transition advClick="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Number Placeholder 4"/>
          <p:cNvSpPr txBox="1">
            <a:spLocks noGrp="1"/>
          </p:cNvSpPr>
          <p:nvPr/>
        </p:nvSpPr>
        <p:spPr bwMode="auto">
          <a:xfrm>
            <a:off x="9174163" y="8855075"/>
            <a:ext cx="2667000" cy="639763"/>
          </a:xfrm>
          <a:prstGeom prst="rect">
            <a:avLst/>
          </a:prstGeom>
          <a:noFill/>
          <a:ln w="9525">
            <a:noFill/>
            <a:miter lim="800000"/>
            <a:headEnd/>
            <a:tailEnd/>
          </a:ln>
        </p:spPr>
        <p:txBody>
          <a:bodyPr wrap="none" lIns="128905" tIns="64453" rIns="128905" bIns="64453" anchor="ctr"/>
          <a:lstStyle/>
          <a:p>
            <a:pPr algn="r" eaLnBrk="0" hangingPunct="0"/>
            <a:fld id="{FA8351EE-8441-447F-87D4-DD24D446B35F}" type="slidenum">
              <a:rPr lang="en-US" sz="2000"/>
              <a:pPr algn="r" eaLnBrk="0" hangingPunct="0"/>
              <a:t>34</a:t>
            </a:fld>
            <a:endParaRPr lang="en-US" sz="2000"/>
          </a:p>
        </p:txBody>
      </p:sp>
      <p:sp>
        <p:nvSpPr>
          <p:cNvPr id="92163" name="Rectangle 2"/>
          <p:cNvSpPr>
            <a:spLocks noGrp="1" noChangeArrowheads="1"/>
          </p:cNvSpPr>
          <p:nvPr>
            <p:ph type="title" idx="4294967295"/>
          </p:nvPr>
        </p:nvSpPr>
        <p:spPr>
          <a:xfrm>
            <a:off x="457200" y="457200"/>
            <a:ext cx="10880725" cy="1600200"/>
          </a:xfrm>
        </p:spPr>
        <p:txBody>
          <a:bodyPr lIns="128905" tIns="64453" rIns="128905" bIns="64453" anchor="b"/>
          <a:lstStyle/>
          <a:p>
            <a:r>
              <a:rPr lang="en-US" dirty="0" smtClean="0"/>
              <a:t>Project Life Cycle</a:t>
            </a:r>
          </a:p>
        </p:txBody>
      </p:sp>
      <p:pic>
        <p:nvPicPr>
          <p:cNvPr id="92164" name="Picture 9" descr="http://www.ukoln.ac.uk/nof/support/gpg/ProjectManagement/lifecycle.gif"/>
          <p:cNvPicPr>
            <a:picLocks noGrp="1" noChangeAspect="1" noChangeArrowheads="1"/>
          </p:cNvPicPr>
          <p:nvPr/>
        </p:nvPicPr>
        <p:blipFill>
          <a:blip r:embed="rId3" cstate="print"/>
          <a:srcRect/>
          <a:stretch>
            <a:fillRect/>
          </a:stretch>
        </p:blipFill>
        <p:spPr bwMode="auto">
          <a:xfrm>
            <a:off x="381000" y="2057400"/>
            <a:ext cx="11811000" cy="6521450"/>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4028</TotalTime>
  <Words>2593</Words>
  <Application>Microsoft Office PowerPoint</Application>
  <PresentationFormat>A3 Paper (297x420 mm)</PresentationFormat>
  <Paragraphs>351</Paragraphs>
  <Slides>34</Slides>
  <Notes>24</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MGT 461  Project Management and NGOs</vt:lpstr>
      <vt:lpstr>Why Project Management</vt:lpstr>
      <vt:lpstr>Examples of Project Oriented Industries </vt:lpstr>
      <vt:lpstr>Examples of Major Projects in Pakistan </vt:lpstr>
      <vt:lpstr>Examples of Social Sector Projects in Pakistan</vt:lpstr>
      <vt:lpstr>What is a Project ?</vt:lpstr>
      <vt:lpstr> Project Structure</vt:lpstr>
      <vt:lpstr>Project Output &amp; Outcome: Example</vt:lpstr>
      <vt:lpstr>Non-Governmental Organizations (NGOs)</vt:lpstr>
      <vt:lpstr>NGOs and Results-Based Management (RBM)</vt:lpstr>
      <vt:lpstr>What is RBM (History)?</vt:lpstr>
      <vt:lpstr>What is RBM?</vt:lpstr>
      <vt:lpstr>The RBM life cycle approach </vt:lpstr>
      <vt:lpstr>What is a Result?</vt:lpstr>
      <vt:lpstr>3 Levels of Results in RBM </vt:lpstr>
      <vt:lpstr>3 Levels of Results in RBM </vt:lpstr>
      <vt:lpstr>Results Chain</vt:lpstr>
      <vt:lpstr>  Results Chain </vt:lpstr>
      <vt:lpstr>Slide 19</vt:lpstr>
      <vt:lpstr>Measuring Results</vt:lpstr>
      <vt:lpstr>Indicators</vt:lpstr>
      <vt:lpstr>A Good Indicator is :</vt:lpstr>
      <vt:lpstr>RBM Framework</vt:lpstr>
      <vt:lpstr>Results- Based Budgeting</vt:lpstr>
      <vt:lpstr>RBM .. </vt:lpstr>
      <vt:lpstr>Project Phases and their relevance to Logical Project Implementation Flow</vt:lpstr>
      <vt:lpstr>Some Essential Definitions </vt:lpstr>
      <vt:lpstr>Who is who in a Project?</vt:lpstr>
      <vt:lpstr> Who is who in a Project?</vt:lpstr>
      <vt:lpstr>Who is who in a Project?</vt:lpstr>
      <vt:lpstr>Stakeholder Communication</vt:lpstr>
      <vt:lpstr>Project Life Cycle and the phases</vt:lpstr>
      <vt:lpstr>Interaction between the five Project phases</vt:lpstr>
      <vt:lpstr>Project Life Cycle</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Ubaid Chaudhry</dc:creator>
  <cp:lastModifiedBy>ghazala</cp:lastModifiedBy>
  <cp:revision>432</cp:revision>
  <dcterms:created xsi:type="dcterms:W3CDTF">2011-07-12T13:13:22Z</dcterms:created>
  <dcterms:modified xsi:type="dcterms:W3CDTF">2013-11-12T11:36:07Z</dcterms:modified>
</cp:coreProperties>
</file>