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56526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10390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301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58491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504616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3958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91844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5709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492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664520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15807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211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990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Simplex Method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Lecture 11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by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Dr. </a:t>
            </a:r>
            <a:r>
              <a:rPr lang="en-US" sz="2400" dirty="0" err="1" smtClean="0">
                <a:solidFill>
                  <a:schemeClr val="tx1"/>
                </a:solidFill>
              </a:rPr>
              <a:t>Arshad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zaheer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175616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9787143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498464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109510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</TotalTime>
  <Words>9</Words>
  <Application>Microsoft Office PowerPoint</Application>
  <PresentationFormat>On-screen Show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Simplex Method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Simplex Method</dc:title>
  <dc:creator>Administrator</dc:creator>
  <cp:lastModifiedBy>Administrator</cp:lastModifiedBy>
  <cp:revision>175</cp:revision>
  <dcterms:created xsi:type="dcterms:W3CDTF">2006-08-16T00:00:00Z</dcterms:created>
  <dcterms:modified xsi:type="dcterms:W3CDTF">2013-06-18T14:33:13Z</dcterms:modified>
</cp:coreProperties>
</file>