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317" r:id="rId2"/>
    <p:sldId id="257" r:id="rId3"/>
    <p:sldId id="258" r:id="rId4"/>
    <p:sldId id="318" r:id="rId5"/>
    <p:sldId id="328" r:id="rId6"/>
    <p:sldId id="329" r:id="rId7"/>
    <p:sldId id="330" r:id="rId8"/>
    <p:sldId id="331" r:id="rId9"/>
    <p:sldId id="332" r:id="rId10"/>
    <p:sldId id="333" r:id="rId11"/>
    <p:sldId id="334" r:id="rId12"/>
    <p:sldId id="335" r:id="rId13"/>
    <p:sldId id="336" r:id="rId14"/>
    <p:sldId id="337" r:id="rId15"/>
    <p:sldId id="316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7256BC-454D-439F-BCC3-963F346B7505}" type="datetimeFigureOut">
              <a:rPr lang="en-US" smtClean="0"/>
              <a:pPr/>
              <a:t>11/19/2012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B48C11-C48A-45B5-97FC-8722EFDFE9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340964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GB"/>
          </a:p>
        </p:txBody>
      </p:sp>
      <p:sp>
        <p:nvSpPr>
          <p:cNvPr id="512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2DA5F-F0AD-402A-B9A1-3DE900456761}" type="datetimeFigureOut">
              <a:rPr lang="en-US" smtClean="0"/>
              <a:pPr/>
              <a:t>11/19/2012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9E8CA-B149-4693-9313-990383D3010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242806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2DA5F-F0AD-402A-B9A1-3DE900456761}" type="datetimeFigureOut">
              <a:rPr lang="en-US" smtClean="0"/>
              <a:pPr/>
              <a:t>11/19/2012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9E8CA-B149-4693-9313-990383D3010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21641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2DA5F-F0AD-402A-B9A1-3DE900456761}" type="datetimeFigureOut">
              <a:rPr lang="en-US" smtClean="0"/>
              <a:pPr/>
              <a:t>11/19/2012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9E8CA-B149-4693-9313-990383D3010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337652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2DA5F-F0AD-402A-B9A1-3DE900456761}" type="datetimeFigureOut">
              <a:rPr lang="en-US" smtClean="0"/>
              <a:pPr/>
              <a:t>11/19/2012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9E8CA-B149-4693-9313-990383D3010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052578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2DA5F-F0AD-402A-B9A1-3DE900456761}" type="datetimeFigureOut">
              <a:rPr lang="en-US" smtClean="0"/>
              <a:pPr/>
              <a:t>11/19/2012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9E8CA-B149-4693-9313-990383D3010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86397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2DA5F-F0AD-402A-B9A1-3DE900456761}" type="datetimeFigureOut">
              <a:rPr lang="en-US" smtClean="0"/>
              <a:pPr/>
              <a:t>11/19/2012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9E8CA-B149-4693-9313-990383D3010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714654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2DA5F-F0AD-402A-B9A1-3DE900456761}" type="datetimeFigureOut">
              <a:rPr lang="en-US" smtClean="0"/>
              <a:pPr/>
              <a:t>11/19/2012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9E8CA-B149-4693-9313-990383D3010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4930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2DA5F-F0AD-402A-B9A1-3DE900456761}" type="datetimeFigureOut">
              <a:rPr lang="en-US" smtClean="0"/>
              <a:pPr/>
              <a:t>11/19/2012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9E8CA-B149-4693-9313-990383D3010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350165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2DA5F-F0AD-402A-B9A1-3DE900456761}" type="datetimeFigureOut">
              <a:rPr lang="en-US" smtClean="0"/>
              <a:pPr/>
              <a:t>11/19/2012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9E8CA-B149-4693-9313-990383D3010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933766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2DA5F-F0AD-402A-B9A1-3DE900456761}" type="datetimeFigureOut">
              <a:rPr lang="en-US" smtClean="0"/>
              <a:pPr/>
              <a:t>11/19/2012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9E8CA-B149-4693-9313-990383D3010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623380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2DA5F-F0AD-402A-B9A1-3DE900456761}" type="datetimeFigureOut">
              <a:rPr lang="en-US" smtClean="0"/>
              <a:pPr/>
              <a:t>11/19/2012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59E8CA-B149-4693-9313-990383D3010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5402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B2DA5F-F0AD-402A-B9A1-3DE900456761}" type="datetimeFigureOut">
              <a:rPr lang="en-US" smtClean="0"/>
              <a:pPr/>
              <a:t>11/19/2012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59E8CA-B149-4693-9313-990383D3010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18318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000" b="1" dirty="0" smtClean="0"/>
              <a:t>Summary of Previous Lecture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We solved the problems given at the end of the chapter13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55996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762000"/>
            <a:ext cx="7772400" cy="1143000"/>
          </a:xfrm>
          <a:noFill/>
          <a:ln/>
        </p:spPr>
        <p:txBody>
          <a:bodyPr>
            <a:normAutofit/>
          </a:bodyPr>
          <a:lstStyle/>
          <a:p>
            <a:pPr algn="ctr"/>
            <a:r>
              <a:rPr lang="en-US" sz="5400" b="1" dirty="0"/>
              <a:t>Chapter </a:t>
            </a:r>
            <a:r>
              <a:rPr lang="en-US" sz="5400" b="1" dirty="0" smtClean="0"/>
              <a:t>13 (IV)</a:t>
            </a:r>
            <a:endParaRPr lang="en-US" sz="5400" b="1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2514600"/>
            <a:ext cx="7696200" cy="2133600"/>
          </a:xfrm>
          <a:noFill/>
          <a:ln/>
          <a:effectLst/>
        </p:spPr>
        <p:txBody>
          <a:bodyPr>
            <a:normAutofit/>
          </a:bodyPr>
          <a:lstStyle/>
          <a:p>
            <a:pPr marL="342900" indent="-342900"/>
            <a:r>
              <a:rPr lang="en-US" sz="6000" b="1" dirty="0">
                <a:solidFill>
                  <a:schemeClr val="tx1"/>
                </a:solidFill>
              </a:rPr>
              <a:t>Capital Budgeting Techniques</a:t>
            </a:r>
          </a:p>
        </p:txBody>
      </p:sp>
    </p:spTree>
    <p:extLst>
      <p:ext uri="{BB962C8B-B14F-4D97-AF65-F5344CB8AC3E}">
        <p14:creationId xmlns:p14="http://schemas.microsoft.com/office/powerpoint/2010/main" xmlns="" val="232375909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050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077200" cy="1276350"/>
          </a:xfrm>
        </p:spPr>
        <p:txBody>
          <a:bodyPr>
            <a:normAutofit/>
          </a:bodyPr>
          <a:lstStyle/>
          <a:p>
            <a:pPr algn="l"/>
            <a:r>
              <a:rPr lang="en-US" sz="4000" b="1" dirty="0" smtClean="0"/>
              <a:t>Learning Outcomes</a:t>
            </a:r>
            <a:endParaRPr lang="en-US" sz="4000" b="1" dirty="0"/>
          </a:p>
        </p:txBody>
      </p:sp>
      <p:sp>
        <p:nvSpPr>
          <p:cNvPr id="69635" name="Rectangle 2051"/>
          <p:cNvSpPr>
            <a:spLocks noGrp="1" noChangeArrowheads="1"/>
          </p:cNvSpPr>
          <p:nvPr>
            <p:ph type="body" idx="1"/>
          </p:nvPr>
        </p:nvSpPr>
        <p:spPr>
          <a:xfrm>
            <a:off x="457200" y="1676400"/>
            <a:ext cx="8382000" cy="3810000"/>
          </a:xfrm>
        </p:spPr>
        <p:txBody>
          <a:bodyPr>
            <a:normAutofit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en-US" sz="2000" b="1" dirty="0"/>
              <a:t>After </a:t>
            </a:r>
            <a:r>
              <a:rPr lang="en-US" sz="2000" b="1" dirty="0" smtClean="0"/>
              <a:t>today’s lecture, </a:t>
            </a:r>
            <a:r>
              <a:rPr lang="en-US" sz="2000" b="1" dirty="0"/>
              <a:t>you should be able to:</a:t>
            </a:r>
            <a:endParaRPr lang="en-US" sz="2000" dirty="0" smtClean="0"/>
          </a:p>
          <a:p>
            <a:pPr marL="685800" indent="-685800">
              <a:lnSpc>
                <a:spcPct val="80000"/>
              </a:lnSpc>
            </a:pPr>
            <a:r>
              <a:rPr lang="en-US" sz="2000" dirty="0" smtClean="0"/>
              <a:t>Solve all the problems related to the topic of Capital Budgeting Technique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xmlns="" val="1964571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560055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286988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286988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286988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286988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286988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286988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286988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286988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286988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286988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832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4000" b="1" dirty="0" smtClean="0"/>
              <a:t>Summary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8768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 smtClean="0"/>
              <a:t>In this lecture we solved the remaining problems of the chapter 13.</a:t>
            </a:r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2207800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593</TotalTime>
  <Words>61</Words>
  <Application>Microsoft Office PowerPoint</Application>
  <PresentationFormat>On-screen Show (4:3)</PresentationFormat>
  <Paragraphs>9</Paragraphs>
  <Slides>15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Summary of Previous Lecture</vt:lpstr>
      <vt:lpstr>Chapter 13 (IV)</vt:lpstr>
      <vt:lpstr>Learning Outcomes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Summary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Dr. Muhammad Azhar Khan</dc:creator>
  <cp:lastModifiedBy>NTS</cp:lastModifiedBy>
  <cp:revision>44</cp:revision>
  <dcterms:created xsi:type="dcterms:W3CDTF">2012-11-15T08:00:36Z</dcterms:created>
  <dcterms:modified xsi:type="dcterms:W3CDTF">2012-11-19T10:03:12Z</dcterms:modified>
</cp:coreProperties>
</file>