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drawing5.xml" ContentType="application/vnd.ms-office.drawingml.diagramDrawing+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20.xml" ContentType="application/vnd.openxmlformats-officedocument.presentationml.notesSlide+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diagrams/drawing11.xml" ContentType="application/vnd.ms-office.drawingml.diagramDrawing+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00" r:id="rId2"/>
    <p:sldId id="301" r:id="rId3"/>
    <p:sldId id="257"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9D04F-B394-4B15-90B9-9BF014AEFC8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A71D15F-7B1A-48DE-A2BF-5B8E82DB97BC}">
      <dgm:prSet custT="1"/>
      <dgm:spPr/>
      <dgm:t>
        <a:bodyPr/>
        <a:lstStyle/>
        <a:p>
          <a:pPr rtl="0"/>
          <a:r>
            <a:rPr lang="en-US" sz="2400" b="1" dirty="0" smtClean="0"/>
            <a:t>High Prices</a:t>
          </a:r>
          <a:endParaRPr lang="en-US" sz="2400" b="1" dirty="0"/>
        </a:p>
      </dgm:t>
    </dgm:pt>
    <dgm:pt modelId="{A018C9C9-72E3-4C07-8634-917A5B79E476}" type="parTrans" cxnId="{B50D34B5-AC82-412E-9263-357CBEFEA186}">
      <dgm:prSet/>
      <dgm:spPr/>
      <dgm:t>
        <a:bodyPr/>
        <a:lstStyle/>
        <a:p>
          <a:endParaRPr lang="en-US" sz="3600"/>
        </a:p>
      </dgm:t>
    </dgm:pt>
    <dgm:pt modelId="{AB475AA5-67AA-48A5-A29D-7EABA64E79B2}" type="sibTrans" cxnId="{B50D34B5-AC82-412E-9263-357CBEFEA186}">
      <dgm:prSet/>
      <dgm:spPr/>
      <dgm:t>
        <a:bodyPr/>
        <a:lstStyle/>
        <a:p>
          <a:endParaRPr lang="en-US" sz="3600"/>
        </a:p>
      </dgm:t>
    </dgm:pt>
    <dgm:pt modelId="{9FC07A80-75D8-4B85-922F-302A0E8B76B2}">
      <dgm:prSet custT="1"/>
      <dgm:spPr/>
      <dgm:t>
        <a:bodyPr/>
        <a:lstStyle/>
        <a:p>
          <a:pPr rtl="0"/>
          <a:r>
            <a:rPr lang="en-US" sz="2400" b="1" dirty="0" smtClean="0"/>
            <a:t>Deceptive Practices</a:t>
          </a:r>
          <a:endParaRPr lang="en-US" sz="2400" b="1" dirty="0"/>
        </a:p>
      </dgm:t>
    </dgm:pt>
    <dgm:pt modelId="{2829C538-8A62-4BF1-BC30-6032A454CAFF}" type="parTrans" cxnId="{15FC0EEA-E303-4D11-98B0-256FAA44532F}">
      <dgm:prSet/>
      <dgm:spPr/>
      <dgm:t>
        <a:bodyPr/>
        <a:lstStyle/>
        <a:p>
          <a:endParaRPr lang="en-US" sz="3600"/>
        </a:p>
      </dgm:t>
    </dgm:pt>
    <dgm:pt modelId="{C28404EA-2F80-4755-BAEC-6AB27C2FB0B3}" type="sibTrans" cxnId="{15FC0EEA-E303-4D11-98B0-256FAA44532F}">
      <dgm:prSet/>
      <dgm:spPr/>
      <dgm:t>
        <a:bodyPr/>
        <a:lstStyle/>
        <a:p>
          <a:endParaRPr lang="en-US" sz="3600"/>
        </a:p>
      </dgm:t>
    </dgm:pt>
    <dgm:pt modelId="{4CED71B8-89CC-449D-97EE-FCB75C1E903F}">
      <dgm:prSet custT="1"/>
      <dgm:spPr/>
      <dgm:t>
        <a:bodyPr/>
        <a:lstStyle/>
        <a:p>
          <a:pPr rtl="0"/>
          <a:r>
            <a:rPr lang="en-US" sz="2400" b="1" dirty="0" smtClean="0"/>
            <a:t>High-Pressure Selling</a:t>
          </a:r>
          <a:endParaRPr lang="en-US" sz="2400" b="1" dirty="0"/>
        </a:p>
      </dgm:t>
    </dgm:pt>
    <dgm:pt modelId="{6EC95682-19B8-4269-985E-33C0A36373B7}" type="parTrans" cxnId="{366D6089-AE4D-4B3A-B5CE-435CE213B9F6}">
      <dgm:prSet/>
      <dgm:spPr/>
      <dgm:t>
        <a:bodyPr/>
        <a:lstStyle/>
        <a:p>
          <a:endParaRPr lang="en-US" sz="3600"/>
        </a:p>
      </dgm:t>
    </dgm:pt>
    <dgm:pt modelId="{29192EBD-F678-40A0-B228-6A19F0FB8BDB}" type="sibTrans" cxnId="{366D6089-AE4D-4B3A-B5CE-435CE213B9F6}">
      <dgm:prSet/>
      <dgm:spPr/>
      <dgm:t>
        <a:bodyPr/>
        <a:lstStyle/>
        <a:p>
          <a:endParaRPr lang="en-US" sz="3600"/>
        </a:p>
      </dgm:t>
    </dgm:pt>
    <dgm:pt modelId="{315C5D6F-2F8E-4306-A41F-E37D86CD3236}">
      <dgm:prSet custT="1"/>
      <dgm:spPr/>
      <dgm:t>
        <a:bodyPr/>
        <a:lstStyle/>
        <a:p>
          <a:pPr rtl="0"/>
          <a:r>
            <a:rPr lang="en-US" sz="2400" b="1" dirty="0" smtClean="0"/>
            <a:t>Substandard, Harmful or Unsafe Products</a:t>
          </a:r>
          <a:endParaRPr lang="en-US" sz="2400" b="1" dirty="0"/>
        </a:p>
      </dgm:t>
    </dgm:pt>
    <dgm:pt modelId="{D21E4D21-A7A6-4A31-81FA-D13EEEAF8994}" type="parTrans" cxnId="{74F439F0-CE52-42BA-8A5D-EDFDEA5F1423}">
      <dgm:prSet/>
      <dgm:spPr/>
      <dgm:t>
        <a:bodyPr/>
        <a:lstStyle/>
        <a:p>
          <a:endParaRPr lang="en-US" sz="3600"/>
        </a:p>
      </dgm:t>
    </dgm:pt>
    <dgm:pt modelId="{1CB1F6A5-A48F-4F10-B711-94D04701506B}" type="sibTrans" cxnId="{74F439F0-CE52-42BA-8A5D-EDFDEA5F1423}">
      <dgm:prSet/>
      <dgm:spPr/>
      <dgm:t>
        <a:bodyPr/>
        <a:lstStyle/>
        <a:p>
          <a:endParaRPr lang="en-US" sz="3600"/>
        </a:p>
      </dgm:t>
    </dgm:pt>
    <dgm:pt modelId="{4BDC03A5-8CAB-46E3-B477-4ECF86828CF3}">
      <dgm:prSet custT="1"/>
      <dgm:spPr/>
      <dgm:t>
        <a:bodyPr/>
        <a:lstStyle/>
        <a:p>
          <a:pPr rtl="0"/>
          <a:r>
            <a:rPr lang="en-US" sz="2400" b="1" dirty="0" smtClean="0"/>
            <a:t>Planned Obsolescence</a:t>
          </a:r>
          <a:endParaRPr lang="en-US" sz="2400" b="1" dirty="0"/>
        </a:p>
      </dgm:t>
    </dgm:pt>
    <dgm:pt modelId="{BB0D9F1C-7A7F-4A6C-A801-79CE3145E02D}" type="parTrans" cxnId="{B9E86B88-C722-41D8-8547-B674320E90C4}">
      <dgm:prSet/>
      <dgm:spPr/>
      <dgm:t>
        <a:bodyPr/>
        <a:lstStyle/>
        <a:p>
          <a:endParaRPr lang="en-US" sz="3600"/>
        </a:p>
      </dgm:t>
    </dgm:pt>
    <dgm:pt modelId="{2C243F1B-A4C9-45AF-B116-F64503D5CB0F}" type="sibTrans" cxnId="{B9E86B88-C722-41D8-8547-B674320E90C4}">
      <dgm:prSet/>
      <dgm:spPr/>
      <dgm:t>
        <a:bodyPr/>
        <a:lstStyle/>
        <a:p>
          <a:endParaRPr lang="en-US" sz="3600"/>
        </a:p>
      </dgm:t>
    </dgm:pt>
    <dgm:pt modelId="{9ACC674F-9462-4E93-96BF-2770434DC39B}">
      <dgm:prSet custT="1"/>
      <dgm:spPr/>
      <dgm:t>
        <a:bodyPr/>
        <a:lstStyle/>
        <a:p>
          <a:pPr rtl="0"/>
          <a:r>
            <a:rPr lang="en-US" sz="2400" b="1" dirty="0" smtClean="0"/>
            <a:t>Poor Service to Disadvantaged Consumers</a:t>
          </a:r>
          <a:endParaRPr lang="en-US" sz="2400" b="1" dirty="0"/>
        </a:p>
      </dgm:t>
    </dgm:pt>
    <dgm:pt modelId="{9DAAD959-522C-4C96-BE8D-4A991F3DB5F4}" type="parTrans" cxnId="{F3321EED-D41C-4DBD-8662-9CE58BF09413}">
      <dgm:prSet/>
      <dgm:spPr/>
      <dgm:t>
        <a:bodyPr/>
        <a:lstStyle/>
        <a:p>
          <a:endParaRPr lang="en-US" sz="3600"/>
        </a:p>
      </dgm:t>
    </dgm:pt>
    <dgm:pt modelId="{8F183AFD-09CF-4584-A6F4-D29E42F0395F}" type="sibTrans" cxnId="{F3321EED-D41C-4DBD-8662-9CE58BF09413}">
      <dgm:prSet/>
      <dgm:spPr/>
      <dgm:t>
        <a:bodyPr/>
        <a:lstStyle/>
        <a:p>
          <a:endParaRPr lang="en-US" sz="3600"/>
        </a:p>
      </dgm:t>
    </dgm:pt>
    <dgm:pt modelId="{D0B421D2-E713-45A8-B533-B6671763E36D}" type="pres">
      <dgm:prSet presAssocID="{8079D04F-B394-4B15-90B9-9BF014AEFC88}" presName="linear" presStyleCnt="0">
        <dgm:presLayoutVars>
          <dgm:dir/>
          <dgm:animLvl val="lvl"/>
          <dgm:resizeHandles val="exact"/>
        </dgm:presLayoutVars>
      </dgm:prSet>
      <dgm:spPr/>
      <dgm:t>
        <a:bodyPr/>
        <a:lstStyle/>
        <a:p>
          <a:endParaRPr lang="en-US"/>
        </a:p>
      </dgm:t>
    </dgm:pt>
    <dgm:pt modelId="{377C6384-06CF-4D83-A0A2-ACBE631355B5}" type="pres">
      <dgm:prSet presAssocID="{9A71D15F-7B1A-48DE-A2BF-5B8E82DB97BC}" presName="parentLin" presStyleCnt="0"/>
      <dgm:spPr/>
    </dgm:pt>
    <dgm:pt modelId="{02946C67-D20D-43B1-AA2A-A15BE14276F2}" type="pres">
      <dgm:prSet presAssocID="{9A71D15F-7B1A-48DE-A2BF-5B8E82DB97BC}" presName="parentLeftMargin" presStyleLbl="node1" presStyleIdx="0" presStyleCnt="6"/>
      <dgm:spPr/>
      <dgm:t>
        <a:bodyPr/>
        <a:lstStyle/>
        <a:p>
          <a:endParaRPr lang="en-US"/>
        </a:p>
      </dgm:t>
    </dgm:pt>
    <dgm:pt modelId="{8ED2708A-4DDE-4AAD-A012-D25537D96B21}" type="pres">
      <dgm:prSet presAssocID="{9A71D15F-7B1A-48DE-A2BF-5B8E82DB97BC}" presName="parentText" presStyleLbl="node1" presStyleIdx="0" presStyleCnt="6">
        <dgm:presLayoutVars>
          <dgm:chMax val="0"/>
          <dgm:bulletEnabled val="1"/>
        </dgm:presLayoutVars>
      </dgm:prSet>
      <dgm:spPr/>
      <dgm:t>
        <a:bodyPr/>
        <a:lstStyle/>
        <a:p>
          <a:endParaRPr lang="en-US"/>
        </a:p>
      </dgm:t>
    </dgm:pt>
    <dgm:pt modelId="{927A2DF0-0E32-4AD2-8670-07A536E32F70}" type="pres">
      <dgm:prSet presAssocID="{9A71D15F-7B1A-48DE-A2BF-5B8E82DB97BC}" presName="negativeSpace" presStyleCnt="0"/>
      <dgm:spPr/>
    </dgm:pt>
    <dgm:pt modelId="{B144D503-2201-4C79-9CAB-D4A1AB378B15}" type="pres">
      <dgm:prSet presAssocID="{9A71D15F-7B1A-48DE-A2BF-5B8E82DB97BC}" presName="childText" presStyleLbl="conFgAcc1" presStyleIdx="0" presStyleCnt="6">
        <dgm:presLayoutVars>
          <dgm:bulletEnabled val="1"/>
        </dgm:presLayoutVars>
      </dgm:prSet>
      <dgm:spPr/>
    </dgm:pt>
    <dgm:pt modelId="{D05911D9-D4CD-4003-90A6-C0E6FC8C3848}" type="pres">
      <dgm:prSet presAssocID="{AB475AA5-67AA-48A5-A29D-7EABA64E79B2}" presName="spaceBetweenRectangles" presStyleCnt="0"/>
      <dgm:spPr/>
    </dgm:pt>
    <dgm:pt modelId="{F88E06A8-9554-4681-AB1E-6C6EFEA82D82}" type="pres">
      <dgm:prSet presAssocID="{9FC07A80-75D8-4B85-922F-302A0E8B76B2}" presName="parentLin" presStyleCnt="0"/>
      <dgm:spPr/>
    </dgm:pt>
    <dgm:pt modelId="{346F2B11-664E-45BD-B009-B1449737D953}" type="pres">
      <dgm:prSet presAssocID="{9FC07A80-75D8-4B85-922F-302A0E8B76B2}" presName="parentLeftMargin" presStyleLbl="node1" presStyleIdx="0" presStyleCnt="6"/>
      <dgm:spPr/>
      <dgm:t>
        <a:bodyPr/>
        <a:lstStyle/>
        <a:p>
          <a:endParaRPr lang="en-US"/>
        </a:p>
      </dgm:t>
    </dgm:pt>
    <dgm:pt modelId="{01009335-1D1D-48D5-A9D7-AE758FC9E187}" type="pres">
      <dgm:prSet presAssocID="{9FC07A80-75D8-4B85-922F-302A0E8B76B2}" presName="parentText" presStyleLbl="node1" presStyleIdx="1" presStyleCnt="6" custLinFactNeighborX="-7407" custLinFactNeighborY="21912">
        <dgm:presLayoutVars>
          <dgm:chMax val="0"/>
          <dgm:bulletEnabled val="1"/>
        </dgm:presLayoutVars>
      </dgm:prSet>
      <dgm:spPr/>
      <dgm:t>
        <a:bodyPr/>
        <a:lstStyle/>
        <a:p>
          <a:endParaRPr lang="en-US"/>
        </a:p>
      </dgm:t>
    </dgm:pt>
    <dgm:pt modelId="{FAAAF771-B2B0-4ED8-ABF8-9C26465A208E}" type="pres">
      <dgm:prSet presAssocID="{9FC07A80-75D8-4B85-922F-302A0E8B76B2}" presName="negativeSpace" presStyleCnt="0"/>
      <dgm:spPr/>
    </dgm:pt>
    <dgm:pt modelId="{DF4FBE1A-F758-4143-82F5-1A90164EEDDE}" type="pres">
      <dgm:prSet presAssocID="{9FC07A80-75D8-4B85-922F-302A0E8B76B2}" presName="childText" presStyleLbl="conFgAcc1" presStyleIdx="1" presStyleCnt="6">
        <dgm:presLayoutVars>
          <dgm:bulletEnabled val="1"/>
        </dgm:presLayoutVars>
      </dgm:prSet>
      <dgm:spPr/>
    </dgm:pt>
    <dgm:pt modelId="{A4E07CAE-7049-4B6D-923F-AD4B3C139688}" type="pres">
      <dgm:prSet presAssocID="{C28404EA-2F80-4755-BAEC-6AB27C2FB0B3}" presName="spaceBetweenRectangles" presStyleCnt="0"/>
      <dgm:spPr/>
    </dgm:pt>
    <dgm:pt modelId="{AAB94A9A-625F-4998-BC97-6918524C243D}" type="pres">
      <dgm:prSet presAssocID="{4CED71B8-89CC-449D-97EE-FCB75C1E903F}" presName="parentLin" presStyleCnt="0"/>
      <dgm:spPr/>
    </dgm:pt>
    <dgm:pt modelId="{0F2FA1CE-FA71-42D8-A011-F5D19D981CA1}" type="pres">
      <dgm:prSet presAssocID="{4CED71B8-89CC-449D-97EE-FCB75C1E903F}" presName="parentLeftMargin" presStyleLbl="node1" presStyleIdx="1" presStyleCnt="6"/>
      <dgm:spPr/>
      <dgm:t>
        <a:bodyPr/>
        <a:lstStyle/>
        <a:p>
          <a:endParaRPr lang="en-US"/>
        </a:p>
      </dgm:t>
    </dgm:pt>
    <dgm:pt modelId="{39A7BFFA-1B8F-4422-A55A-F8BDF07F1810}" type="pres">
      <dgm:prSet presAssocID="{4CED71B8-89CC-449D-97EE-FCB75C1E903F}" presName="parentText" presStyleLbl="node1" presStyleIdx="2" presStyleCnt="6">
        <dgm:presLayoutVars>
          <dgm:chMax val="0"/>
          <dgm:bulletEnabled val="1"/>
        </dgm:presLayoutVars>
      </dgm:prSet>
      <dgm:spPr/>
      <dgm:t>
        <a:bodyPr/>
        <a:lstStyle/>
        <a:p>
          <a:endParaRPr lang="en-US"/>
        </a:p>
      </dgm:t>
    </dgm:pt>
    <dgm:pt modelId="{EEFEB224-A8FA-43B6-AE57-1FDF88224A3D}" type="pres">
      <dgm:prSet presAssocID="{4CED71B8-89CC-449D-97EE-FCB75C1E903F}" presName="negativeSpace" presStyleCnt="0"/>
      <dgm:spPr/>
    </dgm:pt>
    <dgm:pt modelId="{D11EBA06-49A4-4D0E-8C10-6C865B54B014}" type="pres">
      <dgm:prSet presAssocID="{4CED71B8-89CC-449D-97EE-FCB75C1E903F}" presName="childText" presStyleLbl="conFgAcc1" presStyleIdx="2" presStyleCnt="6">
        <dgm:presLayoutVars>
          <dgm:bulletEnabled val="1"/>
        </dgm:presLayoutVars>
      </dgm:prSet>
      <dgm:spPr/>
    </dgm:pt>
    <dgm:pt modelId="{CED3F7FB-913B-43D8-B906-9614DF8E5B14}" type="pres">
      <dgm:prSet presAssocID="{29192EBD-F678-40A0-B228-6A19F0FB8BDB}" presName="spaceBetweenRectangles" presStyleCnt="0"/>
      <dgm:spPr/>
    </dgm:pt>
    <dgm:pt modelId="{25A878DE-695E-4993-9E67-CCAC8627ACAC}" type="pres">
      <dgm:prSet presAssocID="{315C5D6F-2F8E-4306-A41F-E37D86CD3236}" presName="parentLin" presStyleCnt="0"/>
      <dgm:spPr/>
    </dgm:pt>
    <dgm:pt modelId="{74609CBE-BDB7-4B4C-8126-14FA3FC3A0D9}" type="pres">
      <dgm:prSet presAssocID="{315C5D6F-2F8E-4306-A41F-E37D86CD3236}" presName="parentLeftMargin" presStyleLbl="node1" presStyleIdx="2" presStyleCnt="6"/>
      <dgm:spPr/>
      <dgm:t>
        <a:bodyPr/>
        <a:lstStyle/>
        <a:p>
          <a:endParaRPr lang="en-US"/>
        </a:p>
      </dgm:t>
    </dgm:pt>
    <dgm:pt modelId="{92703E57-A34F-4FB8-A9CE-5CF979294F26}" type="pres">
      <dgm:prSet presAssocID="{315C5D6F-2F8E-4306-A41F-E37D86CD3236}" presName="parentText" presStyleLbl="node1" presStyleIdx="3" presStyleCnt="6">
        <dgm:presLayoutVars>
          <dgm:chMax val="0"/>
          <dgm:bulletEnabled val="1"/>
        </dgm:presLayoutVars>
      </dgm:prSet>
      <dgm:spPr/>
      <dgm:t>
        <a:bodyPr/>
        <a:lstStyle/>
        <a:p>
          <a:endParaRPr lang="en-US"/>
        </a:p>
      </dgm:t>
    </dgm:pt>
    <dgm:pt modelId="{9B6FFFB7-78B7-4A1F-A5E6-93372ED676BB}" type="pres">
      <dgm:prSet presAssocID="{315C5D6F-2F8E-4306-A41F-E37D86CD3236}" presName="negativeSpace" presStyleCnt="0"/>
      <dgm:spPr/>
    </dgm:pt>
    <dgm:pt modelId="{97359FCE-5FAD-4B19-8673-E16C9F4F5ED9}" type="pres">
      <dgm:prSet presAssocID="{315C5D6F-2F8E-4306-A41F-E37D86CD3236}" presName="childText" presStyleLbl="conFgAcc1" presStyleIdx="3" presStyleCnt="6">
        <dgm:presLayoutVars>
          <dgm:bulletEnabled val="1"/>
        </dgm:presLayoutVars>
      </dgm:prSet>
      <dgm:spPr/>
    </dgm:pt>
    <dgm:pt modelId="{C964EFF6-A0A0-49B8-992F-5F2DA11ECA2C}" type="pres">
      <dgm:prSet presAssocID="{1CB1F6A5-A48F-4F10-B711-94D04701506B}" presName="spaceBetweenRectangles" presStyleCnt="0"/>
      <dgm:spPr/>
    </dgm:pt>
    <dgm:pt modelId="{CAC2A4D1-BEF3-456A-960C-70051E4A2CD3}" type="pres">
      <dgm:prSet presAssocID="{4BDC03A5-8CAB-46E3-B477-4ECF86828CF3}" presName="parentLin" presStyleCnt="0"/>
      <dgm:spPr/>
    </dgm:pt>
    <dgm:pt modelId="{AA5C0AE0-FD3E-4877-AC1A-C6F36D47D125}" type="pres">
      <dgm:prSet presAssocID="{4BDC03A5-8CAB-46E3-B477-4ECF86828CF3}" presName="parentLeftMargin" presStyleLbl="node1" presStyleIdx="3" presStyleCnt="6"/>
      <dgm:spPr/>
      <dgm:t>
        <a:bodyPr/>
        <a:lstStyle/>
        <a:p>
          <a:endParaRPr lang="en-US"/>
        </a:p>
      </dgm:t>
    </dgm:pt>
    <dgm:pt modelId="{F54D3EC4-1BC4-427E-B92B-985E0D954C4C}" type="pres">
      <dgm:prSet presAssocID="{4BDC03A5-8CAB-46E3-B477-4ECF86828CF3}" presName="parentText" presStyleLbl="node1" presStyleIdx="4" presStyleCnt="6">
        <dgm:presLayoutVars>
          <dgm:chMax val="0"/>
          <dgm:bulletEnabled val="1"/>
        </dgm:presLayoutVars>
      </dgm:prSet>
      <dgm:spPr/>
      <dgm:t>
        <a:bodyPr/>
        <a:lstStyle/>
        <a:p>
          <a:endParaRPr lang="en-US"/>
        </a:p>
      </dgm:t>
    </dgm:pt>
    <dgm:pt modelId="{F2F66CEA-8F26-4B58-B6B8-D6BCEA4D268D}" type="pres">
      <dgm:prSet presAssocID="{4BDC03A5-8CAB-46E3-B477-4ECF86828CF3}" presName="negativeSpace" presStyleCnt="0"/>
      <dgm:spPr/>
    </dgm:pt>
    <dgm:pt modelId="{BEBDEC4D-DA0B-4AE0-9BBB-3EE8B735AD4F}" type="pres">
      <dgm:prSet presAssocID="{4BDC03A5-8CAB-46E3-B477-4ECF86828CF3}" presName="childText" presStyleLbl="conFgAcc1" presStyleIdx="4" presStyleCnt="6">
        <dgm:presLayoutVars>
          <dgm:bulletEnabled val="1"/>
        </dgm:presLayoutVars>
      </dgm:prSet>
      <dgm:spPr/>
    </dgm:pt>
    <dgm:pt modelId="{FBA5356C-2EBA-478E-9159-7986205A6B2E}" type="pres">
      <dgm:prSet presAssocID="{2C243F1B-A4C9-45AF-B116-F64503D5CB0F}" presName="spaceBetweenRectangles" presStyleCnt="0"/>
      <dgm:spPr/>
    </dgm:pt>
    <dgm:pt modelId="{1BD2E190-0E25-4068-89B5-8CE97686B337}" type="pres">
      <dgm:prSet presAssocID="{9ACC674F-9462-4E93-96BF-2770434DC39B}" presName="parentLin" presStyleCnt="0"/>
      <dgm:spPr/>
    </dgm:pt>
    <dgm:pt modelId="{A3BADD24-C376-43D4-9EB7-8D48DF5BFF30}" type="pres">
      <dgm:prSet presAssocID="{9ACC674F-9462-4E93-96BF-2770434DC39B}" presName="parentLeftMargin" presStyleLbl="node1" presStyleIdx="4" presStyleCnt="6"/>
      <dgm:spPr/>
      <dgm:t>
        <a:bodyPr/>
        <a:lstStyle/>
        <a:p>
          <a:endParaRPr lang="en-US"/>
        </a:p>
      </dgm:t>
    </dgm:pt>
    <dgm:pt modelId="{A8CB49D9-9B47-41C5-9FB0-46AED7CB4A52}" type="pres">
      <dgm:prSet presAssocID="{9ACC674F-9462-4E93-96BF-2770434DC39B}" presName="parentText" presStyleLbl="node1" presStyleIdx="5" presStyleCnt="6" custScaleY="144792">
        <dgm:presLayoutVars>
          <dgm:chMax val="0"/>
          <dgm:bulletEnabled val="1"/>
        </dgm:presLayoutVars>
      </dgm:prSet>
      <dgm:spPr/>
      <dgm:t>
        <a:bodyPr/>
        <a:lstStyle/>
        <a:p>
          <a:endParaRPr lang="en-US"/>
        </a:p>
      </dgm:t>
    </dgm:pt>
    <dgm:pt modelId="{BA12A373-E32E-4259-B8E9-63E3CD5BC1BA}" type="pres">
      <dgm:prSet presAssocID="{9ACC674F-9462-4E93-96BF-2770434DC39B}" presName="negativeSpace" presStyleCnt="0"/>
      <dgm:spPr/>
    </dgm:pt>
    <dgm:pt modelId="{0FCC856A-58E8-4FE5-847D-DFB2A826C306}" type="pres">
      <dgm:prSet presAssocID="{9ACC674F-9462-4E93-96BF-2770434DC39B}" presName="childText" presStyleLbl="conFgAcc1" presStyleIdx="5" presStyleCnt="6">
        <dgm:presLayoutVars>
          <dgm:bulletEnabled val="1"/>
        </dgm:presLayoutVars>
      </dgm:prSet>
      <dgm:spPr/>
    </dgm:pt>
  </dgm:ptLst>
  <dgm:cxnLst>
    <dgm:cxn modelId="{9C45D85F-9F96-44C4-8BFE-FEFD445E5F8C}" type="presOf" srcId="{315C5D6F-2F8E-4306-A41F-E37D86CD3236}" destId="{92703E57-A34F-4FB8-A9CE-5CF979294F26}" srcOrd="1" destOrd="0" presId="urn:microsoft.com/office/officeart/2005/8/layout/list1"/>
    <dgm:cxn modelId="{D6A6138B-C530-4DD8-8D72-A65ACF078CB8}" type="presOf" srcId="{9A71D15F-7B1A-48DE-A2BF-5B8E82DB97BC}" destId="{02946C67-D20D-43B1-AA2A-A15BE14276F2}" srcOrd="0" destOrd="0" presId="urn:microsoft.com/office/officeart/2005/8/layout/list1"/>
    <dgm:cxn modelId="{B50D34B5-AC82-412E-9263-357CBEFEA186}" srcId="{8079D04F-B394-4B15-90B9-9BF014AEFC88}" destId="{9A71D15F-7B1A-48DE-A2BF-5B8E82DB97BC}" srcOrd="0" destOrd="0" parTransId="{A018C9C9-72E3-4C07-8634-917A5B79E476}" sibTransId="{AB475AA5-67AA-48A5-A29D-7EABA64E79B2}"/>
    <dgm:cxn modelId="{B9E86B88-C722-41D8-8547-B674320E90C4}" srcId="{8079D04F-B394-4B15-90B9-9BF014AEFC88}" destId="{4BDC03A5-8CAB-46E3-B477-4ECF86828CF3}" srcOrd="4" destOrd="0" parTransId="{BB0D9F1C-7A7F-4A6C-A801-79CE3145E02D}" sibTransId="{2C243F1B-A4C9-45AF-B116-F64503D5CB0F}"/>
    <dgm:cxn modelId="{F3321EED-D41C-4DBD-8662-9CE58BF09413}" srcId="{8079D04F-B394-4B15-90B9-9BF014AEFC88}" destId="{9ACC674F-9462-4E93-96BF-2770434DC39B}" srcOrd="5" destOrd="0" parTransId="{9DAAD959-522C-4C96-BE8D-4A991F3DB5F4}" sibTransId="{8F183AFD-09CF-4584-A6F4-D29E42F0395F}"/>
    <dgm:cxn modelId="{74F439F0-CE52-42BA-8A5D-EDFDEA5F1423}" srcId="{8079D04F-B394-4B15-90B9-9BF014AEFC88}" destId="{315C5D6F-2F8E-4306-A41F-E37D86CD3236}" srcOrd="3" destOrd="0" parTransId="{D21E4D21-A7A6-4A31-81FA-D13EEEAF8994}" sibTransId="{1CB1F6A5-A48F-4F10-B711-94D04701506B}"/>
    <dgm:cxn modelId="{4502F621-10C4-4417-ABFB-388294E4C757}" type="presOf" srcId="{315C5D6F-2F8E-4306-A41F-E37D86CD3236}" destId="{74609CBE-BDB7-4B4C-8126-14FA3FC3A0D9}" srcOrd="0" destOrd="0" presId="urn:microsoft.com/office/officeart/2005/8/layout/list1"/>
    <dgm:cxn modelId="{CE7EF710-E514-453C-A640-66957A95BFA8}" type="presOf" srcId="{9A71D15F-7B1A-48DE-A2BF-5B8E82DB97BC}" destId="{8ED2708A-4DDE-4AAD-A012-D25537D96B21}" srcOrd="1" destOrd="0" presId="urn:microsoft.com/office/officeart/2005/8/layout/list1"/>
    <dgm:cxn modelId="{C1D9356B-7BBF-4A0B-B6B7-03437868AD7D}" type="presOf" srcId="{9ACC674F-9462-4E93-96BF-2770434DC39B}" destId="{A3BADD24-C376-43D4-9EB7-8D48DF5BFF30}" srcOrd="0" destOrd="0" presId="urn:microsoft.com/office/officeart/2005/8/layout/list1"/>
    <dgm:cxn modelId="{122078BB-CFAA-41FC-A96E-735D8191EDD6}" type="presOf" srcId="{4CED71B8-89CC-449D-97EE-FCB75C1E903F}" destId="{0F2FA1CE-FA71-42D8-A011-F5D19D981CA1}" srcOrd="0" destOrd="0" presId="urn:microsoft.com/office/officeart/2005/8/layout/list1"/>
    <dgm:cxn modelId="{C497D84E-DEFB-49A4-A74D-7C5637599CAB}" type="presOf" srcId="{9ACC674F-9462-4E93-96BF-2770434DC39B}" destId="{A8CB49D9-9B47-41C5-9FB0-46AED7CB4A52}" srcOrd="1" destOrd="0" presId="urn:microsoft.com/office/officeart/2005/8/layout/list1"/>
    <dgm:cxn modelId="{B50BDAA3-6675-4984-80CA-4493819CB30B}" type="presOf" srcId="{4BDC03A5-8CAB-46E3-B477-4ECF86828CF3}" destId="{AA5C0AE0-FD3E-4877-AC1A-C6F36D47D125}" srcOrd="0" destOrd="0" presId="urn:microsoft.com/office/officeart/2005/8/layout/list1"/>
    <dgm:cxn modelId="{15FC0EEA-E303-4D11-98B0-256FAA44532F}" srcId="{8079D04F-B394-4B15-90B9-9BF014AEFC88}" destId="{9FC07A80-75D8-4B85-922F-302A0E8B76B2}" srcOrd="1" destOrd="0" parTransId="{2829C538-8A62-4BF1-BC30-6032A454CAFF}" sibTransId="{C28404EA-2F80-4755-BAEC-6AB27C2FB0B3}"/>
    <dgm:cxn modelId="{E8E64009-0204-4651-9DFF-F5C2D78E468C}" type="presOf" srcId="{9FC07A80-75D8-4B85-922F-302A0E8B76B2}" destId="{346F2B11-664E-45BD-B009-B1449737D953}" srcOrd="0" destOrd="0" presId="urn:microsoft.com/office/officeart/2005/8/layout/list1"/>
    <dgm:cxn modelId="{E9A6A96E-63C0-4386-A96E-24D1EA5BF164}" type="presOf" srcId="{4CED71B8-89CC-449D-97EE-FCB75C1E903F}" destId="{39A7BFFA-1B8F-4422-A55A-F8BDF07F1810}" srcOrd="1" destOrd="0" presId="urn:microsoft.com/office/officeart/2005/8/layout/list1"/>
    <dgm:cxn modelId="{1CBC531E-ABAC-4C5B-A8D6-FF1E976D140B}" type="presOf" srcId="{9FC07A80-75D8-4B85-922F-302A0E8B76B2}" destId="{01009335-1D1D-48D5-A9D7-AE758FC9E187}" srcOrd="1" destOrd="0" presId="urn:microsoft.com/office/officeart/2005/8/layout/list1"/>
    <dgm:cxn modelId="{52BDEA95-72B9-498C-BAEF-FA74597AB439}" type="presOf" srcId="{4BDC03A5-8CAB-46E3-B477-4ECF86828CF3}" destId="{F54D3EC4-1BC4-427E-B92B-985E0D954C4C}" srcOrd="1" destOrd="0" presId="urn:microsoft.com/office/officeart/2005/8/layout/list1"/>
    <dgm:cxn modelId="{366D6089-AE4D-4B3A-B5CE-435CE213B9F6}" srcId="{8079D04F-B394-4B15-90B9-9BF014AEFC88}" destId="{4CED71B8-89CC-449D-97EE-FCB75C1E903F}" srcOrd="2" destOrd="0" parTransId="{6EC95682-19B8-4269-985E-33C0A36373B7}" sibTransId="{29192EBD-F678-40A0-B228-6A19F0FB8BDB}"/>
    <dgm:cxn modelId="{8475FC3D-40EE-4715-AE20-7418819DF6A5}" type="presOf" srcId="{8079D04F-B394-4B15-90B9-9BF014AEFC88}" destId="{D0B421D2-E713-45A8-B533-B6671763E36D}" srcOrd="0" destOrd="0" presId="urn:microsoft.com/office/officeart/2005/8/layout/list1"/>
    <dgm:cxn modelId="{40A1E9D4-2387-48F1-8006-40722D7CC92F}" type="presParOf" srcId="{D0B421D2-E713-45A8-B533-B6671763E36D}" destId="{377C6384-06CF-4D83-A0A2-ACBE631355B5}" srcOrd="0" destOrd="0" presId="urn:microsoft.com/office/officeart/2005/8/layout/list1"/>
    <dgm:cxn modelId="{B817471F-3E33-46BB-9EE8-0546CA0C8D79}" type="presParOf" srcId="{377C6384-06CF-4D83-A0A2-ACBE631355B5}" destId="{02946C67-D20D-43B1-AA2A-A15BE14276F2}" srcOrd="0" destOrd="0" presId="urn:microsoft.com/office/officeart/2005/8/layout/list1"/>
    <dgm:cxn modelId="{AE61592C-EE54-41E2-9093-9AD2BA9E5FEC}" type="presParOf" srcId="{377C6384-06CF-4D83-A0A2-ACBE631355B5}" destId="{8ED2708A-4DDE-4AAD-A012-D25537D96B21}" srcOrd="1" destOrd="0" presId="urn:microsoft.com/office/officeart/2005/8/layout/list1"/>
    <dgm:cxn modelId="{29A7C25B-EAD5-4F69-93DB-03E969F22304}" type="presParOf" srcId="{D0B421D2-E713-45A8-B533-B6671763E36D}" destId="{927A2DF0-0E32-4AD2-8670-07A536E32F70}" srcOrd="1" destOrd="0" presId="urn:microsoft.com/office/officeart/2005/8/layout/list1"/>
    <dgm:cxn modelId="{7B569A64-4014-47C9-8B76-495FEE5176B6}" type="presParOf" srcId="{D0B421D2-E713-45A8-B533-B6671763E36D}" destId="{B144D503-2201-4C79-9CAB-D4A1AB378B15}" srcOrd="2" destOrd="0" presId="urn:microsoft.com/office/officeart/2005/8/layout/list1"/>
    <dgm:cxn modelId="{A0CEAC2C-E501-413D-88BD-65451A9C6FF5}" type="presParOf" srcId="{D0B421D2-E713-45A8-B533-B6671763E36D}" destId="{D05911D9-D4CD-4003-90A6-C0E6FC8C3848}" srcOrd="3" destOrd="0" presId="urn:microsoft.com/office/officeart/2005/8/layout/list1"/>
    <dgm:cxn modelId="{BD7D652C-4617-4F8C-8136-6ACAA39211BD}" type="presParOf" srcId="{D0B421D2-E713-45A8-B533-B6671763E36D}" destId="{F88E06A8-9554-4681-AB1E-6C6EFEA82D82}" srcOrd="4" destOrd="0" presId="urn:microsoft.com/office/officeart/2005/8/layout/list1"/>
    <dgm:cxn modelId="{D29B8B98-663C-4FA1-979C-48AAFCC4F376}" type="presParOf" srcId="{F88E06A8-9554-4681-AB1E-6C6EFEA82D82}" destId="{346F2B11-664E-45BD-B009-B1449737D953}" srcOrd="0" destOrd="0" presId="urn:microsoft.com/office/officeart/2005/8/layout/list1"/>
    <dgm:cxn modelId="{8085B4B5-CE5F-40D4-8962-876418E0EB5D}" type="presParOf" srcId="{F88E06A8-9554-4681-AB1E-6C6EFEA82D82}" destId="{01009335-1D1D-48D5-A9D7-AE758FC9E187}" srcOrd="1" destOrd="0" presId="urn:microsoft.com/office/officeart/2005/8/layout/list1"/>
    <dgm:cxn modelId="{2F86CEA9-D621-405F-A8A0-103150E7B090}" type="presParOf" srcId="{D0B421D2-E713-45A8-B533-B6671763E36D}" destId="{FAAAF771-B2B0-4ED8-ABF8-9C26465A208E}" srcOrd="5" destOrd="0" presId="urn:microsoft.com/office/officeart/2005/8/layout/list1"/>
    <dgm:cxn modelId="{18F70721-B5B3-4BCE-9401-564CB364011C}" type="presParOf" srcId="{D0B421D2-E713-45A8-B533-B6671763E36D}" destId="{DF4FBE1A-F758-4143-82F5-1A90164EEDDE}" srcOrd="6" destOrd="0" presId="urn:microsoft.com/office/officeart/2005/8/layout/list1"/>
    <dgm:cxn modelId="{13D6E6E6-FF2C-4750-A378-71B0BCF486DD}" type="presParOf" srcId="{D0B421D2-E713-45A8-B533-B6671763E36D}" destId="{A4E07CAE-7049-4B6D-923F-AD4B3C139688}" srcOrd="7" destOrd="0" presId="urn:microsoft.com/office/officeart/2005/8/layout/list1"/>
    <dgm:cxn modelId="{C2EC689A-5A0A-4524-AEFB-10CA67CBF848}" type="presParOf" srcId="{D0B421D2-E713-45A8-B533-B6671763E36D}" destId="{AAB94A9A-625F-4998-BC97-6918524C243D}" srcOrd="8" destOrd="0" presId="urn:microsoft.com/office/officeart/2005/8/layout/list1"/>
    <dgm:cxn modelId="{BEF532C0-7084-49B3-871D-B4CB962DA843}" type="presParOf" srcId="{AAB94A9A-625F-4998-BC97-6918524C243D}" destId="{0F2FA1CE-FA71-42D8-A011-F5D19D981CA1}" srcOrd="0" destOrd="0" presId="urn:microsoft.com/office/officeart/2005/8/layout/list1"/>
    <dgm:cxn modelId="{D58E928D-28A0-413C-8C33-BBF3C6501EC1}" type="presParOf" srcId="{AAB94A9A-625F-4998-BC97-6918524C243D}" destId="{39A7BFFA-1B8F-4422-A55A-F8BDF07F1810}" srcOrd="1" destOrd="0" presId="urn:microsoft.com/office/officeart/2005/8/layout/list1"/>
    <dgm:cxn modelId="{02561F8F-8F5F-40A3-B58A-6C1C40266CC7}" type="presParOf" srcId="{D0B421D2-E713-45A8-B533-B6671763E36D}" destId="{EEFEB224-A8FA-43B6-AE57-1FDF88224A3D}" srcOrd="9" destOrd="0" presId="urn:microsoft.com/office/officeart/2005/8/layout/list1"/>
    <dgm:cxn modelId="{F85D4F42-45EA-410F-9934-4BA8D6B4401C}" type="presParOf" srcId="{D0B421D2-E713-45A8-B533-B6671763E36D}" destId="{D11EBA06-49A4-4D0E-8C10-6C865B54B014}" srcOrd="10" destOrd="0" presId="urn:microsoft.com/office/officeart/2005/8/layout/list1"/>
    <dgm:cxn modelId="{3A101B01-CAA6-4A54-9186-17704469CAC1}" type="presParOf" srcId="{D0B421D2-E713-45A8-B533-B6671763E36D}" destId="{CED3F7FB-913B-43D8-B906-9614DF8E5B14}" srcOrd="11" destOrd="0" presId="urn:microsoft.com/office/officeart/2005/8/layout/list1"/>
    <dgm:cxn modelId="{A0D7B735-D2AF-471C-9CD3-00D0E4408978}" type="presParOf" srcId="{D0B421D2-E713-45A8-B533-B6671763E36D}" destId="{25A878DE-695E-4993-9E67-CCAC8627ACAC}" srcOrd="12" destOrd="0" presId="urn:microsoft.com/office/officeart/2005/8/layout/list1"/>
    <dgm:cxn modelId="{0DD05A23-4002-4F48-AA71-A30E205513A9}" type="presParOf" srcId="{25A878DE-695E-4993-9E67-CCAC8627ACAC}" destId="{74609CBE-BDB7-4B4C-8126-14FA3FC3A0D9}" srcOrd="0" destOrd="0" presId="urn:microsoft.com/office/officeart/2005/8/layout/list1"/>
    <dgm:cxn modelId="{A7658D4C-D5E6-445E-BC51-BE6E58B27AEC}" type="presParOf" srcId="{25A878DE-695E-4993-9E67-CCAC8627ACAC}" destId="{92703E57-A34F-4FB8-A9CE-5CF979294F26}" srcOrd="1" destOrd="0" presId="urn:microsoft.com/office/officeart/2005/8/layout/list1"/>
    <dgm:cxn modelId="{8568E19C-38AF-4809-8DBE-7DE2D8B8716B}" type="presParOf" srcId="{D0B421D2-E713-45A8-B533-B6671763E36D}" destId="{9B6FFFB7-78B7-4A1F-A5E6-93372ED676BB}" srcOrd="13" destOrd="0" presId="urn:microsoft.com/office/officeart/2005/8/layout/list1"/>
    <dgm:cxn modelId="{412C45D9-C2C8-4009-9EB0-80BE521C5526}" type="presParOf" srcId="{D0B421D2-E713-45A8-B533-B6671763E36D}" destId="{97359FCE-5FAD-4B19-8673-E16C9F4F5ED9}" srcOrd="14" destOrd="0" presId="urn:microsoft.com/office/officeart/2005/8/layout/list1"/>
    <dgm:cxn modelId="{C83F8A88-386E-4BC5-8B70-48F8E244D06F}" type="presParOf" srcId="{D0B421D2-E713-45A8-B533-B6671763E36D}" destId="{C964EFF6-A0A0-49B8-992F-5F2DA11ECA2C}" srcOrd="15" destOrd="0" presId="urn:microsoft.com/office/officeart/2005/8/layout/list1"/>
    <dgm:cxn modelId="{BB16387D-F745-4785-B46A-95CD33D8B1D4}" type="presParOf" srcId="{D0B421D2-E713-45A8-B533-B6671763E36D}" destId="{CAC2A4D1-BEF3-456A-960C-70051E4A2CD3}" srcOrd="16" destOrd="0" presId="urn:microsoft.com/office/officeart/2005/8/layout/list1"/>
    <dgm:cxn modelId="{76D70CB2-E86C-41EB-BF52-F4B9D912E6DC}" type="presParOf" srcId="{CAC2A4D1-BEF3-456A-960C-70051E4A2CD3}" destId="{AA5C0AE0-FD3E-4877-AC1A-C6F36D47D125}" srcOrd="0" destOrd="0" presId="urn:microsoft.com/office/officeart/2005/8/layout/list1"/>
    <dgm:cxn modelId="{0D1D6581-6839-4633-95D8-A62B9129D553}" type="presParOf" srcId="{CAC2A4D1-BEF3-456A-960C-70051E4A2CD3}" destId="{F54D3EC4-1BC4-427E-B92B-985E0D954C4C}" srcOrd="1" destOrd="0" presId="urn:microsoft.com/office/officeart/2005/8/layout/list1"/>
    <dgm:cxn modelId="{D0272654-CC29-4B23-98C3-6333707C3521}" type="presParOf" srcId="{D0B421D2-E713-45A8-B533-B6671763E36D}" destId="{F2F66CEA-8F26-4B58-B6B8-D6BCEA4D268D}" srcOrd="17" destOrd="0" presId="urn:microsoft.com/office/officeart/2005/8/layout/list1"/>
    <dgm:cxn modelId="{2F964774-ABE8-4648-9DF4-D2978727E267}" type="presParOf" srcId="{D0B421D2-E713-45A8-B533-B6671763E36D}" destId="{BEBDEC4D-DA0B-4AE0-9BBB-3EE8B735AD4F}" srcOrd="18" destOrd="0" presId="urn:microsoft.com/office/officeart/2005/8/layout/list1"/>
    <dgm:cxn modelId="{446567B2-C2F1-40BA-B08B-4FC026EE558F}" type="presParOf" srcId="{D0B421D2-E713-45A8-B533-B6671763E36D}" destId="{FBA5356C-2EBA-478E-9159-7986205A6B2E}" srcOrd="19" destOrd="0" presId="urn:microsoft.com/office/officeart/2005/8/layout/list1"/>
    <dgm:cxn modelId="{676F1CD2-B5A3-4D78-9751-49D5D09520B3}" type="presParOf" srcId="{D0B421D2-E713-45A8-B533-B6671763E36D}" destId="{1BD2E190-0E25-4068-89B5-8CE97686B337}" srcOrd="20" destOrd="0" presId="urn:microsoft.com/office/officeart/2005/8/layout/list1"/>
    <dgm:cxn modelId="{33A18E61-80DC-4F06-B2A8-57EAD114963C}" type="presParOf" srcId="{1BD2E190-0E25-4068-89B5-8CE97686B337}" destId="{A3BADD24-C376-43D4-9EB7-8D48DF5BFF30}" srcOrd="0" destOrd="0" presId="urn:microsoft.com/office/officeart/2005/8/layout/list1"/>
    <dgm:cxn modelId="{8A28828C-6AD9-431D-9738-0025D7414500}" type="presParOf" srcId="{1BD2E190-0E25-4068-89B5-8CE97686B337}" destId="{A8CB49D9-9B47-41C5-9FB0-46AED7CB4A52}" srcOrd="1" destOrd="0" presId="urn:microsoft.com/office/officeart/2005/8/layout/list1"/>
    <dgm:cxn modelId="{6E28F088-2649-4A64-97E0-50F661896AE4}" type="presParOf" srcId="{D0B421D2-E713-45A8-B533-B6671763E36D}" destId="{BA12A373-E32E-4259-B8E9-63E3CD5BC1BA}" srcOrd="21" destOrd="0" presId="urn:microsoft.com/office/officeart/2005/8/layout/list1"/>
    <dgm:cxn modelId="{1EED8ADF-1EB9-4B69-A7EE-6E7AC61A8756}" type="presParOf" srcId="{D0B421D2-E713-45A8-B533-B6671763E36D}" destId="{0FCC856A-58E8-4FE5-847D-DFB2A826C306}" srcOrd="22" destOrd="0" presId="urn:microsoft.com/office/officeart/2005/8/layout/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56CD6D-8E2D-4156-8644-35F8CE1FA11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E6E65019-AF41-4171-8BA1-9501E1AF4181}">
      <dgm:prSet/>
      <dgm:spPr/>
      <dgm:t>
        <a:bodyPr/>
        <a:lstStyle/>
        <a:p>
          <a:pPr rtl="0"/>
          <a:r>
            <a:rPr lang="en-US" dirty="0" smtClean="0"/>
            <a:t>Complaint: </a:t>
          </a:r>
          <a:endParaRPr lang="en-US" dirty="0"/>
        </a:p>
      </dgm:t>
    </dgm:pt>
    <dgm:pt modelId="{85C58207-2211-4017-B97B-49BE281ED982}" type="parTrans" cxnId="{D1F76989-7C13-454B-B929-7C8C712D6E43}">
      <dgm:prSet/>
      <dgm:spPr/>
      <dgm:t>
        <a:bodyPr/>
        <a:lstStyle/>
        <a:p>
          <a:endParaRPr lang="en-US"/>
        </a:p>
      </dgm:t>
    </dgm:pt>
    <dgm:pt modelId="{8F411039-8BE4-455D-B531-85B5DD79451D}" type="sibTrans" cxnId="{D1F76989-7C13-454B-B929-7C8C712D6E43}">
      <dgm:prSet/>
      <dgm:spPr/>
      <dgm:t>
        <a:bodyPr/>
        <a:lstStyle/>
        <a:p>
          <a:endParaRPr lang="en-US"/>
        </a:p>
      </dgm:t>
    </dgm:pt>
    <dgm:pt modelId="{57CBFC9E-63AE-43AA-92AB-97BB34B06764}">
      <dgm:prSet/>
      <dgm:spPr/>
      <dgm:t>
        <a:bodyPr/>
        <a:lstStyle/>
        <a:p>
          <a:pPr rtl="0"/>
          <a:r>
            <a:rPr lang="en-US" dirty="0" smtClean="0"/>
            <a:t>Prices are too high due to high costs of:</a:t>
          </a:r>
          <a:endParaRPr lang="en-US" dirty="0"/>
        </a:p>
      </dgm:t>
    </dgm:pt>
    <dgm:pt modelId="{1650ECA6-3090-41DE-A58D-74CA4E5316EC}" type="parTrans" cxnId="{A68C3587-2794-4C9B-9BE5-F5C95EC58776}">
      <dgm:prSet/>
      <dgm:spPr/>
      <dgm:t>
        <a:bodyPr/>
        <a:lstStyle/>
        <a:p>
          <a:endParaRPr lang="en-US"/>
        </a:p>
      </dgm:t>
    </dgm:pt>
    <dgm:pt modelId="{74BB521F-A849-44D4-958F-AEFF1E901F2F}" type="sibTrans" cxnId="{A68C3587-2794-4C9B-9BE5-F5C95EC58776}">
      <dgm:prSet/>
      <dgm:spPr/>
      <dgm:t>
        <a:bodyPr/>
        <a:lstStyle/>
        <a:p>
          <a:endParaRPr lang="en-US"/>
        </a:p>
      </dgm:t>
    </dgm:pt>
    <dgm:pt modelId="{C9DCDD48-7021-4CC4-9699-F5F1E4D00F4C}">
      <dgm:prSet/>
      <dgm:spPr/>
      <dgm:t>
        <a:bodyPr/>
        <a:lstStyle/>
        <a:p>
          <a:pPr rtl="0"/>
          <a:r>
            <a:rPr lang="en-US" dirty="0" smtClean="0"/>
            <a:t>distribution</a:t>
          </a:r>
          <a:endParaRPr lang="en-US" dirty="0"/>
        </a:p>
      </dgm:t>
    </dgm:pt>
    <dgm:pt modelId="{63F5DB46-D178-44FD-A4D2-736D7349E455}" type="parTrans" cxnId="{68021BCD-815A-4506-A421-24CC7FA041DB}">
      <dgm:prSet/>
      <dgm:spPr/>
      <dgm:t>
        <a:bodyPr/>
        <a:lstStyle/>
        <a:p>
          <a:endParaRPr lang="en-US"/>
        </a:p>
      </dgm:t>
    </dgm:pt>
    <dgm:pt modelId="{84CCA297-C4EB-4253-82E2-C1A7DBA6F23C}" type="sibTrans" cxnId="{68021BCD-815A-4506-A421-24CC7FA041DB}">
      <dgm:prSet/>
      <dgm:spPr/>
      <dgm:t>
        <a:bodyPr/>
        <a:lstStyle/>
        <a:p>
          <a:endParaRPr lang="en-US"/>
        </a:p>
      </dgm:t>
    </dgm:pt>
    <dgm:pt modelId="{98A5FD22-4574-46D8-8ADB-2C012E1FD99A}">
      <dgm:prSet/>
      <dgm:spPr/>
      <dgm:t>
        <a:bodyPr/>
        <a:lstStyle/>
        <a:p>
          <a:pPr rtl="0"/>
          <a:r>
            <a:rPr lang="en-US" dirty="0" smtClean="0"/>
            <a:t>Advertising and promotion</a:t>
          </a:r>
          <a:endParaRPr lang="en-US" dirty="0"/>
        </a:p>
      </dgm:t>
    </dgm:pt>
    <dgm:pt modelId="{10EB6F7A-D439-4829-BF35-4F03BFC89B20}" type="parTrans" cxnId="{F97BDF1D-ADAE-4573-8B63-FC42A6F64058}">
      <dgm:prSet/>
      <dgm:spPr/>
      <dgm:t>
        <a:bodyPr/>
        <a:lstStyle/>
        <a:p>
          <a:endParaRPr lang="en-US"/>
        </a:p>
      </dgm:t>
    </dgm:pt>
    <dgm:pt modelId="{2F48C1DA-8872-460B-82E4-A00427B4A1F0}" type="sibTrans" cxnId="{F97BDF1D-ADAE-4573-8B63-FC42A6F64058}">
      <dgm:prSet/>
      <dgm:spPr/>
      <dgm:t>
        <a:bodyPr/>
        <a:lstStyle/>
        <a:p>
          <a:endParaRPr lang="en-US"/>
        </a:p>
      </dgm:t>
    </dgm:pt>
    <dgm:pt modelId="{4AB025B9-6621-496E-8EEE-BEA8FF30C095}">
      <dgm:prSet/>
      <dgm:spPr/>
      <dgm:t>
        <a:bodyPr/>
        <a:lstStyle/>
        <a:p>
          <a:pPr rtl="0"/>
          <a:r>
            <a:rPr lang="en-US" dirty="0" smtClean="0"/>
            <a:t>Excessive mark-ups</a:t>
          </a:r>
          <a:endParaRPr lang="en-US" dirty="0"/>
        </a:p>
      </dgm:t>
    </dgm:pt>
    <dgm:pt modelId="{CF2E3E9E-F541-4040-BFC9-48D7C72579D4}" type="parTrans" cxnId="{DAF5B12F-9259-4BCC-A5FD-5D5EF07D1E15}">
      <dgm:prSet/>
      <dgm:spPr/>
      <dgm:t>
        <a:bodyPr/>
        <a:lstStyle/>
        <a:p>
          <a:endParaRPr lang="en-US"/>
        </a:p>
      </dgm:t>
    </dgm:pt>
    <dgm:pt modelId="{261BDF01-0D91-4123-AA0A-180BB4984F49}" type="sibTrans" cxnId="{DAF5B12F-9259-4BCC-A5FD-5D5EF07D1E15}">
      <dgm:prSet/>
      <dgm:spPr/>
      <dgm:t>
        <a:bodyPr/>
        <a:lstStyle/>
        <a:p>
          <a:endParaRPr lang="en-US"/>
        </a:p>
      </dgm:t>
    </dgm:pt>
    <dgm:pt modelId="{C2FC12CB-8228-4FA4-A452-B1823D02A5D2}">
      <dgm:prSet/>
      <dgm:spPr/>
      <dgm:t>
        <a:bodyPr/>
        <a:lstStyle/>
        <a:p>
          <a:pPr rtl="0"/>
          <a:r>
            <a:rPr lang="en-US" dirty="0" smtClean="0"/>
            <a:t>Response: </a:t>
          </a:r>
          <a:endParaRPr lang="en-US" dirty="0"/>
        </a:p>
      </dgm:t>
    </dgm:pt>
    <dgm:pt modelId="{B42E326B-CA22-4DAE-B8A2-4F7D199EB422}" type="parTrans" cxnId="{8B915887-E34A-4AA3-93F2-9D7C6CBE0D55}">
      <dgm:prSet/>
      <dgm:spPr/>
      <dgm:t>
        <a:bodyPr/>
        <a:lstStyle/>
        <a:p>
          <a:endParaRPr lang="en-US"/>
        </a:p>
      </dgm:t>
    </dgm:pt>
    <dgm:pt modelId="{61B36649-AF30-43F2-8A67-11D34FFA94AE}" type="sibTrans" cxnId="{8B915887-E34A-4AA3-93F2-9D7C6CBE0D55}">
      <dgm:prSet/>
      <dgm:spPr/>
      <dgm:t>
        <a:bodyPr/>
        <a:lstStyle/>
        <a:p>
          <a:endParaRPr lang="en-US"/>
        </a:p>
      </dgm:t>
    </dgm:pt>
    <dgm:pt modelId="{E0E81266-3ED6-4368-99D3-7675B7073DE6}">
      <dgm:prSet/>
      <dgm:spPr/>
      <dgm:t>
        <a:bodyPr/>
        <a:lstStyle/>
        <a:p>
          <a:r>
            <a:rPr lang="en-US" dirty="0" smtClean="0"/>
            <a:t>Intermediaries are important and offer value</a:t>
          </a:r>
        </a:p>
      </dgm:t>
    </dgm:pt>
    <dgm:pt modelId="{ADDC0444-22A9-4136-8D04-40AA6635E851}" type="parTrans" cxnId="{01A4225E-32F1-415D-9257-F5B8CF153646}">
      <dgm:prSet/>
      <dgm:spPr/>
      <dgm:t>
        <a:bodyPr/>
        <a:lstStyle/>
        <a:p>
          <a:endParaRPr lang="en-US"/>
        </a:p>
      </dgm:t>
    </dgm:pt>
    <dgm:pt modelId="{B984EA02-BF28-497C-96A1-079EE43CFAFC}" type="sibTrans" cxnId="{01A4225E-32F1-415D-9257-F5B8CF153646}">
      <dgm:prSet/>
      <dgm:spPr/>
      <dgm:t>
        <a:bodyPr/>
        <a:lstStyle/>
        <a:p>
          <a:endParaRPr lang="en-US"/>
        </a:p>
      </dgm:t>
    </dgm:pt>
    <dgm:pt modelId="{43C017B5-46CD-4006-BF9D-47D65609A849}">
      <dgm:prSet/>
      <dgm:spPr/>
      <dgm:t>
        <a:bodyPr/>
        <a:lstStyle/>
        <a:p>
          <a:r>
            <a:rPr lang="en-US" dirty="0" smtClean="0"/>
            <a:t>Advertising informs buyers of availability and merits of a brand</a:t>
          </a:r>
        </a:p>
      </dgm:t>
    </dgm:pt>
    <dgm:pt modelId="{09561F15-33B0-43FF-892E-259FB470207B}" type="parTrans" cxnId="{D8587972-0C8F-486A-BE6B-B27A1384493C}">
      <dgm:prSet/>
      <dgm:spPr/>
      <dgm:t>
        <a:bodyPr/>
        <a:lstStyle/>
        <a:p>
          <a:endParaRPr lang="en-US"/>
        </a:p>
      </dgm:t>
    </dgm:pt>
    <dgm:pt modelId="{212E7224-FCB8-4EAC-9345-BF73FD68D5FB}" type="sibTrans" cxnId="{D8587972-0C8F-486A-BE6B-B27A1384493C}">
      <dgm:prSet/>
      <dgm:spPr/>
      <dgm:t>
        <a:bodyPr/>
        <a:lstStyle/>
        <a:p>
          <a:endParaRPr lang="en-US"/>
        </a:p>
      </dgm:t>
    </dgm:pt>
    <dgm:pt modelId="{EECEDC84-1443-498A-B794-4E57645A441D}">
      <dgm:prSet/>
      <dgm:spPr/>
      <dgm:t>
        <a:bodyPr/>
        <a:lstStyle/>
        <a:p>
          <a:r>
            <a:rPr lang="en-US" dirty="0" smtClean="0"/>
            <a:t>Consumer’s don’t understand the cost of doing business</a:t>
          </a:r>
        </a:p>
      </dgm:t>
    </dgm:pt>
    <dgm:pt modelId="{36B32332-C664-400C-BAD5-8C64138780FB}" type="parTrans" cxnId="{59FE60D7-B321-4FB7-A29B-151D3CF86EB7}">
      <dgm:prSet/>
      <dgm:spPr/>
      <dgm:t>
        <a:bodyPr/>
        <a:lstStyle/>
        <a:p>
          <a:endParaRPr lang="en-US"/>
        </a:p>
      </dgm:t>
    </dgm:pt>
    <dgm:pt modelId="{761DD1E4-E5FD-4887-ABC6-143A251D3247}" type="sibTrans" cxnId="{59FE60D7-B321-4FB7-A29B-151D3CF86EB7}">
      <dgm:prSet/>
      <dgm:spPr/>
      <dgm:t>
        <a:bodyPr/>
        <a:lstStyle/>
        <a:p>
          <a:endParaRPr lang="en-US"/>
        </a:p>
      </dgm:t>
    </dgm:pt>
    <dgm:pt modelId="{9CFE771E-A2E6-414D-9328-0F7BDD36674F}" type="pres">
      <dgm:prSet presAssocID="{F856CD6D-8E2D-4156-8644-35F8CE1FA111}" presName="Name0" presStyleCnt="0">
        <dgm:presLayoutVars>
          <dgm:dir/>
          <dgm:animLvl val="lvl"/>
          <dgm:resizeHandles val="exact"/>
        </dgm:presLayoutVars>
      </dgm:prSet>
      <dgm:spPr/>
      <dgm:t>
        <a:bodyPr/>
        <a:lstStyle/>
        <a:p>
          <a:endParaRPr lang="en-US"/>
        </a:p>
      </dgm:t>
    </dgm:pt>
    <dgm:pt modelId="{FCA0D976-3055-434F-BE77-1C60326B4085}" type="pres">
      <dgm:prSet presAssocID="{E6E65019-AF41-4171-8BA1-9501E1AF4181}" presName="composite" presStyleCnt="0"/>
      <dgm:spPr/>
    </dgm:pt>
    <dgm:pt modelId="{4AAB8D5D-710D-4026-B6F5-3C803806E495}" type="pres">
      <dgm:prSet presAssocID="{E6E65019-AF41-4171-8BA1-9501E1AF4181}" presName="parTx" presStyleLbl="alignNode1" presStyleIdx="0" presStyleCnt="2">
        <dgm:presLayoutVars>
          <dgm:chMax val="0"/>
          <dgm:chPref val="0"/>
          <dgm:bulletEnabled val="1"/>
        </dgm:presLayoutVars>
      </dgm:prSet>
      <dgm:spPr/>
      <dgm:t>
        <a:bodyPr/>
        <a:lstStyle/>
        <a:p>
          <a:endParaRPr lang="en-US"/>
        </a:p>
      </dgm:t>
    </dgm:pt>
    <dgm:pt modelId="{B0C3F4BF-8B76-4350-81B4-2891F0408BA5}" type="pres">
      <dgm:prSet presAssocID="{E6E65019-AF41-4171-8BA1-9501E1AF4181}" presName="desTx" presStyleLbl="alignAccFollowNode1" presStyleIdx="0" presStyleCnt="2">
        <dgm:presLayoutVars>
          <dgm:bulletEnabled val="1"/>
        </dgm:presLayoutVars>
      </dgm:prSet>
      <dgm:spPr/>
      <dgm:t>
        <a:bodyPr/>
        <a:lstStyle/>
        <a:p>
          <a:endParaRPr lang="en-US"/>
        </a:p>
      </dgm:t>
    </dgm:pt>
    <dgm:pt modelId="{B01BE904-896F-420C-BDAE-A5A0B66E005C}" type="pres">
      <dgm:prSet presAssocID="{8F411039-8BE4-455D-B531-85B5DD79451D}" presName="space" presStyleCnt="0"/>
      <dgm:spPr/>
    </dgm:pt>
    <dgm:pt modelId="{AB8B6FA5-2AE1-44C5-8E12-903B5BDB94FD}" type="pres">
      <dgm:prSet presAssocID="{C2FC12CB-8228-4FA4-A452-B1823D02A5D2}" presName="composite" presStyleCnt="0"/>
      <dgm:spPr/>
    </dgm:pt>
    <dgm:pt modelId="{422F7559-DFB9-40FD-8C55-5B953D0077EA}" type="pres">
      <dgm:prSet presAssocID="{C2FC12CB-8228-4FA4-A452-B1823D02A5D2}" presName="parTx" presStyleLbl="alignNode1" presStyleIdx="1" presStyleCnt="2">
        <dgm:presLayoutVars>
          <dgm:chMax val="0"/>
          <dgm:chPref val="0"/>
          <dgm:bulletEnabled val="1"/>
        </dgm:presLayoutVars>
      </dgm:prSet>
      <dgm:spPr/>
      <dgm:t>
        <a:bodyPr/>
        <a:lstStyle/>
        <a:p>
          <a:endParaRPr lang="en-US"/>
        </a:p>
      </dgm:t>
    </dgm:pt>
    <dgm:pt modelId="{22C71151-15C6-492D-9628-70DDC87E2A69}" type="pres">
      <dgm:prSet presAssocID="{C2FC12CB-8228-4FA4-A452-B1823D02A5D2}" presName="desTx" presStyleLbl="alignAccFollowNode1" presStyleIdx="1" presStyleCnt="2">
        <dgm:presLayoutVars>
          <dgm:bulletEnabled val="1"/>
        </dgm:presLayoutVars>
      </dgm:prSet>
      <dgm:spPr/>
      <dgm:t>
        <a:bodyPr/>
        <a:lstStyle/>
        <a:p>
          <a:endParaRPr lang="en-US"/>
        </a:p>
      </dgm:t>
    </dgm:pt>
  </dgm:ptLst>
  <dgm:cxnLst>
    <dgm:cxn modelId="{46CB391B-05E4-409F-90D0-62B2464A3B32}" type="presOf" srcId="{98A5FD22-4574-46D8-8ADB-2C012E1FD99A}" destId="{B0C3F4BF-8B76-4350-81B4-2891F0408BA5}" srcOrd="0" destOrd="2" presId="urn:microsoft.com/office/officeart/2005/8/layout/hList1"/>
    <dgm:cxn modelId="{68021BCD-815A-4506-A421-24CC7FA041DB}" srcId="{57CBFC9E-63AE-43AA-92AB-97BB34B06764}" destId="{C9DCDD48-7021-4CC4-9699-F5F1E4D00F4C}" srcOrd="0" destOrd="0" parTransId="{63F5DB46-D178-44FD-A4D2-736D7349E455}" sibTransId="{84CCA297-C4EB-4253-82E2-C1A7DBA6F23C}"/>
    <dgm:cxn modelId="{D8587972-0C8F-486A-BE6B-B27A1384493C}" srcId="{C2FC12CB-8228-4FA4-A452-B1823D02A5D2}" destId="{43C017B5-46CD-4006-BF9D-47D65609A849}" srcOrd="1" destOrd="0" parTransId="{09561F15-33B0-43FF-892E-259FB470207B}" sibTransId="{212E7224-FCB8-4EAC-9345-BF73FD68D5FB}"/>
    <dgm:cxn modelId="{F97BDF1D-ADAE-4573-8B63-FC42A6F64058}" srcId="{57CBFC9E-63AE-43AA-92AB-97BB34B06764}" destId="{98A5FD22-4574-46D8-8ADB-2C012E1FD99A}" srcOrd="1" destOrd="0" parTransId="{10EB6F7A-D439-4829-BF35-4F03BFC89B20}" sibTransId="{2F48C1DA-8872-460B-82E4-A00427B4A1F0}"/>
    <dgm:cxn modelId="{E211D56E-01F0-46D3-B654-33B69B436127}" type="presOf" srcId="{F856CD6D-8E2D-4156-8644-35F8CE1FA111}" destId="{9CFE771E-A2E6-414D-9328-0F7BDD36674F}" srcOrd="0" destOrd="0" presId="urn:microsoft.com/office/officeart/2005/8/layout/hList1"/>
    <dgm:cxn modelId="{370D35B1-B6E7-4081-AB8F-BA0304878F5E}" type="presOf" srcId="{4AB025B9-6621-496E-8EEE-BEA8FF30C095}" destId="{B0C3F4BF-8B76-4350-81B4-2891F0408BA5}" srcOrd="0" destOrd="3" presId="urn:microsoft.com/office/officeart/2005/8/layout/hList1"/>
    <dgm:cxn modelId="{A68C3587-2794-4C9B-9BE5-F5C95EC58776}" srcId="{E6E65019-AF41-4171-8BA1-9501E1AF4181}" destId="{57CBFC9E-63AE-43AA-92AB-97BB34B06764}" srcOrd="0" destOrd="0" parTransId="{1650ECA6-3090-41DE-A58D-74CA4E5316EC}" sibTransId="{74BB521F-A849-44D4-958F-AEFF1E901F2F}"/>
    <dgm:cxn modelId="{8521E46B-C812-451D-A682-269DD3E04CEC}" type="presOf" srcId="{C9DCDD48-7021-4CC4-9699-F5F1E4D00F4C}" destId="{B0C3F4BF-8B76-4350-81B4-2891F0408BA5}" srcOrd="0" destOrd="1" presId="urn:microsoft.com/office/officeart/2005/8/layout/hList1"/>
    <dgm:cxn modelId="{FE85F419-E387-4FF8-A49A-35BFE8D2753B}" type="presOf" srcId="{EECEDC84-1443-498A-B794-4E57645A441D}" destId="{22C71151-15C6-492D-9628-70DDC87E2A69}" srcOrd="0" destOrd="2" presId="urn:microsoft.com/office/officeart/2005/8/layout/hList1"/>
    <dgm:cxn modelId="{8B915887-E34A-4AA3-93F2-9D7C6CBE0D55}" srcId="{F856CD6D-8E2D-4156-8644-35F8CE1FA111}" destId="{C2FC12CB-8228-4FA4-A452-B1823D02A5D2}" srcOrd="1" destOrd="0" parTransId="{B42E326B-CA22-4DAE-B8A2-4F7D199EB422}" sibTransId="{61B36649-AF30-43F2-8A67-11D34FFA94AE}"/>
    <dgm:cxn modelId="{80C58D23-4F86-4F7B-936E-0035124F8B6B}" type="presOf" srcId="{57CBFC9E-63AE-43AA-92AB-97BB34B06764}" destId="{B0C3F4BF-8B76-4350-81B4-2891F0408BA5}" srcOrd="0" destOrd="0" presId="urn:microsoft.com/office/officeart/2005/8/layout/hList1"/>
    <dgm:cxn modelId="{DE1828EF-02C5-411A-A5BA-9D9741980621}" type="presOf" srcId="{E6E65019-AF41-4171-8BA1-9501E1AF4181}" destId="{4AAB8D5D-710D-4026-B6F5-3C803806E495}" srcOrd="0" destOrd="0" presId="urn:microsoft.com/office/officeart/2005/8/layout/hList1"/>
    <dgm:cxn modelId="{FE90AF47-EBF0-4760-9212-1A433995F195}" type="presOf" srcId="{E0E81266-3ED6-4368-99D3-7675B7073DE6}" destId="{22C71151-15C6-492D-9628-70DDC87E2A69}" srcOrd="0" destOrd="0" presId="urn:microsoft.com/office/officeart/2005/8/layout/hList1"/>
    <dgm:cxn modelId="{69F66508-C193-4EB4-B934-B4256CEB7397}" type="presOf" srcId="{C2FC12CB-8228-4FA4-A452-B1823D02A5D2}" destId="{422F7559-DFB9-40FD-8C55-5B953D0077EA}" srcOrd="0" destOrd="0" presId="urn:microsoft.com/office/officeart/2005/8/layout/hList1"/>
    <dgm:cxn modelId="{498A3C04-F05F-47E2-B91C-8900663D21F7}" type="presOf" srcId="{43C017B5-46CD-4006-BF9D-47D65609A849}" destId="{22C71151-15C6-492D-9628-70DDC87E2A69}" srcOrd="0" destOrd="1" presId="urn:microsoft.com/office/officeart/2005/8/layout/hList1"/>
    <dgm:cxn modelId="{59FE60D7-B321-4FB7-A29B-151D3CF86EB7}" srcId="{C2FC12CB-8228-4FA4-A452-B1823D02A5D2}" destId="{EECEDC84-1443-498A-B794-4E57645A441D}" srcOrd="2" destOrd="0" parTransId="{36B32332-C664-400C-BAD5-8C64138780FB}" sibTransId="{761DD1E4-E5FD-4887-ABC6-143A251D3247}"/>
    <dgm:cxn modelId="{D1F76989-7C13-454B-B929-7C8C712D6E43}" srcId="{F856CD6D-8E2D-4156-8644-35F8CE1FA111}" destId="{E6E65019-AF41-4171-8BA1-9501E1AF4181}" srcOrd="0" destOrd="0" parTransId="{85C58207-2211-4017-B97B-49BE281ED982}" sibTransId="{8F411039-8BE4-455D-B531-85B5DD79451D}"/>
    <dgm:cxn modelId="{DAF5B12F-9259-4BCC-A5FD-5D5EF07D1E15}" srcId="{57CBFC9E-63AE-43AA-92AB-97BB34B06764}" destId="{4AB025B9-6621-496E-8EEE-BEA8FF30C095}" srcOrd="2" destOrd="0" parTransId="{CF2E3E9E-F541-4040-BFC9-48D7C72579D4}" sibTransId="{261BDF01-0D91-4123-AA0A-180BB4984F49}"/>
    <dgm:cxn modelId="{01A4225E-32F1-415D-9257-F5B8CF153646}" srcId="{C2FC12CB-8228-4FA4-A452-B1823D02A5D2}" destId="{E0E81266-3ED6-4368-99D3-7675B7073DE6}" srcOrd="0" destOrd="0" parTransId="{ADDC0444-22A9-4136-8D04-40AA6635E851}" sibTransId="{B984EA02-BF28-497C-96A1-079EE43CFAFC}"/>
    <dgm:cxn modelId="{643EA4B4-C360-4C6C-B416-B6060460F2D7}" type="presParOf" srcId="{9CFE771E-A2E6-414D-9328-0F7BDD36674F}" destId="{FCA0D976-3055-434F-BE77-1C60326B4085}" srcOrd="0" destOrd="0" presId="urn:microsoft.com/office/officeart/2005/8/layout/hList1"/>
    <dgm:cxn modelId="{967C3851-333A-4605-B614-FE693123B6D2}" type="presParOf" srcId="{FCA0D976-3055-434F-BE77-1C60326B4085}" destId="{4AAB8D5D-710D-4026-B6F5-3C803806E495}" srcOrd="0" destOrd="0" presId="urn:microsoft.com/office/officeart/2005/8/layout/hList1"/>
    <dgm:cxn modelId="{D790C6F5-2FE3-4314-B916-45CAB85B0E12}" type="presParOf" srcId="{FCA0D976-3055-434F-BE77-1C60326B4085}" destId="{B0C3F4BF-8B76-4350-81B4-2891F0408BA5}" srcOrd="1" destOrd="0" presId="urn:microsoft.com/office/officeart/2005/8/layout/hList1"/>
    <dgm:cxn modelId="{E26900BF-72B5-4684-BDFE-6B49299D013A}" type="presParOf" srcId="{9CFE771E-A2E6-414D-9328-0F7BDD36674F}" destId="{B01BE904-896F-420C-BDAE-A5A0B66E005C}" srcOrd="1" destOrd="0" presId="urn:microsoft.com/office/officeart/2005/8/layout/hList1"/>
    <dgm:cxn modelId="{46EC54DB-8ADE-4477-AABA-0468A4BCB9A7}" type="presParOf" srcId="{9CFE771E-A2E6-414D-9328-0F7BDD36674F}" destId="{AB8B6FA5-2AE1-44C5-8E12-903B5BDB94FD}" srcOrd="2" destOrd="0" presId="urn:microsoft.com/office/officeart/2005/8/layout/hList1"/>
    <dgm:cxn modelId="{BEB77C39-8978-4100-B6D4-17F893EBFDC1}" type="presParOf" srcId="{AB8B6FA5-2AE1-44C5-8E12-903B5BDB94FD}" destId="{422F7559-DFB9-40FD-8C55-5B953D0077EA}" srcOrd="0" destOrd="0" presId="urn:microsoft.com/office/officeart/2005/8/layout/hList1"/>
    <dgm:cxn modelId="{CD9F1796-C9C4-4A64-9B41-32FA0B861C1E}" type="presParOf" srcId="{AB8B6FA5-2AE1-44C5-8E12-903B5BDB94FD}" destId="{22C71151-15C6-492D-9628-70DDC87E2A69}"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B7FCE6-FFA7-455E-85BA-C3EC8D1ECF2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65867FE4-B301-4D33-A541-0EF3612A846B}">
      <dgm:prSet/>
      <dgm:spPr/>
      <dgm:t>
        <a:bodyPr/>
        <a:lstStyle/>
        <a:p>
          <a:pPr rtl="0"/>
          <a:r>
            <a:rPr lang="en-US" b="0" dirty="0" smtClean="0"/>
            <a:t>Complaint: </a:t>
          </a:r>
          <a:endParaRPr lang="en-US" b="0" dirty="0"/>
        </a:p>
      </dgm:t>
    </dgm:pt>
    <dgm:pt modelId="{E3E37C99-3510-4ED9-B12D-9E1E287E113C}" type="parTrans" cxnId="{4C46F988-332C-412C-8644-99C36F9F0C3B}">
      <dgm:prSet/>
      <dgm:spPr/>
      <dgm:t>
        <a:bodyPr/>
        <a:lstStyle/>
        <a:p>
          <a:endParaRPr lang="en-US" b="0"/>
        </a:p>
      </dgm:t>
    </dgm:pt>
    <dgm:pt modelId="{706B5B2D-68B2-4E40-AAB3-028B4DB4DF28}" type="sibTrans" cxnId="{4C46F988-332C-412C-8644-99C36F9F0C3B}">
      <dgm:prSet/>
      <dgm:spPr/>
      <dgm:t>
        <a:bodyPr/>
        <a:lstStyle/>
        <a:p>
          <a:endParaRPr lang="en-US" b="0"/>
        </a:p>
      </dgm:t>
    </dgm:pt>
    <dgm:pt modelId="{A5C586B6-76FE-4803-8654-B48E120599B1}">
      <dgm:prSet/>
      <dgm:spPr/>
      <dgm:t>
        <a:bodyPr/>
        <a:lstStyle/>
        <a:p>
          <a:pPr rtl="0"/>
          <a:r>
            <a:rPr lang="en-US" b="0" dirty="0" smtClean="0"/>
            <a:t>Salespeople use high-pressure selling that persuade people to buy goods they had no intention of buying.</a:t>
          </a:r>
          <a:endParaRPr lang="en-US" b="0" dirty="0"/>
        </a:p>
      </dgm:t>
    </dgm:pt>
    <dgm:pt modelId="{A109DD0F-84A3-409C-9C46-A20471B5D67D}" type="parTrans" cxnId="{F91A10C3-0D00-4A4E-863D-85B158A8B021}">
      <dgm:prSet/>
      <dgm:spPr/>
      <dgm:t>
        <a:bodyPr/>
        <a:lstStyle/>
        <a:p>
          <a:endParaRPr lang="en-US" b="0"/>
        </a:p>
      </dgm:t>
    </dgm:pt>
    <dgm:pt modelId="{5CDD6208-79A5-4C13-A45E-F0AFF2F77A91}" type="sibTrans" cxnId="{F91A10C3-0D00-4A4E-863D-85B158A8B021}">
      <dgm:prSet/>
      <dgm:spPr/>
      <dgm:t>
        <a:bodyPr/>
        <a:lstStyle/>
        <a:p>
          <a:endParaRPr lang="en-US" b="0"/>
        </a:p>
      </dgm:t>
    </dgm:pt>
    <dgm:pt modelId="{0E9B5064-6A20-4189-9DEA-50047D7C1D19}">
      <dgm:prSet/>
      <dgm:spPr/>
      <dgm:t>
        <a:bodyPr/>
        <a:lstStyle/>
        <a:p>
          <a:pPr rtl="0"/>
          <a:r>
            <a:rPr lang="en-US" b="0" dirty="0" smtClean="0"/>
            <a:t>Response:</a:t>
          </a:r>
          <a:endParaRPr lang="en-US" b="0" dirty="0"/>
        </a:p>
      </dgm:t>
    </dgm:pt>
    <dgm:pt modelId="{73088AE1-952D-4D44-9AA6-6CEE6A5AFF18}" type="parTrans" cxnId="{AE0A3576-A450-4923-B7D6-90447363AC88}">
      <dgm:prSet/>
      <dgm:spPr/>
      <dgm:t>
        <a:bodyPr/>
        <a:lstStyle/>
        <a:p>
          <a:endParaRPr lang="en-US" b="0"/>
        </a:p>
      </dgm:t>
    </dgm:pt>
    <dgm:pt modelId="{EF3A5914-F489-4DD7-8829-6B16A67EC989}" type="sibTrans" cxnId="{AE0A3576-A450-4923-B7D6-90447363AC88}">
      <dgm:prSet/>
      <dgm:spPr/>
      <dgm:t>
        <a:bodyPr/>
        <a:lstStyle/>
        <a:p>
          <a:endParaRPr lang="en-US" b="0"/>
        </a:p>
      </dgm:t>
    </dgm:pt>
    <dgm:pt modelId="{9C69C9EB-7469-4537-B4B7-BB36D886E1ED}">
      <dgm:prSet/>
      <dgm:spPr/>
      <dgm:t>
        <a:bodyPr/>
        <a:lstStyle/>
        <a:p>
          <a:r>
            <a:rPr lang="en-US" b="0" dirty="0" smtClean="0"/>
            <a:t>Most selling involves building long-term relationships and valued customers. High-pressure or deceptive selling can damage these relationships.</a:t>
          </a:r>
          <a:endParaRPr lang="en-US" b="0" dirty="0"/>
        </a:p>
      </dgm:t>
    </dgm:pt>
    <dgm:pt modelId="{74802CD5-5448-43D0-8452-D89B42364E31}" type="parTrans" cxnId="{E84C25D9-A9FC-4A95-AFD3-B7042E05EAAC}">
      <dgm:prSet/>
      <dgm:spPr/>
      <dgm:t>
        <a:bodyPr/>
        <a:lstStyle/>
        <a:p>
          <a:endParaRPr lang="en-US" b="0"/>
        </a:p>
      </dgm:t>
    </dgm:pt>
    <dgm:pt modelId="{421A7EC1-BF11-428D-B5CE-21091EB05B5A}" type="sibTrans" cxnId="{E84C25D9-A9FC-4A95-AFD3-B7042E05EAAC}">
      <dgm:prSet/>
      <dgm:spPr/>
      <dgm:t>
        <a:bodyPr/>
        <a:lstStyle/>
        <a:p>
          <a:endParaRPr lang="en-US" b="0"/>
        </a:p>
      </dgm:t>
    </dgm:pt>
    <dgm:pt modelId="{60ECB4B9-FFF9-417E-88D2-E28B3896A272}" type="pres">
      <dgm:prSet presAssocID="{90B7FCE6-FFA7-455E-85BA-C3EC8D1ECF27}" presName="Name0" presStyleCnt="0">
        <dgm:presLayoutVars>
          <dgm:dir/>
          <dgm:animLvl val="lvl"/>
          <dgm:resizeHandles val="exact"/>
        </dgm:presLayoutVars>
      </dgm:prSet>
      <dgm:spPr/>
      <dgm:t>
        <a:bodyPr/>
        <a:lstStyle/>
        <a:p>
          <a:endParaRPr lang="en-US"/>
        </a:p>
      </dgm:t>
    </dgm:pt>
    <dgm:pt modelId="{2FD8E1A1-21EE-4DE7-8452-97965497D310}" type="pres">
      <dgm:prSet presAssocID="{65867FE4-B301-4D33-A541-0EF3612A846B}" presName="composite" presStyleCnt="0"/>
      <dgm:spPr/>
    </dgm:pt>
    <dgm:pt modelId="{DA9FF0DC-0367-4C08-BBC0-1632FF6C32E1}" type="pres">
      <dgm:prSet presAssocID="{65867FE4-B301-4D33-A541-0EF3612A846B}" presName="parTx" presStyleLbl="alignNode1" presStyleIdx="0" presStyleCnt="2">
        <dgm:presLayoutVars>
          <dgm:chMax val="0"/>
          <dgm:chPref val="0"/>
          <dgm:bulletEnabled val="1"/>
        </dgm:presLayoutVars>
      </dgm:prSet>
      <dgm:spPr/>
      <dgm:t>
        <a:bodyPr/>
        <a:lstStyle/>
        <a:p>
          <a:endParaRPr lang="en-US"/>
        </a:p>
      </dgm:t>
    </dgm:pt>
    <dgm:pt modelId="{EF7D70EB-CB8B-4C8D-9011-F844667EDEB5}" type="pres">
      <dgm:prSet presAssocID="{65867FE4-B301-4D33-A541-0EF3612A846B}" presName="desTx" presStyleLbl="alignAccFollowNode1" presStyleIdx="0" presStyleCnt="2">
        <dgm:presLayoutVars>
          <dgm:bulletEnabled val="1"/>
        </dgm:presLayoutVars>
      </dgm:prSet>
      <dgm:spPr/>
      <dgm:t>
        <a:bodyPr/>
        <a:lstStyle/>
        <a:p>
          <a:endParaRPr lang="en-US"/>
        </a:p>
      </dgm:t>
    </dgm:pt>
    <dgm:pt modelId="{300EAF0C-6F5B-4C59-BB99-FC69A2A763F5}" type="pres">
      <dgm:prSet presAssocID="{706B5B2D-68B2-4E40-AAB3-028B4DB4DF28}" presName="space" presStyleCnt="0"/>
      <dgm:spPr/>
    </dgm:pt>
    <dgm:pt modelId="{5A83F648-D917-4FB4-B7E8-5D4B51E63CDD}" type="pres">
      <dgm:prSet presAssocID="{0E9B5064-6A20-4189-9DEA-50047D7C1D19}" presName="composite" presStyleCnt="0"/>
      <dgm:spPr/>
    </dgm:pt>
    <dgm:pt modelId="{6EE73811-F078-48AF-B959-EE01C4D85642}" type="pres">
      <dgm:prSet presAssocID="{0E9B5064-6A20-4189-9DEA-50047D7C1D19}" presName="parTx" presStyleLbl="alignNode1" presStyleIdx="1" presStyleCnt="2">
        <dgm:presLayoutVars>
          <dgm:chMax val="0"/>
          <dgm:chPref val="0"/>
          <dgm:bulletEnabled val="1"/>
        </dgm:presLayoutVars>
      </dgm:prSet>
      <dgm:spPr/>
      <dgm:t>
        <a:bodyPr/>
        <a:lstStyle/>
        <a:p>
          <a:endParaRPr lang="en-US"/>
        </a:p>
      </dgm:t>
    </dgm:pt>
    <dgm:pt modelId="{82671D2D-3841-404E-9D5B-D12892A9D8DE}" type="pres">
      <dgm:prSet presAssocID="{0E9B5064-6A20-4189-9DEA-50047D7C1D19}" presName="desTx" presStyleLbl="alignAccFollowNode1" presStyleIdx="1" presStyleCnt="2">
        <dgm:presLayoutVars>
          <dgm:bulletEnabled val="1"/>
        </dgm:presLayoutVars>
      </dgm:prSet>
      <dgm:spPr/>
      <dgm:t>
        <a:bodyPr/>
        <a:lstStyle/>
        <a:p>
          <a:endParaRPr lang="en-US"/>
        </a:p>
      </dgm:t>
    </dgm:pt>
  </dgm:ptLst>
  <dgm:cxnLst>
    <dgm:cxn modelId="{4C46F988-332C-412C-8644-99C36F9F0C3B}" srcId="{90B7FCE6-FFA7-455E-85BA-C3EC8D1ECF27}" destId="{65867FE4-B301-4D33-A541-0EF3612A846B}" srcOrd="0" destOrd="0" parTransId="{E3E37C99-3510-4ED9-B12D-9E1E287E113C}" sibTransId="{706B5B2D-68B2-4E40-AAB3-028B4DB4DF28}"/>
    <dgm:cxn modelId="{F91A10C3-0D00-4A4E-863D-85B158A8B021}" srcId="{65867FE4-B301-4D33-A541-0EF3612A846B}" destId="{A5C586B6-76FE-4803-8654-B48E120599B1}" srcOrd="0" destOrd="0" parTransId="{A109DD0F-84A3-409C-9C46-A20471B5D67D}" sibTransId="{5CDD6208-79A5-4C13-A45E-F0AFF2F77A91}"/>
    <dgm:cxn modelId="{D7CA100D-7DB8-4AD4-A4C1-BC20EC05B145}" type="presOf" srcId="{9C69C9EB-7469-4537-B4B7-BB36D886E1ED}" destId="{82671D2D-3841-404E-9D5B-D12892A9D8DE}" srcOrd="0" destOrd="0" presId="urn:microsoft.com/office/officeart/2005/8/layout/hList1"/>
    <dgm:cxn modelId="{3660CEC0-ABD8-4F52-9E98-5AE6B61A7A98}" type="presOf" srcId="{0E9B5064-6A20-4189-9DEA-50047D7C1D19}" destId="{6EE73811-F078-48AF-B959-EE01C4D85642}" srcOrd="0" destOrd="0" presId="urn:microsoft.com/office/officeart/2005/8/layout/hList1"/>
    <dgm:cxn modelId="{AE0A3576-A450-4923-B7D6-90447363AC88}" srcId="{90B7FCE6-FFA7-455E-85BA-C3EC8D1ECF27}" destId="{0E9B5064-6A20-4189-9DEA-50047D7C1D19}" srcOrd="1" destOrd="0" parTransId="{73088AE1-952D-4D44-9AA6-6CEE6A5AFF18}" sibTransId="{EF3A5914-F489-4DD7-8829-6B16A67EC989}"/>
    <dgm:cxn modelId="{05FDAA60-A17B-4D65-A768-26A26B684DB3}" type="presOf" srcId="{A5C586B6-76FE-4803-8654-B48E120599B1}" destId="{EF7D70EB-CB8B-4C8D-9011-F844667EDEB5}" srcOrd="0" destOrd="0" presId="urn:microsoft.com/office/officeart/2005/8/layout/hList1"/>
    <dgm:cxn modelId="{F337BB8C-1E03-4D7E-9A97-F8ECEE0F85D6}" type="presOf" srcId="{65867FE4-B301-4D33-A541-0EF3612A846B}" destId="{DA9FF0DC-0367-4C08-BBC0-1632FF6C32E1}" srcOrd="0" destOrd="0" presId="urn:microsoft.com/office/officeart/2005/8/layout/hList1"/>
    <dgm:cxn modelId="{E84C25D9-A9FC-4A95-AFD3-B7042E05EAAC}" srcId="{0E9B5064-6A20-4189-9DEA-50047D7C1D19}" destId="{9C69C9EB-7469-4537-B4B7-BB36D886E1ED}" srcOrd="0" destOrd="0" parTransId="{74802CD5-5448-43D0-8452-D89B42364E31}" sibTransId="{421A7EC1-BF11-428D-B5CE-21091EB05B5A}"/>
    <dgm:cxn modelId="{6CF467EB-4FBE-43FA-823C-4264EA5BF21D}" type="presOf" srcId="{90B7FCE6-FFA7-455E-85BA-C3EC8D1ECF27}" destId="{60ECB4B9-FFF9-417E-88D2-E28B3896A272}" srcOrd="0" destOrd="0" presId="urn:microsoft.com/office/officeart/2005/8/layout/hList1"/>
    <dgm:cxn modelId="{C7AB9EF6-0716-4284-9EEA-349286A8F8E4}" type="presParOf" srcId="{60ECB4B9-FFF9-417E-88D2-E28B3896A272}" destId="{2FD8E1A1-21EE-4DE7-8452-97965497D310}" srcOrd="0" destOrd="0" presId="urn:microsoft.com/office/officeart/2005/8/layout/hList1"/>
    <dgm:cxn modelId="{B9496356-F593-41F2-9713-921F05E762DB}" type="presParOf" srcId="{2FD8E1A1-21EE-4DE7-8452-97965497D310}" destId="{DA9FF0DC-0367-4C08-BBC0-1632FF6C32E1}" srcOrd="0" destOrd="0" presId="urn:microsoft.com/office/officeart/2005/8/layout/hList1"/>
    <dgm:cxn modelId="{6CABC381-0A40-4CEC-9152-4A54A3195F94}" type="presParOf" srcId="{2FD8E1A1-21EE-4DE7-8452-97965497D310}" destId="{EF7D70EB-CB8B-4C8D-9011-F844667EDEB5}" srcOrd="1" destOrd="0" presId="urn:microsoft.com/office/officeart/2005/8/layout/hList1"/>
    <dgm:cxn modelId="{30103B7E-E3D8-4380-93A1-D1332E3178DC}" type="presParOf" srcId="{60ECB4B9-FFF9-417E-88D2-E28B3896A272}" destId="{300EAF0C-6F5B-4C59-BB99-FC69A2A763F5}" srcOrd="1" destOrd="0" presId="urn:microsoft.com/office/officeart/2005/8/layout/hList1"/>
    <dgm:cxn modelId="{C413C842-6BB6-4C22-BDC0-84B831402820}" type="presParOf" srcId="{60ECB4B9-FFF9-417E-88D2-E28B3896A272}" destId="{5A83F648-D917-4FB4-B7E8-5D4B51E63CDD}" srcOrd="2" destOrd="0" presId="urn:microsoft.com/office/officeart/2005/8/layout/hList1"/>
    <dgm:cxn modelId="{61A5D543-EAC9-4A6F-BDDE-3290883F9CA0}" type="presParOf" srcId="{5A83F648-D917-4FB4-B7E8-5D4B51E63CDD}" destId="{6EE73811-F078-48AF-B959-EE01C4D85642}" srcOrd="0" destOrd="0" presId="urn:microsoft.com/office/officeart/2005/8/layout/hList1"/>
    <dgm:cxn modelId="{568C31B1-4029-4151-A8AC-5EE56B1693FA}" type="presParOf" srcId="{5A83F648-D917-4FB4-B7E8-5D4B51E63CDD}" destId="{82671D2D-3841-404E-9D5B-D12892A9D8DE}"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1C5D5A-7175-4E07-B33C-BDE1D2368A0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941182-DA04-4FCA-88EC-C5F73A060A99}">
      <dgm:prSet/>
      <dgm:spPr/>
      <dgm:t>
        <a:bodyPr/>
        <a:lstStyle/>
        <a:p>
          <a:pPr rtl="0"/>
          <a:r>
            <a:rPr lang="en-US" b="0" dirty="0" smtClean="0"/>
            <a:t>Complaint: </a:t>
          </a:r>
          <a:endParaRPr lang="en-US" b="0" dirty="0"/>
        </a:p>
      </dgm:t>
    </dgm:pt>
    <dgm:pt modelId="{0A420F5E-7546-4A03-962B-3A17F0BADAED}" type="parTrans" cxnId="{E6337ED0-A607-43AA-9F84-12971BA911E0}">
      <dgm:prSet/>
      <dgm:spPr/>
      <dgm:t>
        <a:bodyPr/>
        <a:lstStyle/>
        <a:p>
          <a:endParaRPr lang="en-US" b="0"/>
        </a:p>
      </dgm:t>
    </dgm:pt>
    <dgm:pt modelId="{328483DF-A81C-434D-9142-B29760B5EE98}" type="sibTrans" cxnId="{E6337ED0-A607-43AA-9F84-12971BA911E0}">
      <dgm:prSet/>
      <dgm:spPr/>
      <dgm:t>
        <a:bodyPr/>
        <a:lstStyle/>
        <a:p>
          <a:endParaRPr lang="en-US" b="0"/>
        </a:p>
      </dgm:t>
    </dgm:pt>
    <dgm:pt modelId="{2827803E-559B-4ABB-82FA-BA392846F0E5}">
      <dgm:prSet/>
      <dgm:spPr/>
      <dgm:t>
        <a:bodyPr/>
        <a:lstStyle/>
        <a:p>
          <a:pPr rtl="0"/>
          <a:r>
            <a:rPr lang="en-US" b="0" dirty="0" smtClean="0"/>
            <a:t>Products have poor quality, provide little benefit, and can be harmful.</a:t>
          </a:r>
          <a:endParaRPr lang="en-US" b="0" dirty="0"/>
        </a:p>
      </dgm:t>
    </dgm:pt>
    <dgm:pt modelId="{70EBC6E8-711F-4328-922B-91DC6E34FF69}" type="parTrans" cxnId="{E4D02BC2-9885-443E-ADC3-9D2891714F6E}">
      <dgm:prSet/>
      <dgm:spPr/>
      <dgm:t>
        <a:bodyPr/>
        <a:lstStyle/>
        <a:p>
          <a:endParaRPr lang="en-US" b="0"/>
        </a:p>
      </dgm:t>
    </dgm:pt>
    <dgm:pt modelId="{7D4C8378-88E1-490F-B4D0-9E5BB4249892}" type="sibTrans" cxnId="{E4D02BC2-9885-443E-ADC3-9D2891714F6E}">
      <dgm:prSet/>
      <dgm:spPr/>
      <dgm:t>
        <a:bodyPr/>
        <a:lstStyle/>
        <a:p>
          <a:endParaRPr lang="en-US" b="0"/>
        </a:p>
      </dgm:t>
    </dgm:pt>
    <dgm:pt modelId="{8D0DB2B2-796C-4EBE-914C-71FC613CEB79}">
      <dgm:prSet/>
      <dgm:spPr/>
      <dgm:t>
        <a:bodyPr/>
        <a:lstStyle/>
        <a:p>
          <a:pPr rtl="0"/>
          <a:r>
            <a:rPr lang="en-US" b="0" dirty="0" smtClean="0"/>
            <a:t>Response: </a:t>
          </a:r>
          <a:endParaRPr lang="en-US" b="0" dirty="0"/>
        </a:p>
      </dgm:t>
    </dgm:pt>
    <dgm:pt modelId="{9559D71F-1BC2-438F-B806-08B60D58B3B2}" type="parTrans" cxnId="{863E8A6B-9E46-4AF0-A920-3010A572AD0E}">
      <dgm:prSet/>
      <dgm:spPr/>
      <dgm:t>
        <a:bodyPr/>
        <a:lstStyle/>
        <a:p>
          <a:endParaRPr lang="en-US" b="0"/>
        </a:p>
      </dgm:t>
    </dgm:pt>
    <dgm:pt modelId="{7BCD49FB-F54B-46C1-AE5C-9D698CCFF16C}" type="sibTrans" cxnId="{863E8A6B-9E46-4AF0-A920-3010A572AD0E}">
      <dgm:prSet/>
      <dgm:spPr/>
      <dgm:t>
        <a:bodyPr/>
        <a:lstStyle/>
        <a:p>
          <a:endParaRPr lang="en-US" b="0"/>
        </a:p>
      </dgm:t>
    </dgm:pt>
    <dgm:pt modelId="{035010A1-84FA-45D7-B241-E92F2F18241A}">
      <dgm:prSet/>
      <dgm:spPr/>
      <dgm:t>
        <a:bodyPr/>
        <a:lstStyle/>
        <a:p>
          <a:r>
            <a:rPr lang="en-US" b="0" dirty="0" smtClean="0"/>
            <a:t>Good marketers realize there is no value in marketing substandard (shoddy), harmful, or unsafe products.</a:t>
          </a:r>
        </a:p>
      </dgm:t>
    </dgm:pt>
    <dgm:pt modelId="{AA1940A3-4FFB-4F99-A1DB-90F57B7B6BF1}" type="parTrans" cxnId="{DDA57D40-280C-4DF8-9E36-5E03410B3CEE}">
      <dgm:prSet/>
      <dgm:spPr/>
      <dgm:t>
        <a:bodyPr/>
        <a:lstStyle/>
        <a:p>
          <a:endParaRPr lang="en-US" b="0"/>
        </a:p>
      </dgm:t>
    </dgm:pt>
    <dgm:pt modelId="{96185F91-D61C-4A68-828D-303B619F56A6}" type="sibTrans" cxnId="{DDA57D40-280C-4DF8-9E36-5E03410B3CEE}">
      <dgm:prSet/>
      <dgm:spPr/>
      <dgm:t>
        <a:bodyPr/>
        <a:lstStyle/>
        <a:p>
          <a:endParaRPr lang="en-US" b="0"/>
        </a:p>
      </dgm:t>
    </dgm:pt>
    <dgm:pt modelId="{CA04ABDE-4D63-4989-9CE1-EFCFE8FC39D9}" type="pres">
      <dgm:prSet presAssocID="{2C1C5D5A-7175-4E07-B33C-BDE1D2368A00}" presName="Name0" presStyleCnt="0">
        <dgm:presLayoutVars>
          <dgm:dir/>
          <dgm:animLvl val="lvl"/>
          <dgm:resizeHandles val="exact"/>
        </dgm:presLayoutVars>
      </dgm:prSet>
      <dgm:spPr/>
      <dgm:t>
        <a:bodyPr/>
        <a:lstStyle/>
        <a:p>
          <a:endParaRPr lang="en-US"/>
        </a:p>
      </dgm:t>
    </dgm:pt>
    <dgm:pt modelId="{36A6E96A-91AC-4FDF-957A-901841DE7E63}" type="pres">
      <dgm:prSet presAssocID="{C2941182-DA04-4FCA-88EC-C5F73A060A99}" presName="composite" presStyleCnt="0"/>
      <dgm:spPr/>
    </dgm:pt>
    <dgm:pt modelId="{0013B6FF-FED5-40B6-ABE9-1185FFBAF7BF}" type="pres">
      <dgm:prSet presAssocID="{C2941182-DA04-4FCA-88EC-C5F73A060A99}" presName="parTx" presStyleLbl="alignNode1" presStyleIdx="0" presStyleCnt="2">
        <dgm:presLayoutVars>
          <dgm:chMax val="0"/>
          <dgm:chPref val="0"/>
          <dgm:bulletEnabled val="1"/>
        </dgm:presLayoutVars>
      </dgm:prSet>
      <dgm:spPr/>
      <dgm:t>
        <a:bodyPr/>
        <a:lstStyle/>
        <a:p>
          <a:endParaRPr lang="en-US"/>
        </a:p>
      </dgm:t>
    </dgm:pt>
    <dgm:pt modelId="{AC87E324-1262-4577-9FBF-3B0C917F0E1E}" type="pres">
      <dgm:prSet presAssocID="{C2941182-DA04-4FCA-88EC-C5F73A060A99}" presName="desTx" presStyleLbl="alignAccFollowNode1" presStyleIdx="0" presStyleCnt="2">
        <dgm:presLayoutVars>
          <dgm:bulletEnabled val="1"/>
        </dgm:presLayoutVars>
      </dgm:prSet>
      <dgm:spPr/>
      <dgm:t>
        <a:bodyPr/>
        <a:lstStyle/>
        <a:p>
          <a:endParaRPr lang="en-US"/>
        </a:p>
      </dgm:t>
    </dgm:pt>
    <dgm:pt modelId="{340FB662-C28D-4A0B-9BD3-DB48CCEE8177}" type="pres">
      <dgm:prSet presAssocID="{328483DF-A81C-434D-9142-B29760B5EE98}" presName="space" presStyleCnt="0"/>
      <dgm:spPr/>
    </dgm:pt>
    <dgm:pt modelId="{5B9D95C4-BAD4-4DC6-B4D4-3ADF02026051}" type="pres">
      <dgm:prSet presAssocID="{8D0DB2B2-796C-4EBE-914C-71FC613CEB79}" presName="composite" presStyleCnt="0"/>
      <dgm:spPr/>
    </dgm:pt>
    <dgm:pt modelId="{516FFA32-AAAE-4B4C-959B-55081598A89A}" type="pres">
      <dgm:prSet presAssocID="{8D0DB2B2-796C-4EBE-914C-71FC613CEB79}" presName="parTx" presStyleLbl="alignNode1" presStyleIdx="1" presStyleCnt="2">
        <dgm:presLayoutVars>
          <dgm:chMax val="0"/>
          <dgm:chPref val="0"/>
          <dgm:bulletEnabled val="1"/>
        </dgm:presLayoutVars>
      </dgm:prSet>
      <dgm:spPr/>
      <dgm:t>
        <a:bodyPr/>
        <a:lstStyle/>
        <a:p>
          <a:endParaRPr lang="en-US"/>
        </a:p>
      </dgm:t>
    </dgm:pt>
    <dgm:pt modelId="{287242D3-E2BC-4CF7-B490-3D6236E64FFA}" type="pres">
      <dgm:prSet presAssocID="{8D0DB2B2-796C-4EBE-914C-71FC613CEB79}" presName="desTx" presStyleLbl="alignAccFollowNode1" presStyleIdx="1" presStyleCnt="2">
        <dgm:presLayoutVars>
          <dgm:bulletEnabled val="1"/>
        </dgm:presLayoutVars>
      </dgm:prSet>
      <dgm:spPr/>
      <dgm:t>
        <a:bodyPr/>
        <a:lstStyle/>
        <a:p>
          <a:endParaRPr lang="en-US"/>
        </a:p>
      </dgm:t>
    </dgm:pt>
  </dgm:ptLst>
  <dgm:cxnLst>
    <dgm:cxn modelId="{DDA57D40-280C-4DF8-9E36-5E03410B3CEE}" srcId="{8D0DB2B2-796C-4EBE-914C-71FC613CEB79}" destId="{035010A1-84FA-45D7-B241-E92F2F18241A}" srcOrd="0" destOrd="0" parTransId="{AA1940A3-4FFB-4F99-A1DB-90F57B7B6BF1}" sibTransId="{96185F91-D61C-4A68-828D-303B619F56A6}"/>
    <dgm:cxn modelId="{E4D02BC2-9885-443E-ADC3-9D2891714F6E}" srcId="{C2941182-DA04-4FCA-88EC-C5F73A060A99}" destId="{2827803E-559B-4ABB-82FA-BA392846F0E5}" srcOrd="0" destOrd="0" parTransId="{70EBC6E8-711F-4328-922B-91DC6E34FF69}" sibTransId="{7D4C8378-88E1-490F-B4D0-9E5BB4249892}"/>
    <dgm:cxn modelId="{600609CD-70D9-41E4-8071-3A593257602C}" type="presOf" srcId="{035010A1-84FA-45D7-B241-E92F2F18241A}" destId="{287242D3-E2BC-4CF7-B490-3D6236E64FFA}" srcOrd="0" destOrd="0" presId="urn:microsoft.com/office/officeart/2005/8/layout/hList1"/>
    <dgm:cxn modelId="{19AC9CA5-3220-4877-AE03-B82924D50896}" type="presOf" srcId="{8D0DB2B2-796C-4EBE-914C-71FC613CEB79}" destId="{516FFA32-AAAE-4B4C-959B-55081598A89A}" srcOrd="0" destOrd="0" presId="urn:microsoft.com/office/officeart/2005/8/layout/hList1"/>
    <dgm:cxn modelId="{863E8A6B-9E46-4AF0-A920-3010A572AD0E}" srcId="{2C1C5D5A-7175-4E07-B33C-BDE1D2368A00}" destId="{8D0DB2B2-796C-4EBE-914C-71FC613CEB79}" srcOrd="1" destOrd="0" parTransId="{9559D71F-1BC2-438F-B806-08B60D58B3B2}" sibTransId="{7BCD49FB-F54B-46C1-AE5C-9D698CCFF16C}"/>
    <dgm:cxn modelId="{04811C96-EEC1-4140-BEBE-84F5983A9D12}" type="presOf" srcId="{C2941182-DA04-4FCA-88EC-C5F73A060A99}" destId="{0013B6FF-FED5-40B6-ABE9-1185FFBAF7BF}" srcOrd="0" destOrd="0" presId="urn:microsoft.com/office/officeart/2005/8/layout/hList1"/>
    <dgm:cxn modelId="{E6337ED0-A607-43AA-9F84-12971BA911E0}" srcId="{2C1C5D5A-7175-4E07-B33C-BDE1D2368A00}" destId="{C2941182-DA04-4FCA-88EC-C5F73A060A99}" srcOrd="0" destOrd="0" parTransId="{0A420F5E-7546-4A03-962B-3A17F0BADAED}" sibTransId="{328483DF-A81C-434D-9142-B29760B5EE98}"/>
    <dgm:cxn modelId="{6A2C1829-C5DC-4059-9652-0C753C40E28C}" type="presOf" srcId="{2C1C5D5A-7175-4E07-B33C-BDE1D2368A00}" destId="{CA04ABDE-4D63-4989-9CE1-EFCFE8FC39D9}" srcOrd="0" destOrd="0" presId="urn:microsoft.com/office/officeart/2005/8/layout/hList1"/>
    <dgm:cxn modelId="{3173E5AB-29DB-45B6-9E47-2F02C300BC63}" type="presOf" srcId="{2827803E-559B-4ABB-82FA-BA392846F0E5}" destId="{AC87E324-1262-4577-9FBF-3B0C917F0E1E}" srcOrd="0" destOrd="0" presId="urn:microsoft.com/office/officeart/2005/8/layout/hList1"/>
    <dgm:cxn modelId="{13A1E4D6-230B-45ED-AB87-DF80A4434C28}" type="presParOf" srcId="{CA04ABDE-4D63-4989-9CE1-EFCFE8FC39D9}" destId="{36A6E96A-91AC-4FDF-957A-901841DE7E63}" srcOrd="0" destOrd="0" presId="urn:microsoft.com/office/officeart/2005/8/layout/hList1"/>
    <dgm:cxn modelId="{A4C2F6D9-1D36-469F-AF11-1D876606DA3D}" type="presParOf" srcId="{36A6E96A-91AC-4FDF-957A-901841DE7E63}" destId="{0013B6FF-FED5-40B6-ABE9-1185FFBAF7BF}" srcOrd="0" destOrd="0" presId="urn:microsoft.com/office/officeart/2005/8/layout/hList1"/>
    <dgm:cxn modelId="{0AF3F6E1-1370-4811-AC69-A67ED0670EB4}" type="presParOf" srcId="{36A6E96A-91AC-4FDF-957A-901841DE7E63}" destId="{AC87E324-1262-4577-9FBF-3B0C917F0E1E}" srcOrd="1" destOrd="0" presId="urn:microsoft.com/office/officeart/2005/8/layout/hList1"/>
    <dgm:cxn modelId="{6F55047F-FF6D-4308-8235-2AEF98C7A36C}" type="presParOf" srcId="{CA04ABDE-4D63-4989-9CE1-EFCFE8FC39D9}" destId="{340FB662-C28D-4A0B-9BD3-DB48CCEE8177}" srcOrd="1" destOrd="0" presId="urn:microsoft.com/office/officeart/2005/8/layout/hList1"/>
    <dgm:cxn modelId="{F944A78B-E29F-4039-89B2-5B6070766ABD}" type="presParOf" srcId="{CA04ABDE-4D63-4989-9CE1-EFCFE8FC39D9}" destId="{5B9D95C4-BAD4-4DC6-B4D4-3ADF02026051}" srcOrd="2" destOrd="0" presId="urn:microsoft.com/office/officeart/2005/8/layout/hList1"/>
    <dgm:cxn modelId="{2E471278-94F2-4651-AD26-EFF13EC94833}" type="presParOf" srcId="{5B9D95C4-BAD4-4DC6-B4D4-3ADF02026051}" destId="{516FFA32-AAAE-4B4C-959B-55081598A89A}" srcOrd="0" destOrd="0" presId="urn:microsoft.com/office/officeart/2005/8/layout/hList1"/>
    <dgm:cxn modelId="{A7F786F2-ECAB-49CB-A5E7-3652FABF2567}" type="presParOf" srcId="{5B9D95C4-BAD4-4DC6-B4D4-3ADF02026051}" destId="{287242D3-E2BC-4CF7-B490-3D6236E64FFA}"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1C5D5A-7175-4E07-B33C-BDE1D2368A0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941182-DA04-4FCA-88EC-C5F73A060A99}">
      <dgm:prSet/>
      <dgm:spPr/>
      <dgm:t>
        <a:bodyPr/>
        <a:lstStyle/>
        <a:p>
          <a:pPr rtl="0"/>
          <a:r>
            <a:rPr lang="en-US" dirty="0" smtClean="0"/>
            <a:t>Complaint: </a:t>
          </a:r>
          <a:endParaRPr lang="en-US" dirty="0"/>
        </a:p>
      </dgm:t>
    </dgm:pt>
    <dgm:pt modelId="{0A420F5E-7546-4A03-962B-3A17F0BADAED}" type="parTrans" cxnId="{E6337ED0-A607-43AA-9F84-12971BA911E0}">
      <dgm:prSet/>
      <dgm:spPr/>
      <dgm:t>
        <a:bodyPr/>
        <a:lstStyle/>
        <a:p>
          <a:endParaRPr lang="en-US"/>
        </a:p>
      </dgm:t>
    </dgm:pt>
    <dgm:pt modelId="{328483DF-A81C-434D-9142-B29760B5EE98}" type="sibTrans" cxnId="{E6337ED0-A607-43AA-9F84-12971BA911E0}">
      <dgm:prSet/>
      <dgm:spPr/>
      <dgm:t>
        <a:bodyPr/>
        <a:lstStyle/>
        <a:p>
          <a:endParaRPr lang="en-US"/>
        </a:p>
      </dgm:t>
    </dgm:pt>
    <dgm:pt modelId="{2827803E-559B-4ABB-82FA-BA392846F0E5}">
      <dgm:prSet/>
      <dgm:spPr/>
      <dgm:t>
        <a:bodyPr/>
        <a:lstStyle/>
        <a:p>
          <a:pPr rtl="0"/>
          <a:r>
            <a:rPr lang="en-US" dirty="0" smtClean="0"/>
            <a:t>Producers cause their products to become obsolete and change consumers’ concepts of acceptable styles to encourage more and earlier buying.</a:t>
          </a:r>
          <a:endParaRPr lang="en-US" dirty="0"/>
        </a:p>
      </dgm:t>
    </dgm:pt>
    <dgm:pt modelId="{70EBC6E8-711F-4328-922B-91DC6E34FF69}" type="parTrans" cxnId="{E4D02BC2-9885-443E-ADC3-9D2891714F6E}">
      <dgm:prSet/>
      <dgm:spPr/>
      <dgm:t>
        <a:bodyPr/>
        <a:lstStyle/>
        <a:p>
          <a:endParaRPr lang="en-US"/>
        </a:p>
      </dgm:t>
    </dgm:pt>
    <dgm:pt modelId="{7D4C8378-88E1-490F-B4D0-9E5BB4249892}" type="sibTrans" cxnId="{E4D02BC2-9885-443E-ADC3-9D2891714F6E}">
      <dgm:prSet/>
      <dgm:spPr/>
      <dgm:t>
        <a:bodyPr/>
        <a:lstStyle/>
        <a:p>
          <a:endParaRPr lang="en-US"/>
        </a:p>
      </dgm:t>
    </dgm:pt>
    <dgm:pt modelId="{8D0DB2B2-796C-4EBE-914C-71FC613CEB79}">
      <dgm:prSet/>
      <dgm:spPr/>
      <dgm:t>
        <a:bodyPr/>
        <a:lstStyle/>
        <a:p>
          <a:pPr rtl="0"/>
          <a:r>
            <a:rPr lang="en-US" dirty="0" smtClean="0"/>
            <a:t>Response: </a:t>
          </a:r>
          <a:endParaRPr lang="en-US" dirty="0"/>
        </a:p>
      </dgm:t>
    </dgm:pt>
    <dgm:pt modelId="{9559D71F-1BC2-438F-B806-08B60D58B3B2}" type="parTrans" cxnId="{863E8A6B-9E46-4AF0-A920-3010A572AD0E}">
      <dgm:prSet/>
      <dgm:spPr/>
      <dgm:t>
        <a:bodyPr/>
        <a:lstStyle/>
        <a:p>
          <a:endParaRPr lang="en-US"/>
        </a:p>
      </dgm:t>
    </dgm:pt>
    <dgm:pt modelId="{7BCD49FB-F54B-46C1-AE5C-9D698CCFF16C}" type="sibTrans" cxnId="{863E8A6B-9E46-4AF0-A920-3010A572AD0E}">
      <dgm:prSet/>
      <dgm:spPr/>
      <dgm:t>
        <a:bodyPr/>
        <a:lstStyle/>
        <a:p>
          <a:endParaRPr lang="en-US"/>
        </a:p>
      </dgm:t>
    </dgm:pt>
    <dgm:pt modelId="{035010A1-84FA-45D7-B241-E92F2F18241A}">
      <dgm:prSet/>
      <dgm:spPr/>
      <dgm:t>
        <a:bodyPr/>
        <a:lstStyle/>
        <a:p>
          <a:r>
            <a:rPr lang="en-US" dirty="0" smtClean="0"/>
            <a:t>Planned obsolescence is really the result of competitive market forces leading to ever-improving goods and services. </a:t>
          </a:r>
        </a:p>
      </dgm:t>
    </dgm:pt>
    <dgm:pt modelId="{AA1940A3-4FFB-4F99-A1DB-90F57B7B6BF1}" type="parTrans" cxnId="{DDA57D40-280C-4DF8-9E36-5E03410B3CEE}">
      <dgm:prSet/>
      <dgm:spPr/>
      <dgm:t>
        <a:bodyPr/>
        <a:lstStyle/>
        <a:p>
          <a:endParaRPr lang="en-US"/>
        </a:p>
      </dgm:t>
    </dgm:pt>
    <dgm:pt modelId="{96185F91-D61C-4A68-828D-303B619F56A6}" type="sibTrans" cxnId="{DDA57D40-280C-4DF8-9E36-5E03410B3CEE}">
      <dgm:prSet/>
      <dgm:spPr/>
      <dgm:t>
        <a:bodyPr/>
        <a:lstStyle/>
        <a:p>
          <a:endParaRPr lang="en-US"/>
        </a:p>
      </dgm:t>
    </dgm:pt>
    <dgm:pt modelId="{0E93BDAC-906F-4B2D-95C9-C75993033E16}">
      <dgm:prSet/>
      <dgm:spPr/>
      <dgm:t>
        <a:bodyPr/>
        <a:lstStyle/>
        <a:p>
          <a:r>
            <a:rPr lang="en-US" dirty="0" smtClean="0"/>
            <a:t>Customers </a:t>
          </a:r>
          <a:r>
            <a:rPr lang="en-US" dirty="0" smtClean="0"/>
            <a:t>like style changes and want the latest innovations</a:t>
          </a:r>
          <a:endParaRPr lang="en-US" dirty="0"/>
        </a:p>
      </dgm:t>
    </dgm:pt>
    <dgm:pt modelId="{5B941B4F-24A3-457B-A417-2F635DFE2FD1}" type="parTrans" cxnId="{61C62853-98A2-49CC-A7B3-BE1D38A60AA9}">
      <dgm:prSet/>
      <dgm:spPr/>
      <dgm:t>
        <a:bodyPr/>
        <a:lstStyle/>
        <a:p>
          <a:endParaRPr lang="en-US"/>
        </a:p>
      </dgm:t>
    </dgm:pt>
    <dgm:pt modelId="{716FD5A2-BB70-4331-9A53-617F214E2B3A}" type="sibTrans" cxnId="{61C62853-98A2-49CC-A7B3-BE1D38A60AA9}">
      <dgm:prSet/>
      <dgm:spPr/>
      <dgm:t>
        <a:bodyPr/>
        <a:lstStyle/>
        <a:p>
          <a:endParaRPr lang="en-US"/>
        </a:p>
      </dgm:t>
    </dgm:pt>
    <dgm:pt modelId="{CA04ABDE-4D63-4989-9CE1-EFCFE8FC39D9}" type="pres">
      <dgm:prSet presAssocID="{2C1C5D5A-7175-4E07-B33C-BDE1D2368A00}" presName="Name0" presStyleCnt="0">
        <dgm:presLayoutVars>
          <dgm:dir/>
          <dgm:animLvl val="lvl"/>
          <dgm:resizeHandles val="exact"/>
        </dgm:presLayoutVars>
      </dgm:prSet>
      <dgm:spPr/>
      <dgm:t>
        <a:bodyPr/>
        <a:lstStyle/>
        <a:p>
          <a:endParaRPr lang="en-US"/>
        </a:p>
      </dgm:t>
    </dgm:pt>
    <dgm:pt modelId="{36A6E96A-91AC-4FDF-957A-901841DE7E63}" type="pres">
      <dgm:prSet presAssocID="{C2941182-DA04-4FCA-88EC-C5F73A060A99}" presName="composite" presStyleCnt="0"/>
      <dgm:spPr/>
    </dgm:pt>
    <dgm:pt modelId="{0013B6FF-FED5-40B6-ABE9-1185FFBAF7BF}" type="pres">
      <dgm:prSet presAssocID="{C2941182-DA04-4FCA-88EC-C5F73A060A99}" presName="parTx" presStyleLbl="alignNode1" presStyleIdx="0" presStyleCnt="2">
        <dgm:presLayoutVars>
          <dgm:chMax val="0"/>
          <dgm:chPref val="0"/>
          <dgm:bulletEnabled val="1"/>
        </dgm:presLayoutVars>
      </dgm:prSet>
      <dgm:spPr/>
      <dgm:t>
        <a:bodyPr/>
        <a:lstStyle/>
        <a:p>
          <a:endParaRPr lang="en-US"/>
        </a:p>
      </dgm:t>
    </dgm:pt>
    <dgm:pt modelId="{AC87E324-1262-4577-9FBF-3B0C917F0E1E}" type="pres">
      <dgm:prSet presAssocID="{C2941182-DA04-4FCA-88EC-C5F73A060A99}" presName="desTx" presStyleLbl="alignAccFollowNode1" presStyleIdx="0" presStyleCnt="2">
        <dgm:presLayoutVars>
          <dgm:bulletEnabled val="1"/>
        </dgm:presLayoutVars>
      </dgm:prSet>
      <dgm:spPr/>
      <dgm:t>
        <a:bodyPr/>
        <a:lstStyle/>
        <a:p>
          <a:endParaRPr lang="en-US"/>
        </a:p>
      </dgm:t>
    </dgm:pt>
    <dgm:pt modelId="{340FB662-C28D-4A0B-9BD3-DB48CCEE8177}" type="pres">
      <dgm:prSet presAssocID="{328483DF-A81C-434D-9142-B29760B5EE98}" presName="space" presStyleCnt="0"/>
      <dgm:spPr/>
    </dgm:pt>
    <dgm:pt modelId="{5B9D95C4-BAD4-4DC6-B4D4-3ADF02026051}" type="pres">
      <dgm:prSet presAssocID="{8D0DB2B2-796C-4EBE-914C-71FC613CEB79}" presName="composite" presStyleCnt="0"/>
      <dgm:spPr/>
    </dgm:pt>
    <dgm:pt modelId="{516FFA32-AAAE-4B4C-959B-55081598A89A}" type="pres">
      <dgm:prSet presAssocID="{8D0DB2B2-796C-4EBE-914C-71FC613CEB79}" presName="parTx" presStyleLbl="alignNode1" presStyleIdx="1" presStyleCnt="2">
        <dgm:presLayoutVars>
          <dgm:chMax val="0"/>
          <dgm:chPref val="0"/>
          <dgm:bulletEnabled val="1"/>
        </dgm:presLayoutVars>
      </dgm:prSet>
      <dgm:spPr/>
      <dgm:t>
        <a:bodyPr/>
        <a:lstStyle/>
        <a:p>
          <a:endParaRPr lang="en-US"/>
        </a:p>
      </dgm:t>
    </dgm:pt>
    <dgm:pt modelId="{287242D3-E2BC-4CF7-B490-3D6236E64FFA}" type="pres">
      <dgm:prSet presAssocID="{8D0DB2B2-796C-4EBE-914C-71FC613CEB79}" presName="desTx" presStyleLbl="alignAccFollowNode1" presStyleIdx="1" presStyleCnt="2">
        <dgm:presLayoutVars>
          <dgm:bulletEnabled val="1"/>
        </dgm:presLayoutVars>
      </dgm:prSet>
      <dgm:spPr/>
      <dgm:t>
        <a:bodyPr/>
        <a:lstStyle/>
        <a:p>
          <a:endParaRPr lang="en-US"/>
        </a:p>
      </dgm:t>
    </dgm:pt>
  </dgm:ptLst>
  <dgm:cxnLst>
    <dgm:cxn modelId="{E4D02BC2-9885-443E-ADC3-9D2891714F6E}" srcId="{C2941182-DA04-4FCA-88EC-C5F73A060A99}" destId="{2827803E-559B-4ABB-82FA-BA392846F0E5}" srcOrd="0" destOrd="0" parTransId="{70EBC6E8-711F-4328-922B-91DC6E34FF69}" sibTransId="{7D4C8378-88E1-490F-B4D0-9E5BB4249892}"/>
    <dgm:cxn modelId="{DDA57D40-280C-4DF8-9E36-5E03410B3CEE}" srcId="{8D0DB2B2-796C-4EBE-914C-71FC613CEB79}" destId="{035010A1-84FA-45D7-B241-E92F2F18241A}" srcOrd="0" destOrd="0" parTransId="{AA1940A3-4FFB-4F99-A1DB-90F57B7B6BF1}" sibTransId="{96185F91-D61C-4A68-828D-303B619F56A6}"/>
    <dgm:cxn modelId="{61C62853-98A2-49CC-A7B3-BE1D38A60AA9}" srcId="{8D0DB2B2-796C-4EBE-914C-71FC613CEB79}" destId="{0E93BDAC-906F-4B2D-95C9-C75993033E16}" srcOrd="1" destOrd="0" parTransId="{5B941B4F-24A3-457B-A417-2F635DFE2FD1}" sibTransId="{716FD5A2-BB70-4331-9A53-617F214E2B3A}"/>
    <dgm:cxn modelId="{863E8A6B-9E46-4AF0-A920-3010A572AD0E}" srcId="{2C1C5D5A-7175-4E07-B33C-BDE1D2368A00}" destId="{8D0DB2B2-796C-4EBE-914C-71FC613CEB79}" srcOrd="1" destOrd="0" parTransId="{9559D71F-1BC2-438F-B806-08B60D58B3B2}" sibTransId="{7BCD49FB-F54B-46C1-AE5C-9D698CCFF16C}"/>
    <dgm:cxn modelId="{F8439215-BB11-4C30-BEF9-7B6A0C55B4A8}" type="presOf" srcId="{0E93BDAC-906F-4B2D-95C9-C75993033E16}" destId="{287242D3-E2BC-4CF7-B490-3D6236E64FFA}" srcOrd="0" destOrd="1" presId="urn:microsoft.com/office/officeart/2005/8/layout/hList1"/>
    <dgm:cxn modelId="{E6337ED0-A607-43AA-9F84-12971BA911E0}" srcId="{2C1C5D5A-7175-4E07-B33C-BDE1D2368A00}" destId="{C2941182-DA04-4FCA-88EC-C5F73A060A99}" srcOrd="0" destOrd="0" parTransId="{0A420F5E-7546-4A03-962B-3A17F0BADAED}" sibTransId="{328483DF-A81C-434D-9142-B29760B5EE98}"/>
    <dgm:cxn modelId="{27EDD828-9D08-49C5-BDDE-FAC38A8F0689}" type="presOf" srcId="{8D0DB2B2-796C-4EBE-914C-71FC613CEB79}" destId="{516FFA32-AAAE-4B4C-959B-55081598A89A}" srcOrd="0" destOrd="0" presId="urn:microsoft.com/office/officeart/2005/8/layout/hList1"/>
    <dgm:cxn modelId="{F3A1171D-8AB3-400F-B731-94209E31E518}" type="presOf" srcId="{2827803E-559B-4ABB-82FA-BA392846F0E5}" destId="{AC87E324-1262-4577-9FBF-3B0C917F0E1E}" srcOrd="0" destOrd="0" presId="urn:microsoft.com/office/officeart/2005/8/layout/hList1"/>
    <dgm:cxn modelId="{139FE887-AFFC-49DD-8F6F-50E085FC31AF}" type="presOf" srcId="{2C1C5D5A-7175-4E07-B33C-BDE1D2368A00}" destId="{CA04ABDE-4D63-4989-9CE1-EFCFE8FC39D9}" srcOrd="0" destOrd="0" presId="urn:microsoft.com/office/officeart/2005/8/layout/hList1"/>
    <dgm:cxn modelId="{E7698E00-7D89-400D-809F-21F4B4954A07}" type="presOf" srcId="{C2941182-DA04-4FCA-88EC-C5F73A060A99}" destId="{0013B6FF-FED5-40B6-ABE9-1185FFBAF7BF}" srcOrd="0" destOrd="0" presId="urn:microsoft.com/office/officeart/2005/8/layout/hList1"/>
    <dgm:cxn modelId="{8E1797F1-F2BA-4F26-BEE4-F2E694699B44}" type="presOf" srcId="{035010A1-84FA-45D7-B241-E92F2F18241A}" destId="{287242D3-E2BC-4CF7-B490-3D6236E64FFA}" srcOrd="0" destOrd="0" presId="urn:microsoft.com/office/officeart/2005/8/layout/hList1"/>
    <dgm:cxn modelId="{A55A58CF-5086-4E91-8E27-68DFFB300460}" type="presParOf" srcId="{CA04ABDE-4D63-4989-9CE1-EFCFE8FC39D9}" destId="{36A6E96A-91AC-4FDF-957A-901841DE7E63}" srcOrd="0" destOrd="0" presId="urn:microsoft.com/office/officeart/2005/8/layout/hList1"/>
    <dgm:cxn modelId="{A0F20D0F-295F-4350-89AE-29086D2F72BF}" type="presParOf" srcId="{36A6E96A-91AC-4FDF-957A-901841DE7E63}" destId="{0013B6FF-FED5-40B6-ABE9-1185FFBAF7BF}" srcOrd="0" destOrd="0" presId="urn:microsoft.com/office/officeart/2005/8/layout/hList1"/>
    <dgm:cxn modelId="{97A74462-65A5-4016-B47C-DDC8D8CE1B1F}" type="presParOf" srcId="{36A6E96A-91AC-4FDF-957A-901841DE7E63}" destId="{AC87E324-1262-4577-9FBF-3B0C917F0E1E}" srcOrd="1" destOrd="0" presId="urn:microsoft.com/office/officeart/2005/8/layout/hList1"/>
    <dgm:cxn modelId="{0B4DC160-CBBD-458E-B82E-BF98AE20A488}" type="presParOf" srcId="{CA04ABDE-4D63-4989-9CE1-EFCFE8FC39D9}" destId="{340FB662-C28D-4A0B-9BD3-DB48CCEE8177}" srcOrd="1" destOrd="0" presId="urn:microsoft.com/office/officeart/2005/8/layout/hList1"/>
    <dgm:cxn modelId="{E5CCA009-DFE4-4431-9D6C-E258F66A8FB1}" type="presParOf" srcId="{CA04ABDE-4D63-4989-9CE1-EFCFE8FC39D9}" destId="{5B9D95C4-BAD4-4DC6-B4D4-3ADF02026051}" srcOrd="2" destOrd="0" presId="urn:microsoft.com/office/officeart/2005/8/layout/hList1"/>
    <dgm:cxn modelId="{E8CA3DB6-AABE-4077-BBCB-0796EB7713ED}" type="presParOf" srcId="{5B9D95C4-BAD4-4DC6-B4D4-3ADF02026051}" destId="{516FFA32-AAAE-4B4C-959B-55081598A89A}" srcOrd="0" destOrd="0" presId="urn:microsoft.com/office/officeart/2005/8/layout/hList1"/>
    <dgm:cxn modelId="{F11DB6C0-D917-4EAD-BD37-646E581EAD56}" type="presParOf" srcId="{5B9D95C4-BAD4-4DC6-B4D4-3ADF02026051}" destId="{287242D3-E2BC-4CF7-B490-3D6236E64FFA}"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0BE1F67-A21C-4303-AD17-09D2E9E6F07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729008F-180C-45E4-B0E8-1C7369119740}">
      <dgm:prSet/>
      <dgm:spPr/>
      <dgm:t>
        <a:bodyPr/>
        <a:lstStyle/>
        <a:p>
          <a:pPr rtl="0"/>
          <a:r>
            <a:rPr lang="en-US" dirty="0" smtClean="0"/>
            <a:t>Complaint:</a:t>
          </a:r>
          <a:endParaRPr lang="en-US" dirty="0"/>
        </a:p>
      </dgm:t>
    </dgm:pt>
    <dgm:pt modelId="{D792A7B9-C558-4ABF-AD11-3B4D2A7D0A2C}" type="parTrans" cxnId="{5B1398CB-E9A3-44B7-99B1-71F563FE60A9}">
      <dgm:prSet/>
      <dgm:spPr/>
      <dgm:t>
        <a:bodyPr/>
        <a:lstStyle/>
        <a:p>
          <a:endParaRPr lang="en-US"/>
        </a:p>
      </dgm:t>
    </dgm:pt>
    <dgm:pt modelId="{DDF88190-B19E-4192-861D-76FB5CC4BBB7}" type="sibTrans" cxnId="{5B1398CB-E9A3-44B7-99B1-71F563FE60A9}">
      <dgm:prSet/>
      <dgm:spPr/>
      <dgm:t>
        <a:bodyPr/>
        <a:lstStyle/>
        <a:p>
          <a:endParaRPr lang="en-US"/>
        </a:p>
      </dgm:t>
    </dgm:pt>
    <dgm:pt modelId="{FB68A764-DFC3-4788-B5A7-D937986E70A5}">
      <dgm:prSet/>
      <dgm:spPr/>
      <dgm:t>
        <a:bodyPr/>
        <a:lstStyle/>
        <a:p>
          <a:pPr rtl="0"/>
          <a:r>
            <a:rPr lang="en-US" dirty="0" smtClean="0"/>
            <a:t>Marketers serve disadvantaged customers poorly. Some retail companies “redline” poor neighborhoods and avoid placing stores there.</a:t>
          </a:r>
          <a:endParaRPr lang="en-US" dirty="0"/>
        </a:p>
      </dgm:t>
    </dgm:pt>
    <dgm:pt modelId="{C27B1DAB-F4F3-48F5-88E0-14792D79B735}" type="parTrans" cxnId="{A2651644-AE65-4C04-8310-BB08F017B705}">
      <dgm:prSet/>
      <dgm:spPr/>
      <dgm:t>
        <a:bodyPr/>
        <a:lstStyle/>
        <a:p>
          <a:endParaRPr lang="en-US"/>
        </a:p>
      </dgm:t>
    </dgm:pt>
    <dgm:pt modelId="{9C963FCD-B745-4E48-B0E0-E36671B161AC}" type="sibTrans" cxnId="{A2651644-AE65-4C04-8310-BB08F017B705}">
      <dgm:prSet/>
      <dgm:spPr/>
      <dgm:t>
        <a:bodyPr/>
        <a:lstStyle/>
        <a:p>
          <a:endParaRPr lang="en-US"/>
        </a:p>
      </dgm:t>
    </dgm:pt>
    <dgm:pt modelId="{BF65A53C-024B-4882-BCEB-8BFF364DE129}">
      <dgm:prSet/>
      <dgm:spPr/>
      <dgm:t>
        <a:bodyPr/>
        <a:lstStyle/>
        <a:p>
          <a:pPr rtl="0"/>
          <a:r>
            <a:rPr lang="en-US" dirty="0" smtClean="0"/>
            <a:t>Response: </a:t>
          </a:r>
          <a:endParaRPr lang="en-US" dirty="0"/>
        </a:p>
      </dgm:t>
    </dgm:pt>
    <dgm:pt modelId="{576D161D-B8FD-4CAC-B08B-8490911C5DA4}" type="parTrans" cxnId="{1896B402-61F6-4E3A-8DA0-E10D31F96E9E}">
      <dgm:prSet/>
      <dgm:spPr/>
      <dgm:t>
        <a:bodyPr/>
        <a:lstStyle/>
        <a:p>
          <a:endParaRPr lang="en-US"/>
        </a:p>
      </dgm:t>
    </dgm:pt>
    <dgm:pt modelId="{39EB9CAB-8185-471C-9BC0-72E56C016A9F}" type="sibTrans" cxnId="{1896B402-61F6-4E3A-8DA0-E10D31F96E9E}">
      <dgm:prSet/>
      <dgm:spPr/>
      <dgm:t>
        <a:bodyPr/>
        <a:lstStyle/>
        <a:p>
          <a:endParaRPr lang="en-US"/>
        </a:p>
      </dgm:t>
    </dgm:pt>
    <dgm:pt modelId="{7DD60B9E-1D62-44E7-9F8B-19416381C08F}">
      <dgm:prSet/>
      <dgm:spPr/>
      <dgm:t>
        <a:bodyPr/>
        <a:lstStyle/>
        <a:p>
          <a:r>
            <a:rPr lang="en-US" dirty="0" smtClean="0"/>
            <a:t>Some marketers profitably target these </a:t>
          </a:r>
          <a:r>
            <a:rPr lang="en-US" dirty="0" smtClean="0"/>
            <a:t>customers</a:t>
          </a:r>
          <a:endParaRPr lang="en-US" dirty="0"/>
        </a:p>
      </dgm:t>
    </dgm:pt>
    <dgm:pt modelId="{94629086-616B-4245-BB5C-76296619454C}" type="parTrans" cxnId="{691E3E2A-38CF-4AC0-9193-515F3EF41E43}">
      <dgm:prSet/>
      <dgm:spPr/>
      <dgm:t>
        <a:bodyPr/>
        <a:lstStyle/>
        <a:p>
          <a:endParaRPr lang="en-US"/>
        </a:p>
      </dgm:t>
    </dgm:pt>
    <dgm:pt modelId="{C7028AA3-EBF6-45C0-8C73-0CD793846C3C}" type="sibTrans" cxnId="{691E3E2A-38CF-4AC0-9193-515F3EF41E43}">
      <dgm:prSet/>
      <dgm:spPr/>
      <dgm:t>
        <a:bodyPr/>
        <a:lstStyle/>
        <a:p>
          <a:endParaRPr lang="en-US"/>
        </a:p>
      </dgm:t>
    </dgm:pt>
    <dgm:pt modelId="{EC3CA866-C334-4967-8991-72B5143DB5FD}" type="pres">
      <dgm:prSet presAssocID="{10BE1F67-A21C-4303-AD17-09D2E9E6F07A}" presName="Name0" presStyleCnt="0">
        <dgm:presLayoutVars>
          <dgm:dir/>
          <dgm:animLvl val="lvl"/>
          <dgm:resizeHandles val="exact"/>
        </dgm:presLayoutVars>
      </dgm:prSet>
      <dgm:spPr/>
      <dgm:t>
        <a:bodyPr/>
        <a:lstStyle/>
        <a:p>
          <a:endParaRPr lang="en-US"/>
        </a:p>
      </dgm:t>
    </dgm:pt>
    <dgm:pt modelId="{EA76809B-2A24-471D-BCCF-A65AC0B9FC0C}" type="pres">
      <dgm:prSet presAssocID="{9729008F-180C-45E4-B0E8-1C7369119740}" presName="composite" presStyleCnt="0"/>
      <dgm:spPr/>
    </dgm:pt>
    <dgm:pt modelId="{3FFEE47F-8E43-45F8-8801-C146498B1178}" type="pres">
      <dgm:prSet presAssocID="{9729008F-180C-45E4-B0E8-1C7369119740}" presName="parTx" presStyleLbl="alignNode1" presStyleIdx="0" presStyleCnt="2">
        <dgm:presLayoutVars>
          <dgm:chMax val="0"/>
          <dgm:chPref val="0"/>
          <dgm:bulletEnabled val="1"/>
        </dgm:presLayoutVars>
      </dgm:prSet>
      <dgm:spPr/>
      <dgm:t>
        <a:bodyPr/>
        <a:lstStyle/>
        <a:p>
          <a:endParaRPr lang="en-US"/>
        </a:p>
      </dgm:t>
    </dgm:pt>
    <dgm:pt modelId="{BEB65F08-52F5-44A1-9842-E1F017D90388}" type="pres">
      <dgm:prSet presAssocID="{9729008F-180C-45E4-B0E8-1C7369119740}" presName="desTx" presStyleLbl="alignAccFollowNode1" presStyleIdx="0" presStyleCnt="2">
        <dgm:presLayoutVars>
          <dgm:bulletEnabled val="1"/>
        </dgm:presLayoutVars>
      </dgm:prSet>
      <dgm:spPr/>
      <dgm:t>
        <a:bodyPr/>
        <a:lstStyle/>
        <a:p>
          <a:endParaRPr lang="en-US"/>
        </a:p>
      </dgm:t>
    </dgm:pt>
    <dgm:pt modelId="{62B3E4F7-5042-4580-B80C-1E36E7FBEAF6}" type="pres">
      <dgm:prSet presAssocID="{DDF88190-B19E-4192-861D-76FB5CC4BBB7}" presName="space" presStyleCnt="0"/>
      <dgm:spPr/>
    </dgm:pt>
    <dgm:pt modelId="{3D5D9D7B-D508-4DBC-9D5F-8E397497C2C5}" type="pres">
      <dgm:prSet presAssocID="{BF65A53C-024B-4882-BCEB-8BFF364DE129}" presName="composite" presStyleCnt="0"/>
      <dgm:spPr/>
    </dgm:pt>
    <dgm:pt modelId="{49E1909B-8486-4CC1-B3F2-58F835F72A29}" type="pres">
      <dgm:prSet presAssocID="{BF65A53C-024B-4882-BCEB-8BFF364DE129}" presName="parTx" presStyleLbl="alignNode1" presStyleIdx="1" presStyleCnt="2">
        <dgm:presLayoutVars>
          <dgm:chMax val="0"/>
          <dgm:chPref val="0"/>
          <dgm:bulletEnabled val="1"/>
        </dgm:presLayoutVars>
      </dgm:prSet>
      <dgm:spPr/>
      <dgm:t>
        <a:bodyPr/>
        <a:lstStyle/>
        <a:p>
          <a:endParaRPr lang="en-US"/>
        </a:p>
      </dgm:t>
    </dgm:pt>
    <dgm:pt modelId="{017BB0AD-EFDE-4176-A74E-02C37354FE93}" type="pres">
      <dgm:prSet presAssocID="{BF65A53C-024B-4882-BCEB-8BFF364DE129}" presName="desTx" presStyleLbl="alignAccFollowNode1" presStyleIdx="1" presStyleCnt="2">
        <dgm:presLayoutVars>
          <dgm:bulletEnabled val="1"/>
        </dgm:presLayoutVars>
      </dgm:prSet>
      <dgm:spPr/>
      <dgm:t>
        <a:bodyPr/>
        <a:lstStyle/>
        <a:p>
          <a:endParaRPr lang="en-US"/>
        </a:p>
      </dgm:t>
    </dgm:pt>
  </dgm:ptLst>
  <dgm:cxnLst>
    <dgm:cxn modelId="{7FF80AC8-6047-4F89-A511-60C31925F7E6}" type="presOf" srcId="{FB68A764-DFC3-4788-B5A7-D937986E70A5}" destId="{BEB65F08-52F5-44A1-9842-E1F017D90388}" srcOrd="0" destOrd="0" presId="urn:microsoft.com/office/officeart/2005/8/layout/hList1"/>
    <dgm:cxn modelId="{1896B402-61F6-4E3A-8DA0-E10D31F96E9E}" srcId="{10BE1F67-A21C-4303-AD17-09D2E9E6F07A}" destId="{BF65A53C-024B-4882-BCEB-8BFF364DE129}" srcOrd="1" destOrd="0" parTransId="{576D161D-B8FD-4CAC-B08B-8490911C5DA4}" sibTransId="{39EB9CAB-8185-471C-9BC0-72E56C016A9F}"/>
    <dgm:cxn modelId="{A2651644-AE65-4C04-8310-BB08F017B705}" srcId="{9729008F-180C-45E4-B0E8-1C7369119740}" destId="{FB68A764-DFC3-4788-B5A7-D937986E70A5}" srcOrd="0" destOrd="0" parTransId="{C27B1DAB-F4F3-48F5-88E0-14792D79B735}" sibTransId="{9C963FCD-B745-4E48-B0E0-E36671B161AC}"/>
    <dgm:cxn modelId="{3BF19D55-9991-4A42-82AD-8D0EEAD884F6}" type="presOf" srcId="{BF65A53C-024B-4882-BCEB-8BFF364DE129}" destId="{49E1909B-8486-4CC1-B3F2-58F835F72A29}" srcOrd="0" destOrd="0" presId="urn:microsoft.com/office/officeart/2005/8/layout/hList1"/>
    <dgm:cxn modelId="{A1ED4251-BED4-43CB-8056-E875FF7AB8BE}" type="presOf" srcId="{10BE1F67-A21C-4303-AD17-09D2E9E6F07A}" destId="{EC3CA866-C334-4967-8991-72B5143DB5FD}" srcOrd="0" destOrd="0" presId="urn:microsoft.com/office/officeart/2005/8/layout/hList1"/>
    <dgm:cxn modelId="{691E3E2A-38CF-4AC0-9193-515F3EF41E43}" srcId="{BF65A53C-024B-4882-BCEB-8BFF364DE129}" destId="{7DD60B9E-1D62-44E7-9F8B-19416381C08F}" srcOrd="0" destOrd="0" parTransId="{94629086-616B-4245-BB5C-76296619454C}" sibTransId="{C7028AA3-EBF6-45C0-8C73-0CD793846C3C}"/>
    <dgm:cxn modelId="{5B1398CB-E9A3-44B7-99B1-71F563FE60A9}" srcId="{10BE1F67-A21C-4303-AD17-09D2E9E6F07A}" destId="{9729008F-180C-45E4-B0E8-1C7369119740}" srcOrd="0" destOrd="0" parTransId="{D792A7B9-C558-4ABF-AD11-3B4D2A7D0A2C}" sibTransId="{DDF88190-B19E-4192-861D-76FB5CC4BBB7}"/>
    <dgm:cxn modelId="{3A031E29-C9F4-49FA-8D69-73015CD61CB1}" type="presOf" srcId="{9729008F-180C-45E4-B0E8-1C7369119740}" destId="{3FFEE47F-8E43-45F8-8801-C146498B1178}" srcOrd="0" destOrd="0" presId="urn:microsoft.com/office/officeart/2005/8/layout/hList1"/>
    <dgm:cxn modelId="{C93C29BC-421C-48B1-82CD-9FFF0D2C91DB}" type="presOf" srcId="{7DD60B9E-1D62-44E7-9F8B-19416381C08F}" destId="{017BB0AD-EFDE-4176-A74E-02C37354FE93}" srcOrd="0" destOrd="0" presId="urn:microsoft.com/office/officeart/2005/8/layout/hList1"/>
    <dgm:cxn modelId="{B2BEF647-F37A-4130-B545-3D85D70D5677}" type="presParOf" srcId="{EC3CA866-C334-4967-8991-72B5143DB5FD}" destId="{EA76809B-2A24-471D-BCCF-A65AC0B9FC0C}" srcOrd="0" destOrd="0" presId="urn:microsoft.com/office/officeart/2005/8/layout/hList1"/>
    <dgm:cxn modelId="{D2A229B6-451C-4226-8B47-451A3B6CF813}" type="presParOf" srcId="{EA76809B-2A24-471D-BCCF-A65AC0B9FC0C}" destId="{3FFEE47F-8E43-45F8-8801-C146498B1178}" srcOrd="0" destOrd="0" presId="urn:microsoft.com/office/officeart/2005/8/layout/hList1"/>
    <dgm:cxn modelId="{45B6B8EE-8822-45A6-820F-9F8939057234}" type="presParOf" srcId="{EA76809B-2A24-471D-BCCF-A65AC0B9FC0C}" destId="{BEB65F08-52F5-44A1-9842-E1F017D90388}" srcOrd="1" destOrd="0" presId="urn:microsoft.com/office/officeart/2005/8/layout/hList1"/>
    <dgm:cxn modelId="{B809F16C-8211-4A86-99D2-6681A8B427F2}" type="presParOf" srcId="{EC3CA866-C334-4967-8991-72B5143DB5FD}" destId="{62B3E4F7-5042-4580-B80C-1E36E7FBEAF6}" srcOrd="1" destOrd="0" presId="urn:microsoft.com/office/officeart/2005/8/layout/hList1"/>
    <dgm:cxn modelId="{3A86354F-84F1-4890-AE24-63603FECEB32}" type="presParOf" srcId="{EC3CA866-C334-4967-8991-72B5143DB5FD}" destId="{3D5D9D7B-D508-4DBC-9D5F-8E397497C2C5}" srcOrd="2" destOrd="0" presId="urn:microsoft.com/office/officeart/2005/8/layout/hList1"/>
    <dgm:cxn modelId="{B1ABF117-2938-4F9E-80D7-6C5BE3CFB14F}" type="presParOf" srcId="{3D5D9D7B-D508-4DBC-9D5F-8E397497C2C5}" destId="{49E1909B-8486-4CC1-B3F2-58F835F72A29}" srcOrd="0" destOrd="0" presId="urn:microsoft.com/office/officeart/2005/8/layout/hList1"/>
    <dgm:cxn modelId="{9632935C-0EA7-489C-9AE9-DFC3B29C7CAD}" type="presParOf" srcId="{3D5D9D7B-D508-4DBC-9D5F-8E397497C2C5}" destId="{017BB0AD-EFDE-4176-A74E-02C37354FE93}"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DCA266-BA76-47E2-A3AE-8F0FF047DF4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A055F52-4AD6-4638-A9BE-C7D275C5ABA9}">
      <dgm:prSet/>
      <dgm:spPr/>
      <dgm:t>
        <a:bodyPr/>
        <a:lstStyle/>
        <a:p>
          <a:pPr rtl="0"/>
          <a:r>
            <a:rPr lang="en-US" b="1" i="1" dirty="0" smtClean="0"/>
            <a:t>False wants and too much materialism</a:t>
          </a:r>
          <a:endParaRPr lang="en-US" b="1" dirty="0"/>
        </a:p>
      </dgm:t>
    </dgm:pt>
    <dgm:pt modelId="{4CDEAC2A-2846-48D0-BDEA-47F6641B9B5A}" type="parTrans" cxnId="{54A7AD9B-C62F-48C9-B918-2595EDBF92BA}">
      <dgm:prSet/>
      <dgm:spPr/>
      <dgm:t>
        <a:bodyPr/>
        <a:lstStyle/>
        <a:p>
          <a:endParaRPr lang="en-US"/>
        </a:p>
      </dgm:t>
    </dgm:pt>
    <dgm:pt modelId="{3FE5B557-48B6-4300-95CF-488A1ED477BB}" type="sibTrans" cxnId="{54A7AD9B-C62F-48C9-B918-2595EDBF92BA}">
      <dgm:prSet/>
      <dgm:spPr/>
      <dgm:t>
        <a:bodyPr/>
        <a:lstStyle/>
        <a:p>
          <a:endParaRPr lang="en-US"/>
        </a:p>
      </dgm:t>
    </dgm:pt>
    <dgm:pt modelId="{12B76188-B0CE-4843-80C4-623A9D89E167}">
      <dgm:prSet/>
      <dgm:spPr/>
      <dgm:t>
        <a:bodyPr/>
        <a:lstStyle/>
        <a:p>
          <a:pPr rtl="0"/>
          <a:r>
            <a:rPr lang="en-US" b="1" i="1" dirty="0" smtClean="0"/>
            <a:t>Too few social goods</a:t>
          </a:r>
          <a:endParaRPr lang="en-US" dirty="0"/>
        </a:p>
      </dgm:t>
    </dgm:pt>
    <dgm:pt modelId="{8E5640F6-53A9-4221-B692-516C00663250}" type="parTrans" cxnId="{C89AFB03-C604-4BCF-9495-88E2DA429AA8}">
      <dgm:prSet/>
      <dgm:spPr/>
      <dgm:t>
        <a:bodyPr/>
        <a:lstStyle/>
        <a:p>
          <a:endParaRPr lang="en-US"/>
        </a:p>
      </dgm:t>
    </dgm:pt>
    <dgm:pt modelId="{A4DC1A84-572A-40D8-BC27-A6993D016C02}" type="sibTrans" cxnId="{C89AFB03-C604-4BCF-9495-88E2DA429AA8}">
      <dgm:prSet/>
      <dgm:spPr/>
      <dgm:t>
        <a:bodyPr/>
        <a:lstStyle/>
        <a:p>
          <a:endParaRPr lang="en-US"/>
        </a:p>
      </dgm:t>
    </dgm:pt>
    <dgm:pt modelId="{7D566A30-2440-441D-82E0-0EDBE3FE02EC}">
      <dgm:prSet/>
      <dgm:spPr/>
      <dgm:t>
        <a:bodyPr/>
        <a:lstStyle/>
        <a:p>
          <a:pPr rtl="0"/>
          <a:r>
            <a:rPr lang="en-US" b="1" i="1" dirty="0" smtClean="0"/>
            <a:t>Cultural pollution</a:t>
          </a:r>
          <a:endParaRPr lang="en-US" b="1" i="1" dirty="0"/>
        </a:p>
      </dgm:t>
    </dgm:pt>
    <dgm:pt modelId="{3B2E535D-74DA-443B-B04C-A91704AFBFC2}" type="parTrans" cxnId="{7E2996B8-9D41-4B8A-A8F3-72955DD765DA}">
      <dgm:prSet/>
      <dgm:spPr/>
      <dgm:t>
        <a:bodyPr/>
        <a:lstStyle/>
        <a:p>
          <a:endParaRPr lang="en-US"/>
        </a:p>
      </dgm:t>
    </dgm:pt>
    <dgm:pt modelId="{80B7679F-DF8B-4688-937B-C6B65D2E5320}" type="sibTrans" cxnId="{7E2996B8-9D41-4B8A-A8F3-72955DD765DA}">
      <dgm:prSet/>
      <dgm:spPr/>
      <dgm:t>
        <a:bodyPr/>
        <a:lstStyle/>
        <a:p>
          <a:endParaRPr lang="en-US"/>
        </a:p>
      </dgm:t>
    </dgm:pt>
    <dgm:pt modelId="{4C1C9B0B-2D61-4C4A-A70B-8C3AB58F3551}" type="pres">
      <dgm:prSet presAssocID="{87DCA266-BA76-47E2-A3AE-8F0FF047DF41}" presName="linear" presStyleCnt="0">
        <dgm:presLayoutVars>
          <dgm:dir/>
          <dgm:animLvl val="lvl"/>
          <dgm:resizeHandles val="exact"/>
        </dgm:presLayoutVars>
      </dgm:prSet>
      <dgm:spPr/>
      <dgm:t>
        <a:bodyPr/>
        <a:lstStyle/>
        <a:p>
          <a:endParaRPr lang="en-US"/>
        </a:p>
      </dgm:t>
    </dgm:pt>
    <dgm:pt modelId="{7AACBBE3-76CC-480D-A989-89B5ABCECBCE}" type="pres">
      <dgm:prSet presAssocID="{2A055F52-4AD6-4638-A9BE-C7D275C5ABA9}" presName="parentLin" presStyleCnt="0"/>
      <dgm:spPr/>
    </dgm:pt>
    <dgm:pt modelId="{97AF4924-9FAF-4FB1-BE03-83C786250906}" type="pres">
      <dgm:prSet presAssocID="{2A055F52-4AD6-4638-A9BE-C7D275C5ABA9}" presName="parentLeftMargin" presStyleLbl="node1" presStyleIdx="0" presStyleCnt="3"/>
      <dgm:spPr/>
      <dgm:t>
        <a:bodyPr/>
        <a:lstStyle/>
        <a:p>
          <a:endParaRPr lang="en-US"/>
        </a:p>
      </dgm:t>
    </dgm:pt>
    <dgm:pt modelId="{A8EE303A-1ECF-4726-8567-894EA6297735}" type="pres">
      <dgm:prSet presAssocID="{2A055F52-4AD6-4638-A9BE-C7D275C5ABA9}" presName="parentText" presStyleLbl="node1" presStyleIdx="0" presStyleCnt="3">
        <dgm:presLayoutVars>
          <dgm:chMax val="0"/>
          <dgm:bulletEnabled val="1"/>
        </dgm:presLayoutVars>
      </dgm:prSet>
      <dgm:spPr/>
      <dgm:t>
        <a:bodyPr/>
        <a:lstStyle/>
        <a:p>
          <a:endParaRPr lang="en-US"/>
        </a:p>
      </dgm:t>
    </dgm:pt>
    <dgm:pt modelId="{A0AD0E35-2F31-44BF-8340-DABD01D33BF4}" type="pres">
      <dgm:prSet presAssocID="{2A055F52-4AD6-4638-A9BE-C7D275C5ABA9}" presName="negativeSpace" presStyleCnt="0"/>
      <dgm:spPr/>
    </dgm:pt>
    <dgm:pt modelId="{8E9080D1-149E-4F22-BCEF-86C09A6DF041}" type="pres">
      <dgm:prSet presAssocID="{2A055F52-4AD6-4638-A9BE-C7D275C5ABA9}" presName="childText" presStyleLbl="conFgAcc1" presStyleIdx="0" presStyleCnt="3">
        <dgm:presLayoutVars>
          <dgm:bulletEnabled val="1"/>
        </dgm:presLayoutVars>
      </dgm:prSet>
      <dgm:spPr/>
    </dgm:pt>
    <dgm:pt modelId="{1146B9F2-9E53-4F10-8EB5-677F44BB2EFF}" type="pres">
      <dgm:prSet presAssocID="{3FE5B557-48B6-4300-95CF-488A1ED477BB}" presName="spaceBetweenRectangles" presStyleCnt="0"/>
      <dgm:spPr/>
    </dgm:pt>
    <dgm:pt modelId="{BEF81FBC-8DC0-477A-BED4-B807DF5874FB}" type="pres">
      <dgm:prSet presAssocID="{12B76188-B0CE-4843-80C4-623A9D89E167}" presName="parentLin" presStyleCnt="0"/>
      <dgm:spPr/>
    </dgm:pt>
    <dgm:pt modelId="{43BAF674-A9B0-4DBA-981A-D4321923E508}" type="pres">
      <dgm:prSet presAssocID="{12B76188-B0CE-4843-80C4-623A9D89E167}" presName="parentLeftMargin" presStyleLbl="node1" presStyleIdx="0" presStyleCnt="3"/>
      <dgm:spPr/>
      <dgm:t>
        <a:bodyPr/>
        <a:lstStyle/>
        <a:p>
          <a:endParaRPr lang="en-US"/>
        </a:p>
      </dgm:t>
    </dgm:pt>
    <dgm:pt modelId="{7F68F88C-B01C-46AE-BA18-A916C0E61588}" type="pres">
      <dgm:prSet presAssocID="{12B76188-B0CE-4843-80C4-623A9D89E167}" presName="parentText" presStyleLbl="node1" presStyleIdx="1" presStyleCnt="3">
        <dgm:presLayoutVars>
          <dgm:chMax val="0"/>
          <dgm:bulletEnabled val="1"/>
        </dgm:presLayoutVars>
      </dgm:prSet>
      <dgm:spPr/>
      <dgm:t>
        <a:bodyPr/>
        <a:lstStyle/>
        <a:p>
          <a:endParaRPr lang="en-US"/>
        </a:p>
      </dgm:t>
    </dgm:pt>
    <dgm:pt modelId="{64EF748B-895A-489E-A350-18972AE58D96}" type="pres">
      <dgm:prSet presAssocID="{12B76188-B0CE-4843-80C4-623A9D89E167}" presName="negativeSpace" presStyleCnt="0"/>
      <dgm:spPr/>
    </dgm:pt>
    <dgm:pt modelId="{E1B7DB7E-1F50-403F-BC7B-19942399A7E1}" type="pres">
      <dgm:prSet presAssocID="{12B76188-B0CE-4843-80C4-623A9D89E167}" presName="childText" presStyleLbl="conFgAcc1" presStyleIdx="1" presStyleCnt="3">
        <dgm:presLayoutVars>
          <dgm:bulletEnabled val="1"/>
        </dgm:presLayoutVars>
      </dgm:prSet>
      <dgm:spPr/>
    </dgm:pt>
    <dgm:pt modelId="{E8BB2EA9-2334-456F-9D87-856E201C78B9}" type="pres">
      <dgm:prSet presAssocID="{A4DC1A84-572A-40D8-BC27-A6993D016C02}" presName="spaceBetweenRectangles" presStyleCnt="0"/>
      <dgm:spPr/>
    </dgm:pt>
    <dgm:pt modelId="{5810813F-A7CB-4748-8885-C82FE558CB4A}" type="pres">
      <dgm:prSet presAssocID="{7D566A30-2440-441D-82E0-0EDBE3FE02EC}" presName="parentLin" presStyleCnt="0"/>
      <dgm:spPr/>
    </dgm:pt>
    <dgm:pt modelId="{38F0E2D6-0416-4A3B-9138-869854C536B7}" type="pres">
      <dgm:prSet presAssocID="{7D566A30-2440-441D-82E0-0EDBE3FE02EC}" presName="parentLeftMargin" presStyleLbl="node1" presStyleIdx="1" presStyleCnt="3"/>
      <dgm:spPr/>
      <dgm:t>
        <a:bodyPr/>
        <a:lstStyle/>
        <a:p>
          <a:endParaRPr lang="en-US"/>
        </a:p>
      </dgm:t>
    </dgm:pt>
    <dgm:pt modelId="{54679E17-C27C-4906-BBF2-8E8F409974F2}" type="pres">
      <dgm:prSet presAssocID="{7D566A30-2440-441D-82E0-0EDBE3FE02EC}" presName="parentText" presStyleLbl="node1" presStyleIdx="2" presStyleCnt="3">
        <dgm:presLayoutVars>
          <dgm:chMax val="0"/>
          <dgm:bulletEnabled val="1"/>
        </dgm:presLayoutVars>
      </dgm:prSet>
      <dgm:spPr/>
      <dgm:t>
        <a:bodyPr/>
        <a:lstStyle/>
        <a:p>
          <a:endParaRPr lang="en-US"/>
        </a:p>
      </dgm:t>
    </dgm:pt>
    <dgm:pt modelId="{C0929FB8-D271-40BB-AB5E-3A6EA2DA4A05}" type="pres">
      <dgm:prSet presAssocID="{7D566A30-2440-441D-82E0-0EDBE3FE02EC}" presName="negativeSpace" presStyleCnt="0"/>
      <dgm:spPr/>
    </dgm:pt>
    <dgm:pt modelId="{6B89B2B3-2B81-4C4C-B417-D8FAEB4ACFC1}" type="pres">
      <dgm:prSet presAssocID="{7D566A30-2440-441D-82E0-0EDBE3FE02EC}" presName="childText" presStyleLbl="conFgAcc1" presStyleIdx="2" presStyleCnt="3">
        <dgm:presLayoutVars>
          <dgm:bulletEnabled val="1"/>
        </dgm:presLayoutVars>
      </dgm:prSet>
      <dgm:spPr/>
    </dgm:pt>
  </dgm:ptLst>
  <dgm:cxnLst>
    <dgm:cxn modelId="{0FAFBF5C-0786-421A-B831-456670DEB1CC}" type="presOf" srcId="{87DCA266-BA76-47E2-A3AE-8F0FF047DF41}" destId="{4C1C9B0B-2D61-4C4A-A70B-8C3AB58F3551}" srcOrd="0" destOrd="0" presId="urn:microsoft.com/office/officeart/2005/8/layout/list1"/>
    <dgm:cxn modelId="{54A7AD9B-C62F-48C9-B918-2595EDBF92BA}" srcId="{87DCA266-BA76-47E2-A3AE-8F0FF047DF41}" destId="{2A055F52-4AD6-4638-A9BE-C7D275C5ABA9}" srcOrd="0" destOrd="0" parTransId="{4CDEAC2A-2846-48D0-BDEA-47F6641B9B5A}" sibTransId="{3FE5B557-48B6-4300-95CF-488A1ED477BB}"/>
    <dgm:cxn modelId="{F68AE7C5-C21A-4151-ABD1-4F38787C392B}" type="presOf" srcId="{2A055F52-4AD6-4638-A9BE-C7D275C5ABA9}" destId="{97AF4924-9FAF-4FB1-BE03-83C786250906}" srcOrd="0" destOrd="0" presId="urn:microsoft.com/office/officeart/2005/8/layout/list1"/>
    <dgm:cxn modelId="{7E2996B8-9D41-4B8A-A8F3-72955DD765DA}" srcId="{87DCA266-BA76-47E2-A3AE-8F0FF047DF41}" destId="{7D566A30-2440-441D-82E0-0EDBE3FE02EC}" srcOrd="2" destOrd="0" parTransId="{3B2E535D-74DA-443B-B04C-A91704AFBFC2}" sibTransId="{80B7679F-DF8B-4688-937B-C6B65D2E5320}"/>
    <dgm:cxn modelId="{7C074D05-D454-4387-8C91-827E0C503B9A}" type="presOf" srcId="{7D566A30-2440-441D-82E0-0EDBE3FE02EC}" destId="{38F0E2D6-0416-4A3B-9138-869854C536B7}" srcOrd="0" destOrd="0" presId="urn:microsoft.com/office/officeart/2005/8/layout/list1"/>
    <dgm:cxn modelId="{3179AD8F-8BC3-44CB-8722-5593B909B8C2}" type="presOf" srcId="{2A055F52-4AD6-4638-A9BE-C7D275C5ABA9}" destId="{A8EE303A-1ECF-4726-8567-894EA6297735}" srcOrd="1" destOrd="0" presId="urn:microsoft.com/office/officeart/2005/8/layout/list1"/>
    <dgm:cxn modelId="{22F82AEE-1DF9-4BBF-8A86-1D60FE1F88E1}" type="presOf" srcId="{7D566A30-2440-441D-82E0-0EDBE3FE02EC}" destId="{54679E17-C27C-4906-BBF2-8E8F409974F2}" srcOrd="1" destOrd="0" presId="urn:microsoft.com/office/officeart/2005/8/layout/list1"/>
    <dgm:cxn modelId="{0E115FBF-85E9-426B-B59C-71F5EEAF7F64}" type="presOf" srcId="{12B76188-B0CE-4843-80C4-623A9D89E167}" destId="{43BAF674-A9B0-4DBA-981A-D4321923E508}" srcOrd="0" destOrd="0" presId="urn:microsoft.com/office/officeart/2005/8/layout/list1"/>
    <dgm:cxn modelId="{179630FC-4300-4013-B474-D0C0B5F8930F}" type="presOf" srcId="{12B76188-B0CE-4843-80C4-623A9D89E167}" destId="{7F68F88C-B01C-46AE-BA18-A916C0E61588}" srcOrd="1" destOrd="0" presId="urn:microsoft.com/office/officeart/2005/8/layout/list1"/>
    <dgm:cxn modelId="{C89AFB03-C604-4BCF-9495-88E2DA429AA8}" srcId="{87DCA266-BA76-47E2-A3AE-8F0FF047DF41}" destId="{12B76188-B0CE-4843-80C4-623A9D89E167}" srcOrd="1" destOrd="0" parTransId="{8E5640F6-53A9-4221-B692-516C00663250}" sibTransId="{A4DC1A84-572A-40D8-BC27-A6993D016C02}"/>
    <dgm:cxn modelId="{E46331E8-50BF-4275-9D6B-C3144A63CBC1}" type="presParOf" srcId="{4C1C9B0B-2D61-4C4A-A70B-8C3AB58F3551}" destId="{7AACBBE3-76CC-480D-A989-89B5ABCECBCE}" srcOrd="0" destOrd="0" presId="urn:microsoft.com/office/officeart/2005/8/layout/list1"/>
    <dgm:cxn modelId="{13E2C343-76FB-43B7-B60A-82D5F3F70929}" type="presParOf" srcId="{7AACBBE3-76CC-480D-A989-89B5ABCECBCE}" destId="{97AF4924-9FAF-4FB1-BE03-83C786250906}" srcOrd="0" destOrd="0" presId="urn:microsoft.com/office/officeart/2005/8/layout/list1"/>
    <dgm:cxn modelId="{2FF8DD73-E581-40DD-B05D-9E68C0D23049}" type="presParOf" srcId="{7AACBBE3-76CC-480D-A989-89B5ABCECBCE}" destId="{A8EE303A-1ECF-4726-8567-894EA6297735}" srcOrd="1" destOrd="0" presId="urn:microsoft.com/office/officeart/2005/8/layout/list1"/>
    <dgm:cxn modelId="{382182B2-060D-4425-AF19-F909C465EA82}" type="presParOf" srcId="{4C1C9B0B-2D61-4C4A-A70B-8C3AB58F3551}" destId="{A0AD0E35-2F31-44BF-8340-DABD01D33BF4}" srcOrd="1" destOrd="0" presId="urn:microsoft.com/office/officeart/2005/8/layout/list1"/>
    <dgm:cxn modelId="{7C05BBBB-6774-462E-87A5-A4386C9B3345}" type="presParOf" srcId="{4C1C9B0B-2D61-4C4A-A70B-8C3AB58F3551}" destId="{8E9080D1-149E-4F22-BCEF-86C09A6DF041}" srcOrd="2" destOrd="0" presId="urn:microsoft.com/office/officeart/2005/8/layout/list1"/>
    <dgm:cxn modelId="{3B91EE12-A254-4D56-BA0B-99F23B3887D7}" type="presParOf" srcId="{4C1C9B0B-2D61-4C4A-A70B-8C3AB58F3551}" destId="{1146B9F2-9E53-4F10-8EB5-677F44BB2EFF}" srcOrd="3" destOrd="0" presId="urn:microsoft.com/office/officeart/2005/8/layout/list1"/>
    <dgm:cxn modelId="{4CD4EE74-A772-4BDA-8076-32537B7B7ABE}" type="presParOf" srcId="{4C1C9B0B-2D61-4C4A-A70B-8C3AB58F3551}" destId="{BEF81FBC-8DC0-477A-BED4-B807DF5874FB}" srcOrd="4" destOrd="0" presId="urn:microsoft.com/office/officeart/2005/8/layout/list1"/>
    <dgm:cxn modelId="{E8BED14A-D5C7-41B6-ADB0-C1B2B374BCA8}" type="presParOf" srcId="{BEF81FBC-8DC0-477A-BED4-B807DF5874FB}" destId="{43BAF674-A9B0-4DBA-981A-D4321923E508}" srcOrd="0" destOrd="0" presId="urn:microsoft.com/office/officeart/2005/8/layout/list1"/>
    <dgm:cxn modelId="{9CCA219E-5E91-4E71-B636-2F05740562F4}" type="presParOf" srcId="{BEF81FBC-8DC0-477A-BED4-B807DF5874FB}" destId="{7F68F88C-B01C-46AE-BA18-A916C0E61588}" srcOrd="1" destOrd="0" presId="urn:microsoft.com/office/officeart/2005/8/layout/list1"/>
    <dgm:cxn modelId="{06CCC639-B71A-4F3F-82E6-102D05528162}" type="presParOf" srcId="{4C1C9B0B-2D61-4C4A-A70B-8C3AB58F3551}" destId="{64EF748B-895A-489E-A350-18972AE58D96}" srcOrd="5" destOrd="0" presId="urn:microsoft.com/office/officeart/2005/8/layout/list1"/>
    <dgm:cxn modelId="{88414391-2C87-4435-A167-2932AFCA8A69}" type="presParOf" srcId="{4C1C9B0B-2D61-4C4A-A70B-8C3AB58F3551}" destId="{E1B7DB7E-1F50-403F-BC7B-19942399A7E1}" srcOrd="6" destOrd="0" presId="urn:microsoft.com/office/officeart/2005/8/layout/list1"/>
    <dgm:cxn modelId="{4C46E2C9-E98D-47F5-A6A8-861C04247A10}" type="presParOf" srcId="{4C1C9B0B-2D61-4C4A-A70B-8C3AB58F3551}" destId="{E8BB2EA9-2334-456F-9D87-856E201C78B9}" srcOrd="7" destOrd="0" presId="urn:microsoft.com/office/officeart/2005/8/layout/list1"/>
    <dgm:cxn modelId="{4A400D77-419D-44A6-BEAD-3B6D73985B92}" type="presParOf" srcId="{4C1C9B0B-2D61-4C4A-A70B-8C3AB58F3551}" destId="{5810813F-A7CB-4748-8885-C82FE558CB4A}" srcOrd="8" destOrd="0" presId="urn:microsoft.com/office/officeart/2005/8/layout/list1"/>
    <dgm:cxn modelId="{7EF384A6-87DD-44FA-B415-68FD5166B3DD}" type="presParOf" srcId="{5810813F-A7CB-4748-8885-C82FE558CB4A}" destId="{38F0E2D6-0416-4A3B-9138-869854C536B7}" srcOrd="0" destOrd="0" presId="urn:microsoft.com/office/officeart/2005/8/layout/list1"/>
    <dgm:cxn modelId="{5C5BAA75-1BAC-45A0-B8C7-30104261FA4D}" type="presParOf" srcId="{5810813F-A7CB-4748-8885-C82FE558CB4A}" destId="{54679E17-C27C-4906-BBF2-8E8F409974F2}" srcOrd="1" destOrd="0" presId="urn:microsoft.com/office/officeart/2005/8/layout/list1"/>
    <dgm:cxn modelId="{30272F5B-E6E6-4EDB-9BA8-E8BA0BA207C8}" type="presParOf" srcId="{4C1C9B0B-2D61-4C4A-A70B-8C3AB58F3551}" destId="{C0929FB8-D271-40BB-AB5E-3A6EA2DA4A05}" srcOrd="9" destOrd="0" presId="urn:microsoft.com/office/officeart/2005/8/layout/list1"/>
    <dgm:cxn modelId="{24C2EAB0-725B-45E6-A808-453E938099E6}" type="presParOf" srcId="{4C1C9B0B-2D61-4C4A-A70B-8C3AB58F3551}" destId="{6B89B2B3-2B81-4C4C-B417-D8FAEB4ACFC1}" srcOrd="10" destOrd="0" presId="urn:microsoft.com/office/officeart/2005/8/layout/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BC07EEC-8566-4C0A-8058-387E77AF16C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384CAE6-5EAB-4075-A776-770516E127D7}">
      <dgm:prSet/>
      <dgm:spPr/>
      <dgm:t>
        <a:bodyPr/>
        <a:lstStyle/>
        <a:p>
          <a:pPr rtl="0"/>
          <a:r>
            <a:rPr lang="en-US" dirty="0" smtClean="0"/>
            <a:t>Complaint: </a:t>
          </a:r>
          <a:endParaRPr lang="en-US" dirty="0"/>
        </a:p>
      </dgm:t>
    </dgm:pt>
    <dgm:pt modelId="{15B98B15-4489-4CAD-B207-5876613206F0}" type="parTrans" cxnId="{3B7E24E6-917C-448F-8DB2-84FDBFE3FE5C}">
      <dgm:prSet/>
      <dgm:spPr/>
      <dgm:t>
        <a:bodyPr/>
        <a:lstStyle/>
        <a:p>
          <a:endParaRPr lang="en-US"/>
        </a:p>
      </dgm:t>
    </dgm:pt>
    <dgm:pt modelId="{5B303826-2FE9-47AC-B3C3-6665694FA8E2}" type="sibTrans" cxnId="{3B7E24E6-917C-448F-8DB2-84FDBFE3FE5C}">
      <dgm:prSet/>
      <dgm:spPr/>
      <dgm:t>
        <a:bodyPr/>
        <a:lstStyle/>
        <a:p>
          <a:endParaRPr lang="en-US"/>
        </a:p>
      </dgm:t>
    </dgm:pt>
    <dgm:pt modelId="{932261AE-DBEB-4327-AF39-A4420A1B361A}">
      <dgm:prSet/>
      <dgm:spPr/>
      <dgm:t>
        <a:bodyPr/>
        <a:lstStyle/>
        <a:p>
          <a:pPr rtl="0"/>
          <a:r>
            <a:rPr lang="en-US" dirty="0" smtClean="0"/>
            <a:t>The marketing system urges too much interest in material possessions. People are judged by what they own rather than who they are, creating false wants that benefit industry more than they benefit consumers.</a:t>
          </a:r>
          <a:endParaRPr lang="en-US" dirty="0"/>
        </a:p>
      </dgm:t>
    </dgm:pt>
    <dgm:pt modelId="{B7A3EF33-D23C-42BE-BC3B-31AA6EC5AC27}" type="parTrans" cxnId="{40934C8C-5800-46EB-A526-640B9484E5E6}">
      <dgm:prSet/>
      <dgm:spPr/>
      <dgm:t>
        <a:bodyPr/>
        <a:lstStyle/>
        <a:p>
          <a:endParaRPr lang="en-US"/>
        </a:p>
      </dgm:t>
    </dgm:pt>
    <dgm:pt modelId="{BAD21A9A-779C-49C3-96B4-F38CEA058A2E}" type="sibTrans" cxnId="{40934C8C-5800-46EB-A526-640B9484E5E6}">
      <dgm:prSet/>
      <dgm:spPr/>
      <dgm:t>
        <a:bodyPr/>
        <a:lstStyle/>
        <a:p>
          <a:endParaRPr lang="en-US"/>
        </a:p>
      </dgm:t>
    </dgm:pt>
    <dgm:pt modelId="{B5A00268-C124-4BC7-9E56-DDBFC06AC4B6}">
      <dgm:prSet/>
      <dgm:spPr/>
      <dgm:t>
        <a:bodyPr/>
        <a:lstStyle/>
        <a:p>
          <a:pPr rtl="0"/>
          <a:r>
            <a:rPr lang="en-US" dirty="0" smtClean="0"/>
            <a:t>Response: </a:t>
          </a:r>
          <a:endParaRPr lang="en-US" dirty="0"/>
        </a:p>
      </dgm:t>
    </dgm:pt>
    <dgm:pt modelId="{A04BB1A0-38E3-44C9-AF15-0FBE9999EDF4}" type="parTrans" cxnId="{0372B80F-D0CE-44C0-A845-7093CCDA1799}">
      <dgm:prSet/>
      <dgm:spPr/>
      <dgm:t>
        <a:bodyPr/>
        <a:lstStyle/>
        <a:p>
          <a:endParaRPr lang="en-US"/>
        </a:p>
      </dgm:t>
    </dgm:pt>
    <dgm:pt modelId="{0D7FFFEA-6283-440B-88AB-C3F238622C8F}" type="sibTrans" cxnId="{0372B80F-D0CE-44C0-A845-7093CCDA1799}">
      <dgm:prSet/>
      <dgm:spPr/>
      <dgm:t>
        <a:bodyPr/>
        <a:lstStyle/>
        <a:p>
          <a:endParaRPr lang="en-US"/>
        </a:p>
      </dgm:t>
    </dgm:pt>
    <dgm:pt modelId="{9DDF7570-4AA8-4600-917C-765A3EAC43BC}">
      <dgm:prSet/>
      <dgm:spPr/>
      <dgm:t>
        <a:bodyPr/>
        <a:lstStyle/>
        <a:p>
          <a:r>
            <a:rPr lang="en-US" dirty="0" smtClean="0"/>
            <a:t>People do have strong defenses against advertising and other marketing tools. Marketers are most effective when they appeal to existing wants rather than creating new ones. The high failure rate of new products shows that companies cannot control demand.</a:t>
          </a:r>
          <a:endParaRPr lang="en-US" dirty="0"/>
        </a:p>
      </dgm:t>
    </dgm:pt>
    <dgm:pt modelId="{4C058F7F-F918-4A43-B13C-9BBF6601E5AE}" type="parTrans" cxnId="{EFDEE0E1-FBA1-41DE-A902-393A87C182BD}">
      <dgm:prSet/>
      <dgm:spPr/>
      <dgm:t>
        <a:bodyPr/>
        <a:lstStyle/>
        <a:p>
          <a:endParaRPr lang="en-US"/>
        </a:p>
      </dgm:t>
    </dgm:pt>
    <dgm:pt modelId="{EAC1F29E-EC9D-47F4-9EFB-5B30875B1EA7}" type="sibTrans" cxnId="{EFDEE0E1-FBA1-41DE-A902-393A87C182BD}">
      <dgm:prSet/>
      <dgm:spPr/>
      <dgm:t>
        <a:bodyPr/>
        <a:lstStyle/>
        <a:p>
          <a:endParaRPr lang="en-US"/>
        </a:p>
      </dgm:t>
    </dgm:pt>
    <dgm:pt modelId="{D1C4877A-E560-442E-9D53-B0521CFCE284}" type="pres">
      <dgm:prSet presAssocID="{5BC07EEC-8566-4C0A-8058-387E77AF16C8}" presName="Name0" presStyleCnt="0">
        <dgm:presLayoutVars>
          <dgm:dir/>
          <dgm:animLvl val="lvl"/>
          <dgm:resizeHandles val="exact"/>
        </dgm:presLayoutVars>
      </dgm:prSet>
      <dgm:spPr/>
      <dgm:t>
        <a:bodyPr/>
        <a:lstStyle/>
        <a:p>
          <a:endParaRPr lang="en-US"/>
        </a:p>
      </dgm:t>
    </dgm:pt>
    <dgm:pt modelId="{DAAD05C3-F170-4E5E-B160-8C9980D039E4}" type="pres">
      <dgm:prSet presAssocID="{D384CAE6-5EAB-4075-A776-770516E127D7}" presName="composite" presStyleCnt="0"/>
      <dgm:spPr/>
    </dgm:pt>
    <dgm:pt modelId="{12C506E8-BE9E-4A62-9BD1-C84EEF6FD338}" type="pres">
      <dgm:prSet presAssocID="{D384CAE6-5EAB-4075-A776-770516E127D7}" presName="parTx" presStyleLbl="alignNode1" presStyleIdx="0" presStyleCnt="2">
        <dgm:presLayoutVars>
          <dgm:chMax val="0"/>
          <dgm:chPref val="0"/>
          <dgm:bulletEnabled val="1"/>
        </dgm:presLayoutVars>
      </dgm:prSet>
      <dgm:spPr/>
      <dgm:t>
        <a:bodyPr/>
        <a:lstStyle/>
        <a:p>
          <a:endParaRPr lang="en-US"/>
        </a:p>
      </dgm:t>
    </dgm:pt>
    <dgm:pt modelId="{CA113D8D-BCC4-4699-BAEC-B57BDAA96DE6}" type="pres">
      <dgm:prSet presAssocID="{D384CAE6-5EAB-4075-A776-770516E127D7}" presName="desTx" presStyleLbl="alignAccFollowNode1" presStyleIdx="0" presStyleCnt="2">
        <dgm:presLayoutVars>
          <dgm:bulletEnabled val="1"/>
        </dgm:presLayoutVars>
      </dgm:prSet>
      <dgm:spPr/>
      <dgm:t>
        <a:bodyPr/>
        <a:lstStyle/>
        <a:p>
          <a:endParaRPr lang="en-US"/>
        </a:p>
      </dgm:t>
    </dgm:pt>
    <dgm:pt modelId="{51CAE06B-28C5-4A57-A7AC-3EF5419AC5A9}" type="pres">
      <dgm:prSet presAssocID="{5B303826-2FE9-47AC-B3C3-6665694FA8E2}" presName="space" presStyleCnt="0"/>
      <dgm:spPr/>
    </dgm:pt>
    <dgm:pt modelId="{1408FA44-2101-4707-8C11-FEF791286A99}" type="pres">
      <dgm:prSet presAssocID="{B5A00268-C124-4BC7-9E56-DDBFC06AC4B6}" presName="composite" presStyleCnt="0"/>
      <dgm:spPr/>
    </dgm:pt>
    <dgm:pt modelId="{A7BA91CB-42EC-478F-9595-966E38096C68}" type="pres">
      <dgm:prSet presAssocID="{B5A00268-C124-4BC7-9E56-DDBFC06AC4B6}" presName="parTx" presStyleLbl="alignNode1" presStyleIdx="1" presStyleCnt="2">
        <dgm:presLayoutVars>
          <dgm:chMax val="0"/>
          <dgm:chPref val="0"/>
          <dgm:bulletEnabled val="1"/>
        </dgm:presLayoutVars>
      </dgm:prSet>
      <dgm:spPr/>
      <dgm:t>
        <a:bodyPr/>
        <a:lstStyle/>
        <a:p>
          <a:endParaRPr lang="en-US"/>
        </a:p>
      </dgm:t>
    </dgm:pt>
    <dgm:pt modelId="{682AF45D-0B2D-4320-B335-915D489FECF9}" type="pres">
      <dgm:prSet presAssocID="{B5A00268-C124-4BC7-9E56-DDBFC06AC4B6}" presName="desTx" presStyleLbl="alignAccFollowNode1" presStyleIdx="1" presStyleCnt="2">
        <dgm:presLayoutVars>
          <dgm:bulletEnabled val="1"/>
        </dgm:presLayoutVars>
      </dgm:prSet>
      <dgm:spPr/>
      <dgm:t>
        <a:bodyPr/>
        <a:lstStyle/>
        <a:p>
          <a:endParaRPr lang="en-US"/>
        </a:p>
      </dgm:t>
    </dgm:pt>
  </dgm:ptLst>
  <dgm:cxnLst>
    <dgm:cxn modelId="{3B7E24E6-917C-448F-8DB2-84FDBFE3FE5C}" srcId="{5BC07EEC-8566-4C0A-8058-387E77AF16C8}" destId="{D384CAE6-5EAB-4075-A776-770516E127D7}" srcOrd="0" destOrd="0" parTransId="{15B98B15-4489-4CAD-B207-5876613206F0}" sibTransId="{5B303826-2FE9-47AC-B3C3-6665694FA8E2}"/>
    <dgm:cxn modelId="{EFDEE0E1-FBA1-41DE-A902-393A87C182BD}" srcId="{B5A00268-C124-4BC7-9E56-DDBFC06AC4B6}" destId="{9DDF7570-4AA8-4600-917C-765A3EAC43BC}" srcOrd="0" destOrd="0" parTransId="{4C058F7F-F918-4A43-B13C-9BBF6601E5AE}" sibTransId="{EAC1F29E-EC9D-47F4-9EFB-5B30875B1EA7}"/>
    <dgm:cxn modelId="{40934C8C-5800-46EB-A526-640B9484E5E6}" srcId="{D384CAE6-5EAB-4075-A776-770516E127D7}" destId="{932261AE-DBEB-4327-AF39-A4420A1B361A}" srcOrd="0" destOrd="0" parTransId="{B7A3EF33-D23C-42BE-BC3B-31AA6EC5AC27}" sibTransId="{BAD21A9A-779C-49C3-96B4-F38CEA058A2E}"/>
    <dgm:cxn modelId="{A7699D75-82FB-477F-B169-A0B6250185C1}" type="presOf" srcId="{932261AE-DBEB-4327-AF39-A4420A1B361A}" destId="{CA113D8D-BCC4-4699-BAEC-B57BDAA96DE6}" srcOrd="0" destOrd="0" presId="urn:microsoft.com/office/officeart/2005/8/layout/hList1"/>
    <dgm:cxn modelId="{B7C7D4AA-199D-4CCA-A79A-96D705F8A86C}" type="presOf" srcId="{5BC07EEC-8566-4C0A-8058-387E77AF16C8}" destId="{D1C4877A-E560-442E-9D53-B0521CFCE284}" srcOrd="0" destOrd="0" presId="urn:microsoft.com/office/officeart/2005/8/layout/hList1"/>
    <dgm:cxn modelId="{B52A106D-081A-46FC-BC54-FF4D7472E65B}" type="presOf" srcId="{9DDF7570-4AA8-4600-917C-765A3EAC43BC}" destId="{682AF45D-0B2D-4320-B335-915D489FECF9}" srcOrd="0" destOrd="0" presId="urn:microsoft.com/office/officeart/2005/8/layout/hList1"/>
    <dgm:cxn modelId="{2109F0EB-1E1D-4FB9-889E-388B87732AB6}" type="presOf" srcId="{B5A00268-C124-4BC7-9E56-DDBFC06AC4B6}" destId="{A7BA91CB-42EC-478F-9595-966E38096C68}" srcOrd="0" destOrd="0" presId="urn:microsoft.com/office/officeart/2005/8/layout/hList1"/>
    <dgm:cxn modelId="{0372B80F-D0CE-44C0-A845-7093CCDA1799}" srcId="{5BC07EEC-8566-4C0A-8058-387E77AF16C8}" destId="{B5A00268-C124-4BC7-9E56-DDBFC06AC4B6}" srcOrd="1" destOrd="0" parTransId="{A04BB1A0-38E3-44C9-AF15-0FBE9999EDF4}" sibTransId="{0D7FFFEA-6283-440B-88AB-C3F238622C8F}"/>
    <dgm:cxn modelId="{90DD4746-2B56-4229-A49A-A1F89B15983C}" type="presOf" srcId="{D384CAE6-5EAB-4075-A776-770516E127D7}" destId="{12C506E8-BE9E-4A62-9BD1-C84EEF6FD338}" srcOrd="0" destOrd="0" presId="urn:microsoft.com/office/officeart/2005/8/layout/hList1"/>
    <dgm:cxn modelId="{147F9386-4FAF-42EA-A0B1-F6417D5E33D8}" type="presParOf" srcId="{D1C4877A-E560-442E-9D53-B0521CFCE284}" destId="{DAAD05C3-F170-4E5E-B160-8C9980D039E4}" srcOrd="0" destOrd="0" presId="urn:microsoft.com/office/officeart/2005/8/layout/hList1"/>
    <dgm:cxn modelId="{8FC130DB-403A-4340-859B-AC5DE7A11F1B}" type="presParOf" srcId="{DAAD05C3-F170-4E5E-B160-8C9980D039E4}" destId="{12C506E8-BE9E-4A62-9BD1-C84EEF6FD338}" srcOrd="0" destOrd="0" presId="urn:microsoft.com/office/officeart/2005/8/layout/hList1"/>
    <dgm:cxn modelId="{E9CBF674-ADC2-450B-AD4D-0A37FFEC99B9}" type="presParOf" srcId="{DAAD05C3-F170-4E5E-B160-8C9980D039E4}" destId="{CA113D8D-BCC4-4699-BAEC-B57BDAA96DE6}" srcOrd="1" destOrd="0" presId="urn:microsoft.com/office/officeart/2005/8/layout/hList1"/>
    <dgm:cxn modelId="{4698CF06-C530-402D-B44A-65261EE26D8E}" type="presParOf" srcId="{D1C4877A-E560-442E-9D53-B0521CFCE284}" destId="{51CAE06B-28C5-4A57-A7AC-3EF5419AC5A9}" srcOrd="1" destOrd="0" presId="urn:microsoft.com/office/officeart/2005/8/layout/hList1"/>
    <dgm:cxn modelId="{15DB2375-19F9-4759-98D8-1800AB326D46}" type="presParOf" srcId="{D1C4877A-E560-442E-9D53-B0521CFCE284}" destId="{1408FA44-2101-4707-8C11-FEF791286A99}" srcOrd="2" destOrd="0" presId="urn:microsoft.com/office/officeart/2005/8/layout/hList1"/>
    <dgm:cxn modelId="{ACD82A79-C289-44EE-B967-9B9C70BE5B8E}" type="presParOf" srcId="{1408FA44-2101-4707-8C11-FEF791286A99}" destId="{A7BA91CB-42EC-478F-9595-966E38096C68}" srcOrd="0" destOrd="0" presId="urn:microsoft.com/office/officeart/2005/8/layout/hList1"/>
    <dgm:cxn modelId="{01385D1E-2061-455F-A55B-CDED972C9C3D}" type="presParOf" srcId="{1408FA44-2101-4707-8C11-FEF791286A99}" destId="{682AF45D-0B2D-4320-B335-915D489FECF9}"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E12D1EF-DEF3-404D-AF66-D49D9EF5BBF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9886587-EBBD-417D-8B8D-D131C970314E}">
      <dgm:prSet/>
      <dgm:spPr/>
      <dgm:t>
        <a:bodyPr/>
        <a:lstStyle/>
        <a:p>
          <a:pPr rtl="0"/>
          <a:r>
            <a:rPr lang="en-US" dirty="0" smtClean="0"/>
            <a:t>Complaint:</a:t>
          </a:r>
          <a:endParaRPr lang="en-US" dirty="0"/>
        </a:p>
      </dgm:t>
    </dgm:pt>
    <dgm:pt modelId="{BC363183-BBC7-4DD3-82F9-1C03569030CA}" type="parTrans" cxnId="{EE889A01-6E44-4262-907E-5769BD0BC870}">
      <dgm:prSet/>
      <dgm:spPr/>
      <dgm:t>
        <a:bodyPr/>
        <a:lstStyle/>
        <a:p>
          <a:endParaRPr lang="en-US"/>
        </a:p>
      </dgm:t>
    </dgm:pt>
    <dgm:pt modelId="{C57C44BF-CBDD-49B8-8508-89DB033C9A03}" type="sibTrans" cxnId="{EE889A01-6E44-4262-907E-5769BD0BC870}">
      <dgm:prSet/>
      <dgm:spPr/>
      <dgm:t>
        <a:bodyPr/>
        <a:lstStyle/>
        <a:p>
          <a:endParaRPr lang="en-US"/>
        </a:p>
      </dgm:t>
    </dgm:pt>
    <dgm:pt modelId="{E5B87C38-D365-44ED-A8EE-0E795FBF2362}">
      <dgm:prSet/>
      <dgm:spPr/>
      <dgm:t>
        <a:bodyPr/>
        <a:lstStyle/>
        <a:p>
          <a:pPr rtl="0"/>
          <a:r>
            <a:rPr lang="en-US" dirty="0" smtClean="0"/>
            <a:t>Businesses oversell private goods at the expense of public goods and require more public goods to support them</a:t>
          </a:r>
          <a:endParaRPr lang="en-US" dirty="0"/>
        </a:p>
      </dgm:t>
    </dgm:pt>
    <dgm:pt modelId="{A20CD584-F01A-41B5-AFAC-A0CAA7EF7FCE}" type="parTrans" cxnId="{B610E020-C67A-47EB-BA17-846FEA08F28F}">
      <dgm:prSet/>
      <dgm:spPr/>
      <dgm:t>
        <a:bodyPr/>
        <a:lstStyle/>
        <a:p>
          <a:endParaRPr lang="en-US"/>
        </a:p>
      </dgm:t>
    </dgm:pt>
    <dgm:pt modelId="{A3C7D629-4F1C-4037-B224-5358B9C70E89}" type="sibTrans" cxnId="{B610E020-C67A-47EB-BA17-846FEA08F28F}">
      <dgm:prSet/>
      <dgm:spPr/>
      <dgm:t>
        <a:bodyPr/>
        <a:lstStyle/>
        <a:p>
          <a:endParaRPr lang="en-US"/>
        </a:p>
      </dgm:t>
    </dgm:pt>
    <dgm:pt modelId="{4218350D-6E06-4D68-9ABC-784F5606154E}">
      <dgm:prSet/>
      <dgm:spPr/>
      <dgm:t>
        <a:bodyPr/>
        <a:lstStyle/>
        <a:p>
          <a:pPr rtl="0"/>
          <a:r>
            <a:rPr lang="en-US" dirty="0" smtClean="0"/>
            <a:t>Response: </a:t>
          </a:r>
          <a:endParaRPr lang="en-US" dirty="0"/>
        </a:p>
      </dgm:t>
    </dgm:pt>
    <dgm:pt modelId="{61F07592-FD05-40FE-99A8-48ACC4138A0A}" type="parTrans" cxnId="{9C8CD66F-5AB8-4E1E-8C84-6E989A1BA4DE}">
      <dgm:prSet/>
      <dgm:spPr/>
      <dgm:t>
        <a:bodyPr/>
        <a:lstStyle/>
        <a:p>
          <a:endParaRPr lang="en-US"/>
        </a:p>
      </dgm:t>
    </dgm:pt>
    <dgm:pt modelId="{876388D0-168C-410B-B457-7531CEA0F8FA}" type="sibTrans" cxnId="{9C8CD66F-5AB8-4E1E-8C84-6E989A1BA4DE}">
      <dgm:prSet/>
      <dgm:spPr/>
      <dgm:t>
        <a:bodyPr/>
        <a:lstStyle/>
        <a:p>
          <a:endParaRPr lang="en-US"/>
        </a:p>
      </dgm:t>
    </dgm:pt>
    <dgm:pt modelId="{70607DBE-45CA-44FF-B522-3C1E74B0941A}">
      <dgm:prSet/>
      <dgm:spPr/>
      <dgm:t>
        <a:bodyPr/>
        <a:lstStyle/>
        <a:p>
          <a:r>
            <a:rPr lang="en-US" dirty="0" smtClean="0"/>
            <a:t>There needs to be a balance between private and public goods</a:t>
          </a:r>
          <a:endParaRPr lang="en-US" dirty="0"/>
        </a:p>
      </dgm:t>
    </dgm:pt>
    <dgm:pt modelId="{2921D8B1-AAAF-4588-B1B8-79E969B98C65}" type="parTrans" cxnId="{CFC1BDDE-0684-4CA0-9C91-71E589693DC8}">
      <dgm:prSet/>
      <dgm:spPr/>
      <dgm:t>
        <a:bodyPr/>
        <a:lstStyle/>
        <a:p>
          <a:endParaRPr lang="en-US"/>
        </a:p>
      </dgm:t>
    </dgm:pt>
    <dgm:pt modelId="{429806DD-A480-423C-A1F5-ABDDCF38D88F}" type="sibTrans" cxnId="{CFC1BDDE-0684-4CA0-9C91-71E589693DC8}">
      <dgm:prSet/>
      <dgm:spPr/>
      <dgm:t>
        <a:bodyPr/>
        <a:lstStyle/>
        <a:p>
          <a:endParaRPr lang="en-US"/>
        </a:p>
      </dgm:t>
    </dgm:pt>
    <dgm:pt modelId="{32374283-1F0B-4AC4-A4BB-B86FF20F85CC}">
      <dgm:prSet/>
      <dgm:spPr/>
      <dgm:t>
        <a:bodyPr/>
        <a:lstStyle/>
        <a:p>
          <a:r>
            <a:rPr lang="en-US" dirty="0" smtClean="0"/>
            <a:t>Producers should bear full social costs of their operations</a:t>
          </a:r>
          <a:endParaRPr lang="en-US" dirty="0"/>
        </a:p>
      </dgm:t>
    </dgm:pt>
    <dgm:pt modelId="{46B255A8-01E5-4205-8A5D-1EF79817E461}" type="parTrans" cxnId="{3376CDD2-DCA6-4D5D-B4F6-0D4832C9B5BB}">
      <dgm:prSet/>
      <dgm:spPr/>
      <dgm:t>
        <a:bodyPr/>
        <a:lstStyle/>
        <a:p>
          <a:endParaRPr lang="en-US"/>
        </a:p>
      </dgm:t>
    </dgm:pt>
    <dgm:pt modelId="{968B5DAF-18DA-43AB-87D6-3684A6B67129}" type="sibTrans" cxnId="{3376CDD2-DCA6-4D5D-B4F6-0D4832C9B5BB}">
      <dgm:prSet/>
      <dgm:spPr/>
      <dgm:t>
        <a:bodyPr/>
        <a:lstStyle/>
        <a:p>
          <a:endParaRPr lang="en-US"/>
        </a:p>
      </dgm:t>
    </dgm:pt>
    <dgm:pt modelId="{3D28CCA6-58A2-4FFC-95E9-2F814D8E7338}">
      <dgm:prSet/>
      <dgm:spPr/>
      <dgm:t>
        <a:bodyPr/>
        <a:lstStyle/>
        <a:p>
          <a:r>
            <a:rPr lang="en-US" dirty="0" smtClean="0"/>
            <a:t>Consumers should pay the social costs of their purchases</a:t>
          </a:r>
          <a:endParaRPr lang="en-US" dirty="0"/>
        </a:p>
      </dgm:t>
    </dgm:pt>
    <dgm:pt modelId="{4E72DD1D-5352-4E67-BB99-7241F96E6085}" type="parTrans" cxnId="{3FF76B35-751C-4A03-9990-861FB5901F78}">
      <dgm:prSet/>
      <dgm:spPr/>
      <dgm:t>
        <a:bodyPr/>
        <a:lstStyle/>
        <a:p>
          <a:endParaRPr lang="en-US"/>
        </a:p>
      </dgm:t>
    </dgm:pt>
    <dgm:pt modelId="{CA52F2C3-612B-4042-A65A-4750042E2A69}" type="sibTrans" cxnId="{3FF76B35-751C-4A03-9990-861FB5901F78}">
      <dgm:prSet/>
      <dgm:spPr/>
      <dgm:t>
        <a:bodyPr/>
        <a:lstStyle/>
        <a:p>
          <a:endParaRPr lang="en-US"/>
        </a:p>
      </dgm:t>
    </dgm:pt>
    <dgm:pt modelId="{0FB12A39-59C9-4A8E-80A9-FAB7ECAB8CEB}" type="pres">
      <dgm:prSet presAssocID="{FE12D1EF-DEF3-404D-AF66-D49D9EF5BBF1}" presName="Name0" presStyleCnt="0">
        <dgm:presLayoutVars>
          <dgm:dir/>
          <dgm:animLvl val="lvl"/>
          <dgm:resizeHandles val="exact"/>
        </dgm:presLayoutVars>
      </dgm:prSet>
      <dgm:spPr/>
      <dgm:t>
        <a:bodyPr/>
        <a:lstStyle/>
        <a:p>
          <a:endParaRPr lang="en-US"/>
        </a:p>
      </dgm:t>
    </dgm:pt>
    <dgm:pt modelId="{F56E7B79-6205-452D-8BB3-E02B8D9A46A6}" type="pres">
      <dgm:prSet presAssocID="{59886587-EBBD-417D-8B8D-D131C970314E}" presName="composite" presStyleCnt="0"/>
      <dgm:spPr/>
    </dgm:pt>
    <dgm:pt modelId="{546731E3-CCDE-45C7-AE05-91E83AE4DFD0}" type="pres">
      <dgm:prSet presAssocID="{59886587-EBBD-417D-8B8D-D131C970314E}" presName="parTx" presStyleLbl="alignNode1" presStyleIdx="0" presStyleCnt="2">
        <dgm:presLayoutVars>
          <dgm:chMax val="0"/>
          <dgm:chPref val="0"/>
          <dgm:bulletEnabled val="1"/>
        </dgm:presLayoutVars>
      </dgm:prSet>
      <dgm:spPr/>
      <dgm:t>
        <a:bodyPr/>
        <a:lstStyle/>
        <a:p>
          <a:endParaRPr lang="en-US"/>
        </a:p>
      </dgm:t>
    </dgm:pt>
    <dgm:pt modelId="{54A2B7DC-48E1-4D68-99AF-89AF4D7341EC}" type="pres">
      <dgm:prSet presAssocID="{59886587-EBBD-417D-8B8D-D131C970314E}" presName="desTx" presStyleLbl="alignAccFollowNode1" presStyleIdx="0" presStyleCnt="2">
        <dgm:presLayoutVars>
          <dgm:bulletEnabled val="1"/>
        </dgm:presLayoutVars>
      </dgm:prSet>
      <dgm:spPr/>
      <dgm:t>
        <a:bodyPr/>
        <a:lstStyle/>
        <a:p>
          <a:endParaRPr lang="en-US"/>
        </a:p>
      </dgm:t>
    </dgm:pt>
    <dgm:pt modelId="{F027DF97-5411-42C6-9593-2AFC0855AC25}" type="pres">
      <dgm:prSet presAssocID="{C57C44BF-CBDD-49B8-8508-89DB033C9A03}" presName="space" presStyleCnt="0"/>
      <dgm:spPr/>
    </dgm:pt>
    <dgm:pt modelId="{0AE1B51A-7A02-41EE-A741-0CA4E2156752}" type="pres">
      <dgm:prSet presAssocID="{4218350D-6E06-4D68-9ABC-784F5606154E}" presName="composite" presStyleCnt="0"/>
      <dgm:spPr/>
    </dgm:pt>
    <dgm:pt modelId="{801634B1-79F8-4F60-8B44-4FE50FC7E2BC}" type="pres">
      <dgm:prSet presAssocID="{4218350D-6E06-4D68-9ABC-784F5606154E}" presName="parTx" presStyleLbl="alignNode1" presStyleIdx="1" presStyleCnt="2">
        <dgm:presLayoutVars>
          <dgm:chMax val="0"/>
          <dgm:chPref val="0"/>
          <dgm:bulletEnabled val="1"/>
        </dgm:presLayoutVars>
      </dgm:prSet>
      <dgm:spPr/>
      <dgm:t>
        <a:bodyPr/>
        <a:lstStyle/>
        <a:p>
          <a:endParaRPr lang="en-US"/>
        </a:p>
      </dgm:t>
    </dgm:pt>
    <dgm:pt modelId="{BC9BFC7A-D3E6-48E8-867D-846D3F9329E2}" type="pres">
      <dgm:prSet presAssocID="{4218350D-6E06-4D68-9ABC-784F5606154E}" presName="desTx" presStyleLbl="alignAccFollowNode1" presStyleIdx="1" presStyleCnt="2">
        <dgm:presLayoutVars>
          <dgm:bulletEnabled val="1"/>
        </dgm:presLayoutVars>
      </dgm:prSet>
      <dgm:spPr/>
      <dgm:t>
        <a:bodyPr/>
        <a:lstStyle/>
        <a:p>
          <a:endParaRPr lang="en-US"/>
        </a:p>
      </dgm:t>
    </dgm:pt>
  </dgm:ptLst>
  <dgm:cxnLst>
    <dgm:cxn modelId="{630AC89D-039F-404E-AEEA-C4A082C0C5AD}" type="presOf" srcId="{4218350D-6E06-4D68-9ABC-784F5606154E}" destId="{801634B1-79F8-4F60-8B44-4FE50FC7E2BC}" srcOrd="0" destOrd="0" presId="urn:microsoft.com/office/officeart/2005/8/layout/hList1"/>
    <dgm:cxn modelId="{6FF3CF9E-E465-493C-A963-C1E249850797}" type="presOf" srcId="{E5B87C38-D365-44ED-A8EE-0E795FBF2362}" destId="{54A2B7DC-48E1-4D68-99AF-89AF4D7341EC}" srcOrd="0" destOrd="0" presId="urn:microsoft.com/office/officeart/2005/8/layout/hList1"/>
    <dgm:cxn modelId="{8385F1A3-4E6B-4239-9079-682799F438B1}" type="presOf" srcId="{59886587-EBBD-417D-8B8D-D131C970314E}" destId="{546731E3-CCDE-45C7-AE05-91E83AE4DFD0}" srcOrd="0" destOrd="0" presId="urn:microsoft.com/office/officeart/2005/8/layout/hList1"/>
    <dgm:cxn modelId="{B610E020-C67A-47EB-BA17-846FEA08F28F}" srcId="{59886587-EBBD-417D-8B8D-D131C970314E}" destId="{E5B87C38-D365-44ED-A8EE-0E795FBF2362}" srcOrd="0" destOrd="0" parTransId="{A20CD584-F01A-41B5-AFAC-A0CAA7EF7FCE}" sibTransId="{A3C7D629-4F1C-4037-B224-5358B9C70E89}"/>
    <dgm:cxn modelId="{CC30195C-6EF9-432C-A95A-6DFE133A7AA2}" type="presOf" srcId="{32374283-1F0B-4AC4-A4BB-B86FF20F85CC}" destId="{BC9BFC7A-D3E6-48E8-867D-846D3F9329E2}" srcOrd="0" destOrd="1" presId="urn:microsoft.com/office/officeart/2005/8/layout/hList1"/>
    <dgm:cxn modelId="{B394CF51-FBD3-4F63-8968-4475995FE98A}" type="presOf" srcId="{FE12D1EF-DEF3-404D-AF66-D49D9EF5BBF1}" destId="{0FB12A39-59C9-4A8E-80A9-FAB7ECAB8CEB}" srcOrd="0" destOrd="0" presId="urn:microsoft.com/office/officeart/2005/8/layout/hList1"/>
    <dgm:cxn modelId="{4740DEEB-1CF6-4E48-AD8B-3C745B7633C6}" type="presOf" srcId="{70607DBE-45CA-44FF-B522-3C1E74B0941A}" destId="{BC9BFC7A-D3E6-48E8-867D-846D3F9329E2}" srcOrd="0" destOrd="0" presId="urn:microsoft.com/office/officeart/2005/8/layout/hList1"/>
    <dgm:cxn modelId="{9C8CD66F-5AB8-4E1E-8C84-6E989A1BA4DE}" srcId="{FE12D1EF-DEF3-404D-AF66-D49D9EF5BBF1}" destId="{4218350D-6E06-4D68-9ABC-784F5606154E}" srcOrd="1" destOrd="0" parTransId="{61F07592-FD05-40FE-99A8-48ACC4138A0A}" sibTransId="{876388D0-168C-410B-B457-7531CEA0F8FA}"/>
    <dgm:cxn modelId="{E121E374-8813-46C8-9D5E-83F9F023E061}" type="presOf" srcId="{3D28CCA6-58A2-4FFC-95E9-2F814D8E7338}" destId="{BC9BFC7A-D3E6-48E8-867D-846D3F9329E2}" srcOrd="0" destOrd="2" presId="urn:microsoft.com/office/officeart/2005/8/layout/hList1"/>
    <dgm:cxn modelId="{EE889A01-6E44-4262-907E-5769BD0BC870}" srcId="{FE12D1EF-DEF3-404D-AF66-D49D9EF5BBF1}" destId="{59886587-EBBD-417D-8B8D-D131C970314E}" srcOrd="0" destOrd="0" parTransId="{BC363183-BBC7-4DD3-82F9-1C03569030CA}" sibTransId="{C57C44BF-CBDD-49B8-8508-89DB033C9A03}"/>
    <dgm:cxn modelId="{CFC1BDDE-0684-4CA0-9C91-71E589693DC8}" srcId="{4218350D-6E06-4D68-9ABC-784F5606154E}" destId="{70607DBE-45CA-44FF-B522-3C1E74B0941A}" srcOrd="0" destOrd="0" parTransId="{2921D8B1-AAAF-4588-B1B8-79E969B98C65}" sibTransId="{429806DD-A480-423C-A1F5-ABDDCF38D88F}"/>
    <dgm:cxn modelId="{3FF76B35-751C-4A03-9990-861FB5901F78}" srcId="{4218350D-6E06-4D68-9ABC-784F5606154E}" destId="{3D28CCA6-58A2-4FFC-95E9-2F814D8E7338}" srcOrd="2" destOrd="0" parTransId="{4E72DD1D-5352-4E67-BB99-7241F96E6085}" sibTransId="{CA52F2C3-612B-4042-A65A-4750042E2A69}"/>
    <dgm:cxn modelId="{3376CDD2-DCA6-4D5D-B4F6-0D4832C9B5BB}" srcId="{4218350D-6E06-4D68-9ABC-784F5606154E}" destId="{32374283-1F0B-4AC4-A4BB-B86FF20F85CC}" srcOrd="1" destOrd="0" parTransId="{46B255A8-01E5-4205-8A5D-1EF79817E461}" sibTransId="{968B5DAF-18DA-43AB-87D6-3684A6B67129}"/>
    <dgm:cxn modelId="{B8902ED0-FD0F-456A-8F1E-73CFFDA6806C}" type="presParOf" srcId="{0FB12A39-59C9-4A8E-80A9-FAB7ECAB8CEB}" destId="{F56E7B79-6205-452D-8BB3-E02B8D9A46A6}" srcOrd="0" destOrd="0" presId="urn:microsoft.com/office/officeart/2005/8/layout/hList1"/>
    <dgm:cxn modelId="{77230C35-894E-49C5-99E6-E1CF5B8016CD}" type="presParOf" srcId="{F56E7B79-6205-452D-8BB3-E02B8D9A46A6}" destId="{546731E3-CCDE-45C7-AE05-91E83AE4DFD0}" srcOrd="0" destOrd="0" presId="urn:microsoft.com/office/officeart/2005/8/layout/hList1"/>
    <dgm:cxn modelId="{B4FAE9A2-A08D-4E0B-8542-604F01D16F2C}" type="presParOf" srcId="{F56E7B79-6205-452D-8BB3-E02B8D9A46A6}" destId="{54A2B7DC-48E1-4D68-99AF-89AF4D7341EC}" srcOrd="1" destOrd="0" presId="urn:microsoft.com/office/officeart/2005/8/layout/hList1"/>
    <dgm:cxn modelId="{75A2C336-9543-4AF3-9869-631FB18546F3}" type="presParOf" srcId="{0FB12A39-59C9-4A8E-80A9-FAB7ECAB8CEB}" destId="{F027DF97-5411-42C6-9593-2AFC0855AC25}" srcOrd="1" destOrd="0" presId="urn:microsoft.com/office/officeart/2005/8/layout/hList1"/>
    <dgm:cxn modelId="{D279B68B-4EAF-48AE-81EB-ADE975A5D063}" type="presParOf" srcId="{0FB12A39-59C9-4A8E-80A9-FAB7ECAB8CEB}" destId="{0AE1B51A-7A02-41EE-A741-0CA4E2156752}" srcOrd="2" destOrd="0" presId="urn:microsoft.com/office/officeart/2005/8/layout/hList1"/>
    <dgm:cxn modelId="{DFAE2767-8A63-4CB9-9183-33E6200B7202}" type="presParOf" srcId="{0AE1B51A-7A02-41EE-A741-0CA4E2156752}" destId="{801634B1-79F8-4F60-8B44-4FE50FC7E2BC}" srcOrd="0" destOrd="0" presId="urn:microsoft.com/office/officeart/2005/8/layout/hList1"/>
    <dgm:cxn modelId="{3CFC70D4-06AA-4368-A239-76942545363F}" type="presParOf" srcId="{0AE1B51A-7A02-41EE-A741-0CA4E2156752}" destId="{BC9BFC7A-D3E6-48E8-867D-846D3F9329E2}"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7462C3-0643-469F-A9B3-E9CBA4D6755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DBEDC19-4902-4D7C-A41E-98FD7D6F313E}">
      <dgm:prSet/>
      <dgm:spPr/>
      <dgm:t>
        <a:bodyPr/>
        <a:lstStyle/>
        <a:p>
          <a:pPr rtl="0"/>
          <a:r>
            <a:rPr lang="en-US" dirty="0" smtClean="0"/>
            <a:t>Complaint: </a:t>
          </a:r>
          <a:endParaRPr lang="en-US" dirty="0"/>
        </a:p>
      </dgm:t>
    </dgm:pt>
    <dgm:pt modelId="{5B3B25FE-B04B-43D7-89AF-FB15AE8E3BD9}" type="parTrans" cxnId="{F641ADE5-F0B9-472A-837A-9F649A2389B5}">
      <dgm:prSet/>
      <dgm:spPr/>
      <dgm:t>
        <a:bodyPr/>
        <a:lstStyle/>
        <a:p>
          <a:endParaRPr lang="en-US"/>
        </a:p>
      </dgm:t>
    </dgm:pt>
    <dgm:pt modelId="{8AB321EF-8328-4875-8756-DF35F6F14779}" type="sibTrans" cxnId="{F641ADE5-F0B9-472A-837A-9F649A2389B5}">
      <dgm:prSet/>
      <dgm:spPr/>
      <dgm:t>
        <a:bodyPr/>
        <a:lstStyle/>
        <a:p>
          <a:endParaRPr lang="en-US"/>
        </a:p>
      </dgm:t>
    </dgm:pt>
    <dgm:pt modelId="{03512D16-0B37-499E-8A09-BD53294C961E}">
      <dgm:prSet/>
      <dgm:spPr/>
      <dgm:t>
        <a:bodyPr/>
        <a:lstStyle/>
        <a:p>
          <a:pPr rtl="0"/>
          <a:r>
            <a:rPr lang="en-US" dirty="0" smtClean="0"/>
            <a:t>Marketing and advertising create cultural pollution</a:t>
          </a:r>
          <a:endParaRPr lang="en-US" dirty="0"/>
        </a:p>
      </dgm:t>
    </dgm:pt>
    <dgm:pt modelId="{5DC735E3-47CC-42B9-B235-CCEA2D1F89CF}" type="parTrans" cxnId="{4ABE969E-DE9B-491D-A46C-02392CDCCFB7}">
      <dgm:prSet/>
      <dgm:spPr/>
      <dgm:t>
        <a:bodyPr/>
        <a:lstStyle/>
        <a:p>
          <a:endParaRPr lang="en-US"/>
        </a:p>
      </dgm:t>
    </dgm:pt>
    <dgm:pt modelId="{8B337FC0-6545-4AD2-ACAF-01FE57F1A99A}" type="sibTrans" cxnId="{4ABE969E-DE9B-491D-A46C-02392CDCCFB7}">
      <dgm:prSet/>
      <dgm:spPr/>
      <dgm:t>
        <a:bodyPr/>
        <a:lstStyle/>
        <a:p>
          <a:endParaRPr lang="en-US"/>
        </a:p>
      </dgm:t>
    </dgm:pt>
    <dgm:pt modelId="{FCBA096C-8CBE-4B07-96FD-540E18AFBCE8}">
      <dgm:prSet/>
      <dgm:spPr/>
      <dgm:t>
        <a:bodyPr/>
        <a:lstStyle/>
        <a:p>
          <a:pPr rtl="0"/>
          <a:r>
            <a:rPr lang="en-US" dirty="0" smtClean="0"/>
            <a:t>Response: </a:t>
          </a:r>
          <a:endParaRPr lang="en-US" dirty="0"/>
        </a:p>
      </dgm:t>
    </dgm:pt>
    <dgm:pt modelId="{24C26A14-A04E-4776-A2C3-8E3CD9E19BFA}" type="parTrans" cxnId="{2871AEAD-0862-4E4F-AB3D-C4A87D52C75D}">
      <dgm:prSet/>
      <dgm:spPr/>
      <dgm:t>
        <a:bodyPr/>
        <a:lstStyle/>
        <a:p>
          <a:endParaRPr lang="en-US"/>
        </a:p>
      </dgm:t>
    </dgm:pt>
    <dgm:pt modelId="{ACC91625-AF05-4C9B-9D56-A2528891E15E}" type="sibTrans" cxnId="{2871AEAD-0862-4E4F-AB3D-C4A87D52C75D}">
      <dgm:prSet/>
      <dgm:spPr/>
      <dgm:t>
        <a:bodyPr/>
        <a:lstStyle/>
        <a:p>
          <a:endParaRPr lang="en-US"/>
        </a:p>
      </dgm:t>
    </dgm:pt>
    <dgm:pt modelId="{1DD84E57-B629-42AC-9D50-BC2F2BB004AA}">
      <dgm:prSet/>
      <dgm:spPr/>
      <dgm:t>
        <a:bodyPr/>
        <a:lstStyle/>
        <a:p>
          <a:r>
            <a:rPr lang="en-US" dirty="0" smtClean="0"/>
            <a:t>Marketing and advertising are planned to reach only a target audience, and advertising makes radio and television free to users and helps to keep down the costs of newspapers and magazines. Today’s consumers have alternatives to avoid marketing and advertising from technology.</a:t>
          </a:r>
          <a:endParaRPr lang="en-US" dirty="0"/>
        </a:p>
      </dgm:t>
    </dgm:pt>
    <dgm:pt modelId="{F4BFA624-8BB2-4668-B0AB-B42F4774935D}" type="parTrans" cxnId="{CF0C8AEF-6D38-4C14-80A6-4047B86E6293}">
      <dgm:prSet/>
      <dgm:spPr/>
      <dgm:t>
        <a:bodyPr/>
        <a:lstStyle/>
        <a:p>
          <a:endParaRPr lang="en-US"/>
        </a:p>
      </dgm:t>
    </dgm:pt>
    <dgm:pt modelId="{B0E10518-28E8-499C-B723-5D127D428DCA}" type="sibTrans" cxnId="{CF0C8AEF-6D38-4C14-80A6-4047B86E6293}">
      <dgm:prSet/>
      <dgm:spPr/>
      <dgm:t>
        <a:bodyPr/>
        <a:lstStyle/>
        <a:p>
          <a:endParaRPr lang="en-US"/>
        </a:p>
      </dgm:t>
    </dgm:pt>
    <dgm:pt modelId="{D042602D-5990-4487-93E8-3CAA896F2977}" type="pres">
      <dgm:prSet presAssocID="{247462C3-0643-469F-A9B3-E9CBA4D67557}" presName="Name0" presStyleCnt="0">
        <dgm:presLayoutVars>
          <dgm:dir/>
          <dgm:animLvl val="lvl"/>
          <dgm:resizeHandles val="exact"/>
        </dgm:presLayoutVars>
      </dgm:prSet>
      <dgm:spPr/>
      <dgm:t>
        <a:bodyPr/>
        <a:lstStyle/>
        <a:p>
          <a:endParaRPr lang="en-US"/>
        </a:p>
      </dgm:t>
    </dgm:pt>
    <dgm:pt modelId="{CECA0FF7-183F-4090-8934-7BC2F0F969E2}" type="pres">
      <dgm:prSet presAssocID="{3DBEDC19-4902-4D7C-A41E-98FD7D6F313E}" presName="composite" presStyleCnt="0"/>
      <dgm:spPr/>
    </dgm:pt>
    <dgm:pt modelId="{17986EE4-1967-4394-ADF7-F309BE63267A}" type="pres">
      <dgm:prSet presAssocID="{3DBEDC19-4902-4D7C-A41E-98FD7D6F313E}" presName="parTx" presStyleLbl="alignNode1" presStyleIdx="0" presStyleCnt="2">
        <dgm:presLayoutVars>
          <dgm:chMax val="0"/>
          <dgm:chPref val="0"/>
          <dgm:bulletEnabled val="1"/>
        </dgm:presLayoutVars>
      </dgm:prSet>
      <dgm:spPr/>
      <dgm:t>
        <a:bodyPr/>
        <a:lstStyle/>
        <a:p>
          <a:endParaRPr lang="en-US"/>
        </a:p>
      </dgm:t>
    </dgm:pt>
    <dgm:pt modelId="{17F1EB03-25A8-4F01-BC58-D55F81F299D5}" type="pres">
      <dgm:prSet presAssocID="{3DBEDC19-4902-4D7C-A41E-98FD7D6F313E}" presName="desTx" presStyleLbl="alignAccFollowNode1" presStyleIdx="0" presStyleCnt="2">
        <dgm:presLayoutVars>
          <dgm:bulletEnabled val="1"/>
        </dgm:presLayoutVars>
      </dgm:prSet>
      <dgm:spPr/>
      <dgm:t>
        <a:bodyPr/>
        <a:lstStyle/>
        <a:p>
          <a:endParaRPr lang="en-US"/>
        </a:p>
      </dgm:t>
    </dgm:pt>
    <dgm:pt modelId="{66749CB2-ABC3-4234-96D3-AD3BB5C99249}" type="pres">
      <dgm:prSet presAssocID="{8AB321EF-8328-4875-8756-DF35F6F14779}" presName="space" presStyleCnt="0"/>
      <dgm:spPr/>
    </dgm:pt>
    <dgm:pt modelId="{A72485B3-7053-408A-9A14-487CA3016396}" type="pres">
      <dgm:prSet presAssocID="{FCBA096C-8CBE-4B07-96FD-540E18AFBCE8}" presName="composite" presStyleCnt="0"/>
      <dgm:spPr/>
    </dgm:pt>
    <dgm:pt modelId="{BC2FAA67-F28D-4343-8BAB-9FD025B8ACA5}" type="pres">
      <dgm:prSet presAssocID="{FCBA096C-8CBE-4B07-96FD-540E18AFBCE8}" presName="parTx" presStyleLbl="alignNode1" presStyleIdx="1" presStyleCnt="2">
        <dgm:presLayoutVars>
          <dgm:chMax val="0"/>
          <dgm:chPref val="0"/>
          <dgm:bulletEnabled val="1"/>
        </dgm:presLayoutVars>
      </dgm:prSet>
      <dgm:spPr/>
      <dgm:t>
        <a:bodyPr/>
        <a:lstStyle/>
        <a:p>
          <a:endParaRPr lang="en-US"/>
        </a:p>
      </dgm:t>
    </dgm:pt>
    <dgm:pt modelId="{75A5BD82-180D-4E84-9EA6-C00FE281A947}" type="pres">
      <dgm:prSet presAssocID="{FCBA096C-8CBE-4B07-96FD-540E18AFBCE8}" presName="desTx" presStyleLbl="alignAccFollowNode1" presStyleIdx="1" presStyleCnt="2">
        <dgm:presLayoutVars>
          <dgm:bulletEnabled val="1"/>
        </dgm:presLayoutVars>
      </dgm:prSet>
      <dgm:spPr/>
      <dgm:t>
        <a:bodyPr/>
        <a:lstStyle/>
        <a:p>
          <a:endParaRPr lang="en-US"/>
        </a:p>
      </dgm:t>
    </dgm:pt>
  </dgm:ptLst>
  <dgm:cxnLst>
    <dgm:cxn modelId="{CF0C8AEF-6D38-4C14-80A6-4047B86E6293}" srcId="{FCBA096C-8CBE-4B07-96FD-540E18AFBCE8}" destId="{1DD84E57-B629-42AC-9D50-BC2F2BB004AA}" srcOrd="0" destOrd="0" parTransId="{F4BFA624-8BB2-4668-B0AB-B42F4774935D}" sibTransId="{B0E10518-28E8-499C-B723-5D127D428DCA}"/>
    <dgm:cxn modelId="{AB47F4FB-EDB8-4F7D-9AC4-67151F6CBBBE}" type="presOf" srcId="{247462C3-0643-469F-A9B3-E9CBA4D67557}" destId="{D042602D-5990-4487-93E8-3CAA896F2977}" srcOrd="0" destOrd="0" presId="urn:microsoft.com/office/officeart/2005/8/layout/hList1"/>
    <dgm:cxn modelId="{22B8D77C-CC9A-4102-AE78-832FC9A7CBCE}" type="presOf" srcId="{03512D16-0B37-499E-8A09-BD53294C961E}" destId="{17F1EB03-25A8-4F01-BC58-D55F81F299D5}" srcOrd="0" destOrd="0" presId="urn:microsoft.com/office/officeart/2005/8/layout/hList1"/>
    <dgm:cxn modelId="{2871AEAD-0862-4E4F-AB3D-C4A87D52C75D}" srcId="{247462C3-0643-469F-A9B3-E9CBA4D67557}" destId="{FCBA096C-8CBE-4B07-96FD-540E18AFBCE8}" srcOrd="1" destOrd="0" parTransId="{24C26A14-A04E-4776-A2C3-8E3CD9E19BFA}" sibTransId="{ACC91625-AF05-4C9B-9D56-A2528891E15E}"/>
    <dgm:cxn modelId="{2D6CFD4E-2B52-402C-AEA5-F46607375FC1}" type="presOf" srcId="{FCBA096C-8CBE-4B07-96FD-540E18AFBCE8}" destId="{BC2FAA67-F28D-4343-8BAB-9FD025B8ACA5}" srcOrd="0" destOrd="0" presId="urn:microsoft.com/office/officeart/2005/8/layout/hList1"/>
    <dgm:cxn modelId="{404CDE84-8AAB-414F-A08F-64ECA5B26A9A}" type="presOf" srcId="{1DD84E57-B629-42AC-9D50-BC2F2BB004AA}" destId="{75A5BD82-180D-4E84-9EA6-C00FE281A947}" srcOrd="0" destOrd="0" presId="urn:microsoft.com/office/officeart/2005/8/layout/hList1"/>
    <dgm:cxn modelId="{4ABE969E-DE9B-491D-A46C-02392CDCCFB7}" srcId="{3DBEDC19-4902-4D7C-A41E-98FD7D6F313E}" destId="{03512D16-0B37-499E-8A09-BD53294C961E}" srcOrd="0" destOrd="0" parTransId="{5DC735E3-47CC-42B9-B235-CCEA2D1F89CF}" sibTransId="{8B337FC0-6545-4AD2-ACAF-01FE57F1A99A}"/>
    <dgm:cxn modelId="{F641ADE5-F0B9-472A-837A-9F649A2389B5}" srcId="{247462C3-0643-469F-A9B3-E9CBA4D67557}" destId="{3DBEDC19-4902-4D7C-A41E-98FD7D6F313E}" srcOrd="0" destOrd="0" parTransId="{5B3B25FE-B04B-43D7-89AF-FB15AE8E3BD9}" sibTransId="{8AB321EF-8328-4875-8756-DF35F6F14779}"/>
    <dgm:cxn modelId="{5E377AA1-D91C-41DD-9B51-CA17E0D16C6C}" type="presOf" srcId="{3DBEDC19-4902-4D7C-A41E-98FD7D6F313E}" destId="{17986EE4-1967-4394-ADF7-F309BE63267A}" srcOrd="0" destOrd="0" presId="urn:microsoft.com/office/officeart/2005/8/layout/hList1"/>
    <dgm:cxn modelId="{037E330B-B56B-4E7D-8B32-26D1554C2BE3}" type="presParOf" srcId="{D042602D-5990-4487-93E8-3CAA896F2977}" destId="{CECA0FF7-183F-4090-8934-7BC2F0F969E2}" srcOrd="0" destOrd="0" presId="urn:microsoft.com/office/officeart/2005/8/layout/hList1"/>
    <dgm:cxn modelId="{09529C10-B529-42B9-AF22-3A328FA78E7A}" type="presParOf" srcId="{CECA0FF7-183F-4090-8934-7BC2F0F969E2}" destId="{17986EE4-1967-4394-ADF7-F309BE63267A}" srcOrd="0" destOrd="0" presId="urn:microsoft.com/office/officeart/2005/8/layout/hList1"/>
    <dgm:cxn modelId="{54834CF2-B8D3-474F-8DB8-87EBC16117FE}" type="presParOf" srcId="{CECA0FF7-183F-4090-8934-7BC2F0F969E2}" destId="{17F1EB03-25A8-4F01-BC58-D55F81F299D5}" srcOrd="1" destOrd="0" presId="urn:microsoft.com/office/officeart/2005/8/layout/hList1"/>
    <dgm:cxn modelId="{97BC9304-96A6-49EA-B945-36BB7660B021}" type="presParOf" srcId="{D042602D-5990-4487-93E8-3CAA896F2977}" destId="{66749CB2-ABC3-4234-96D3-AD3BB5C99249}" srcOrd="1" destOrd="0" presId="urn:microsoft.com/office/officeart/2005/8/layout/hList1"/>
    <dgm:cxn modelId="{154A4FA5-EE93-452D-95B6-F97CC3077CD8}" type="presParOf" srcId="{D042602D-5990-4487-93E8-3CAA896F2977}" destId="{A72485B3-7053-408A-9A14-487CA3016396}" srcOrd="2" destOrd="0" presId="urn:microsoft.com/office/officeart/2005/8/layout/hList1"/>
    <dgm:cxn modelId="{74CCC07B-81B0-4F36-BFDE-34E5B9DE80BF}" type="presParOf" srcId="{A72485B3-7053-408A-9A14-487CA3016396}" destId="{BC2FAA67-F28D-4343-8BAB-9FD025B8ACA5}" srcOrd="0" destOrd="0" presId="urn:microsoft.com/office/officeart/2005/8/layout/hList1"/>
    <dgm:cxn modelId="{EEC87393-5FF5-45A6-B82E-7DB49D5EB3A3}" type="presParOf" srcId="{A72485B3-7053-408A-9A14-487CA3016396}" destId="{75A5BD82-180D-4E84-9EA6-C00FE281A947}"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47462C3-0643-469F-A9B3-E9CBA4D6755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DBEDC19-4902-4D7C-A41E-98FD7D6F313E}">
      <dgm:prSet/>
      <dgm:spPr/>
      <dgm:t>
        <a:bodyPr/>
        <a:lstStyle/>
        <a:p>
          <a:pPr rtl="0"/>
          <a:r>
            <a:rPr lang="en-US" dirty="0" smtClean="0"/>
            <a:t>Complaint: </a:t>
          </a:r>
          <a:endParaRPr lang="en-US" dirty="0"/>
        </a:p>
      </dgm:t>
    </dgm:pt>
    <dgm:pt modelId="{5B3B25FE-B04B-43D7-89AF-FB15AE8E3BD9}" type="parTrans" cxnId="{F641ADE5-F0B9-472A-837A-9F649A2389B5}">
      <dgm:prSet/>
      <dgm:spPr/>
      <dgm:t>
        <a:bodyPr/>
        <a:lstStyle/>
        <a:p>
          <a:endParaRPr lang="en-US"/>
        </a:p>
      </dgm:t>
    </dgm:pt>
    <dgm:pt modelId="{8AB321EF-8328-4875-8756-DF35F6F14779}" type="sibTrans" cxnId="{F641ADE5-F0B9-472A-837A-9F649A2389B5}">
      <dgm:prSet/>
      <dgm:spPr/>
      <dgm:t>
        <a:bodyPr/>
        <a:lstStyle/>
        <a:p>
          <a:endParaRPr lang="en-US"/>
        </a:p>
      </dgm:t>
    </dgm:pt>
    <dgm:pt modelId="{03512D16-0B37-499E-8A09-BD53294C961E}">
      <dgm:prSet/>
      <dgm:spPr/>
      <dgm:t>
        <a:bodyPr/>
        <a:lstStyle/>
        <a:p>
          <a:pPr rtl="0"/>
          <a:r>
            <a:rPr lang="en-US" dirty="0" smtClean="0"/>
            <a:t>Marketing and advertising create cultural pollution</a:t>
          </a:r>
          <a:endParaRPr lang="en-US" dirty="0"/>
        </a:p>
      </dgm:t>
    </dgm:pt>
    <dgm:pt modelId="{5DC735E3-47CC-42B9-B235-CCEA2D1F89CF}" type="parTrans" cxnId="{4ABE969E-DE9B-491D-A46C-02392CDCCFB7}">
      <dgm:prSet/>
      <dgm:spPr/>
      <dgm:t>
        <a:bodyPr/>
        <a:lstStyle/>
        <a:p>
          <a:endParaRPr lang="en-US"/>
        </a:p>
      </dgm:t>
    </dgm:pt>
    <dgm:pt modelId="{8B337FC0-6545-4AD2-ACAF-01FE57F1A99A}" type="sibTrans" cxnId="{4ABE969E-DE9B-491D-A46C-02392CDCCFB7}">
      <dgm:prSet/>
      <dgm:spPr/>
      <dgm:t>
        <a:bodyPr/>
        <a:lstStyle/>
        <a:p>
          <a:endParaRPr lang="en-US"/>
        </a:p>
      </dgm:t>
    </dgm:pt>
    <dgm:pt modelId="{FCBA096C-8CBE-4B07-96FD-540E18AFBCE8}">
      <dgm:prSet/>
      <dgm:spPr/>
      <dgm:t>
        <a:bodyPr/>
        <a:lstStyle/>
        <a:p>
          <a:pPr rtl="0"/>
          <a:r>
            <a:rPr lang="en-US" dirty="0" smtClean="0"/>
            <a:t>Response: </a:t>
          </a:r>
          <a:endParaRPr lang="en-US" dirty="0"/>
        </a:p>
      </dgm:t>
    </dgm:pt>
    <dgm:pt modelId="{24C26A14-A04E-4776-A2C3-8E3CD9E19BFA}" type="parTrans" cxnId="{2871AEAD-0862-4E4F-AB3D-C4A87D52C75D}">
      <dgm:prSet/>
      <dgm:spPr/>
      <dgm:t>
        <a:bodyPr/>
        <a:lstStyle/>
        <a:p>
          <a:endParaRPr lang="en-US"/>
        </a:p>
      </dgm:t>
    </dgm:pt>
    <dgm:pt modelId="{ACC91625-AF05-4C9B-9D56-A2528891E15E}" type="sibTrans" cxnId="{2871AEAD-0862-4E4F-AB3D-C4A87D52C75D}">
      <dgm:prSet/>
      <dgm:spPr/>
      <dgm:t>
        <a:bodyPr/>
        <a:lstStyle/>
        <a:p>
          <a:endParaRPr lang="en-US"/>
        </a:p>
      </dgm:t>
    </dgm:pt>
    <dgm:pt modelId="{1DD84E57-B629-42AC-9D50-BC2F2BB004AA}">
      <dgm:prSet/>
      <dgm:spPr/>
      <dgm:t>
        <a:bodyPr/>
        <a:lstStyle/>
        <a:p>
          <a:r>
            <a:rPr lang="en-US" dirty="0" smtClean="0"/>
            <a:t>Marketing and advertising are planned to reach only a target audience, and advertising makes radio and television free to users and helps to keep down the costs of newspapers and magazines. Today’s consumers have alternatives to avoid marketing and advertising from technology.</a:t>
          </a:r>
          <a:endParaRPr lang="en-US" dirty="0"/>
        </a:p>
      </dgm:t>
    </dgm:pt>
    <dgm:pt modelId="{F4BFA624-8BB2-4668-B0AB-B42F4774935D}" type="parTrans" cxnId="{CF0C8AEF-6D38-4C14-80A6-4047B86E6293}">
      <dgm:prSet/>
      <dgm:spPr/>
      <dgm:t>
        <a:bodyPr/>
        <a:lstStyle/>
        <a:p>
          <a:endParaRPr lang="en-US"/>
        </a:p>
      </dgm:t>
    </dgm:pt>
    <dgm:pt modelId="{B0E10518-28E8-499C-B723-5D127D428DCA}" type="sibTrans" cxnId="{CF0C8AEF-6D38-4C14-80A6-4047B86E6293}">
      <dgm:prSet/>
      <dgm:spPr/>
      <dgm:t>
        <a:bodyPr/>
        <a:lstStyle/>
        <a:p>
          <a:endParaRPr lang="en-US"/>
        </a:p>
      </dgm:t>
    </dgm:pt>
    <dgm:pt modelId="{D042602D-5990-4487-93E8-3CAA896F2977}" type="pres">
      <dgm:prSet presAssocID="{247462C3-0643-469F-A9B3-E9CBA4D67557}" presName="Name0" presStyleCnt="0">
        <dgm:presLayoutVars>
          <dgm:dir/>
          <dgm:animLvl val="lvl"/>
          <dgm:resizeHandles val="exact"/>
        </dgm:presLayoutVars>
      </dgm:prSet>
      <dgm:spPr/>
      <dgm:t>
        <a:bodyPr/>
        <a:lstStyle/>
        <a:p>
          <a:endParaRPr lang="en-US"/>
        </a:p>
      </dgm:t>
    </dgm:pt>
    <dgm:pt modelId="{CECA0FF7-183F-4090-8934-7BC2F0F969E2}" type="pres">
      <dgm:prSet presAssocID="{3DBEDC19-4902-4D7C-A41E-98FD7D6F313E}" presName="composite" presStyleCnt="0"/>
      <dgm:spPr/>
    </dgm:pt>
    <dgm:pt modelId="{17986EE4-1967-4394-ADF7-F309BE63267A}" type="pres">
      <dgm:prSet presAssocID="{3DBEDC19-4902-4D7C-A41E-98FD7D6F313E}" presName="parTx" presStyleLbl="alignNode1" presStyleIdx="0" presStyleCnt="2">
        <dgm:presLayoutVars>
          <dgm:chMax val="0"/>
          <dgm:chPref val="0"/>
          <dgm:bulletEnabled val="1"/>
        </dgm:presLayoutVars>
      </dgm:prSet>
      <dgm:spPr/>
      <dgm:t>
        <a:bodyPr/>
        <a:lstStyle/>
        <a:p>
          <a:endParaRPr lang="en-US"/>
        </a:p>
      </dgm:t>
    </dgm:pt>
    <dgm:pt modelId="{17F1EB03-25A8-4F01-BC58-D55F81F299D5}" type="pres">
      <dgm:prSet presAssocID="{3DBEDC19-4902-4D7C-A41E-98FD7D6F313E}" presName="desTx" presStyleLbl="alignAccFollowNode1" presStyleIdx="0" presStyleCnt="2">
        <dgm:presLayoutVars>
          <dgm:bulletEnabled val="1"/>
        </dgm:presLayoutVars>
      </dgm:prSet>
      <dgm:spPr/>
      <dgm:t>
        <a:bodyPr/>
        <a:lstStyle/>
        <a:p>
          <a:endParaRPr lang="en-US"/>
        </a:p>
      </dgm:t>
    </dgm:pt>
    <dgm:pt modelId="{66749CB2-ABC3-4234-96D3-AD3BB5C99249}" type="pres">
      <dgm:prSet presAssocID="{8AB321EF-8328-4875-8756-DF35F6F14779}" presName="space" presStyleCnt="0"/>
      <dgm:spPr/>
    </dgm:pt>
    <dgm:pt modelId="{A72485B3-7053-408A-9A14-487CA3016396}" type="pres">
      <dgm:prSet presAssocID="{FCBA096C-8CBE-4B07-96FD-540E18AFBCE8}" presName="composite" presStyleCnt="0"/>
      <dgm:spPr/>
    </dgm:pt>
    <dgm:pt modelId="{BC2FAA67-F28D-4343-8BAB-9FD025B8ACA5}" type="pres">
      <dgm:prSet presAssocID="{FCBA096C-8CBE-4B07-96FD-540E18AFBCE8}" presName="parTx" presStyleLbl="alignNode1" presStyleIdx="1" presStyleCnt="2">
        <dgm:presLayoutVars>
          <dgm:chMax val="0"/>
          <dgm:chPref val="0"/>
          <dgm:bulletEnabled val="1"/>
        </dgm:presLayoutVars>
      </dgm:prSet>
      <dgm:spPr/>
      <dgm:t>
        <a:bodyPr/>
        <a:lstStyle/>
        <a:p>
          <a:endParaRPr lang="en-US"/>
        </a:p>
      </dgm:t>
    </dgm:pt>
    <dgm:pt modelId="{75A5BD82-180D-4E84-9EA6-C00FE281A947}" type="pres">
      <dgm:prSet presAssocID="{FCBA096C-8CBE-4B07-96FD-540E18AFBCE8}" presName="desTx" presStyleLbl="alignAccFollowNode1" presStyleIdx="1" presStyleCnt="2">
        <dgm:presLayoutVars>
          <dgm:bulletEnabled val="1"/>
        </dgm:presLayoutVars>
      </dgm:prSet>
      <dgm:spPr/>
      <dgm:t>
        <a:bodyPr/>
        <a:lstStyle/>
        <a:p>
          <a:endParaRPr lang="en-US"/>
        </a:p>
      </dgm:t>
    </dgm:pt>
  </dgm:ptLst>
  <dgm:cxnLst>
    <dgm:cxn modelId="{CF0C8AEF-6D38-4C14-80A6-4047B86E6293}" srcId="{FCBA096C-8CBE-4B07-96FD-540E18AFBCE8}" destId="{1DD84E57-B629-42AC-9D50-BC2F2BB004AA}" srcOrd="0" destOrd="0" parTransId="{F4BFA624-8BB2-4668-B0AB-B42F4774935D}" sibTransId="{B0E10518-28E8-499C-B723-5D127D428DCA}"/>
    <dgm:cxn modelId="{87795397-4424-468D-94DD-0284714067B7}" type="presOf" srcId="{247462C3-0643-469F-A9B3-E9CBA4D67557}" destId="{D042602D-5990-4487-93E8-3CAA896F2977}" srcOrd="0" destOrd="0" presId="urn:microsoft.com/office/officeart/2005/8/layout/hList1"/>
    <dgm:cxn modelId="{2871AEAD-0862-4E4F-AB3D-C4A87D52C75D}" srcId="{247462C3-0643-469F-A9B3-E9CBA4D67557}" destId="{FCBA096C-8CBE-4B07-96FD-540E18AFBCE8}" srcOrd="1" destOrd="0" parTransId="{24C26A14-A04E-4776-A2C3-8E3CD9E19BFA}" sibTransId="{ACC91625-AF05-4C9B-9D56-A2528891E15E}"/>
    <dgm:cxn modelId="{3B060282-2BAB-4262-9A56-CA537B3B3974}" type="presOf" srcId="{03512D16-0B37-499E-8A09-BD53294C961E}" destId="{17F1EB03-25A8-4F01-BC58-D55F81F299D5}" srcOrd="0" destOrd="0" presId="urn:microsoft.com/office/officeart/2005/8/layout/hList1"/>
    <dgm:cxn modelId="{1DBD5174-B1E6-44F4-97DA-87A41216A84C}" type="presOf" srcId="{3DBEDC19-4902-4D7C-A41E-98FD7D6F313E}" destId="{17986EE4-1967-4394-ADF7-F309BE63267A}" srcOrd="0" destOrd="0" presId="urn:microsoft.com/office/officeart/2005/8/layout/hList1"/>
    <dgm:cxn modelId="{4ABE969E-DE9B-491D-A46C-02392CDCCFB7}" srcId="{3DBEDC19-4902-4D7C-A41E-98FD7D6F313E}" destId="{03512D16-0B37-499E-8A09-BD53294C961E}" srcOrd="0" destOrd="0" parTransId="{5DC735E3-47CC-42B9-B235-CCEA2D1F89CF}" sibTransId="{8B337FC0-6545-4AD2-ACAF-01FE57F1A99A}"/>
    <dgm:cxn modelId="{981B61A2-8E17-4E2F-86B3-27A3A31C30A5}" type="presOf" srcId="{1DD84E57-B629-42AC-9D50-BC2F2BB004AA}" destId="{75A5BD82-180D-4E84-9EA6-C00FE281A947}" srcOrd="0" destOrd="0" presId="urn:microsoft.com/office/officeart/2005/8/layout/hList1"/>
    <dgm:cxn modelId="{F641ADE5-F0B9-472A-837A-9F649A2389B5}" srcId="{247462C3-0643-469F-A9B3-E9CBA4D67557}" destId="{3DBEDC19-4902-4D7C-A41E-98FD7D6F313E}" srcOrd="0" destOrd="0" parTransId="{5B3B25FE-B04B-43D7-89AF-FB15AE8E3BD9}" sibTransId="{8AB321EF-8328-4875-8756-DF35F6F14779}"/>
    <dgm:cxn modelId="{60A1E57B-580F-4B1D-92C2-D5CDAA6822E4}" type="presOf" srcId="{FCBA096C-8CBE-4B07-96FD-540E18AFBCE8}" destId="{BC2FAA67-F28D-4343-8BAB-9FD025B8ACA5}" srcOrd="0" destOrd="0" presId="urn:microsoft.com/office/officeart/2005/8/layout/hList1"/>
    <dgm:cxn modelId="{391D079E-A42F-4A69-81DC-6C7EB63F639F}" type="presParOf" srcId="{D042602D-5990-4487-93E8-3CAA896F2977}" destId="{CECA0FF7-183F-4090-8934-7BC2F0F969E2}" srcOrd="0" destOrd="0" presId="urn:microsoft.com/office/officeart/2005/8/layout/hList1"/>
    <dgm:cxn modelId="{BA652CB7-BD09-4F2A-97EF-3289524CA694}" type="presParOf" srcId="{CECA0FF7-183F-4090-8934-7BC2F0F969E2}" destId="{17986EE4-1967-4394-ADF7-F309BE63267A}" srcOrd="0" destOrd="0" presId="urn:microsoft.com/office/officeart/2005/8/layout/hList1"/>
    <dgm:cxn modelId="{269A8AFC-B6D2-45D0-9905-4A2AA73BF7DE}" type="presParOf" srcId="{CECA0FF7-183F-4090-8934-7BC2F0F969E2}" destId="{17F1EB03-25A8-4F01-BC58-D55F81F299D5}" srcOrd="1" destOrd="0" presId="urn:microsoft.com/office/officeart/2005/8/layout/hList1"/>
    <dgm:cxn modelId="{F8F0C431-DBEA-424E-A40C-6E8F029EA927}" type="presParOf" srcId="{D042602D-5990-4487-93E8-3CAA896F2977}" destId="{66749CB2-ABC3-4234-96D3-AD3BB5C99249}" srcOrd="1" destOrd="0" presId="urn:microsoft.com/office/officeart/2005/8/layout/hList1"/>
    <dgm:cxn modelId="{43EA7677-C9E1-4020-B57D-752BC91887BE}" type="presParOf" srcId="{D042602D-5990-4487-93E8-3CAA896F2977}" destId="{A72485B3-7053-408A-9A14-487CA3016396}" srcOrd="2" destOrd="0" presId="urn:microsoft.com/office/officeart/2005/8/layout/hList1"/>
    <dgm:cxn modelId="{CCA937FF-7DE4-4404-9AC4-AFA3DF9CD68F}" type="presParOf" srcId="{A72485B3-7053-408A-9A14-487CA3016396}" destId="{BC2FAA67-F28D-4343-8BAB-9FD025B8ACA5}" srcOrd="0" destOrd="0" presId="urn:microsoft.com/office/officeart/2005/8/layout/hList1"/>
    <dgm:cxn modelId="{8791CD88-1A35-4792-859F-19653B81712B}" type="presParOf" srcId="{A72485B3-7053-408A-9A14-487CA3016396}" destId="{75A5BD82-180D-4E84-9EA6-C00FE281A947}"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44D503-2201-4C79-9CAB-D4A1AB378B15}">
      <dsp:nvSpPr>
        <dsp:cNvPr id="0" name=""/>
        <dsp:cNvSpPr/>
      </dsp:nvSpPr>
      <dsp:spPr>
        <a:xfrm>
          <a:off x="0" y="271367"/>
          <a:ext cx="88392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D2708A-4DDE-4AAD-A012-D25537D96B21}">
      <dsp:nvSpPr>
        <dsp:cNvPr id="0" name=""/>
        <dsp:cNvSpPr/>
      </dsp:nvSpPr>
      <dsp:spPr>
        <a:xfrm>
          <a:off x="441960" y="20447"/>
          <a:ext cx="6187440"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1066800" rtl="0">
            <a:lnSpc>
              <a:spcPct val="90000"/>
            </a:lnSpc>
            <a:spcBef>
              <a:spcPct val="0"/>
            </a:spcBef>
            <a:spcAft>
              <a:spcPct val="35000"/>
            </a:spcAft>
          </a:pPr>
          <a:r>
            <a:rPr lang="en-US" sz="2400" b="1" kern="1200" dirty="0" smtClean="0"/>
            <a:t>High Prices</a:t>
          </a:r>
          <a:endParaRPr lang="en-US" sz="2400" b="1" kern="1200" dirty="0"/>
        </a:p>
      </dsp:txBody>
      <dsp:txXfrm>
        <a:off x="441960" y="20447"/>
        <a:ext cx="6187440" cy="501840"/>
      </dsp:txXfrm>
    </dsp:sp>
    <dsp:sp modelId="{DF4FBE1A-F758-4143-82F5-1A90164EEDDE}">
      <dsp:nvSpPr>
        <dsp:cNvPr id="0" name=""/>
        <dsp:cNvSpPr/>
      </dsp:nvSpPr>
      <dsp:spPr>
        <a:xfrm>
          <a:off x="0" y="1042487"/>
          <a:ext cx="88392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009335-1D1D-48D5-A9D7-AE758FC9E187}">
      <dsp:nvSpPr>
        <dsp:cNvPr id="0" name=""/>
        <dsp:cNvSpPr/>
      </dsp:nvSpPr>
      <dsp:spPr>
        <a:xfrm>
          <a:off x="409224" y="901531"/>
          <a:ext cx="6187440"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1066800" rtl="0">
            <a:lnSpc>
              <a:spcPct val="90000"/>
            </a:lnSpc>
            <a:spcBef>
              <a:spcPct val="0"/>
            </a:spcBef>
            <a:spcAft>
              <a:spcPct val="35000"/>
            </a:spcAft>
          </a:pPr>
          <a:r>
            <a:rPr lang="en-US" sz="2400" b="1" kern="1200" dirty="0" smtClean="0"/>
            <a:t>Deceptive Practices</a:t>
          </a:r>
          <a:endParaRPr lang="en-US" sz="2400" b="1" kern="1200" dirty="0"/>
        </a:p>
      </dsp:txBody>
      <dsp:txXfrm>
        <a:off x="409224" y="901531"/>
        <a:ext cx="6187440" cy="501840"/>
      </dsp:txXfrm>
    </dsp:sp>
    <dsp:sp modelId="{D11EBA06-49A4-4D0E-8C10-6C865B54B014}">
      <dsp:nvSpPr>
        <dsp:cNvPr id="0" name=""/>
        <dsp:cNvSpPr/>
      </dsp:nvSpPr>
      <dsp:spPr>
        <a:xfrm>
          <a:off x="0" y="1813607"/>
          <a:ext cx="88392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A7BFFA-1B8F-4422-A55A-F8BDF07F1810}">
      <dsp:nvSpPr>
        <dsp:cNvPr id="0" name=""/>
        <dsp:cNvSpPr/>
      </dsp:nvSpPr>
      <dsp:spPr>
        <a:xfrm>
          <a:off x="441960" y="1562687"/>
          <a:ext cx="6187440"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1066800" rtl="0">
            <a:lnSpc>
              <a:spcPct val="90000"/>
            </a:lnSpc>
            <a:spcBef>
              <a:spcPct val="0"/>
            </a:spcBef>
            <a:spcAft>
              <a:spcPct val="35000"/>
            </a:spcAft>
          </a:pPr>
          <a:r>
            <a:rPr lang="en-US" sz="2400" b="1" kern="1200" dirty="0" smtClean="0"/>
            <a:t>High-Pressure Selling</a:t>
          </a:r>
          <a:endParaRPr lang="en-US" sz="2400" b="1" kern="1200" dirty="0"/>
        </a:p>
      </dsp:txBody>
      <dsp:txXfrm>
        <a:off x="441960" y="1562687"/>
        <a:ext cx="6187440" cy="501840"/>
      </dsp:txXfrm>
    </dsp:sp>
    <dsp:sp modelId="{97359FCE-5FAD-4B19-8673-E16C9F4F5ED9}">
      <dsp:nvSpPr>
        <dsp:cNvPr id="0" name=""/>
        <dsp:cNvSpPr/>
      </dsp:nvSpPr>
      <dsp:spPr>
        <a:xfrm>
          <a:off x="0" y="2584727"/>
          <a:ext cx="88392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703E57-A34F-4FB8-A9CE-5CF979294F26}">
      <dsp:nvSpPr>
        <dsp:cNvPr id="0" name=""/>
        <dsp:cNvSpPr/>
      </dsp:nvSpPr>
      <dsp:spPr>
        <a:xfrm>
          <a:off x="441960" y="2333807"/>
          <a:ext cx="6187440"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1066800" rtl="0">
            <a:lnSpc>
              <a:spcPct val="90000"/>
            </a:lnSpc>
            <a:spcBef>
              <a:spcPct val="0"/>
            </a:spcBef>
            <a:spcAft>
              <a:spcPct val="35000"/>
            </a:spcAft>
          </a:pPr>
          <a:r>
            <a:rPr lang="en-US" sz="2400" b="1" kern="1200" dirty="0" smtClean="0"/>
            <a:t>Substandard, Harmful or Unsafe Products</a:t>
          </a:r>
          <a:endParaRPr lang="en-US" sz="2400" b="1" kern="1200" dirty="0"/>
        </a:p>
      </dsp:txBody>
      <dsp:txXfrm>
        <a:off x="441960" y="2333807"/>
        <a:ext cx="6187440" cy="501840"/>
      </dsp:txXfrm>
    </dsp:sp>
    <dsp:sp modelId="{BEBDEC4D-DA0B-4AE0-9BBB-3EE8B735AD4F}">
      <dsp:nvSpPr>
        <dsp:cNvPr id="0" name=""/>
        <dsp:cNvSpPr/>
      </dsp:nvSpPr>
      <dsp:spPr>
        <a:xfrm>
          <a:off x="0" y="3355847"/>
          <a:ext cx="88392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4D3EC4-1BC4-427E-B92B-985E0D954C4C}">
      <dsp:nvSpPr>
        <dsp:cNvPr id="0" name=""/>
        <dsp:cNvSpPr/>
      </dsp:nvSpPr>
      <dsp:spPr>
        <a:xfrm>
          <a:off x="441960" y="3104927"/>
          <a:ext cx="6187440" cy="501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1066800" rtl="0">
            <a:lnSpc>
              <a:spcPct val="90000"/>
            </a:lnSpc>
            <a:spcBef>
              <a:spcPct val="0"/>
            </a:spcBef>
            <a:spcAft>
              <a:spcPct val="35000"/>
            </a:spcAft>
          </a:pPr>
          <a:r>
            <a:rPr lang="en-US" sz="2400" b="1" kern="1200" dirty="0" smtClean="0"/>
            <a:t>Planned Obsolescence</a:t>
          </a:r>
          <a:endParaRPr lang="en-US" sz="2400" b="1" kern="1200" dirty="0"/>
        </a:p>
      </dsp:txBody>
      <dsp:txXfrm>
        <a:off x="441960" y="3104927"/>
        <a:ext cx="6187440" cy="501840"/>
      </dsp:txXfrm>
    </dsp:sp>
    <dsp:sp modelId="{0FCC856A-58E8-4FE5-847D-DFB2A826C306}">
      <dsp:nvSpPr>
        <dsp:cNvPr id="0" name=""/>
        <dsp:cNvSpPr/>
      </dsp:nvSpPr>
      <dsp:spPr>
        <a:xfrm>
          <a:off x="0" y="4351752"/>
          <a:ext cx="88392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CB49D9-9B47-41C5-9FB0-46AED7CB4A52}">
      <dsp:nvSpPr>
        <dsp:cNvPr id="0" name=""/>
        <dsp:cNvSpPr/>
      </dsp:nvSpPr>
      <dsp:spPr>
        <a:xfrm>
          <a:off x="441960" y="3876047"/>
          <a:ext cx="6187440" cy="72662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1066800" rtl="0">
            <a:lnSpc>
              <a:spcPct val="90000"/>
            </a:lnSpc>
            <a:spcBef>
              <a:spcPct val="0"/>
            </a:spcBef>
            <a:spcAft>
              <a:spcPct val="35000"/>
            </a:spcAft>
          </a:pPr>
          <a:r>
            <a:rPr lang="en-US" sz="2400" b="1" kern="1200" dirty="0" smtClean="0"/>
            <a:t>Poor Service to Disadvantaged Consumers</a:t>
          </a:r>
          <a:endParaRPr lang="en-US" sz="2400" b="1" kern="1200" dirty="0"/>
        </a:p>
      </dsp:txBody>
      <dsp:txXfrm>
        <a:off x="441960" y="3876047"/>
        <a:ext cx="6187440" cy="72662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AB8D5D-710D-4026-B6F5-3C803806E495}">
      <dsp:nvSpPr>
        <dsp:cNvPr id="0" name=""/>
        <dsp:cNvSpPr/>
      </dsp:nvSpPr>
      <dsp:spPr>
        <a:xfrm>
          <a:off x="41" y="105656"/>
          <a:ext cx="3987998"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smtClean="0"/>
            <a:t>Complaint: </a:t>
          </a:r>
          <a:endParaRPr lang="en-US" sz="2500" kern="1200" dirty="0"/>
        </a:p>
      </dsp:txBody>
      <dsp:txXfrm>
        <a:off x="41" y="105656"/>
        <a:ext cx="3987998" cy="720000"/>
      </dsp:txXfrm>
    </dsp:sp>
    <dsp:sp modelId="{B0C3F4BF-8B76-4350-81B4-2891F0408BA5}">
      <dsp:nvSpPr>
        <dsp:cNvPr id="0" name=""/>
        <dsp:cNvSpPr/>
      </dsp:nvSpPr>
      <dsp:spPr>
        <a:xfrm>
          <a:off x="41" y="825656"/>
          <a:ext cx="3987998" cy="325968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Prices are too high due to high costs of:</a:t>
          </a:r>
          <a:endParaRPr lang="en-US" sz="2500" kern="1200" dirty="0"/>
        </a:p>
        <a:p>
          <a:pPr marL="457200" lvl="2" indent="-228600" algn="l" defTabSz="1111250" rtl="0">
            <a:lnSpc>
              <a:spcPct val="90000"/>
            </a:lnSpc>
            <a:spcBef>
              <a:spcPct val="0"/>
            </a:spcBef>
            <a:spcAft>
              <a:spcPct val="15000"/>
            </a:spcAft>
            <a:buChar char="••"/>
          </a:pPr>
          <a:r>
            <a:rPr lang="en-US" sz="2500" kern="1200" dirty="0" smtClean="0"/>
            <a:t>distribution</a:t>
          </a:r>
          <a:endParaRPr lang="en-US" sz="2500" kern="1200" dirty="0"/>
        </a:p>
        <a:p>
          <a:pPr marL="457200" lvl="2" indent="-228600" algn="l" defTabSz="1111250" rtl="0">
            <a:lnSpc>
              <a:spcPct val="90000"/>
            </a:lnSpc>
            <a:spcBef>
              <a:spcPct val="0"/>
            </a:spcBef>
            <a:spcAft>
              <a:spcPct val="15000"/>
            </a:spcAft>
            <a:buChar char="••"/>
          </a:pPr>
          <a:r>
            <a:rPr lang="en-US" sz="2500" kern="1200" dirty="0" smtClean="0"/>
            <a:t>Advertising and promotion</a:t>
          </a:r>
          <a:endParaRPr lang="en-US" sz="2500" kern="1200" dirty="0"/>
        </a:p>
        <a:p>
          <a:pPr marL="457200" lvl="2" indent="-228600" algn="l" defTabSz="1111250" rtl="0">
            <a:lnSpc>
              <a:spcPct val="90000"/>
            </a:lnSpc>
            <a:spcBef>
              <a:spcPct val="0"/>
            </a:spcBef>
            <a:spcAft>
              <a:spcPct val="15000"/>
            </a:spcAft>
            <a:buChar char="••"/>
          </a:pPr>
          <a:r>
            <a:rPr lang="en-US" sz="2500" kern="1200" dirty="0" smtClean="0"/>
            <a:t>Excessive mark-ups</a:t>
          </a:r>
          <a:endParaRPr lang="en-US" sz="2500" kern="1200" dirty="0"/>
        </a:p>
      </dsp:txBody>
      <dsp:txXfrm>
        <a:off x="41" y="825656"/>
        <a:ext cx="3987998" cy="3259687"/>
      </dsp:txXfrm>
    </dsp:sp>
    <dsp:sp modelId="{422F7559-DFB9-40FD-8C55-5B953D0077EA}">
      <dsp:nvSpPr>
        <dsp:cNvPr id="0" name=""/>
        <dsp:cNvSpPr/>
      </dsp:nvSpPr>
      <dsp:spPr>
        <a:xfrm>
          <a:off x="4546359" y="105656"/>
          <a:ext cx="3987998"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smtClean="0"/>
            <a:t>Response: </a:t>
          </a:r>
          <a:endParaRPr lang="en-US" sz="2500" kern="1200" dirty="0"/>
        </a:p>
      </dsp:txBody>
      <dsp:txXfrm>
        <a:off x="4546359" y="105656"/>
        <a:ext cx="3987998" cy="720000"/>
      </dsp:txXfrm>
    </dsp:sp>
    <dsp:sp modelId="{22C71151-15C6-492D-9628-70DDC87E2A69}">
      <dsp:nvSpPr>
        <dsp:cNvPr id="0" name=""/>
        <dsp:cNvSpPr/>
      </dsp:nvSpPr>
      <dsp:spPr>
        <a:xfrm>
          <a:off x="4546359" y="825656"/>
          <a:ext cx="3987998" cy="325968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Intermediaries are important and offer value</a:t>
          </a:r>
        </a:p>
        <a:p>
          <a:pPr marL="228600" lvl="1" indent="-228600" algn="l" defTabSz="1111250">
            <a:lnSpc>
              <a:spcPct val="90000"/>
            </a:lnSpc>
            <a:spcBef>
              <a:spcPct val="0"/>
            </a:spcBef>
            <a:spcAft>
              <a:spcPct val="15000"/>
            </a:spcAft>
            <a:buChar char="••"/>
          </a:pPr>
          <a:r>
            <a:rPr lang="en-US" sz="2500" kern="1200" dirty="0" smtClean="0"/>
            <a:t>Advertising informs buyers of availability and merits of a brand</a:t>
          </a:r>
        </a:p>
        <a:p>
          <a:pPr marL="228600" lvl="1" indent="-228600" algn="l" defTabSz="1111250">
            <a:lnSpc>
              <a:spcPct val="90000"/>
            </a:lnSpc>
            <a:spcBef>
              <a:spcPct val="0"/>
            </a:spcBef>
            <a:spcAft>
              <a:spcPct val="15000"/>
            </a:spcAft>
            <a:buChar char="••"/>
          </a:pPr>
          <a:r>
            <a:rPr lang="en-US" sz="2500" kern="1200" dirty="0" smtClean="0"/>
            <a:t>Consumer’s don’t understand the cost of doing business</a:t>
          </a:r>
        </a:p>
      </dsp:txBody>
      <dsp:txXfrm>
        <a:off x="4546359" y="825656"/>
        <a:ext cx="3987998" cy="325968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9FF0DC-0367-4C08-BBC0-1632FF6C32E1}">
      <dsp:nvSpPr>
        <dsp:cNvPr id="0" name=""/>
        <dsp:cNvSpPr/>
      </dsp:nvSpPr>
      <dsp:spPr>
        <a:xfrm>
          <a:off x="40" y="9731"/>
          <a:ext cx="3893788" cy="777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700" b="0" kern="1200" dirty="0" smtClean="0"/>
            <a:t>Complaint: </a:t>
          </a:r>
          <a:endParaRPr lang="en-US" sz="2700" b="0" kern="1200" dirty="0"/>
        </a:p>
      </dsp:txBody>
      <dsp:txXfrm>
        <a:off x="40" y="9731"/>
        <a:ext cx="3893788" cy="777600"/>
      </dsp:txXfrm>
    </dsp:sp>
    <dsp:sp modelId="{EF7D70EB-CB8B-4C8D-9011-F844667EDEB5}">
      <dsp:nvSpPr>
        <dsp:cNvPr id="0" name=""/>
        <dsp:cNvSpPr/>
      </dsp:nvSpPr>
      <dsp:spPr>
        <a:xfrm>
          <a:off x="40" y="787331"/>
          <a:ext cx="3893788" cy="33907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rtl="0">
            <a:lnSpc>
              <a:spcPct val="90000"/>
            </a:lnSpc>
            <a:spcBef>
              <a:spcPct val="0"/>
            </a:spcBef>
            <a:spcAft>
              <a:spcPct val="15000"/>
            </a:spcAft>
            <a:buChar char="••"/>
          </a:pPr>
          <a:r>
            <a:rPr lang="en-US" sz="2700" b="0" kern="1200" dirty="0" smtClean="0"/>
            <a:t>Salespeople use high-pressure selling that persuade people to buy goods they had no intention of buying.</a:t>
          </a:r>
          <a:endParaRPr lang="en-US" sz="2700" b="0" kern="1200" dirty="0"/>
        </a:p>
      </dsp:txBody>
      <dsp:txXfrm>
        <a:off x="40" y="787331"/>
        <a:ext cx="3893788" cy="3390761"/>
      </dsp:txXfrm>
    </dsp:sp>
    <dsp:sp modelId="{6EE73811-F078-48AF-B959-EE01C4D85642}">
      <dsp:nvSpPr>
        <dsp:cNvPr id="0" name=""/>
        <dsp:cNvSpPr/>
      </dsp:nvSpPr>
      <dsp:spPr>
        <a:xfrm>
          <a:off x="4438959" y="9731"/>
          <a:ext cx="3893788" cy="777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700" b="0" kern="1200" dirty="0" smtClean="0"/>
            <a:t>Response:</a:t>
          </a:r>
          <a:endParaRPr lang="en-US" sz="2700" b="0" kern="1200" dirty="0"/>
        </a:p>
      </dsp:txBody>
      <dsp:txXfrm>
        <a:off x="4438959" y="9731"/>
        <a:ext cx="3893788" cy="777600"/>
      </dsp:txXfrm>
    </dsp:sp>
    <dsp:sp modelId="{82671D2D-3841-404E-9D5B-D12892A9D8DE}">
      <dsp:nvSpPr>
        <dsp:cNvPr id="0" name=""/>
        <dsp:cNvSpPr/>
      </dsp:nvSpPr>
      <dsp:spPr>
        <a:xfrm>
          <a:off x="4438959" y="787331"/>
          <a:ext cx="3893788" cy="33907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b="0" kern="1200" dirty="0" smtClean="0"/>
            <a:t>Most selling involves building long-term relationships and valued customers. High-pressure or deceptive selling can damage these relationships.</a:t>
          </a:r>
          <a:endParaRPr lang="en-US" sz="2700" b="0" kern="1200" dirty="0"/>
        </a:p>
      </dsp:txBody>
      <dsp:txXfrm>
        <a:off x="4438959" y="787331"/>
        <a:ext cx="3893788" cy="339076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013B6FF-FED5-40B6-ABE9-1185FFBAF7BF}">
      <dsp:nvSpPr>
        <dsp:cNvPr id="0" name=""/>
        <dsp:cNvSpPr/>
      </dsp:nvSpPr>
      <dsp:spPr>
        <a:xfrm>
          <a:off x="41" y="212156"/>
          <a:ext cx="3952391" cy="921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en-US" sz="3200" b="0" kern="1200" dirty="0" smtClean="0"/>
            <a:t>Complaint: </a:t>
          </a:r>
          <a:endParaRPr lang="en-US" sz="3200" b="0" kern="1200" dirty="0"/>
        </a:p>
      </dsp:txBody>
      <dsp:txXfrm>
        <a:off x="41" y="212156"/>
        <a:ext cx="3952391" cy="921600"/>
      </dsp:txXfrm>
    </dsp:sp>
    <dsp:sp modelId="{AC87E324-1262-4577-9FBF-3B0C917F0E1E}">
      <dsp:nvSpPr>
        <dsp:cNvPr id="0" name=""/>
        <dsp:cNvSpPr/>
      </dsp:nvSpPr>
      <dsp:spPr>
        <a:xfrm>
          <a:off x="41" y="1133756"/>
          <a:ext cx="3952391" cy="314988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en-US" sz="3200" b="0" kern="1200" dirty="0" smtClean="0"/>
            <a:t>Products have poor quality, provide little benefit, and can be harmful.</a:t>
          </a:r>
          <a:endParaRPr lang="en-US" sz="3200" b="0" kern="1200" dirty="0"/>
        </a:p>
      </dsp:txBody>
      <dsp:txXfrm>
        <a:off x="41" y="1133756"/>
        <a:ext cx="3952391" cy="3149887"/>
      </dsp:txXfrm>
    </dsp:sp>
    <dsp:sp modelId="{516FFA32-AAAE-4B4C-959B-55081598A89A}">
      <dsp:nvSpPr>
        <dsp:cNvPr id="0" name=""/>
        <dsp:cNvSpPr/>
      </dsp:nvSpPr>
      <dsp:spPr>
        <a:xfrm>
          <a:off x="4505767" y="212156"/>
          <a:ext cx="3952391" cy="921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en-US" sz="3200" b="0" kern="1200" dirty="0" smtClean="0"/>
            <a:t>Response: </a:t>
          </a:r>
          <a:endParaRPr lang="en-US" sz="3200" b="0" kern="1200" dirty="0"/>
        </a:p>
      </dsp:txBody>
      <dsp:txXfrm>
        <a:off x="4505767" y="212156"/>
        <a:ext cx="3952391" cy="921600"/>
      </dsp:txXfrm>
    </dsp:sp>
    <dsp:sp modelId="{287242D3-E2BC-4CF7-B490-3D6236E64FFA}">
      <dsp:nvSpPr>
        <dsp:cNvPr id="0" name=""/>
        <dsp:cNvSpPr/>
      </dsp:nvSpPr>
      <dsp:spPr>
        <a:xfrm>
          <a:off x="4505767" y="1133756"/>
          <a:ext cx="3952391" cy="314988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b="0" kern="1200" dirty="0" smtClean="0"/>
            <a:t>Good marketers realize there is no value in marketing substandard (shoddy), harmful, or unsafe products.</a:t>
          </a:r>
        </a:p>
      </dsp:txBody>
      <dsp:txXfrm>
        <a:off x="4505767" y="1133756"/>
        <a:ext cx="3952391" cy="314988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013B6FF-FED5-40B6-ABE9-1185FFBAF7BF}">
      <dsp:nvSpPr>
        <dsp:cNvPr id="0" name=""/>
        <dsp:cNvSpPr/>
      </dsp:nvSpPr>
      <dsp:spPr>
        <a:xfrm>
          <a:off x="42" y="67507"/>
          <a:ext cx="4059212" cy="748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600" kern="1200" dirty="0" smtClean="0"/>
            <a:t>Complaint: </a:t>
          </a:r>
          <a:endParaRPr lang="en-US" sz="2600" kern="1200" dirty="0"/>
        </a:p>
      </dsp:txBody>
      <dsp:txXfrm>
        <a:off x="42" y="67507"/>
        <a:ext cx="4059212" cy="748800"/>
      </dsp:txXfrm>
    </dsp:sp>
    <dsp:sp modelId="{AC87E324-1262-4577-9FBF-3B0C917F0E1E}">
      <dsp:nvSpPr>
        <dsp:cNvPr id="0" name=""/>
        <dsp:cNvSpPr/>
      </dsp:nvSpPr>
      <dsp:spPr>
        <a:xfrm>
          <a:off x="42" y="816307"/>
          <a:ext cx="4059212" cy="338338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t>Producers cause their products to become obsolete and change consumers’ concepts of acceptable styles to encourage more and earlier buying.</a:t>
          </a:r>
          <a:endParaRPr lang="en-US" sz="2600" kern="1200" dirty="0"/>
        </a:p>
      </dsp:txBody>
      <dsp:txXfrm>
        <a:off x="42" y="816307"/>
        <a:ext cx="4059212" cy="3383384"/>
      </dsp:txXfrm>
    </dsp:sp>
    <dsp:sp modelId="{516FFA32-AAAE-4B4C-959B-55081598A89A}">
      <dsp:nvSpPr>
        <dsp:cNvPr id="0" name=""/>
        <dsp:cNvSpPr/>
      </dsp:nvSpPr>
      <dsp:spPr>
        <a:xfrm>
          <a:off x="4627544" y="67507"/>
          <a:ext cx="4059212" cy="748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600" kern="1200" dirty="0" smtClean="0"/>
            <a:t>Response: </a:t>
          </a:r>
          <a:endParaRPr lang="en-US" sz="2600" kern="1200" dirty="0"/>
        </a:p>
      </dsp:txBody>
      <dsp:txXfrm>
        <a:off x="4627544" y="67507"/>
        <a:ext cx="4059212" cy="748800"/>
      </dsp:txXfrm>
    </dsp:sp>
    <dsp:sp modelId="{287242D3-E2BC-4CF7-B490-3D6236E64FFA}">
      <dsp:nvSpPr>
        <dsp:cNvPr id="0" name=""/>
        <dsp:cNvSpPr/>
      </dsp:nvSpPr>
      <dsp:spPr>
        <a:xfrm>
          <a:off x="4627544" y="816307"/>
          <a:ext cx="4059212" cy="338338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smtClean="0"/>
            <a:t>Planned obsolescence is really the result of competitive market forces leading to ever-improving goods and services. </a:t>
          </a:r>
        </a:p>
        <a:p>
          <a:pPr marL="228600" lvl="1" indent="-228600" algn="l" defTabSz="1155700">
            <a:lnSpc>
              <a:spcPct val="90000"/>
            </a:lnSpc>
            <a:spcBef>
              <a:spcPct val="0"/>
            </a:spcBef>
            <a:spcAft>
              <a:spcPct val="15000"/>
            </a:spcAft>
            <a:buChar char="••"/>
          </a:pPr>
          <a:r>
            <a:rPr lang="en-US" sz="2600" kern="1200" dirty="0" smtClean="0"/>
            <a:t>Customer customers like style changes and want the latest innovations</a:t>
          </a:r>
          <a:endParaRPr lang="en-US" sz="2600" kern="1200" dirty="0"/>
        </a:p>
      </dsp:txBody>
      <dsp:txXfrm>
        <a:off x="4627544" y="816307"/>
        <a:ext cx="4059212" cy="3383384"/>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FFEE47F-8E43-45F8-8801-C146498B1178}">
      <dsp:nvSpPr>
        <dsp:cNvPr id="0" name=""/>
        <dsp:cNvSpPr/>
      </dsp:nvSpPr>
      <dsp:spPr>
        <a:xfrm>
          <a:off x="38" y="4955"/>
          <a:ext cx="3703141"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dirty="0" smtClean="0"/>
            <a:t>Complaint:</a:t>
          </a:r>
          <a:endParaRPr lang="en-US" sz="2200" kern="1200" dirty="0"/>
        </a:p>
      </dsp:txBody>
      <dsp:txXfrm>
        <a:off x="38" y="4955"/>
        <a:ext cx="3703141" cy="633600"/>
      </dsp:txXfrm>
    </dsp:sp>
    <dsp:sp modelId="{BEB65F08-52F5-44A1-9842-E1F017D90388}">
      <dsp:nvSpPr>
        <dsp:cNvPr id="0" name=""/>
        <dsp:cNvSpPr/>
      </dsp:nvSpPr>
      <dsp:spPr>
        <a:xfrm>
          <a:off x="38" y="638555"/>
          <a:ext cx="3703141" cy="278548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Marketers serve disadvantaged customers poorly. Some retail companies “redline” poor neighborhoods and avoid placing stores there.</a:t>
          </a:r>
          <a:endParaRPr lang="en-US" sz="2200" kern="1200" dirty="0"/>
        </a:p>
      </dsp:txBody>
      <dsp:txXfrm>
        <a:off x="38" y="638555"/>
        <a:ext cx="3703141" cy="2785488"/>
      </dsp:txXfrm>
    </dsp:sp>
    <dsp:sp modelId="{49E1909B-8486-4CC1-B3F2-58F835F72A29}">
      <dsp:nvSpPr>
        <dsp:cNvPr id="0" name=""/>
        <dsp:cNvSpPr/>
      </dsp:nvSpPr>
      <dsp:spPr>
        <a:xfrm>
          <a:off x="4221619" y="4955"/>
          <a:ext cx="3703141"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dirty="0" smtClean="0"/>
            <a:t>Response: </a:t>
          </a:r>
          <a:endParaRPr lang="en-US" sz="2200" kern="1200" dirty="0"/>
        </a:p>
      </dsp:txBody>
      <dsp:txXfrm>
        <a:off x="4221619" y="4955"/>
        <a:ext cx="3703141" cy="633600"/>
      </dsp:txXfrm>
    </dsp:sp>
    <dsp:sp modelId="{017BB0AD-EFDE-4176-A74E-02C37354FE93}">
      <dsp:nvSpPr>
        <dsp:cNvPr id="0" name=""/>
        <dsp:cNvSpPr/>
      </dsp:nvSpPr>
      <dsp:spPr>
        <a:xfrm>
          <a:off x="4221619" y="638555"/>
          <a:ext cx="3703141" cy="278548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Some marketers profitably target these customers and the FTC has taken action against marketers that do advertise false values, wrongfully deny service, or charge disadvantaged customers too much.</a:t>
          </a:r>
          <a:endParaRPr lang="en-US" sz="2200" kern="1200" dirty="0"/>
        </a:p>
      </dsp:txBody>
      <dsp:txXfrm>
        <a:off x="4221619" y="638555"/>
        <a:ext cx="3703141" cy="278548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E9080D1-149E-4F22-BCEF-86C09A6DF041}">
      <dsp:nvSpPr>
        <dsp:cNvPr id="0" name=""/>
        <dsp:cNvSpPr/>
      </dsp:nvSpPr>
      <dsp:spPr>
        <a:xfrm>
          <a:off x="0" y="488099"/>
          <a:ext cx="8077200"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EE303A-1ECF-4726-8567-894EA6297735}">
      <dsp:nvSpPr>
        <dsp:cNvPr id="0" name=""/>
        <dsp:cNvSpPr/>
      </dsp:nvSpPr>
      <dsp:spPr>
        <a:xfrm>
          <a:off x="403860" y="119099"/>
          <a:ext cx="565404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lvl="0" algn="l" defTabSz="1111250" rtl="0">
            <a:lnSpc>
              <a:spcPct val="90000"/>
            </a:lnSpc>
            <a:spcBef>
              <a:spcPct val="0"/>
            </a:spcBef>
            <a:spcAft>
              <a:spcPct val="35000"/>
            </a:spcAft>
          </a:pPr>
          <a:r>
            <a:rPr lang="en-US" sz="2500" b="1" i="1" kern="1200" dirty="0" smtClean="0"/>
            <a:t>False wants and too much materialism</a:t>
          </a:r>
          <a:endParaRPr lang="en-US" sz="2500" b="1" kern="1200" dirty="0"/>
        </a:p>
      </dsp:txBody>
      <dsp:txXfrm>
        <a:off x="403860" y="119099"/>
        <a:ext cx="5654040" cy="738000"/>
      </dsp:txXfrm>
    </dsp:sp>
    <dsp:sp modelId="{E1B7DB7E-1F50-403F-BC7B-19942399A7E1}">
      <dsp:nvSpPr>
        <dsp:cNvPr id="0" name=""/>
        <dsp:cNvSpPr/>
      </dsp:nvSpPr>
      <dsp:spPr>
        <a:xfrm>
          <a:off x="0" y="1622099"/>
          <a:ext cx="8077200"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68F88C-B01C-46AE-BA18-A916C0E61588}">
      <dsp:nvSpPr>
        <dsp:cNvPr id="0" name=""/>
        <dsp:cNvSpPr/>
      </dsp:nvSpPr>
      <dsp:spPr>
        <a:xfrm>
          <a:off x="403860" y="1253099"/>
          <a:ext cx="565404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lvl="0" algn="l" defTabSz="1111250" rtl="0">
            <a:lnSpc>
              <a:spcPct val="90000"/>
            </a:lnSpc>
            <a:spcBef>
              <a:spcPct val="0"/>
            </a:spcBef>
            <a:spcAft>
              <a:spcPct val="35000"/>
            </a:spcAft>
          </a:pPr>
          <a:r>
            <a:rPr lang="en-US" sz="2500" b="1" i="1" kern="1200" dirty="0" smtClean="0"/>
            <a:t>Too few social goods</a:t>
          </a:r>
          <a:endParaRPr lang="en-US" sz="2500" kern="1200" dirty="0"/>
        </a:p>
      </dsp:txBody>
      <dsp:txXfrm>
        <a:off x="403860" y="1253099"/>
        <a:ext cx="5654040" cy="738000"/>
      </dsp:txXfrm>
    </dsp:sp>
    <dsp:sp modelId="{6B89B2B3-2B81-4C4C-B417-D8FAEB4ACFC1}">
      <dsp:nvSpPr>
        <dsp:cNvPr id="0" name=""/>
        <dsp:cNvSpPr/>
      </dsp:nvSpPr>
      <dsp:spPr>
        <a:xfrm>
          <a:off x="0" y="2756100"/>
          <a:ext cx="8077200" cy="630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9E17-C27C-4906-BBF2-8E8F409974F2}">
      <dsp:nvSpPr>
        <dsp:cNvPr id="0" name=""/>
        <dsp:cNvSpPr/>
      </dsp:nvSpPr>
      <dsp:spPr>
        <a:xfrm>
          <a:off x="403860" y="2387100"/>
          <a:ext cx="5654040" cy="73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lvl="0" algn="l" defTabSz="1111250" rtl="0">
            <a:lnSpc>
              <a:spcPct val="90000"/>
            </a:lnSpc>
            <a:spcBef>
              <a:spcPct val="0"/>
            </a:spcBef>
            <a:spcAft>
              <a:spcPct val="35000"/>
            </a:spcAft>
          </a:pPr>
          <a:r>
            <a:rPr lang="en-US" sz="2500" b="1" i="1" kern="1200" dirty="0" smtClean="0"/>
            <a:t>Cultural pollution</a:t>
          </a:r>
          <a:endParaRPr lang="en-US" sz="2500" b="1" i="1" kern="1200" dirty="0"/>
        </a:p>
      </dsp:txBody>
      <dsp:txXfrm>
        <a:off x="403860" y="2387100"/>
        <a:ext cx="5654040" cy="73800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2C506E8-BE9E-4A62-9BD1-C84EEF6FD338}">
      <dsp:nvSpPr>
        <dsp:cNvPr id="0" name=""/>
        <dsp:cNvSpPr/>
      </dsp:nvSpPr>
      <dsp:spPr>
        <a:xfrm>
          <a:off x="41" y="108847"/>
          <a:ext cx="3952391"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rtl="0">
            <a:lnSpc>
              <a:spcPct val="90000"/>
            </a:lnSpc>
            <a:spcBef>
              <a:spcPct val="0"/>
            </a:spcBef>
            <a:spcAft>
              <a:spcPct val="35000"/>
            </a:spcAft>
          </a:pPr>
          <a:r>
            <a:rPr lang="en-US" sz="2300" kern="1200" dirty="0" smtClean="0"/>
            <a:t>Complaint: </a:t>
          </a:r>
          <a:endParaRPr lang="en-US" sz="2300" kern="1200" dirty="0"/>
        </a:p>
      </dsp:txBody>
      <dsp:txXfrm>
        <a:off x="41" y="108847"/>
        <a:ext cx="3952391" cy="662400"/>
      </dsp:txXfrm>
    </dsp:sp>
    <dsp:sp modelId="{CA113D8D-BCC4-4699-BAEC-B57BDAA96DE6}">
      <dsp:nvSpPr>
        <dsp:cNvPr id="0" name=""/>
        <dsp:cNvSpPr/>
      </dsp:nvSpPr>
      <dsp:spPr>
        <a:xfrm>
          <a:off x="41" y="771247"/>
          <a:ext cx="3952391" cy="353950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rtl="0">
            <a:lnSpc>
              <a:spcPct val="90000"/>
            </a:lnSpc>
            <a:spcBef>
              <a:spcPct val="0"/>
            </a:spcBef>
            <a:spcAft>
              <a:spcPct val="15000"/>
            </a:spcAft>
            <a:buChar char="••"/>
          </a:pPr>
          <a:r>
            <a:rPr lang="en-US" sz="2300" kern="1200" dirty="0" smtClean="0"/>
            <a:t>The marketing system urges too much interest in material possessions. People are judged by what they own rather than who they are, creating false wants that benefit industry more than they benefit consumers.</a:t>
          </a:r>
          <a:endParaRPr lang="en-US" sz="2300" kern="1200" dirty="0"/>
        </a:p>
      </dsp:txBody>
      <dsp:txXfrm>
        <a:off x="41" y="771247"/>
        <a:ext cx="3952391" cy="3539505"/>
      </dsp:txXfrm>
    </dsp:sp>
    <dsp:sp modelId="{A7BA91CB-42EC-478F-9595-966E38096C68}">
      <dsp:nvSpPr>
        <dsp:cNvPr id="0" name=""/>
        <dsp:cNvSpPr/>
      </dsp:nvSpPr>
      <dsp:spPr>
        <a:xfrm>
          <a:off x="4505767" y="108847"/>
          <a:ext cx="3952391"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rtl="0">
            <a:lnSpc>
              <a:spcPct val="90000"/>
            </a:lnSpc>
            <a:spcBef>
              <a:spcPct val="0"/>
            </a:spcBef>
            <a:spcAft>
              <a:spcPct val="35000"/>
            </a:spcAft>
          </a:pPr>
          <a:r>
            <a:rPr lang="en-US" sz="2300" kern="1200" dirty="0" smtClean="0"/>
            <a:t>Response: </a:t>
          </a:r>
          <a:endParaRPr lang="en-US" sz="2300" kern="1200" dirty="0"/>
        </a:p>
      </dsp:txBody>
      <dsp:txXfrm>
        <a:off x="4505767" y="108847"/>
        <a:ext cx="3952391" cy="662400"/>
      </dsp:txXfrm>
    </dsp:sp>
    <dsp:sp modelId="{682AF45D-0B2D-4320-B335-915D489FECF9}">
      <dsp:nvSpPr>
        <dsp:cNvPr id="0" name=""/>
        <dsp:cNvSpPr/>
      </dsp:nvSpPr>
      <dsp:spPr>
        <a:xfrm>
          <a:off x="4505767" y="771247"/>
          <a:ext cx="3952391" cy="353950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People do have strong defenses against advertising and other marketing tools. Marketers are most effective when they appeal to existing wants rather than creating new ones. The high failure rate of new products shows that companies cannot control demand.</a:t>
          </a:r>
          <a:endParaRPr lang="en-US" sz="2300" kern="1200" dirty="0"/>
        </a:p>
      </dsp:txBody>
      <dsp:txXfrm>
        <a:off x="4505767" y="771247"/>
        <a:ext cx="3952391" cy="353950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46731E3-CCDE-45C7-AE05-91E83AE4DFD0}">
      <dsp:nvSpPr>
        <dsp:cNvPr id="0" name=""/>
        <dsp:cNvSpPr/>
      </dsp:nvSpPr>
      <dsp:spPr>
        <a:xfrm>
          <a:off x="41" y="12974"/>
          <a:ext cx="3987998"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smtClean="0"/>
            <a:t>Complaint:</a:t>
          </a:r>
          <a:endParaRPr lang="en-US" sz="2500" kern="1200" dirty="0"/>
        </a:p>
      </dsp:txBody>
      <dsp:txXfrm>
        <a:off x="41" y="12974"/>
        <a:ext cx="3987998" cy="720000"/>
      </dsp:txXfrm>
    </dsp:sp>
    <dsp:sp modelId="{54A2B7DC-48E1-4D68-99AF-89AF4D7341EC}">
      <dsp:nvSpPr>
        <dsp:cNvPr id="0" name=""/>
        <dsp:cNvSpPr/>
      </dsp:nvSpPr>
      <dsp:spPr>
        <a:xfrm>
          <a:off x="41" y="732974"/>
          <a:ext cx="3987998" cy="359745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dirty="0" smtClean="0"/>
            <a:t>Businesses oversell private goods at the expense of public goods and require more public goods to support them</a:t>
          </a:r>
          <a:endParaRPr lang="en-US" sz="2500" kern="1200" dirty="0"/>
        </a:p>
      </dsp:txBody>
      <dsp:txXfrm>
        <a:off x="41" y="732974"/>
        <a:ext cx="3987998" cy="3597451"/>
      </dsp:txXfrm>
    </dsp:sp>
    <dsp:sp modelId="{801634B1-79F8-4F60-8B44-4FE50FC7E2BC}">
      <dsp:nvSpPr>
        <dsp:cNvPr id="0" name=""/>
        <dsp:cNvSpPr/>
      </dsp:nvSpPr>
      <dsp:spPr>
        <a:xfrm>
          <a:off x="4546359" y="12974"/>
          <a:ext cx="3987998"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dirty="0" smtClean="0"/>
            <a:t>Response: </a:t>
          </a:r>
          <a:endParaRPr lang="en-US" sz="2500" kern="1200" dirty="0"/>
        </a:p>
      </dsp:txBody>
      <dsp:txXfrm>
        <a:off x="4546359" y="12974"/>
        <a:ext cx="3987998" cy="720000"/>
      </dsp:txXfrm>
    </dsp:sp>
    <dsp:sp modelId="{BC9BFC7A-D3E6-48E8-867D-846D3F9329E2}">
      <dsp:nvSpPr>
        <dsp:cNvPr id="0" name=""/>
        <dsp:cNvSpPr/>
      </dsp:nvSpPr>
      <dsp:spPr>
        <a:xfrm>
          <a:off x="4546359" y="732974"/>
          <a:ext cx="3987998" cy="359745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There needs to be a balance between private and public goods</a:t>
          </a:r>
          <a:endParaRPr lang="en-US" sz="2500" kern="1200" dirty="0"/>
        </a:p>
        <a:p>
          <a:pPr marL="228600" lvl="1" indent="-228600" algn="l" defTabSz="1111250">
            <a:lnSpc>
              <a:spcPct val="90000"/>
            </a:lnSpc>
            <a:spcBef>
              <a:spcPct val="0"/>
            </a:spcBef>
            <a:spcAft>
              <a:spcPct val="15000"/>
            </a:spcAft>
            <a:buChar char="••"/>
          </a:pPr>
          <a:r>
            <a:rPr lang="en-US" sz="2500" kern="1200" dirty="0" smtClean="0"/>
            <a:t>Producers should bear full social costs of their operations</a:t>
          </a:r>
          <a:endParaRPr lang="en-US" sz="2500" kern="1200" dirty="0"/>
        </a:p>
        <a:p>
          <a:pPr marL="228600" lvl="1" indent="-228600" algn="l" defTabSz="1111250">
            <a:lnSpc>
              <a:spcPct val="90000"/>
            </a:lnSpc>
            <a:spcBef>
              <a:spcPct val="0"/>
            </a:spcBef>
            <a:spcAft>
              <a:spcPct val="15000"/>
            </a:spcAft>
            <a:buChar char="••"/>
          </a:pPr>
          <a:r>
            <a:rPr lang="en-US" sz="2500" kern="1200" dirty="0" smtClean="0"/>
            <a:t>Consumers should pay the social costs of their purchases</a:t>
          </a:r>
          <a:endParaRPr lang="en-US" sz="2500" kern="1200" dirty="0"/>
        </a:p>
      </dsp:txBody>
      <dsp:txXfrm>
        <a:off x="4546359" y="732974"/>
        <a:ext cx="3987998" cy="3597451"/>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7986EE4-1967-4394-ADF7-F309BE63267A}">
      <dsp:nvSpPr>
        <dsp:cNvPr id="0" name=""/>
        <dsp:cNvSpPr/>
      </dsp:nvSpPr>
      <dsp:spPr>
        <a:xfrm>
          <a:off x="43" y="240180"/>
          <a:ext cx="4130426"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dirty="0" smtClean="0"/>
            <a:t>Complaint: </a:t>
          </a:r>
          <a:endParaRPr lang="en-US" sz="2200" kern="1200" dirty="0"/>
        </a:p>
      </dsp:txBody>
      <dsp:txXfrm>
        <a:off x="43" y="240180"/>
        <a:ext cx="4130426" cy="633600"/>
      </dsp:txXfrm>
    </dsp:sp>
    <dsp:sp modelId="{17F1EB03-25A8-4F01-BC58-D55F81F299D5}">
      <dsp:nvSpPr>
        <dsp:cNvPr id="0" name=""/>
        <dsp:cNvSpPr/>
      </dsp:nvSpPr>
      <dsp:spPr>
        <a:xfrm>
          <a:off x="43" y="873780"/>
          <a:ext cx="4130426" cy="33818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Marketing and advertising create cultural pollution</a:t>
          </a:r>
          <a:endParaRPr lang="en-US" sz="2200" kern="1200" dirty="0"/>
        </a:p>
      </dsp:txBody>
      <dsp:txXfrm>
        <a:off x="43" y="873780"/>
        <a:ext cx="4130426" cy="3381840"/>
      </dsp:txXfrm>
    </dsp:sp>
    <dsp:sp modelId="{BC2FAA67-F28D-4343-8BAB-9FD025B8ACA5}">
      <dsp:nvSpPr>
        <dsp:cNvPr id="0" name=""/>
        <dsp:cNvSpPr/>
      </dsp:nvSpPr>
      <dsp:spPr>
        <a:xfrm>
          <a:off x="4708729" y="240180"/>
          <a:ext cx="4130426"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dirty="0" smtClean="0"/>
            <a:t>Response: </a:t>
          </a:r>
          <a:endParaRPr lang="en-US" sz="2200" kern="1200" dirty="0"/>
        </a:p>
      </dsp:txBody>
      <dsp:txXfrm>
        <a:off x="4708729" y="240180"/>
        <a:ext cx="4130426" cy="633600"/>
      </dsp:txXfrm>
    </dsp:sp>
    <dsp:sp modelId="{75A5BD82-180D-4E84-9EA6-C00FE281A947}">
      <dsp:nvSpPr>
        <dsp:cNvPr id="0" name=""/>
        <dsp:cNvSpPr/>
      </dsp:nvSpPr>
      <dsp:spPr>
        <a:xfrm>
          <a:off x="4708729" y="873780"/>
          <a:ext cx="4130426" cy="33818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Marketing and advertising are planned to reach only a target audience, and advertising makes radio and television free to users and helps to keep down the costs of newspapers and magazines. Today’s consumers have alternatives to avoid marketing and advertising from technology.</a:t>
          </a:r>
          <a:endParaRPr lang="en-US" sz="2200" kern="1200" dirty="0"/>
        </a:p>
      </dsp:txBody>
      <dsp:txXfrm>
        <a:off x="4708729" y="873780"/>
        <a:ext cx="4130426" cy="3381840"/>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7986EE4-1967-4394-ADF7-F309BE63267A}">
      <dsp:nvSpPr>
        <dsp:cNvPr id="0" name=""/>
        <dsp:cNvSpPr/>
      </dsp:nvSpPr>
      <dsp:spPr>
        <a:xfrm>
          <a:off x="43" y="240180"/>
          <a:ext cx="4130426"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dirty="0" smtClean="0"/>
            <a:t>Complaint: </a:t>
          </a:r>
          <a:endParaRPr lang="en-US" sz="2200" kern="1200" dirty="0"/>
        </a:p>
      </dsp:txBody>
      <dsp:txXfrm>
        <a:off x="43" y="240180"/>
        <a:ext cx="4130426" cy="633600"/>
      </dsp:txXfrm>
    </dsp:sp>
    <dsp:sp modelId="{17F1EB03-25A8-4F01-BC58-D55F81F299D5}">
      <dsp:nvSpPr>
        <dsp:cNvPr id="0" name=""/>
        <dsp:cNvSpPr/>
      </dsp:nvSpPr>
      <dsp:spPr>
        <a:xfrm>
          <a:off x="43" y="873780"/>
          <a:ext cx="4130426" cy="33818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smtClean="0"/>
            <a:t>Marketing and advertising create cultural pollution</a:t>
          </a:r>
          <a:endParaRPr lang="en-US" sz="2200" kern="1200" dirty="0"/>
        </a:p>
      </dsp:txBody>
      <dsp:txXfrm>
        <a:off x="43" y="873780"/>
        <a:ext cx="4130426" cy="3381840"/>
      </dsp:txXfrm>
    </dsp:sp>
    <dsp:sp modelId="{BC2FAA67-F28D-4343-8BAB-9FD025B8ACA5}">
      <dsp:nvSpPr>
        <dsp:cNvPr id="0" name=""/>
        <dsp:cNvSpPr/>
      </dsp:nvSpPr>
      <dsp:spPr>
        <a:xfrm>
          <a:off x="4708729" y="240180"/>
          <a:ext cx="4130426" cy="633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dirty="0" smtClean="0"/>
            <a:t>Response: </a:t>
          </a:r>
          <a:endParaRPr lang="en-US" sz="2200" kern="1200" dirty="0"/>
        </a:p>
      </dsp:txBody>
      <dsp:txXfrm>
        <a:off x="4708729" y="240180"/>
        <a:ext cx="4130426" cy="633600"/>
      </dsp:txXfrm>
    </dsp:sp>
    <dsp:sp modelId="{75A5BD82-180D-4E84-9EA6-C00FE281A947}">
      <dsp:nvSpPr>
        <dsp:cNvPr id="0" name=""/>
        <dsp:cNvSpPr/>
      </dsp:nvSpPr>
      <dsp:spPr>
        <a:xfrm>
          <a:off x="4708729" y="873780"/>
          <a:ext cx="4130426" cy="33818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t>Marketing and advertising are planned to reach only a target audience, and advertising makes radio and television free to users and helps to keep down the costs of newspapers and magazines. Today’s consumers have alternatives to avoid marketing and advertising from technology.</a:t>
          </a:r>
          <a:endParaRPr lang="en-US" sz="2200" kern="1200" dirty="0"/>
        </a:p>
      </dsp:txBody>
      <dsp:txXfrm>
        <a:off x="4708729" y="873780"/>
        <a:ext cx="4130426" cy="338184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397D8F-2E50-468B-8180-6ED64BC700BD}" type="datetimeFigureOut">
              <a:rPr lang="en-US" smtClean="0"/>
              <a:pPr/>
              <a:t>5/14/2012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B78BF8-730E-4815-AC17-8976D31D5E4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551B7159-91F2-4485-B7DD-EB8F9ACC5ED3}" type="slidenum">
              <a:rPr lang="en-US"/>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8975F3-B5E8-4760-8EF5-0B76BDDB63E6}" type="datetimeFigureOut">
              <a:rPr lang="en-US" smtClean="0"/>
              <a:pPr/>
              <a:t>5/14/2012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8975F3-B5E8-4760-8EF5-0B76BDDB63E6}" type="datetimeFigureOut">
              <a:rPr lang="en-US" smtClean="0"/>
              <a:pPr/>
              <a:t>5/14/2012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8975F3-B5E8-4760-8EF5-0B76BDDB63E6}" type="datetimeFigureOut">
              <a:rPr lang="en-US" smtClean="0"/>
              <a:pPr/>
              <a:t>5/14/2012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8975F3-B5E8-4760-8EF5-0B76BDDB63E6}" type="datetimeFigureOut">
              <a:rPr lang="en-US" smtClean="0"/>
              <a:pPr/>
              <a:t>5/14/2012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8975F3-B5E8-4760-8EF5-0B76BDDB63E6}" type="datetimeFigureOut">
              <a:rPr lang="en-US" smtClean="0"/>
              <a:pPr/>
              <a:t>5/14/2012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8975F3-B5E8-4760-8EF5-0B76BDDB63E6}" type="datetimeFigureOut">
              <a:rPr lang="en-US" smtClean="0"/>
              <a:pPr/>
              <a:t>5/14/2012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8975F3-B5E8-4760-8EF5-0B76BDDB63E6}" type="datetimeFigureOut">
              <a:rPr lang="en-US" smtClean="0"/>
              <a:pPr/>
              <a:t>5/14/2012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8975F3-B5E8-4760-8EF5-0B76BDDB63E6}" type="datetimeFigureOut">
              <a:rPr lang="en-US" smtClean="0"/>
              <a:pPr/>
              <a:t>5/14/2012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8975F3-B5E8-4760-8EF5-0B76BDDB63E6}" type="datetimeFigureOut">
              <a:rPr lang="en-US" smtClean="0"/>
              <a:pPr/>
              <a:t>5/14/2012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8975F3-B5E8-4760-8EF5-0B76BDDB63E6}" type="datetimeFigureOut">
              <a:rPr lang="en-US" smtClean="0"/>
              <a:pPr/>
              <a:t>5/14/2012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8975F3-B5E8-4760-8EF5-0B76BDDB63E6}" type="datetimeFigureOut">
              <a:rPr lang="en-US" smtClean="0"/>
              <a:pPr/>
              <a:t>5/14/2012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22773-F1CA-4676-A3BB-67E62162600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36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8975F3-B5E8-4760-8EF5-0B76BDDB63E6}" type="datetimeFigureOut">
              <a:rPr lang="en-US" smtClean="0"/>
              <a:pPr/>
              <a:t>5/14/2012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222773-F1CA-4676-A3BB-67E6216260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0"/>
            <a:ext cx="8610600" cy="6124754"/>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19</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r>
              <a:rPr lang="en-US" sz="4000" b="1" dirty="0" smtClean="0">
                <a:latin typeface="Calibri" charset="0"/>
              </a:rPr>
              <a:t>The Global Marketplace</a:t>
            </a:r>
          </a:p>
          <a:p>
            <a:pPr algn="ctr"/>
            <a:endParaRPr lang="en-US" sz="4000" b="1" dirty="0" smtClean="0">
              <a:latin typeface="Calibri" charset="0"/>
            </a:endParaRPr>
          </a:p>
          <a:p>
            <a:pPr algn="ctr"/>
            <a:endParaRPr lang="en-US" sz="4400" b="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1981200"/>
            <a:ext cx="8382000" cy="1077218"/>
          </a:xfrm>
          <a:prstGeom prst="rect">
            <a:avLst/>
          </a:prstGeom>
          <a:noFill/>
          <a:ln>
            <a:solidFill>
              <a:schemeClr val="tx2">
                <a:lumMod val="40000"/>
                <a:lumOff val="60000"/>
              </a:schemeClr>
            </a:solidFill>
          </a:ln>
        </p:spPr>
        <p:txBody>
          <a:bodyPr wrap="square" rtlCol="0">
            <a:spAutoFit/>
          </a:bodyPr>
          <a:lstStyle/>
          <a:p>
            <a:pPr>
              <a:spcBef>
                <a:spcPct val="0"/>
              </a:spcBef>
            </a:pPr>
            <a:r>
              <a:rPr lang="en-US" dirty="0" smtClean="0">
                <a:latin typeface="Calibri" charset="0"/>
              </a:rPr>
              <a:t>Deciding on the Global Marketing Program</a:t>
            </a:r>
          </a:p>
          <a:p>
            <a:pPr>
              <a:spcBef>
                <a:spcPct val="0"/>
              </a:spcBef>
            </a:pPr>
            <a:r>
              <a:rPr lang="en-US" dirty="0" smtClean="0">
                <a:latin typeface="Calibri" charset="0"/>
              </a:rPr>
              <a:t>Deciding on the Global Marketing Organization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lnSpc>
                <a:spcPct val="100000"/>
              </a:lnSpc>
            </a:pPr>
            <a:r>
              <a:rPr lang="en-US" sz="5400" dirty="0" smtClean="0"/>
              <a:t>Deciding on the Global</a:t>
            </a:r>
            <a:br>
              <a:rPr lang="en-US" sz="5400" dirty="0" smtClean="0"/>
            </a:br>
            <a:r>
              <a:rPr lang="en-US" sz="5400" dirty="0" smtClean="0"/>
              <a:t>Marketing Program</a:t>
            </a:r>
          </a:p>
        </p:txBody>
      </p:sp>
      <p:sp>
        <p:nvSpPr>
          <p:cNvPr id="68611" name="Rectangle 3"/>
          <p:cNvSpPr>
            <a:spLocks noGrp="1" noChangeArrowheads="1"/>
          </p:cNvSpPr>
          <p:nvPr>
            <p:ph idx="1"/>
          </p:nvPr>
        </p:nvSpPr>
        <p:spPr/>
        <p:txBody>
          <a:bodyPr>
            <a:normAutofit/>
          </a:bodyPr>
          <a:lstStyle/>
          <a:p>
            <a:pPr marL="533400" indent="-533400" algn="ctr">
              <a:spcBef>
                <a:spcPct val="0"/>
              </a:spcBef>
              <a:buFontTx/>
              <a:buNone/>
            </a:pPr>
            <a:endParaRPr lang="en-US" b="1" i="1" dirty="0" smtClean="0">
              <a:latin typeface="Times New Roman" charset="0"/>
            </a:endParaRPr>
          </a:p>
          <a:p>
            <a:pPr marL="533400" indent="-533400">
              <a:spcBef>
                <a:spcPct val="0"/>
              </a:spcBef>
              <a:buFontTx/>
              <a:buNone/>
            </a:pPr>
            <a:r>
              <a:rPr lang="en-US" b="1" dirty="0" smtClean="0">
                <a:latin typeface="Calibri" charset="0"/>
              </a:rPr>
              <a:t>Standardized marketing mix</a:t>
            </a:r>
            <a:r>
              <a:rPr lang="en-US" dirty="0" smtClean="0">
                <a:latin typeface="Calibri" charset="0"/>
              </a:rPr>
              <a:t> involves selling the same products and using the same marketing approaches worldwide</a:t>
            </a:r>
          </a:p>
          <a:p>
            <a:pPr marL="533400" indent="-533400">
              <a:spcBef>
                <a:spcPct val="0"/>
              </a:spcBef>
              <a:buFontTx/>
              <a:buNone/>
            </a:pPr>
            <a:endParaRPr lang="en-US" dirty="0" smtClean="0">
              <a:latin typeface="Calibri" charset="0"/>
            </a:endParaRPr>
          </a:p>
          <a:p>
            <a:pPr marL="533400" indent="-533400">
              <a:spcBef>
                <a:spcPct val="0"/>
              </a:spcBef>
              <a:buFontTx/>
              <a:buNone/>
            </a:pPr>
            <a:r>
              <a:rPr lang="en-US" b="1" dirty="0" smtClean="0">
                <a:latin typeface="Calibri" charset="0"/>
              </a:rPr>
              <a:t>Adapted marketing mix</a:t>
            </a:r>
            <a:r>
              <a:rPr lang="en-US" dirty="0" smtClean="0">
                <a:latin typeface="Calibri" charset="0"/>
              </a:rPr>
              <a:t> involves adjusting the marketing mix elements in each target market, bearing more costs but hoping for a larger market share and ROI</a:t>
            </a:r>
          </a:p>
          <a:p>
            <a:pPr marL="533400" indent="-533400">
              <a:spcBef>
                <a:spcPct val="0"/>
              </a:spcBef>
              <a:buFontTx/>
              <a:buNone/>
            </a:pPr>
            <a:endParaRPr lang="en-US" sz="3600" dirty="0" smtClean="0">
              <a:latin typeface="Calibri"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lnSpc>
                <a:spcPct val="100000"/>
              </a:lnSpc>
            </a:pPr>
            <a:r>
              <a:rPr lang="en-US" sz="5400" dirty="0" smtClean="0"/>
              <a:t>Deciding on the Global</a:t>
            </a:r>
            <a:br>
              <a:rPr lang="en-US" sz="5400" dirty="0" smtClean="0"/>
            </a:br>
            <a:r>
              <a:rPr lang="en-US" sz="5400" dirty="0" smtClean="0"/>
              <a:t>Marketing Program</a:t>
            </a:r>
          </a:p>
        </p:txBody>
      </p:sp>
      <p:sp>
        <p:nvSpPr>
          <p:cNvPr id="68611" name="Rectangle 3"/>
          <p:cNvSpPr>
            <a:spLocks noGrp="1" noChangeArrowheads="1"/>
          </p:cNvSpPr>
          <p:nvPr>
            <p:ph idx="1"/>
          </p:nvPr>
        </p:nvSpPr>
        <p:spPr/>
        <p:txBody>
          <a:bodyPr>
            <a:noAutofit/>
          </a:bodyPr>
          <a:lstStyle/>
          <a:p>
            <a:pPr marL="533400" indent="-533400">
              <a:lnSpc>
                <a:spcPct val="90000"/>
              </a:lnSpc>
              <a:spcBef>
                <a:spcPct val="0"/>
              </a:spcBef>
              <a:buFontTx/>
              <a:buNone/>
            </a:pPr>
            <a:endParaRPr lang="en-US" b="1" dirty="0" smtClean="0">
              <a:latin typeface="Calibri" charset="0"/>
            </a:endParaRPr>
          </a:p>
          <a:p>
            <a:pPr marL="533400" indent="-533400">
              <a:lnSpc>
                <a:spcPct val="90000"/>
              </a:lnSpc>
              <a:spcBef>
                <a:spcPct val="0"/>
              </a:spcBef>
              <a:buFontTx/>
              <a:buNone/>
            </a:pPr>
            <a:endParaRPr lang="en-US" b="1" dirty="0" smtClean="0">
              <a:latin typeface="Calibri" charset="0"/>
            </a:endParaRPr>
          </a:p>
          <a:p>
            <a:pPr marL="533400" indent="-533400">
              <a:lnSpc>
                <a:spcPct val="90000"/>
              </a:lnSpc>
              <a:spcBef>
                <a:spcPct val="0"/>
              </a:spcBef>
              <a:buFontTx/>
              <a:buNone/>
            </a:pPr>
            <a:r>
              <a:rPr lang="en-US" b="1" dirty="0" smtClean="0">
                <a:latin typeface="Calibri" charset="0"/>
              </a:rPr>
              <a:t>Straight product extension </a:t>
            </a:r>
            <a:r>
              <a:rPr lang="en-US" dirty="0" smtClean="0">
                <a:latin typeface="Calibri" charset="0"/>
              </a:rPr>
              <a:t>means marketing a product in a foreign market without any change</a:t>
            </a:r>
          </a:p>
          <a:p>
            <a:pPr marL="533400" indent="-533400">
              <a:lnSpc>
                <a:spcPct val="90000"/>
              </a:lnSpc>
              <a:spcBef>
                <a:spcPct val="0"/>
              </a:spcBef>
              <a:buFontTx/>
              <a:buNone/>
            </a:pPr>
            <a:r>
              <a:rPr lang="en-US" b="1" dirty="0" smtClean="0">
                <a:latin typeface="Calibri" charset="0"/>
              </a:rPr>
              <a:t>Product adaptation </a:t>
            </a:r>
            <a:r>
              <a:rPr lang="en-US" dirty="0" smtClean="0">
                <a:latin typeface="Calibri" charset="0"/>
              </a:rPr>
              <a:t>involves changing the product to meet local conditions or wants</a:t>
            </a:r>
          </a:p>
          <a:p>
            <a:pPr marL="533400" indent="-533400">
              <a:lnSpc>
                <a:spcPct val="90000"/>
              </a:lnSpc>
              <a:spcBef>
                <a:spcPct val="0"/>
              </a:spcBef>
              <a:buFontTx/>
              <a:buNone/>
            </a:pPr>
            <a:r>
              <a:rPr lang="en-US" b="1" dirty="0" smtClean="0">
                <a:latin typeface="Calibri" charset="0"/>
              </a:rPr>
              <a:t>Product invention </a:t>
            </a:r>
            <a:r>
              <a:rPr lang="en-US" dirty="0" smtClean="0">
                <a:latin typeface="Calibri" charset="0"/>
              </a:rPr>
              <a:t>consists of creating something new for a specific country market</a:t>
            </a:r>
          </a:p>
          <a:p>
            <a:pPr marL="933450" lvl="1" indent="-533400">
              <a:lnSpc>
                <a:spcPct val="90000"/>
              </a:lnSpc>
              <a:spcBef>
                <a:spcPct val="0"/>
              </a:spcBef>
            </a:pPr>
            <a:r>
              <a:rPr lang="en-US" sz="3200" dirty="0" smtClean="0">
                <a:latin typeface="Calibri" charset="0"/>
              </a:rPr>
              <a:t>Maintain or reintroduce earlier products</a:t>
            </a:r>
          </a:p>
          <a:p>
            <a:pPr marL="933450" lvl="1" indent="-533400">
              <a:lnSpc>
                <a:spcPct val="90000"/>
              </a:lnSpc>
              <a:spcBef>
                <a:spcPct val="0"/>
              </a:spcBef>
            </a:pPr>
            <a:r>
              <a:rPr lang="en-US" sz="3200" dirty="0" smtClean="0">
                <a:latin typeface="Calibri" charset="0"/>
              </a:rPr>
              <a:t>Create new products</a:t>
            </a:r>
          </a:p>
          <a:p>
            <a:pPr marL="533400" indent="-533400">
              <a:lnSpc>
                <a:spcPct val="90000"/>
              </a:lnSpc>
              <a:spcBef>
                <a:spcPct val="0"/>
              </a:spcBef>
            </a:pPr>
            <a:endParaRPr lang="en-US" dirty="0" smtClean="0">
              <a:latin typeface="Calibri" charset="0"/>
            </a:endParaRPr>
          </a:p>
        </p:txBody>
      </p:sp>
      <p:sp>
        <p:nvSpPr>
          <p:cNvPr id="4" name="Text Placeholder 3"/>
          <p:cNvSpPr>
            <a:spLocks noGrp="1"/>
          </p:cNvSpPr>
          <p:nvPr>
            <p:ph type="body" sz="quarter" idx="13"/>
          </p:nvPr>
        </p:nvSpPr>
        <p:spPr>
          <a:xfrm>
            <a:off x="914400" y="1600200"/>
            <a:ext cx="7162800" cy="381000"/>
          </a:xfrm>
        </p:spPr>
        <p:txBody>
          <a:bodyPr>
            <a:noAutofit/>
          </a:bodyPr>
          <a:lstStyle/>
          <a:p>
            <a:pPr>
              <a:spcBef>
                <a:spcPct val="0"/>
              </a:spcBef>
            </a:pPr>
            <a:r>
              <a:rPr lang="en-US" dirty="0" smtClean="0">
                <a:solidFill>
                  <a:schemeClr val="tx1"/>
                </a:solidFill>
                <a:latin typeface="Calibri" charset="0"/>
              </a:rPr>
              <a:t>Product</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lnSpc>
                <a:spcPct val="100000"/>
              </a:lnSpc>
            </a:pPr>
            <a:r>
              <a:rPr lang="en-US" sz="5400" dirty="0" smtClean="0"/>
              <a:t>Deciding on the Global</a:t>
            </a:r>
            <a:br>
              <a:rPr lang="en-US" sz="5400" dirty="0" smtClean="0"/>
            </a:br>
            <a:r>
              <a:rPr lang="en-US" sz="5400" dirty="0" smtClean="0"/>
              <a:t>Marketing Program</a:t>
            </a:r>
          </a:p>
        </p:txBody>
      </p:sp>
      <p:sp>
        <p:nvSpPr>
          <p:cNvPr id="4" name="Text Placeholder 3"/>
          <p:cNvSpPr>
            <a:spLocks noGrp="1"/>
          </p:cNvSpPr>
          <p:nvPr>
            <p:ph type="body" sz="quarter" idx="13"/>
          </p:nvPr>
        </p:nvSpPr>
        <p:spPr>
          <a:xfrm>
            <a:off x="914400" y="1600200"/>
            <a:ext cx="7162800" cy="381000"/>
          </a:xfrm>
        </p:spPr>
        <p:txBody>
          <a:bodyPr>
            <a:noAutofit/>
          </a:bodyPr>
          <a:lstStyle/>
          <a:p>
            <a:pPr>
              <a:spcBef>
                <a:spcPct val="0"/>
              </a:spcBef>
            </a:pPr>
            <a:r>
              <a:rPr lang="en-US" dirty="0" smtClean="0">
                <a:solidFill>
                  <a:schemeClr val="tx1"/>
                </a:solidFill>
                <a:latin typeface="Calibri" charset="0"/>
              </a:rPr>
              <a:t>Product</a:t>
            </a:r>
          </a:p>
        </p:txBody>
      </p:sp>
      <p:pic>
        <p:nvPicPr>
          <p:cNvPr id="6" name="Picture 5" descr="fig19_03wo.jpg"/>
          <p:cNvPicPr>
            <a:picLocks noChangeAspect="1"/>
          </p:cNvPicPr>
          <p:nvPr/>
        </p:nvPicPr>
        <p:blipFill>
          <a:blip r:embed="rId4" cstate="print"/>
          <a:srcRect/>
          <a:stretch>
            <a:fillRect/>
          </a:stretch>
        </p:blipFill>
        <p:spPr bwMode="auto">
          <a:xfrm>
            <a:off x="76199" y="2743200"/>
            <a:ext cx="8995107" cy="3352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lnSpc>
                <a:spcPct val="100000"/>
              </a:lnSpc>
            </a:pPr>
            <a:r>
              <a:rPr lang="en-US" sz="5400" dirty="0" smtClean="0"/>
              <a:t>Deciding on the Global</a:t>
            </a:r>
            <a:br>
              <a:rPr lang="en-US" sz="5400" dirty="0" smtClean="0"/>
            </a:br>
            <a:r>
              <a:rPr lang="en-US" sz="5400" dirty="0" smtClean="0"/>
              <a:t>Marketing Program</a:t>
            </a:r>
          </a:p>
        </p:txBody>
      </p:sp>
      <p:sp>
        <p:nvSpPr>
          <p:cNvPr id="4" name="Text Placeholder 3"/>
          <p:cNvSpPr>
            <a:spLocks noGrp="1"/>
          </p:cNvSpPr>
          <p:nvPr>
            <p:ph type="body" sz="quarter" idx="13"/>
          </p:nvPr>
        </p:nvSpPr>
        <p:spPr>
          <a:xfrm>
            <a:off x="914400" y="1600200"/>
            <a:ext cx="7162800" cy="381000"/>
          </a:xfrm>
        </p:spPr>
        <p:txBody>
          <a:bodyPr>
            <a:noAutofit/>
          </a:bodyPr>
          <a:lstStyle/>
          <a:p>
            <a:pPr>
              <a:spcBef>
                <a:spcPct val="0"/>
              </a:spcBef>
            </a:pPr>
            <a:r>
              <a:rPr lang="en-US" dirty="0" smtClean="0">
                <a:solidFill>
                  <a:schemeClr val="tx1"/>
                </a:solidFill>
                <a:latin typeface="Calibri" charset="0"/>
              </a:rPr>
              <a:t>Promotion</a:t>
            </a:r>
          </a:p>
        </p:txBody>
      </p:sp>
      <p:sp>
        <p:nvSpPr>
          <p:cNvPr id="5" name="Content Placeholder 6"/>
          <p:cNvSpPr>
            <a:spLocks noGrp="1"/>
          </p:cNvSpPr>
          <p:nvPr>
            <p:ph idx="1"/>
          </p:nvPr>
        </p:nvSpPr>
        <p:spPr>
          <a:xfrm>
            <a:off x="685800" y="1981200"/>
            <a:ext cx="7772400" cy="4572000"/>
          </a:xfrm>
        </p:spPr>
        <p:txBody>
          <a:bodyPr/>
          <a:lstStyle/>
          <a:p>
            <a:pPr>
              <a:spcBef>
                <a:spcPct val="0"/>
              </a:spcBef>
            </a:pPr>
            <a:endParaRPr lang="en-US" dirty="0" smtClean="0">
              <a:latin typeface="Calibri" charset="0"/>
            </a:endParaRPr>
          </a:p>
          <a:p>
            <a:pPr>
              <a:spcBef>
                <a:spcPct val="0"/>
              </a:spcBef>
            </a:pPr>
            <a:r>
              <a:rPr lang="en-US" dirty="0" smtClean="0">
                <a:latin typeface="Calibri" charset="0"/>
              </a:rPr>
              <a:t>Companies can either adopt the same communication strategy they use at home or change it for each market</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lnSpc>
                <a:spcPct val="100000"/>
              </a:lnSpc>
            </a:pPr>
            <a:r>
              <a:rPr lang="en-US" sz="5400" dirty="0" smtClean="0"/>
              <a:t>Deciding on the Global</a:t>
            </a:r>
            <a:br>
              <a:rPr lang="en-US" sz="5400" dirty="0" smtClean="0"/>
            </a:br>
            <a:r>
              <a:rPr lang="en-US" sz="5400" dirty="0" smtClean="0"/>
              <a:t>Marketing Program</a:t>
            </a:r>
          </a:p>
        </p:txBody>
      </p:sp>
      <p:sp>
        <p:nvSpPr>
          <p:cNvPr id="4" name="Text Placeholder 3"/>
          <p:cNvSpPr>
            <a:spLocks noGrp="1"/>
          </p:cNvSpPr>
          <p:nvPr>
            <p:ph type="body" sz="quarter" idx="13"/>
          </p:nvPr>
        </p:nvSpPr>
        <p:spPr>
          <a:xfrm>
            <a:off x="914400" y="1600200"/>
            <a:ext cx="7162800" cy="381000"/>
          </a:xfrm>
        </p:spPr>
        <p:txBody>
          <a:bodyPr>
            <a:noAutofit/>
          </a:bodyPr>
          <a:lstStyle/>
          <a:p>
            <a:pPr>
              <a:spcBef>
                <a:spcPct val="0"/>
              </a:spcBef>
            </a:pPr>
            <a:r>
              <a:rPr lang="en-US" dirty="0" smtClean="0">
                <a:solidFill>
                  <a:schemeClr val="tx1"/>
                </a:solidFill>
                <a:latin typeface="Calibri" charset="0"/>
              </a:rPr>
              <a:t>Price </a:t>
            </a:r>
          </a:p>
        </p:txBody>
      </p:sp>
      <p:sp>
        <p:nvSpPr>
          <p:cNvPr id="5" name="Content Placeholder 6"/>
          <p:cNvSpPr>
            <a:spLocks noGrp="1"/>
          </p:cNvSpPr>
          <p:nvPr>
            <p:ph idx="1"/>
          </p:nvPr>
        </p:nvSpPr>
        <p:spPr>
          <a:xfrm>
            <a:off x="685800" y="1981200"/>
            <a:ext cx="7772400" cy="4572000"/>
          </a:xfrm>
        </p:spPr>
        <p:txBody>
          <a:bodyPr>
            <a:normAutofit lnSpcReduction="10000"/>
          </a:bodyPr>
          <a:lstStyle/>
          <a:p>
            <a:pPr marL="533400" indent="-533400" algn="ctr">
              <a:lnSpc>
                <a:spcPct val="80000"/>
              </a:lnSpc>
              <a:spcBef>
                <a:spcPct val="0"/>
              </a:spcBef>
              <a:buFontTx/>
              <a:buNone/>
            </a:pPr>
            <a:endParaRPr lang="en-US" b="1" i="1" dirty="0" smtClean="0">
              <a:latin typeface="Times New Roman" charset="0"/>
            </a:endParaRPr>
          </a:p>
          <a:p>
            <a:pPr marL="533400" indent="-533400">
              <a:lnSpc>
                <a:spcPct val="80000"/>
              </a:lnSpc>
              <a:spcBef>
                <a:spcPct val="0"/>
              </a:spcBef>
              <a:buFontTx/>
              <a:buNone/>
            </a:pPr>
            <a:r>
              <a:rPr lang="en-US" b="1" dirty="0" smtClean="0">
                <a:latin typeface="Calibri" charset="0"/>
              </a:rPr>
              <a:t>Uniform pricing</a:t>
            </a:r>
            <a:r>
              <a:rPr lang="en-US" dirty="0" smtClean="0">
                <a:latin typeface="Calibri" charset="0"/>
              </a:rPr>
              <a:t> is the same price in all markets but does not consider income or wealth where the price may be too high in some or not high enough in other markets</a:t>
            </a:r>
          </a:p>
          <a:p>
            <a:pPr marL="533400" indent="-533400">
              <a:lnSpc>
                <a:spcPct val="80000"/>
              </a:lnSpc>
              <a:spcBef>
                <a:spcPct val="0"/>
              </a:spcBef>
              <a:buFontTx/>
              <a:buNone/>
            </a:pPr>
            <a:endParaRPr lang="en-US" dirty="0" smtClean="0">
              <a:latin typeface="Calibri" charset="0"/>
            </a:endParaRPr>
          </a:p>
          <a:p>
            <a:pPr marL="533400" indent="-533400">
              <a:lnSpc>
                <a:spcPct val="80000"/>
              </a:lnSpc>
              <a:spcBef>
                <a:spcPct val="0"/>
              </a:spcBef>
              <a:buFontTx/>
              <a:buNone/>
            </a:pPr>
            <a:r>
              <a:rPr lang="en-US" b="1" dirty="0" smtClean="0">
                <a:latin typeface="Calibri" charset="0"/>
              </a:rPr>
              <a:t>Market-based pricing</a:t>
            </a:r>
            <a:r>
              <a:rPr lang="en-US" dirty="0" smtClean="0">
                <a:latin typeface="Calibri" charset="0"/>
              </a:rPr>
              <a:t> is the price the market can pay but does not consider actual costs</a:t>
            </a:r>
          </a:p>
          <a:p>
            <a:pPr marL="533400" indent="-533400">
              <a:lnSpc>
                <a:spcPct val="80000"/>
              </a:lnSpc>
              <a:spcBef>
                <a:spcPct val="0"/>
              </a:spcBef>
              <a:buFontTx/>
              <a:buNone/>
            </a:pPr>
            <a:endParaRPr lang="en-US" b="1" dirty="0" smtClean="0">
              <a:latin typeface="Calibri" charset="0"/>
            </a:endParaRPr>
          </a:p>
          <a:p>
            <a:pPr marL="533400" indent="-533400">
              <a:lnSpc>
                <a:spcPct val="80000"/>
              </a:lnSpc>
              <a:spcBef>
                <a:spcPct val="0"/>
              </a:spcBef>
              <a:buFontTx/>
              <a:buNone/>
            </a:pPr>
            <a:r>
              <a:rPr lang="en-US" b="1" dirty="0" smtClean="0">
                <a:latin typeface="Calibri" charset="0"/>
              </a:rPr>
              <a:t>Standard markup pricing</a:t>
            </a:r>
            <a:r>
              <a:rPr lang="en-US" dirty="0" smtClean="0">
                <a:latin typeface="Calibri" charset="0"/>
              </a:rPr>
              <a:t> is a price based on a percentage of cost but can cause problems in countries with high costs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lnSpc>
                <a:spcPct val="100000"/>
              </a:lnSpc>
            </a:pPr>
            <a:r>
              <a:rPr lang="en-US" sz="5400" dirty="0" smtClean="0"/>
              <a:t>Deciding on the Global</a:t>
            </a:r>
            <a:br>
              <a:rPr lang="en-US" sz="5400" dirty="0" smtClean="0"/>
            </a:br>
            <a:r>
              <a:rPr lang="en-US" sz="5400" dirty="0" smtClean="0"/>
              <a:t>Marketing Program</a:t>
            </a:r>
          </a:p>
        </p:txBody>
      </p:sp>
      <p:sp>
        <p:nvSpPr>
          <p:cNvPr id="4" name="Text Placeholder 3"/>
          <p:cNvSpPr>
            <a:spLocks noGrp="1"/>
          </p:cNvSpPr>
          <p:nvPr>
            <p:ph type="body" sz="quarter" idx="13"/>
          </p:nvPr>
        </p:nvSpPr>
        <p:spPr>
          <a:xfrm>
            <a:off x="914400" y="1600200"/>
            <a:ext cx="7162800" cy="381000"/>
          </a:xfrm>
        </p:spPr>
        <p:txBody>
          <a:bodyPr>
            <a:noAutofit/>
          </a:bodyPr>
          <a:lstStyle/>
          <a:p>
            <a:pPr marL="533400" indent="-533400">
              <a:lnSpc>
                <a:spcPct val="90000"/>
              </a:lnSpc>
              <a:spcBef>
                <a:spcPct val="0"/>
              </a:spcBef>
            </a:pPr>
            <a:r>
              <a:rPr lang="en-US" dirty="0" smtClean="0">
                <a:solidFill>
                  <a:schemeClr val="tx1"/>
                </a:solidFill>
                <a:latin typeface="Calibri" charset="0"/>
              </a:rPr>
              <a:t>Distribution Channels: Whole-Channel View</a:t>
            </a:r>
          </a:p>
          <a:p>
            <a:pPr marL="533400" indent="-533400">
              <a:spcBef>
                <a:spcPct val="0"/>
              </a:spcBef>
            </a:pPr>
            <a:endParaRPr lang="en-US" dirty="0" smtClean="0">
              <a:solidFill>
                <a:schemeClr val="tx1"/>
              </a:solidFill>
              <a:latin typeface="Calibri" charset="0"/>
            </a:endParaRPr>
          </a:p>
        </p:txBody>
      </p:sp>
      <p:sp>
        <p:nvSpPr>
          <p:cNvPr id="5" name="Content Placeholder 6"/>
          <p:cNvSpPr>
            <a:spLocks noGrp="1"/>
          </p:cNvSpPr>
          <p:nvPr>
            <p:ph idx="1"/>
          </p:nvPr>
        </p:nvSpPr>
        <p:spPr>
          <a:xfrm>
            <a:off x="685800" y="1981200"/>
            <a:ext cx="7772400" cy="4572000"/>
          </a:xfrm>
        </p:spPr>
        <p:txBody>
          <a:bodyPr>
            <a:normAutofit/>
          </a:bodyPr>
          <a:lstStyle/>
          <a:p>
            <a:pPr marL="533400" indent="-533400">
              <a:lnSpc>
                <a:spcPct val="90000"/>
              </a:lnSpc>
              <a:spcBef>
                <a:spcPct val="0"/>
              </a:spcBef>
              <a:buFontTx/>
              <a:buNone/>
            </a:pPr>
            <a:endParaRPr lang="en-US" b="1" dirty="0" smtClean="0">
              <a:solidFill>
                <a:srgbClr val="333399"/>
              </a:solidFill>
              <a:latin typeface="Calibri" charset="0"/>
            </a:endParaRPr>
          </a:p>
          <a:p>
            <a:pPr marL="533400" indent="-533400">
              <a:lnSpc>
                <a:spcPct val="90000"/>
              </a:lnSpc>
              <a:spcBef>
                <a:spcPct val="0"/>
              </a:spcBef>
              <a:buFontTx/>
              <a:buNone/>
            </a:pPr>
            <a:r>
              <a:rPr lang="en-US" b="1" dirty="0" smtClean="0">
                <a:latin typeface="Calibri" charset="0"/>
              </a:rPr>
              <a:t>Seller’s headquarters organization </a:t>
            </a:r>
            <a:r>
              <a:rPr lang="en-US" dirty="0" smtClean="0">
                <a:latin typeface="Calibri" charset="0"/>
              </a:rPr>
              <a:t>supervises the channel and is also a part of the channel</a:t>
            </a:r>
          </a:p>
          <a:p>
            <a:pPr marL="533400" indent="-533400">
              <a:lnSpc>
                <a:spcPct val="90000"/>
              </a:lnSpc>
              <a:spcBef>
                <a:spcPct val="0"/>
              </a:spcBef>
              <a:buFontTx/>
              <a:buNone/>
            </a:pPr>
            <a:r>
              <a:rPr lang="en-US" b="1" dirty="0" smtClean="0">
                <a:latin typeface="Calibri" charset="0"/>
              </a:rPr>
              <a:t>Channels between nations </a:t>
            </a:r>
            <a:r>
              <a:rPr lang="en-US" dirty="0" smtClean="0">
                <a:latin typeface="Calibri" charset="0"/>
              </a:rPr>
              <a:t>move the products to the borders of the foreign nations</a:t>
            </a:r>
          </a:p>
          <a:p>
            <a:pPr marL="533400" indent="-533400">
              <a:lnSpc>
                <a:spcPct val="90000"/>
              </a:lnSpc>
              <a:spcBef>
                <a:spcPct val="0"/>
              </a:spcBef>
              <a:buFontTx/>
              <a:buNone/>
            </a:pPr>
            <a:r>
              <a:rPr lang="en-US" b="1" dirty="0" smtClean="0">
                <a:latin typeface="Calibri" charset="0"/>
              </a:rPr>
              <a:t>Channels within nations </a:t>
            </a:r>
            <a:r>
              <a:rPr lang="en-US" dirty="0" smtClean="0">
                <a:latin typeface="Calibri" charset="0"/>
              </a:rPr>
              <a:t>move the products from their foreign point of entry to the final customers</a:t>
            </a:r>
            <a:endParaRPr lang="en-US" sz="3600" dirty="0" smtClean="0">
              <a:latin typeface="Calibri"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a:lnSpc>
                <a:spcPct val="100000"/>
              </a:lnSpc>
            </a:pPr>
            <a:r>
              <a:rPr lang="en-US" sz="5400" dirty="0" smtClean="0"/>
              <a:t>Deciding on the Global Marketing Organization</a:t>
            </a:r>
          </a:p>
        </p:txBody>
      </p:sp>
      <p:sp>
        <p:nvSpPr>
          <p:cNvPr id="5" name="Content Placeholder 6"/>
          <p:cNvSpPr>
            <a:spLocks noGrp="1"/>
          </p:cNvSpPr>
          <p:nvPr>
            <p:ph idx="1"/>
          </p:nvPr>
        </p:nvSpPr>
        <p:spPr>
          <a:xfrm>
            <a:off x="685800" y="1981200"/>
            <a:ext cx="7772400" cy="4572000"/>
          </a:xfrm>
        </p:spPr>
        <p:txBody>
          <a:bodyPr>
            <a:normAutofit/>
          </a:bodyPr>
          <a:lstStyle/>
          <a:p>
            <a:pPr marL="533400" indent="-533400">
              <a:spcBef>
                <a:spcPct val="0"/>
              </a:spcBef>
              <a:buFontTx/>
              <a:buNone/>
            </a:pPr>
            <a:r>
              <a:rPr lang="en-US" dirty="0" smtClean="0">
                <a:latin typeface="Calibri" charset="0"/>
              </a:rPr>
              <a:t>Typical management of international marketing activities include:</a:t>
            </a:r>
          </a:p>
          <a:p>
            <a:pPr marL="533400" indent="-533400">
              <a:spcBef>
                <a:spcPct val="0"/>
              </a:spcBef>
            </a:pPr>
            <a:r>
              <a:rPr lang="en-US" dirty="0" smtClean="0">
                <a:latin typeface="Calibri" charset="0"/>
              </a:rPr>
              <a:t>Organizing and exporting department with a sales manager and staff</a:t>
            </a:r>
          </a:p>
          <a:p>
            <a:pPr marL="533400" indent="-533400">
              <a:spcBef>
                <a:spcPct val="0"/>
              </a:spcBef>
            </a:pPr>
            <a:r>
              <a:rPr lang="en-US" dirty="0" smtClean="0">
                <a:latin typeface="Calibri" charset="0"/>
              </a:rPr>
              <a:t>Creating an international division organized by geography, products, or operating units</a:t>
            </a:r>
          </a:p>
          <a:p>
            <a:pPr marL="533400" indent="-533400">
              <a:spcBef>
                <a:spcPct val="0"/>
              </a:spcBef>
            </a:pPr>
            <a:r>
              <a:rPr lang="en-US" dirty="0" smtClean="0">
                <a:latin typeface="Calibri" charset="0"/>
              </a:rPr>
              <a:t>Becoming a complete global organization</a:t>
            </a:r>
          </a:p>
        </p:txBody>
      </p:sp>
      <p:sp>
        <p:nvSpPr>
          <p:cNvPr id="6" name="Text Placeholder 5"/>
          <p:cNvSpPr>
            <a:spLocks noGrp="1"/>
          </p:cNvSpPr>
          <p:nvPr>
            <p:ph type="body" sz="quarter" idx="13"/>
          </p:nvPr>
        </p:nvSpPr>
        <p:spPr/>
        <p:txBody>
          <a:bodyPr>
            <a:normAutofit fontScale="77500" lnSpcReduction="20000"/>
          </a:bodyPr>
          <a:lstStyle/>
          <a:p>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0"/>
            <a:ext cx="8610600" cy="6124754"/>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20</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r>
              <a:rPr lang="en-US" sz="4000" b="1" dirty="0" smtClean="0">
                <a:latin typeface="Calibri" charset="0"/>
              </a:rPr>
              <a:t>Sustainable Marketing: </a:t>
            </a:r>
          </a:p>
          <a:p>
            <a:pPr algn="ctr"/>
            <a:r>
              <a:rPr lang="en-US" sz="4000" b="1" dirty="0" smtClean="0">
                <a:latin typeface="Calibri" charset="0"/>
              </a:rPr>
              <a:t>Social Responsibility and Ethics</a:t>
            </a:r>
          </a:p>
          <a:p>
            <a:pPr algn="ctr"/>
            <a:endParaRPr lang="en-US" sz="4400" b="1" dirty="0" smtClean="0">
              <a:latin typeface="Calibri"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1981200"/>
            <a:ext cx="8229600" cy="1077218"/>
          </a:xfrm>
          <a:prstGeom prst="rect">
            <a:avLst/>
          </a:prstGeom>
          <a:noFill/>
          <a:ln>
            <a:solidFill>
              <a:schemeClr val="tx2">
                <a:lumMod val="40000"/>
                <a:lumOff val="60000"/>
              </a:schemeClr>
            </a:solidFill>
          </a:ln>
        </p:spPr>
        <p:txBody>
          <a:bodyPr wrap="square" rtlCol="0">
            <a:spAutoFit/>
          </a:bodyPr>
          <a:lstStyle/>
          <a:p>
            <a:pPr>
              <a:spcBef>
                <a:spcPct val="0"/>
              </a:spcBef>
            </a:pPr>
            <a:r>
              <a:rPr lang="en-US" dirty="0" smtClean="0">
                <a:latin typeface="Calibri" charset="0"/>
              </a:rPr>
              <a:t>Sustainable Marketing</a:t>
            </a:r>
          </a:p>
          <a:p>
            <a:pPr>
              <a:spcBef>
                <a:spcPct val="0"/>
              </a:spcBef>
            </a:pPr>
            <a:r>
              <a:rPr lang="en-US" dirty="0" smtClean="0">
                <a:latin typeface="Calibri" charset="0"/>
              </a:rPr>
              <a:t>Social Criticisms of Marketing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Sustainable Marketing</a:t>
            </a:r>
            <a:endParaRPr lang="en-US" sz="5400" dirty="0" smtClean="0"/>
          </a:p>
        </p:txBody>
      </p:sp>
      <p:sp>
        <p:nvSpPr>
          <p:cNvPr id="5" name="Content Placeholder 6"/>
          <p:cNvSpPr>
            <a:spLocks noGrp="1"/>
          </p:cNvSpPr>
          <p:nvPr>
            <p:ph idx="1"/>
          </p:nvPr>
        </p:nvSpPr>
        <p:spPr>
          <a:xfrm>
            <a:off x="685800" y="1447800"/>
            <a:ext cx="7772400" cy="5105400"/>
          </a:xfrm>
        </p:spPr>
        <p:txBody>
          <a:bodyPr>
            <a:normAutofit/>
          </a:bodyPr>
          <a:lstStyle/>
          <a:p>
            <a:pPr>
              <a:buFontTx/>
              <a:buNone/>
            </a:pPr>
            <a:r>
              <a:rPr lang="en-US" dirty="0" smtClean="0">
                <a:latin typeface="Calibri" charset="0"/>
              </a:rPr>
              <a:t>Meeting needs of consumers while preserving the ability of future generations to meet their needs</a:t>
            </a:r>
          </a:p>
          <a:p>
            <a:pPr>
              <a:buNone/>
            </a:pPr>
            <a:endParaRPr lang="en-US" sz="6600" dirty="0" smtClean="0">
              <a:latin typeface="Calibri" charset="0"/>
            </a:endParaRPr>
          </a:p>
          <a:p>
            <a:endParaRPr lang="en-US" dirty="0" smtClean="0">
              <a:latin typeface="Calibri" charset="0"/>
            </a:endParaRPr>
          </a:p>
        </p:txBody>
      </p:sp>
      <p:sp>
        <p:nvSpPr>
          <p:cNvPr id="6" name="Text Placeholder 5"/>
          <p:cNvSpPr>
            <a:spLocks noGrp="1"/>
          </p:cNvSpPr>
          <p:nvPr>
            <p:ph type="body" sz="quarter" idx="13"/>
          </p:nvPr>
        </p:nvSpPr>
        <p:spPr/>
        <p:txBody>
          <a:bodyPr>
            <a:normAutofit fontScale="77500" lnSpcReduction="20000"/>
          </a:bodyPr>
          <a:lstStyle/>
          <a:p>
            <a:endParaRPr lang="en-US" dirty="0"/>
          </a:p>
        </p:txBody>
      </p:sp>
      <p:pic>
        <p:nvPicPr>
          <p:cNvPr id="7" name="Picture 4" descr="fig20_01wo.jpg"/>
          <p:cNvPicPr>
            <a:picLocks noChangeAspect="1"/>
          </p:cNvPicPr>
          <p:nvPr/>
        </p:nvPicPr>
        <p:blipFill>
          <a:blip r:embed="rId4" cstate="print"/>
          <a:srcRect/>
          <a:stretch>
            <a:fillRect/>
          </a:stretch>
        </p:blipFill>
        <p:spPr bwMode="auto">
          <a:xfrm>
            <a:off x="228599" y="3048000"/>
            <a:ext cx="8637547" cy="350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endParaRPr lang="en-US" dirty="0" smtClean="0">
              <a:solidFill>
                <a:schemeClr val="tx1"/>
              </a:solidFill>
              <a:latin typeface="Calibri" charset="0"/>
            </a:endParaRPr>
          </a:p>
          <a:p>
            <a:endParaRPr lang="en-US" dirty="0">
              <a:solidFill>
                <a:schemeClr val="tx1"/>
              </a:solidFill>
            </a:endParaRPr>
          </a:p>
        </p:txBody>
      </p:sp>
      <p:graphicFrame>
        <p:nvGraphicFramePr>
          <p:cNvPr id="9" name="Diagram 8"/>
          <p:cNvGraphicFramePr/>
          <p:nvPr/>
        </p:nvGraphicFramePr>
        <p:xfrm>
          <a:off x="152400" y="1752600"/>
          <a:ext cx="8839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r>
              <a:rPr lang="en-US" sz="2400" b="0" dirty="0" smtClean="0">
                <a:solidFill>
                  <a:schemeClr val="tx1"/>
                </a:solidFill>
              </a:rPr>
              <a:t>High Cost of Distribution</a:t>
            </a:r>
          </a:p>
          <a:p>
            <a:endParaRPr lang="en-US" dirty="0" smtClean="0">
              <a:solidFill>
                <a:schemeClr val="tx1"/>
              </a:solidFill>
              <a:latin typeface="Calibri" charset="0"/>
            </a:endParaRPr>
          </a:p>
          <a:p>
            <a:endParaRPr lang="en-US" dirty="0" smtClean="0">
              <a:solidFill>
                <a:schemeClr val="tx1"/>
              </a:solidFill>
              <a:latin typeface="Calibri" charset="0"/>
            </a:endParaRPr>
          </a:p>
          <a:p>
            <a:endParaRPr lang="en-US" dirty="0">
              <a:solidFill>
                <a:schemeClr val="tx1"/>
              </a:solidFill>
            </a:endParaRPr>
          </a:p>
        </p:txBody>
      </p:sp>
      <p:graphicFrame>
        <p:nvGraphicFramePr>
          <p:cNvPr id="5" name="Diagram 4"/>
          <p:cNvGraphicFramePr/>
          <p:nvPr/>
        </p:nvGraphicFramePr>
        <p:xfrm>
          <a:off x="381000" y="2438400"/>
          <a:ext cx="8534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pPr>
              <a:spcBef>
                <a:spcPct val="0"/>
              </a:spcBef>
            </a:pPr>
            <a:r>
              <a:rPr lang="en-US" sz="2400" b="0" dirty="0" smtClean="0">
                <a:solidFill>
                  <a:schemeClr val="tx1"/>
                </a:solidFill>
                <a:latin typeface="Calibri" charset="0"/>
              </a:rPr>
              <a:t>Deceptive Practices</a:t>
            </a:r>
            <a:endParaRPr lang="en-US" b="0" dirty="0" smtClean="0">
              <a:solidFill>
                <a:schemeClr val="tx1"/>
              </a:solidFill>
              <a:latin typeface="Calibri" charset="0"/>
            </a:endParaRPr>
          </a:p>
          <a:p>
            <a:endParaRPr lang="en-US" dirty="0" smtClean="0">
              <a:solidFill>
                <a:schemeClr val="tx1"/>
              </a:solidFill>
              <a:latin typeface="Calibri" charset="0"/>
            </a:endParaRPr>
          </a:p>
          <a:p>
            <a:endParaRPr lang="en-US" dirty="0">
              <a:solidFill>
                <a:schemeClr val="tx1"/>
              </a:solidFill>
            </a:endParaRPr>
          </a:p>
        </p:txBody>
      </p:sp>
      <p:sp>
        <p:nvSpPr>
          <p:cNvPr id="7" name="Rectangle 3"/>
          <p:cNvSpPr>
            <a:spLocks noGrp="1" noChangeArrowheads="1"/>
          </p:cNvSpPr>
          <p:nvPr>
            <p:ph idx="1"/>
          </p:nvPr>
        </p:nvSpPr>
        <p:spPr>
          <a:xfrm>
            <a:off x="685800" y="2438400"/>
            <a:ext cx="7772400" cy="4572000"/>
          </a:xfrm>
        </p:spPr>
        <p:txBody>
          <a:bodyPr/>
          <a:lstStyle/>
          <a:p>
            <a:pPr>
              <a:spcBef>
                <a:spcPct val="0"/>
              </a:spcBef>
              <a:buFontTx/>
              <a:buNone/>
            </a:pPr>
            <a:r>
              <a:rPr lang="en-US" sz="2800" b="1" dirty="0" smtClean="0">
                <a:latin typeface="Calibri" charset="0"/>
              </a:rPr>
              <a:t>Complaint: </a:t>
            </a:r>
          </a:p>
          <a:p>
            <a:pPr>
              <a:spcBef>
                <a:spcPct val="0"/>
              </a:spcBef>
              <a:buFontTx/>
              <a:buNone/>
            </a:pPr>
            <a:endParaRPr lang="en-US" sz="2800" b="1" dirty="0" smtClean="0">
              <a:latin typeface="Calibri" charset="0"/>
            </a:endParaRPr>
          </a:p>
          <a:p>
            <a:pPr>
              <a:spcBef>
                <a:spcPct val="0"/>
              </a:spcBef>
              <a:buFontTx/>
              <a:buNone/>
            </a:pPr>
            <a:r>
              <a:rPr lang="en-US" sz="2800" dirty="0" smtClean="0">
                <a:latin typeface="Calibri" charset="0"/>
              </a:rPr>
              <a:t>Companies use deceptive practices that lead customers to believe they will get more value than they actually do. These practices fall into three categories:</a:t>
            </a:r>
          </a:p>
          <a:p>
            <a:pPr>
              <a:spcBef>
                <a:spcPct val="0"/>
              </a:spcBef>
            </a:pPr>
            <a:r>
              <a:rPr lang="en-US" sz="2800" dirty="0" smtClean="0">
                <a:latin typeface="Calibri" charset="0"/>
              </a:rPr>
              <a:t>Deceptive pricing</a:t>
            </a:r>
          </a:p>
          <a:p>
            <a:pPr>
              <a:spcBef>
                <a:spcPct val="0"/>
              </a:spcBef>
            </a:pPr>
            <a:r>
              <a:rPr lang="en-US" sz="2800" dirty="0" smtClean="0">
                <a:latin typeface="Calibri" charset="0"/>
              </a:rPr>
              <a:t>Deceptive promotion</a:t>
            </a:r>
          </a:p>
          <a:p>
            <a:pPr>
              <a:spcBef>
                <a:spcPct val="0"/>
              </a:spcBef>
            </a:pPr>
            <a:r>
              <a:rPr lang="en-US" sz="2800" dirty="0" smtClean="0">
                <a:latin typeface="Calibri" charset="0"/>
              </a:rPr>
              <a:t>Deceptive packaging</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pPr>
              <a:spcBef>
                <a:spcPct val="0"/>
              </a:spcBef>
            </a:pPr>
            <a:r>
              <a:rPr lang="en-US" sz="2400" b="0" dirty="0" smtClean="0">
                <a:solidFill>
                  <a:schemeClr val="tx1"/>
                </a:solidFill>
                <a:latin typeface="Calibri" charset="0"/>
              </a:rPr>
              <a:t>Deceptive Practices</a:t>
            </a:r>
            <a:endParaRPr lang="en-US" b="0" dirty="0" smtClean="0">
              <a:solidFill>
                <a:schemeClr val="tx1"/>
              </a:solidFill>
              <a:latin typeface="Calibri" charset="0"/>
            </a:endParaRPr>
          </a:p>
          <a:p>
            <a:endParaRPr lang="en-US" dirty="0" smtClean="0">
              <a:solidFill>
                <a:schemeClr val="tx1"/>
              </a:solidFill>
              <a:latin typeface="Calibri" charset="0"/>
            </a:endParaRPr>
          </a:p>
          <a:p>
            <a:endParaRPr lang="en-US" dirty="0">
              <a:solidFill>
                <a:schemeClr val="tx1"/>
              </a:solidFill>
            </a:endParaRPr>
          </a:p>
        </p:txBody>
      </p:sp>
      <p:sp>
        <p:nvSpPr>
          <p:cNvPr id="7" name="Rectangle 3"/>
          <p:cNvSpPr>
            <a:spLocks noGrp="1" noChangeArrowheads="1"/>
          </p:cNvSpPr>
          <p:nvPr>
            <p:ph idx="1"/>
          </p:nvPr>
        </p:nvSpPr>
        <p:spPr>
          <a:xfrm>
            <a:off x="685800" y="2438400"/>
            <a:ext cx="7772400" cy="4572000"/>
          </a:xfrm>
        </p:spPr>
        <p:txBody>
          <a:bodyPr/>
          <a:lstStyle/>
          <a:p>
            <a:pPr marL="533400" indent="-533400">
              <a:lnSpc>
                <a:spcPct val="90000"/>
              </a:lnSpc>
              <a:spcBef>
                <a:spcPct val="0"/>
              </a:spcBef>
              <a:buFontTx/>
              <a:buNone/>
            </a:pPr>
            <a:r>
              <a:rPr lang="en-US" sz="2800" b="1" dirty="0" smtClean="0">
                <a:latin typeface="Calibri" charset="0"/>
              </a:rPr>
              <a:t>Response:</a:t>
            </a:r>
          </a:p>
          <a:p>
            <a:pPr marL="533400" indent="-533400">
              <a:lnSpc>
                <a:spcPct val="90000"/>
              </a:lnSpc>
              <a:spcBef>
                <a:spcPct val="0"/>
              </a:spcBef>
              <a:buFontTx/>
              <a:buNone/>
            </a:pPr>
            <a:endParaRPr lang="en-US" sz="2800" dirty="0" smtClean="0">
              <a:latin typeface="Calibri" charset="0"/>
            </a:endParaRPr>
          </a:p>
          <a:p>
            <a:pPr marL="533400" indent="-533400">
              <a:lnSpc>
                <a:spcPct val="90000"/>
              </a:lnSpc>
              <a:spcBef>
                <a:spcPct val="0"/>
              </a:spcBef>
              <a:buFontTx/>
              <a:buNone/>
            </a:pPr>
            <a:r>
              <a:rPr lang="en-US" sz="2800" dirty="0" smtClean="0">
                <a:latin typeface="Calibri" charset="0"/>
              </a:rPr>
              <a:t>Support Legislation to protect consumers from deceptive practices</a:t>
            </a:r>
          </a:p>
          <a:p>
            <a:pPr marL="533400" indent="-533400">
              <a:lnSpc>
                <a:spcPct val="90000"/>
              </a:lnSpc>
              <a:spcBef>
                <a:spcPct val="0"/>
              </a:spcBef>
              <a:buFontTx/>
              <a:buNone/>
            </a:pPr>
            <a:r>
              <a:rPr lang="en-US" sz="2800" dirty="0" smtClean="0">
                <a:latin typeface="Calibri" charset="0"/>
              </a:rPr>
              <a:t>Make lines clear—Is it deception, alluring, or puffery that is just an exaggeration for effect?</a:t>
            </a:r>
          </a:p>
          <a:p>
            <a:pPr marL="533400" indent="-533400">
              <a:lnSpc>
                <a:spcPct val="90000"/>
              </a:lnSpc>
              <a:spcBef>
                <a:spcPct val="0"/>
              </a:spcBef>
            </a:pPr>
            <a:r>
              <a:rPr lang="en-US" sz="2800" dirty="0" smtClean="0">
                <a:latin typeface="Calibri" charset="0"/>
              </a:rPr>
              <a:t>Products that are harmful</a:t>
            </a:r>
          </a:p>
          <a:p>
            <a:pPr marL="533400" indent="-533400">
              <a:lnSpc>
                <a:spcPct val="90000"/>
              </a:lnSpc>
              <a:spcBef>
                <a:spcPct val="0"/>
              </a:spcBef>
            </a:pPr>
            <a:r>
              <a:rPr lang="en-US" sz="2800" dirty="0" smtClean="0">
                <a:latin typeface="Calibri" charset="0"/>
              </a:rPr>
              <a:t>Products that provide little benefit</a:t>
            </a:r>
          </a:p>
          <a:p>
            <a:pPr marL="533400" indent="-533400">
              <a:lnSpc>
                <a:spcPct val="90000"/>
              </a:lnSpc>
              <a:spcBef>
                <a:spcPct val="0"/>
              </a:spcBef>
            </a:pPr>
            <a:r>
              <a:rPr lang="en-US" sz="2800" dirty="0" smtClean="0">
                <a:latin typeface="Calibri" charset="0"/>
              </a:rPr>
              <a:t>Products that are not made well</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pPr>
              <a:spcBef>
                <a:spcPct val="0"/>
              </a:spcBef>
            </a:pPr>
            <a:r>
              <a:rPr lang="en-US" sz="2400" b="0" dirty="0" smtClean="0">
                <a:solidFill>
                  <a:schemeClr val="tx1"/>
                </a:solidFill>
                <a:latin typeface="Calibri" charset="0"/>
              </a:rPr>
              <a:t>Deceptive Practices</a:t>
            </a:r>
            <a:endParaRPr lang="en-US" b="0" dirty="0" smtClean="0">
              <a:solidFill>
                <a:schemeClr val="tx1"/>
              </a:solidFill>
              <a:latin typeface="Calibri" charset="0"/>
            </a:endParaRPr>
          </a:p>
          <a:p>
            <a:endParaRPr lang="en-US" dirty="0" smtClean="0">
              <a:solidFill>
                <a:schemeClr val="tx1"/>
              </a:solidFill>
              <a:latin typeface="Calibri" charset="0"/>
            </a:endParaRPr>
          </a:p>
          <a:p>
            <a:endParaRPr lang="en-US" dirty="0">
              <a:solidFill>
                <a:schemeClr val="tx1"/>
              </a:solidFill>
            </a:endParaRPr>
          </a:p>
        </p:txBody>
      </p:sp>
      <p:sp>
        <p:nvSpPr>
          <p:cNvPr id="7" name="Rectangle 3"/>
          <p:cNvSpPr>
            <a:spLocks noGrp="1" noChangeArrowheads="1"/>
          </p:cNvSpPr>
          <p:nvPr>
            <p:ph idx="1"/>
          </p:nvPr>
        </p:nvSpPr>
        <p:spPr>
          <a:xfrm>
            <a:off x="685800" y="2438400"/>
            <a:ext cx="7772400" cy="4572000"/>
          </a:xfrm>
        </p:spPr>
        <p:txBody>
          <a:bodyPr/>
          <a:lstStyle/>
          <a:p>
            <a:pPr marL="533400" indent="-533400">
              <a:lnSpc>
                <a:spcPct val="90000"/>
              </a:lnSpc>
              <a:spcBef>
                <a:spcPct val="0"/>
              </a:spcBef>
              <a:buFontTx/>
              <a:buNone/>
            </a:pPr>
            <a:r>
              <a:rPr lang="en-US" sz="2800" b="1" dirty="0" smtClean="0">
                <a:latin typeface="Calibri" charset="0"/>
              </a:rPr>
              <a:t>Response:</a:t>
            </a:r>
          </a:p>
          <a:p>
            <a:pPr marL="533400" indent="-533400">
              <a:lnSpc>
                <a:spcPct val="90000"/>
              </a:lnSpc>
              <a:spcBef>
                <a:spcPct val="0"/>
              </a:spcBef>
              <a:buFontTx/>
              <a:buNone/>
            </a:pPr>
            <a:endParaRPr lang="en-US" sz="2800" dirty="0" smtClean="0">
              <a:latin typeface="Calibri" charset="0"/>
            </a:endParaRPr>
          </a:p>
          <a:p>
            <a:pPr marL="533400" indent="-533400">
              <a:lnSpc>
                <a:spcPct val="90000"/>
              </a:lnSpc>
              <a:spcBef>
                <a:spcPct val="0"/>
              </a:spcBef>
              <a:buFontTx/>
              <a:buNone/>
            </a:pPr>
            <a:r>
              <a:rPr lang="en-US" sz="2800" dirty="0" smtClean="0">
                <a:latin typeface="Calibri" charset="0"/>
              </a:rPr>
              <a:t>Support Legislation to protect consumers from deceptive practices</a:t>
            </a:r>
          </a:p>
          <a:p>
            <a:pPr marL="533400" indent="-533400">
              <a:lnSpc>
                <a:spcPct val="90000"/>
              </a:lnSpc>
              <a:spcBef>
                <a:spcPct val="0"/>
              </a:spcBef>
              <a:buFontTx/>
              <a:buNone/>
            </a:pPr>
            <a:r>
              <a:rPr lang="en-US" sz="2800" dirty="0" smtClean="0">
                <a:latin typeface="Calibri" charset="0"/>
              </a:rPr>
              <a:t>Make lines clear—Is it deception, alluring, or puffery that is just an exaggeration for effect?</a:t>
            </a:r>
          </a:p>
          <a:p>
            <a:pPr marL="533400" indent="-533400">
              <a:lnSpc>
                <a:spcPct val="90000"/>
              </a:lnSpc>
              <a:spcBef>
                <a:spcPct val="0"/>
              </a:spcBef>
            </a:pPr>
            <a:r>
              <a:rPr lang="en-US" sz="2800" dirty="0" smtClean="0">
                <a:latin typeface="Calibri" charset="0"/>
              </a:rPr>
              <a:t>Products that are harmful</a:t>
            </a:r>
          </a:p>
          <a:p>
            <a:pPr marL="533400" indent="-533400">
              <a:lnSpc>
                <a:spcPct val="90000"/>
              </a:lnSpc>
              <a:spcBef>
                <a:spcPct val="0"/>
              </a:spcBef>
            </a:pPr>
            <a:r>
              <a:rPr lang="en-US" sz="2800" dirty="0" smtClean="0">
                <a:latin typeface="Calibri" charset="0"/>
              </a:rPr>
              <a:t>Products that provide little benefit</a:t>
            </a:r>
          </a:p>
          <a:p>
            <a:pPr marL="533400" indent="-533400">
              <a:lnSpc>
                <a:spcPct val="90000"/>
              </a:lnSpc>
              <a:spcBef>
                <a:spcPct val="0"/>
              </a:spcBef>
            </a:pPr>
            <a:r>
              <a:rPr lang="en-US" sz="2800" dirty="0" smtClean="0">
                <a:latin typeface="Calibri" charset="0"/>
              </a:rPr>
              <a:t>Products that are not made well</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pPr>
              <a:spcBef>
                <a:spcPct val="0"/>
              </a:spcBef>
            </a:pPr>
            <a:r>
              <a:rPr lang="en-US" sz="2400" b="0" dirty="0" smtClean="0">
                <a:solidFill>
                  <a:schemeClr val="tx1"/>
                </a:solidFill>
                <a:latin typeface="Calibri" charset="0"/>
              </a:rPr>
              <a:t>High-Pressure Selling</a:t>
            </a:r>
            <a:endParaRPr lang="en-US" b="0" dirty="0" smtClean="0">
              <a:solidFill>
                <a:schemeClr val="tx1"/>
              </a:solidFill>
              <a:latin typeface="Calibri" charset="0"/>
            </a:endParaRPr>
          </a:p>
          <a:p>
            <a:endParaRPr lang="en-US" dirty="0">
              <a:solidFill>
                <a:schemeClr val="tx1"/>
              </a:solidFill>
            </a:endParaRPr>
          </a:p>
        </p:txBody>
      </p:sp>
      <p:graphicFrame>
        <p:nvGraphicFramePr>
          <p:cNvPr id="8" name="Diagram 7"/>
          <p:cNvGraphicFramePr/>
          <p:nvPr/>
        </p:nvGraphicFramePr>
        <p:xfrm>
          <a:off x="430212" y="2362200"/>
          <a:ext cx="8332788" cy="4187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pPr>
              <a:spcBef>
                <a:spcPct val="0"/>
              </a:spcBef>
            </a:pPr>
            <a:r>
              <a:rPr lang="en-US" sz="2400" b="0" dirty="0" smtClean="0">
                <a:solidFill>
                  <a:schemeClr val="tx1"/>
                </a:solidFill>
                <a:latin typeface="Calibri" charset="0"/>
              </a:rPr>
              <a:t>Substandard, Harmful, or Unsafe Products</a:t>
            </a:r>
          </a:p>
        </p:txBody>
      </p:sp>
      <p:graphicFrame>
        <p:nvGraphicFramePr>
          <p:cNvPr id="5" name="Diagram 4"/>
          <p:cNvGraphicFramePr/>
          <p:nvPr/>
        </p:nvGraphicFramePr>
        <p:xfrm>
          <a:off x="381000" y="2209800"/>
          <a:ext cx="84582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pPr>
              <a:spcBef>
                <a:spcPct val="0"/>
              </a:spcBef>
            </a:pPr>
            <a:r>
              <a:rPr lang="en-US" sz="2400" b="0" dirty="0" smtClean="0">
                <a:solidFill>
                  <a:schemeClr val="tx1"/>
                </a:solidFill>
                <a:latin typeface="Calibri" charset="0"/>
              </a:rPr>
              <a:t>Planned Obsolescence</a:t>
            </a:r>
          </a:p>
        </p:txBody>
      </p:sp>
      <p:graphicFrame>
        <p:nvGraphicFramePr>
          <p:cNvPr id="7" name="Diagram 6"/>
          <p:cNvGraphicFramePr/>
          <p:nvPr/>
        </p:nvGraphicFramePr>
        <p:xfrm>
          <a:off x="228600" y="2362201"/>
          <a:ext cx="86868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Individual Consumers:</a:t>
            </a:r>
          </a:p>
          <a:p>
            <a:pPr>
              <a:spcBef>
                <a:spcPct val="0"/>
              </a:spcBef>
            </a:pPr>
            <a:r>
              <a:rPr lang="en-US" sz="2400" b="0" dirty="0" smtClean="0">
                <a:solidFill>
                  <a:schemeClr val="tx1"/>
                </a:solidFill>
                <a:latin typeface="Calibri" charset="0"/>
              </a:rPr>
              <a:t>Poor Service to Disadvantaged Consumers</a:t>
            </a:r>
          </a:p>
        </p:txBody>
      </p:sp>
      <p:graphicFrame>
        <p:nvGraphicFramePr>
          <p:cNvPr id="8" name="Diagram 7"/>
          <p:cNvGraphicFramePr/>
          <p:nvPr/>
        </p:nvGraphicFramePr>
        <p:xfrm>
          <a:off x="304800" y="2209800"/>
          <a:ext cx="86868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Society as a Whole</a:t>
            </a:r>
          </a:p>
        </p:txBody>
      </p:sp>
      <p:graphicFrame>
        <p:nvGraphicFramePr>
          <p:cNvPr id="5" name="Diagram 4"/>
          <p:cNvGraphicFramePr/>
          <p:nvPr/>
        </p:nvGraphicFramePr>
        <p:xfrm>
          <a:off x="533400" y="2667000"/>
          <a:ext cx="80772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Society as a Whole</a:t>
            </a:r>
          </a:p>
          <a:p>
            <a:r>
              <a:rPr lang="en-US" sz="2400" b="0" dirty="0" smtClean="0">
                <a:solidFill>
                  <a:schemeClr val="tx1"/>
                </a:solidFill>
                <a:latin typeface="Calibri" charset="0"/>
              </a:rPr>
              <a:t>False Wants and Too Much Materialism</a:t>
            </a:r>
          </a:p>
        </p:txBody>
      </p:sp>
      <p:graphicFrame>
        <p:nvGraphicFramePr>
          <p:cNvPr id="7" name="Diagram 6"/>
          <p:cNvGraphicFramePr/>
          <p:nvPr/>
        </p:nvGraphicFramePr>
        <p:xfrm>
          <a:off x="304800" y="2362200"/>
          <a:ext cx="84582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Society as a Whole</a:t>
            </a:r>
          </a:p>
          <a:p>
            <a:pPr>
              <a:spcBef>
                <a:spcPct val="0"/>
              </a:spcBef>
            </a:pPr>
            <a:r>
              <a:rPr lang="en-US" sz="2400" b="0" dirty="0" smtClean="0">
                <a:solidFill>
                  <a:schemeClr val="tx1"/>
                </a:solidFill>
                <a:latin typeface="Calibri" charset="0"/>
              </a:rPr>
              <a:t>Too Few Social Goods</a:t>
            </a:r>
          </a:p>
        </p:txBody>
      </p:sp>
      <p:graphicFrame>
        <p:nvGraphicFramePr>
          <p:cNvPr id="5" name="Diagram 4"/>
          <p:cNvGraphicFramePr/>
          <p:nvPr/>
        </p:nvGraphicFramePr>
        <p:xfrm>
          <a:off x="304800" y="2286000"/>
          <a:ext cx="85344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Society as a Whole</a:t>
            </a:r>
          </a:p>
          <a:p>
            <a:pPr>
              <a:spcBef>
                <a:spcPct val="0"/>
              </a:spcBef>
            </a:pPr>
            <a:r>
              <a:rPr lang="en-US" sz="2400" b="0" dirty="0" smtClean="0">
                <a:solidFill>
                  <a:schemeClr val="tx1"/>
                </a:solidFill>
                <a:latin typeface="Calibri" charset="0"/>
              </a:rPr>
              <a:t>Cultural Pollution</a:t>
            </a:r>
          </a:p>
        </p:txBody>
      </p:sp>
      <p:graphicFrame>
        <p:nvGraphicFramePr>
          <p:cNvPr id="7" name="Diagram 6"/>
          <p:cNvGraphicFramePr/>
          <p:nvPr/>
        </p:nvGraphicFramePr>
        <p:xfrm>
          <a:off x="152400" y="2362200"/>
          <a:ext cx="88392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r>
              <a:rPr lang="en-US" dirty="0" smtClean="0">
                <a:solidFill>
                  <a:schemeClr val="tx1"/>
                </a:solidFill>
                <a:latin typeface="Calibri" charset="0"/>
              </a:rPr>
              <a:t>Marketing’s Impact on Society as a Whole</a:t>
            </a:r>
          </a:p>
          <a:p>
            <a:pPr>
              <a:spcBef>
                <a:spcPct val="0"/>
              </a:spcBef>
            </a:pPr>
            <a:r>
              <a:rPr lang="en-US" sz="2400" b="0" dirty="0" smtClean="0">
                <a:solidFill>
                  <a:schemeClr val="tx1"/>
                </a:solidFill>
                <a:latin typeface="Calibri" charset="0"/>
              </a:rPr>
              <a:t>Cultural Pollution</a:t>
            </a:r>
          </a:p>
        </p:txBody>
      </p:sp>
      <p:graphicFrame>
        <p:nvGraphicFramePr>
          <p:cNvPr id="7" name="Diagram 6"/>
          <p:cNvGraphicFramePr/>
          <p:nvPr/>
        </p:nvGraphicFramePr>
        <p:xfrm>
          <a:off x="152400" y="2362200"/>
          <a:ext cx="88392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pPr>
              <a:lnSpc>
                <a:spcPct val="100000"/>
              </a:lnSpc>
            </a:pPr>
            <a:r>
              <a:rPr lang="en-US" sz="4800" dirty="0" smtClean="0"/>
              <a:t>Social Criticisms of Marketing</a:t>
            </a:r>
            <a:endParaRPr lang="en-US" sz="5400" dirty="0" smtClean="0"/>
          </a:p>
        </p:txBody>
      </p:sp>
      <p:sp>
        <p:nvSpPr>
          <p:cNvPr id="6" name="Text Placeholder 5"/>
          <p:cNvSpPr>
            <a:spLocks noGrp="1"/>
          </p:cNvSpPr>
          <p:nvPr>
            <p:ph type="body" sz="quarter" idx="13"/>
          </p:nvPr>
        </p:nvSpPr>
        <p:spPr>
          <a:xfrm>
            <a:off x="914400" y="1219200"/>
            <a:ext cx="7162800" cy="381000"/>
          </a:xfrm>
        </p:spPr>
        <p:txBody>
          <a:bodyPr>
            <a:noAutofit/>
          </a:bodyPr>
          <a:lstStyle/>
          <a:p>
            <a:pPr>
              <a:spcBef>
                <a:spcPct val="0"/>
              </a:spcBef>
            </a:pPr>
            <a:r>
              <a:rPr lang="en-US" dirty="0" smtClean="0">
                <a:solidFill>
                  <a:schemeClr val="tx1"/>
                </a:solidFill>
                <a:latin typeface="Calibri" charset="0"/>
              </a:rPr>
              <a:t>Marketing’s Impact on Other Businesses</a:t>
            </a:r>
          </a:p>
        </p:txBody>
      </p:sp>
      <p:sp>
        <p:nvSpPr>
          <p:cNvPr id="5" name="Rectangle 3"/>
          <p:cNvSpPr>
            <a:spLocks noGrp="1" noChangeArrowheads="1"/>
          </p:cNvSpPr>
          <p:nvPr>
            <p:ph idx="1"/>
          </p:nvPr>
        </p:nvSpPr>
        <p:spPr>
          <a:xfrm>
            <a:off x="457200" y="2057400"/>
            <a:ext cx="8229600" cy="4068763"/>
          </a:xfrm>
        </p:spPr>
        <p:txBody>
          <a:bodyPr/>
          <a:lstStyle/>
          <a:p>
            <a:pPr marL="533400" indent="-533400" algn="ctr">
              <a:spcBef>
                <a:spcPct val="0"/>
              </a:spcBef>
              <a:buFontTx/>
              <a:buNone/>
            </a:pPr>
            <a:endParaRPr lang="en-US" b="1" i="1" dirty="0" smtClean="0">
              <a:latin typeface="Times New Roman" charset="0"/>
            </a:endParaRPr>
          </a:p>
          <a:p>
            <a:pPr marL="533400" indent="-533400">
              <a:spcBef>
                <a:spcPct val="0"/>
              </a:spcBef>
            </a:pPr>
            <a:r>
              <a:rPr lang="en-US" dirty="0" smtClean="0">
                <a:latin typeface="Calibri" charset="0"/>
              </a:rPr>
              <a:t>Acquisition of competitors</a:t>
            </a:r>
          </a:p>
          <a:p>
            <a:pPr marL="533400" indent="-533400">
              <a:spcBef>
                <a:spcPct val="0"/>
              </a:spcBef>
            </a:pPr>
            <a:r>
              <a:rPr lang="en-US" dirty="0" smtClean="0">
                <a:latin typeface="Calibri" charset="0"/>
              </a:rPr>
              <a:t>Unfair competitive marketing practices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1166</Words>
  <Application>Microsoft Office PowerPoint</Application>
  <PresentationFormat>On-screen Show (4:3)</PresentationFormat>
  <Paragraphs>206</Paragraphs>
  <Slides>27</Slides>
  <Notes>23</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Topics to Cover</vt:lpstr>
      <vt:lpstr>Deciding on the Global Marketing Program</vt:lpstr>
      <vt:lpstr>Deciding on the Global Marketing Program</vt:lpstr>
      <vt:lpstr>Deciding on the Global Marketing Program</vt:lpstr>
      <vt:lpstr>Deciding on the Global Marketing Program</vt:lpstr>
      <vt:lpstr>Deciding on the Global Marketing Program</vt:lpstr>
      <vt:lpstr>Deciding on the Global Marketing Program</vt:lpstr>
      <vt:lpstr>Deciding on the Global Marketing Organization</vt:lpstr>
      <vt:lpstr>Slide 10</vt:lpstr>
      <vt:lpstr>Topics to Cover</vt:lpstr>
      <vt:lpstr>Sustainable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lpstr>Social Criticisms of Marketing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9</cp:revision>
  <dcterms:created xsi:type="dcterms:W3CDTF">2012-05-12T07:08:24Z</dcterms:created>
  <dcterms:modified xsi:type="dcterms:W3CDTF">2012-05-14T06:05:14Z</dcterms:modified>
</cp:coreProperties>
</file>