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89" r:id="rId2"/>
    <p:sldId id="390" r:id="rId3"/>
    <p:sldId id="391" r:id="rId4"/>
    <p:sldId id="392" r:id="rId5"/>
    <p:sldId id="393" r:id="rId6"/>
    <p:sldId id="394" r:id="rId7"/>
    <p:sldId id="395" r:id="rId8"/>
    <p:sldId id="396" r:id="rId9"/>
    <p:sldId id="397" r:id="rId10"/>
    <p:sldId id="398" r:id="rId11"/>
    <p:sldId id="399" r:id="rId12"/>
    <p:sldId id="400" r:id="rId13"/>
    <p:sldId id="401" r:id="rId14"/>
    <p:sldId id="402" r:id="rId15"/>
    <p:sldId id="403" r:id="rId16"/>
    <p:sldId id="404" r:id="rId17"/>
    <p:sldId id="405" r:id="rId18"/>
    <p:sldId id="406" r:id="rId19"/>
    <p:sldId id="407" r:id="rId20"/>
    <p:sldId id="408" r:id="rId21"/>
    <p:sldId id="409" r:id="rId22"/>
    <p:sldId id="410" r:id="rId23"/>
    <p:sldId id="411" r:id="rId24"/>
    <p:sldId id="412" r:id="rId25"/>
    <p:sldId id="413" r:id="rId26"/>
    <p:sldId id="414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333792-E482-4651-9CB5-5BC2E2A5DE6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FF1A787-F580-4FFF-BA1B-AF795679538E}">
      <dgm:prSet custT="1"/>
      <dgm:spPr/>
      <dgm:t>
        <a:bodyPr/>
        <a:lstStyle/>
        <a:p>
          <a:pPr rtl="0"/>
          <a:r>
            <a:rPr lang="en-US" sz="3600" b="1" dirty="0" smtClean="0"/>
            <a:t>Business to consumer </a:t>
          </a:r>
        </a:p>
        <a:p>
          <a:pPr rtl="0"/>
          <a:r>
            <a:rPr lang="en-US" sz="3600" b="1" dirty="0" smtClean="0"/>
            <a:t>(B2C)</a:t>
          </a:r>
          <a:endParaRPr lang="en-US" sz="3600" b="1" dirty="0"/>
        </a:p>
      </dgm:t>
    </dgm:pt>
    <dgm:pt modelId="{2F3DDF2D-0868-406C-813D-8B8B00875DFB}" type="parTrans" cxnId="{B90103CC-23FA-470C-A308-640BF1D7C634}">
      <dgm:prSet/>
      <dgm:spPr/>
      <dgm:t>
        <a:bodyPr/>
        <a:lstStyle/>
        <a:p>
          <a:endParaRPr lang="en-US"/>
        </a:p>
      </dgm:t>
    </dgm:pt>
    <dgm:pt modelId="{435EFFAD-AC23-4016-A595-FFF4288EE4DC}" type="sibTrans" cxnId="{B90103CC-23FA-470C-A308-640BF1D7C634}">
      <dgm:prSet/>
      <dgm:spPr/>
      <dgm:t>
        <a:bodyPr/>
        <a:lstStyle/>
        <a:p>
          <a:endParaRPr lang="en-US"/>
        </a:p>
      </dgm:t>
    </dgm:pt>
    <dgm:pt modelId="{7C34D7A6-BD43-4B16-8153-4B8933E3C532}">
      <dgm:prSet custT="1"/>
      <dgm:spPr/>
      <dgm:t>
        <a:bodyPr/>
        <a:lstStyle/>
        <a:p>
          <a:pPr rtl="0"/>
          <a:r>
            <a:rPr lang="en-US" sz="3600" b="1" dirty="0" smtClean="0"/>
            <a:t>Business to business </a:t>
          </a:r>
        </a:p>
        <a:p>
          <a:pPr rtl="0"/>
          <a:r>
            <a:rPr lang="en-US" sz="3600" b="1" dirty="0" smtClean="0"/>
            <a:t>(B2B)</a:t>
          </a:r>
          <a:endParaRPr lang="en-US" sz="3600" b="1" dirty="0"/>
        </a:p>
      </dgm:t>
    </dgm:pt>
    <dgm:pt modelId="{F5F776A0-C7BB-4F55-8677-1B6042520661}" type="parTrans" cxnId="{279FE0C4-1431-40E1-8B83-B8ED561A76DB}">
      <dgm:prSet/>
      <dgm:spPr/>
      <dgm:t>
        <a:bodyPr/>
        <a:lstStyle/>
        <a:p>
          <a:endParaRPr lang="en-US"/>
        </a:p>
      </dgm:t>
    </dgm:pt>
    <dgm:pt modelId="{D5D5BEBA-4A2C-45A5-9D38-C10DD0F7105A}" type="sibTrans" cxnId="{279FE0C4-1431-40E1-8B83-B8ED561A76DB}">
      <dgm:prSet/>
      <dgm:spPr/>
      <dgm:t>
        <a:bodyPr/>
        <a:lstStyle/>
        <a:p>
          <a:endParaRPr lang="en-US"/>
        </a:p>
      </dgm:t>
    </dgm:pt>
    <dgm:pt modelId="{F669BC61-EFD9-4D63-A7AA-0B1F4BC28070}">
      <dgm:prSet custT="1"/>
      <dgm:spPr/>
      <dgm:t>
        <a:bodyPr/>
        <a:lstStyle/>
        <a:p>
          <a:pPr rtl="0"/>
          <a:r>
            <a:rPr lang="en-US" sz="3600" b="1" dirty="0" smtClean="0"/>
            <a:t>Consumer to consumer </a:t>
          </a:r>
        </a:p>
        <a:p>
          <a:pPr rtl="0"/>
          <a:r>
            <a:rPr lang="en-US" sz="3600" b="1" dirty="0" smtClean="0"/>
            <a:t>(C2C)</a:t>
          </a:r>
          <a:endParaRPr lang="en-US" sz="3600" b="1" dirty="0"/>
        </a:p>
      </dgm:t>
    </dgm:pt>
    <dgm:pt modelId="{993E7ABE-45A7-4796-9F77-82F63EB399F6}" type="parTrans" cxnId="{64FD936D-5743-4200-BB51-E9739CC97ACF}">
      <dgm:prSet/>
      <dgm:spPr/>
      <dgm:t>
        <a:bodyPr/>
        <a:lstStyle/>
        <a:p>
          <a:endParaRPr lang="en-US"/>
        </a:p>
      </dgm:t>
    </dgm:pt>
    <dgm:pt modelId="{E0AE04FD-FFD2-410C-91FA-D7FEF45BC38E}" type="sibTrans" cxnId="{64FD936D-5743-4200-BB51-E9739CC97ACF}">
      <dgm:prSet/>
      <dgm:spPr/>
      <dgm:t>
        <a:bodyPr/>
        <a:lstStyle/>
        <a:p>
          <a:endParaRPr lang="en-US"/>
        </a:p>
      </dgm:t>
    </dgm:pt>
    <dgm:pt modelId="{54F6E27A-D094-4662-850B-BADC7930A4D4}">
      <dgm:prSet custT="1"/>
      <dgm:spPr/>
      <dgm:t>
        <a:bodyPr/>
        <a:lstStyle/>
        <a:p>
          <a:pPr rtl="0"/>
          <a:r>
            <a:rPr lang="en-US" sz="3600" b="1" dirty="0" smtClean="0"/>
            <a:t>Consumer to business </a:t>
          </a:r>
        </a:p>
        <a:p>
          <a:pPr rtl="0"/>
          <a:r>
            <a:rPr lang="en-US" sz="3600" b="1" dirty="0" smtClean="0"/>
            <a:t>(C2B)</a:t>
          </a:r>
          <a:endParaRPr lang="en-US" sz="3600" b="1" dirty="0"/>
        </a:p>
      </dgm:t>
    </dgm:pt>
    <dgm:pt modelId="{5F4B910C-0CFA-48DD-93E1-513AA5015004}" type="parTrans" cxnId="{BEE19538-DBEA-417E-9A4F-2B66670B8DC0}">
      <dgm:prSet/>
      <dgm:spPr/>
      <dgm:t>
        <a:bodyPr/>
        <a:lstStyle/>
        <a:p>
          <a:endParaRPr lang="en-US"/>
        </a:p>
      </dgm:t>
    </dgm:pt>
    <dgm:pt modelId="{AC8396A7-904D-4912-90B1-E489A1371112}" type="sibTrans" cxnId="{BEE19538-DBEA-417E-9A4F-2B66670B8DC0}">
      <dgm:prSet/>
      <dgm:spPr/>
      <dgm:t>
        <a:bodyPr/>
        <a:lstStyle/>
        <a:p>
          <a:endParaRPr lang="en-US"/>
        </a:p>
      </dgm:t>
    </dgm:pt>
    <dgm:pt modelId="{BC95BD72-60ED-4F77-992A-47FF0B6BEF80}" type="pres">
      <dgm:prSet presAssocID="{9B333792-E482-4651-9CB5-5BC2E2A5DE6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7B67DD-EF81-4F60-9ECC-C15D2015CBBC}" type="pres">
      <dgm:prSet presAssocID="{1FF1A787-F580-4FFF-BA1B-AF795679538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C689D9-A95B-4408-95BC-C37B7342EB47}" type="pres">
      <dgm:prSet presAssocID="{435EFFAD-AC23-4016-A595-FFF4288EE4DC}" presName="sibTrans" presStyleCnt="0"/>
      <dgm:spPr/>
    </dgm:pt>
    <dgm:pt modelId="{63315FF3-EDB8-4362-BCC0-CA114D202063}" type="pres">
      <dgm:prSet presAssocID="{7C34D7A6-BD43-4B16-8153-4B8933E3C53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3DC75C-98D5-4132-9520-6D820D54757E}" type="pres">
      <dgm:prSet presAssocID="{D5D5BEBA-4A2C-45A5-9D38-C10DD0F7105A}" presName="sibTrans" presStyleCnt="0"/>
      <dgm:spPr/>
    </dgm:pt>
    <dgm:pt modelId="{E9A7D05C-675F-444D-8615-F2F17F197224}" type="pres">
      <dgm:prSet presAssocID="{F669BC61-EFD9-4D63-A7AA-0B1F4BC2807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DF5D69-D4CC-4E0D-90AA-30F81380B571}" type="pres">
      <dgm:prSet presAssocID="{E0AE04FD-FFD2-410C-91FA-D7FEF45BC38E}" presName="sibTrans" presStyleCnt="0"/>
      <dgm:spPr/>
    </dgm:pt>
    <dgm:pt modelId="{03AC8FF7-D5C6-403F-AA52-86A74B5EEA7E}" type="pres">
      <dgm:prSet presAssocID="{54F6E27A-D094-4662-850B-BADC7930A4D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B4D5146-A147-4ECB-B720-0443ED4ABB32}" type="presOf" srcId="{7C34D7A6-BD43-4B16-8153-4B8933E3C532}" destId="{63315FF3-EDB8-4362-BCC0-CA114D202063}" srcOrd="0" destOrd="0" presId="urn:microsoft.com/office/officeart/2005/8/layout/default"/>
    <dgm:cxn modelId="{64FD936D-5743-4200-BB51-E9739CC97ACF}" srcId="{9B333792-E482-4651-9CB5-5BC2E2A5DE62}" destId="{F669BC61-EFD9-4D63-A7AA-0B1F4BC28070}" srcOrd="2" destOrd="0" parTransId="{993E7ABE-45A7-4796-9F77-82F63EB399F6}" sibTransId="{E0AE04FD-FFD2-410C-91FA-D7FEF45BC38E}"/>
    <dgm:cxn modelId="{BD69128C-6D3D-4A26-A344-39A09DD3B78C}" type="presOf" srcId="{F669BC61-EFD9-4D63-A7AA-0B1F4BC28070}" destId="{E9A7D05C-675F-444D-8615-F2F17F197224}" srcOrd="0" destOrd="0" presId="urn:microsoft.com/office/officeart/2005/8/layout/default"/>
    <dgm:cxn modelId="{B0CE6FCE-1D71-4A58-8C32-2C2CF0771C82}" type="presOf" srcId="{54F6E27A-D094-4662-850B-BADC7930A4D4}" destId="{03AC8FF7-D5C6-403F-AA52-86A74B5EEA7E}" srcOrd="0" destOrd="0" presId="urn:microsoft.com/office/officeart/2005/8/layout/default"/>
    <dgm:cxn modelId="{279FE0C4-1431-40E1-8B83-B8ED561A76DB}" srcId="{9B333792-E482-4651-9CB5-5BC2E2A5DE62}" destId="{7C34D7A6-BD43-4B16-8153-4B8933E3C532}" srcOrd="1" destOrd="0" parTransId="{F5F776A0-C7BB-4F55-8677-1B6042520661}" sibTransId="{D5D5BEBA-4A2C-45A5-9D38-C10DD0F7105A}"/>
    <dgm:cxn modelId="{AE36B512-F02B-4D7D-A881-42AE81647E3E}" type="presOf" srcId="{1FF1A787-F580-4FFF-BA1B-AF795679538E}" destId="{987B67DD-EF81-4F60-9ECC-C15D2015CBBC}" srcOrd="0" destOrd="0" presId="urn:microsoft.com/office/officeart/2005/8/layout/default"/>
    <dgm:cxn modelId="{B90103CC-23FA-470C-A308-640BF1D7C634}" srcId="{9B333792-E482-4651-9CB5-5BC2E2A5DE62}" destId="{1FF1A787-F580-4FFF-BA1B-AF795679538E}" srcOrd="0" destOrd="0" parTransId="{2F3DDF2D-0868-406C-813D-8B8B00875DFB}" sibTransId="{435EFFAD-AC23-4016-A595-FFF4288EE4DC}"/>
    <dgm:cxn modelId="{BEE19538-DBEA-417E-9A4F-2B66670B8DC0}" srcId="{9B333792-E482-4651-9CB5-5BC2E2A5DE62}" destId="{54F6E27A-D094-4662-850B-BADC7930A4D4}" srcOrd="3" destOrd="0" parTransId="{5F4B910C-0CFA-48DD-93E1-513AA5015004}" sibTransId="{AC8396A7-904D-4912-90B1-E489A1371112}"/>
    <dgm:cxn modelId="{E5C060F1-77E5-40E5-83B7-1386D4E25A83}" type="presOf" srcId="{9B333792-E482-4651-9CB5-5BC2E2A5DE62}" destId="{BC95BD72-60ED-4F77-992A-47FF0B6BEF80}" srcOrd="0" destOrd="0" presId="urn:microsoft.com/office/officeart/2005/8/layout/default"/>
    <dgm:cxn modelId="{E0510079-EECC-41FD-ABCE-FF5E46F6E258}" type="presParOf" srcId="{BC95BD72-60ED-4F77-992A-47FF0B6BEF80}" destId="{987B67DD-EF81-4F60-9ECC-C15D2015CBBC}" srcOrd="0" destOrd="0" presId="urn:microsoft.com/office/officeart/2005/8/layout/default"/>
    <dgm:cxn modelId="{08372539-9E14-45E2-ABDA-B85CAC836480}" type="presParOf" srcId="{BC95BD72-60ED-4F77-992A-47FF0B6BEF80}" destId="{63C689D9-A95B-4408-95BC-C37B7342EB47}" srcOrd="1" destOrd="0" presId="urn:microsoft.com/office/officeart/2005/8/layout/default"/>
    <dgm:cxn modelId="{CA71CF49-61D5-4899-8F9B-1A32500058E7}" type="presParOf" srcId="{BC95BD72-60ED-4F77-992A-47FF0B6BEF80}" destId="{63315FF3-EDB8-4362-BCC0-CA114D202063}" srcOrd="2" destOrd="0" presId="urn:microsoft.com/office/officeart/2005/8/layout/default"/>
    <dgm:cxn modelId="{B65F62C1-A6AD-46A7-A352-79F03B0D11F7}" type="presParOf" srcId="{BC95BD72-60ED-4F77-992A-47FF0B6BEF80}" destId="{D13DC75C-98D5-4132-9520-6D820D54757E}" srcOrd="3" destOrd="0" presId="urn:microsoft.com/office/officeart/2005/8/layout/default"/>
    <dgm:cxn modelId="{98456238-1188-45E6-9C20-6F7474C0837A}" type="presParOf" srcId="{BC95BD72-60ED-4F77-992A-47FF0B6BEF80}" destId="{E9A7D05C-675F-444D-8615-F2F17F197224}" srcOrd="4" destOrd="0" presId="urn:microsoft.com/office/officeart/2005/8/layout/default"/>
    <dgm:cxn modelId="{EEC6F14E-A7B0-4DD9-827B-92B9D23AF6C2}" type="presParOf" srcId="{BC95BD72-60ED-4F77-992A-47FF0B6BEF80}" destId="{B9DF5D69-D4CC-4E0D-90AA-30F81380B571}" srcOrd="5" destOrd="0" presId="urn:microsoft.com/office/officeart/2005/8/layout/default"/>
    <dgm:cxn modelId="{83A1FFDE-70AE-40A3-BDAF-6E521B4ECD38}" type="presParOf" srcId="{BC95BD72-60ED-4F77-992A-47FF0B6BEF80}" destId="{03AC8FF7-D5C6-403F-AA52-86A74B5EEA7E}" srcOrd="6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752D79-B20B-494E-9DA9-66EC0F76DC4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7EFDD45-D2B7-49F6-87F6-F4FDFAABC459}">
      <dgm:prSet phldrT="[Text]" custT="1"/>
      <dgm:spPr/>
      <dgm:t>
        <a:bodyPr/>
        <a:lstStyle/>
        <a:p>
          <a:r>
            <a:rPr lang="en-US" sz="2800" b="1" dirty="0" smtClean="0">
              <a:solidFill>
                <a:schemeClr val="tx1"/>
              </a:solidFill>
            </a:rPr>
            <a:t>Context</a:t>
          </a:r>
          <a:endParaRPr lang="en-US" sz="2800" b="1" dirty="0">
            <a:solidFill>
              <a:schemeClr val="tx1"/>
            </a:solidFill>
          </a:endParaRPr>
        </a:p>
      </dgm:t>
    </dgm:pt>
    <dgm:pt modelId="{EA66DE4D-8A9B-4D1E-B7AB-DFF62F0816BF}" type="parTrans" cxnId="{FF927B39-9F2F-4994-9365-CEE6D2E137AE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0ECDE2A2-3F8D-43B5-AAF7-690F19635A07}" type="sibTrans" cxnId="{FF927B39-9F2F-4994-9365-CEE6D2E137AE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2E39835F-FC05-417B-AD78-A7AC85CFBC05}">
      <dgm:prSet custT="1"/>
      <dgm:spPr/>
      <dgm:t>
        <a:bodyPr/>
        <a:lstStyle/>
        <a:p>
          <a:r>
            <a:rPr lang="en-US" sz="2800" b="1" dirty="0" smtClean="0">
              <a:solidFill>
                <a:schemeClr val="tx1"/>
              </a:solidFill>
            </a:rPr>
            <a:t>Content</a:t>
          </a:r>
        </a:p>
      </dgm:t>
    </dgm:pt>
    <dgm:pt modelId="{45DBBEB9-C51D-4EBB-BA36-609A14BEA619}" type="parTrans" cxnId="{0FFB482E-FEC9-4D45-B5CD-DF74C929F871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092A7C60-75F2-4AD5-82DE-C58DE0420290}" type="sibTrans" cxnId="{0FFB482E-FEC9-4D45-B5CD-DF74C929F871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E6A003DF-6C7C-4539-92F1-3F4E9FFC044A}">
      <dgm:prSet custT="1"/>
      <dgm:spPr/>
      <dgm:t>
        <a:bodyPr/>
        <a:lstStyle/>
        <a:p>
          <a:r>
            <a:rPr lang="en-US" sz="2800" b="1" dirty="0" smtClean="0">
              <a:solidFill>
                <a:schemeClr val="tx1"/>
              </a:solidFill>
            </a:rPr>
            <a:t>Community</a:t>
          </a:r>
        </a:p>
      </dgm:t>
    </dgm:pt>
    <dgm:pt modelId="{F8352FE7-57E4-42C8-A23F-00516C017CA5}" type="parTrans" cxnId="{0539C615-4C85-4755-A835-9E9BC0E44602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0D1FE838-9146-439B-A9E5-3879A31DB136}" type="sibTrans" cxnId="{0539C615-4C85-4755-A835-9E9BC0E44602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931FDC39-624E-41FE-99F8-5576348ED8C8}">
      <dgm:prSet custT="1"/>
      <dgm:spPr/>
      <dgm:t>
        <a:bodyPr/>
        <a:lstStyle/>
        <a:p>
          <a:r>
            <a:rPr lang="en-US" sz="2400" b="1" dirty="0" smtClean="0">
              <a:solidFill>
                <a:schemeClr val="tx1"/>
              </a:solidFill>
            </a:rPr>
            <a:t>Customization</a:t>
          </a:r>
        </a:p>
      </dgm:t>
    </dgm:pt>
    <dgm:pt modelId="{E6023C81-09AE-46CD-B1EE-E8EC5AAF31FD}" type="parTrans" cxnId="{FD77ACFD-62AE-4C64-B262-0A616C7A7308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CB94C16C-7820-4D42-8465-B7D4457C96E3}" type="sibTrans" cxnId="{FD77ACFD-62AE-4C64-B262-0A616C7A7308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7F51ABE4-787E-4D27-9C6F-1C92D43605BA}">
      <dgm:prSet custT="1"/>
      <dgm:spPr/>
      <dgm:t>
        <a:bodyPr/>
        <a:lstStyle/>
        <a:p>
          <a:r>
            <a:rPr lang="en-US" sz="2800" b="1" dirty="0" smtClean="0">
              <a:solidFill>
                <a:schemeClr val="tx1"/>
              </a:solidFill>
            </a:rPr>
            <a:t>Communication</a:t>
          </a:r>
        </a:p>
      </dgm:t>
    </dgm:pt>
    <dgm:pt modelId="{F7E24E39-9AC9-469E-A7C4-795AE7679C82}" type="parTrans" cxnId="{A66B9A1A-63F8-4E9C-8A33-353345BD538B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ABF8A5DB-161A-4383-8C38-EFFBDCAD8CDB}" type="sibTrans" cxnId="{A66B9A1A-63F8-4E9C-8A33-353345BD538B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4C3F5CBA-28B9-482F-8E20-E744BDFF43A2}">
      <dgm:prSet custT="1"/>
      <dgm:spPr/>
      <dgm:t>
        <a:bodyPr/>
        <a:lstStyle/>
        <a:p>
          <a:r>
            <a:rPr lang="en-US" sz="2800" b="1" dirty="0" smtClean="0">
              <a:solidFill>
                <a:schemeClr val="tx1"/>
              </a:solidFill>
            </a:rPr>
            <a:t>Connection</a:t>
          </a:r>
        </a:p>
      </dgm:t>
    </dgm:pt>
    <dgm:pt modelId="{C92A9C5A-1A65-4A9B-91DD-76A1F76EE294}" type="parTrans" cxnId="{6B4A8133-F018-45BE-8055-C34973D001F1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EB6881C3-6B78-4BFA-A5EE-C7F72396AF11}" type="sibTrans" cxnId="{6B4A8133-F018-45BE-8055-C34973D001F1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255C8139-86F3-4A3F-A67E-01AD45139D83}">
      <dgm:prSet custT="1"/>
      <dgm:spPr/>
      <dgm:t>
        <a:bodyPr/>
        <a:lstStyle/>
        <a:p>
          <a:r>
            <a:rPr lang="en-US" sz="2800" b="1" dirty="0" smtClean="0">
              <a:solidFill>
                <a:schemeClr val="tx1"/>
              </a:solidFill>
            </a:rPr>
            <a:t>Commerce</a:t>
          </a:r>
          <a:endParaRPr lang="en-US" sz="2800" b="1" dirty="0">
            <a:solidFill>
              <a:schemeClr val="tx1"/>
            </a:solidFill>
          </a:endParaRPr>
        </a:p>
      </dgm:t>
    </dgm:pt>
    <dgm:pt modelId="{703332DF-7E2E-48B1-B261-DB777A418D8E}" type="parTrans" cxnId="{5BBD229D-39EA-450A-9932-C19FE1CCAB24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AE2B7D6A-02B5-4DE1-B883-F69FE45CFCB9}" type="sibTrans" cxnId="{5BBD229D-39EA-450A-9932-C19FE1CCAB24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6E1B0F42-2626-4AA7-B6EB-D070F986135F}" type="pres">
      <dgm:prSet presAssocID="{C2752D79-B20B-494E-9DA9-66EC0F76DC4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A75795B-DBD1-4FB0-9A9D-28B99526CC2C}" type="pres">
      <dgm:prSet presAssocID="{D7EFDD45-D2B7-49F6-87F6-F4FDFAABC459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9F3192-8B76-487C-8D6F-CF94CF009192}" type="pres">
      <dgm:prSet presAssocID="{0ECDE2A2-3F8D-43B5-AAF7-690F19635A07}" presName="sibTrans" presStyleCnt="0"/>
      <dgm:spPr/>
    </dgm:pt>
    <dgm:pt modelId="{D838F5CE-B43F-417E-929C-57C084F03271}" type="pres">
      <dgm:prSet presAssocID="{2E39835F-FC05-417B-AD78-A7AC85CFBC05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D86095-9A2E-467E-B43B-8F432DE7ACDB}" type="pres">
      <dgm:prSet presAssocID="{092A7C60-75F2-4AD5-82DE-C58DE0420290}" presName="sibTrans" presStyleCnt="0"/>
      <dgm:spPr/>
    </dgm:pt>
    <dgm:pt modelId="{ACC59EB3-D7DF-41EC-94E0-700BFC0E08C2}" type="pres">
      <dgm:prSet presAssocID="{E6A003DF-6C7C-4539-92F1-3F4E9FFC044A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E898BF-02EC-4C17-A49D-08E8CF2670B9}" type="pres">
      <dgm:prSet presAssocID="{0D1FE838-9146-439B-A9E5-3879A31DB136}" presName="sibTrans" presStyleCnt="0"/>
      <dgm:spPr/>
    </dgm:pt>
    <dgm:pt modelId="{2749D85D-C824-4C84-806F-DD2B0BF0E4B5}" type="pres">
      <dgm:prSet presAssocID="{931FDC39-624E-41FE-99F8-5576348ED8C8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29EA16-40F3-4093-9ED2-50A65EB33732}" type="pres">
      <dgm:prSet presAssocID="{CB94C16C-7820-4D42-8465-B7D4457C96E3}" presName="sibTrans" presStyleCnt="0"/>
      <dgm:spPr/>
    </dgm:pt>
    <dgm:pt modelId="{BD175418-4852-41E9-BEAC-1F1A9DD765DD}" type="pres">
      <dgm:prSet presAssocID="{7F51ABE4-787E-4D27-9C6F-1C92D43605BA}" presName="node" presStyleLbl="node1" presStyleIdx="4" presStyleCnt="7" custScaleX="1200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262E52-322C-4724-8C10-EC67BD6467E6}" type="pres">
      <dgm:prSet presAssocID="{ABF8A5DB-161A-4383-8C38-EFFBDCAD8CDB}" presName="sibTrans" presStyleCnt="0"/>
      <dgm:spPr/>
    </dgm:pt>
    <dgm:pt modelId="{EF6DCD18-97B0-458C-BE51-618938927FB0}" type="pres">
      <dgm:prSet presAssocID="{4C3F5CBA-28B9-482F-8E20-E744BDFF43A2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131620-D976-4487-A01D-A91E92E5EAD3}" type="pres">
      <dgm:prSet presAssocID="{EB6881C3-6B78-4BFA-A5EE-C7F72396AF11}" presName="sibTrans" presStyleCnt="0"/>
      <dgm:spPr/>
    </dgm:pt>
    <dgm:pt modelId="{6A080213-25D2-46E3-A983-5D985A53E6E9}" type="pres">
      <dgm:prSet presAssocID="{255C8139-86F3-4A3F-A67E-01AD45139D83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F927B39-9F2F-4994-9365-CEE6D2E137AE}" srcId="{C2752D79-B20B-494E-9DA9-66EC0F76DC44}" destId="{D7EFDD45-D2B7-49F6-87F6-F4FDFAABC459}" srcOrd="0" destOrd="0" parTransId="{EA66DE4D-8A9B-4D1E-B7AB-DFF62F0816BF}" sibTransId="{0ECDE2A2-3F8D-43B5-AAF7-690F19635A07}"/>
    <dgm:cxn modelId="{FD77ACFD-62AE-4C64-B262-0A616C7A7308}" srcId="{C2752D79-B20B-494E-9DA9-66EC0F76DC44}" destId="{931FDC39-624E-41FE-99F8-5576348ED8C8}" srcOrd="3" destOrd="0" parTransId="{E6023C81-09AE-46CD-B1EE-E8EC5AAF31FD}" sibTransId="{CB94C16C-7820-4D42-8465-B7D4457C96E3}"/>
    <dgm:cxn modelId="{5BBD229D-39EA-450A-9932-C19FE1CCAB24}" srcId="{C2752D79-B20B-494E-9DA9-66EC0F76DC44}" destId="{255C8139-86F3-4A3F-A67E-01AD45139D83}" srcOrd="6" destOrd="0" parTransId="{703332DF-7E2E-48B1-B261-DB777A418D8E}" sibTransId="{AE2B7D6A-02B5-4DE1-B883-F69FE45CFCB9}"/>
    <dgm:cxn modelId="{51185665-B98B-41B0-A10D-D8863B8BDF2E}" type="presOf" srcId="{7F51ABE4-787E-4D27-9C6F-1C92D43605BA}" destId="{BD175418-4852-41E9-BEAC-1F1A9DD765DD}" srcOrd="0" destOrd="0" presId="urn:microsoft.com/office/officeart/2005/8/layout/default"/>
    <dgm:cxn modelId="{DF559245-2FB9-419C-B7D9-D602BFFB0DE1}" type="presOf" srcId="{E6A003DF-6C7C-4539-92F1-3F4E9FFC044A}" destId="{ACC59EB3-D7DF-41EC-94E0-700BFC0E08C2}" srcOrd="0" destOrd="0" presId="urn:microsoft.com/office/officeart/2005/8/layout/default"/>
    <dgm:cxn modelId="{263E859F-B07C-420D-9FE9-7FCEF0BCDC3D}" type="presOf" srcId="{931FDC39-624E-41FE-99F8-5576348ED8C8}" destId="{2749D85D-C824-4C84-806F-DD2B0BF0E4B5}" srcOrd="0" destOrd="0" presId="urn:microsoft.com/office/officeart/2005/8/layout/default"/>
    <dgm:cxn modelId="{DEE354CA-405C-4E4C-9EA8-9619C540AFA4}" type="presOf" srcId="{255C8139-86F3-4A3F-A67E-01AD45139D83}" destId="{6A080213-25D2-46E3-A983-5D985A53E6E9}" srcOrd="0" destOrd="0" presId="urn:microsoft.com/office/officeart/2005/8/layout/default"/>
    <dgm:cxn modelId="{0FFB482E-FEC9-4D45-B5CD-DF74C929F871}" srcId="{C2752D79-B20B-494E-9DA9-66EC0F76DC44}" destId="{2E39835F-FC05-417B-AD78-A7AC85CFBC05}" srcOrd="1" destOrd="0" parTransId="{45DBBEB9-C51D-4EBB-BA36-609A14BEA619}" sibTransId="{092A7C60-75F2-4AD5-82DE-C58DE0420290}"/>
    <dgm:cxn modelId="{5DCF37A0-759F-4E7F-980A-734346406F05}" type="presOf" srcId="{2E39835F-FC05-417B-AD78-A7AC85CFBC05}" destId="{D838F5CE-B43F-417E-929C-57C084F03271}" srcOrd="0" destOrd="0" presId="urn:microsoft.com/office/officeart/2005/8/layout/default"/>
    <dgm:cxn modelId="{9E713EE1-3A55-474F-8A35-61B86124AE69}" type="presOf" srcId="{4C3F5CBA-28B9-482F-8E20-E744BDFF43A2}" destId="{EF6DCD18-97B0-458C-BE51-618938927FB0}" srcOrd="0" destOrd="0" presId="urn:microsoft.com/office/officeart/2005/8/layout/default"/>
    <dgm:cxn modelId="{6B4A8133-F018-45BE-8055-C34973D001F1}" srcId="{C2752D79-B20B-494E-9DA9-66EC0F76DC44}" destId="{4C3F5CBA-28B9-482F-8E20-E744BDFF43A2}" srcOrd="5" destOrd="0" parTransId="{C92A9C5A-1A65-4A9B-91DD-76A1F76EE294}" sibTransId="{EB6881C3-6B78-4BFA-A5EE-C7F72396AF11}"/>
    <dgm:cxn modelId="{A59BC3F9-725D-482D-B94F-A66AC6541BC2}" type="presOf" srcId="{C2752D79-B20B-494E-9DA9-66EC0F76DC44}" destId="{6E1B0F42-2626-4AA7-B6EB-D070F986135F}" srcOrd="0" destOrd="0" presId="urn:microsoft.com/office/officeart/2005/8/layout/default"/>
    <dgm:cxn modelId="{C71F3B79-9E6B-41B3-9FEB-EC08C18B1BB1}" type="presOf" srcId="{D7EFDD45-D2B7-49F6-87F6-F4FDFAABC459}" destId="{5A75795B-DBD1-4FB0-9A9D-28B99526CC2C}" srcOrd="0" destOrd="0" presId="urn:microsoft.com/office/officeart/2005/8/layout/default"/>
    <dgm:cxn modelId="{0539C615-4C85-4755-A835-9E9BC0E44602}" srcId="{C2752D79-B20B-494E-9DA9-66EC0F76DC44}" destId="{E6A003DF-6C7C-4539-92F1-3F4E9FFC044A}" srcOrd="2" destOrd="0" parTransId="{F8352FE7-57E4-42C8-A23F-00516C017CA5}" sibTransId="{0D1FE838-9146-439B-A9E5-3879A31DB136}"/>
    <dgm:cxn modelId="{A66B9A1A-63F8-4E9C-8A33-353345BD538B}" srcId="{C2752D79-B20B-494E-9DA9-66EC0F76DC44}" destId="{7F51ABE4-787E-4D27-9C6F-1C92D43605BA}" srcOrd="4" destOrd="0" parTransId="{F7E24E39-9AC9-469E-A7C4-795AE7679C82}" sibTransId="{ABF8A5DB-161A-4383-8C38-EFFBDCAD8CDB}"/>
    <dgm:cxn modelId="{CC51495C-525A-401B-94CD-57FCCD50A906}" type="presParOf" srcId="{6E1B0F42-2626-4AA7-B6EB-D070F986135F}" destId="{5A75795B-DBD1-4FB0-9A9D-28B99526CC2C}" srcOrd="0" destOrd="0" presId="urn:microsoft.com/office/officeart/2005/8/layout/default"/>
    <dgm:cxn modelId="{CF09E444-879D-420C-A757-9824828CA8A2}" type="presParOf" srcId="{6E1B0F42-2626-4AA7-B6EB-D070F986135F}" destId="{729F3192-8B76-487C-8D6F-CF94CF009192}" srcOrd="1" destOrd="0" presId="urn:microsoft.com/office/officeart/2005/8/layout/default"/>
    <dgm:cxn modelId="{93EE861E-3D53-42A9-9EB4-D8AAF5FF86E2}" type="presParOf" srcId="{6E1B0F42-2626-4AA7-B6EB-D070F986135F}" destId="{D838F5CE-B43F-417E-929C-57C084F03271}" srcOrd="2" destOrd="0" presId="urn:microsoft.com/office/officeart/2005/8/layout/default"/>
    <dgm:cxn modelId="{997393F1-4972-4077-BC20-B1212C1F83FB}" type="presParOf" srcId="{6E1B0F42-2626-4AA7-B6EB-D070F986135F}" destId="{6FD86095-9A2E-467E-B43B-8F432DE7ACDB}" srcOrd="3" destOrd="0" presId="urn:microsoft.com/office/officeart/2005/8/layout/default"/>
    <dgm:cxn modelId="{F26B8AF5-4058-401F-9125-183A44BB8384}" type="presParOf" srcId="{6E1B0F42-2626-4AA7-B6EB-D070F986135F}" destId="{ACC59EB3-D7DF-41EC-94E0-700BFC0E08C2}" srcOrd="4" destOrd="0" presId="urn:microsoft.com/office/officeart/2005/8/layout/default"/>
    <dgm:cxn modelId="{2D85B9EE-E905-4FE0-8F77-E5E58D290F96}" type="presParOf" srcId="{6E1B0F42-2626-4AA7-B6EB-D070F986135F}" destId="{A8E898BF-02EC-4C17-A49D-08E8CF2670B9}" srcOrd="5" destOrd="0" presId="urn:microsoft.com/office/officeart/2005/8/layout/default"/>
    <dgm:cxn modelId="{15926310-22BC-435D-A389-B4A96A2F3192}" type="presParOf" srcId="{6E1B0F42-2626-4AA7-B6EB-D070F986135F}" destId="{2749D85D-C824-4C84-806F-DD2B0BF0E4B5}" srcOrd="6" destOrd="0" presId="urn:microsoft.com/office/officeart/2005/8/layout/default"/>
    <dgm:cxn modelId="{D43A5C14-1B66-4DF7-8222-D6BD32DDBC9A}" type="presParOf" srcId="{6E1B0F42-2626-4AA7-B6EB-D070F986135F}" destId="{D629EA16-40F3-4093-9ED2-50A65EB33732}" srcOrd="7" destOrd="0" presId="urn:microsoft.com/office/officeart/2005/8/layout/default"/>
    <dgm:cxn modelId="{28769504-AC26-4BD8-8EC7-9928D7227078}" type="presParOf" srcId="{6E1B0F42-2626-4AA7-B6EB-D070F986135F}" destId="{BD175418-4852-41E9-BEAC-1F1A9DD765DD}" srcOrd="8" destOrd="0" presId="urn:microsoft.com/office/officeart/2005/8/layout/default"/>
    <dgm:cxn modelId="{7E654267-44C2-4A65-929C-F6269B0EB7D6}" type="presParOf" srcId="{6E1B0F42-2626-4AA7-B6EB-D070F986135F}" destId="{26262E52-322C-4724-8C10-EC67BD6467E6}" srcOrd="9" destOrd="0" presId="urn:microsoft.com/office/officeart/2005/8/layout/default"/>
    <dgm:cxn modelId="{8EFB3A04-FEBC-4D0A-BB43-4C4E34B79661}" type="presParOf" srcId="{6E1B0F42-2626-4AA7-B6EB-D070F986135F}" destId="{EF6DCD18-97B0-458C-BE51-618938927FB0}" srcOrd="10" destOrd="0" presId="urn:microsoft.com/office/officeart/2005/8/layout/default"/>
    <dgm:cxn modelId="{6CFE2B47-68CF-46A9-961C-BB4AC65FCF17}" type="presParOf" srcId="{6E1B0F42-2626-4AA7-B6EB-D070F986135F}" destId="{93131620-D976-4487-A01D-A91E92E5EAD3}" srcOrd="11" destOrd="0" presId="urn:microsoft.com/office/officeart/2005/8/layout/default"/>
    <dgm:cxn modelId="{89650458-9D98-4489-AEFF-9697DD684556}" type="presParOf" srcId="{6E1B0F42-2626-4AA7-B6EB-D070F986135F}" destId="{6A080213-25D2-46E3-A983-5D985A53E6E9}" srcOrd="12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B8D21B-39D0-48F2-8CA1-0AF04855C555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1C9D66F-78FD-4455-8232-42313ACEAAF3}">
      <dgm:prSet phldrT="[Text]"/>
      <dgm:spPr/>
      <dgm:t>
        <a:bodyPr/>
        <a:lstStyle/>
        <a:p>
          <a:r>
            <a:rPr lang="en-US" b="1" dirty="0" smtClean="0"/>
            <a:t>Content sponsorships</a:t>
          </a:r>
          <a:endParaRPr lang="en-US" b="1" dirty="0"/>
        </a:p>
      </dgm:t>
    </dgm:pt>
    <dgm:pt modelId="{670F07E3-C99E-4448-8A83-22A3E8FA0899}" type="parTrans" cxnId="{B5E89090-69F5-481E-9587-105C9E7DCA77}">
      <dgm:prSet/>
      <dgm:spPr/>
      <dgm:t>
        <a:bodyPr/>
        <a:lstStyle/>
        <a:p>
          <a:endParaRPr lang="en-US"/>
        </a:p>
      </dgm:t>
    </dgm:pt>
    <dgm:pt modelId="{D9F54FE6-60E0-4C9F-A03E-FC6647574077}" type="sibTrans" cxnId="{B5E89090-69F5-481E-9587-105C9E7DCA77}">
      <dgm:prSet/>
      <dgm:spPr/>
      <dgm:t>
        <a:bodyPr/>
        <a:lstStyle/>
        <a:p>
          <a:endParaRPr lang="en-US"/>
        </a:p>
      </dgm:t>
    </dgm:pt>
    <dgm:pt modelId="{E868EE2D-D362-4668-AF3B-A5AC00499191}">
      <dgm:prSet/>
      <dgm:spPr/>
      <dgm:t>
        <a:bodyPr/>
        <a:lstStyle/>
        <a:p>
          <a:r>
            <a:rPr lang="en-US" b="1" dirty="0" smtClean="0"/>
            <a:t>Alliances</a:t>
          </a:r>
        </a:p>
      </dgm:t>
    </dgm:pt>
    <dgm:pt modelId="{6EAC7D22-8BBA-43B9-BCF9-AD28B73C702E}" type="parTrans" cxnId="{3A6423B0-3827-4088-AF36-58B4CCC14DA8}">
      <dgm:prSet/>
      <dgm:spPr/>
      <dgm:t>
        <a:bodyPr/>
        <a:lstStyle/>
        <a:p>
          <a:endParaRPr lang="en-US"/>
        </a:p>
      </dgm:t>
    </dgm:pt>
    <dgm:pt modelId="{97F5D773-B67D-475A-927D-6CA96E1B49AA}" type="sibTrans" cxnId="{3A6423B0-3827-4088-AF36-58B4CCC14DA8}">
      <dgm:prSet/>
      <dgm:spPr/>
      <dgm:t>
        <a:bodyPr/>
        <a:lstStyle/>
        <a:p>
          <a:endParaRPr lang="en-US"/>
        </a:p>
      </dgm:t>
    </dgm:pt>
    <dgm:pt modelId="{FACBD743-48D5-44D7-AE2A-524401BABDE0}">
      <dgm:prSet/>
      <dgm:spPr/>
      <dgm:t>
        <a:bodyPr/>
        <a:lstStyle/>
        <a:p>
          <a:r>
            <a:rPr lang="en-US" b="1" dirty="0" smtClean="0"/>
            <a:t>Affiliate programs</a:t>
          </a:r>
        </a:p>
      </dgm:t>
    </dgm:pt>
    <dgm:pt modelId="{DA341562-E4A8-4F8B-A242-0D25106841F4}" type="parTrans" cxnId="{B7907731-AD09-4EA5-9294-1203311F0E19}">
      <dgm:prSet/>
      <dgm:spPr/>
      <dgm:t>
        <a:bodyPr/>
        <a:lstStyle/>
        <a:p>
          <a:endParaRPr lang="en-US"/>
        </a:p>
      </dgm:t>
    </dgm:pt>
    <dgm:pt modelId="{F73E0599-B5E4-4B54-ABD5-18CEA90197FB}" type="sibTrans" cxnId="{B7907731-AD09-4EA5-9294-1203311F0E19}">
      <dgm:prSet/>
      <dgm:spPr/>
      <dgm:t>
        <a:bodyPr/>
        <a:lstStyle/>
        <a:p>
          <a:endParaRPr lang="en-US"/>
        </a:p>
      </dgm:t>
    </dgm:pt>
    <dgm:pt modelId="{3A5CC0C9-E262-405A-AF01-0B2FC5179CD6}">
      <dgm:prSet/>
      <dgm:spPr/>
      <dgm:t>
        <a:bodyPr/>
        <a:lstStyle/>
        <a:p>
          <a:r>
            <a:rPr lang="en-US" b="1" dirty="0" smtClean="0"/>
            <a:t>Viral advertising</a:t>
          </a:r>
          <a:endParaRPr lang="en-US" b="1" dirty="0"/>
        </a:p>
      </dgm:t>
    </dgm:pt>
    <dgm:pt modelId="{032B97BB-2A24-4BB9-8054-A723312A139C}" type="parTrans" cxnId="{46B9DF69-030A-497D-9F23-4123BA985748}">
      <dgm:prSet/>
      <dgm:spPr/>
      <dgm:t>
        <a:bodyPr/>
        <a:lstStyle/>
        <a:p>
          <a:endParaRPr lang="en-US"/>
        </a:p>
      </dgm:t>
    </dgm:pt>
    <dgm:pt modelId="{BF15038E-7804-47E1-AE7D-E7B8FD42C87A}" type="sibTrans" cxnId="{46B9DF69-030A-497D-9F23-4123BA985748}">
      <dgm:prSet/>
      <dgm:spPr/>
      <dgm:t>
        <a:bodyPr/>
        <a:lstStyle/>
        <a:p>
          <a:endParaRPr lang="en-US"/>
        </a:p>
      </dgm:t>
    </dgm:pt>
    <dgm:pt modelId="{DB258C88-6780-4330-A4F8-6E8C5B46C9B1}" type="pres">
      <dgm:prSet presAssocID="{7EB8D21B-39D0-48F2-8CA1-0AF04855C55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3D5A35-5ACA-4DD4-B646-14C5769B434B}" type="pres">
      <dgm:prSet presAssocID="{61C9D66F-78FD-4455-8232-42313ACEAAF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716ABD-C693-4F28-A738-05447BFF6373}" type="pres">
      <dgm:prSet presAssocID="{D9F54FE6-60E0-4C9F-A03E-FC6647574077}" presName="sibTrans" presStyleCnt="0"/>
      <dgm:spPr/>
    </dgm:pt>
    <dgm:pt modelId="{38075B9D-0A04-4365-A6D3-32F580386776}" type="pres">
      <dgm:prSet presAssocID="{E868EE2D-D362-4668-AF3B-A5AC0049919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3EF21D-AF6F-4120-82E0-C69FF00D7E3B}" type="pres">
      <dgm:prSet presAssocID="{97F5D773-B67D-475A-927D-6CA96E1B49AA}" presName="sibTrans" presStyleCnt="0"/>
      <dgm:spPr/>
    </dgm:pt>
    <dgm:pt modelId="{D776D349-DE76-4B7C-8EAB-680ABFC904A5}" type="pres">
      <dgm:prSet presAssocID="{FACBD743-48D5-44D7-AE2A-524401BABDE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BE0CAF-A727-4E4C-B7C3-9964A780948F}" type="pres">
      <dgm:prSet presAssocID="{F73E0599-B5E4-4B54-ABD5-18CEA90197FB}" presName="sibTrans" presStyleCnt="0"/>
      <dgm:spPr/>
    </dgm:pt>
    <dgm:pt modelId="{9A059287-11C4-4AB9-AF70-31A5213A0AD3}" type="pres">
      <dgm:prSet presAssocID="{3A5CC0C9-E262-405A-AF01-0B2FC5179CD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5C7CED6-9C5E-4F5F-B41A-9C4EC9E7725E}" type="presOf" srcId="{3A5CC0C9-E262-405A-AF01-0B2FC5179CD6}" destId="{9A059287-11C4-4AB9-AF70-31A5213A0AD3}" srcOrd="0" destOrd="0" presId="urn:microsoft.com/office/officeart/2005/8/layout/default"/>
    <dgm:cxn modelId="{223EBED4-9AE1-460A-A409-2AF020919391}" type="presOf" srcId="{E868EE2D-D362-4668-AF3B-A5AC00499191}" destId="{38075B9D-0A04-4365-A6D3-32F580386776}" srcOrd="0" destOrd="0" presId="urn:microsoft.com/office/officeart/2005/8/layout/default"/>
    <dgm:cxn modelId="{46B9DF69-030A-497D-9F23-4123BA985748}" srcId="{7EB8D21B-39D0-48F2-8CA1-0AF04855C555}" destId="{3A5CC0C9-E262-405A-AF01-0B2FC5179CD6}" srcOrd="3" destOrd="0" parTransId="{032B97BB-2A24-4BB9-8054-A723312A139C}" sibTransId="{BF15038E-7804-47E1-AE7D-E7B8FD42C87A}"/>
    <dgm:cxn modelId="{B5E89090-69F5-481E-9587-105C9E7DCA77}" srcId="{7EB8D21B-39D0-48F2-8CA1-0AF04855C555}" destId="{61C9D66F-78FD-4455-8232-42313ACEAAF3}" srcOrd="0" destOrd="0" parTransId="{670F07E3-C99E-4448-8A83-22A3E8FA0899}" sibTransId="{D9F54FE6-60E0-4C9F-A03E-FC6647574077}"/>
    <dgm:cxn modelId="{16CED8F6-D03E-4ECD-B783-6822061BC3F1}" type="presOf" srcId="{FACBD743-48D5-44D7-AE2A-524401BABDE0}" destId="{D776D349-DE76-4B7C-8EAB-680ABFC904A5}" srcOrd="0" destOrd="0" presId="urn:microsoft.com/office/officeart/2005/8/layout/default"/>
    <dgm:cxn modelId="{928E4E06-2F81-4B28-A1DF-11375B0E7962}" type="presOf" srcId="{7EB8D21B-39D0-48F2-8CA1-0AF04855C555}" destId="{DB258C88-6780-4330-A4F8-6E8C5B46C9B1}" srcOrd="0" destOrd="0" presId="urn:microsoft.com/office/officeart/2005/8/layout/default"/>
    <dgm:cxn modelId="{3A6423B0-3827-4088-AF36-58B4CCC14DA8}" srcId="{7EB8D21B-39D0-48F2-8CA1-0AF04855C555}" destId="{E868EE2D-D362-4668-AF3B-A5AC00499191}" srcOrd="1" destOrd="0" parTransId="{6EAC7D22-8BBA-43B9-BCF9-AD28B73C702E}" sibTransId="{97F5D773-B67D-475A-927D-6CA96E1B49AA}"/>
    <dgm:cxn modelId="{B65800F0-6513-4229-992F-9230908A4145}" type="presOf" srcId="{61C9D66F-78FD-4455-8232-42313ACEAAF3}" destId="{3C3D5A35-5ACA-4DD4-B646-14C5769B434B}" srcOrd="0" destOrd="0" presId="urn:microsoft.com/office/officeart/2005/8/layout/default"/>
    <dgm:cxn modelId="{B7907731-AD09-4EA5-9294-1203311F0E19}" srcId="{7EB8D21B-39D0-48F2-8CA1-0AF04855C555}" destId="{FACBD743-48D5-44D7-AE2A-524401BABDE0}" srcOrd="2" destOrd="0" parTransId="{DA341562-E4A8-4F8B-A242-0D25106841F4}" sibTransId="{F73E0599-B5E4-4B54-ABD5-18CEA90197FB}"/>
    <dgm:cxn modelId="{53DE5DD3-EBD2-4A92-9F7B-91E54B547D17}" type="presParOf" srcId="{DB258C88-6780-4330-A4F8-6E8C5B46C9B1}" destId="{3C3D5A35-5ACA-4DD4-B646-14C5769B434B}" srcOrd="0" destOrd="0" presId="urn:microsoft.com/office/officeart/2005/8/layout/default"/>
    <dgm:cxn modelId="{641D1206-29DB-48EC-B055-F07817814534}" type="presParOf" srcId="{DB258C88-6780-4330-A4F8-6E8C5B46C9B1}" destId="{FB716ABD-C693-4F28-A738-05447BFF6373}" srcOrd="1" destOrd="0" presId="urn:microsoft.com/office/officeart/2005/8/layout/default"/>
    <dgm:cxn modelId="{A6FC2CB5-4020-4ABC-9AA6-6CD080355D0E}" type="presParOf" srcId="{DB258C88-6780-4330-A4F8-6E8C5B46C9B1}" destId="{38075B9D-0A04-4365-A6D3-32F580386776}" srcOrd="2" destOrd="0" presId="urn:microsoft.com/office/officeart/2005/8/layout/default"/>
    <dgm:cxn modelId="{3FF1FF0E-2F17-427D-A5CF-42C17AC638A7}" type="presParOf" srcId="{DB258C88-6780-4330-A4F8-6E8C5B46C9B1}" destId="{933EF21D-AF6F-4120-82E0-C69FF00D7E3B}" srcOrd="3" destOrd="0" presId="urn:microsoft.com/office/officeart/2005/8/layout/default"/>
    <dgm:cxn modelId="{06A567C6-24C4-4056-9215-C696EB1BA6E0}" type="presParOf" srcId="{DB258C88-6780-4330-A4F8-6E8C5B46C9B1}" destId="{D776D349-DE76-4B7C-8EAB-680ABFC904A5}" srcOrd="4" destOrd="0" presId="urn:microsoft.com/office/officeart/2005/8/layout/default"/>
    <dgm:cxn modelId="{DCA82BD2-C357-44F3-BF8D-19189282B916}" type="presParOf" srcId="{DB258C88-6780-4330-A4F8-6E8C5B46C9B1}" destId="{5CBE0CAF-A727-4E4C-B7C3-9964A780948F}" srcOrd="5" destOrd="0" presId="urn:microsoft.com/office/officeart/2005/8/layout/default"/>
    <dgm:cxn modelId="{285460D5-9D3B-42B8-83F3-1B82AE549663}" type="presParOf" srcId="{DB258C88-6780-4330-A4F8-6E8C5B46C9B1}" destId="{9A059287-11C4-4AB9-AF70-31A5213A0AD3}" srcOrd="6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87B67DD-EF81-4F60-9ECC-C15D2015CBBC}">
      <dsp:nvSpPr>
        <dsp:cNvPr id="0" name=""/>
        <dsp:cNvSpPr/>
      </dsp:nvSpPr>
      <dsp:spPr>
        <a:xfrm>
          <a:off x="545291" y="104"/>
          <a:ext cx="3399532" cy="203971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Business to consumer </a:t>
          </a:r>
        </a:p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(B2C)</a:t>
          </a:r>
          <a:endParaRPr lang="en-US" sz="3600" b="1" kern="1200" dirty="0"/>
        </a:p>
      </dsp:txBody>
      <dsp:txXfrm>
        <a:off x="545291" y="104"/>
        <a:ext cx="3399532" cy="2039719"/>
      </dsp:txXfrm>
    </dsp:sp>
    <dsp:sp modelId="{63315FF3-EDB8-4362-BCC0-CA114D202063}">
      <dsp:nvSpPr>
        <dsp:cNvPr id="0" name=""/>
        <dsp:cNvSpPr/>
      </dsp:nvSpPr>
      <dsp:spPr>
        <a:xfrm>
          <a:off x="4284776" y="104"/>
          <a:ext cx="3399532" cy="203971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Business to business </a:t>
          </a:r>
        </a:p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(B2B)</a:t>
          </a:r>
          <a:endParaRPr lang="en-US" sz="3600" b="1" kern="1200" dirty="0"/>
        </a:p>
      </dsp:txBody>
      <dsp:txXfrm>
        <a:off x="4284776" y="104"/>
        <a:ext cx="3399532" cy="2039719"/>
      </dsp:txXfrm>
    </dsp:sp>
    <dsp:sp modelId="{E9A7D05C-675F-444D-8615-F2F17F197224}">
      <dsp:nvSpPr>
        <dsp:cNvPr id="0" name=""/>
        <dsp:cNvSpPr/>
      </dsp:nvSpPr>
      <dsp:spPr>
        <a:xfrm>
          <a:off x="545291" y="2379776"/>
          <a:ext cx="3399532" cy="203971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Consumer to consumer </a:t>
          </a:r>
        </a:p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(C2C)</a:t>
          </a:r>
          <a:endParaRPr lang="en-US" sz="3600" b="1" kern="1200" dirty="0"/>
        </a:p>
      </dsp:txBody>
      <dsp:txXfrm>
        <a:off x="545291" y="2379776"/>
        <a:ext cx="3399532" cy="2039719"/>
      </dsp:txXfrm>
    </dsp:sp>
    <dsp:sp modelId="{03AC8FF7-D5C6-403F-AA52-86A74B5EEA7E}">
      <dsp:nvSpPr>
        <dsp:cNvPr id="0" name=""/>
        <dsp:cNvSpPr/>
      </dsp:nvSpPr>
      <dsp:spPr>
        <a:xfrm>
          <a:off x="4284776" y="2379776"/>
          <a:ext cx="3399532" cy="203971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Consumer to business </a:t>
          </a:r>
        </a:p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(C2B)</a:t>
          </a:r>
          <a:endParaRPr lang="en-US" sz="3600" b="1" kern="1200" dirty="0"/>
        </a:p>
      </dsp:txBody>
      <dsp:txXfrm>
        <a:off x="4284776" y="2379776"/>
        <a:ext cx="3399532" cy="203971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A75795B-DBD1-4FB0-9A9D-28B99526CC2C}">
      <dsp:nvSpPr>
        <dsp:cNvPr id="0" name=""/>
        <dsp:cNvSpPr/>
      </dsp:nvSpPr>
      <dsp:spPr>
        <a:xfrm>
          <a:off x="0" y="100012"/>
          <a:ext cx="2262187" cy="13573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Context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0" y="100012"/>
        <a:ext cx="2262187" cy="1357312"/>
      </dsp:txXfrm>
    </dsp:sp>
    <dsp:sp modelId="{D838F5CE-B43F-417E-929C-57C084F03271}">
      <dsp:nvSpPr>
        <dsp:cNvPr id="0" name=""/>
        <dsp:cNvSpPr/>
      </dsp:nvSpPr>
      <dsp:spPr>
        <a:xfrm>
          <a:off x="2488406" y="100012"/>
          <a:ext cx="2262187" cy="135731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Content</a:t>
          </a:r>
        </a:p>
      </dsp:txBody>
      <dsp:txXfrm>
        <a:off x="2488406" y="100012"/>
        <a:ext cx="2262187" cy="1357312"/>
      </dsp:txXfrm>
    </dsp:sp>
    <dsp:sp modelId="{ACC59EB3-D7DF-41EC-94E0-700BFC0E08C2}">
      <dsp:nvSpPr>
        <dsp:cNvPr id="0" name=""/>
        <dsp:cNvSpPr/>
      </dsp:nvSpPr>
      <dsp:spPr>
        <a:xfrm>
          <a:off x="4976812" y="100012"/>
          <a:ext cx="2262187" cy="135731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Community</a:t>
          </a:r>
        </a:p>
      </dsp:txBody>
      <dsp:txXfrm>
        <a:off x="4976812" y="100012"/>
        <a:ext cx="2262187" cy="1357312"/>
      </dsp:txXfrm>
    </dsp:sp>
    <dsp:sp modelId="{2749D85D-C824-4C84-806F-DD2B0BF0E4B5}">
      <dsp:nvSpPr>
        <dsp:cNvPr id="0" name=""/>
        <dsp:cNvSpPr/>
      </dsp:nvSpPr>
      <dsp:spPr>
        <a:xfrm>
          <a:off x="1017305" y="1683543"/>
          <a:ext cx="2262187" cy="135731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</a:rPr>
            <a:t>Customization</a:t>
          </a:r>
        </a:p>
      </dsp:txBody>
      <dsp:txXfrm>
        <a:off x="1017305" y="1683543"/>
        <a:ext cx="2262187" cy="1357312"/>
      </dsp:txXfrm>
    </dsp:sp>
    <dsp:sp modelId="{BD175418-4852-41E9-BEAC-1F1A9DD765DD}">
      <dsp:nvSpPr>
        <dsp:cNvPr id="0" name=""/>
        <dsp:cNvSpPr/>
      </dsp:nvSpPr>
      <dsp:spPr>
        <a:xfrm>
          <a:off x="3505711" y="1683543"/>
          <a:ext cx="2715982" cy="13573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Communication</a:t>
          </a:r>
        </a:p>
      </dsp:txBody>
      <dsp:txXfrm>
        <a:off x="3505711" y="1683543"/>
        <a:ext cx="2715982" cy="1357312"/>
      </dsp:txXfrm>
    </dsp:sp>
    <dsp:sp modelId="{EF6DCD18-97B0-458C-BE51-618938927FB0}">
      <dsp:nvSpPr>
        <dsp:cNvPr id="0" name=""/>
        <dsp:cNvSpPr/>
      </dsp:nvSpPr>
      <dsp:spPr>
        <a:xfrm>
          <a:off x="1244203" y="3267074"/>
          <a:ext cx="2262187" cy="13573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Connection</a:t>
          </a:r>
        </a:p>
      </dsp:txBody>
      <dsp:txXfrm>
        <a:off x="1244203" y="3267074"/>
        <a:ext cx="2262187" cy="1357312"/>
      </dsp:txXfrm>
    </dsp:sp>
    <dsp:sp modelId="{6A080213-25D2-46E3-A983-5D985A53E6E9}">
      <dsp:nvSpPr>
        <dsp:cNvPr id="0" name=""/>
        <dsp:cNvSpPr/>
      </dsp:nvSpPr>
      <dsp:spPr>
        <a:xfrm>
          <a:off x="3732609" y="3267074"/>
          <a:ext cx="2262187" cy="135731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Commerce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3732609" y="3267074"/>
        <a:ext cx="2262187" cy="135731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C3D5A35-5ACA-4DD4-B646-14C5769B434B}">
      <dsp:nvSpPr>
        <dsp:cNvPr id="0" name=""/>
        <dsp:cNvSpPr/>
      </dsp:nvSpPr>
      <dsp:spPr>
        <a:xfrm>
          <a:off x="299909" y="600"/>
          <a:ext cx="2871229" cy="172273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Content sponsorships</a:t>
          </a:r>
          <a:endParaRPr lang="en-US" sz="3700" b="1" kern="1200" dirty="0"/>
        </a:p>
      </dsp:txBody>
      <dsp:txXfrm>
        <a:off x="299909" y="600"/>
        <a:ext cx="2871229" cy="1722737"/>
      </dsp:txXfrm>
    </dsp:sp>
    <dsp:sp modelId="{38075B9D-0A04-4365-A6D3-32F580386776}">
      <dsp:nvSpPr>
        <dsp:cNvPr id="0" name=""/>
        <dsp:cNvSpPr/>
      </dsp:nvSpPr>
      <dsp:spPr>
        <a:xfrm>
          <a:off x="3458261" y="600"/>
          <a:ext cx="2871229" cy="172273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Alliances</a:t>
          </a:r>
        </a:p>
      </dsp:txBody>
      <dsp:txXfrm>
        <a:off x="3458261" y="600"/>
        <a:ext cx="2871229" cy="1722737"/>
      </dsp:txXfrm>
    </dsp:sp>
    <dsp:sp modelId="{D776D349-DE76-4B7C-8EAB-680ABFC904A5}">
      <dsp:nvSpPr>
        <dsp:cNvPr id="0" name=""/>
        <dsp:cNvSpPr/>
      </dsp:nvSpPr>
      <dsp:spPr>
        <a:xfrm>
          <a:off x="299909" y="2010461"/>
          <a:ext cx="2871229" cy="172273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Affiliate programs</a:t>
          </a:r>
        </a:p>
      </dsp:txBody>
      <dsp:txXfrm>
        <a:off x="299909" y="2010461"/>
        <a:ext cx="2871229" cy="1722737"/>
      </dsp:txXfrm>
    </dsp:sp>
    <dsp:sp modelId="{9A059287-11C4-4AB9-AF70-31A5213A0AD3}">
      <dsp:nvSpPr>
        <dsp:cNvPr id="0" name=""/>
        <dsp:cNvSpPr/>
      </dsp:nvSpPr>
      <dsp:spPr>
        <a:xfrm>
          <a:off x="3458261" y="2010461"/>
          <a:ext cx="2871229" cy="172273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Viral advertising</a:t>
          </a:r>
          <a:endParaRPr lang="en-US" sz="3700" b="1" kern="1200" dirty="0"/>
        </a:p>
      </dsp:txBody>
      <dsp:txXfrm>
        <a:off x="3458261" y="2010461"/>
        <a:ext cx="2871229" cy="17227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E15EF1-5EB7-405F-BDEB-80813AA0BBD8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36FEE6-10FC-46CD-A8DD-8E9F9C8FCB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2EACFF-7F5F-4A6A-A967-BA16EBB7870E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BF36-D664-4D24-B300-7668DA9EB70C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CF4C-E498-4D05-9E03-0B702E769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BF36-D664-4D24-B300-7668DA9EB70C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CF4C-E498-4D05-9E03-0B702E769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BF36-D664-4D24-B300-7668DA9EB70C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CF4C-E498-4D05-9E03-0B702E769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BF36-D664-4D24-B300-7668DA9EB70C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CF4C-E498-4D05-9E03-0B702E769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BF36-D664-4D24-B300-7668DA9EB70C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CF4C-E498-4D05-9E03-0B702E769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BF36-D664-4D24-B300-7668DA9EB70C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CF4C-E498-4D05-9E03-0B702E769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BF36-D664-4D24-B300-7668DA9EB70C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CF4C-E498-4D05-9E03-0B702E769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BF36-D664-4D24-B300-7668DA9EB70C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CF4C-E498-4D05-9E03-0B702E769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BF36-D664-4D24-B300-7668DA9EB70C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CF4C-E498-4D05-9E03-0B702E769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BF36-D664-4D24-B300-7668DA9EB70C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CF4C-E498-4D05-9E03-0B702E769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BF36-D664-4D24-B300-7668DA9EB70C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BCF4C-E498-4D05-9E03-0B702E769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>
            <a:lvl1pPr>
              <a:lnSpc>
                <a:spcPts val="3600"/>
              </a:lnSpc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/>
          <a:lstStyle>
            <a:lvl1pPr algn="ctr">
              <a:buNone/>
              <a:defRPr sz="2800" b="1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BBF36-D664-4D24-B300-7668DA9EB70C}" type="datetimeFigureOut">
              <a:rPr lang="en-US" smtClean="0"/>
              <a:pPr/>
              <a:t>5/6/2012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BCF4C-E498-4D05-9E03-0B702E7694B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11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90690"/>
            <a:ext cx="8610600" cy="626250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17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r>
              <a:rPr lang="en-US" sz="4000" b="1" dirty="0" smtClean="0">
                <a:latin typeface="Calibri" charset="0"/>
              </a:rPr>
              <a:t>Direct and Online Marketing: </a:t>
            </a:r>
          </a:p>
          <a:p>
            <a:pPr algn="ctr"/>
            <a:r>
              <a:rPr lang="en-US" sz="4000" b="1" dirty="0" smtClean="0">
                <a:latin typeface="Calibri" charset="0"/>
              </a:rPr>
              <a:t>Building Direct Customer Relationships</a:t>
            </a:r>
          </a:p>
          <a:p>
            <a:pPr algn="ctr"/>
            <a:endParaRPr lang="en-US" sz="4400" b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Topics to Cover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2362200"/>
            <a:ext cx="8382000" cy="117570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charset="0"/>
              </a:rPr>
              <a:t>Online Marketing</a:t>
            </a:r>
          </a:p>
          <a:p>
            <a:r>
              <a:rPr lang="en-US" dirty="0" smtClean="0">
                <a:latin typeface="Calibri" charset="0"/>
              </a:rPr>
              <a:t>Public Policy Issues in Direct Marketing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696200" cy="3581400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Internet</a:t>
            </a:r>
            <a:r>
              <a:rPr lang="en-US" dirty="0" smtClean="0">
                <a:latin typeface="Calibri" charset="0"/>
              </a:rPr>
              <a:t> is a vast public Web of computer networks that connects users of all types around the world to each other and to a large information repository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 Domains</a:t>
            </a:r>
          </a:p>
        </p:txBody>
      </p:sp>
      <p:graphicFrame>
        <p:nvGraphicFramePr>
          <p:cNvPr id="5" name="Content Placeholder 15"/>
          <p:cNvGraphicFramePr>
            <a:graphicFrameLocks noGrp="1"/>
          </p:cNvGraphicFramePr>
          <p:nvPr>
            <p:ph idx="1"/>
          </p:nvPr>
        </p:nvGraphicFramePr>
        <p:xfrm>
          <a:off x="457200" y="1752600"/>
          <a:ext cx="82296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 Domains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Business to consumer </a:t>
            </a:r>
            <a:r>
              <a:rPr lang="en-US" dirty="0" smtClean="0">
                <a:latin typeface="Calibri" charset="0"/>
              </a:rPr>
              <a:t>(B2C) involves selling goods and services online to final consumers</a:t>
            </a:r>
          </a:p>
          <a:p>
            <a:pPr>
              <a:buFontTx/>
              <a:buNone/>
            </a:pPr>
            <a:endParaRPr lang="en-US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Business to business </a:t>
            </a:r>
            <a:r>
              <a:rPr lang="en-US" dirty="0" smtClean="0">
                <a:latin typeface="Calibri" charset="0"/>
              </a:rPr>
              <a:t>(B2B) involves selling goods and services, providing information online to businesses, and building customer relationships</a:t>
            </a:r>
          </a:p>
          <a:p>
            <a:endParaRPr lang="en-US" dirty="0" smtClean="0">
              <a:latin typeface="Calibri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 Domains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Consumer to consumer </a:t>
            </a:r>
            <a:r>
              <a:rPr lang="en-US" dirty="0" smtClean="0">
                <a:latin typeface="Calibri" charset="0"/>
              </a:rPr>
              <a:t>(C2C) occurs on the Web between interested parties over a wide range of products and subjects</a:t>
            </a: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Blogs</a:t>
            </a:r>
          </a:p>
          <a:p>
            <a:pPr lvl="1"/>
            <a:r>
              <a:rPr lang="en-US" dirty="0" smtClean="0">
                <a:latin typeface="Calibri" charset="0"/>
              </a:rPr>
              <a:t>Offer fresh, original, and inexpensive ways to reach fragmented audiences</a:t>
            </a:r>
          </a:p>
          <a:p>
            <a:pPr lvl="1"/>
            <a:r>
              <a:rPr lang="en-US" dirty="0" smtClean="0">
                <a:latin typeface="Calibri" charset="0"/>
              </a:rPr>
              <a:t>Difficult to control</a:t>
            </a:r>
          </a:p>
          <a:p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 Domains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Consumer to business </a:t>
            </a:r>
            <a:r>
              <a:rPr lang="en-US" dirty="0" smtClean="0">
                <a:latin typeface="Calibri" charset="0"/>
              </a:rPr>
              <a:t>(C2B) involves consumers communicating with companies to send suggestions and questions via company Web sites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</a:rPr>
              <a:t>Creating a Web site requires designing an attractive site and developing ways to get consumers to visit the site, remain on the site, and return to the site</a:t>
            </a:r>
          </a:p>
          <a:p>
            <a:endParaRPr lang="en-US" dirty="0" smtClean="0">
              <a:latin typeface="Calibri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990600" y="9906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Setting Up an Online Presence</a:t>
            </a:r>
          </a:p>
        </p:txBody>
      </p:sp>
      <p:pic>
        <p:nvPicPr>
          <p:cNvPr id="6" name="Picture 6" descr="fig17_03wo.jpg"/>
          <p:cNvPicPr>
            <a:picLocks noChangeAspect="1"/>
          </p:cNvPicPr>
          <p:nvPr/>
        </p:nvPicPr>
        <p:blipFill>
          <a:blip r:embed="rId4" cstate="print"/>
          <a:srcRect b="13647"/>
          <a:stretch>
            <a:fillRect/>
          </a:stretch>
        </p:blipFill>
        <p:spPr bwMode="auto">
          <a:xfrm>
            <a:off x="592997" y="3733800"/>
            <a:ext cx="8170003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382963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Types of sites</a:t>
            </a:r>
          </a:p>
          <a:p>
            <a:r>
              <a:rPr lang="en-US" dirty="0" smtClean="0">
                <a:latin typeface="Calibri" charset="0"/>
              </a:rPr>
              <a:t>Corporate Web site</a:t>
            </a:r>
          </a:p>
          <a:p>
            <a:r>
              <a:rPr lang="en-US" dirty="0" smtClean="0">
                <a:latin typeface="Calibri" charset="0"/>
              </a:rPr>
              <a:t>Marketing Web site</a:t>
            </a:r>
          </a:p>
          <a:p>
            <a:endParaRPr lang="en-US" dirty="0" smtClean="0">
              <a:latin typeface="Calibri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990600" y="9906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Setting Up an Online Presence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Corporate Web site </a:t>
            </a:r>
            <a:r>
              <a:rPr lang="en-US" dirty="0" smtClean="0">
                <a:latin typeface="Calibri" charset="0"/>
              </a:rPr>
              <a:t>is designed to build customer goodwill and to supplement other channels, rather than to sell the company’s products directly to:</a:t>
            </a:r>
          </a:p>
          <a:p>
            <a:r>
              <a:rPr lang="en-US" dirty="0" smtClean="0">
                <a:latin typeface="Calibri" charset="0"/>
              </a:rPr>
              <a:t>Provide information</a:t>
            </a:r>
          </a:p>
          <a:p>
            <a:r>
              <a:rPr lang="en-US" dirty="0" smtClean="0">
                <a:latin typeface="Calibri" charset="0"/>
              </a:rPr>
              <a:t>Create excitement</a:t>
            </a:r>
          </a:p>
          <a:p>
            <a:r>
              <a:rPr lang="en-US" dirty="0" smtClean="0">
                <a:latin typeface="Calibri" charset="0"/>
              </a:rPr>
              <a:t>Build relationships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990600" y="9906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Setting Up an Online Presence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Marketing Web site </a:t>
            </a:r>
            <a:r>
              <a:rPr lang="en-US" dirty="0" smtClean="0">
                <a:latin typeface="Calibri" charset="0"/>
              </a:rPr>
              <a:t>is designed to engage consumers in interaction that will move them closer to a direct purchase or other marketing outcome</a:t>
            </a:r>
          </a:p>
          <a:p>
            <a:pPr>
              <a:buNone/>
            </a:pPr>
            <a:endParaRPr lang="en-US" dirty="0" smtClean="0">
              <a:latin typeface="Calibri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990600" y="9906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Setting Up an Online Presence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>
            <a:normAutofit/>
          </a:bodyPr>
          <a:lstStyle/>
          <a:p>
            <a:endParaRPr lang="en-US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dirty="0" smtClean="0">
                <a:latin typeface="Calibri" charset="0"/>
              </a:rPr>
              <a:t>To attract visitors, companies must:</a:t>
            </a:r>
          </a:p>
          <a:p>
            <a:r>
              <a:rPr lang="en-US" dirty="0" smtClean="0">
                <a:latin typeface="Calibri" charset="0"/>
              </a:rPr>
              <a:t>Promote an offline promotion and online links</a:t>
            </a:r>
          </a:p>
          <a:p>
            <a:r>
              <a:rPr lang="en-US" dirty="0" smtClean="0">
                <a:latin typeface="Calibri" charset="0"/>
              </a:rPr>
              <a:t>Create value and excitement</a:t>
            </a:r>
          </a:p>
          <a:p>
            <a:r>
              <a:rPr lang="en-US" dirty="0" smtClean="0">
                <a:latin typeface="Calibri" charset="0"/>
              </a:rPr>
              <a:t>Constantly update the site</a:t>
            </a:r>
          </a:p>
          <a:p>
            <a:r>
              <a:rPr lang="en-US" dirty="0" smtClean="0">
                <a:latin typeface="Calibri" charset="0"/>
              </a:rPr>
              <a:t>Make the site useful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990600" y="9906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Designing Effective Websites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990600" y="9906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Designing Effective Websites: The Seven C’s  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838200" y="1905000"/>
          <a:ext cx="7239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990600" y="9906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Placing Ads and Promotions Online 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28800"/>
            <a:ext cx="7162800" cy="4114800"/>
          </a:xfrm>
        </p:spPr>
        <p:txBody>
          <a:bodyPr/>
          <a:lstStyle/>
          <a:p>
            <a:endParaRPr lang="en-US" dirty="0" smtClean="0">
              <a:latin typeface="Calibri" charset="0"/>
            </a:endParaRPr>
          </a:p>
          <a:p>
            <a:r>
              <a:rPr lang="en-US" b="1" dirty="0" smtClean="0">
                <a:latin typeface="Calibri" charset="0"/>
              </a:rPr>
              <a:t>Forms of online advertising</a:t>
            </a:r>
          </a:p>
          <a:p>
            <a:pPr lvl="1"/>
            <a:r>
              <a:rPr lang="en-US" dirty="0" smtClean="0">
                <a:latin typeface="Calibri" charset="0"/>
              </a:rPr>
              <a:t>Display ads</a:t>
            </a:r>
          </a:p>
          <a:p>
            <a:pPr lvl="1"/>
            <a:r>
              <a:rPr lang="en-US" dirty="0" smtClean="0">
                <a:latin typeface="Calibri" charset="0"/>
              </a:rPr>
              <a:t>Search-related ads</a:t>
            </a:r>
          </a:p>
          <a:p>
            <a:pPr lvl="1"/>
            <a:r>
              <a:rPr lang="en-US" dirty="0" smtClean="0">
                <a:latin typeface="Calibri" charset="0"/>
              </a:rPr>
              <a:t>Online classifieds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990600" y="9906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Placing Ads and Promotions Online 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467600" cy="46482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Calibri" charset="0"/>
              </a:rPr>
              <a:t>Banners are banner-shaped ads found on a Web site</a:t>
            </a:r>
          </a:p>
          <a:p>
            <a:r>
              <a:rPr lang="en-US" dirty="0" smtClean="0">
                <a:latin typeface="Calibri" charset="0"/>
              </a:rPr>
              <a:t>Interstitials are ads that appear between screen changes</a:t>
            </a:r>
          </a:p>
          <a:p>
            <a:r>
              <a:rPr lang="en-US" dirty="0" smtClean="0">
                <a:latin typeface="Calibri" charset="0"/>
              </a:rPr>
              <a:t>Pop-ups are ads that suddenly appear in a new window in front of the window being viewed</a:t>
            </a:r>
          </a:p>
          <a:p>
            <a:r>
              <a:rPr lang="en-US" dirty="0" smtClean="0">
                <a:latin typeface="Calibri" charset="0"/>
              </a:rPr>
              <a:t>Rich media ads incorporate animation, video, sound, and interactivity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990600" y="9906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Placing Ads and Promotions Online 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467600" cy="4648200"/>
          </a:xfrm>
        </p:spPr>
        <p:txBody>
          <a:bodyPr>
            <a:normAutofit/>
          </a:bodyPr>
          <a:lstStyle/>
          <a:p>
            <a:endParaRPr lang="en-US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Search-related ads </a:t>
            </a:r>
            <a:r>
              <a:rPr lang="en-US" dirty="0" smtClean="0">
                <a:latin typeface="Calibri" charset="0"/>
              </a:rPr>
              <a:t>are ads in which text-based ads and links appear alongside search engine results on sites such as Google and Yahoo! and are effective in linking consumers to other forms of online promotion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990600" y="990600"/>
            <a:ext cx="7162800" cy="381000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467600" cy="46482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charset="0"/>
              </a:rPr>
              <a:t>Other forms of online promotion include: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1143000" y="2895600"/>
          <a:ext cx="66294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990600" y="990600"/>
            <a:ext cx="7162800" cy="381000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467600" cy="46482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Content sponsorships </a:t>
            </a:r>
            <a:r>
              <a:rPr lang="en-US" dirty="0" smtClean="0">
                <a:latin typeface="Calibri" charset="0"/>
              </a:rPr>
              <a:t>provide companies with name exposure through the sponsorship of special content such as news or financial information</a:t>
            </a:r>
          </a:p>
          <a:p>
            <a:pPr>
              <a:buFontTx/>
              <a:buNone/>
            </a:pPr>
            <a:endParaRPr lang="en-US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Alliances and affiliate programs </a:t>
            </a:r>
            <a:r>
              <a:rPr lang="en-US" dirty="0" smtClean="0">
                <a:latin typeface="Calibri" charset="0"/>
              </a:rPr>
              <a:t>are relationships where online companies promote each other</a:t>
            </a:r>
          </a:p>
          <a:p>
            <a:pPr>
              <a:buFontTx/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990600" y="990600"/>
            <a:ext cx="7162800" cy="381000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467600" cy="46482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Viral marketing </a:t>
            </a:r>
            <a:r>
              <a:rPr lang="en-US" dirty="0" smtClean="0">
                <a:latin typeface="Calibri" charset="0"/>
              </a:rPr>
              <a:t>is the Internet version of word-of-mouth marketing and involves the creation of a Web site, e-mail message, or other marketing event that customers pass along to friends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990600" y="990600"/>
            <a:ext cx="7162800" cy="3810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Creating or Participating in Social Networks (Web Communities)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  <a:p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467600" cy="4648200"/>
          </a:xfrm>
        </p:spPr>
        <p:txBody>
          <a:bodyPr>
            <a:normAutofit/>
          </a:bodyPr>
          <a:lstStyle/>
          <a:p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Social Networks (Web communities) allow members to congregate online and exchange views on issues of common interest</a:t>
            </a:r>
          </a:p>
          <a:p>
            <a:r>
              <a:rPr lang="en-US" dirty="0" smtClean="0">
                <a:latin typeface="Calibri" charset="0"/>
              </a:rPr>
              <a:t>iVillage.com</a:t>
            </a:r>
          </a:p>
          <a:p>
            <a:r>
              <a:rPr lang="en-US" dirty="0" err="1" smtClean="0">
                <a:latin typeface="Calibri" charset="0"/>
              </a:rPr>
              <a:t>Facebook</a:t>
            </a: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990600" y="9906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Using E-mail</a:t>
            </a:r>
          </a:p>
          <a:p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467600" cy="4648200"/>
          </a:xfrm>
        </p:spPr>
        <p:txBody>
          <a:bodyPr>
            <a:normAutofit/>
          </a:bodyPr>
          <a:lstStyle/>
          <a:p>
            <a:endParaRPr lang="en-US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dirty="0" smtClean="0">
                <a:latin typeface="Calibri" charset="0"/>
              </a:rPr>
              <a:t>Marketers are developing enriched messages that include animation, interactivity, and personal messages with streaming audio and video to compete with the cluttered e-mail environment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990600" y="9906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Using E-mail</a:t>
            </a:r>
          </a:p>
          <a:p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467600" cy="4648200"/>
          </a:xfrm>
        </p:spPr>
        <p:txBody>
          <a:bodyPr>
            <a:normAutofit/>
          </a:bodyPr>
          <a:lstStyle/>
          <a:p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Spam is unsolicited, unwanted commercial e-mail messages</a:t>
            </a:r>
          </a:p>
          <a:p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Permission-based marketing allows users to opt in or opt out of e-mail marketing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Online Marketing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990600"/>
            <a:ext cx="7772400" cy="3810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The Promise and Challenges of Online Marketing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467600" cy="4648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latin typeface="Calibri" charset="0"/>
              </a:rPr>
              <a:t>Online marketing will remain an important approach in the marketing mix to: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Build customer relationships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Improve sales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Communicate company and product information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Deliver products and services more effectively and efficiently </a:t>
            </a:r>
          </a:p>
          <a:p>
            <a:pPr>
              <a:lnSpc>
                <a:spcPct val="90000"/>
              </a:lnSpc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Public Policy Issues in Direct Marketing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990600"/>
            <a:ext cx="7772400" cy="3810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828800"/>
            <a:ext cx="7467600" cy="4648200"/>
          </a:xfrm>
        </p:spPr>
        <p:txBody>
          <a:bodyPr>
            <a:normAutofit/>
          </a:bodyPr>
          <a:lstStyle/>
          <a:p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Customer irritation, unfairness, deception, and fraud</a:t>
            </a:r>
          </a:p>
          <a:p>
            <a:r>
              <a:rPr lang="en-US" dirty="0" smtClean="0">
                <a:latin typeface="Calibri" charset="0"/>
              </a:rPr>
              <a:t>Privacy</a:t>
            </a:r>
          </a:p>
          <a:p>
            <a:r>
              <a:rPr lang="en-US" dirty="0" smtClean="0">
                <a:latin typeface="Calibri" charset="0"/>
              </a:rPr>
              <a:t>Security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Public Policy Issues in Direct Marketing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66800"/>
            <a:ext cx="77724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Irritation, Unfairness, Deception, and Fraud</a:t>
            </a:r>
          </a:p>
          <a:p>
            <a:endParaRPr lang="en-US" dirty="0" smtClean="0">
              <a:solidFill>
                <a:schemeClr val="tx1"/>
              </a:solidFill>
              <a:latin typeface="Calibri" charset="0"/>
            </a:endParaRPr>
          </a:p>
          <a:p>
            <a:pPr>
              <a:lnSpc>
                <a:spcPct val="90000"/>
              </a:lnSpc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057400"/>
            <a:ext cx="8077200" cy="4648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latin typeface="Calibri" charset="0"/>
              </a:rPr>
              <a:t>Irritation</a:t>
            </a:r>
            <a:r>
              <a:rPr lang="en-US" dirty="0" smtClean="0">
                <a:latin typeface="Calibri" charset="0"/>
              </a:rPr>
              <a:t> includes annoying and offending customers</a:t>
            </a:r>
          </a:p>
          <a:p>
            <a:pPr>
              <a:lnSpc>
                <a:spcPct val="90000"/>
              </a:lnSpc>
            </a:pPr>
            <a:r>
              <a:rPr lang="en-US" b="1" dirty="0" smtClean="0">
                <a:latin typeface="Calibri" charset="0"/>
              </a:rPr>
              <a:t>Unfairness</a:t>
            </a:r>
            <a:r>
              <a:rPr lang="en-US" dirty="0" smtClean="0">
                <a:latin typeface="Calibri" charset="0"/>
              </a:rPr>
              <a:t> includes taking unfair advantage of impulsive or less-sophisticated buyers</a:t>
            </a:r>
          </a:p>
          <a:p>
            <a:pPr>
              <a:lnSpc>
                <a:spcPct val="90000"/>
              </a:lnSpc>
            </a:pPr>
            <a:r>
              <a:rPr lang="en-US" b="1" dirty="0" smtClean="0">
                <a:latin typeface="Calibri" charset="0"/>
              </a:rPr>
              <a:t>Deception</a:t>
            </a:r>
            <a:r>
              <a:rPr lang="en-US" dirty="0" smtClean="0">
                <a:latin typeface="Calibri" charset="0"/>
              </a:rPr>
              <a:t> includes “heat merchants” who design mailers and write copy designed to mislead consumers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Internet </a:t>
            </a:r>
            <a:r>
              <a:rPr lang="en-US" b="1" dirty="0" smtClean="0">
                <a:latin typeface="Calibri" charset="0"/>
              </a:rPr>
              <a:t>fraud</a:t>
            </a:r>
            <a:r>
              <a:rPr lang="en-US" dirty="0" smtClean="0">
                <a:latin typeface="Calibri" charset="0"/>
              </a:rPr>
              <a:t> includes identity theft and financial scams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Public Policy Issues in Direct Marketing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66800"/>
            <a:ext cx="77724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Invasion of Privacy</a:t>
            </a:r>
          </a:p>
          <a:p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057400"/>
            <a:ext cx="8077200" cy="4648200"/>
          </a:xfrm>
        </p:spPr>
        <p:txBody>
          <a:bodyPr>
            <a:normAutofit/>
          </a:bodyPr>
          <a:lstStyle/>
          <a:p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The concern is that marketers may know too much about consumers and use this information to take unfair advantage</a:t>
            </a:r>
          </a:p>
          <a:p>
            <a:r>
              <a:rPr lang="en-US" dirty="0" smtClean="0">
                <a:latin typeface="Calibri" charset="0"/>
              </a:rPr>
              <a:t>Sale </a:t>
            </a:r>
            <a:r>
              <a:rPr lang="en-US" smtClean="0">
                <a:latin typeface="Calibri" charset="0"/>
              </a:rPr>
              <a:t>of </a:t>
            </a:r>
            <a:r>
              <a:rPr lang="en-US" smtClean="0">
                <a:latin typeface="Calibri" charset="0"/>
              </a:rPr>
              <a:t>databases</a:t>
            </a: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797</Words>
  <Application>Microsoft Office PowerPoint</Application>
  <PresentationFormat>On-screen Show (4:3)</PresentationFormat>
  <Paragraphs>165</Paragraphs>
  <Slides>26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Topics to Cover</vt:lpstr>
      <vt:lpstr>Online Marketing</vt:lpstr>
      <vt:lpstr>Online Marketing Domains</vt:lpstr>
      <vt:lpstr>Online Marketing Domains</vt:lpstr>
      <vt:lpstr>Online Marketing Domains</vt:lpstr>
      <vt:lpstr>Online Marketing Domains</vt:lpstr>
      <vt:lpstr>Online Marketing</vt:lpstr>
      <vt:lpstr>Online Marketing</vt:lpstr>
      <vt:lpstr>Online Marketing</vt:lpstr>
      <vt:lpstr>Online Marketing</vt:lpstr>
      <vt:lpstr>Online Marketing</vt:lpstr>
      <vt:lpstr>Online Marketing</vt:lpstr>
      <vt:lpstr>Online Marketing</vt:lpstr>
      <vt:lpstr>Online Marketing</vt:lpstr>
      <vt:lpstr>Online Marketing</vt:lpstr>
      <vt:lpstr>Online Marketing</vt:lpstr>
      <vt:lpstr>Online Marketing</vt:lpstr>
      <vt:lpstr>Online Marketing</vt:lpstr>
      <vt:lpstr>Online Marketing</vt:lpstr>
      <vt:lpstr>Online Marketing</vt:lpstr>
      <vt:lpstr>Online Marketing</vt:lpstr>
      <vt:lpstr>Online Marketing</vt:lpstr>
      <vt:lpstr>Public Policy Issues in Direct Marketing</vt:lpstr>
      <vt:lpstr>Public Policy Issues in Direct Marketing</vt:lpstr>
      <vt:lpstr>Public Policy Issues in Direct Marketing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NTS</cp:lastModifiedBy>
  <cp:revision>6</cp:revision>
  <dcterms:created xsi:type="dcterms:W3CDTF">2012-05-05T21:08:33Z</dcterms:created>
  <dcterms:modified xsi:type="dcterms:W3CDTF">2012-05-06T08:01:58Z</dcterms:modified>
</cp:coreProperties>
</file>