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30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20.xml" ContentType="application/vnd.openxmlformats-officedocument.presentationml.notesSlide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90" r:id="rId2"/>
    <p:sldId id="289" r:id="rId3"/>
    <p:sldId id="288" r:id="rId4"/>
    <p:sldId id="291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304" r:id="rId18"/>
    <p:sldId id="305" r:id="rId19"/>
    <p:sldId id="307" r:id="rId20"/>
    <p:sldId id="308" r:id="rId21"/>
    <p:sldId id="309" r:id="rId22"/>
    <p:sldId id="310" r:id="rId23"/>
    <p:sldId id="31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EB60F2-0D9F-4A63-A58C-89B76CE20D3E}" type="doc">
      <dgm:prSet loTypeId="urn:microsoft.com/office/officeart/2005/8/layout/default" loCatId="list" qsTypeId="urn:microsoft.com/office/officeart/2005/8/quickstyle/simple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8D4057A9-A621-433A-9A56-5A9233B4EB61}">
      <dgm:prSet/>
      <dgm:spPr/>
      <dgm:t>
        <a:bodyPr/>
        <a:lstStyle/>
        <a:p>
          <a:pPr rtl="0"/>
          <a:r>
            <a:rPr lang="en-US" dirty="0" smtClean="0"/>
            <a:t>Fixed amounts</a:t>
          </a:r>
          <a:endParaRPr lang="en-US" dirty="0"/>
        </a:p>
      </dgm:t>
    </dgm:pt>
    <dgm:pt modelId="{A75617E2-898B-45B4-9759-F34FED6A89A2}" type="parTrans" cxnId="{176D331F-4F23-4D44-8E68-3E35E3475DB9}">
      <dgm:prSet/>
      <dgm:spPr/>
      <dgm:t>
        <a:bodyPr/>
        <a:lstStyle/>
        <a:p>
          <a:endParaRPr lang="en-US"/>
        </a:p>
      </dgm:t>
    </dgm:pt>
    <dgm:pt modelId="{8BC358FB-4A35-43BA-B753-DE81CB2ADF3A}" type="sibTrans" cxnId="{176D331F-4F23-4D44-8E68-3E35E3475DB9}">
      <dgm:prSet/>
      <dgm:spPr/>
      <dgm:t>
        <a:bodyPr/>
        <a:lstStyle/>
        <a:p>
          <a:endParaRPr lang="en-US"/>
        </a:p>
      </dgm:t>
    </dgm:pt>
    <dgm:pt modelId="{BE97D5D3-E3C5-4710-AFD0-B12CE5ACF939}">
      <dgm:prSet/>
      <dgm:spPr/>
      <dgm:t>
        <a:bodyPr/>
        <a:lstStyle/>
        <a:p>
          <a:pPr rtl="0"/>
          <a:r>
            <a:rPr lang="en-US" dirty="0" smtClean="0"/>
            <a:t>Variable amounts</a:t>
          </a:r>
          <a:endParaRPr lang="en-US" dirty="0"/>
        </a:p>
      </dgm:t>
    </dgm:pt>
    <dgm:pt modelId="{3EF837EC-1935-4D5E-90EA-BF0E4D2B6A23}" type="parTrans" cxnId="{7F5338FB-FC78-4DFB-BD30-E537FAB3A1FB}">
      <dgm:prSet/>
      <dgm:spPr/>
      <dgm:t>
        <a:bodyPr/>
        <a:lstStyle/>
        <a:p>
          <a:endParaRPr lang="en-US"/>
        </a:p>
      </dgm:t>
    </dgm:pt>
    <dgm:pt modelId="{A07F5A0B-9695-4D14-9897-4FBDACD9F486}" type="sibTrans" cxnId="{7F5338FB-FC78-4DFB-BD30-E537FAB3A1FB}">
      <dgm:prSet/>
      <dgm:spPr/>
      <dgm:t>
        <a:bodyPr/>
        <a:lstStyle/>
        <a:p>
          <a:endParaRPr lang="en-US"/>
        </a:p>
      </dgm:t>
    </dgm:pt>
    <dgm:pt modelId="{817A7492-AC30-4C84-9B2E-1F8C2B9CA4C5}">
      <dgm:prSet/>
      <dgm:spPr/>
      <dgm:t>
        <a:bodyPr/>
        <a:lstStyle/>
        <a:p>
          <a:pPr rtl="0"/>
          <a:r>
            <a:rPr lang="en-US" dirty="0" smtClean="0"/>
            <a:t>Expenses</a:t>
          </a:r>
          <a:endParaRPr lang="en-US" dirty="0"/>
        </a:p>
      </dgm:t>
    </dgm:pt>
    <dgm:pt modelId="{1333C25A-1329-483E-AF76-7DF646D02CBB}" type="parTrans" cxnId="{E718D51F-B96B-4444-8815-795D9EE46897}">
      <dgm:prSet/>
      <dgm:spPr/>
      <dgm:t>
        <a:bodyPr/>
        <a:lstStyle/>
        <a:p>
          <a:endParaRPr lang="en-US"/>
        </a:p>
      </dgm:t>
    </dgm:pt>
    <dgm:pt modelId="{D7960CB6-BF9C-490F-A268-59852AE25EA9}" type="sibTrans" cxnId="{E718D51F-B96B-4444-8815-795D9EE46897}">
      <dgm:prSet/>
      <dgm:spPr/>
      <dgm:t>
        <a:bodyPr/>
        <a:lstStyle/>
        <a:p>
          <a:endParaRPr lang="en-US"/>
        </a:p>
      </dgm:t>
    </dgm:pt>
    <dgm:pt modelId="{78D31A32-CB96-4A37-B8A4-A13AD78CA2B8}">
      <dgm:prSet/>
      <dgm:spPr/>
      <dgm:t>
        <a:bodyPr/>
        <a:lstStyle/>
        <a:p>
          <a:pPr rtl="0"/>
          <a:r>
            <a:rPr lang="en-US" dirty="0" smtClean="0"/>
            <a:t>Fringe benefits</a:t>
          </a:r>
          <a:endParaRPr lang="en-US" dirty="0"/>
        </a:p>
      </dgm:t>
    </dgm:pt>
    <dgm:pt modelId="{EA85A213-0F7C-4E1D-BB83-A856B3BA79A0}" type="parTrans" cxnId="{B645A3C4-1318-4572-B7CB-615F339518F3}">
      <dgm:prSet/>
      <dgm:spPr/>
      <dgm:t>
        <a:bodyPr/>
        <a:lstStyle/>
        <a:p>
          <a:endParaRPr lang="en-US"/>
        </a:p>
      </dgm:t>
    </dgm:pt>
    <dgm:pt modelId="{AF09244C-CDCD-4A83-A028-9B16BA127D81}" type="sibTrans" cxnId="{B645A3C4-1318-4572-B7CB-615F339518F3}">
      <dgm:prSet/>
      <dgm:spPr/>
      <dgm:t>
        <a:bodyPr/>
        <a:lstStyle/>
        <a:p>
          <a:endParaRPr lang="en-US"/>
        </a:p>
      </dgm:t>
    </dgm:pt>
    <dgm:pt modelId="{1E5B5BC8-3D61-49FB-B5EE-282B46D25FC0}" type="pres">
      <dgm:prSet presAssocID="{DDEB60F2-0D9F-4A63-A58C-89B76CE20D3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C3D276-F6AD-453C-855D-36E2CC7B26CD}" type="pres">
      <dgm:prSet presAssocID="{8D4057A9-A621-433A-9A56-5A9233B4EB61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4788B5-EF45-4419-9886-A3A763C056EA}" type="pres">
      <dgm:prSet presAssocID="{8BC358FB-4A35-43BA-B753-DE81CB2ADF3A}" presName="sibTrans" presStyleCnt="0"/>
      <dgm:spPr/>
      <dgm:t>
        <a:bodyPr/>
        <a:lstStyle/>
        <a:p>
          <a:endParaRPr lang="en-US"/>
        </a:p>
      </dgm:t>
    </dgm:pt>
    <dgm:pt modelId="{43225379-83C3-41CF-8344-9030B9FBCC4E}" type="pres">
      <dgm:prSet presAssocID="{BE97D5D3-E3C5-4710-AFD0-B12CE5ACF93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68644D-F6F9-44FA-8AA1-C8AB442321BE}" type="pres">
      <dgm:prSet presAssocID="{A07F5A0B-9695-4D14-9897-4FBDACD9F486}" presName="sibTrans" presStyleCnt="0"/>
      <dgm:spPr/>
      <dgm:t>
        <a:bodyPr/>
        <a:lstStyle/>
        <a:p>
          <a:endParaRPr lang="en-US"/>
        </a:p>
      </dgm:t>
    </dgm:pt>
    <dgm:pt modelId="{0966F43E-0838-459B-B545-5522FB022AF9}" type="pres">
      <dgm:prSet presAssocID="{817A7492-AC30-4C84-9B2E-1F8C2B9CA4C5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FEDE558-B6F2-43AA-B9E3-2613B181D9F0}" type="pres">
      <dgm:prSet presAssocID="{D7960CB6-BF9C-490F-A268-59852AE25EA9}" presName="sibTrans" presStyleCnt="0"/>
      <dgm:spPr/>
      <dgm:t>
        <a:bodyPr/>
        <a:lstStyle/>
        <a:p>
          <a:endParaRPr lang="en-US"/>
        </a:p>
      </dgm:t>
    </dgm:pt>
    <dgm:pt modelId="{DA09EEB9-81F6-468F-A2F6-FF299DF2DB49}" type="pres">
      <dgm:prSet presAssocID="{78D31A32-CB96-4A37-B8A4-A13AD78CA2B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8E45470-8080-4A78-8776-88ED305E2888}" type="presOf" srcId="{BE97D5D3-E3C5-4710-AFD0-B12CE5ACF939}" destId="{43225379-83C3-41CF-8344-9030B9FBCC4E}" srcOrd="0" destOrd="0" presId="urn:microsoft.com/office/officeart/2005/8/layout/default"/>
    <dgm:cxn modelId="{B645A3C4-1318-4572-B7CB-615F339518F3}" srcId="{DDEB60F2-0D9F-4A63-A58C-89B76CE20D3E}" destId="{78D31A32-CB96-4A37-B8A4-A13AD78CA2B8}" srcOrd="3" destOrd="0" parTransId="{EA85A213-0F7C-4E1D-BB83-A856B3BA79A0}" sibTransId="{AF09244C-CDCD-4A83-A028-9B16BA127D81}"/>
    <dgm:cxn modelId="{7BCEB992-5160-4683-940B-1A3EBE95D9CB}" type="presOf" srcId="{78D31A32-CB96-4A37-B8A4-A13AD78CA2B8}" destId="{DA09EEB9-81F6-468F-A2F6-FF299DF2DB49}" srcOrd="0" destOrd="0" presId="urn:microsoft.com/office/officeart/2005/8/layout/default"/>
    <dgm:cxn modelId="{27BD36B2-7EBC-4F18-B212-C6550C952925}" type="presOf" srcId="{DDEB60F2-0D9F-4A63-A58C-89B76CE20D3E}" destId="{1E5B5BC8-3D61-49FB-B5EE-282B46D25FC0}" srcOrd="0" destOrd="0" presId="urn:microsoft.com/office/officeart/2005/8/layout/default"/>
    <dgm:cxn modelId="{51AFB423-DACD-408E-99F7-4CD7B00D1102}" type="presOf" srcId="{817A7492-AC30-4C84-9B2E-1F8C2B9CA4C5}" destId="{0966F43E-0838-459B-B545-5522FB022AF9}" srcOrd="0" destOrd="0" presId="urn:microsoft.com/office/officeart/2005/8/layout/default"/>
    <dgm:cxn modelId="{176D331F-4F23-4D44-8E68-3E35E3475DB9}" srcId="{DDEB60F2-0D9F-4A63-A58C-89B76CE20D3E}" destId="{8D4057A9-A621-433A-9A56-5A9233B4EB61}" srcOrd="0" destOrd="0" parTransId="{A75617E2-898B-45B4-9759-F34FED6A89A2}" sibTransId="{8BC358FB-4A35-43BA-B753-DE81CB2ADF3A}"/>
    <dgm:cxn modelId="{E718D51F-B96B-4444-8815-795D9EE46897}" srcId="{DDEB60F2-0D9F-4A63-A58C-89B76CE20D3E}" destId="{817A7492-AC30-4C84-9B2E-1F8C2B9CA4C5}" srcOrd="2" destOrd="0" parTransId="{1333C25A-1329-483E-AF76-7DF646D02CBB}" sibTransId="{D7960CB6-BF9C-490F-A268-59852AE25EA9}"/>
    <dgm:cxn modelId="{7F5338FB-FC78-4DFB-BD30-E537FAB3A1FB}" srcId="{DDEB60F2-0D9F-4A63-A58C-89B76CE20D3E}" destId="{BE97D5D3-E3C5-4710-AFD0-B12CE5ACF939}" srcOrd="1" destOrd="0" parTransId="{3EF837EC-1935-4D5E-90EA-BF0E4D2B6A23}" sibTransId="{A07F5A0B-9695-4D14-9897-4FBDACD9F486}"/>
    <dgm:cxn modelId="{80B18180-E6A1-4EFA-9E93-0056DD004CF0}" type="presOf" srcId="{8D4057A9-A621-433A-9A56-5A9233B4EB61}" destId="{E7C3D276-F6AD-453C-855D-36E2CC7B26CD}" srcOrd="0" destOrd="0" presId="urn:microsoft.com/office/officeart/2005/8/layout/default"/>
    <dgm:cxn modelId="{412B7E18-F205-40DA-9E08-7AD4C513F427}" type="presParOf" srcId="{1E5B5BC8-3D61-49FB-B5EE-282B46D25FC0}" destId="{E7C3D276-F6AD-453C-855D-36E2CC7B26CD}" srcOrd="0" destOrd="0" presId="urn:microsoft.com/office/officeart/2005/8/layout/default"/>
    <dgm:cxn modelId="{B2D67384-5F26-4D05-B2DF-F9BE54281628}" type="presParOf" srcId="{1E5B5BC8-3D61-49FB-B5EE-282B46D25FC0}" destId="{2D4788B5-EF45-4419-9886-A3A763C056EA}" srcOrd="1" destOrd="0" presId="urn:microsoft.com/office/officeart/2005/8/layout/default"/>
    <dgm:cxn modelId="{5482134E-2E05-469F-A4EE-DA4A2F981249}" type="presParOf" srcId="{1E5B5BC8-3D61-49FB-B5EE-282B46D25FC0}" destId="{43225379-83C3-41CF-8344-9030B9FBCC4E}" srcOrd="2" destOrd="0" presId="urn:microsoft.com/office/officeart/2005/8/layout/default"/>
    <dgm:cxn modelId="{1A61655C-3FFD-4BF6-B37B-9A5414AD4DF9}" type="presParOf" srcId="{1E5B5BC8-3D61-49FB-B5EE-282B46D25FC0}" destId="{1268644D-F6F9-44FA-8AA1-C8AB442321BE}" srcOrd="3" destOrd="0" presId="urn:microsoft.com/office/officeart/2005/8/layout/default"/>
    <dgm:cxn modelId="{2747751A-D998-4513-B1E6-1B59F8C6940C}" type="presParOf" srcId="{1E5B5BC8-3D61-49FB-B5EE-282B46D25FC0}" destId="{0966F43E-0838-459B-B545-5522FB022AF9}" srcOrd="4" destOrd="0" presId="urn:microsoft.com/office/officeart/2005/8/layout/default"/>
    <dgm:cxn modelId="{2B72E8D8-EA96-409B-870C-1605DDCB7744}" type="presParOf" srcId="{1E5B5BC8-3D61-49FB-B5EE-282B46D25FC0}" destId="{4FEDE558-B6F2-43AA-B9E3-2613B181D9F0}" srcOrd="5" destOrd="0" presId="urn:microsoft.com/office/officeart/2005/8/layout/default"/>
    <dgm:cxn modelId="{01F9B34F-A8BB-4CB2-B742-8E7FECA61972}" type="presParOf" srcId="{1E5B5BC8-3D61-49FB-B5EE-282B46D25FC0}" destId="{DA09EEB9-81F6-468F-A2F6-FF299DF2DB49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231F7B5-48C7-4120-B4E6-13896BA9502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2C58651-8795-4FD4-B645-35BF2C143227}">
      <dgm:prSet phldrT="[Text]"/>
      <dgm:spPr/>
      <dgm:t>
        <a:bodyPr/>
        <a:lstStyle/>
        <a:p>
          <a:r>
            <a:rPr lang="en-US" dirty="0" smtClean="0"/>
            <a:t>Training</a:t>
          </a:r>
          <a:endParaRPr lang="en-US" dirty="0"/>
        </a:p>
      </dgm:t>
    </dgm:pt>
    <dgm:pt modelId="{14926EB0-BE05-4E69-9274-805017C47615}" type="parTrans" cxnId="{88B72C70-225B-4479-B06B-A3D9FBD7414D}">
      <dgm:prSet/>
      <dgm:spPr/>
      <dgm:t>
        <a:bodyPr/>
        <a:lstStyle/>
        <a:p>
          <a:endParaRPr lang="en-US"/>
        </a:p>
      </dgm:t>
    </dgm:pt>
    <dgm:pt modelId="{2C203269-FD98-4D90-8A07-049EA17705AF}" type="sibTrans" cxnId="{88B72C70-225B-4479-B06B-A3D9FBD7414D}">
      <dgm:prSet/>
      <dgm:spPr/>
      <dgm:t>
        <a:bodyPr/>
        <a:lstStyle/>
        <a:p>
          <a:endParaRPr lang="en-US"/>
        </a:p>
      </dgm:t>
    </dgm:pt>
    <dgm:pt modelId="{6727BF5F-B092-4E7D-B544-A5178B72F2A3}">
      <dgm:prSet/>
      <dgm:spPr/>
      <dgm:t>
        <a:bodyPr/>
        <a:lstStyle/>
        <a:p>
          <a:r>
            <a:rPr lang="en-US" dirty="0" smtClean="0"/>
            <a:t>Sales meetings</a:t>
          </a:r>
        </a:p>
      </dgm:t>
    </dgm:pt>
    <dgm:pt modelId="{94C4BA21-84B9-4B46-8326-6E3473F9B905}" type="parTrans" cxnId="{A54E1DDA-A732-4F93-8473-EC7B450FEF5D}">
      <dgm:prSet/>
      <dgm:spPr/>
      <dgm:t>
        <a:bodyPr/>
        <a:lstStyle/>
        <a:p>
          <a:endParaRPr lang="en-US"/>
        </a:p>
      </dgm:t>
    </dgm:pt>
    <dgm:pt modelId="{5A7C7229-A1B0-42E2-B529-50919FE8978C}" type="sibTrans" cxnId="{A54E1DDA-A732-4F93-8473-EC7B450FEF5D}">
      <dgm:prSet/>
      <dgm:spPr/>
      <dgm:t>
        <a:bodyPr/>
        <a:lstStyle/>
        <a:p>
          <a:endParaRPr lang="en-US"/>
        </a:p>
      </dgm:t>
    </dgm:pt>
    <dgm:pt modelId="{10A5202B-1C47-4B8C-9FC3-70B7327A3E27}">
      <dgm:prSet/>
      <dgm:spPr/>
      <dgm:t>
        <a:bodyPr/>
        <a:lstStyle/>
        <a:p>
          <a:r>
            <a:rPr lang="en-US" dirty="0" smtClean="0"/>
            <a:t>Live sales presentations</a:t>
          </a:r>
        </a:p>
      </dgm:t>
    </dgm:pt>
    <dgm:pt modelId="{727165E0-F0CF-409D-A900-265E05B8D9A4}" type="parTrans" cxnId="{5F4FACBC-C468-4B03-BDDF-C71BB45F1CA7}">
      <dgm:prSet/>
      <dgm:spPr/>
      <dgm:t>
        <a:bodyPr/>
        <a:lstStyle/>
        <a:p>
          <a:endParaRPr lang="en-US"/>
        </a:p>
      </dgm:t>
    </dgm:pt>
    <dgm:pt modelId="{309857DD-DF23-49B9-AE54-C6C23EEBE2C5}" type="sibTrans" cxnId="{5F4FACBC-C468-4B03-BDDF-C71BB45F1CA7}">
      <dgm:prSet/>
      <dgm:spPr/>
      <dgm:t>
        <a:bodyPr/>
        <a:lstStyle/>
        <a:p>
          <a:endParaRPr lang="en-US"/>
        </a:p>
      </dgm:t>
    </dgm:pt>
    <dgm:pt modelId="{4565A05A-9F5E-4943-BB9A-6A21873F39E5}">
      <dgm:prSet/>
      <dgm:spPr/>
      <dgm:t>
        <a:bodyPr/>
        <a:lstStyle/>
        <a:p>
          <a:r>
            <a:rPr lang="en-US" dirty="0" smtClean="0"/>
            <a:t>Servicing accounts</a:t>
          </a:r>
          <a:endParaRPr lang="en-US" dirty="0"/>
        </a:p>
      </dgm:t>
    </dgm:pt>
    <dgm:pt modelId="{34D07316-474A-41D0-BA56-33789441D91F}" type="parTrans" cxnId="{5F172FF4-004E-4E68-8BA7-0498AAC15284}">
      <dgm:prSet/>
      <dgm:spPr/>
      <dgm:t>
        <a:bodyPr/>
        <a:lstStyle/>
        <a:p>
          <a:endParaRPr lang="en-US"/>
        </a:p>
      </dgm:t>
    </dgm:pt>
    <dgm:pt modelId="{7869E925-B904-4D27-A7D6-7FBF1E776F5F}" type="sibTrans" cxnId="{5F172FF4-004E-4E68-8BA7-0498AAC15284}">
      <dgm:prSet/>
      <dgm:spPr/>
      <dgm:t>
        <a:bodyPr/>
        <a:lstStyle/>
        <a:p>
          <a:endParaRPr lang="en-US"/>
        </a:p>
      </dgm:t>
    </dgm:pt>
    <dgm:pt modelId="{DB0F357F-C4E3-4A8A-9A26-A1A245A400CB}" type="pres">
      <dgm:prSet presAssocID="{8231F7B5-48C7-4120-B4E6-13896BA9502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6FD7842-57CD-40A2-A633-5C92C2627291}" type="pres">
      <dgm:prSet presAssocID="{92C58651-8795-4FD4-B645-35BF2C143227}" presName="node" presStyleLbl="node1" presStyleIdx="0" presStyleCnt="4" custLinFactNeighborX="-26" custLinFactNeighborY="3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C318EC-3352-4343-B00F-86FBB9A9BCBB}" type="pres">
      <dgm:prSet presAssocID="{2C203269-FD98-4D90-8A07-049EA17705AF}" presName="sibTrans" presStyleCnt="0"/>
      <dgm:spPr/>
    </dgm:pt>
    <dgm:pt modelId="{CC72DB8F-449A-48C4-A3E3-862341556B01}" type="pres">
      <dgm:prSet presAssocID="{6727BF5F-B092-4E7D-B544-A5178B72F2A3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7850D8-0A31-47AC-A896-C990C141BB4D}" type="pres">
      <dgm:prSet presAssocID="{5A7C7229-A1B0-42E2-B529-50919FE8978C}" presName="sibTrans" presStyleCnt="0"/>
      <dgm:spPr/>
    </dgm:pt>
    <dgm:pt modelId="{71C12107-546C-4FA1-B564-832B83C662D5}" type="pres">
      <dgm:prSet presAssocID="{10A5202B-1C47-4B8C-9FC3-70B7327A3E27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E14A91-3FE1-469F-B62D-7DE2315FED3B}" type="pres">
      <dgm:prSet presAssocID="{309857DD-DF23-49B9-AE54-C6C23EEBE2C5}" presName="sibTrans" presStyleCnt="0"/>
      <dgm:spPr/>
    </dgm:pt>
    <dgm:pt modelId="{2E66277B-07C1-421F-8895-35ABAE8A50D8}" type="pres">
      <dgm:prSet presAssocID="{4565A05A-9F5E-4943-BB9A-6A21873F39E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F4FACBC-C468-4B03-BDDF-C71BB45F1CA7}" srcId="{8231F7B5-48C7-4120-B4E6-13896BA95022}" destId="{10A5202B-1C47-4B8C-9FC3-70B7327A3E27}" srcOrd="2" destOrd="0" parTransId="{727165E0-F0CF-409D-A900-265E05B8D9A4}" sibTransId="{309857DD-DF23-49B9-AE54-C6C23EEBE2C5}"/>
    <dgm:cxn modelId="{53E7DCAE-873F-46F7-B5A7-3814C94334B9}" type="presOf" srcId="{6727BF5F-B092-4E7D-B544-A5178B72F2A3}" destId="{CC72DB8F-449A-48C4-A3E3-862341556B01}" srcOrd="0" destOrd="0" presId="urn:microsoft.com/office/officeart/2005/8/layout/default"/>
    <dgm:cxn modelId="{5F172FF4-004E-4E68-8BA7-0498AAC15284}" srcId="{8231F7B5-48C7-4120-B4E6-13896BA95022}" destId="{4565A05A-9F5E-4943-BB9A-6A21873F39E5}" srcOrd="3" destOrd="0" parTransId="{34D07316-474A-41D0-BA56-33789441D91F}" sibTransId="{7869E925-B904-4D27-A7D6-7FBF1E776F5F}"/>
    <dgm:cxn modelId="{A54E1DDA-A732-4F93-8473-EC7B450FEF5D}" srcId="{8231F7B5-48C7-4120-B4E6-13896BA95022}" destId="{6727BF5F-B092-4E7D-B544-A5178B72F2A3}" srcOrd="1" destOrd="0" parTransId="{94C4BA21-84B9-4B46-8326-6E3473F9B905}" sibTransId="{5A7C7229-A1B0-42E2-B529-50919FE8978C}"/>
    <dgm:cxn modelId="{80E677C9-578E-44AE-BBF6-E1833EAFB873}" type="presOf" srcId="{92C58651-8795-4FD4-B645-35BF2C143227}" destId="{C6FD7842-57CD-40A2-A633-5C92C2627291}" srcOrd="0" destOrd="0" presId="urn:microsoft.com/office/officeart/2005/8/layout/default"/>
    <dgm:cxn modelId="{2F59F04C-01FE-4D20-924C-5B207D67640E}" type="presOf" srcId="{4565A05A-9F5E-4943-BB9A-6A21873F39E5}" destId="{2E66277B-07C1-421F-8895-35ABAE8A50D8}" srcOrd="0" destOrd="0" presId="urn:microsoft.com/office/officeart/2005/8/layout/default"/>
    <dgm:cxn modelId="{3C4892BC-09A8-470E-811F-FB1A3F3C861C}" type="presOf" srcId="{8231F7B5-48C7-4120-B4E6-13896BA95022}" destId="{DB0F357F-C4E3-4A8A-9A26-A1A245A400CB}" srcOrd="0" destOrd="0" presId="urn:microsoft.com/office/officeart/2005/8/layout/default"/>
    <dgm:cxn modelId="{88B72C70-225B-4479-B06B-A3D9FBD7414D}" srcId="{8231F7B5-48C7-4120-B4E6-13896BA95022}" destId="{92C58651-8795-4FD4-B645-35BF2C143227}" srcOrd="0" destOrd="0" parTransId="{14926EB0-BE05-4E69-9274-805017C47615}" sibTransId="{2C203269-FD98-4D90-8A07-049EA17705AF}"/>
    <dgm:cxn modelId="{1DDEA2CB-4E7A-4755-9ECB-DD6944A74630}" type="presOf" srcId="{10A5202B-1C47-4B8C-9FC3-70B7327A3E27}" destId="{71C12107-546C-4FA1-B564-832B83C662D5}" srcOrd="0" destOrd="0" presId="urn:microsoft.com/office/officeart/2005/8/layout/default"/>
    <dgm:cxn modelId="{89DA2815-48D3-4133-9630-77D939A99FB4}" type="presParOf" srcId="{DB0F357F-C4E3-4A8A-9A26-A1A245A400CB}" destId="{C6FD7842-57CD-40A2-A633-5C92C2627291}" srcOrd="0" destOrd="0" presId="urn:microsoft.com/office/officeart/2005/8/layout/default"/>
    <dgm:cxn modelId="{026944FB-3246-43AC-BE94-3B6DA42D4EDD}" type="presParOf" srcId="{DB0F357F-C4E3-4A8A-9A26-A1A245A400CB}" destId="{92C318EC-3352-4343-B00F-86FBB9A9BCBB}" srcOrd="1" destOrd="0" presId="urn:microsoft.com/office/officeart/2005/8/layout/default"/>
    <dgm:cxn modelId="{97FAC5AA-1E9B-47F3-AC8D-AC4AC0CC9B10}" type="presParOf" srcId="{DB0F357F-C4E3-4A8A-9A26-A1A245A400CB}" destId="{CC72DB8F-449A-48C4-A3E3-862341556B01}" srcOrd="2" destOrd="0" presId="urn:microsoft.com/office/officeart/2005/8/layout/default"/>
    <dgm:cxn modelId="{DACCFC51-B139-4BD7-A333-95274D270983}" type="presParOf" srcId="{DB0F357F-C4E3-4A8A-9A26-A1A245A400CB}" destId="{587850D8-0A31-47AC-A896-C990C141BB4D}" srcOrd="3" destOrd="0" presId="urn:microsoft.com/office/officeart/2005/8/layout/default"/>
    <dgm:cxn modelId="{0D4E90ED-FB42-4B4D-88DF-F2E84F819544}" type="presParOf" srcId="{DB0F357F-C4E3-4A8A-9A26-A1A245A400CB}" destId="{71C12107-546C-4FA1-B564-832B83C662D5}" srcOrd="4" destOrd="0" presId="urn:microsoft.com/office/officeart/2005/8/layout/default"/>
    <dgm:cxn modelId="{B23D57CA-5286-4AA2-9B91-CCE974F2315D}" type="presParOf" srcId="{DB0F357F-C4E3-4A8A-9A26-A1A245A400CB}" destId="{07E14A91-3FE1-469F-B62D-7DE2315FED3B}" srcOrd="5" destOrd="0" presId="urn:microsoft.com/office/officeart/2005/8/layout/default"/>
    <dgm:cxn modelId="{228E54E0-1CA1-4A44-98F8-7B32DD633BAD}" type="presParOf" srcId="{DB0F357F-C4E3-4A8A-9A26-A1A245A400CB}" destId="{2E66277B-07C1-421F-8895-35ABAE8A50D8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FC61E5-35F7-407B-912A-CDF44E617BE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889430D5-A164-4CA5-9ECC-289DF6E3731B}">
      <dgm:prSet/>
      <dgm:spPr/>
      <dgm:t>
        <a:bodyPr/>
        <a:lstStyle/>
        <a:p>
          <a:pPr rtl="0"/>
          <a:r>
            <a:rPr lang="en-US" b="0" dirty="0" smtClean="0"/>
            <a:t>Sales reports</a:t>
          </a:r>
          <a:endParaRPr lang="en-US" dirty="0"/>
        </a:p>
      </dgm:t>
    </dgm:pt>
    <dgm:pt modelId="{1C061A24-EBED-4787-82C8-1C9DE42D8636}" type="parTrans" cxnId="{360FAA36-568D-4E41-8F65-4C4344283195}">
      <dgm:prSet/>
      <dgm:spPr/>
      <dgm:t>
        <a:bodyPr/>
        <a:lstStyle/>
        <a:p>
          <a:endParaRPr lang="en-US"/>
        </a:p>
      </dgm:t>
    </dgm:pt>
    <dgm:pt modelId="{9650A55C-9C06-4C87-9E71-EBA72F86AC92}" type="sibTrans" cxnId="{360FAA36-568D-4E41-8F65-4C4344283195}">
      <dgm:prSet/>
      <dgm:spPr/>
      <dgm:t>
        <a:bodyPr/>
        <a:lstStyle/>
        <a:p>
          <a:endParaRPr lang="en-US"/>
        </a:p>
      </dgm:t>
    </dgm:pt>
    <dgm:pt modelId="{F13AA54A-86F6-41B4-8E76-86B89EE1A47F}">
      <dgm:prSet/>
      <dgm:spPr/>
      <dgm:t>
        <a:bodyPr/>
        <a:lstStyle/>
        <a:p>
          <a:pPr rtl="0"/>
          <a:r>
            <a:rPr lang="en-US" b="0" dirty="0" smtClean="0"/>
            <a:t>Call reports</a:t>
          </a:r>
          <a:endParaRPr lang="en-US" dirty="0"/>
        </a:p>
      </dgm:t>
    </dgm:pt>
    <dgm:pt modelId="{CBFE47AD-E18B-4887-BCE8-261EDAB9D2C9}" type="parTrans" cxnId="{DEC0F1AB-60DD-469C-9182-C76895F5A1B7}">
      <dgm:prSet/>
      <dgm:spPr/>
      <dgm:t>
        <a:bodyPr/>
        <a:lstStyle/>
        <a:p>
          <a:endParaRPr lang="en-US"/>
        </a:p>
      </dgm:t>
    </dgm:pt>
    <dgm:pt modelId="{D8DB191F-B9A3-4D07-903E-D06392FBDBD9}" type="sibTrans" cxnId="{DEC0F1AB-60DD-469C-9182-C76895F5A1B7}">
      <dgm:prSet/>
      <dgm:spPr/>
      <dgm:t>
        <a:bodyPr/>
        <a:lstStyle/>
        <a:p>
          <a:endParaRPr lang="en-US"/>
        </a:p>
      </dgm:t>
    </dgm:pt>
    <dgm:pt modelId="{1CA8D21C-622D-4D2E-B5B7-586D1A734D1A}">
      <dgm:prSet/>
      <dgm:spPr/>
      <dgm:t>
        <a:bodyPr/>
        <a:lstStyle/>
        <a:p>
          <a:pPr rtl="0"/>
          <a:r>
            <a:rPr lang="en-US" b="0" dirty="0" smtClean="0"/>
            <a:t>Expense reports</a:t>
          </a:r>
          <a:endParaRPr lang="en-US" dirty="0"/>
        </a:p>
      </dgm:t>
    </dgm:pt>
    <dgm:pt modelId="{DA98621C-1C73-4B77-B3AA-8A95DAB4EA50}" type="parTrans" cxnId="{1664D26D-F6DB-4F93-97A4-830C14503AD9}">
      <dgm:prSet/>
      <dgm:spPr/>
      <dgm:t>
        <a:bodyPr/>
        <a:lstStyle/>
        <a:p>
          <a:endParaRPr lang="en-US"/>
        </a:p>
      </dgm:t>
    </dgm:pt>
    <dgm:pt modelId="{45310C2E-CFA0-407E-9AD8-F4C9F58CF139}" type="sibTrans" cxnId="{1664D26D-F6DB-4F93-97A4-830C14503AD9}">
      <dgm:prSet/>
      <dgm:spPr/>
      <dgm:t>
        <a:bodyPr/>
        <a:lstStyle/>
        <a:p>
          <a:endParaRPr lang="en-US"/>
        </a:p>
      </dgm:t>
    </dgm:pt>
    <dgm:pt modelId="{62DEA8AE-4F96-40DE-8ABF-1580D07E5E86}" type="pres">
      <dgm:prSet presAssocID="{47FC61E5-35F7-407B-912A-CDF44E617BE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50CF31-45ED-45A9-9116-C39696E83AD6}" type="pres">
      <dgm:prSet presAssocID="{889430D5-A164-4CA5-9ECC-289DF6E3731B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2A23EA-9686-4275-9299-E4D4BC577528}" type="pres">
      <dgm:prSet presAssocID="{9650A55C-9C06-4C87-9E71-EBA72F86AC92}" presName="sibTrans" presStyleCnt="0"/>
      <dgm:spPr/>
    </dgm:pt>
    <dgm:pt modelId="{70EB5566-8500-47F6-B64F-92B35505107D}" type="pres">
      <dgm:prSet presAssocID="{F13AA54A-86F6-41B4-8E76-86B89EE1A47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9F2741-3FE0-48D1-B538-CCB015D0D7B9}" type="pres">
      <dgm:prSet presAssocID="{D8DB191F-B9A3-4D07-903E-D06392FBDBD9}" presName="sibTrans" presStyleCnt="0"/>
      <dgm:spPr/>
    </dgm:pt>
    <dgm:pt modelId="{02AD945C-FC86-4B98-9E67-DEC0C0858778}" type="pres">
      <dgm:prSet presAssocID="{1CA8D21C-622D-4D2E-B5B7-586D1A734D1A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664D26D-F6DB-4F93-97A4-830C14503AD9}" srcId="{47FC61E5-35F7-407B-912A-CDF44E617BE0}" destId="{1CA8D21C-622D-4D2E-B5B7-586D1A734D1A}" srcOrd="2" destOrd="0" parTransId="{DA98621C-1C73-4B77-B3AA-8A95DAB4EA50}" sibTransId="{45310C2E-CFA0-407E-9AD8-F4C9F58CF139}"/>
    <dgm:cxn modelId="{DA832225-130D-4B0E-9B9F-5B58B2994840}" type="presOf" srcId="{47FC61E5-35F7-407B-912A-CDF44E617BE0}" destId="{62DEA8AE-4F96-40DE-8ABF-1580D07E5E86}" srcOrd="0" destOrd="0" presId="urn:microsoft.com/office/officeart/2005/8/layout/default"/>
    <dgm:cxn modelId="{B91E8462-EDBA-4506-958D-86E87DDF0C04}" type="presOf" srcId="{889430D5-A164-4CA5-9ECC-289DF6E3731B}" destId="{D750CF31-45ED-45A9-9116-C39696E83AD6}" srcOrd="0" destOrd="0" presId="urn:microsoft.com/office/officeart/2005/8/layout/default"/>
    <dgm:cxn modelId="{0473D5A2-984B-42F5-A016-B3C78A042471}" type="presOf" srcId="{F13AA54A-86F6-41B4-8E76-86B89EE1A47F}" destId="{70EB5566-8500-47F6-B64F-92B35505107D}" srcOrd="0" destOrd="0" presId="urn:microsoft.com/office/officeart/2005/8/layout/default"/>
    <dgm:cxn modelId="{DEC0F1AB-60DD-469C-9182-C76895F5A1B7}" srcId="{47FC61E5-35F7-407B-912A-CDF44E617BE0}" destId="{F13AA54A-86F6-41B4-8E76-86B89EE1A47F}" srcOrd="1" destOrd="0" parTransId="{CBFE47AD-E18B-4887-BCE8-261EDAB9D2C9}" sibTransId="{D8DB191F-B9A3-4D07-903E-D06392FBDBD9}"/>
    <dgm:cxn modelId="{360FAA36-568D-4E41-8F65-4C4344283195}" srcId="{47FC61E5-35F7-407B-912A-CDF44E617BE0}" destId="{889430D5-A164-4CA5-9ECC-289DF6E3731B}" srcOrd="0" destOrd="0" parTransId="{1C061A24-EBED-4787-82C8-1C9DE42D8636}" sibTransId="{9650A55C-9C06-4C87-9E71-EBA72F86AC92}"/>
    <dgm:cxn modelId="{5317BDCA-92A1-42F8-BFAE-8F530DB3222A}" type="presOf" srcId="{1CA8D21C-622D-4D2E-B5B7-586D1A734D1A}" destId="{02AD945C-FC86-4B98-9E67-DEC0C0858778}" srcOrd="0" destOrd="0" presId="urn:microsoft.com/office/officeart/2005/8/layout/default"/>
    <dgm:cxn modelId="{B7AF7468-37FC-4EBF-AC8E-AFBF1B42ECDA}" type="presParOf" srcId="{62DEA8AE-4F96-40DE-8ABF-1580D07E5E86}" destId="{D750CF31-45ED-45A9-9116-C39696E83AD6}" srcOrd="0" destOrd="0" presId="urn:microsoft.com/office/officeart/2005/8/layout/default"/>
    <dgm:cxn modelId="{A47B6157-7E1E-47CA-86D7-8A7D35F4F89D}" type="presParOf" srcId="{62DEA8AE-4F96-40DE-8ABF-1580D07E5E86}" destId="{452A23EA-9686-4275-9299-E4D4BC577528}" srcOrd="1" destOrd="0" presId="urn:microsoft.com/office/officeart/2005/8/layout/default"/>
    <dgm:cxn modelId="{92BBDB45-AB98-4F1E-A0BC-A312CF5B9DE4}" type="presParOf" srcId="{62DEA8AE-4F96-40DE-8ABF-1580D07E5E86}" destId="{70EB5566-8500-47F6-B64F-92B35505107D}" srcOrd="2" destOrd="0" presId="urn:microsoft.com/office/officeart/2005/8/layout/default"/>
    <dgm:cxn modelId="{3FD9B51C-0BB7-4119-BAE1-3EDBB5DD7CB4}" type="presParOf" srcId="{62DEA8AE-4F96-40DE-8ABF-1580D07E5E86}" destId="{569F2741-3FE0-48D1-B538-CCB015D0D7B9}" srcOrd="3" destOrd="0" presId="urn:microsoft.com/office/officeart/2005/8/layout/default"/>
    <dgm:cxn modelId="{1387E10B-048D-4FB6-8D3C-361A1F58D751}" type="presParOf" srcId="{62DEA8AE-4F96-40DE-8ABF-1580D07E5E86}" destId="{02AD945C-FC86-4B98-9E67-DEC0C0858778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A1FD636-9AA2-4B52-92CE-8300DA64558F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9FE6A85-0B56-413D-AF96-3959B7E0627E}">
      <dgm:prSet custT="1"/>
      <dgm:spPr/>
      <dgm:t>
        <a:bodyPr/>
        <a:lstStyle/>
        <a:p>
          <a:pPr rtl="0"/>
          <a:r>
            <a:rPr lang="en-US" sz="2800" b="1" dirty="0" smtClean="0"/>
            <a:t>Objectives</a:t>
          </a:r>
          <a:endParaRPr lang="en-US" sz="2800" b="1" dirty="0"/>
        </a:p>
      </dgm:t>
    </dgm:pt>
    <dgm:pt modelId="{840E07E3-7366-4D7B-ACD4-0F173D615A66}" type="parTrans" cxnId="{8A59E4E9-9B5B-4B86-AD0E-8E8D76FA6713}">
      <dgm:prSet/>
      <dgm:spPr/>
      <dgm:t>
        <a:bodyPr/>
        <a:lstStyle/>
        <a:p>
          <a:endParaRPr lang="en-US"/>
        </a:p>
      </dgm:t>
    </dgm:pt>
    <dgm:pt modelId="{ACA1A1AD-5332-49FC-9612-8C6614FEF0B1}" type="sibTrans" cxnId="{8A59E4E9-9B5B-4B86-AD0E-8E8D76FA6713}">
      <dgm:prSet/>
      <dgm:spPr/>
      <dgm:t>
        <a:bodyPr/>
        <a:lstStyle/>
        <a:p>
          <a:endParaRPr lang="en-US"/>
        </a:p>
      </dgm:t>
    </dgm:pt>
    <dgm:pt modelId="{CE041118-22A6-435E-8EA2-D0BE43AF9AA7}">
      <dgm:prSet/>
      <dgm:spPr/>
      <dgm:t>
        <a:bodyPr/>
        <a:lstStyle/>
        <a:p>
          <a:pPr rtl="0"/>
          <a:r>
            <a:rPr lang="en-US" dirty="0" smtClean="0"/>
            <a:t>Qualify the prospect</a:t>
          </a:r>
          <a:endParaRPr lang="en-US" dirty="0"/>
        </a:p>
      </dgm:t>
    </dgm:pt>
    <dgm:pt modelId="{F539B45E-7EE5-48BE-B9EF-D4F24FFF1D18}" type="parTrans" cxnId="{35734C8F-01CB-45C4-A07D-6027C68B3D41}">
      <dgm:prSet/>
      <dgm:spPr/>
      <dgm:t>
        <a:bodyPr/>
        <a:lstStyle/>
        <a:p>
          <a:endParaRPr lang="en-US"/>
        </a:p>
      </dgm:t>
    </dgm:pt>
    <dgm:pt modelId="{FB77C83F-0074-4A40-A87A-5EC55EE7D259}" type="sibTrans" cxnId="{35734C8F-01CB-45C4-A07D-6027C68B3D41}">
      <dgm:prSet/>
      <dgm:spPr/>
      <dgm:t>
        <a:bodyPr/>
        <a:lstStyle/>
        <a:p>
          <a:endParaRPr lang="en-US"/>
        </a:p>
      </dgm:t>
    </dgm:pt>
    <dgm:pt modelId="{9A05CEF4-87B7-4886-9F3E-1E45A7A59BDF}">
      <dgm:prSet/>
      <dgm:spPr/>
      <dgm:t>
        <a:bodyPr/>
        <a:lstStyle/>
        <a:p>
          <a:pPr rtl="0"/>
          <a:r>
            <a:rPr lang="en-US" dirty="0" smtClean="0"/>
            <a:t>Gather information</a:t>
          </a:r>
          <a:endParaRPr lang="en-US" dirty="0"/>
        </a:p>
      </dgm:t>
    </dgm:pt>
    <dgm:pt modelId="{6CBEB830-BF76-4B75-96FD-516FD714739F}" type="parTrans" cxnId="{6A9C3737-8C14-4A42-A9EE-4A26335C970C}">
      <dgm:prSet/>
      <dgm:spPr/>
      <dgm:t>
        <a:bodyPr/>
        <a:lstStyle/>
        <a:p>
          <a:endParaRPr lang="en-US"/>
        </a:p>
      </dgm:t>
    </dgm:pt>
    <dgm:pt modelId="{9BD93CF8-A376-47F9-A26E-AE7046F87703}" type="sibTrans" cxnId="{6A9C3737-8C14-4A42-A9EE-4A26335C970C}">
      <dgm:prSet/>
      <dgm:spPr/>
      <dgm:t>
        <a:bodyPr/>
        <a:lstStyle/>
        <a:p>
          <a:endParaRPr lang="en-US"/>
        </a:p>
      </dgm:t>
    </dgm:pt>
    <dgm:pt modelId="{E83BF9CC-82CE-4F82-B5B2-0B88F2615445}">
      <dgm:prSet/>
      <dgm:spPr/>
      <dgm:t>
        <a:bodyPr/>
        <a:lstStyle/>
        <a:p>
          <a:pPr rtl="0"/>
          <a:r>
            <a:rPr lang="en-US" dirty="0" smtClean="0"/>
            <a:t>Make an immediate sale</a:t>
          </a:r>
          <a:endParaRPr lang="en-US" dirty="0"/>
        </a:p>
      </dgm:t>
    </dgm:pt>
    <dgm:pt modelId="{76C80DC7-910E-4E5D-BCC0-5389AA3FBA11}" type="parTrans" cxnId="{AFA2C90A-45EB-4AAB-86BB-BE2F961B2E6A}">
      <dgm:prSet/>
      <dgm:spPr/>
      <dgm:t>
        <a:bodyPr/>
        <a:lstStyle/>
        <a:p>
          <a:endParaRPr lang="en-US"/>
        </a:p>
      </dgm:t>
    </dgm:pt>
    <dgm:pt modelId="{B50B7211-F9AB-4414-8F9C-8ECF7D22EEFB}" type="sibTrans" cxnId="{AFA2C90A-45EB-4AAB-86BB-BE2F961B2E6A}">
      <dgm:prSet/>
      <dgm:spPr/>
      <dgm:t>
        <a:bodyPr/>
        <a:lstStyle/>
        <a:p>
          <a:endParaRPr lang="en-US"/>
        </a:p>
      </dgm:t>
    </dgm:pt>
    <dgm:pt modelId="{F33C6BFE-9D30-4533-86AA-C9C08C69EAB8}">
      <dgm:prSet custT="1"/>
      <dgm:spPr/>
      <dgm:t>
        <a:bodyPr/>
        <a:lstStyle/>
        <a:p>
          <a:pPr rtl="0"/>
          <a:r>
            <a:rPr lang="en-US" sz="2800" b="1" dirty="0" smtClean="0"/>
            <a:t>Approaches</a:t>
          </a:r>
          <a:endParaRPr lang="en-US" sz="2800" b="1" dirty="0"/>
        </a:p>
      </dgm:t>
    </dgm:pt>
    <dgm:pt modelId="{D372EBC0-0CD5-48DB-AB3F-21033ACE2FC2}" type="parTrans" cxnId="{FFF7B897-DDED-429E-B614-781220466E74}">
      <dgm:prSet/>
      <dgm:spPr/>
      <dgm:t>
        <a:bodyPr/>
        <a:lstStyle/>
        <a:p>
          <a:endParaRPr lang="en-US"/>
        </a:p>
      </dgm:t>
    </dgm:pt>
    <dgm:pt modelId="{8A3EEAF2-BA03-4F6A-AB5E-453B2893D68F}" type="sibTrans" cxnId="{FFF7B897-DDED-429E-B614-781220466E74}">
      <dgm:prSet/>
      <dgm:spPr/>
      <dgm:t>
        <a:bodyPr/>
        <a:lstStyle/>
        <a:p>
          <a:endParaRPr lang="en-US"/>
        </a:p>
      </dgm:t>
    </dgm:pt>
    <dgm:pt modelId="{08F71E68-8429-4B52-9967-D376F66B14D5}">
      <dgm:prSet/>
      <dgm:spPr/>
      <dgm:t>
        <a:bodyPr/>
        <a:lstStyle/>
        <a:p>
          <a:pPr rtl="0"/>
          <a:r>
            <a:rPr lang="en-US" dirty="0" smtClean="0"/>
            <a:t>Personal visit</a:t>
          </a:r>
          <a:endParaRPr lang="en-US" dirty="0"/>
        </a:p>
      </dgm:t>
    </dgm:pt>
    <dgm:pt modelId="{F8B8356F-E241-4F65-AF38-9F9810478592}" type="parTrans" cxnId="{606B9842-0006-4921-8320-19DA775AA23D}">
      <dgm:prSet/>
      <dgm:spPr/>
      <dgm:t>
        <a:bodyPr/>
        <a:lstStyle/>
        <a:p>
          <a:endParaRPr lang="en-US"/>
        </a:p>
      </dgm:t>
    </dgm:pt>
    <dgm:pt modelId="{2CC07233-5CDD-4067-8BEB-2724280636FB}" type="sibTrans" cxnId="{606B9842-0006-4921-8320-19DA775AA23D}">
      <dgm:prSet/>
      <dgm:spPr/>
      <dgm:t>
        <a:bodyPr/>
        <a:lstStyle/>
        <a:p>
          <a:endParaRPr lang="en-US"/>
        </a:p>
      </dgm:t>
    </dgm:pt>
    <dgm:pt modelId="{BEAEED78-EE12-44E6-87EE-C071822B96EC}">
      <dgm:prSet/>
      <dgm:spPr/>
      <dgm:t>
        <a:bodyPr/>
        <a:lstStyle/>
        <a:p>
          <a:r>
            <a:rPr lang="en-US" dirty="0" smtClean="0"/>
            <a:t>Phone call</a:t>
          </a:r>
          <a:endParaRPr lang="en-US" dirty="0"/>
        </a:p>
      </dgm:t>
    </dgm:pt>
    <dgm:pt modelId="{9B1E1264-71B4-464D-B605-D082273763D0}" type="parTrans" cxnId="{B3CC308C-0D9A-4E93-B1E1-86FCF1BA4220}">
      <dgm:prSet/>
      <dgm:spPr/>
      <dgm:t>
        <a:bodyPr/>
        <a:lstStyle/>
        <a:p>
          <a:endParaRPr lang="en-US"/>
        </a:p>
      </dgm:t>
    </dgm:pt>
    <dgm:pt modelId="{D538CDCC-2DA5-4CCE-B314-585DD97A7065}" type="sibTrans" cxnId="{B3CC308C-0D9A-4E93-B1E1-86FCF1BA4220}">
      <dgm:prSet/>
      <dgm:spPr/>
      <dgm:t>
        <a:bodyPr/>
        <a:lstStyle/>
        <a:p>
          <a:endParaRPr lang="en-US"/>
        </a:p>
      </dgm:t>
    </dgm:pt>
    <dgm:pt modelId="{62156EB2-F66D-4729-A51F-0795A3D7AFD7}">
      <dgm:prSet/>
      <dgm:spPr/>
      <dgm:t>
        <a:bodyPr/>
        <a:lstStyle/>
        <a:p>
          <a:r>
            <a:rPr lang="en-US" dirty="0" smtClean="0"/>
            <a:t>Letter</a:t>
          </a:r>
          <a:endParaRPr lang="en-US" dirty="0"/>
        </a:p>
      </dgm:t>
    </dgm:pt>
    <dgm:pt modelId="{54E73840-F0E2-454F-9AB7-574A737A8A54}" type="parTrans" cxnId="{6E634130-3DFB-4845-B447-2A6D0F01B84B}">
      <dgm:prSet/>
      <dgm:spPr/>
      <dgm:t>
        <a:bodyPr/>
        <a:lstStyle/>
        <a:p>
          <a:endParaRPr lang="en-US"/>
        </a:p>
      </dgm:t>
    </dgm:pt>
    <dgm:pt modelId="{F5C47E4C-CD7E-4EE8-9F00-2E1B2F15D77E}" type="sibTrans" cxnId="{6E634130-3DFB-4845-B447-2A6D0F01B84B}">
      <dgm:prSet/>
      <dgm:spPr/>
      <dgm:t>
        <a:bodyPr/>
        <a:lstStyle/>
        <a:p>
          <a:endParaRPr lang="en-US"/>
        </a:p>
      </dgm:t>
    </dgm:pt>
    <dgm:pt modelId="{4412C174-CF28-429B-94CE-29BD2C620BAC}" type="pres">
      <dgm:prSet presAssocID="{EA1FD636-9AA2-4B52-92CE-8300DA64558F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80CD704-6E63-4E47-B8D2-67C13D2D6CBC}" type="pres">
      <dgm:prSet presAssocID="{49FE6A85-0B56-413D-AF96-3959B7E0627E}" presName="composite" presStyleCnt="0"/>
      <dgm:spPr/>
      <dgm:t>
        <a:bodyPr/>
        <a:lstStyle/>
        <a:p>
          <a:endParaRPr lang="en-US"/>
        </a:p>
      </dgm:t>
    </dgm:pt>
    <dgm:pt modelId="{CCC82DAA-3337-4442-9835-B24D26E5F82B}" type="pres">
      <dgm:prSet presAssocID="{49FE6A85-0B56-413D-AF96-3959B7E0627E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EF660-5159-499F-8CF6-ECA185B3E307}" type="pres">
      <dgm:prSet presAssocID="{49FE6A85-0B56-413D-AF96-3959B7E0627E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617F19-E2CE-4736-949E-B0B535E941A0}" type="pres">
      <dgm:prSet presAssocID="{ACA1A1AD-5332-49FC-9612-8C6614FEF0B1}" presName="space" presStyleCnt="0"/>
      <dgm:spPr/>
      <dgm:t>
        <a:bodyPr/>
        <a:lstStyle/>
        <a:p>
          <a:endParaRPr lang="en-US"/>
        </a:p>
      </dgm:t>
    </dgm:pt>
    <dgm:pt modelId="{E33509D1-7B18-4854-9F96-7886EAEDDEFC}" type="pres">
      <dgm:prSet presAssocID="{F33C6BFE-9D30-4533-86AA-C9C08C69EAB8}" presName="composite" presStyleCnt="0"/>
      <dgm:spPr/>
      <dgm:t>
        <a:bodyPr/>
        <a:lstStyle/>
        <a:p>
          <a:endParaRPr lang="en-US"/>
        </a:p>
      </dgm:t>
    </dgm:pt>
    <dgm:pt modelId="{C2EF0DB7-567C-4D1B-8273-105764DFC5F1}" type="pres">
      <dgm:prSet presAssocID="{F33C6BFE-9D30-4533-86AA-C9C08C69EAB8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A430C5-88F4-4804-9A32-2006559FC125}" type="pres">
      <dgm:prSet presAssocID="{F33C6BFE-9D30-4533-86AA-C9C08C69EAB8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A9C3737-8C14-4A42-A9EE-4A26335C970C}" srcId="{49FE6A85-0B56-413D-AF96-3959B7E0627E}" destId="{9A05CEF4-87B7-4886-9F3E-1E45A7A59BDF}" srcOrd="1" destOrd="0" parTransId="{6CBEB830-BF76-4B75-96FD-516FD714739F}" sibTransId="{9BD93CF8-A376-47F9-A26E-AE7046F87703}"/>
    <dgm:cxn modelId="{47A716AD-9EFE-4FD6-BA2B-BB88F12E5E91}" type="presOf" srcId="{EA1FD636-9AA2-4B52-92CE-8300DA64558F}" destId="{4412C174-CF28-429B-94CE-29BD2C620BAC}" srcOrd="0" destOrd="0" presId="urn:microsoft.com/office/officeart/2005/8/layout/hList1"/>
    <dgm:cxn modelId="{6E9EB6C3-13D4-4E77-9D98-9F5A8994BCAA}" type="presOf" srcId="{49FE6A85-0B56-413D-AF96-3959B7E0627E}" destId="{CCC82DAA-3337-4442-9835-B24D26E5F82B}" srcOrd="0" destOrd="0" presId="urn:microsoft.com/office/officeart/2005/8/layout/hList1"/>
    <dgm:cxn modelId="{702E0A65-FBAB-4EEF-BA6F-43DADE41A604}" type="presOf" srcId="{BEAEED78-EE12-44E6-87EE-C071822B96EC}" destId="{2AA430C5-88F4-4804-9A32-2006559FC125}" srcOrd="0" destOrd="1" presId="urn:microsoft.com/office/officeart/2005/8/layout/hList1"/>
    <dgm:cxn modelId="{80AFF8E8-D302-4C64-AB38-0D8AA6AD77B8}" type="presOf" srcId="{E83BF9CC-82CE-4F82-B5B2-0B88F2615445}" destId="{F24EF660-5159-499F-8CF6-ECA185B3E307}" srcOrd="0" destOrd="2" presId="urn:microsoft.com/office/officeart/2005/8/layout/hList1"/>
    <dgm:cxn modelId="{606B9842-0006-4921-8320-19DA775AA23D}" srcId="{F33C6BFE-9D30-4533-86AA-C9C08C69EAB8}" destId="{08F71E68-8429-4B52-9967-D376F66B14D5}" srcOrd="0" destOrd="0" parTransId="{F8B8356F-E241-4F65-AF38-9F9810478592}" sibTransId="{2CC07233-5CDD-4067-8BEB-2724280636FB}"/>
    <dgm:cxn modelId="{964AD36C-834C-4848-A2C8-4E727B20334B}" type="presOf" srcId="{9A05CEF4-87B7-4886-9F3E-1E45A7A59BDF}" destId="{F24EF660-5159-499F-8CF6-ECA185B3E307}" srcOrd="0" destOrd="1" presId="urn:microsoft.com/office/officeart/2005/8/layout/hList1"/>
    <dgm:cxn modelId="{B3CC308C-0D9A-4E93-B1E1-86FCF1BA4220}" srcId="{F33C6BFE-9D30-4533-86AA-C9C08C69EAB8}" destId="{BEAEED78-EE12-44E6-87EE-C071822B96EC}" srcOrd="1" destOrd="0" parTransId="{9B1E1264-71B4-464D-B605-D082273763D0}" sibTransId="{D538CDCC-2DA5-4CCE-B314-585DD97A7065}"/>
    <dgm:cxn modelId="{35734C8F-01CB-45C4-A07D-6027C68B3D41}" srcId="{49FE6A85-0B56-413D-AF96-3959B7E0627E}" destId="{CE041118-22A6-435E-8EA2-D0BE43AF9AA7}" srcOrd="0" destOrd="0" parTransId="{F539B45E-7EE5-48BE-B9EF-D4F24FFF1D18}" sibTransId="{FB77C83F-0074-4A40-A87A-5EC55EE7D259}"/>
    <dgm:cxn modelId="{F8119771-38FD-4930-B224-92F5DA1DCC78}" type="presOf" srcId="{62156EB2-F66D-4729-A51F-0795A3D7AFD7}" destId="{2AA430C5-88F4-4804-9A32-2006559FC125}" srcOrd="0" destOrd="2" presId="urn:microsoft.com/office/officeart/2005/8/layout/hList1"/>
    <dgm:cxn modelId="{6E634130-3DFB-4845-B447-2A6D0F01B84B}" srcId="{F33C6BFE-9D30-4533-86AA-C9C08C69EAB8}" destId="{62156EB2-F66D-4729-A51F-0795A3D7AFD7}" srcOrd="2" destOrd="0" parTransId="{54E73840-F0E2-454F-9AB7-574A737A8A54}" sibTransId="{F5C47E4C-CD7E-4EE8-9F00-2E1B2F15D77E}"/>
    <dgm:cxn modelId="{AFA2C90A-45EB-4AAB-86BB-BE2F961B2E6A}" srcId="{49FE6A85-0B56-413D-AF96-3959B7E0627E}" destId="{E83BF9CC-82CE-4F82-B5B2-0B88F2615445}" srcOrd="2" destOrd="0" parTransId="{76C80DC7-910E-4E5D-BCC0-5389AA3FBA11}" sibTransId="{B50B7211-F9AB-4414-8F9C-8ECF7D22EEFB}"/>
    <dgm:cxn modelId="{CB832A66-DF88-4D5F-A2CC-893840584DC4}" type="presOf" srcId="{F33C6BFE-9D30-4533-86AA-C9C08C69EAB8}" destId="{C2EF0DB7-567C-4D1B-8273-105764DFC5F1}" srcOrd="0" destOrd="0" presId="urn:microsoft.com/office/officeart/2005/8/layout/hList1"/>
    <dgm:cxn modelId="{FFF7B897-DDED-429E-B614-781220466E74}" srcId="{EA1FD636-9AA2-4B52-92CE-8300DA64558F}" destId="{F33C6BFE-9D30-4533-86AA-C9C08C69EAB8}" srcOrd="1" destOrd="0" parTransId="{D372EBC0-0CD5-48DB-AB3F-21033ACE2FC2}" sibTransId="{8A3EEAF2-BA03-4F6A-AB5E-453B2893D68F}"/>
    <dgm:cxn modelId="{8A59E4E9-9B5B-4B86-AD0E-8E8D76FA6713}" srcId="{EA1FD636-9AA2-4B52-92CE-8300DA64558F}" destId="{49FE6A85-0B56-413D-AF96-3959B7E0627E}" srcOrd="0" destOrd="0" parTransId="{840E07E3-7366-4D7B-ACD4-0F173D615A66}" sibTransId="{ACA1A1AD-5332-49FC-9612-8C6614FEF0B1}"/>
    <dgm:cxn modelId="{9F1933F4-157D-45C5-BBAA-9EC822BA72F6}" type="presOf" srcId="{08F71E68-8429-4B52-9967-D376F66B14D5}" destId="{2AA430C5-88F4-4804-9A32-2006559FC125}" srcOrd="0" destOrd="0" presId="urn:microsoft.com/office/officeart/2005/8/layout/hList1"/>
    <dgm:cxn modelId="{579E1C8C-D581-4E5A-9527-E074EED40F8B}" type="presOf" srcId="{CE041118-22A6-435E-8EA2-D0BE43AF9AA7}" destId="{F24EF660-5159-499F-8CF6-ECA185B3E307}" srcOrd="0" destOrd="0" presId="urn:microsoft.com/office/officeart/2005/8/layout/hList1"/>
    <dgm:cxn modelId="{F81CC978-60CF-4F41-AB89-838069C191C9}" type="presParOf" srcId="{4412C174-CF28-429B-94CE-29BD2C620BAC}" destId="{580CD704-6E63-4E47-B8D2-67C13D2D6CBC}" srcOrd="0" destOrd="0" presId="urn:microsoft.com/office/officeart/2005/8/layout/hList1"/>
    <dgm:cxn modelId="{0A708033-06E4-4359-AD8C-D532EDC5944E}" type="presParOf" srcId="{580CD704-6E63-4E47-B8D2-67C13D2D6CBC}" destId="{CCC82DAA-3337-4442-9835-B24D26E5F82B}" srcOrd="0" destOrd="0" presId="urn:microsoft.com/office/officeart/2005/8/layout/hList1"/>
    <dgm:cxn modelId="{771AA5D7-DFA1-4B0D-8A5D-070865D35C4F}" type="presParOf" srcId="{580CD704-6E63-4E47-B8D2-67C13D2D6CBC}" destId="{F24EF660-5159-499F-8CF6-ECA185B3E307}" srcOrd="1" destOrd="0" presId="urn:microsoft.com/office/officeart/2005/8/layout/hList1"/>
    <dgm:cxn modelId="{2C0005C8-2486-46BC-929B-970E91ADCA42}" type="presParOf" srcId="{4412C174-CF28-429B-94CE-29BD2C620BAC}" destId="{88617F19-E2CE-4736-949E-B0B535E941A0}" srcOrd="1" destOrd="0" presId="urn:microsoft.com/office/officeart/2005/8/layout/hList1"/>
    <dgm:cxn modelId="{349BF325-78D5-47B5-9B1C-B56171570F50}" type="presParOf" srcId="{4412C174-CF28-429B-94CE-29BD2C620BAC}" destId="{E33509D1-7B18-4854-9F96-7886EAEDDEFC}" srcOrd="2" destOrd="0" presId="urn:microsoft.com/office/officeart/2005/8/layout/hList1"/>
    <dgm:cxn modelId="{AC5958C5-A753-4173-9CA6-97DAA79828FD}" type="presParOf" srcId="{E33509D1-7B18-4854-9F96-7886EAEDDEFC}" destId="{C2EF0DB7-567C-4D1B-8273-105764DFC5F1}" srcOrd="0" destOrd="0" presId="urn:microsoft.com/office/officeart/2005/8/layout/hList1"/>
    <dgm:cxn modelId="{318DAC22-FE97-4124-A546-D4D315DB8F3E}" type="presParOf" srcId="{E33509D1-7B18-4854-9F96-7886EAEDDEFC}" destId="{2AA430C5-88F4-4804-9A32-2006559FC12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D1D6FB-CBB6-415B-93D9-3A64C7FA4EA2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6D83A84-8C32-41E3-A056-9AD5F5C44CBE}">
      <dgm:prSet/>
      <dgm:spPr/>
      <dgm:t>
        <a:bodyPr/>
        <a:lstStyle/>
        <a:p>
          <a:pPr rtl="0"/>
          <a:r>
            <a:rPr lang="en-US" b="1" dirty="0" smtClean="0"/>
            <a:t>Pushy</a:t>
          </a:r>
          <a:endParaRPr lang="en-US" b="1" dirty="0"/>
        </a:p>
      </dgm:t>
    </dgm:pt>
    <dgm:pt modelId="{95FC7453-4C6A-4C38-BDD4-0D1F74351E2B}" type="parTrans" cxnId="{16D9D575-17D3-4687-9B34-30A0BAE67A13}">
      <dgm:prSet/>
      <dgm:spPr/>
      <dgm:t>
        <a:bodyPr/>
        <a:lstStyle/>
        <a:p>
          <a:endParaRPr lang="en-US"/>
        </a:p>
      </dgm:t>
    </dgm:pt>
    <dgm:pt modelId="{B6BAAEEA-D6BC-4A77-A721-40B36C14BAA9}" type="sibTrans" cxnId="{16D9D575-17D3-4687-9B34-30A0BAE67A13}">
      <dgm:prSet/>
      <dgm:spPr/>
      <dgm:t>
        <a:bodyPr/>
        <a:lstStyle/>
        <a:p>
          <a:endParaRPr lang="en-US"/>
        </a:p>
      </dgm:t>
    </dgm:pt>
    <dgm:pt modelId="{9C73F73E-97C0-4A6B-99C6-7FA263A9D33F}">
      <dgm:prSet/>
      <dgm:spPr/>
      <dgm:t>
        <a:bodyPr/>
        <a:lstStyle/>
        <a:p>
          <a:pPr rtl="0"/>
          <a:r>
            <a:rPr lang="en-US" b="1" dirty="0" smtClean="0"/>
            <a:t>Late</a:t>
          </a:r>
          <a:endParaRPr lang="en-US" b="1" dirty="0"/>
        </a:p>
      </dgm:t>
    </dgm:pt>
    <dgm:pt modelId="{2CC1C1F4-24F6-48AF-810B-408112A401EC}" type="parTrans" cxnId="{8B2F9CA1-9DC4-4303-9194-EC0C784FC4B8}">
      <dgm:prSet/>
      <dgm:spPr/>
      <dgm:t>
        <a:bodyPr/>
        <a:lstStyle/>
        <a:p>
          <a:endParaRPr lang="en-US"/>
        </a:p>
      </dgm:t>
    </dgm:pt>
    <dgm:pt modelId="{F1411BD7-99BD-4CD0-AF7F-0F4D51037E99}" type="sibTrans" cxnId="{8B2F9CA1-9DC4-4303-9194-EC0C784FC4B8}">
      <dgm:prSet/>
      <dgm:spPr/>
      <dgm:t>
        <a:bodyPr/>
        <a:lstStyle/>
        <a:p>
          <a:endParaRPr lang="en-US"/>
        </a:p>
      </dgm:t>
    </dgm:pt>
    <dgm:pt modelId="{50973C52-9822-4A76-8DE3-7B132CF858AB}">
      <dgm:prSet/>
      <dgm:spPr/>
      <dgm:t>
        <a:bodyPr/>
        <a:lstStyle/>
        <a:p>
          <a:pPr rtl="0"/>
          <a:r>
            <a:rPr lang="en-US" b="1" dirty="0" smtClean="0"/>
            <a:t>Deceitful</a:t>
          </a:r>
          <a:endParaRPr lang="en-US" b="1" dirty="0"/>
        </a:p>
      </dgm:t>
    </dgm:pt>
    <dgm:pt modelId="{620C936E-BBAB-47F4-9A64-95ADFBFBA1C3}" type="parTrans" cxnId="{380DA7EF-6B48-46BE-9FE5-1E4B990DDB6E}">
      <dgm:prSet/>
      <dgm:spPr/>
      <dgm:t>
        <a:bodyPr/>
        <a:lstStyle/>
        <a:p>
          <a:endParaRPr lang="en-US"/>
        </a:p>
      </dgm:t>
    </dgm:pt>
    <dgm:pt modelId="{B67F6261-ED8A-41A9-9234-577BDEE13CAF}" type="sibTrans" cxnId="{380DA7EF-6B48-46BE-9FE5-1E4B990DDB6E}">
      <dgm:prSet/>
      <dgm:spPr/>
      <dgm:t>
        <a:bodyPr/>
        <a:lstStyle/>
        <a:p>
          <a:endParaRPr lang="en-US"/>
        </a:p>
      </dgm:t>
    </dgm:pt>
    <dgm:pt modelId="{A24A6EA2-6B6D-4CB3-AF8C-B39004DB8333}">
      <dgm:prSet/>
      <dgm:spPr/>
      <dgm:t>
        <a:bodyPr/>
        <a:lstStyle/>
        <a:p>
          <a:pPr rtl="0"/>
          <a:r>
            <a:rPr lang="en-US" b="1" dirty="0" smtClean="0"/>
            <a:t>Disorganized</a:t>
          </a:r>
          <a:endParaRPr lang="en-US" b="1" dirty="0"/>
        </a:p>
      </dgm:t>
    </dgm:pt>
    <dgm:pt modelId="{0B298098-B9FE-4703-B1D2-4392074D2838}" type="parTrans" cxnId="{1F768B99-C0FE-4E12-8702-3DAE0FC2C9D8}">
      <dgm:prSet/>
      <dgm:spPr/>
      <dgm:t>
        <a:bodyPr/>
        <a:lstStyle/>
        <a:p>
          <a:endParaRPr lang="en-US"/>
        </a:p>
      </dgm:t>
    </dgm:pt>
    <dgm:pt modelId="{C0DAD2DE-AC56-4AFF-8B58-430C4B9136A7}" type="sibTrans" cxnId="{1F768B99-C0FE-4E12-8702-3DAE0FC2C9D8}">
      <dgm:prSet/>
      <dgm:spPr/>
      <dgm:t>
        <a:bodyPr/>
        <a:lstStyle/>
        <a:p>
          <a:endParaRPr lang="en-US"/>
        </a:p>
      </dgm:t>
    </dgm:pt>
    <dgm:pt modelId="{5E96305D-DD94-421E-B703-FF63C93714A1}">
      <dgm:prSet/>
      <dgm:spPr/>
      <dgm:t>
        <a:bodyPr/>
        <a:lstStyle/>
        <a:p>
          <a:pPr rtl="0"/>
          <a:r>
            <a:rPr lang="en-US" b="1" dirty="0" smtClean="0"/>
            <a:t>Unprepared</a:t>
          </a:r>
          <a:endParaRPr lang="en-US" b="1" dirty="0"/>
        </a:p>
      </dgm:t>
    </dgm:pt>
    <dgm:pt modelId="{A96A7142-EEC2-442F-9C26-D1EF41AFB87C}" type="parTrans" cxnId="{DB7E06E4-D7DD-4D63-A44C-DF7BA579914C}">
      <dgm:prSet/>
      <dgm:spPr/>
      <dgm:t>
        <a:bodyPr/>
        <a:lstStyle/>
        <a:p>
          <a:endParaRPr lang="en-US"/>
        </a:p>
      </dgm:t>
    </dgm:pt>
    <dgm:pt modelId="{AA0645BD-4ECB-47DC-90B2-C4F406388114}" type="sibTrans" cxnId="{DB7E06E4-D7DD-4D63-A44C-DF7BA579914C}">
      <dgm:prSet/>
      <dgm:spPr/>
      <dgm:t>
        <a:bodyPr/>
        <a:lstStyle/>
        <a:p>
          <a:endParaRPr lang="en-US"/>
        </a:p>
      </dgm:t>
    </dgm:pt>
    <dgm:pt modelId="{0F9D0D66-8BED-4C0D-85EB-C18EA1E8DE5D}" type="pres">
      <dgm:prSet presAssocID="{77D1D6FB-CBB6-415B-93D9-3A64C7FA4EA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5455D78-0527-4F46-9B95-DB5E40633185}" type="pres">
      <dgm:prSet presAssocID="{26D83A84-8C32-41E3-A056-9AD5F5C44CBE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0DC8C18-6529-424F-9AA0-D271C0D4C5C3}" type="pres">
      <dgm:prSet presAssocID="{B6BAAEEA-D6BC-4A77-A721-40B36C14BAA9}" presName="sibTrans" presStyleCnt="0"/>
      <dgm:spPr/>
      <dgm:t>
        <a:bodyPr/>
        <a:lstStyle/>
        <a:p>
          <a:endParaRPr lang="en-US"/>
        </a:p>
      </dgm:t>
    </dgm:pt>
    <dgm:pt modelId="{734F1A6A-CA94-4A52-8411-02BAD0A3FD02}" type="pres">
      <dgm:prSet presAssocID="{9C73F73E-97C0-4A6B-99C6-7FA263A9D33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4906D7-CAD5-4603-9C67-C9CDA94E47F1}" type="pres">
      <dgm:prSet presAssocID="{F1411BD7-99BD-4CD0-AF7F-0F4D51037E99}" presName="sibTrans" presStyleCnt="0"/>
      <dgm:spPr/>
      <dgm:t>
        <a:bodyPr/>
        <a:lstStyle/>
        <a:p>
          <a:endParaRPr lang="en-US"/>
        </a:p>
      </dgm:t>
    </dgm:pt>
    <dgm:pt modelId="{F02E4FAA-7E19-460F-A6DE-9591BA770C1B}" type="pres">
      <dgm:prSet presAssocID="{50973C52-9822-4A76-8DE3-7B132CF858A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36F0DE-FA4F-4E99-9B66-0023CF0B13EA}" type="pres">
      <dgm:prSet presAssocID="{B67F6261-ED8A-41A9-9234-577BDEE13CAF}" presName="sibTrans" presStyleCnt="0"/>
      <dgm:spPr/>
      <dgm:t>
        <a:bodyPr/>
        <a:lstStyle/>
        <a:p>
          <a:endParaRPr lang="en-US"/>
        </a:p>
      </dgm:t>
    </dgm:pt>
    <dgm:pt modelId="{2B6ECDCB-946D-4C06-8ADB-D76BCF254E25}" type="pres">
      <dgm:prSet presAssocID="{A24A6EA2-6B6D-4CB3-AF8C-B39004DB833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9DD627-6F03-4D32-93FE-612592F3197A}" type="pres">
      <dgm:prSet presAssocID="{C0DAD2DE-AC56-4AFF-8B58-430C4B9136A7}" presName="sibTrans" presStyleCnt="0"/>
      <dgm:spPr/>
      <dgm:t>
        <a:bodyPr/>
        <a:lstStyle/>
        <a:p>
          <a:endParaRPr lang="en-US"/>
        </a:p>
      </dgm:t>
    </dgm:pt>
    <dgm:pt modelId="{2B27EA02-1B38-4E45-8B55-9AF46910D23B}" type="pres">
      <dgm:prSet presAssocID="{5E96305D-DD94-421E-B703-FF63C93714A1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0DA7EF-6B48-46BE-9FE5-1E4B990DDB6E}" srcId="{77D1D6FB-CBB6-415B-93D9-3A64C7FA4EA2}" destId="{50973C52-9822-4A76-8DE3-7B132CF858AB}" srcOrd="2" destOrd="0" parTransId="{620C936E-BBAB-47F4-9A64-95ADFBFBA1C3}" sibTransId="{B67F6261-ED8A-41A9-9234-577BDEE13CAF}"/>
    <dgm:cxn modelId="{DD3E3030-4DE8-4A65-A94B-624AAB7EFC81}" type="presOf" srcId="{26D83A84-8C32-41E3-A056-9AD5F5C44CBE}" destId="{F5455D78-0527-4F46-9B95-DB5E40633185}" srcOrd="0" destOrd="0" presId="urn:microsoft.com/office/officeart/2005/8/layout/default"/>
    <dgm:cxn modelId="{DB7E06E4-D7DD-4D63-A44C-DF7BA579914C}" srcId="{77D1D6FB-CBB6-415B-93D9-3A64C7FA4EA2}" destId="{5E96305D-DD94-421E-B703-FF63C93714A1}" srcOrd="4" destOrd="0" parTransId="{A96A7142-EEC2-442F-9C26-D1EF41AFB87C}" sibTransId="{AA0645BD-4ECB-47DC-90B2-C4F406388114}"/>
    <dgm:cxn modelId="{2CC730EE-3188-4777-BF98-4EF2CC5A4A25}" type="presOf" srcId="{5E96305D-DD94-421E-B703-FF63C93714A1}" destId="{2B27EA02-1B38-4E45-8B55-9AF46910D23B}" srcOrd="0" destOrd="0" presId="urn:microsoft.com/office/officeart/2005/8/layout/default"/>
    <dgm:cxn modelId="{7AEA29E9-9525-4CA2-826A-BC8F323C77DC}" type="presOf" srcId="{9C73F73E-97C0-4A6B-99C6-7FA263A9D33F}" destId="{734F1A6A-CA94-4A52-8411-02BAD0A3FD02}" srcOrd="0" destOrd="0" presId="urn:microsoft.com/office/officeart/2005/8/layout/default"/>
    <dgm:cxn modelId="{1F768B99-C0FE-4E12-8702-3DAE0FC2C9D8}" srcId="{77D1D6FB-CBB6-415B-93D9-3A64C7FA4EA2}" destId="{A24A6EA2-6B6D-4CB3-AF8C-B39004DB8333}" srcOrd="3" destOrd="0" parTransId="{0B298098-B9FE-4703-B1D2-4392074D2838}" sibTransId="{C0DAD2DE-AC56-4AFF-8B58-430C4B9136A7}"/>
    <dgm:cxn modelId="{16D9D575-17D3-4687-9B34-30A0BAE67A13}" srcId="{77D1D6FB-CBB6-415B-93D9-3A64C7FA4EA2}" destId="{26D83A84-8C32-41E3-A056-9AD5F5C44CBE}" srcOrd="0" destOrd="0" parTransId="{95FC7453-4C6A-4C38-BDD4-0D1F74351E2B}" sibTransId="{B6BAAEEA-D6BC-4A77-A721-40B36C14BAA9}"/>
    <dgm:cxn modelId="{0A75AB15-288C-4DF4-873B-53EDD4283F58}" type="presOf" srcId="{50973C52-9822-4A76-8DE3-7B132CF858AB}" destId="{F02E4FAA-7E19-460F-A6DE-9591BA770C1B}" srcOrd="0" destOrd="0" presId="urn:microsoft.com/office/officeart/2005/8/layout/default"/>
    <dgm:cxn modelId="{772088CD-DF61-4782-970A-15F1DE1242DB}" type="presOf" srcId="{A24A6EA2-6B6D-4CB3-AF8C-B39004DB8333}" destId="{2B6ECDCB-946D-4C06-8ADB-D76BCF254E25}" srcOrd="0" destOrd="0" presId="urn:microsoft.com/office/officeart/2005/8/layout/default"/>
    <dgm:cxn modelId="{8B2F9CA1-9DC4-4303-9194-EC0C784FC4B8}" srcId="{77D1D6FB-CBB6-415B-93D9-3A64C7FA4EA2}" destId="{9C73F73E-97C0-4A6B-99C6-7FA263A9D33F}" srcOrd="1" destOrd="0" parTransId="{2CC1C1F4-24F6-48AF-810B-408112A401EC}" sibTransId="{F1411BD7-99BD-4CD0-AF7F-0F4D51037E99}"/>
    <dgm:cxn modelId="{DFA34EBD-3330-47C6-9140-A75C8AA53A1D}" type="presOf" srcId="{77D1D6FB-CBB6-415B-93D9-3A64C7FA4EA2}" destId="{0F9D0D66-8BED-4C0D-85EB-C18EA1E8DE5D}" srcOrd="0" destOrd="0" presId="urn:microsoft.com/office/officeart/2005/8/layout/default"/>
    <dgm:cxn modelId="{9FEA4E11-E311-4904-9093-B8C4BC9ECC60}" type="presParOf" srcId="{0F9D0D66-8BED-4C0D-85EB-C18EA1E8DE5D}" destId="{F5455D78-0527-4F46-9B95-DB5E40633185}" srcOrd="0" destOrd="0" presId="urn:microsoft.com/office/officeart/2005/8/layout/default"/>
    <dgm:cxn modelId="{BF49F0C0-1427-4859-8202-CFDAC39AD159}" type="presParOf" srcId="{0F9D0D66-8BED-4C0D-85EB-C18EA1E8DE5D}" destId="{80DC8C18-6529-424F-9AA0-D271C0D4C5C3}" srcOrd="1" destOrd="0" presId="urn:microsoft.com/office/officeart/2005/8/layout/default"/>
    <dgm:cxn modelId="{12AFDA4E-4EB0-4C97-887E-7874A0123E5D}" type="presParOf" srcId="{0F9D0D66-8BED-4C0D-85EB-C18EA1E8DE5D}" destId="{734F1A6A-CA94-4A52-8411-02BAD0A3FD02}" srcOrd="2" destOrd="0" presId="urn:microsoft.com/office/officeart/2005/8/layout/default"/>
    <dgm:cxn modelId="{FE0DC518-FA6D-405D-A810-D49E8E53788F}" type="presParOf" srcId="{0F9D0D66-8BED-4C0D-85EB-C18EA1E8DE5D}" destId="{F94906D7-CAD5-4603-9C67-C9CDA94E47F1}" srcOrd="3" destOrd="0" presId="urn:microsoft.com/office/officeart/2005/8/layout/default"/>
    <dgm:cxn modelId="{CFBF64F3-1594-4872-A384-C361DE8932C9}" type="presParOf" srcId="{0F9D0D66-8BED-4C0D-85EB-C18EA1E8DE5D}" destId="{F02E4FAA-7E19-460F-A6DE-9591BA770C1B}" srcOrd="4" destOrd="0" presId="urn:microsoft.com/office/officeart/2005/8/layout/default"/>
    <dgm:cxn modelId="{86DDAB3F-3B3F-4593-BF97-A029B740332D}" type="presParOf" srcId="{0F9D0D66-8BED-4C0D-85EB-C18EA1E8DE5D}" destId="{7B36F0DE-FA4F-4E99-9B66-0023CF0B13EA}" srcOrd="5" destOrd="0" presId="urn:microsoft.com/office/officeart/2005/8/layout/default"/>
    <dgm:cxn modelId="{7B099F98-B389-4697-B6A1-F75971A629F2}" type="presParOf" srcId="{0F9D0D66-8BED-4C0D-85EB-C18EA1E8DE5D}" destId="{2B6ECDCB-946D-4C06-8ADB-D76BCF254E25}" srcOrd="6" destOrd="0" presId="urn:microsoft.com/office/officeart/2005/8/layout/default"/>
    <dgm:cxn modelId="{0366D1D6-DCD4-4A60-841A-3AB230767C13}" type="presParOf" srcId="{0F9D0D66-8BED-4C0D-85EB-C18EA1E8DE5D}" destId="{A89DD627-6F03-4D32-93FE-612592F3197A}" srcOrd="7" destOrd="0" presId="urn:microsoft.com/office/officeart/2005/8/layout/default"/>
    <dgm:cxn modelId="{D62A1DC8-CB0E-436D-A147-557838B03AA0}" type="presParOf" srcId="{0F9D0D66-8BED-4C0D-85EB-C18EA1E8DE5D}" destId="{2B27EA02-1B38-4E45-8B55-9AF46910D23B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9723CDC-C292-4689-B17F-A7EC88AD3700}" type="doc">
      <dgm:prSet loTypeId="urn:microsoft.com/office/officeart/2005/8/layout/default" loCatId="list" qsTypeId="urn:microsoft.com/office/officeart/2005/8/quickstyle/simple1" qsCatId="simple" csTypeId="urn:microsoft.com/office/officeart/2005/8/colors/accent1_3" csCatId="accent1"/>
      <dgm:spPr/>
      <dgm:t>
        <a:bodyPr/>
        <a:lstStyle/>
        <a:p>
          <a:endParaRPr lang="en-US"/>
        </a:p>
      </dgm:t>
    </dgm:pt>
    <dgm:pt modelId="{C3508296-82DA-43BC-B870-9260ED3D59F8}">
      <dgm:prSet/>
      <dgm:spPr/>
      <dgm:t>
        <a:bodyPr/>
        <a:lstStyle/>
        <a:p>
          <a:pPr rtl="0"/>
          <a:r>
            <a:rPr lang="en-US" b="1" dirty="0" smtClean="0"/>
            <a:t>Good listeners</a:t>
          </a:r>
          <a:endParaRPr lang="en-US" b="1" dirty="0"/>
        </a:p>
      </dgm:t>
    </dgm:pt>
    <dgm:pt modelId="{2F98E6DA-F914-41D2-A598-DEC09558B6F2}" type="parTrans" cxnId="{5B01F3AB-EEF7-47B1-BF0A-013E11691DF5}">
      <dgm:prSet/>
      <dgm:spPr/>
      <dgm:t>
        <a:bodyPr/>
        <a:lstStyle/>
        <a:p>
          <a:endParaRPr lang="en-US"/>
        </a:p>
      </dgm:t>
    </dgm:pt>
    <dgm:pt modelId="{BEEF2C5F-30F3-42BC-A0E2-96AA76E2DFA4}" type="sibTrans" cxnId="{5B01F3AB-EEF7-47B1-BF0A-013E11691DF5}">
      <dgm:prSet/>
      <dgm:spPr/>
      <dgm:t>
        <a:bodyPr/>
        <a:lstStyle/>
        <a:p>
          <a:endParaRPr lang="en-US"/>
        </a:p>
      </dgm:t>
    </dgm:pt>
    <dgm:pt modelId="{2640AA8B-ADCF-41D2-8526-63A7A276178A}">
      <dgm:prSet/>
      <dgm:spPr/>
      <dgm:t>
        <a:bodyPr/>
        <a:lstStyle/>
        <a:p>
          <a:pPr rtl="0"/>
          <a:r>
            <a:rPr lang="en-US" b="1" dirty="0" smtClean="0"/>
            <a:t>Empathetic</a:t>
          </a:r>
          <a:endParaRPr lang="en-US" b="1" dirty="0"/>
        </a:p>
      </dgm:t>
    </dgm:pt>
    <dgm:pt modelId="{853EC3C0-A15B-414A-94F5-5A39A6643402}" type="parTrans" cxnId="{536CD9CE-9F96-4FEC-BEDC-42E60E67A361}">
      <dgm:prSet/>
      <dgm:spPr/>
      <dgm:t>
        <a:bodyPr/>
        <a:lstStyle/>
        <a:p>
          <a:endParaRPr lang="en-US"/>
        </a:p>
      </dgm:t>
    </dgm:pt>
    <dgm:pt modelId="{179B4A7A-1AB6-4595-B0C4-2CF7814C9A6E}" type="sibTrans" cxnId="{536CD9CE-9F96-4FEC-BEDC-42E60E67A361}">
      <dgm:prSet/>
      <dgm:spPr/>
      <dgm:t>
        <a:bodyPr/>
        <a:lstStyle/>
        <a:p>
          <a:endParaRPr lang="en-US"/>
        </a:p>
      </dgm:t>
    </dgm:pt>
    <dgm:pt modelId="{50EDEDA2-1A29-41EB-8FD1-0B4E59F777B9}">
      <dgm:prSet/>
      <dgm:spPr/>
      <dgm:t>
        <a:bodyPr/>
        <a:lstStyle/>
        <a:p>
          <a:pPr rtl="0"/>
          <a:r>
            <a:rPr lang="en-US" b="1" dirty="0" smtClean="0"/>
            <a:t>Honest</a:t>
          </a:r>
          <a:endParaRPr lang="en-US" b="1" dirty="0"/>
        </a:p>
      </dgm:t>
    </dgm:pt>
    <dgm:pt modelId="{5ACE0867-6940-4227-95FF-FCB664C89004}" type="parTrans" cxnId="{1FBA15FA-00A4-456F-BF92-5E197B5FD17E}">
      <dgm:prSet/>
      <dgm:spPr/>
      <dgm:t>
        <a:bodyPr/>
        <a:lstStyle/>
        <a:p>
          <a:endParaRPr lang="en-US"/>
        </a:p>
      </dgm:t>
    </dgm:pt>
    <dgm:pt modelId="{A4FB4F95-F6E9-4240-9B3B-33D484BB80EC}" type="sibTrans" cxnId="{1FBA15FA-00A4-456F-BF92-5E197B5FD17E}">
      <dgm:prSet/>
      <dgm:spPr/>
      <dgm:t>
        <a:bodyPr/>
        <a:lstStyle/>
        <a:p>
          <a:endParaRPr lang="en-US"/>
        </a:p>
      </dgm:t>
    </dgm:pt>
    <dgm:pt modelId="{57DC1BBA-A17B-4E1F-A3D1-AB587A70454C}">
      <dgm:prSet/>
      <dgm:spPr/>
      <dgm:t>
        <a:bodyPr/>
        <a:lstStyle/>
        <a:p>
          <a:pPr rtl="0"/>
          <a:r>
            <a:rPr lang="en-US" b="1" dirty="0" smtClean="0"/>
            <a:t>Dependable</a:t>
          </a:r>
          <a:endParaRPr lang="en-US" b="1" dirty="0"/>
        </a:p>
      </dgm:t>
    </dgm:pt>
    <dgm:pt modelId="{4ED447FD-F1EB-40BA-B1BC-45B1DB37028A}" type="parTrans" cxnId="{BB7B2E33-EB8F-4E28-A6FE-66DE87A817FE}">
      <dgm:prSet/>
      <dgm:spPr/>
      <dgm:t>
        <a:bodyPr/>
        <a:lstStyle/>
        <a:p>
          <a:endParaRPr lang="en-US"/>
        </a:p>
      </dgm:t>
    </dgm:pt>
    <dgm:pt modelId="{90013A5E-82C8-4C83-B6F0-FF424675EC14}" type="sibTrans" cxnId="{BB7B2E33-EB8F-4E28-A6FE-66DE87A817FE}">
      <dgm:prSet/>
      <dgm:spPr/>
      <dgm:t>
        <a:bodyPr/>
        <a:lstStyle/>
        <a:p>
          <a:endParaRPr lang="en-US"/>
        </a:p>
      </dgm:t>
    </dgm:pt>
    <dgm:pt modelId="{4156B975-01C4-4928-B973-829E4A52C925}">
      <dgm:prSet/>
      <dgm:spPr/>
      <dgm:t>
        <a:bodyPr/>
        <a:lstStyle/>
        <a:p>
          <a:pPr rtl="0"/>
          <a:r>
            <a:rPr lang="en-US" b="1" dirty="0" smtClean="0"/>
            <a:t>Thorough</a:t>
          </a:r>
          <a:endParaRPr lang="en-US" b="1" dirty="0"/>
        </a:p>
      </dgm:t>
    </dgm:pt>
    <dgm:pt modelId="{691C6875-1C97-4DC3-99BE-601891AE1924}" type="parTrans" cxnId="{EC284607-2E5B-4601-BBA0-BF0270C710E4}">
      <dgm:prSet/>
      <dgm:spPr/>
      <dgm:t>
        <a:bodyPr/>
        <a:lstStyle/>
        <a:p>
          <a:endParaRPr lang="en-US"/>
        </a:p>
      </dgm:t>
    </dgm:pt>
    <dgm:pt modelId="{0822C13F-11D1-4E84-AACC-C7553E1317C2}" type="sibTrans" cxnId="{EC284607-2E5B-4601-BBA0-BF0270C710E4}">
      <dgm:prSet/>
      <dgm:spPr/>
      <dgm:t>
        <a:bodyPr/>
        <a:lstStyle/>
        <a:p>
          <a:endParaRPr lang="en-US"/>
        </a:p>
      </dgm:t>
    </dgm:pt>
    <dgm:pt modelId="{C6BDB54F-5A5D-4806-8125-932A3F8138C8}">
      <dgm:prSet/>
      <dgm:spPr/>
      <dgm:t>
        <a:bodyPr/>
        <a:lstStyle/>
        <a:p>
          <a:pPr rtl="0"/>
          <a:r>
            <a:rPr lang="en-US" b="1" dirty="0" smtClean="0"/>
            <a:t>Follow-up types</a:t>
          </a:r>
          <a:endParaRPr lang="en-US" b="1" i="1" dirty="0"/>
        </a:p>
      </dgm:t>
    </dgm:pt>
    <dgm:pt modelId="{C981536A-E23A-4674-9740-6EBF2958A27A}" type="parTrans" cxnId="{CC4F7746-8052-4F8F-A8BB-4A4946A1EF92}">
      <dgm:prSet/>
      <dgm:spPr/>
      <dgm:t>
        <a:bodyPr/>
        <a:lstStyle/>
        <a:p>
          <a:endParaRPr lang="en-US"/>
        </a:p>
      </dgm:t>
    </dgm:pt>
    <dgm:pt modelId="{13BB046E-8E0A-4A58-8912-17AC3956AEA0}" type="sibTrans" cxnId="{CC4F7746-8052-4F8F-A8BB-4A4946A1EF92}">
      <dgm:prSet/>
      <dgm:spPr/>
      <dgm:t>
        <a:bodyPr/>
        <a:lstStyle/>
        <a:p>
          <a:endParaRPr lang="en-US"/>
        </a:p>
      </dgm:t>
    </dgm:pt>
    <dgm:pt modelId="{3D2ED25B-4052-4636-BFE2-6142809384B8}" type="pres">
      <dgm:prSet presAssocID="{F9723CDC-C292-4689-B17F-A7EC88AD370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2B7864-E112-4003-BD7E-1F71AB0C4995}" type="pres">
      <dgm:prSet presAssocID="{C3508296-82DA-43BC-B870-9260ED3D59F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FB10F3-0BF8-46D1-8131-8FB897B4E327}" type="pres">
      <dgm:prSet presAssocID="{BEEF2C5F-30F3-42BC-A0E2-96AA76E2DFA4}" presName="sibTrans" presStyleCnt="0"/>
      <dgm:spPr/>
      <dgm:t>
        <a:bodyPr/>
        <a:lstStyle/>
        <a:p>
          <a:endParaRPr lang="en-US"/>
        </a:p>
      </dgm:t>
    </dgm:pt>
    <dgm:pt modelId="{55817BAC-DC6D-4D58-B3FE-494CAB8E2CB9}" type="pres">
      <dgm:prSet presAssocID="{2640AA8B-ADCF-41D2-8526-63A7A276178A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40D740-2298-4FB5-A4BF-E13F06DB9E3F}" type="pres">
      <dgm:prSet presAssocID="{179B4A7A-1AB6-4595-B0C4-2CF7814C9A6E}" presName="sibTrans" presStyleCnt="0"/>
      <dgm:spPr/>
      <dgm:t>
        <a:bodyPr/>
        <a:lstStyle/>
        <a:p>
          <a:endParaRPr lang="en-US"/>
        </a:p>
      </dgm:t>
    </dgm:pt>
    <dgm:pt modelId="{5C8F4B07-C7EC-4372-BC32-0F064D899F46}" type="pres">
      <dgm:prSet presAssocID="{50EDEDA2-1A29-41EB-8FD1-0B4E59F777B9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C599F6-1E3D-4110-BC83-711600D37ECB}" type="pres">
      <dgm:prSet presAssocID="{A4FB4F95-F6E9-4240-9B3B-33D484BB80EC}" presName="sibTrans" presStyleCnt="0"/>
      <dgm:spPr/>
      <dgm:t>
        <a:bodyPr/>
        <a:lstStyle/>
        <a:p>
          <a:endParaRPr lang="en-US"/>
        </a:p>
      </dgm:t>
    </dgm:pt>
    <dgm:pt modelId="{F349BFA4-93DB-468B-8A6F-6170E87F5C06}" type="pres">
      <dgm:prSet presAssocID="{57DC1BBA-A17B-4E1F-A3D1-AB587A70454C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279ADE-FABD-4940-A182-1B1EA8B6B403}" type="pres">
      <dgm:prSet presAssocID="{90013A5E-82C8-4C83-B6F0-FF424675EC14}" presName="sibTrans" presStyleCnt="0"/>
      <dgm:spPr/>
      <dgm:t>
        <a:bodyPr/>
        <a:lstStyle/>
        <a:p>
          <a:endParaRPr lang="en-US"/>
        </a:p>
      </dgm:t>
    </dgm:pt>
    <dgm:pt modelId="{37644099-F677-42F0-9D12-2C183C4A8A95}" type="pres">
      <dgm:prSet presAssocID="{4156B975-01C4-4928-B973-829E4A52C92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E64175-D45C-4EFB-B5DA-C1E1B7E78337}" type="pres">
      <dgm:prSet presAssocID="{0822C13F-11D1-4E84-AACC-C7553E1317C2}" presName="sibTrans" presStyleCnt="0"/>
      <dgm:spPr/>
      <dgm:t>
        <a:bodyPr/>
        <a:lstStyle/>
        <a:p>
          <a:endParaRPr lang="en-US"/>
        </a:p>
      </dgm:t>
    </dgm:pt>
    <dgm:pt modelId="{F5EC0634-9865-4570-BB89-892F66378566}" type="pres">
      <dgm:prSet presAssocID="{C6BDB54F-5A5D-4806-8125-932A3F8138C8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C284607-2E5B-4601-BBA0-BF0270C710E4}" srcId="{F9723CDC-C292-4689-B17F-A7EC88AD3700}" destId="{4156B975-01C4-4928-B973-829E4A52C925}" srcOrd="4" destOrd="0" parTransId="{691C6875-1C97-4DC3-99BE-601891AE1924}" sibTransId="{0822C13F-11D1-4E84-AACC-C7553E1317C2}"/>
    <dgm:cxn modelId="{E1C0A691-C2BF-4106-A05C-2528D5626D10}" type="presOf" srcId="{50EDEDA2-1A29-41EB-8FD1-0B4E59F777B9}" destId="{5C8F4B07-C7EC-4372-BC32-0F064D899F46}" srcOrd="0" destOrd="0" presId="urn:microsoft.com/office/officeart/2005/8/layout/default"/>
    <dgm:cxn modelId="{F6C7AA4F-0168-4070-A0CE-C1E3A071673D}" type="presOf" srcId="{4156B975-01C4-4928-B973-829E4A52C925}" destId="{37644099-F677-42F0-9D12-2C183C4A8A95}" srcOrd="0" destOrd="0" presId="urn:microsoft.com/office/officeart/2005/8/layout/default"/>
    <dgm:cxn modelId="{5B01F3AB-EEF7-47B1-BF0A-013E11691DF5}" srcId="{F9723CDC-C292-4689-B17F-A7EC88AD3700}" destId="{C3508296-82DA-43BC-B870-9260ED3D59F8}" srcOrd="0" destOrd="0" parTransId="{2F98E6DA-F914-41D2-A598-DEC09558B6F2}" sibTransId="{BEEF2C5F-30F3-42BC-A0E2-96AA76E2DFA4}"/>
    <dgm:cxn modelId="{30280A8C-D046-4863-BC60-C27FFFBAB7BD}" type="presOf" srcId="{C3508296-82DA-43BC-B870-9260ED3D59F8}" destId="{1F2B7864-E112-4003-BD7E-1F71AB0C4995}" srcOrd="0" destOrd="0" presId="urn:microsoft.com/office/officeart/2005/8/layout/default"/>
    <dgm:cxn modelId="{8D889BB0-D57D-4B9C-9579-CD5E7DF2B32D}" type="presOf" srcId="{C6BDB54F-5A5D-4806-8125-932A3F8138C8}" destId="{F5EC0634-9865-4570-BB89-892F66378566}" srcOrd="0" destOrd="0" presId="urn:microsoft.com/office/officeart/2005/8/layout/default"/>
    <dgm:cxn modelId="{87A02669-7F39-45C2-A830-92C74749AB94}" type="presOf" srcId="{57DC1BBA-A17B-4E1F-A3D1-AB587A70454C}" destId="{F349BFA4-93DB-468B-8A6F-6170E87F5C06}" srcOrd="0" destOrd="0" presId="urn:microsoft.com/office/officeart/2005/8/layout/default"/>
    <dgm:cxn modelId="{639F57CE-C81B-41FC-8472-4F4D2C8BF155}" type="presOf" srcId="{2640AA8B-ADCF-41D2-8526-63A7A276178A}" destId="{55817BAC-DC6D-4D58-B3FE-494CAB8E2CB9}" srcOrd="0" destOrd="0" presId="urn:microsoft.com/office/officeart/2005/8/layout/default"/>
    <dgm:cxn modelId="{1FBA15FA-00A4-456F-BF92-5E197B5FD17E}" srcId="{F9723CDC-C292-4689-B17F-A7EC88AD3700}" destId="{50EDEDA2-1A29-41EB-8FD1-0B4E59F777B9}" srcOrd="2" destOrd="0" parTransId="{5ACE0867-6940-4227-95FF-FCB664C89004}" sibTransId="{A4FB4F95-F6E9-4240-9B3B-33D484BB80EC}"/>
    <dgm:cxn modelId="{BB7B2E33-EB8F-4E28-A6FE-66DE87A817FE}" srcId="{F9723CDC-C292-4689-B17F-A7EC88AD3700}" destId="{57DC1BBA-A17B-4E1F-A3D1-AB587A70454C}" srcOrd="3" destOrd="0" parTransId="{4ED447FD-F1EB-40BA-B1BC-45B1DB37028A}" sibTransId="{90013A5E-82C8-4C83-B6F0-FF424675EC14}"/>
    <dgm:cxn modelId="{FA7A6D67-8C1E-490A-8284-4E7EB12FCE87}" type="presOf" srcId="{F9723CDC-C292-4689-B17F-A7EC88AD3700}" destId="{3D2ED25B-4052-4636-BFE2-6142809384B8}" srcOrd="0" destOrd="0" presId="urn:microsoft.com/office/officeart/2005/8/layout/default"/>
    <dgm:cxn modelId="{536CD9CE-9F96-4FEC-BEDC-42E60E67A361}" srcId="{F9723CDC-C292-4689-B17F-A7EC88AD3700}" destId="{2640AA8B-ADCF-41D2-8526-63A7A276178A}" srcOrd="1" destOrd="0" parTransId="{853EC3C0-A15B-414A-94F5-5A39A6643402}" sibTransId="{179B4A7A-1AB6-4595-B0C4-2CF7814C9A6E}"/>
    <dgm:cxn modelId="{CC4F7746-8052-4F8F-A8BB-4A4946A1EF92}" srcId="{F9723CDC-C292-4689-B17F-A7EC88AD3700}" destId="{C6BDB54F-5A5D-4806-8125-932A3F8138C8}" srcOrd="5" destOrd="0" parTransId="{C981536A-E23A-4674-9740-6EBF2958A27A}" sibTransId="{13BB046E-8E0A-4A58-8912-17AC3956AEA0}"/>
    <dgm:cxn modelId="{ED8122AC-E36C-4803-BA2F-4C6D1B938895}" type="presParOf" srcId="{3D2ED25B-4052-4636-BFE2-6142809384B8}" destId="{1F2B7864-E112-4003-BD7E-1F71AB0C4995}" srcOrd="0" destOrd="0" presId="urn:microsoft.com/office/officeart/2005/8/layout/default"/>
    <dgm:cxn modelId="{B3C3AF46-FE0A-4FCD-BC61-515AAC89ABA8}" type="presParOf" srcId="{3D2ED25B-4052-4636-BFE2-6142809384B8}" destId="{1CFB10F3-0BF8-46D1-8131-8FB897B4E327}" srcOrd="1" destOrd="0" presId="urn:microsoft.com/office/officeart/2005/8/layout/default"/>
    <dgm:cxn modelId="{6CCFBE66-E87E-4D39-8394-871194635B06}" type="presParOf" srcId="{3D2ED25B-4052-4636-BFE2-6142809384B8}" destId="{55817BAC-DC6D-4D58-B3FE-494CAB8E2CB9}" srcOrd="2" destOrd="0" presId="urn:microsoft.com/office/officeart/2005/8/layout/default"/>
    <dgm:cxn modelId="{172FC3DD-AFA6-4EEE-8341-B91E4AEB2E28}" type="presParOf" srcId="{3D2ED25B-4052-4636-BFE2-6142809384B8}" destId="{5640D740-2298-4FB5-A4BF-E13F06DB9E3F}" srcOrd="3" destOrd="0" presId="urn:microsoft.com/office/officeart/2005/8/layout/default"/>
    <dgm:cxn modelId="{D108AEBF-4801-43F9-B4E8-528A129C6B5F}" type="presParOf" srcId="{3D2ED25B-4052-4636-BFE2-6142809384B8}" destId="{5C8F4B07-C7EC-4372-BC32-0F064D899F46}" srcOrd="4" destOrd="0" presId="urn:microsoft.com/office/officeart/2005/8/layout/default"/>
    <dgm:cxn modelId="{B12DC73A-C09B-42A6-8E11-0435651D750C}" type="presParOf" srcId="{3D2ED25B-4052-4636-BFE2-6142809384B8}" destId="{1FC599F6-1E3D-4110-BC83-711600D37ECB}" srcOrd="5" destOrd="0" presId="urn:microsoft.com/office/officeart/2005/8/layout/default"/>
    <dgm:cxn modelId="{6A45175E-0D81-4B62-8C13-515B3BE6B665}" type="presParOf" srcId="{3D2ED25B-4052-4636-BFE2-6142809384B8}" destId="{F349BFA4-93DB-468B-8A6F-6170E87F5C06}" srcOrd="6" destOrd="0" presId="urn:microsoft.com/office/officeart/2005/8/layout/default"/>
    <dgm:cxn modelId="{6558355A-399D-4ED2-ABD9-0721340784D1}" type="presParOf" srcId="{3D2ED25B-4052-4636-BFE2-6142809384B8}" destId="{71279ADE-FABD-4940-A182-1B1EA8B6B403}" srcOrd="7" destOrd="0" presId="urn:microsoft.com/office/officeart/2005/8/layout/default"/>
    <dgm:cxn modelId="{C403B476-1AD2-4F0C-9DAD-FCC4C3B3D98E}" type="presParOf" srcId="{3D2ED25B-4052-4636-BFE2-6142809384B8}" destId="{37644099-F677-42F0-9D12-2C183C4A8A95}" srcOrd="8" destOrd="0" presId="urn:microsoft.com/office/officeart/2005/8/layout/default"/>
    <dgm:cxn modelId="{988609DC-5C29-4981-83CC-4FAA1D1A7D5D}" type="presParOf" srcId="{3D2ED25B-4052-4636-BFE2-6142809384B8}" destId="{68E64175-D45C-4EFB-B5DA-C1E1B7E78337}" srcOrd="9" destOrd="0" presId="urn:microsoft.com/office/officeart/2005/8/layout/default"/>
    <dgm:cxn modelId="{A784C242-AEFA-4AAC-B2D9-94F7B0FC7614}" type="presParOf" srcId="{3D2ED25B-4052-4636-BFE2-6142809384B8}" destId="{F5EC0634-9865-4570-BB89-892F66378566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14D0AC5-91B2-40F0-B617-DD4E99532599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60FB5AE0-2D1A-43FF-926E-9B3D5B2E439E}">
      <dgm:prSet custT="1"/>
      <dgm:spPr/>
      <dgm:t>
        <a:bodyPr/>
        <a:lstStyle/>
        <a:p>
          <a:pPr rtl="0"/>
          <a:r>
            <a:rPr lang="en-US" sz="2800" b="1" dirty="0" smtClean="0"/>
            <a:t>Samples</a:t>
          </a:r>
          <a:endParaRPr lang="en-US" sz="2800" b="1" dirty="0"/>
        </a:p>
      </dgm:t>
    </dgm:pt>
    <dgm:pt modelId="{24FC0B47-77A2-4433-AAEA-40075F7C9A11}" type="parTrans" cxnId="{8BD9DE97-EEC0-4AF6-A46F-21418699271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8FFF2425-07C8-4489-8DAD-FFC0C86D7599}" type="sibTrans" cxnId="{8BD9DE97-EEC0-4AF6-A46F-21418699271C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D7501B3-0A4B-492C-AF76-49B45B7E1CE6}">
      <dgm:prSet custT="1"/>
      <dgm:spPr/>
      <dgm:t>
        <a:bodyPr/>
        <a:lstStyle/>
        <a:p>
          <a:pPr rtl="0"/>
          <a:r>
            <a:rPr lang="en-US" sz="2800" b="1" dirty="0" smtClean="0"/>
            <a:t>Coupons</a:t>
          </a:r>
          <a:endParaRPr lang="en-US" sz="2800" b="1" dirty="0"/>
        </a:p>
      </dgm:t>
    </dgm:pt>
    <dgm:pt modelId="{8744741C-C662-4AB4-87E7-4BA943A94B68}" type="parTrans" cxnId="{2DE74B57-B55A-4BD9-8441-7B3C4E882BE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C6A41E4-335E-4E15-A7F9-97E4891378A3}" type="sibTrans" cxnId="{2DE74B57-B55A-4BD9-8441-7B3C4E882BE9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257C4E0-6510-48FF-9D23-7706252BEB85}">
      <dgm:prSet custT="1"/>
      <dgm:spPr/>
      <dgm:t>
        <a:bodyPr/>
        <a:lstStyle/>
        <a:p>
          <a:pPr rtl="0"/>
          <a:r>
            <a:rPr lang="en-US" sz="2800" b="1" dirty="0" smtClean="0"/>
            <a:t>Cash refunds</a:t>
          </a:r>
          <a:endParaRPr lang="en-US" sz="2800" b="1" dirty="0"/>
        </a:p>
      </dgm:t>
    </dgm:pt>
    <dgm:pt modelId="{67D80030-8B27-4884-95B6-1DA1ACD6A36D}" type="parTrans" cxnId="{A036C5E2-B618-4D2C-90EC-028A6DDBFB3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9AA793F-17D4-484F-9D66-A9A24644C89D}" type="sibTrans" cxnId="{A036C5E2-B618-4D2C-90EC-028A6DDBFB38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41E7A4EF-8E7B-47FB-9F94-498622C8B23A}">
      <dgm:prSet custT="1"/>
      <dgm:spPr/>
      <dgm:t>
        <a:bodyPr/>
        <a:lstStyle/>
        <a:p>
          <a:pPr rtl="0"/>
          <a:r>
            <a:rPr lang="en-US" sz="2800" b="1" dirty="0" smtClean="0"/>
            <a:t>Price packs</a:t>
          </a:r>
          <a:endParaRPr lang="en-US" sz="2800" b="1" dirty="0"/>
        </a:p>
      </dgm:t>
    </dgm:pt>
    <dgm:pt modelId="{D772E6DC-91D0-488B-8C30-02B85310340A}" type="parTrans" cxnId="{BE160139-8E3F-47CB-BF09-4E793E93A46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90A84BA9-57C4-466B-AB4B-EA187C85CF8C}" type="sibTrans" cxnId="{BE160139-8E3F-47CB-BF09-4E793E93A46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F9A93511-91F7-444F-ACF5-D681B047721D}">
      <dgm:prSet custT="1"/>
      <dgm:spPr/>
      <dgm:t>
        <a:bodyPr/>
        <a:lstStyle/>
        <a:p>
          <a:pPr rtl="0"/>
          <a:r>
            <a:rPr lang="en-US" sz="2800" b="1" dirty="0" smtClean="0"/>
            <a:t>Premiums</a:t>
          </a:r>
          <a:endParaRPr lang="en-US" sz="2800" b="1" dirty="0"/>
        </a:p>
      </dgm:t>
    </dgm:pt>
    <dgm:pt modelId="{574FA94A-FAF8-4231-8539-2AC8D290F780}" type="parTrans" cxnId="{1C1C0BDF-0D24-4310-A301-9496D3A49EB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13BB5FF-A60F-4403-A4A3-CA1410B025DD}" type="sibTrans" cxnId="{1C1C0BDF-0D24-4310-A301-9496D3A49EBB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A6F4837-E496-433B-8814-78EBB8DBDEA0}">
      <dgm:prSet custT="1"/>
      <dgm:spPr/>
      <dgm:t>
        <a:bodyPr/>
        <a:lstStyle/>
        <a:p>
          <a:pPr rtl="0"/>
          <a:r>
            <a:rPr lang="en-US" sz="2800" b="1" dirty="0" smtClean="0"/>
            <a:t>Advertising specialties</a:t>
          </a:r>
          <a:endParaRPr lang="en-US" sz="2800" b="1" dirty="0"/>
        </a:p>
      </dgm:t>
    </dgm:pt>
    <dgm:pt modelId="{011254DB-264B-4139-9C77-2ACED5E2470C}" type="parTrans" cxnId="{744D106E-9283-4D5F-89E7-ABDE5E07F6E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5E1748A0-B357-4D92-9C6E-47DE34D52333}" type="sibTrans" cxnId="{744D106E-9283-4D5F-89E7-ABDE5E07F6E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E47AA50-46D5-4D1A-820A-4A596AD8AE27}">
      <dgm:prSet custT="1"/>
      <dgm:spPr/>
      <dgm:t>
        <a:bodyPr/>
        <a:lstStyle/>
        <a:p>
          <a:pPr rtl="0"/>
          <a:r>
            <a:rPr lang="en-US" sz="2800" b="1" dirty="0" smtClean="0"/>
            <a:t>Patronage rewards</a:t>
          </a:r>
          <a:endParaRPr lang="en-US" sz="2800" b="1" dirty="0"/>
        </a:p>
      </dgm:t>
    </dgm:pt>
    <dgm:pt modelId="{DD9EEE23-5626-4D80-8166-3A7A744B2F20}" type="parTrans" cxnId="{A073A90D-9992-4F24-AC3A-805A6D8C5DF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F4C1C45-E96C-406E-A193-270B7E986AE7}" type="sibTrans" cxnId="{A073A90D-9992-4F24-AC3A-805A6D8C5DFF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5126327-8C19-459E-A207-81150AB9A231}">
      <dgm:prSet custT="1"/>
      <dgm:spPr/>
      <dgm:t>
        <a:bodyPr/>
        <a:lstStyle/>
        <a:p>
          <a:pPr rtl="0"/>
          <a:r>
            <a:rPr lang="en-US" sz="2800" b="1" dirty="0" smtClean="0"/>
            <a:t>Point-of-purchase displays</a:t>
          </a:r>
          <a:endParaRPr lang="en-US" sz="2800" b="1" dirty="0"/>
        </a:p>
      </dgm:t>
    </dgm:pt>
    <dgm:pt modelId="{9D0E57DD-CDE7-4455-97C0-04C5AEBD95C1}" type="parTrans" cxnId="{E75BBBC1-63B2-4458-B0DA-28C8B7F7D2A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405003F-0F95-4BED-9AE3-54D73B2B2E56}" type="sibTrans" cxnId="{E75BBBC1-63B2-4458-B0DA-28C8B7F7D2A2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621DE1D-D325-4A5D-9C1F-7C2A34F89B6B}">
      <dgm:prSet custT="1"/>
      <dgm:spPr/>
      <dgm:t>
        <a:bodyPr/>
        <a:lstStyle/>
        <a:p>
          <a:pPr rtl="0"/>
          <a:r>
            <a:rPr lang="en-US" sz="2000" b="1" dirty="0" smtClean="0"/>
            <a:t>Demonstrations</a:t>
          </a:r>
          <a:endParaRPr lang="en-US" sz="2000" b="1" dirty="0"/>
        </a:p>
      </dgm:t>
    </dgm:pt>
    <dgm:pt modelId="{2CD3C20D-4597-4A41-9F0A-8B0EF39699F2}" type="parTrans" cxnId="{03F61D88-110A-4BAC-A6EC-6FB23AF7301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38DE11D4-3F73-4BED-9100-28A992D08516}" type="sibTrans" cxnId="{03F61D88-110A-4BAC-A6EC-6FB23AF73013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CBED4620-598F-4BD1-9FCC-9B0899CAAFF6}">
      <dgm:prSet custT="1"/>
      <dgm:spPr/>
      <dgm:t>
        <a:bodyPr/>
        <a:lstStyle/>
        <a:p>
          <a:pPr rtl="0"/>
          <a:r>
            <a:rPr lang="en-US" sz="3200" b="1" dirty="0" smtClean="0"/>
            <a:t>Contests</a:t>
          </a:r>
          <a:endParaRPr lang="en-US" sz="3200" b="1" dirty="0"/>
        </a:p>
      </dgm:t>
    </dgm:pt>
    <dgm:pt modelId="{EDEDAF05-F5FD-4458-A652-C8751D651E60}" type="parTrans" cxnId="{DA2B07FA-9B95-4797-BE0F-ECAC7723F8E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EBE4380F-D7A7-4B4D-B0FA-0601681AEF07}" type="sibTrans" cxnId="{DA2B07FA-9B95-4797-BE0F-ECAC7723F8EE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D3D66946-3151-464C-AB7C-BF7F86B60C99}">
      <dgm:prSet custT="1"/>
      <dgm:spPr/>
      <dgm:t>
        <a:bodyPr/>
        <a:lstStyle/>
        <a:p>
          <a:pPr rtl="0"/>
          <a:r>
            <a:rPr lang="en-US" sz="2400" b="1" dirty="0" smtClean="0"/>
            <a:t>Sweepstakes</a:t>
          </a:r>
          <a:endParaRPr lang="en-US" sz="2400" b="1" dirty="0"/>
        </a:p>
      </dgm:t>
    </dgm:pt>
    <dgm:pt modelId="{9A811994-F783-4AEE-9C9F-2315AA0D074B}" type="parTrans" cxnId="{F7983909-6BEA-46CD-9C75-66EFA3DB1B0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17DCEB41-0467-4FCC-A31E-B99695A56A0B}" type="sibTrans" cxnId="{F7983909-6BEA-46CD-9C75-66EFA3DB1B05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79643DD-9926-43FE-82B5-FFAC78E33795}">
      <dgm:prSet custT="1"/>
      <dgm:spPr/>
      <dgm:t>
        <a:bodyPr/>
        <a:lstStyle/>
        <a:p>
          <a:pPr rtl="0"/>
          <a:r>
            <a:rPr lang="en-US" sz="3600" b="1" dirty="0" smtClean="0"/>
            <a:t>Games</a:t>
          </a:r>
          <a:endParaRPr lang="en-US" sz="3600" b="1" dirty="0"/>
        </a:p>
      </dgm:t>
    </dgm:pt>
    <dgm:pt modelId="{C6ED3517-A67C-4914-849E-8A78CAE655B5}" type="parTrans" cxnId="{0E706C77-C36F-4EAD-AD21-2FDD182D830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75774F93-73FF-47F0-8F72-FDA03CCB04B8}" type="sibTrans" cxnId="{0E706C77-C36F-4EAD-AD21-2FDD182D8304}">
      <dgm:prSet/>
      <dgm:spPr/>
      <dgm:t>
        <a:bodyPr/>
        <a:lstStyle/>
        <a:p>
          <a:endParaRPr lang="en-US" b="1">
            <a:solidFill>
              <a:schemeClr val="tx1"/>
            </a:solidFill>
          </a:endParaRPr>
        </a:p>
      </dgm:t>
    </dgm:pt>
    <dgm:pt modelId="{090994FA-8240-474A-86A6-DE86F1683D7B}" type="pres">
      <dgm:prSet presAssocID="{D14D0AC5-91B2-40F0-B617-DD4E9953259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7DD5D1-A697-455B-9C85-9C5FCEFC917A}" type="pres">
      <dgm:prSet presAssocID="{60FB5AE0-2D1A-43FF-926E-9B3D5B2E439E}" presName="node" presStyleLbl="node1" presStyleIdx="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D2495E-6C85-49C7-96E3-E7FF27F8BFF9}" type="pres">
      <dgm:prSet presAssocID="{8FFF2425-07C8-4489-8DAD-FFC0C86D7599}" presName="sibTrans" presStyleCnt="0"/>
      <dgm:spPr/>
    </dgm:pt>
    <dgm:pt modelId="{22383C7F-080A-4A9E-B133-5E1E0F6B4BAD}" type="pres">
      <dgm:prSet presAssocID="{DD7501B3-0A4B-492C-AF76-49B45B7E1CE6}" presName="node" presStyleLbl="node1" presStyleIdx="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90A3D8-0300-4DAA-953D-ED8DF618CC67}" type="pres">
      <dgm:prSet presAssocID="{DC6A41E4-335E-4E15-A7F9-97E4891378A3}" presName="sibTrans" presStyleCnt="0"/>
      <dgm:spPr/>
    </dgm:pt>
    <dgm:pt modelId="{99E741A9-5D2B-407A-8CDA-BB1935888B1D}" type="pres">
      <dgm:prSet presAssocID="{1257C4E0-6510-48FF-9D23-7706252BEB85}" presName="node" presStyleLbl="node1" presStyleIdx="2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58B9B4-7DF6-4DF4-A371-5C4633C997FC}" type="pres">
      <dgm:prSet presAssocID="{D9AA793F-17D4-484F-9D66-A9A24644C89D}" presName="sibTrans" presStyleCnt="0"/>
      <dgm:spPr/>
    </dgm:pt>
    <dgm:pt modelId="{081ACBB4-F0A8-4D31-976E-0786FC8D0522}" type="pres">
      <dgm:prSet presAssocID="{41E7A4EF-8E7B-47FB-9F94-498622C8B23A}" presName="node" presStyleLbl="node1" presStyleIdx="3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991D52-6886-4EA0-997D-8C5249D5276E}" type="pres">
      <dgm:prSet presAssocID="{90A84BA9-57C4-466B-AB4B-EA187C85CF8C}" presName="sibTrans" presStyleCnt="0"/>
      <dgm:spPr/>
    </dgm:pt>
    <dgm:pt modelId="{069AC0F6-897A-43DE-AD53-61D981A6470F}" type="pres">
      <dgm:prSet presAssocID="{F9A93511-91F7-444F-ACF5-D681B047721D}" presName="node" presStyleLbl="node1" presStyleIdx="4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84E1E2-43D3-4ED8-B6A1-A800DA1C1523}" type="pres">
      <dgm:prSet presAssocID="{113BB5FF-A60F-4403-A4A3-CA1410B025DD}" presName="sibTrans" presStyleCnt="0"/>
      <dgm:spPr/>
    </dgm:pt>
    <dgm:pt modelId="{0F402976-E719-462D-BB2D-509DB53604E0}" type="pres">
      <dgm:prSet presAssocID="{EA6F4837-E496-433B-8814-78EBB8DBDEA0}" presName="node" presStyleLbl="node1" presStyleIdx="5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D271B4-16D3-4AFF-B8A7-57EA47311F1C}" type="pres">
      <dgm:prSet presAssocID="{5E1748A0-B357-4D92-9C6E-47DE34D52333}" presName="sibTrans" presStyleCnt="0"/>
      <dgm:spPr/>
    </dgm:pt>
    <dgm:pt modelId="{8E6F41A7-0F7B-4DB4-A62C-1F7843334BF2}" type="pres">
      <dgm:prSet presAssocID="{DE47AA50-46D5-4D1A-820A-4A596AD8AE27}" presName="node" presStyleLbl="node1" presStyleIdx="6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B874E2-286C-4DE9-B644-8A584AD4EBF7}" type="pres">
      <dgm:prSet presAssocID="{EF4C1C45-E96C-406E-A193-270B7E986AE7}" presName="sibTrans" presStyleCnt="0"/>
      <dgm:spPr/>
    </dgm:pt>
    <dgm:pt modelId="{2DD51A46-B7D3-434B-BE4A-858CF52C29EC}" type="pres">
      <dgm:prSet presAssocID="{05126327-8C19-459E-A207-81150AB9A231}" presName="node" presStyleLbl="node1" presStyleIdx="7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2177B5-35CB-4101-BB7B-3BCC41BF7BC2}" type="pres">
      <dgm:prSet presAssocID="{D405003F-0F95-4BED-9AE3-54D73B2B2E56}" presName="sibTrans" presStyleCnt="0"/>
      <dgm:spPr/>
    </dgm:pt>
    <dgm:pt modelId="{48B0C5D8-5518-45C1-8C7E-148994F4284F}" type="pres">
      <dgm:prSet presAssocID="{E621DE1D-D325-4A5D-9C1F-7C2A34F89B6B}" presName="node" presStyleLbl="node1" presStyleIdx="8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1B23AF-ECAE-4F5E-B911-5EF21A1598E4}" type="pres">
      <dgm:prSet presAssocID="{38DE11D4-3F73-4BED-9100-28A992D08516}" presName="sibTrans" presStyleCnt="0"/>
      <dgm:spPr/>
    </dgm:pt>
    <dgm:pt modelId="{D3EAF471-8178-4C11-8BDB-F90231A4B8A8}" type="pres">
      <dgm:prSet presAssocID="{CBED4620-598F-4BD1-9FCC-9B0899CAAFF6}" presName="node" presStyleLbl="node1" presStyleIdx="9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1245DD-F2FE-4B29-A37D-B862259F7BE1}" type="pres">
      <dgm:prSet presAssocID="{EBE4380F-D7A7-4B4D-B0FA-0601681AEF07}" presName="sibTrans" presStyleCnt="0"/>
      <dgm:spPr/>
    </dgm:pt>
    <dgm:pt modelId="{B7C90F0A-5B94-47FC-9BDF-C07895B8A43A}" type="pres">
      <dgm:prSet presAssocID="{D3D66946-3151-464C-AB7C-BF7F86B60C99}" presName="node" presStyleLbl="node1" presStyleIdx="10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05F09-9B53-4F0F-B121-3A83A690CF55}" type="pres">
      <dgm:prSet presAssocID="{17DCEB41-0467-4FCC-A31E-B99695A56A0B}" presName="sibTrans" presStyleCnt="0"/>
      <dgm:spPr/>
    </dgm:pt>
    <dgm:pt modelId="{82F7B8E9-BE21-4B9B-82A3-46C4FEE5E99C}" type="pres">
      <dgm:prSet presAssocID="{079643DD-9926-43FE-82B5-FFAC78E33795}" presName="node" presStyleLbl="node1" presStyleIdx="11" presStyleCnt="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9BC15E-77D8-455F-A54C-FE533989C0A5}" type="presOf" srcId="{E621DE1D-D325-4A5D-9C1F-7C2A34F89B6B}" destId="{48B0C5D8-5518-45C1-8C7E-148994F4284F}" srcOrd="0" destOrd="0" presId="urn:microsoft.com/office/officeart/2005/8/layout/default"/>
    <dgm:cxn modelId="{A073A90D-9992-4F24-AC3A-805A6D8C5DFF}" srcId="{D14D0AC5-91B2-40F0-B617-DD4E99532599}" destId="{DE47AA50-46D5-4D1A-820A-4A596AD8AE27}" srcOrd="6" destOrd="0" parTransId="{DD9EEE23-5626-4D80-8166-3A7A744B2F20}" sibTransId="{EF4C1C45-E96C-406E-A193-270B7E986AE7}"/>
    <dgm:cxn modelId="{744D106E-9283-4D5F-89E7-ABDE5E07F6E4}" srcId="{D14D0AC5-91B2-40F0-B617-DD4E99532599}" destId="{EA6F4837-E496-433B-8814-78EBB8DBDEA0}" srcOrd="5" destOrd="0" parTransId="{011254DB-264B-4139-9C77-2ACED5E2470C}" sibTransId="{5E1748A0-B357-4D92-9C6E-47DE34D52333}"/>
    <dgm:cxn modelId="{BE160139-8E3F-47CB-BF09-4E793E93A46B}" srcId="{D14D0AC5-91B2-40F0-B617-DD4E99532599}" destId="{41E7A4EF-8E7B-47FB-9F94-498622C8B23A}" srcOrd="3" destOrd="0" parTransId="{D772E6DC-91D0-488B-8C30-02B85310340A}" sibTransId="{90A84BA9-57C4-466B-AB4B-EA187C85CF8C}"/>
    <dgm:cxn modelId="{0E706C77-C36F-4EAD-AD21-2FDD182D8304}" srcId="{D14D0AC5-91B2-40F0-B617-DD4E99532599}" destId="{079643DD-9926-43FE-82B5-FFAC78E33795}" srcOrd="11" destOrd="0" parTransId="{C6ED3517-A67C-4914-849E-8A78CAE655B5}" sibTransId="{75774F93-73FF-47F0-8F72-FDA03CCB04B8}"/>
    <dgm:cxn modelId="{C98E48E8-A067-434F-A0ED-6E1E056BD96A}" type="presOf" srcId="{CBED4620-598F-4BD1-9FCC-9B0899CAAFF6}" destId="{D3EAF471-8178-4C11-8BDB-F90231A4B8A8}" srcOrd="0" destOrd="0" presId="urn:microsoft.com/office/officeart/2005/8/layout/default"/>
    <dgm:cxn modelId="{201E1EDE-988D-4E28-AD99-1E86F8DBFFCB}" type="presOf" srcId="{1257C4E0-6510-48FF-9D23-7706252BEB85}" destId="{99E741A9-5D2B-407A-8CDA-BB1935888B1D}" srcOrd="0" destOrd="0" presId="urn:microsoft.com/office/officeart/2005/8/layout/default"/>
    <dgm:cxn modelId="{8BD9DE97-EEC0-4AF6-A46F-21418699271C}" srcId="{D14D0AC5-91B2-40F0-B617-DD4E99532599}" destId="{60FB5AE0-2D1A-43FF-926E-9B3D5B2E439E}" srcOrd="0" destOrd="0" parTransId="{24FC0B47-77A2-4433-AAEA-40075F7C9A11}" sibTransId="{8FFF2425-07C8-4489-8DAD-FFC0C86D7599}"/>
    <dgm:cxn modelId="{E116A570-FB94-42A8-8A82-92E411886D15}" type="presOf" srcId="{079643DD-9926-43FE-82B5-FFAC78E33795}" destId="{82F7B8E9-BE21-4B9B-82A3-46C4FEE5E99C}" srcOrd="0" destOrd="0" presId="urn:microsoft.com/office/officeart/2005/8/layout/default"/>
    <dgm:cxn modelId="{DA2B07FA-9B95-4797-BE0F-ECAC7723F8EE}" srcId="{D14D0AC5-91B2-40F0-B617-DD4E99532599}" destId="{CBED4620-598F-4BD1-9FCC-9B0899CAAFF6}" srcOrd="9" destOrd="0" parTransId="{EDEDAF05-F5FD-4458-A652-C8751D651E60}" sibTransId="{EBE4380F-D7A7-4B4D-B0FA-0601681AEF07}"/>
    <dgm:cxn modelId="{306DAAC9-B7FE-41C6-8EF3-44FADAD61553}" type="presOf" srcId="{05126327-8C19-459E-A207-81150AB9A231}" destId="{2DD51A46-B7D3-434B-BE4A-858CF52C29EC}" srcOrd="0" destOrd="0" presId="urn:microsoft.com/office/officeart/2005/8/layout/default"/>
    <dgm:cxn modelId="{F7983909-6BEA-46CD-9C75-66EFA3DB1B05}" srcId="{D14D0AC5-91B2-40F0-B617-DD4E99532599}" destId="{D3D66946-3151-464C-AB7C-BF7F86B60C99}" srcOrd="10" destOrd="0" parTransId="{9A811994-F783-4AEE-9C9F-2315AA0D074B}" sibTransId="{17DCEB41-0467-4FCC-A31E-B99695A56A0B}"/>
    <dgm:cxn modelId="{E0A80F99-2390-4B78-81CB-ED67E8EF69B5}" type="presOf" srcId="{DE47AA50-46D5-4D1A-820A-4A596AD8AE27}" destId="{8E6F41A7-0F7B-4DB4-A62C-1F7843334BF2}" srcOrd="0" destOrd="0" presId="urn:microsoft.com/office/officeart/2005/8/layout/default"/>
    <dgm:cxn modelId="{A036C5E2-B618-4D2C-90EC-028A6DDBFB38}" srcId="{D14D0AC5-91B2-40F0-B617-DD4E99532599}" destId="{1257C4E0-6510-48FF-9D23-7706252BEB85}" srcOrd="2" destOrd="0" parTransId="{67D80030-8B27-4884-95B6-1DA1ACD6A36D}" sibTransId="{D9AA793F-17D4-484F-9D66-A9A24644C89D}"/>
    <dgm:cxn modelId="{E75BBBC1-63B2-4458-B0DA-28C8B7F7D2A2}" srcId="{D14D0AC5-91B2-40F0-B617-DD4E99532599}" destId="{05126327-8C19-459E-A207-81150AB9A231}" srcOrd="7" destOrd="0" parTransId="{9D0E57DD-CDE7-4455-97C0-04C5AEBD95C1}" sibTransId="{D405003F-0F95-4BED-9AE3-54D73B2B2E56}"/>
    <dgm:cxn modelId="{005C4894-A8FB-489B-97DF-E17A6FD68CB9}" type="presOf" srcId="{D14D0AC5-91B2-40F0-B617-DD4E99532599}" destId="{090994FA-8240-474A-86A6-DE86F1683D7B}" srcOrd="0" destOrd="0" presId="urn:microsoft.com/office/officeart/2005/8/layout/default"/>
    <dgm:cxn modelId="{2DE74B57-B55A-4BD9-8441-7B3C4E882BE9}" srcId="{D14D0AC5-91B2-40F0-B617-DD4E99532599}" destId="{DD7501B3-0A4B-492C-AF76-49B45B7E1CE6}" srcOrd="1" destOrd="0" parTransId="{8744741C-C662-4AB4-87E7-4BA943A94B68}" sibTransId="{DC6A41E4-335E-4E15-A7F9-97E4891378A3}"/>
    <dgm:cxn modelId="{772B3FBE-FFA0-4290-A56E-DC9BEB5ADD0F}" type="presOf" srcId="{D3D66946-3151-464C-AB7C-BF7F86B60C99}" destId="{B7C90F0A-5B94-47FC-9BDF-C07895B8A43A}" srcOrd="0" destOrd="0" presId="urn:microsoft.com/office/officeart/2005/8/layout/default"/>
    <dgm:cxn modelId="{03F61D88-110A-4BAC-A6EC-6FB23AF73013}" srcId="{D14D0AC5-91B2-40F0-B617-DD4E99532599}" destId="{E621DE1D-D325-4A5D-9C1F-7C2A34F89B6B}" srcOrd="8" destOrd="0" parTransId="{2CD3C20D-4597-4A41-9F0A-8B0EF39699F2}" sibTransId="{38DE11D4-3F73-4BED-9100-28A992D08516}"/>
    <dgm:cxn modelId="{0C4BA881-7FDB-4B4C-B17A-70CD6A64E536}" type="presOf" srcId="{60FB5AE0-2D1A-43FF-926E-9B3D5B2E439E}" destId="{697DD5D1-A697-455B-9C85-9C5FCEFC917A}" srcOrd="0" destOrd="0" presId="urn:microsoft.com/office/officeart/2005/8/layout/default"/>
    <dgm:cxn modelId="{0533494B-18DD-45DB-B505-CA4383AD89CB}" type="presOf" srcId="{F9A93511-91F7-444F-ACF5-D681B047721D}" destId="{069AC0F6-897A-43DE-AD53-61D981A6470F}" srcOrd="0" destOrd="0" presId="urn:microsoft.com/office/officeart/2005/8/layout/default"/>
    <dgm:cxn modelId="{1FF7891A-CF31-4AB0-A5D3-269B13C38236}" type="presOf" srcId="{41E7A4EF-8E7B-47FB-9F94-498622C8B23A}" destId="{081ACBB4-F0A8-4D31-976E-0786FC8D0522}" srcOrd="0" destOrd="0" presId="urn:microsoft.com/office/officeart/2005/8/layout/default"/>
    <dgm:cxn modelId="{5D63FC42-AB8B-42BB-B797-BA3A0511F1B2}" type="presOf" srcId="{DD7501B3-0A4B-492C-AF76-49B45B7E1CE6}" destId="{22383C7F-080A-4A9E-B133-5E1E0F6B4BAD}" srcOrd="0" destOrd="0" presId="urn:microsoft.com/office/officeart/2005/8/layout/default"/>
    <dgm:cxn modelId="{1C1C0BDF-0D24-4310-A301-9496D3A49EBB}" srcId="{D14D0AC5-91B2-40F0-B617-DD4E99532599}" destId="{F9A93511-91F7-444F-ACF5-D681B047721D}" srcOrd="4" destOrd="0" parTransId="{574FA94A-FAF8-4231-8539-2AC8D290F780}" sibTransId="{113BB5FF-A60F-4403-A4A3-CA1410B025DD}"/>
    <dgm:cxn modelId="{2CF29102-7AC5-4C14-8CC9-82E286168A91}" type="presOf" srcId="{EA6F4837-E496-433B-8814-78EBB8DBDEA0}" destId="{0F402976-E719-462D-BB2D-509DB53604E0}" srcOrd="0" destOrd="0" presId="urn:microsoft.com/office/officeart/2005/8/layout/default"/>
    <dgm:cxn modelId="{307DE555-6A2F-48C3-8A49-D3692B71C0B6}" type="presParOf" srcId="{090994FA-8240-474A-86A6-DE86F1683D7B}" destId="{697DD5D1-A697-455B-9C85-9C5FCEFC917A}" srcOrd="0" destOrd="0" presId="urn:microsoft.com/office/officeart/2005/8/layout/default"/>
    <dgm:cxn modelId="{435A454B-025C-4AC2-A482-750417E36AC7}" type="presParOf" srcId="{090994FA-8240-474A-86A6-DE86F1683D7B}" destId="{B1D2495E-6C85-49C7-96E3-E7FF27F8BFF9}" srcOrd="1" destOrd="0" presId="urn:microsoft.com/office/officeart/2005/8/layout/default"/>
    <dgm:cxn modelId="{8FB6811B-8440-44E1-9647-2AECE8B90680}" type="presParOf" srcId="{090994FA-8240-474A-86A6-DE86F1683D7B}" destId="{22383C7F-080A-4A9E-B133-5E1E0F6B4BAD}" srcOrd="2" destOrd="0" presId="urn:microsoft.com/office/officeart/2005/8/layout/default"/>
    <dgm:cxn modelId="{A1C10C33-EBDD-472D-9C76-02B1DFC5712E}" type="presParOf" srcId="{090994FA-8240-474A-86A6-DE86F1683D7B}" destId="{A390A3D8-0300-4DAA-953D-ED8DF618CC67}" srcOrd="3" destOrd="0" presId="urn:microsoft.com/office/officeart/2005/8/layout/default"/>
    <dgm:cxn modelId="{14451E71-3B3F-4FE3-A856-AC8FE3163A31}" type="presParOf" srcId="{090994FA-8240-474A-86A6-DE86F1683D7B}" destId="{99E741A9-5D2B-407A-8CDA-BB1935888B1D}" srcOrd="4" destOrd="0" presId="urn:microsoft.com/office/officeart/2005/8/layout/default"/>
    <dgm:cxn modelId="{42476A52-B5BE-4B02-B6D3-B184EDF3612A}" type="presParOf" srcId="{090994FA-8240-474A-86A6-DE86F1683D7B}" destId="{2E58B9B4-7DF6-4DF4-A371-5C4633C997FC}" srcOrd="5" destOrd="0" presId="urn:microsoft.com/office/officeart/2005/8/layout/default"/>
    <dgm:cxn modelId="{04215855-72D3-49AC-B613-B5FDDEA9B621}" type="presParOf" srcId="{090994FA-8240-474A-86A6-DE86F1683D7B}" destId="{081ACBB4-F0A8-4D31-976E-0786FC8D0522}" srcOrd="6" destOrd="0" presId="urn:microsoft.com/office/officeart/2005/8/layout/default"/>
    <dgm:cxn modelId="{5F478A7C-9E9D-484D-B052-FBABDCE053C6}" type="presParOf" srcId="{090994FA-8240-474A-86A6-DE86F1683D7B}" destId="{0B991D52-6886-4EA0-997D-8C5249D5276E}" srcOrd="7" destOrd="0" presId="urn:microsoft.com/office/officeart/2005/8/layout/default"/>
    <dgm:cxn modelId="{8F1509E1-C09E-44B9-99C3-F2DA7217639A}" type="presParOf" srcId="{090994FA-8240-474A-86A6-DE86F1683D7B}" destId="{069AC0F6-897A-43DE-AD53-61D981A6470F}" srcOrd="8" destOrd="0" presId="urn:microsoft.com/office/officeart/2005/8/layout/default"/>
    <dgm:cxn modelId="{C2323BC5-C542-4ED2-B921-B97B5E7C83CC}" type="presParOf" srcId="{090994FA-8240-474A-86A6-DE86F1683D7B}" destId="{0984E1E2-43D3-4ED8-B6A1-A800DA1C1523}" srcOrd="9" destOrd="0" presId="urn:microsoft.com/office/officeart/2005/8/layout/default"/>
    <dgm:cxn modelId="{35C2EF46-E3D0-41E3-AFE7-1FED416A45F7}" type="presParOf" srcId="{090994FA-8240-474A-86A6-DE86F1683D7B}" destId="{0F402976-E719-462D-BB2D-509DB53604E0}" srcOrd="10" destOrd="0" presId="urn:microsoft.com/office/officeart/2005/8/layout/default"/>
    <dgm:cxn modelId="{6579F5FF-9402-4617-9172-F1AB9D2562AB}" type="presParOf" srcId="{090994FA-8240-474A-86A6-DE86F1683D7B}" destId="{63D271B4-16D3-4AFF-B8A7-57EA47311F1C}" srcOrd="11" destOrd="0" presId="urn:microsoft.com/office/officeart/2005/8/layout/default"/>
    <dgm:cxn modelId="{8443458C-6C09-469A-86B8-7DEBDEAEA30B}" type="presParOf" srcId="{090994FA-8240-474A-86A6-DE86F1683D7B}" destId="{8E6F41A7-0F7B-4DB4-A62C-1F7843334BF2}" srcOrd="12" destOrd="0" presId="urn:microsoft.com/office/officeart/2005/8/layout/default"/>
    <dgm:cxn modelId="{4D4B3245-34AC-4A5C-A104-0753FB326233}" type="presParOf" srcId="{090994FA-8240-474A-86A6-DE86F1683D7B}" destId="{1AB874E2-286C-4DE9-B644-8A584AD4EBF7}" srcOrd="13" destOrd="0" presId="urn:microsoft.com/office/officeart/2005/8/layout/default"/>
    <dgm:cxn modelId="{F73B9B41-98EE-45F6-AB8E-FC09DA007C70}" type="presParOf" srcId="{090994FA-8240-474A-86A6-DE86F1683D7B}" destId="{2DD51A46-B7D3-434B-BE4A-858CF52C29EC}" srcOrd="14" destOrd="0" presId="urn:microsoft.com/office/officeart/2005/8/layout/default"/>
    <dgm:cxn modelId="{0E7B7A72-CDF6-4988-93B4-3A31BE4FED1E}" type="presParOf" srcId="{090994FA-8240-474A-86A6-DE86F1683D7B}" destId="{F92177B5-35CB-4101-BB7B-3BCC41BF7BC2}" srcOrd="15" destOrd="0" presId="urn:microsoft.com/office/officeart/2005/8/layout/default"/>
    <dgm:cxn modelId="{0092D349-9750-45B2-BD8A-4AE81F2A4A51}" type="presParOf" srcId="{090994FA-8240-474A-86A6-DE86F1683D7B}" destId="{48B0C5D8-5518-45C1-8C7E-148994F4284F}" srcOrd="16" destOrd="0" presId="urn:microsoft.com/office/officeart/2005/8/layout/default"/>
    <dgm:cxn modelId="{D6AD0AB9-B88A-43C1-905E-5F68D2A0DEC6}" type="presParOf" srcId="{090994FA-8240-474A-86A6-DE86F1683D7B}" destId="{7C1B23AF-ECAE-4F5E-B911-5EF21A1598E4}" srcOrd="17" destOrd="0" presId="urn:microsoft.com/office/officeart/2005/8/layout/default"/>
    <dgm:cxn modelId="{6FCCCCC9-A9BE-4ECB-AAE1-DE3CEA6F5C6B}" type="presParOf" srcId="{090994FA-8240-474A-86A6-DE86F1683D7B}" destId="{D3EAF471-8178-4C11-8BDB-F90231A4B8A8}" srcOrd="18" destOrd="0" presId="urn:microsoft.com/office/officeart/2005/8/layout/default"/>
    <dgm:cxn modelId="{7906A25A-731B-4A5A-9EFD-0F7B66FC62AB}" type="presParOf" srcId="{090994FA-8240-474A-86A6-DE86F1683D7B}" destId="{1D1245DD-F2FE-4B29-A37D-B862259F7BE1}" srcOrd="19" destOrd="0" presId="urn:microsoft.com/office/officeart/2005/8/layout/default"/>
    <dgm:cxn modelId="{603C453F-4B98-4ADB-AB8A-AAFE18839904}" type="presParOf" srcId="{090994FA-8240-474A-86A6-DE86F1683D7B}" destId="{B7C90F0A-5B94-47FC-9BDF-C07895B8A43A}" srcOrd="20" destOrd="0" presId="urn:microsoft.com/office/officeart/2005/8/layout/default"/>
    <dgm:cxn modelId="{FEB9576D-565C-43CF-AF96-E88B52CC1BBD}" type="presParOf" srcId="{090994FA-8240-474A-86A6-DE86F1683D7B}" destId="{D6705F09-9B53-4F0F-B121-3A83A690CF55}" srcOrd="21" destOrd="0" presId="urn:microsoft.com/office/officeart/2005/8/layout/default"/>
    <dgm:cxn modelId="{CEB50716-3D1C-4103-9C48-9BAF8FB1B4D2}" type="presParOf" srcId="{090994FA-8240-474A-86A6-DE86F1683D7B}" destId="{82F7B8E9-BE21-4B9B-82A3-46C4FEE5E99C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2048715-273B-47DE-AB96-A34F9296FFDE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97574C3-F8F6-4628-8AA6-87672EB43AFE}">
      <dgm:prSet/>
      <dgm:spPr/>
      <dgm:t>
        <a:bodyPr/>
        <a:lstStyle/>
        <a:p>
          <a:pPr rtl="0"/>
          <a:r>
            <a:rPr lang="en-US" b="0" dirty="0" smtClean="0"/>
            <a:t>Discount</a:t>
          </a:r>
          <a:endParaRPr lang="en-US" dirty="0"/>
        </a:p>
      </dgm:t>
    </dgm:pt>
    <dgm:pt modelId="{72548526-9535-42B6-AD8F-D5DB7B9FE842}" type="parTrans" cxnId="{93F4E449-9168-4019-80CE-C9714903508F}">
      <dgm:prSet/>
      <dgm:spPr/>
      <dgm:t>
        <a:bodyPr/>
        <a:lstStyle/>
        <a:p>
          <a:endParaRPr lang="en-US"/>
        </a:p>
      </dgm:t>
    </dgm:pt>
    <dgm:pt modelId="{C3F7E393-7BEC-4522-B07D-393932ED3253}" type="sibTrans" cxnId="{93F4E449-9168-4019-80CE-C9714903508F}">
      <dgm:prSet/>
      <dgm:spPr/>
      <dgm:t>
        <a:bodyPr/>
        <a:lstStyle/>
        <a:p>
          <a:endParaRPr lang="en-US"/>
        </a:p>
      </dgm:t>
    </dgm:pt>
    <dgm:pt modelId="{76CD44D5-1100-4006-A5D6-15B0D95EDC5D}">
      <dgm:prSet/>
      <dgm:spPr/>
      <dgm:t>
        <a:bodyPr/>
        <a:lstStyle/>
        <a:p>
          <a:pPr rtl="0"/>
          <a:r>
            <a:rPr lang="en-US" b="0" dirty="0" smtClean="0"/>
            <a:t>Allowance</a:t>
          </a:r>
          <a:endParaRPr lang="en-US" dirty="0"/>
        </a:p>
      </dgm:t>
    </dgm:pt>
    <dgm:pt modelId="{C0969D63-AF33-4DD9-B31E-1B75C1940AC7}" type="parTrans" cxnId="{763347DF-116C-443F-81FF-DF0E552417BE}">
      <dgm:prSet/>
      <dgm:spPr/>
      <dgm:t>
        <a:bodyPr/>
        <a:lstStyle/>
        <a:p>
          <a:endParaRPr lang="en-US"/>
        </a:p>
      </dgm:t>
    </dgm:pt>
    <dgm:pt modelId="{CB460569-904D-4395-8ABF-E9984CB9391F}" type="sibTrans" cxnId="{763347DF-116C-443F-81FF-DF0E552417BE}">
      <dgm:prSet/>
      <dgm:spPr/>
      <dgm:t>
        <a:bodyPr/>
        <a:lstStyle/>
        <a:p>
          <a:endParaRPr lang="en-US"/>
        </a:p>
      </dgm:t>
    </dgm:pt>
    <dgm:pt modelId="{54EA5840-B802-43D1-A5C6-8A6D17EC1D68}">
      <dgm:prSet/>
      <dgm:spPr/>
      <dgm:t>
        <a:bodyPr/>
        <a:lstStyle/>
        <a:p>
          <a:pPr rtl="0"/>
          <a:r>
            <a:rPr lang="en-US" b="0" dirty="0" smtClean="0"/>
            <a:t>Free goods</a:t>
          </a:r>
          <a:endParaRPr lang="en-US" dirty="0"/>
        </a:p>
      </dgm:t>
    </dgm:pt>
    <dgm:pt modelId="{D5E8FDCC-348A-433A-912D-CCB027B304F2}" type="parTrans" cxnId="{7FFF5579-0F77-4E5F-B5C2-0D6E6DF4022C}">
      <dgm:prSet/>
      <dgm:spPr/>
      <dgm:t>
        <a:bodyPr/>
        <a:lstStyle/>
        <a:p>
          <a:endParaRPr lang="en-US"/>
        </a:p>
      </dgm:t>
    </dgm:pt>
    <dgm:pt modelId="{D8AD6401-C3DA-4632-B487-C9855FC93E49}" type="sibTrans" cxnId="{7FFF5579-0F77-4E5F-B5C2-0D6E6DF4022C}">
      <dgm:prSet/>
      <dgm:spPr/>
      <dgm:t>
        <a:bodyPr/>
        <a:lstStyle/>
        <a:p>
          <a:endParaRPr lang="en-US"/>
        </a:p>
      </dgm:t>
    </dgm:pt>
    <dgm:pt modelId="{7B81A4FF-D7B6-4FAF-AFAE-281ED780F214}">
      <dgm:prSet/>
      <dgm:spPr/>
      <dgm:t>
        <a:bodyPr/>
        <a:lstStyle/>
        <a:p>
          <a:pPr rtl="0"/>
          <a:r>
            <a:rPr lang="en-US" b="0" dirty="0" smtClean="0"/>
            <a:t>Specialty advertising</a:t>
          </a:r>
          <a:endParaRPr lang="en-US" b="0" dirty="0"/>
        </a:p>
      </dgm:t>
    </dgm:pt>
    <dgm:pt modelId="{5E201490-E842-4AAE-B44E-332D7D57E32C}" type="parTrans" cxnId="{9AC0CEC2-6CF7-4EB9-8576-23FB151315DA}">
      <dgm:prSet/>
      <dgm:spPr/>
      <dgm:t>
        <a:bodyPr/>
        <a:lstStyle/>
        <a:p>
          <a:endParaRPr lang="en-US"/>
        </a:p>
      </dgm:t>
    </dgm:pt>
    <dgm:pt modelId="{4F7A532F-F472-4A4B-A8B6-A5A37D748BCF}" type="sibTrans" cxnId="{9AC0CEC2-6CF7-4EB9-8576-23FB151315DA}">
      <dgm:prSet/>
      <dgm:spPr/>
      <dgm:t>
        <a:bodyPr/>
        <a:lstStyle/>
        <a:p>
          <a:endParaRPr lang="en-US"/>
        </a:p>
      </dgm:t>
    </dgm:pt>
    <dgm:pt modelId="{B5EDD807-FB13-42C4-A83F-56708CF916A3}" type="pres">
      <dgm:prSet presAssocID="{42048715-273B-47DE-AB96-A34F9296FFD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AA3C353-C501-4585-9906-2E290F57EF91}" type="pres">
      <dgm:prSet presAssocID="{E97574C3-F8F6-4628-8AA6-87672EB43AFE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CE9595-DE1A-4F52-8344-40DD3FC89185}" type="pres">
      <dgm:prSet presAssocID="{C3F7E393-7BEC-4522-B07D-393932ED3253}" presName="sibTrans" presStyleCnt="0"/>
      <dgm:spPr/>
    </dgm:pt>
    <dgm:pt modelId="{E01BAC19-ADFE-404F-955C-F375414546AA}" type="pres">
      <dgm:prSet presAssocID="{76CD44D5-1100-4006-A5D6-15B0D95EDC5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7D7055-B194-4A82-A6D1-3D7DDC5ECD27}" type="pres">
      <dgm:prSet presAssocID="{CB460569-904D-4395-8ABF-E9984CB9391F}" presName="sibTrans" presStyleCnt="0"/>
      <dgm:spPr/>
    </dgm:pt>
    <dgm:pt modelId="{1D2F87DE-DE10-4A71-B693-BA8BD26B4552}" type="pres">
      <dgm:prSet presAssocID="{54EA5840-B802-43D1-A5C6-8A6D17EC1D68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506B95-53AF-45DF-9E47-FFD9072E8FE2}" type="pres">
      <dgm:prSet presAssocID="{D8AD6401-C3DA-4632-B487-C9855FC93E49}" presName="sibTrans" presStyleCnt="0"/>
      <dgm:spPr/>
    </dgm:pt>
    <dgm:pt modelId="{9403A2E3-42C5-45BB-B2C2-06B4A3E16671}" type="pres">
      <dgm:prSet presAssocID="{7B81A4FF-D7B6-4FAF-AFAE-281ED780F21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006DC3-A167-42F3-9B58-9C8F83DF38B8}" type="presOf" srcId="{54EA5840-B802-43D1-A5C6-8A6D17EC1D68}" destId="{1D2F87DE-DE10-4A71-B693-BA8BD26B4552}" srcOrd="0" destOrd="0" presId="urn:microsoft.com/office/officeart/2005/8/layout/default"/>
    <dgm:cxn modelId="{9AC0CEC2-6CF7-4EB9-8576-23FB151315DA}" srcId="{42048715-273B-47DE-AB96-A34F9296FFDE}" destId="{7B81A4FF-D7B6-4FAF-AFAE-281ED780F214}" srcOrd="3" destOrd="0" parTransId="{5E201490-E842-4AAE-B44E-332D7D57E32C}" sibTransId="{4F7A532F-F472-4A4B-A8B6-A5A37D748BCF}"/>
    <dgm:cxn modelId="{7FFF5579-0F77-4E5F-B5C2-0D6E6DF4022C}" srcId="{42048715-273B-47DE-AB96-A34F9296FFDE}" destId="{54EA5840-B802-43D1-A5C6-8A6D17EC1D68}" srcOrd="2" destOrd="0" parTransId="{D5E8FDCC-348A-433A-912D-CCB027B304F2}" sibTransId="{D8AD6401-C3DA-4632-B487-C9855FC93E49}"/>
    <dgm:cxn modelId="{E152E12B-65D0-4E78-A213-BF2F78A9340A}" type="presOf" srcId="{E97574C3-F8F6-4628-8AA6-87672EB43AFE}" destId="{5AA3C353-C501-4585-9906-2E290F57EF91}" srcOrd="0" destOrd="0" presId="urn:microsoft.com/office/officeart/2005/8/layout/default"/>
    <dgm:cxn modelId="{167E85CE-2C48-4B92-856E-768C33E51BA1}" type="presOf" srcId="{7B81A4FF-D7B6-4FAF-AFAE-281ED780F214}" destId="{9403A2E3-42C5-45BB-B2C2-06B4A3E16671}" srcOrd="0" destOrd="0" presId="urn:microsoft.com/office/officeart/2005/8/layout/default"/>
    <dgm:cxn modelId="{763347DF-116C-443F-81FF-DF0E552417BE}" srcId="{42048715-273B-47DE-AB96-A34F9296FFDE}" destId="{76CD44D5-1100-4006-A5D6-15B0D95EDC5D}" srcOrd="1" destOrd="0" parTransId="{C0969D63-AF33-4DD9-B31E-1B75C1940AC7}" sibTransId="{CB460569-904D-4395-8ABF-E9984CB9391F}"/>
    <dgm:cxn modelId="{5283F0DE-E12D-447A-9E20-BA41ABD49EEF}" type="presOf" srcId="{76CD44D5-1100-4006-A5D6-15B0D95EDC5D}" destId="{E01BAC19-ADFE-404F-955C-F375414546AA}" srcOrd="0" destOrd="0" presId="urn:microsoft.com/office/officeart/2005/8/layout/default"/>
    <dgm:cxn modelId="{93F4E449-9168-4019-80CE-C9714903508F}" srcId="{42048715-273B-47DE-AB96-A34F9296FFDE}" destId="{E97574C3-F8F6-4628-8AA6-87672EB43AFE}" srcOrd="0" destOrd="0" parTransId="{72548526-9535-42B6-AD8F-D5DB7B9FE842}" sibTransId="{C3F7E393-7BEC-4522-B07D-393932ED3253}"/>
    <dgm:cxn modelId="{5373C1EE-76BF-4898-BE53-D17E1137580E}" type="presOf" srcId="{42048715-273B-47DE-AB96-A34F9296FFDE}" destId="{B5EDD807-FB13-42C4-A83F-56708CF916A3}" srcOrd="0" destOrd="0" presId="urn:microsoft.com/office/officeart/2005/8/layout/default"/>
    <dgm:cxn modelId="{91AA4E8E-E806-4B00-A8AC-15E81A7F44BA}" type="presParOf" srcId="{B5EDD807-FB13-42C4-A83F-56708CF916A3}" destId="{5AA3C353-C501-4585-9906-2E290F57EF91}" srcOrd="0" destOrd="0" presId="urn:microsoft.com/office/officeart/2005/8/layout/default"/>
    <dgm:cxn modelId="{CA4F357E-040C-40FD-A39F-723AFAE1112B}" type="presParOf" srcId="{B5EDD807-FB13-42C4-A83F-56708CF916A3}" destId="{0FCE9595-DE1A-4F52-8344-40DD3FC89185}" srcOrd="1" destOrd="0" presId="urn:microsoft.com/office/officeart/2005/8/layout/default"/>
    <dgm:cxn modelId="{056AA6E7-2F8B-4792-A72B-FFCAC0C17B9F}" type="presParOf" srcId="{B5EDD807-FB13-42C4-A83F-56708CF916A3}" destId="{E01BAC19-ADFE-404F-955C-F375414546AA}" srcOrd="2" destOrd="0" presId="urn:microsoft.com/office/officeart/2005/8/layout/default"/>
    <dgm:cxn modelId="{B16E7F62-8AC4-4E8F-AC0F-DE27BE104004}" type="presParOf" srcId="{B5EDD807-FB13-42C4-A83F-56708CF916A3}" destId="{AD7D7055-B194-4A82-A6D1-3D7DDC5ECD27}" srcOrd="3" destOrd="0" presId="urn:microsoft.com/office/officeart/2005/8/layout/default"/>
    <dgm:cxn modelId="{B68FEF0C-22EE-4B05-999C-2A46812C8582}" type="presParOf" srcId="{B5EDD807-FB13-42C4-A83F-56708CF916A3}" destId="{1D2F87DE-DE10-4A71-B693-BA8BD26B4552}" srcOrd="4" destOrd="0" presId="urn:microsoft.com/office/officeart/2005/8/layout/default"/>
    <dgm:cxn modelId="{7A5F7F3F-8EF6-403C-8439-E46273F5163C}" type="presParOf" srcId="{B5EDD807-FB13-42C4-A83F-56708CF916A3}" destId="{A9506B95-53AF-45DF-9E47-FFD9072E8FE2}" srcOrd="5" destOrd="0" presId="urn:microsoft.com/office/officeart/2005/8/layout/default"/>
    <dgm:cxn modelId="{4C2A1004-1593-4955-82DF-B84224DDD846}" type="presParOf" srcId="{B5EDD807-FB13-42C4-A83F-56708CF916A3}" destId="{9403A2E3-42C5-45BB-B2C2-06B4A3E1667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7C3D276-F6AD-453C-855D-36E2CC7B26CD}">
      <dsp:nvSpPr>
        <dsp:cNvPr id="0" name=""/>
        <dsp:cNvSpPr/>
      </dsp:nvSpPr>
      <dsp:spPr>
        <a:xfrm>
          <a:off x="720689" y="1640"/>
          <a:ext cx="2869629" cy="1721777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Fixed amounts</a:t>
          </a:r>
          <a:endParaRPr lang="en-US" sz="4800" kern="1200" dirty="0"/>
        </a:p>
      </dsp:txBody>
      <dsp:txXfrm>
        <a:off x="720689" y="1640"/>
        <a:ext cx="2869629" cy="1721777"/>
      </dsp:txXfrm>
    </dsp:sp>
    <dsp:sp modelId="{43225379-83C3-41CF-8344-9030B9FBCC4E}">
      <dsp:nvSpPr>
        <dsp:cNvPr id="0" name=""/>
        <dsp:cNvSpPr/>
      </dsp:nvSpPr>
      <dsp:spPr>
        <a:xfrm>
          <a:off x="3877281" y="1640"/>
          <a:ext cx="2869629" cy="1721777"/>
        </a:xfrm>
        <a:prstGeom prst="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Variable amounts</a:t>
          </a:r>
          <a:endParaRPr lang="en-US" sz="4800" kern="1200" dirty="0"/>
        </a:p>
      </dsp:txBody>
      <dsp:txXfrm>
        <a:off x="3877281" y="1640"/>
        <a:ext cx="2869629" cy="1721777"/>
      </dsp:txXfrm>
    </dsp:sp>
    <dsp:sp modelId="{0966F43E-0838-459B-B545-5522FB022AF9}">
      <dsp:nvSpPr>
        <dsp:cNvPr id="0" name=""/>
        <dsp:cNvSpPr/>
      </dsp:nvSpPr>
      <dsp:spPr>
        <a:xfrm>
          <a:off x="720689" y="2010381"/>
          <a:ext cx="2869629" cy="1721777"/>
        </a:xfrm>
        <a:prstGeom prst="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Expenses</a:t>
          </a:r>
          <a:endParaRPr lang="en-US" sz="4800" kern="1200" dirty="0"/>
        </a:p>
      </dsp:txBody>
      <dsp:txXfrm>
        <a:off x="720689" y="2010381"/>
        <a:ext cx="2869629" cy="1721777"/>
      </dsp:txXfrm>
    </dsp:sp>
    <dsp:sp modelId="{DA09EEB9-81F6-468F-A2F6-FF299DF2DB49}">
      <dsp:nvSpPr>
        <dsp:cNvPr id="0" name=""/>
        <dsp:cNvSpPr/>
      </dsp:nvSpPr>
      <dsp:spPr>
        <a:xfrm>
          <a:off x="3877281" y="2010381"/>
          <a:ext cx="2869629" cy="1721777"/>
        </a:xfrm>
        <a:prstGeom prst="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lvl="0" algn="ctr" defTabSz="2133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Fringe benefits</a:t>
          </a:r>
          <a:endParaRPr lang="en-US" sz="4800" kern="1200" dirty="0"/>
        </a:p>
      </dsp:txBody>
      <dsp:txXfrm>
        <a:off x="3877281" y="2010381"/>
        <a:ext cx="2869629" cy="172177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6FD7842-57CD-40A2-A633-5C92C2627291}">
      <dsp:nvSpPr>
        <dsp:cNvPr id="0" name=""/>
        <dsp:cNvSpPr/>
      </dsp:nvSpPr>
      <dsp:spPr>
        <a:xfrm>
          <a:off x="932677" y="7462"/>
          <a:ext cx="2812181" cy="168730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Training</a:t>
          </a:r>
          <a:endParaRPr lang="en-US" sz="3500" kern="1200" dirty="0"/>
        </a:p>
      </dsp:txBody>
      <dsp:txXfrm>
        <a:off x="932677" y="7462"/>
        <a:ext cx="2812181" cy="1687309"/>
      </dsp:txXfrm>
    </dsp:sp>
    <dsp:sp modelId="{CC72DB8F-449A-48C4-A3E3-862341556B01}">
      <dsp:nvSpPr>
        <dsp:cNvPr id="0" name=""/>
        <dsp:cNvSpPr/>
      </dsp:nvSpPr>
      <dsp:spPr>
        <a:xfrm>
          <a:off x="4026809" y="881"/>
          <a:ext cx="2812181" cy="16873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Sales meetings</a:t>
          </a:r>
        </a:p>
      </dsp:txBody>
      <dsp:txXfrm>
        <a:off x="4026809" y="881"/>
        <a:ext cx="2812181" cy="1687309"/>
      </dsp:txXfrm>
    </dsp:sp>
    <dsp:sp modelId="{71C12107-546C-4FA1-B564-832B83C662D5}">
      <dsp:nvSpPr>
        <dsp:cNvPr id="0" name=""/>
        <dsp:cNvSpPr/>
      </dsp:nvSpPr>
      <dsp:spPr>
        <a:xfrm>
          <a:off x="933409" y="1969409"/>
          <a:ext cx="2812181" cy="168730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Live sales presentations</a:t>
          </a:r>
        </a:p>
      </dsp:txBody>
      <dsp:txXfrm>
        <a:off x="933409" y="1969409"/>
        <a:ext cx="2812181" cy="1687309"/>
      </dsp:txXfrm>
    </dsp:sp>
    <dsp:sp modelId="{2E66277B-07C1-421F-8895-35ABAE8A50D8}">
      <dsp:nvSpPr>
        <dsp:cNvPr id="0" name=""/>
        <dsp:cNvSpPr/>
      </dsp:nvSpPr>
      <dsp:spPr>
        <a:xfrm>
          <a:off x="4026809" y="1969409"/>
          <a:ext cx="2812181" cy="168730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Servicing accounts</a:t>
          </a:r>
          <a:endParaRPr lang="en-US" sz="3500" kern="1200" dirty="0"/>
        </a:p>
      </dsp:txBody>
      <dsp:txXfrm>
        <a:off x="4026809" y="1969409"/>
        <a:ext cx="2812181" cy="168730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50CF31-45ED-45A9-9116-C39696E83AD6}">
      <dsp:nvSpPr>
        <dsp:cNvPr id="0" name=""/>
        <dsp:cNvSpPr/>
      </dsp:nvSpPr>
      <dsp:spPr>
        <a:xfrm>
          <a:off x="750104" y="1707"/>
          <a:ext cx="2986757" cy="179205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0" kern="1200" dirty="0" smtClean="0"/>
            <a:t>Sales reports</a:t>
          </a:r>
          <a:endParaRPr lang="en-US" sz="5000" kern="1200" dirty="0"/>
        </a:p>
      </dsp:txBody>
      <dsp:txXfrm>
        <a:off x="750104" y="1707"/>
        <a:ext cx="2986757" cy="1792054"/>
      </dsp:txXfrm>
    </dsp:sp>
    <dsp:sp modelId="{70EB5566-8500-47F6-B64F-92B35505107D}">
      <dsp:nvSpPr>
        <dsp:cNvPr id="0" name=""/>
        <dsp:cNvSpPr/>
      </dsp:nvSpPr>
      <dsp:spPr>
        <a:xfrm>
          <a:off x="4035537" y="1707"/>
          <a:ext cx="2986757" cy="179205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0" kern="1200" dirty="0" smtClean="0"/>
            <a:t>Call reports</a:t>
          </a:r>
          <a:endParaRPr lang="en-US" sz="5000" kern="1200" dirty="0"/>
        </a:p>
      </dsp:txBody>
      <dsp:txXfrm>
        <a:off x="4035537" y="1707"/>
        <a:ext cx="2986757" cy="1792054"/>
      </dsp:txXfrm>
    </dsp:sp>
    <dsp:sp modelId="{02AD945C-FC86-4B98-9E67-DEC0C0858778}">
      <dsp:nvSpPr>
        <dsp:cNvPr id="0" name=""/>
        <dsp:cNvSpPr/>
      </dsp:nvSpPr>
      <dsp:spPr>
        <a:xfrm>
          <a:off x="2392821" y="2092437"/>
          <a:ext cx="2986757" cy="179205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0" tIns="190500" rIns="190500" bIns="190500" numCol="1" spcCol="1270" anchor="ctr" anchorCtr="0">
          <a:noAutofit/>
        </a:bodyPr>
        <a:lstStyle/>
        <a:p>
          <a:pPr lvl="0" algn="ctr" defTabSz="2222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000" b="0" kern="1200" dirty="0" smtClean="0"/>
            <a:t>Expense reports</a:t>
          </a:r>
          <a:endParaRPr lang="en-US" sz="5000" kern="1200" dirty="0"/>
        </a:p>
      </dsp:txBody>
      <dsp:txXfrm>
        <a:off x="2392821" y="2092437"/>
        <a:ext cx="2986757" cy="179205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CC82DAA-3337-4442-9835-B24D26E5F82B}">
      <dsp:nvSpPr>
        <dsp:cNvPr id="0" name=""/>
        <dsp:cNvSpPr/>
      </dsp:nvSpPr>
      <dsp:spPr>
        <a:xfrm>
          <a:off x="36" y="18759"/>
          <a:ext cx="3489498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Objectives</a:t>
          </a:r>
          <a:endParaRPr lang="en-US" sz="2800" b="1" kern="1200" dirty="0"/>
        </a:p>
      </dsp:txBody>
      <dsp:txXfrm>
        <a:off x="36" y="18759"/>
        <a:ext cx="3489498" cy="777600"/>
      </dsp:txXfrm>
    </dsp:sp>
    <dsp:sp modelId="{F24EF660-5159-499F-8CF6-ECA185B3E307}">
      <dsp:nvSpPr>
        <dsp:cNvPr id="0" name=""/>
        <dsp:cNvSpPr/>
      </dsp:nvSpPr>
      <dsp:spPr>
        <a:xfrm>
          <a:off x="36" y="796360"/>
          <a:ext cx="3489498" cy="20011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Qualify the prospect</a:t>
          </a:r>
          <a:endParaRPr lang="en-US" sz="2700" kern="1200" dirty="0"/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Gather information</a:t>
          </a:r>
          <a:endParaRPr lang="en-US" sz="2700" kern="1200" dirty="0"/>
        </a:p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Make an immediate sale</a:t>
          </a:r>
          <a:endParaRPr lang="en-US" sz="2700" kern="1200" dirty="0"/>
        </a:p>
      </dsp:txBody>
      <dsp:txXfrm>
        <a:off x="36" y="796360"/>
        <a:ext cx="3489498" cy="2001104"/>
      </dsp:txXfrm>
    </dsp:sp>
    <dsp:sp modelId="{C2EF0DB7-567C-4D1B-8273-105764DFC5F1}">
      <dsp:nvSpPr>
        <dsp:cNvPr id="0" name=""/>
        <dsp:cNvSpPr/>
      </dsp:nvSpPr>
      <dsp:spPr>
        <a:xfrm>
          <a:off x="3978064" y="18759"/>
          <a:ext cx="3489498" cy="777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Approaches</a:t>
          </a:r>
          <a:endParaRPr lang="en-US" sz="2800" b="1" kern="1200" dirty="0"/>
        </a:p>
      </dsp:txBody>
      <dsp:txXfrm>
        <a:off x="3978064" y="18759"/>
        <a:ext cx="3489498" cy="777600"/>
      </dsp:txXfrm>
    </dsp:sp>
    <dsp:sp modelId="{2AA430C5-88F4-4804-9A32-2006559FC125}">
      <dsp:nvSpPr>
        <dsp:cNvPr id="0" name=""/>
        <dsp:cNvSpPr/>
      </dsp:nvSpPr>
      <dsp:spPr>
        <a:xfrm>
          <a:off x="3978064" y="796360"/>
          <a:ext cx="3489498" cy="200110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4018" tIns="144018" rIns="192024" bIns="216027" numCol="1" spcCol="1270" anchor="t" anchorCtr="0">
          <a:noAutofit/>
        </a:bodyPr>
        <a:lstStyle/>
        <a:p>
          <a:pPr marL="228600" lvl="1" indent="-228600" algn="l" defTabSz="12001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Personal visit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Phone call</a:t>
          </a:r>
          <a:endParaRPr lang="en-US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700" kern="1200" dirty="0" smtClean="0"/>
            <a:t>Letter</a:t>
          </a:r>
          <a:endParaRPr lang="en-US" sz="2700" kern="1200" dirty="0"/>
        </a:p>
      </dsp:txBody>
      <dsp:txXfrm>
        <a:off x="3978064" y="796360"/>
        <a:ext cx="3489498" cy="2001104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5455D78-0527-4F46-9B95-DB5E40633185}">
      <dsp:nvSpPr>
        <dsp:cNvPr id="0" name=""/>
        <dsp:cNvSpPr/>
      </dsp:nvSpPr>
      <dsp:spPr>
        <a:xfrm>
          <a:off x="0" y="73818"/>
          <a:ext cx="2524125" cy="151447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Pushy</a:t>
          </a:r>
          <a:endParaRPr lang="en-US" sz="3300" b="1" kern="1200" dirty="0"/>
        </a:p>
      </dsp:txBody>
      <dsp:txXfrm>
        <a:off x="0" y="73818"/>
        <a:ext cx="2524125" cy="1514475"/>
      </dsp:txXfrm>
    </dsp:sp>
    <dsp:sp modelId="{734F1A6A-CA94-4A52-8411-02BAD0A3FD02}">
      <dsp:nvSpPr>
        <dsp:cNvPr id="0" name=""/>
        <dsp:cNvSpPr/>
      </dsp:nvSpPr>
      <dsp:spPr>
        <a:xfrm>
          <a:off x="2776537" y="73818"/>
          <a:ext cx="2524125" cy="151447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Late</a:t>
          </a:r>
          <a:endParaRPr lang="en-US" sz="3300" b="1" kern="1200" dirty="0"/>
        </a:p>
      </dsp:txBody>
      <dsp:txXfrm>
        <a:off x="2776537" y="73818"/>
        <a:ext cx="2524125" cy="1514475"/>
      </dsp:txXfrm>
    </dsp:sp>
    <dsp:sp modelId="{F02E4FAA-7E19-460F-A6DE-9591BA770C1B}">
      <dsp:nvSpPr>
        <dsp:cNvPr id="0" name=""/>
        <dsp:cNvSpPr/>
      </dsp:nvSpPr>
      <dsp:spPr>
        <a:xfrm>
          <a:off x="5553075" y="73818"/>
          <a:ext cx="2524125" cy="15144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Deceitful</a:t>
          </a:r>
          <a:endParaRPr lang="en-US" sz="3300" b="1" kern="1200" dirty="0"/>
        </a:p>
      </dsp:txBody>
      <dsp:txXfrm>
        <a:off x="5553075" y="73818"/>
        <a:ext cx="2524125" cy="1514475"/>
      </dsp:txXfrm>
    </dsp:sp>
    <dsp:sp modelId="{2B6ECDCB-946D-4C06-8ADB-D76BCF254E25}">
      <dsp:nvSpPr>
        <dsp:cNvPr id="0" name=""/>
        <dsp:cNvSpPr/>
      </dsp:nvSpPr>
      <dsp:spPr>
        <a:xfrm>
          <a:off x="1388268" y="1840706"/>
          <a:ext cx="2524125" cy="151447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Disorganized</a:t>
          </a:r>
          <a:endParaRPr lang="en-US" sz="3300" b="1" kern="1200" dirty="0"/>
        </a:p>
      </dsp:txBody>
      <dsp:txXfrm>
        <a:off x="1388268" y="1840706"/>
        <a:ext cx="2524125" cy="1514475"/>
      </dsp:txXfrm>
    </dsp:sp>
    <dsp:sp modelId="{2B27EA02-1B38-4E45-8B55-9AF46910D23B}">
      <dsp:nvSpPr>
        <dsp:cNvPr id="0" name=""/>
        <dsp:cNvSpPr/>
      </dsp:nvSpPr>
      <dsp:spPr>
        <a:xfrm>
          <a:off x="4164806" y="1840706"/>
          <a:ext cx="2524125" cy="151447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b="1" kern="1200" dirty="0" smtClean="0"/>
            <a:t>Unprepared</a:t>
          </a:r>
          <a:endParaRPr lang="en-US" sz="3300" b="1" kern="1200" dirty="0"/>
        </a:p>
      </dsp:txBody>
      <dsp:txXfrm>
        <a:off x="4164806" y="1840706"/>
        <a:ext cx="2524125" cy="1514475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F2B7864-E112-4003-BD7E-1F71AB0C4995}">
      <dsp:nvSpPr>
        <dsp:cNvPr id="0" name=""/>
        <dsp:cNvSpPr/>
      </dsp:nvSpPr>
      <dsp:spPr>
        <a:xfrm>
          <a:off x="0" y="4762"/>
          <a:ext cx="2571749" cy="154305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Good listeners</a:t>
          </a:r>
          <a:endParaRPr lang="en-US" sz="3500" b="1" kern="1200" dirty="0"/>
        </a:p>
      </dsp:txBody>
      <dsp:txXfrm>
        <a:off x="0" y="4762"/>
        <a:ext cx="2571749" cy="1543050"/>
      </dsp:txXfrm>
    </dsp:sp>
    <dsp:sp modelId="{55817BAC-DC6D-4D58-B3FE-494CAB8E2CB9}">
      <dsp:nvSpPr>
        <dsp:cNvPr id="0" name=""/>
        <dsp:cNvSpPr/>
      </dsp:nvSpPr>
      <dsp:spPr>
        <a:xfrm>
          <a:off x="2828925" y="4762"/>
          <a:ext cx="2571749" cy="1543050"/>
        </a:xfrm>
        <a:prstGeom prst="rect">
          <a:avLst/>
        </a:prstGeom>
        <a:solidFill>
          <a:schemeClr val="accent1">
            <a:shade val="80000"/>
            <a:hueOff val="61249"/>
            <a:satOff val="-878"/>
            <a:lumOff val="512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Empathetic</a:t>
          </a:r>
          <a:endParaRPr lang="en-US" sz="3500" b="1" kern="1200" dirty="0"/>
        </a:p>
      </dsp:txBody>
      <dsp:txXfrm>
        <a:off x="2828925" y="4762"/>
        <a:ext cx="2571749" cy="1543050"/>
      </dsp:txXfrm>
    </dsp:sp>
    <dsp:sp modelId="{5C8F4B07-C7EC-4372-BC32-0F064D899F46}">
      <dsp:nvSpPr>
        <dsp:cNvPr id="0" name=""/>
        <dsp:cNvSpPr/>
      </dsp:nvSpPr>
      <dsp:spPr>
        <a:xfrm>
          <a:off x="5657849" y="4762"/>
          <a:ext cx="2571749" cy="1543050"/>
        </a:xfrm>
        <a:prstGeom prst="rect">
          <a:avLst/>
        </a:prstGeom>
        <a:solidFill>
          <a:schemeClr val="accent1">
            <a:shade val="80000"/>
            <a:hueOff val="122498"/>
            <a:satOff val="-1757"/>
            <a:lumOff val="1024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Honest</a:t>
          </a:r>
          <a:endParaRPr lang="en-US" sz="3500" b="1" kern="1200" dirty="0"/>
        </a:p>
      </dsp:txBody>
      <dsp:txXfrm>
        <a:off x="5657849" y="4762"/>
        <a:ext cx="2571749" cy="1543050"/>
      </dsp:txXfrm>
    </dsp:sp>
    <dsp:sp modelId="{F349BFA4-93DB-468B-8A6F-6170E87F5C06}">
      <dsp:nvSpPr>
        <dsp:cNvPr id="0" name=""/>
        <dsp:cNvSpPr/>
      </dsp:nvSpPr>
      <dsp:spPr>
        <a:xfrm>
          <a:off x="0" y="1804987"/>
          <a:ext cx="2571749" cy="1543050"/>
        </a:xfrm>
        <a:prstGeom prst="rect">
          <a:avLst/>
        </a:prstGeom>
        <a:solidFill>
          <a:schemeClr val="accent1">
            <a:shade val="80000"/>
            <a:hueOff val="183747"/>
            <a:satOff val="-2635"/>
            <a:lumOff val="153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Dependable</a:t>
          </a:r>
          <a:endParaRPr lang="en-US" sz="3500" b="1" kern="1200" dirty="0"/>
        </a:p>
      </dsp:txBody>
      <dsp:txXfrm>
        <a:off x="0" y="1804987"/>
        <a:ext cx="2571749" cy="1543050"/>
      </dsp:txXfrm>
    </dsp:sp>
    <dsp:sp modelId="{37644099-F677-42F0-9D12-2C183C4A8A95}">
      <dsp:nvSpPr>
        <dsp:cNvPr id="0" name=""/>
        <dsp:cNvSpPr/>
      </dsp:nvSpPr>
      <dsp:spPr>
        <a:xfrm>
          <a:off x="2828925" y="1804987"/>
          <a:ext cx="2571749" cy="1543050"/>
        </a:xfrm>
        <a:prstGeom prst="rect">
          <a:avLst/>
        </a:prstGeom>
        <a:solidFill>
          <a:schemeClr val="accent1">
            <a:shade val="80000"/>
            <a:hueOff val="244997"/>
            <a:satOff val="-3514"/>
            <a:lumOff val="2049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Thorough</a:t>
          </a:r>
          <a:endParaRPr lang="en-US" sz="3500" b="1" kern="1200" dirty="0"/>
        </a:p>
      </dsp:txBody>
      <dsp:txXfrm>
        <a:off x="2828925" y="1804987"/>
        <a:ext cx="2571749" cy="1543050"/>
      </dsp:txXfrm>
    </dsp:sp>
    <dsp:sp modelId="{F5EC0634-9865-4570-BB89-892F66378566}">
      <dsp:nvSpPr>
        <dsp:cNvPr id="0" name=""/>
        <dsp:cNvSpPr/>
      </dsp:nvSpPr>
      <dsp:spPr>
        <a:xfrm>
          <a:off x="5657849" y="1804987"/>
          <a:ext cx="2571749" cy="1543050"/>
        </a:xfrm>
        <a:prstGeom prst="rect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b="1" kern="1200" dirty="0" smtClean="0"/>
            <a:t>Follow-up types</a:t>
          </a:r>
          <a:endParaRPr lang="en-US" sz="3500" b="1" i="1" kern="1200" dirty="0"/>
        </a:p>
      </dsp:txBody>
      <dsp:txXfrm>
        <a:off x="5657849" y="1804987"/>
        <a:ext cx="2571749" cy="1543050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7DD5D1-A697-455B-9C85-9C5FCEFC917A}">
      <dsp:nvSpPr>
        <dsp:cNvPr id="0" name=""/>
        <dsp:cNvSpPr/>
      </dsp:nvSpPr>
      <dsp:spPr>
        <a:xfrm>
          <a:off x="2522" y="589508"/>
          <a:ext cx="2001291" cy="12007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Samples</a:t>
          </a:r>
          <a:endParaRPr lang="en-US" sz="2800" b="1" kern="1200" dirty="0"/>
        </a:p>
      </dsp:txBody>
      <dsp:txXfrm>
        <a:off x="2522" y="589508"/>
        <a:ext cx="2001291" cy="1200775"/>
      </dsp:txXfrm>
    </dsp:sp>
    <dsp:sp modelId="{22383C7F-080A-4A9E-B133-5E1E0F6B4BAD}">
      <dsp:nvSpPr>
        <dsp:cNvPr id="0" name=""/>
        <dsp:cNvSpPr/>
      </dsp:nvSpPr>
      <dsp:spPr>
        <a:xfrm>
          <a:off x="2203943" y="589508"/>
          <a:ext cx="2001291" cy="12007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Coupons</a:t>
          </a:r>
          <a:endParaRPr lang="en-US" sz="2800" b="1" kern="1200" dirty="0"/>
        </a:p>
      </dsp:txBody>
      <dsp:txXfrm>
        <a:off x="2203943" y="589508"/>
        <a:ext cx="2001291" cy="1200775"/>
      </dsp:txXfrm>
    </dsp:sp>
    <dsp:sp modelId="{99E741A9-5D2B-407A-8CDA-BB1935888B1D}">
      <dsp:nvSpPr>
        <dsp:cNvPr id="0" name=""/>
        <dsp:cNvSpPr/>
      </dsp:nvSpPr>
      <dsp:spPr>
        <a:xfrm>
          <a:off x="4405364" y="589508"/>
          <a:ext cx="2001291" cy="12007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Cash refunds</a:t>
          </a:r>
          <a:endParaRPr lang="en-US" sz="2800" b="1" kern="1200" dirty="0"/>
        </a:p>
      </dsp:txBody>
      <dsp:txXfrm>
        <a:off x="4405364" y="589508"/>
        <a:ext cx="2001291" cy="1200775"/>
      </dsp:txXfrm>
    </dsp:sp>
    <dsp:sp modelId="{081ACBB4-F0A8-4D31-976E-0786FC8D0522}">
      <dsp:nvSpPr>
        <dsp:cNvPr id="0" name=""/>
        <dsp:cNvSpPr/>
      </dsp:nvSpPr>
      <dsp:spPr>
        <a:xfrm>
          <a:off x="6606785" y="589508"/>
          <a:ext cx="2001291" cy="12007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Price packs</a:t>
          </a:r>
          <a:endParaRPr lang="en-US" sz="2800" b="1" kern="1200" dirty="0"/>
        </a:p>
      </dsp:txBody>
      <dsp:txXfrm>
        <a:off x="6606785" y="589508"/>
        <a:ext cx="2001291" cy="1200775"/>
      </dsp:txXfrm>
    </dsp:sp>
    <dsp:sp modelId="{069AC0F6-897A-43DE-AD53-61D981A6470F}">
      <dsp:nvSpPr>
        <dsp:cNvPr id="0" name=""/>
        <dsp:cNvSpPr/>
      </dsp:nvSpPr>
      <dsp:spPr>
        <a:xfrm>
          <a:off x="2522" y="1990412"/>
          <a:ext cx="2001291" cy="120077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Premiums</a:t>
          </a:r>
          <a:endParaRPr lang="en-US" sz="2800" b="1" kern="1200" dirty="0"/>
        </a:p>
      </dsp:txBody>
      <dsp:txXfrm>
        <a:off x="2522" y="1990412"/>
        <a:ext cx="2001291" cy="1200775"/>
      </dsp:txXfrm>
    </dsp:sp>
    <dsp:sp modelId="{0F402976-E719-462D-BB2D-509DB53604E0}">
      <dsp:nvSpPr>
        <dsp:cNvPr id="0" name=""/>
        <dsp:cNvSpPr/>
      </dsp:nvSpPr>
      <dsp:spPr>
        <a:xfrm>
          <a:off x="2203943" y="1990412"/>
          <a:ext cx="2001291" cy="12007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Advertising specialties</a:t>
          </a:r>
          <a:endParaRPr lang="en-US" sz="2800" b="1" kern="1200" dirty="0"/>
        </a:p>
      </dsp:txBody>
      <dsp:txXfrm>
        <a:off x="2203943" y="1990412"/>
        <a:ext cx="2001291" cy="1200775"/>
      </dsp:txXfrm>
    </dsp:sp>
    <dsp:sp modelId="{8E6F41A7-0F7B-4DB4-A62C-1F7843334BF2}">
      <dsp:nvSpPr>
        <dsp:cNvPr id="0" name=""/>
        <dsp:cNvSpPr/>
      </dsp:nvSpPr>
      <dsp:spPr>
        <a:xfrm>
          <a:off x="4405364" y="1990412"/>
          <a:ext cx="2001291" cy="12007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Patronage rewards</a:t>
          </a:r>
          <a:endParaRPr lang="en-US" sz="2800" b="1" kern="1200" dirty="0"/>
        </a:p>
      </dsp:txBody>
      <dsp:txXfrm>
        <a:off x="4405364" y="1990412"/>
        <a:ext cx="2001291" cy="1200775"/>
      </dsp:txXfrm>
    </dsp:sp>
    <dsp:sp modelId="{2DD51A46-B7D3-434B-BE4A-858CF52C29EC}">
      <dsp:nvSpPr>
        <dsp:cNvPr id="0" name=""/>
        <dsp:cNvSpPr/>
      </dsp:nvSpPr>
      <dsp:spPr>
        <a:xfrm>
          <a:off x="6606785" y="1990412"/>
          <a:ext cx="2001291" cy="1200775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Point-of-purchase displays</a:t>
          </a:r>
          <a:endParaRPr lang="en-US" sz="2800" b="1" kern="1200" dirty="0"/>
        </a:p>
      </dsp:txBody>
      <dsp:txXfrm>
        <a:off x="6606785" y="1990412"/>
        <a:ext cx="2001291" cy="1200775"/>
      </dsp:txXfrm>
    </dsp:sp>
    <dsp:sp modelId="{48B0C5D8-5518-45C1-8C7E-148994F4284F}">
      <dsp:nvSpPr>
        <dsp:cNvPr id="0" name=""/>
        <dsp:cNvSpPr/>
      </dsp:nvSpPr>
      <dsp:spPr>
        <a:xfrm>
          <a:off x="2522" y="3391316"/>
          <a:ext cx="2001291" cy="1200775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Demonstrations</a:t>
          </a:r>
          <a:endParaRPr lang="en-US" sz="2000" b="1" kern="1200" dirty="0"/>
        </a:p>
      </dsp:txBody>
      <dsp:txXfrm>
        <a:off x="2522" y="3391316"/>
        <a:ext cx="2001291" cy="1200775"/>
      </dsp:txXfrm>
    </dsp:sp>
    <dsp:sp modelId="{D3EAF471-8178-4C11-8BDB-F90231A4B8A8}">
      <dsp:nvSpPr>
        <dsp:cNvPr id="0" name=""/>
        <dsp:cNvSpPr/>
      </dsp:nvSpPr>
      <dsp:spPr>
        <a:xfrm>
          <a:off x="2203943" y="3391316"/>
          <a:ext cx="2001291" cy="1200775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/>
            <a:t>Contests</a:t>
          </a:r>
          <a:endParaRPr lang="en-US" sz="3200" b="1" kern="1200" dirty="0"/>
        </a:p>
      </dsp:txBody>
      <dsp:txXfrm>
        <a:off x="2203943" y="3391316"/>
        <a:ext cx="2001291" cy="1200775"/>
      </dsp:txXfrm>
    </dsp:sp>
    <dsp:sp modelId="{B7C90F0A-5B94-47FC-9BDF-C07895B8A43A}">
      <dsp:nvSpPr>
        <dsp:cNvPr id="0" name=""/>
        <dsp:cNvSpPr/>
      </dsp:nvSpPr>
      <dsp:spPr>
        <a:xfrm>
          <a:off x="4405364" y="3391316"/>
          <a:ext cx="2001291" cy="1200775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Sweepstakes</a:t>
          </a:r>
          <a:endParaRPr lang="en-US" sz="2400" b="1" kern="1200" dirty="0"/>
        </a:p>
      </dsp:txBody>
      <dsp:txXfrm>
        <a:off x="4405364" y="3391316"/>
        <a:ext cx="2001291" cy="1200775"/>
      </dsp:txXfrm>
    </dsp:sp>
    <dsp:sp modelId="{82F7B8E9-BE21-4B9B-82A3-46C4FEE5E99C}">
      <dsp:nvSpPr>
        <dsp:cNvPr id="0" name=""/>
        <dsp:cNvSpPr/>
      </dsp:nvSpPr>
      <dsp:spPr>
        <a:xfrm>
          <a:off x="6606785" y="3391316"/>
          <a:ext cx="2001291" cy="12007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/>
            <a:t>Games</a:t>
          </a:r>
          <a:endParaRPr lang="en-US" sz="3600" b="1" kern="1200" dirty="0"/>
        </a:p>
      </dsp:txBody>
      <dsp:txXfrm>
        <a:off x="6606785" y="3391316"/>
        <a:ext cx="2001291" cy="1200775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AA3C353-C501-4585-9906-2E290F57EF91}">
      <dsp:nvSpPr>
        <dsp:cNvPr id="0" name=""/>
        <dsp:cNvSpPr/>
      </dsp:nvSpPr>
      <dsp:spPr>
        <a:xfrm>
          <a:off x="784919" y="1488"/>
          <a:ext cx="2518171" cy="151090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Discount</a:t>
          </a:r>
          <a:endParaRPr lang="en-US" sz="3900" kern="1200" dirty="0"/>
        </a:p>
      </dsp:txBody>
      <dsp:txXfrm>
        <a:off x="784919" y="1488"/>
        <a:ext cx="2518171" cy="1510903"/>
      </dsp:txXfrm>
    </dsp:sp>
    <dsp:sp modelId="{E01BAC19-ADFE-404F-955C-F375414546AA}">
      <dsp:nvSpPr>
        <dsp:cNvPr id="0" name=""/>
        <dsp:cNvSpPr/>
      </dsp:nvSpPr>
      <dsp:spPr>
        <a:xfrm>
          <a:off x="3554908" y="1488"/>
          <a:ext cx="2518171" cy="151090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Allowance</a:t>
          </a:r>
          <a:endParaRPr lang="en-US" sz="3900" kern="1200" dirty="0"/>
        </a:p>
      </dsp:txBody>
      <dsp:txXfrm>
        <a:off x="3554908" y="1488"/>
        <a:ext cx="2518171" cy="1510903"/>
      </dsp:txXfrm>
    </dsp:sp>
    <dsp:sp modelId="{1D2F87DE-DE10-4A71-B693-BA8BD26B4552}">
      <dsp:nvSpPr>
        <dsp:cNvPr id="0" name=""/>
        <dsp:cNvSpPr/>
      </dsp:nvSpPr>
      <dsp:spPr>
        <a:xfrm>
          <a:off x="784919" y="1764208"/>
          <a:ext cx="2518171" cy="151090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Free goods</a:t>
          </a:r>
          <a:endParaRPr lang="en-US" sz="3900" kern="1200" dirty="0"/>
        </a:p>
      </dsp:txBody>
      <dsp:txXfrm>
        <a:off x="784919" y="1764208"/>
        <a:ext cx="2518171" cy="1510903"/>
      </dsp:txXfrm>
    </dsp:sp>
    <dsp:sp modelId="{9403A2E3-42C5-45BB-B2C2-06B4A3E16671}">
      <dsp:nvSpPr>
        <dsp:cNvPr id="0" name=""/>
        <dsp:cNvSpPr/>
      </dsp:nvSpPr>
      <dsp:spPr>
        <a:xfrm>
          <a:off x="3554908" y="1764208"/>
          <a:ext cx="2518171" cy="151090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b="0" kern="1200" dirty="0" smtClean="0"/>
            <a:t>Specialty advertising</a:t>
          </a:r>
          <a:endParaRPr lang="en-US" sz="3900" b="0" kern="1200" dirty="0"/>
        </a:p>
      </dsp:txBody>
      <dsp:txXfrm>
        <a:off x="3554908" y="1764208"/>
        <a:ext cx="2518171" cy="15109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2DA5A-C94D-419F-A69E-856F2C98260E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FCE262-1B4D-48C5-AE98-1B254F10A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533400" indent="-533400"/>
            <a:r>
              <a:rPr lang="en-US" b="1" smtClean="0"/>
              <a:t>Note to Instructor</a:t>
            </a:r>
          </a:p>
          <a:p>
            <a:pPr marL="533400" indent="-533400"/>
            <a:r>
              <a:rPr lang="en-US" smtClean="0"/>
              <a:t>Challenges of team selling include: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Confusing and overwhelming customers used to working with one salesperson.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Salespeople used to working alone can have difficulties working with and trusting teams.</a:t>
            </a:r>
          </a:p>
          <a:p>
            <a:pPr marL="533400" indent="-533400">
              <a:buFontTx/>
              <a:buChar char="•"/>
            </a:pPr>
            <a:r>
              <a:rPr lang="en-US" smtClean="0"/>
              <a:t>Evaluating individual contributions can lead to compensation issues.</a:t>
            </a:r>
          </a:p>
          <a:p>
            <a:pPr marL="533400" indent="-533400"/>
            <a:endParaRPr lang="en-US" smtClean="0"/>
          </a:p>
          <a:p>
            <a:pPr marL="533400" indent="-533400"/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8DCFE43-7733-4B7A-B527-94906EBE9D57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>
            <a:lvl1pPr>
              <a:lnSpc>
                <a:spcPts val="3600"/>
              </a:lnSpc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14400" y="1447800"/>
            <a:ext cx="7162800" cy="381000"/>
          </a:xfrm>
        </p:spPr>
        <p:txBody>
          <a:bodyPr/>
          <a:lstStyle>
            <a:lvl1pPr algn="ctr">
              <a:lnSpc>
                <a:spcPts val="2800"/>
              </a:lnSpc>
              <a:spcBef>
                <a:spcPts val="0"/>
              </a:spcBef>
              <a:buNone/>
              <a:defRPr sz="2800" b="1" i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8C931-A9F4-4BC9-BEEA-AF15EE689818}" type="datetimeFigureOut">
              <a:rPr lang="en-US" smtClean="0"/>
              <a:pPr/>
              <a:t>5/2/2012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24B5D-B2D7-4BE3-B091-5747C05161E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4800" y="290691"/>
            <a:ext cx="8610600" cy="612475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en-US" sz="40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4000" b="1" dirty="0" smtClean="0">
                <a:latin typeface="Arial" pitchFamily="34" charset="0"/>
                <a:cs typeface="Arial" pitchFamily="34" charset="0"/>
              </a:rPr>
              <a:t>Chapter 16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endParaRPr lang="en-US" sz="3600" b="1" i="1" dirty="0" smtClean="0">
              <a:latin typeface="Calibri" charset="0"/>
            </a:endParaRPr>
          </a:p>
          <a:p>
            <a:pPr algn="ctr"/>
            <a:r>
              <a:rPr lang="en-US" sz="4400" b="1" dirty="0" smtClean="0">
                <a:latin typeface="Calibri" charset="0"/>
              </a:rPr>
              <a:t>Personal Selling and Sales Promotion</a:t>
            </a:r>
          </a:p>
          <a:p>
            <a:pPr algn="ctr"/>
            <a:endParaRPr lang="en-US" sz="3600" b="1" i="1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Topics to Cover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ontent Placeholder 3"/>
          <p:cNvSpPr txBox="1">
            <a:spLocks noGrp="1"/>
          </p:cNvSpPr>
          <p:nvPr>
            <p:ph idx="1"/>
          </p:nvPr>
        </p:nvSpPr>
        <p:spPr>
          <a:xfrm>
            <a:off x="457200" y="2362200"/>
            <a:ext cx="8382000" cy="176663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charset="0"/>
              </a:rPr>
              <a:t>Managing the Sales Force</a:t>
            </a:r>
          </a:p>
          <a:p>
            <a:r>
              <a:rPr lang="en-US" dirty="0" smtClean="0">
                <a:latin typeface="Calibri" charset="0"/>
              </a:rPr>
              <a:t>The Personal Selling </a:t>
            </a:r>
            <a:r>
              <a:rPr lang="en-US" dirty="0" smtClean="0">
                <a:latin typeface="Calibri" charset="0"/>
              </a:rPr>
              <a:t>Process</a:t>
            </a:r>
          </a:p>
          <a:p>
            <a:r>
              <a:rPr lang="en-US" dirty="0" smtClean="0">
                <a:latin typeface="Calibri" charset="0"/>
              </a:rPr>
              <a:t>Sales Promotion</a:t>
            </a:r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0"/>
            <a:ext cx="7772400" cy="45720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Tx/>
              <a:buNone/>
            </a:pPr>
            <a:endParaRPr lang="en-US" sz="3000" b="1" dirty="0" smtClean="0">
              <a:latin typeface="Calibri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Outside </a:t>
            </a:r>
            <a:r>
              <a:rPr lang="en-US" b="1" dirty="0" smtClean="0">
                <a:latin typeface="Calibri" charset="0"/>
              </a:rPr>
              <a:t>salespeople </a:t>
            </a:r>
            <a:r>
              <a:rPr lang="en-US" dirty="0" smtClean="0">
                <a:latin typeface="Calibri" charset="0"/>
              </a:rPr>
              <a:t>call on customers in the field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="1" dirty="0" smtClean="0">
                <a:latin typeface="Calibri" charset="0"/>
              </a:rPr>
              <a:t>Inside salespeople </a:t>
            </a:r>
            <a:r>
              <a:rPr lang="en-US" dirty="0" smtClean="0">
                <a:latin typeface="Calibri" charset="0"/>
              </a:rPr>
              <a:t>conduct business from their offices and often provide support for the outside salespeople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Technical sales support people</a:t>
            </a:r>
          </a:p>
          <a:p>
            <a:pPr lvl="1"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Sales </a:t>
            </a:r>
            <a:r>
              <a:rPr lang="en-US" dirty="0" smtClean="0">
                <a:latin typeface="Calibri" charset="0"/>
              </a:rPr>
              <a:t>assistants</a:t>
            </a:r>
          </a:p>
          <a:p>
            <a:pPr lvl="1" indent="-742950">
              <a:lnSpc>
                <a:spcPct val="90000"/>
              </a:lnSpc>
              <a:buNone/>
            </a:pPr>
            <a:r>
              <a:rPr lang="en-US" sz="3200" b="1" dirty="0" smtClean="0">
                <a:latin typeface="Calibri" charset="0"/>
              </a:rPr>
              <a:t>Team </a:t>
            </a:r>
            <a:r>
              <a:rPr lang="en-US" sz="3200" b="1" dirty="0" smtClean="0">
                <a:latin typeface="Calibri" charset="0"/>
              </a:rPr>
              <a:t>selling </a:t>
            </a:r>
            <a:r>
              <a:rPr lang="en-US" sz="3200" dirty="0" smtClean="0">
                <a:latin typeface="Calibri" charset="0"/>
              </a:rPr>
              <a:t>is used to service large, complex accounts</a:t>
            </a:r>
          </a:p>
          <a:p>
            <a:pPr lvl="1">
              <a:lnSpc>
                <a:spcPct val="90000"/>
              </a:lnSpc>
            </a:pPr>
            <a:endParaRPr lang="en-US" sz="2600" dirty="0" smtClean="0">
              <a:latin typeface="Calibri" charset="0"/>
            </a:endParaRPr>
          </a:p>
          <a:p>
            <a:pPr>
              <a:lnSpc>
                <a:spcPct val="90000"/>
              </a:lnSpc>
              <a:buNone/>
            </a:pPr>
            <a:endParaRPr lang="en-US" sz="3000" dirty="0" smtClean="0">
              <a:latin typeface="Calibri" charset="0"/>
            </a:endParaRP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Other Sales Force Strategy and Structure Issues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86000"/>
            <a:ext cx="7772400" cy="45720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Careful selection and training increases sales performance</a:t>
            </a:r>
          </a:p>
          <a:p>
            <a:r>
              <a:rPr lang="en-US" dirty="0" smtClean="0">
                <a:latin typeface="Calibri" charset="0"/>
              </a:rPr>
              <a:t>Poor selection</a:t>
            </a:r>
          </a:p>
          <a:p>
            <a:r>
              <a:rPr lang="en-US" dirty="0" smtClean="0">
                <a:latin typeface="Calibri" charset="0"/>
              </a:rPr>
              <a:t>Increases recruiting and training costs </a:t>
            </a:r>
          </a:p>
          <a:p>
            <a:pPr lvl="1"/>
            <a:r>
              <a:rPr lang="en-US" dirty="0" smtClean="0">
                <a:latin typeface="Calibri" charset="0"/>
              </a:rPr>
              <a:t>Lost sales</a:t>
            </a:r>
          </a:p>
          <a:p>
            <a:pPr lvl="1"/>
            <a:r>
              <a:rPr lang="en-US" dirty="0" smtClean="0">
                <a:latin typeface="Calibri" charset="0"/>
              </a:rPr>
              <a:t>Disrupts customer relationships</a:t>
            </a: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Recruiting and Selecting Salespeople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Issues in Recruiting and Selecting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Salesperson compensation based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on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:</a:t>
            </a:r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</p:nvPr>
        </p:nvGraphicFramePr>
        <p:xfrm>
          <a:off x="914400" y="2743200"/>
          <a:ext cx="7467600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Supervising and Motivating Salespeople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The goal of supervision is to help salespeople work smart by doing the right things in the right ways</a:t>
            </a:r>
          </a:p>
          <a:p>
            <a:r>
              <a:rPr lang="en-US" dirty="0" smtClean="0">
                <a:latin typeface="Calibri" charset="0"/>
              </a:rPr>
              <a:t>The goal of motivation is to encourage salespeople to work hard and energetically toward sales force goals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How Salespeople Spend Their Time</a:t>
            </a:r>
          </a:p>
        </p:txBody>
      </p:sp>
      <p:pic>
        <p:nvPicPr>
          <p:cNvPr id="6" name="Picture 6" descr="fig16_02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63750" y="2209800"/>
            <a:ext cx="456565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Selling and the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Internet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latin typeface="Calibri" charset="0"/>
              </a:rPr>
              <a:t>Major tool to support salespeople</a:t>
            </a:r>
          </a:p>
          <a:p>
            <a:pPr lvl="1"/>
            <a:endParaRPr lang="en-US" dirty="0" smtClean="0">
              <a:latin typeface="Calibri" charset="0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33400" y="3048000"/>
          <a:ext cx="77724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/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Supervising and Motivating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Salespeople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62200"/>
            <a:ext cx="8229600" cy="3763963"/>
          </a:xfrm>
        </p:spPr>
        <p:txBody>
          <a:bodyPr/>
          <a:lstStyle/>
          <a:p>
            <a:r>
              <a:rPr lang="en-US" sz="3600" dirty="0" smtClean="0">
                <a:latin typeface="Calibri" charset="0"/>
              </a:rPr>
              <a:t>Sales </a:t>
            </a:r>
            <a:r>
              <a:rPr lang="en-US" sz="3600" dirty="0" smtClean="0">
                <a:latin typeface="Calibri" charset="0"/>
              </a:rPr>
              <a:t>morale and performance can be increased through:</a:t>
            </a:r>
          </a:p>
          <a:p>
            <a:pPr lvl="1"/>
            <a:r>
              <a:rPr lang="en-US" sz="3200" dirty="0" smtClean="0">
                <a:latin typeface="Calibri" charset="0"/>
              </a:rPr>
              <a:t>Organizational climate</a:t>
            </a:r>
          </a:p>
          <a:p>
            <a:pPr lvl="1"/>
            <a:r>
              <a:rPr lang="en-US" sz="3200" dirty="0" smtClean="0">
                <a:latin typeface="Calibri" charset="0"/>
              </a:rPr>
              <a:t>Sales quotas</a:t>
            </a:r>
          </a:p>
          <a:p>
            <a:pPr lvl="1"/>
            <a:r>
              <a:rPr lang="en-US" sz="3200" dirty="0" smtClean="0">
                <a:latin typeface="Calibri" charset="0"/>
              </a:rPr>
              <a:t>Positive incentives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 Managing the Sales Force</a:t>
            </a:r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Evaluating Salespeople and Sales Force Performance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graphicFrame>
        <p:nvGraphicFramePr>
          <p:cNvPr id="6" name="Content Placeholder 8"/>
          <p:cNvGraphicFramePr>
            <a:graphicFrameLocks noGrp="1"/>
          </p:cNvGraphicFramePr>
          <p:nvPr>
            <p:ph idx="1"/>
          </p:nvPr>
        </p:nvGraphicFramePr>
        <p:xfrm>
          <a:off x="685800" y="2438400"/>
          <a:ext cx="77724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752600"/>
            <a:ext cx="8229600" cy="17526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latin typeface="Calibri" charset="0"/>
              </a:rPr>
              <a:t>The goal of the personal selling process is to get new customers and obtain orders from them</a:t>
            </a:r>
          </a:p>
        </p:txBody>
      </p:sp>
      <p:pic>
        <p:nvPicPr>
          <p:cNvPr id="8" name="Picture 5" descr="fig16_03w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352800"/>
            <a:ext cx="8945562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267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Prospecting</a:t>
            </a:r>
            <a:r>
              <a:rPr lang="en-US" dirty="0" smtClean="0">
                <a:latin typeface="Calibri" charset="0"/>
              </a:rPr>
              <a:t> identifies qualified potential customers through referrals from:</a:t>
            </a:r>
          </a:p>
          <a:p>
            <a:r>
              <a:rPr lang="en-US" dirty="0" smtClean="0">
                <a:latin typeface="Calibri" charset="0"/>
              </a:rPr>
              <a:t>Customers</a:t>
            </a:r>
          </a:p>
          <a:p>
            <a:r>
              <a:rPr lang="en-US" dirty="0" smtClean="0">
                <a:latin typeface="Calibri" charset="0"/>
              </a:rPr>
              <a:t>Suppliers</a:t>
            </a:r>
          </a:p>
          <a:p>
            <a:r>
              <a:rPr lang="en-US" dirty="0" smtClean="0">
                <a:latin typeface="Calibri" charset="0"/>
              </a:rPr>
              <a:t>Dealers</a:t>
            </a:r>
          </a:p>
          <a:p>
            <a:r>
              <a:rPr lang="en-US" dirty="0" smtClean="0">
                <a:latin typeface="Calibri" charset="0"/>
              </a:rPr>
              <a:t>Internet</a:t>
            </a:r>
          </a:p>
          <a:p>
            <a:endParaRPr lang="en-US" dirty="0" smtClean="0">
              <a:latin typeface="Calibri" charset="0"/>
            </a:endParaRP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267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Qualifying</a:t>
            </a:r>
            <a:r>
              <a:rPr lang="en-US" dirty="0" smtClean="0">
                <a:latin typeface="Calibri" charset="0"/>
              </a:rPr>
              <a:t> is identifying good customers and screening out poor ones by looking at:</a:t>
            </a:r>
          </a:p>
          <a:p>
            <a:r>
              <a:rPr lang="en-US" dirty="0" smtClean="0">
                <a:latin typeface="Calibri" charset="0"/>
              </a:rPr>
              <a:t>Financial ability</a:t>
            </a:r>
          </a:p>
          <a:p>
            <a:r>
              <a:rPr lang="en-US" dirty="0" smtClean="0">
                <a:latin typeface="Calibri" charset="0"/>
              </a:rPr>
              <a:t>Volume of business</a:t>
            </a:r>
          </a:p>
          <a:p>
            <a:r>
              <a:rPr lang="en-US" dirty="0" smtClean="0">
                <a:latin typeface="Calibri" charset="0"/>
              </a:rPr>
              <a:t>Needs</a:t>
            </a:r>
          </a:p>
          <a:p>
            <a:r>
              <a:rPr lang="en-US" dirty="0" smtClean="0">
                <a:latin typeface="Calibri" charset="0"/>
              </a:rPr>
              <a:t>Location</a:t>
            </a:r>
          </a:p>
          <a:p>
            <a:r>
              <a:rPr lang="en-US" dirty="0" smtClean="0">
                <a:latin typeface="Calibri" charset="0"/>
              </a:rPr>
              <a:t>Growth potential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648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Pre-approach</a:t>
            </a:r>
            <a:r>
              <a:rPr lang="en-US" dirty="0" smtClean="0">
                <a:latin typeface="Calibri" charset="0"/>
              </a:rPr>
              <a:t> is the process of learning as much as possible about a prospect, including needs, who is involved in the buying, and the characteristics and styles of the buyers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838200" y="3889375"/>
          <a:ext cx="7467600" cy="2816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Approach </a:t>
            </a:r>
            <a:r>
              <a:rPr lang="en-US" dirty="0" smtClean="0">
                <a:latin typeface="Calibri" charset="0"/>
              </a:rPr>
              <a:t>is the process where the salesperson meets and greets the buyer and gets the relationship off to a good start and involves the salesperson’s:</a:t>
            </a:r>
          </a:p>
          <a:p>
            <a:r>
              <a:rPr lang="en-US" dirty="0" smtClean="0">
                <a:latin typeface="Calibri" charset="0"/>
              </a:rPr>
              <a:t>Appearance</a:t>
            </a:r>
          </a:p>
          <a:p>
            <a:r>
              <a:rPr lang="en-US" dirty="0" smtClean="0">
                <a:latin typeface="Calibri" charset="0"/>
              </a:rPr>
              <a:t>Opening lines</a:t>
            </a:r>
          </a:p>
          <a:p>
            <a:r>
              <a:rPr lang="en-US" dirty="0" smtClean="0">
                <a:latin typeface="Calibri" charset="0"/>
              </a:rPr>
              <a:t>Follow-up remarks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charset="0"/>
              </a:rPr>
              <a:t>Opening lines should be positive, build goodwill, and be followed by key questions to learn about the customer’s needs or showing a display or sample to attract the buyer’s attention and curiosity</a:t>
            </a:r>
          </a:p>
          <a:p>
            <a:r>
              <a:rPr lang="en-US" dirty="0" smtClean="0">
                <a:latin typeface="Calibri" charset="0"/>
              </a:rPr>
              <a:t>The most important attribute is for the salesperson to: </a:t>
            </a:r>
            <a:r>
              <a:rPr lang="en-US" b="1" dirty="0" smtClean="0">
                <a:latin typeface="Calibri" charset="0"/>
              </a:rPr>
              <a:t>listen</a:t>
            </a:r>
            <a:endParaRPr lang="en-US" b="1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209800"/>
            <a:ext cx="8229600" cy="4648200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Presentation</a:t>
            </a:r>
            <a:r>
              <a:rPr lang="en-US" dirty="0" smtClean="0">
                <a:latin typeface="Calibri" charset="0"/>
              </a:rPr>
              <a:t> is when the salesperson tells the product story to the buyer, presenting customer benefits and showing how the product solves the customer’s problems</a:t>
            </a:r>
          </a:p>
          <a:p>
            <a:r>
              <a:rPr lang="en-US" sz="2800" b="1" dirty="0" smtClean="0">
                <a:latin typeface="Calibri" charset="0"/>
              </a:rPr>
              <a:t>Need-satisfaction approach:</a:t>
            </a:r>
            <a:r>
              <a:rPr lang="en-US" sz="2800" dirty="0" smtClean="0">
                <a:latin typeface="Calibri" charset="0"/>
              </a:rPr>
              <a:t> Buyers want solutions and salespeople should listen and respond with the right products and services to solve customer problems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graphicFrame>
        <p:nvGraphicFramePr>
          <p:cNvPr id="11" name="Content Placeholder 5"/>
          <p:cNvGraphicFramePr>
            <a:graphicFrameLocks noGrp="1"/>
          </p:cNvGraphicFramePr>
          <p:nvPr>
            <p:ph idx="1"/>
          </p:nvPr>
        </p:nvGraphicFramePr>
        <p:xfrm>
          <a:off x="533400" y="2819400"/>
          <a:ext cx="80772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352800" y="1981200"/>
            <a:ext cx="2590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/>
              <a:t>Bad Traits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352800" y="1981200"/>
            <a:ext cx="2590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 smtClean="0"/>
              <a:t>Good</a:t>
            </a:r>
            <a:r>
              <a:rPr lang="en-US" sz="3200" b="1" dirty="0" smtClean="0"/>
              <a:t> </a:t>
            </a:r>
            <a:r>
              <a:rPr lang="en-US" sz="3200" b="1" dirty="0"/>
              <a:t>Traits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/>
        </p:nvGraphicFramePr>
        <p:xfrm>
          <a:off x="533400" y="2895600"/>
          <a:ext cx="8229600" cy="3352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438400"/>
            <a:ext cx="6934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Handling objections </a:t>
            </a:r>
            <a:r>
              <a:rPr lang="en-US" dirty="0" smtClean="0">
                <a:latin typeface="Calibri" charset="0"/>
              </a:rPr>
              <a:t>is the process where salespeople resolve problems that are logical, psychological, or unspoken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438400"/>
            <a:ext cx="6934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Closing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 smtClean="0">
                <a:latin typeface="Calibri" charset="0"/>
              </a:rPr>
              <a:t>is the process where salespeople should recognize signals from the buyer—including physical actions, comments, and questions—to close the sale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85800" y="1219200"/>
            <a:ext cx="7924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Steps in the Personal Selling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Process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2438400"/>
            <a:ext cx="69342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Follow-up </a:t>
            </a:r>
            <a:r>
              <a:rPr lang="en-US" dirty="0" smtClean="0">
                <a:latin typeface="Calibri" charset="0"/>
              </a:rPr>
              <a:t>is the last step in which the salesperson follows up after the sale to ensure customer satisfaction and repeat business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The Personal Selling Process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Personal Selling and Managing Customer Relationships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438400"/>
            <a:ext cx="8077200" cy="4114800"/>
          </a:xfrm>
        </p:spPr>
        <p:txBody>
          <a:bodyPr/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Personal selling </a:t>
            </a:r>
            <a:r>
              <a:rPr lang="en-US" dirty="0" smtClean="0">
                <a:latin typeface="Calibri" charset="0"/>
              </a:rPr>
              <a:t>is transaction-oriented to close a specific sale with a specific customer</a:t>
            </a:r>
          </a:p>
          <a:p>
            <a:endParaRPr lang="en-US" sz="1400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The long-term goal is to develop a mutually profitable relationship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905000"/>
            <a:ext cx="8077200" cy="46482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Sales promotion </a:t>
            </a:r>
            <a:r>
              <a:rPr lang="en-US" dirty="0" smtClean="0">
                <a:latin typeface="Calibri" charset="0"/>
              </a:rPr>
              <a:t>refers to the short-term incentives to encourage purchases or sales of a product or service:</a:t>
            </a:r>
          </a:p>
          <a:p>
            <a:pPr marL="342900" lvl="1" indent="-342900"/>
            <a:r>
              <a:rPr lang="en-US" dirty="0" smtClean="0">
                <a:latin typeface="Calibri" charset="0"/>
              </a:rPr>
              <a:t>Consumer promotions</a:t>
            </a:r>
          </a:p>
          <a:p>
            <a:pPr marL="342900" lvl="1" indent="-342900"/>
            <a:r>
              <a:rPr lang="en-US" dirty="0" smtClean="0">
                <a:latin typeface="Calibri" charset="0"/>
              </a:rPr>
              <a:t>Trade promotions</a:t>
            </a:r>
          </a:p>
          <a:p>
            <a:pPr marL="342900" lvl="1" indent="-342900"/>
            <a:r>
              <a:rPr lang="en-US" dirty="0" smtClean="0">
                <a:latin typeface="Calibri" charset="0"/>
              </a:rPr>
              <a:t>Sales force promotions</a:t>
            </a:r>
          </a:p>
          <a:p>
            <a:endParaRPr lang="en-US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Factors in the Growth of Sales Promotions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0772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US" dirty="0" smtClean="0">
              <a:latin typeface="Calibri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Product managers are under pressure to increase current sales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Companies face more competition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Competing brands offer less differentiation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Advertising efficiency has declined due to rising costs, clutter, and legal constraints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charset="0"/>
              </a:rPr>
              <a:t>Consumers have become more deal-oriented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Sales Promotion Objectives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077200" cy="4876800"/>
          </a:xfrm>
        </p:spPr>
        <p:txBody>
          <a:bodyPr/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Setting sales promotion objectives includes using:</a:t>
            </a:r>
          </a:p>
          <a:p>
            <a:pPr lvl="1"/>
            <a:r>
              <a:rPr lang="en-US" sz="2400" dirty="0" smtClean="0">
                <a:latin typeface="Calibri" charset="0"/>
              </a:rPr>
              <a:t>Consumer promotions </a:t>
            </a:r>
          </a:p>
          <a:p>
            <a:pPr lvl="1"/>
            <a:r>
              <a:rPr lang="en-US" sz="2400" dirty="0" smtClean="0">
                <a:latin typeface="Calibri" charset="0"/>
              </a:rPr>
              <a:t>Trade promotions </a:t>
            </a:r>
          </a:p>
          <a:p>
            <a:pPr lvl="1"/>
            <a:r>
              <a:rPr lang="en-US" sz="2400" dirty="0" smtClean="0">
                <a:latin typeface="Calibri" charset="0"/>
              </a:rPr>
              <a:t>Sales force promotions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Major Sales Promotion Tools 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graphicFrame>
        <p:nvGraphicFramePr>
          <p:cNvPr id="7" name="Content Placeholder 11"/>
          <p:cNvGraphicFramePr>
            <a:graphicFrameLocks noGrp="1"/>
          </p:cNvGraphicFramePr>
          <p:nvPr>
            <p:ph idx="1"/>
          </p:nvPr>
        </p:nvGraphicFramePr>
        <p:xfrm>
          <a:off x="228600" y="1676400"/>
          <a:ext cx="86106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Major Sales Promotion Tools 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Consumer Promotion Tools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077200" cy="4876800"/>
          </a:xfrm>
        </p:spPr>
        <p:txBody>
          <a:bodyPr>
            <a:normAutofit lnSpcReduction="10000"/>
          </a:bodyPr>
          <a:lstStyle/>
          <a:p>
            <a:endParaRPr lang="en-US" sz="3600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Samples</a:t>
            </a:r>
            <a:r>
              <a:rPr lang="en-US" dirty="0" smtClean="0">
                <a:latin typeface="Calibri" charset="0"/>
              </a:rPr>
              <a:t> offer a trial amount of a product</a:t>
            </a: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Coupons</a:t>
            </a:r>
            <a:r>
              <a:rPr lang="en-US" dirty="0" smtClean="0">
                <a:latin typeface="Calibri" charset="0"/>
              </a:rPr>
              <a:t> are certificates that give buyers a saving when they purchase specified products</a:t>
            </a: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Cash refunds </a:t>
            </a:r>
            <a:r>
              <a:rPr lang="en-US" dirty="0" smtClean="0">
                <a:latin typeface="Calibri" charset="0"/>
              </a:rPr>
              <a:t>are similar to coupons except that the price reduction occurs after the purchase</a:t>
            </a: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Price packs </a:t>
            </a:r>
            <a:r>
              <a:rPr lang="en-US" dirty="0" smtClean="0">
                <a:latin typeface="Calibri" charset="0"/>
              </a:rPr>
              <a:t>offer consumers savings off the regular price of a product </a:t>
            </a:r>
          </a:p>
          <a:p>
            <a:endParaRPr lang="en-US" dirty="0" smtClean="0">
              <a:latin typeface="Calibri" charset="0"/>
            </a:endParaRPr>
          </a:p>
          <a:p>
            <a:endParaRPr lang="en-US" sz="3600" dirty="0" smtClean="0">
              <a:latin typeface="Calibri" charset="0"/>
            </a:endParaRPr>
          </a:p>
          <a:p>
            <a:endParaRPr lang="en-US" sz="3600" dirty="0" smtClean="0">
              <a:latin typeface="Calibri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Major Sales Promotion Tools 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Consumer Promotion Tools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077200" cy="434340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en-US" sz="3600" b="1" dirty="0" smtClean="0">
                <a:latin typeface="Calibri" charset="0"/>
              </a:rPr>
              <a:t>Premiums</a:t>
            </a:r>
            <a:r>
              <a:rPr lang="en-US" sz="3600" dirty="0" smtClean="0">
                <a:latin typeface="Calibri" charset="0"/>
              </a:rPr>
              <a:t> are goods offered either for free or at low price</a:t>
            </a:r>
          </a:p>
          <a:p>
            <a:pPr>
              <a:buFontTx/>
              <a:buNone/>
            </a:pPr>
            <a:r>
              <a:rPr lang="en-US" sz="3600" b="1" dirty="0" smtClean="0">
                <a:latin typeface="Calibri" charset="0"/>
              </a:rPr>
              <a:t>Advertising specialties </a:t>
            </a:r>
            <a:r>
              <a:rPr lang="en-US" sz="3600" dirty="0" smtClean="0">
                <a:latin typeface="Calibri" charset="0"/>
              </a:rPr>
              <a:t>are useful articles imprinted with the advertiser’s name, logo, or message that are given as gifts to consumers</a:t>
            </a:r>
          </a:p>
          <a:p>
            <a:pPr>
              <a:buFontTx/>
              <a:buNone/>
            </a:pPr>
            <a:r>
              <a:rPr lang="en-US" sz="3600" b="1" dirty="0" smtClean="0">
                <a:latin typeface="Calibri" charset="0"/>
              </a:rPr>
              <a:t>Point-of-purchase promotions </a:t>
            </a:r>
            <a:r>
              <a:rPr lang="en-US" sz="3600" dirty="0" smtClean="0">
                <a:latin typeface="Calibri" charset="0"/>
              </a:rPr>
              <a:t>include displays and demonstrations that take place at the point of sales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Major Sales Promotion Tools 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Consumer Promotion Tools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077200" cy="4343400"/>
          </a:xfrm>
        </p:spPr>
        <p:txBody>
          <a:bodyPr>
            <a:normAutofit fontScale="77500" lnSpcReduction="20000"/>
          </a:bodyPr>
          <a:lstStyle/>
          <a:p>
            <a:pPr>
              <a:buFontTx/>
              <a:buNone/>
            </a:pPr>
            <a:r>
              <a:rPr lang="en-US" sz="4000" b="1" dirty="0" smtClean="0">
                <a:latin typeface="Calibri" charset="0"/>
              </a:rPr>
              <a:t>Contests, sweepstakes, and games </a:t>
            </a:r>
            <a:r>
              <a:rPr lang="en-US" sz="4000" dirty="0" smtClean="0">
                <a:latin typeface="Calibri" charset="0"/>
              </a:rPr>
              <a:t>give consumers the chance to win something—such as cash, trips, or goods—by luck or through extra effort</a:t>
            </a:r>
          </a:p>
          <a:p>
            <a:r>
              <a:rPr lang="en-US" sz="3600" dirty="0" smtClean="0">
                <a:latin typeface="Calibri" charset="0"/>
              </a:rPr>
              <a:t>Contests require an entry by a consumer</a:t>
            </a:r>
          </a:p>
          <a:p>
            <a:r>
              <a:rPr lang="en-US" sz="3600" dirty="0" smtClean="0">
                <a:latin typeface="Calibri" charset="0"/>
              </a:rPr>
              <a:t>Sweepstakes require consumers to submit their names for a drawing</a:t>
            </a:r>
          </a:p>
          <a:p>
            <a:r>
              <a:rPr lang="en-US" sz="3600" dirty="0" smtClean="0">
                <a:latin typeface="Calibri" charset="0"/>
              </a:rPr>
              <a:t>Games present consumers with something that may or may not help them win a prize</a:t>
            </a:r>
          </a:p>
          <a:p>
            <a:r>
              <a:rPr lang="en-US" sz="3600" dirty="0" smtClean="0">
                <a:latin typeface="Calibri" charset="0"/>
              </a:rPr>
              <a:t>Event marketing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Major Sales Promotion Tools 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Trade Promotion Tools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graphicFrame>
        <p:nvGraphicFramePr>
          <p:cNvPr id="7" name="Content Placeholder 14"/>
          <p:cNvGraphicFramePr>
            <a:graphicFrameLocks noGrp="1"/>
          </p:cNvGraphicFramePr>
          <p:nvPr>
            <p:ph idx="1"/>
          </p:nvPr>
        </p:nvGraphicFramePr>
        <p:xfrm>
          <a:off x="1066800" y="2743200"/>
          <a:ext cx="68580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Major Sales Promotion Tools </a:t>
            </a:r>
          </a:p>
          <a:p>
            <a:pPr>
              <a:spcBef>
                <a:spcPct val="0"/>
              </a:spcBef>
            </a:pPr>
            <a:r>
              <a:rPr lang="en-US" sz="2400" b="0" dirty="0" smtClean="0">
                <a:solidFill>
                  <a:schemeClr val="tx1"/>
                </a:solidFill>
                <a:latin typeface="Calibri" charset="0"/>
              </a:rPr>
              <a:t>Business Promotion Tools</a:t>
            </a:r>
          </a:p>
          <a:p>
            <a:pPr>
              <a:spcBef>
                <a:spcPct val="0"/>
              </a:spcBef>
            </a:pP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077200" cy="43434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Conventions</a:t>
            </a:r>
            <a:r>
              <a:rPr lang="en-US" dirty="0" smtClean="0">
                <a:latin typeface="Calibri" charset="0"/>
              </a:rPr>
              <a:t> and trade shows are effective to reach many customers not reached with the regular sales force</a:t>
            </a:r>
          </a:p>
          <a:p>
            <a:pPr>
              <a:buFontTx/>
              <a:buNone/>
            </a:pPr>
            <a:r>
              <a:rPr lang="en-US" b="1" dirty="0" smtClean="0">
                <a:latin typeface="Calibri" charset="0"/>
              </a:rPr>
              <a:t>Sales contests </a:t>
            </a:r>
            <a:r>
              <a:rPr lang="en-US" dirty="0" smtClean="0">
                <a:latin typeface="Calibri" charset="0"/>
              </a:rPr>
              <a:t>are effective in motivating salespeople or dealers to increase performance over a given period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458200" cy="1143000"/>
          </a:xfrm>
        </p:spPr>
        <p:txBody>
          <a:bodyPr>
            <a:normAutofit/>
          </a:bodyPr>
          <a:lstStyle/>
          <a:p>
            <a:r>
              <a:rPr lang="en-US" sz="5400" dirty="0" smtClean="0"/>
              <a:t>Sales Promotion</a:t>
            </a:r>
            <a:endParaRPr lang="en-US" sz="5400" dirty="0" smtClean="0"/>
          </a:p>
        </p:txBody>
      </p:sp>
      <p:sp>
        <p:nvSpPr>
          <p:cNvPr id="37892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7200" y="1219200"/>
            <a:ext cx="8305800" cy="381000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</a:pP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Developing the Sales Promotion </a:t>
            </a:r>
            <a:r>
              <a:rPr lang="en-US" dirty="0" smtClean="0">
                <a:solidFill>
                  <a:schemeClr val="tx1"/>
                </a:solidFill>
                <a:latin typeface="Calibri" charset="0"/>
              </a:rPr>
              <a:t>Program</a:t>
            </a:r>
            <a:endParaRPr lang="en-US" dirty="0" smtClean="0">
              <a:solidFill>
                <a:schemeClr val="tx1"/>
              </a:solidFill>
              <a:latin typeface="Calibri" charset="0"/>
            </a:endParaRPr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2209800"/>
            <a:ext cx="8077200" cy="4343400"/>
          </a:xfrm>
        </p:spPr>
        <p:txBody>
          <a:bodyPr>
            <a:normAutofit/>
          </a:bodyPr>
          <a:lstStyle/>
          <a:p>
            <a:endParaRPr lang="en-US" dirty="0" smtClean="0">
              <a:latin typeface="Calibri" charset="0"/>
            </a:endParaRPr>
          </a:p>
          <a:p>
            <a:r>
              <a:rPr lang="en-US" dirty="0" smtClean="0">
                <a:latin typeface="Calibri" charset="0"/>
              </a:rPr>
              <a:t>Size of the incentive</a:t>
            </a:r>
          </a:p>
          <a:p>
            <a:r>
              <a:rPr lang="en-US" dirty="0" smtClean="0">
                <a:latin typeface="Calibri" charset="0"/>
              </a:rPr>
              <a:t>Conditions for participation</a:t>
            </a:r>
          </a:p>
          <a:p>
            <a:r>
              <a:rPr lang="en-US" dirty="0" smtClean="0">
                <a:latin typeface="Calibri" charset="0"/>
              </a:rPr>
              <a:t>Promote and distribute the program</a:t>
            </a:r>
          </a:p>
          <a:p>
            <a:r>
              <a:rPr lang="en-US" dirty="0" smtClean="0">
                <a:latin typeface="Calibri" charset="0"/>
              </a:rPr>
              <a:t>Length of the program</a:t>
            </a:r>
          </a:p>
          <a:p>
            <a:r>
              <a:rPr lang="en-US" dirty="0" smtClean="0">
                <a:latin typeface="Calibri" charset="0"/>
              </a:rPr>
              <a:t>Evaluation of the program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516</TotalTime>
  <Words>2431</Words>
  <Application>Microsoft Office PowerPoint</Application>
  <PresentationFormat>On-screen Show (4:3)</PresentationFormat>
  <Paragraphs>398</Paragraphs>
  <Slides>33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Slide 1</vt:lpstr>
      <vt:lpstr>Topics to Cover</vt:lpstr>
      <vt:lpstr> Managing the Sales Force</vt:lpstr>
      <vt:lpstr> Managing the Sales Force</vt:lpstr>
      <vt:lpstr> Managing the Sales Force</vt:lpstr>
      <vt:lpstr> Managing the Sales Force</vt:lpstr>
      <vt:lpstr> Managing the Sales Force</vt:lpstr>
      <vt:lpstr> Managing the Sales Force</vt:lpstr>
      <vt:lpstr> Managing the Sales Force</vt:lpstr>
      <vt:lpstr> Managing the Sales Force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The Personal Selling Process</vt:lpstr>
      <vt:lpstr>Sales Promotion</vt:lpstr>
      <vt:lpstr>Sales Promotion</vt:lpstr>
      <vt:lpstr>Sales Promotion</vt:lpstr>
      <vt:lpstr>Sales Promotion</vt:lpstr>
      <vt:lpstr>Sales Promotion</vt:lpstr>
      <vt:lpstr>Sales Promotion</vt:lpstr>
      <vt:lpstr>Sales Promotion</vt:lpstr>
      <vt:lpstr>Sales Promotion</vt:lpstr>
      <vt:lpstr>Sales Promotion</vt:lpstr>
      <vt:lpstr>Sales Promotion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Fahad</dc:creator>
  <cp:lastModifiedBy>Fahad</cp:lastModifiedBy>
  <cp:revision>8</cp:revision>
  <dcterms:created xsi:type="dcterms:W3CDTF">2012-04-30T05:01:27Z</dcterms:created>
  <dcterms:modified xsi:type="dcterms:W3CDTF">2012-05-02T05:02:39Z</dcterms:modified>
</cp:coreProperties>
</file>