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8" r:id="rId2"/>
    <p:sldId id="309" r:id="rId3"/>
    <p:sldId id="257" r:id="rId4"/>
    <p:sldId id="310" r:id="rId5"/>
    <p:sldId id="311" r:id="rId6"/>
    <p:sldId id="312" r:id="rId7"/>
    <p:sldId id="315" r:id="rId8"/>
    <p:sldId id="316" r:id="rId9"/>
    <p:sldId id="317" r:id="rId10"/>
    <p:sldId id="318" r:id="rId11"/>
    <p:sldId id="319" r:id="rId12"/>
    <p:sldId id="320" r:id="rId13"/>
    <p:sldId id="266" r:id="rId14"/>
    <p:sldId id="321" r:id="rId15"/>
    <p:sldId id="322" r:id="rId16"/>
    <p:sldId id="323" r:id="rId17"/>
    <p:sldId id="324" r:id="rId18"/>
    <p:sldId id="325" r:id="rId19"/>
    <p:sldId id="326" r:id="rId20"/>
    <p:sldId id="327" r:id="rId21"/>
    <p:sldId id="328" r:id="rId22"/>
    <p:sldId id="329" r:id="rId23"/>
    <p:sldId id="330" r:id="rId24"/>
    <p:sldId id="33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BCDA6E-C976-4D7B-B639-121202B46BF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5A147AA-6B49-4BB2-9E90-4C6297A9009A}">
      <dgm:prSet custT="1"/>
      <dgm:spPr/>
      <dgm:t>
        <a:bodyPr/>
        <a:lstStyle/>
        <a:p>
          <a:pPr rtl="0"/>
          <a:r>
            <a:rPr lang="en-US" sz="4000" b="1" dirty="0" smtClean="0"/>
            <a:t>News</a:t>
          </a:r>
          <a:endParaRPr lang="en-US" sz="4000" b="1" dirty="0"/>
        </a:p>
      </dgm:t>
    </dgm:pt>
    <dgm:pt modelId="{56843214-AD4F-4FD4-A0BE-38D161E32217}" type="parTrans" cxnId="{2F13F5FC-F994-4415-BD3C-98D9FEBC4895}">
      <dgm:prSet/>
      <dgm:spPr/>
      <dgm:t>
        <a:bodyPr/>
        <a:lstStyle/>
        <a:p>
          <a:endParaRPr lang="en-US" sz="2000"/>
        </a:p>
      </dgm:t>
    </dgm:pt>
    <dgm:pt modelId="{6CA30ECF-EE4A-4369-BB52-E991B9656566}" type="sibTrans" cxnId="{2F13F5FC-F994-4415-BD3C-98D9FEBC4895}">
      <dgm:prSet/>
      <dgm:spPr/>
      <dgm:t>
        <a:bodyPr/>
        <a:lstStyle/>
        <a:p>
          <a:endParaRPr lang="en-US" sz="2000"/>
        </a:p>
      </dgm:t>
    </dgm:pt>
    <dgm:pt modelId="{D7627CFD-825F-4037-B5FE-0754FFEAEEB2}">
      <dgm:prSet custT="1"/>
      <dgm:spPr/>
      <dgm:t>
        <a:bodyPr/>
        <a:lstStyle/>
        <a:p>
          <a:pPr rtl="0"/>
          <a:r>
            <a:rPr lang="en-US" sz="4000" b="1" dirty="0" smtClean="0"/>
            <a:t>Speeches</a:t>
          </a:r>
          <a:endParaRPr lang="en-US" sz="4000" b="1" dirty="0"/>
        </a:p>
      </dgm:t>
    </dgm:pt>
    <dgm:pt modelId="{3400699E-5073-4CA0-89D6-20D808FB52D7}" type="parTrans" cxnId="{B182737E-2D10-4836-A24D-C090867F709D}">
      <dgm:prSet/>
      <dgm:spPr/>
      <dgm:t>
        <a:bodyPr/>
        <a:lstStyle/>
        <a:p>
          <a:endParaRPr lang="en-US" sz="2000"/>
        </a:p>
      </dgm:t>
    </dgm:pt>
    <dgm:pt modelId="{EB4E9913-8E6E-44D6-8FBD-28C2710AE218}" type="sibTrans" cxnId="{B182737E-2D10-4836-A24D-C090867F709D}">
      <dgm:prSet/>
      <dgm:spPr/>
      <dgm:t>
        <a:bodyPr/>
        <a:lstStyle/>
        <a:p>
          <a:endParaRPr lang="en-US" sz="2000"/>
        </a:p>
      </dgm:t>
    </dgm:pt>
    <dgm:pt modelId="{EB78108D-DD38-4404-8504-E8F395038C1C}">
      <dgm:prSet custT="1"/>
      <dgm:spPr/>
      <dgm:t>
        <a:bodyPr/>
        <a:lstStyle/>
        <a:p>
          <a:pPr rtl="0"/>
          <a:r>
            <a:rPr lang="en-US" sz="3600" b="1" dirty="0" smtClean="0"/>
            <a:t>Special events</a:t>
          </a:r>
          <a:endParaRPr lang="en-US" sz="3600" b="1" dirty="0"/>
        </a:p>
      </dgm:t>
    </dgm:pt>
    <dgm:pt modelId="{103139D1-73E3-487E-9ACB-873DAD309EFE}" type="parTrans" cxnId="{F4701F10-B7F6-4C31-966E-934EEAF6A0BD}">
      <dgm:prSet/>
      <dgm:spPr/>
      <dgm:t>
        <a:bodyPr/>
        <a:lstStyle/>
        <a:p>
          <a:endParaRPr lang="en-US" sz="2000"/>
        </a:p>
      </dgm:t>
    </dgm:pt>
    <dgm:pt modelId="{2C7D3DB2-AA6E-4A37-BE0E-8188A620A8CE}" type="sibTrans" cxnId="{F4701F10-B7F6-4C31-966E-934EEAF6A0BD}">
      <dgm:prSet/>
      <dgm:spPr/>
      <dgm:t>
        <a:bodyPr/>
        <a:lstStyle/>
        <a:p>
          <a:endParaRPr lang="en-US" sz="2000"/>
        </a:p>
      </dgm:t>
    </dgm:pt>
    <dgm:pt modelId="{943B4C90-0F06-4A71-A243-A63C34381794}">
      <dgm:prSet custT="1"/>
      <dgm:spPr/>
      <dgm:t>
        <a:bodyPr/>
        <a:lstStyle/>
        <a:p>
          <a:pPr rtl="0"/>
          <a:r>
            <a:rPr lang="en-US" sz="3600" b="1" dirty="0" smtClean="0"/>
            <a:t>Written materials</a:t>
          </a:r>
          <a:endParaRPr lang="en-US" sz="3600" b="1" dirty="0"/>
        </a:p>
      </dgm:t>
    </dgm:pt>
    <dgm:pt modelId="{BA772058-95C9-40DA-BCD3-74CE885E638F}" type="parTrans" cxnId="{400FCD2F-AB61-4F24-9C4C-80A5E48FB1B6}">
      <dgm:prSet/>
      <dgm:spPr/>
      <dgm:t>
        <a:bodyPr/>
        <a:lstStyle/>
        <a:p>
          <a:endParaRPr lang="en-US" sz="2000"/>
        </a:p>
      </dgm:t>
    </dgm:pt>
    <dgm:pt modelId="{3F754EBE-B618-4E7C-8405-E3C9B4AADDB8}" type="sibTrans" cxnId="{400FCD2F-AB61-4F24-9C4C-80A5E48FB1B6}">
      <dgm:prSet/>
      <dgm:spPr/>
      <dgm:t>
        <a:bodyPr/>
        <a:lstStyle/>
        <a:p>
          <a:endParaRPr lang="en-US" sz="2000"/>
        </a:p>
      </dgm:t>
    </dgm:pt>
    <dgm:pt modelId="{109EFD88-8604-445F-8D06-2D862C04F19E}">
      <dgm:prSet custT="1"/>
      <dgm:spPr/>
      <dgm:t>
        <a:bodyPr/>
        <a:lstStyle/>
        <a:p>
          <a:pPr rtl="0"/>
          <a:r>
            <a:rPr lang="en-US" sz="3600" b="1" dirty="0" smtClean="0"/>
            <a:t>Audiovisual materials</a:t>
          </a:r>
          <a:endParaRPr lang="en-US" sz="3600" b="1" dirty="0"/>
        </a:p>
      </dgm:t>
    </dgm:pt>
    <dgm:pt modelId="{DE1E7810-DF01-4074-BD19-813E96C81560}" type="parTrans" cxnId="{D516613D-24C5-40A8-96B2-E564E071E63C}">
      <dgm:prSet/>
      <dgm:spPr/>
      <dgm:t>
        <a:bodyPr/>
        <a:lstStyle/>
        <a:p>
          <a:endParaRPr lang="en-US" sz="2000"/>
        </a:p>
      </dgm:t>
    </dgm:pt>
    <dgm:pt modelId="{E588758D-4152-4D76-BF37-C3D05BF9B616}" type="sibTrans" cxnId="{D516613D-24C5-40A8-96B2-E564E071E63C}">
      <dgm:prSet/>
      <dgm:spPr/>
      <dgm:t>
        <a:bodyPr/>
        <a:lstStyle/>
        <a:p>
          <a:endParaRPr lang="en-US" sz="2000"/>
        </a:p>
      </dgm:t>
    </dgm:pt>
    <dgm:pt modelId="{CA067D53-DF9C-4771-9D7F-EA8FD031D572}">
      <dgm:prSet custT="1"/>
      <dgm:spPr/>
      <dgm:t>
        <a:bodyPr/>
        <a:lstStyle/>
        <a:p>
          <a:pPr rtl="0"/>
          <a:r>
            <a:rPr lang="en-US" sz="3600" b="1" dirty="0" smtClean="0"/>
            <a:t>Corporate identity materials</a:t>
          </a:r>
          <a:endParaRPr lang="en-US" sz="3600" b="1" dirty="0"/>
        </a:p>
      </dgm:t>
    </dgm:pt>
    <dgm:pt modelId="{98C52F9C-F8FD-426B-AA4E-90722DE6150C}" type="parTrans" cxnId="{C4582740-A05F-4083-941D-A355568CFC40}">
      <dgm:prSet/>
      <dgm:spPr/>
      <dgm:t>
        <a:bodyPr/>
        <a:lstStyle/>
        <a:p>
          <a:endParaRPr lang="en-US" sz="2000"/>
        </a:p>
      </dgm:t>
    </dgm:pt>
    <dgm:pt modelId="{61B1A444-FA3A-49D8-ACE4-F3F9EEBE8F65}" type="sibTrans" cxnId="{C4582740-A05F-4083-941D-A355568CFC40}">
      <dgm:prSet/>
      <dgm:spPr/>
      <dgm:t>
        <a:bodyPr/>
        <a:lstStyle/>
        <a:p>
          <a:endParaRPr lang="en-US" sz="2000"/>
        </a:p>
      </dgm:t>
    </dgm:pt>
    <dgm:pt modelId="{06464768-CBDF-4EDB-93EF-19BE80F0F95C}" type="pres">
      <dgm:prSet presAssocID="{0FBCDA6E-C976-4D7B-B639-121202B46BFA}" presName="diagram" presStyleCnt="0">
        <dgm:presLayoutVars>
          <dgm:dir/>
          <dgm:resizeHandles val="exact"/>
        </dgm:presLayoutVars>
      </dgm:prSet>
      <dgm:spPr/>
      <dgm:t>
        <a:bodyPr/>
        <a:lstStyle/>
        <a:p>
          <a:endParaRPr lang="en-US"/>
        </a:p>
      </dgm:t>
    </dgm:pt>
    <dgm:pt modelId="{6B0937A6-C2ED-4909-AF50-6F0D7DA65AF3}" type="pres">
      <dgm:prSet presAssocID="{05A147AA-6B49-4BB2-9E90-4C6297A9009A}" presName="node" presStyleLbl="node1" presStyleIdx="0" presStyleCnt="6">
        <dgm:presLayoutVars>
          <dgm:bulletEnabled val="1"/>
        </dgm:presLayoutVars>
      </dgm:prSet>
      <dgm:spPr/>
      <dgm:t>
        <a:bodyPr/>
        <a:lstStyle/>
        <a:p>
          <a:endParaRPr lang="en-US"/>
        </a:p>
      </dgm:t>
    </dgm:pt>
    <dgm:pt modelId="{D10C58EA-37BE-48A1-9444-9733778F405C}" type="pres">
      <dgm:prSet presAssocID="{6CA30ECF-EE4A-4369-BB52-E991B9656566}" presName="sibTrans" presStyleCnt="0"/>
      <dgm:spPr/>
      <dgm:t>
        <a:bodyPr/>
        <a:lstStyle/>
        <a:p>
          <a:endParaRPr lang="en-US"/>
        </a:p>
      </dgm:t>
    </dgm:pt>
    <dgm:pt modelId="{EB31C58E-6C52-43E4-83B1-C99D016D2715}" type="pres">
      <dgm:prSet presAssocID="{D7627CFD-825F-4037-B5FE-0754FFEAEEB2}" presName="node" presStyleLbl="node1" presStyleIdx="1" presStyleCnt="6" custLinFactNeighborX="1809" custLinFactNeighborY="3427">
        <dgm:presLayoutVars>
          <dgm:bulletEnabled val="1"/>
        </dgm:presLayoutVars>
      </dgm:prSet>
      <dgm:spPr/>
      <dgm:t>
        <a:bodyPr/>
        <a:lstStyle/>
        <a:p>
          <a:endParaRPr lang="en-US"/>
        </a:p>
      </dgm:t>
    </dgm:pt>
    <dgm:pt modelId="{24B37053-5A48-4AA5-B38F-FB421B53D765}" type="pres">
      <dgm:prSet presAssocID="{EB4E9913-8E6E-44D6-8FBD-28C2710AE218}" presName="sibTrans" presStyleCnt="0"/>
      <dgm:spPr/>
      <dgm:t>
        <a:bodyPr/>
        <a:lstStyle/>
        <a:p>
          <a:endParaRPr lang="en-US"/>
        </a:p>
      </dgm:t>
    </dgm:pt>
    <dgm:pt modelId="{D394C62C-1B7F-425A-BF49-4EB5396992E8}" type="pres">
      <dgm:prSet presAssocID="{EB78108D-DD38-4404-8504-E8F395038C1C}" presName="node" presStyleLbl="node1" presStyleIdx="2" presStyleCnt="6">
        <dgm:presLayoutVars>
          <dgm:bulletEnabled val="1"/>
        </dgm:presLayoutVars>
      </dgm:prSet>
      <dgm:spPr/>
      <dgm:t>
        <a:bodyPr/>
        <a:lstStyle/>
        <a:p>
          <a:endParaRPr lang="en-US"/>
        </a:p>
      </dgm:t>
    </dgm:pt>
    <dgm:pt modelId="{49C0FABA-4A69-4BB2-AD6A-BC58A99CD74C}" type="pres">
      <dgm:prSet presAssocID="{2C7D3DB2-AA6E-4A37-BE0E-8188A620A8CE}" presName="sibTrans" presStyleCnt="0"/>
      <dgm:spPr/>
      <dgm:t>
        <a:bodyPr/>
        <a:lstStyle/>
        <a:p>
          <a:endParaRPr lang="en-US"/>
        </a:p>
      </dgm:t>
    </dgm:pt>
    <dgm:pt modelId="{A7965A54-D2BD-4901-82D9-B4EFAEAB9FF3}" type="pres">
      <dgm:prSet presAssocID="{943B4C90-0F06-4A71-A243-A63C34381794}" presName="node" presStyleLbl="node1" presStyleIdx="3" presStyleCnt="6">
        <dgm:presLayoutVars>
          <dgm:bulletEnabled val="1"/>
        </dgm:presLayoutVars>
      </dgm:prSet>
      <dgm:spPr/>
      <dgm:t>
        <a:bodyPr/>
        <a:lstStyle/>
        <a:p>
          <a:endParaRPr lang="en-US"/>
        </a:p>
      </dgm:t>
    </dgm:pt>
    <dgm:pt modelId="{2BF042E3-2AC6-4DBE-A465-F7FEB788243A}" type="pres">
      <dgm:prSet presAssocID="{3F754EBE-B618-4E7C-8405-E3C9B4AADDB8}" presName="sibTrans" presStyleCnt="0"/>
      <dgm:spPr/>
      <dgm:t>
        <a:bodyPr/>
        <a:lstStyle/>
        <a:p>
          <a:endParaRPr lang="en-US"/>
        </a:p>
      </dgm:t>
    </dgm:pt>
    <dgm:pt modelId="{5E00D17F-0F1E-4BCA-BF53-F9F046F00022}" type="pres">
      <dgm:prSet presAssocID="{109EFD88-8604-445F-8D06-2D862C04F19E}" presName="node" presStyleLbl="node1" presStyleIdx="4" presStyleCnt="6">
        <dgm:presLayoutVars>
          <dgm:bulletEnabled val="1"/>
        </dgm:presLayoutVars>
      </dgm:prSet>
      <dgm:spPr/>
      <dgm:t>
        <a:bodyPr/>
        <a:lstStyle/>
        <a:p>
          <a:endParaRPr lang="en-US"/>
        </a:p>
      </dgm:t>
    </dgm:pt>
    <dgm:pt modelId="{20374463-4222-40F5-AAAC-190EB4DAF9DB}" type="pres">
      <dgm:prSet presAssocID="{E588758D-4152-4D76-BF37-C3D05BF9B616}" presName="sibTrans" presStyleCnt="0"/>
      <dgm:spPr/>
      <dgm:t>
        <a:bodyPr/>
        <a:lstStyle/>
        <a:p>
          <a:endParaRPr lang="en-US"/>
        </a:p>
      </dgm:t>
    </dgm:pt>
    <dgm:pt modelId="{CA694DC4-1856-4EFF-9FE8-99131F63D073}" type="pres">
      <dgm:prSet presAssocID="{CA067D53-DF9C-4771-9D7F-EA8FD031D572}" presName="node" presStyleLbl="node1" presStyleIdx="5" presStyleCnt="6">
        <dgm:presLayoutVars>
          <dgm:bulletEnabled val="1"/>
        </dgm:presLayoutVars>
      </dgm:prSet>
      <dgm:spPr/>
      <dgm:t>
        <a:bodyPr/>
        <a:lstStyle/>
        <a:p>
          <a:endParaRPr lang="en-US"/>
        </a:p>
      </dgm:t>
    </dgm:pt>
  </dgm:ptLst>
  <dgm:cxnLst>
    <dgm:cxn modelId="{F4701F10-B7F6-4C31-966E-934EEAF6A0BD}" srcId="{0FBCDA6E-C976-4D7B-B639-121202B46BFA}" destId="{EB78108D-DD38-4404-8504-E8F395038C1C}" srcOrd="2" destOrd="0" parTransId="{103139D1-73E3-487E-9ACB-873DAD309EFE}" sibTransId="{2C7D3DB2-AA6E-4A37-BE0E-8188A620A8CE}"/>
    <dgm:cxn modelId="{B182737E-2D10-4836-A24D-C090867F709D}" srcId="{0FBCDA6E-C976-4D7B-B639-121202B46BFA}" destId="{D7627CFD-825F-4037-B5FE-0754FFEAEEB2}" srcOrd="1" destOrd="0" parTransId="{3400699E-5073-4CA0-89D6-20D808FB52D7}" sibTransId="{EB4E9913-8E6E-44D6-8FBD-28C2710AE218}"/>
    <dgm:cxn modelId="{F42314C6-9D08-433D-AE8B-2BACD9FBE15A}" type="presOf" srcId="{CA067D53-DF9C-4771-9D7F-EA8FD031D572}" destId="{CA694DC4-1856-4EFF-9FE8-99131F63D073}" srcOrd="0" destOrd="0" presId="urn:microsoft.com/office/officeart/2005/8/layout/default"/>
    <dgm:cxn modelId="{C4582740-A05F-4083-941D-A355568CFC40}" srcId="{0FBCDA6E-C976-4D7B-B639-121202B46BFA}" destId="{CA067D53-DF9C-4771-9D7F-EA8FD031D572}" srcOrd="5" destOrd="0" parTransId="{98C52F9C-F8FD-426B-AA4E-90722DE6150C}" sibTransId="{61B1A444-FA3A-49D8-ACE4-F3F9EEBE8F65}"/>
    <dgm:cxn modelId="{EA7818B0-23F4-4005-A89C-40841F5E2A98}" type="presOf" srcId="{109EFD88-8604-445F-8D06-2D862C04F19E}" destId="{5E00D17F-0F1E-4BCA-BF53-F9F046F00022}" srcOrd="0" destOrd="0" presId="urn:microsoft.com/office/officeart/2005/8/layout/default"/>
    <dgm:cxn modelId="{1B795678-C0B5-4827-B23E-CB70DE957E79}" type="presOf" srcId="{D7627CFD-825F-4037-B5FE-0754FFEAEEB2}" destId="{EB31C58E-6C52-43E4-83B1-C99D016D2715}" srcOrd="0" destOrd="0" presId="urn:microsoft.com/office/officeart/2005/8/layout/default"/>
    <dgm:cxn modelId="{DAADBBF2-C289-4FAB-9647-ACE3A474820D}" type="presOf" srcId="{05A147AA-6B49-4BB2-9E90-4C6297A9009A}" destId="{6B0937A6-C2ED-4909-AF50-6F0D7DA65AF3}" srcOrd="0" destOrd="0" presId="urn:microsoft.com/office/officeart/2005/8/layout/default"/>
    <dgm:cxn modelId="{2F13F5FC-F994-4415-BD3C-98D9FEBC4895}" srcId="{0FBCDA6E-C976-4D7B-B639-121202B46BFA}" destId="{05A147AA-6B49-4BB2-9E90-4C6297A9009A}" srcOrd="0" destOrd="0" parTransId="{56843214-AD4F-4FD4-A0BE-38D161E32217}" sibTransId="{6CA30ECF-EE4A-4369-BB52-E991B9656566}"/>
    <dgm:cxn modelId="{455B5868-87F2-4CE1-85A7-F59FCCAEE6CC}" type="presOf" srcId="{0FBCDA6E-C976-4D7B-B639-121202B46BFA}" destId="{06464768-CBDF-4EDB-93EF-19BE80F0F95C}" srcOrd="0" destOrd="0" presId="urn:microsoft.com/office/officeart/2005/8/layout/default"/>
    <dgm:cxn modelId="{6D144AEB-649B-4BA8-9BFD-72F46D8DD8CF}" type="presOf" srcId="{EB78108D-DD38-4404-8504-E8F395038C1C}" destId="{D394C62C-1B7F-425A-BF49-4EB5396992E8}" srcOrd="0" destOrd="0" presId="urn:microsoft.com/office/officeart/2005/8/layout/default"/>
    <dgm:cxn modelId="{92F34660-B5A3-49C9-9165-B775D06272A8}" type="presOf" srcId="{943B4C90-0F06-4A71-A243-A63C34381794}" destId="{A7965A54-D2BD-4901-82D9-B4EFAEAB9FF3}" srcOrd="0" destOrd="0" presId="urn:microsoft.com/office/officeart/2005/8/layout/default"/>
    <dgm:cxn modelId="{400FCD2F-AB61-4F24-9C4C-80A5E48FB1B6}" srcId="{0FBCDA6E-C976-4D7B-B639-121202B46BFA}" destId="{943B4C90-0F06-4A71-A243-A63C34381794}" srcOrd="3" destOrd="0" parTransId="{BA772058-95C9-40DA-BCD3-74CE885E638F}" sibTransId="{3F754EBE-B618-4E7C-8405-E3C9B4AADDB8}"/>
    <dgm:cxn modelId="{D516613D-24C5-40A8-96B2-E564E071E63C}" srcId="{0FBCDA6E-C976-4D7B-B639-121202B46BFA}" destId="{109EFD88-8604-445F-8D06-2D862C04F19E}" srcOrd="4" destOrd="0" parTransId="{DE1E7810-DF01-4074-BD19-813E96C81560}" sibTransId="{E588758D-4152-4D76-BF37-C3D05BF9B616}"/>
    <dgm:cxn modelId="{B0DB795B-6DCB-46C2-A377-F8A3CB34E4A7}" type="presParOf" srcId="{06464768-CBDF-4EDB-93EF-19BE80F0F95C}" destId="{6B0937A6-C2ED-4909-AF50-6F0D7DA65AF3}" srcOrd="0" destOrd="0" presId="urn:microsoft.com/office/officeart/2005/8/layout/default"/>
    <dgm:cxn modelId="{A9A2250D-AF51-42F2-BE1F-8082E2E9C186}" type="presParOf" srcId="{06464768-CBDF-4EDB-93EF-19BE80F0F95C}" destId="{D10C58EA-37BE-48A1-9444-9733778F405C}" srcOrd="1" destOrd="0" presId="urn:microsoft.com/office/officeart/2005/8/layout/default"/>
    <dgm:cxn modelId="{C6E55995-9B93-4872-B057-A0F715F9A167}" type="presParOf" srcId="{06464768-CBDF-4EDB-93EF-19BE80F0F95C}" destId="{EB31C58E-6C52-43E4-83B1-C99D016D2715}" srcOrd="2" destOrd="0" presId="urn:microsoft.com/office/officeart/2005/8/layout/default"/>
    <dgm:cxn modelId="{4D0E7618-6D87-4351-9550-531CB310C205}" type="presParOf" srcId="{06464768-CBDF-4EDB-93EF-19BE80F0F95C}" destId="{24B37053-5A48-4AA5-B38F-FB421B53D765}" srcOrd="3" destOrd="0" presId="urn:microsoft.com/office/officeart/2005/8/layout/default"/>
    <dgm:cxn modelId="{DC85A391-2964-403D-AB7C-6F49012A63EC}" type="presParOf" srcId="{06464768-CBDF-4EDB-93EF-19BE80F0F95C}" destId="{D394C62C-1B7F-425A-BF49-4EB5396992E8}" srcOrd="4" destOrd="0" presId="urn:microsoft.com/office/officeart/2005/8/layout/default"/>
    <dgm:cxn modelId="{6AF2F8CA-28CF-47DD-B284-ED8574BA8A48}" type="presParOf" srcId="{06464768-CBDF-4EDB-93EF-19BE80F0F95C}" destId="{49C0FABA-4A69-4BB2-AD6A-BC58A99CD74C}" srcOrd="5" destOrd="0" presId="urn:microsoft.com/office/officeart/2005/8/layout/default"/>
    <dgm:cxn modelId="{B7C48B17-2C16-4AAF-AA44-A710D2017F88}" type="presParOf" srcId="{06464768-CBDF-4EDB-93EF-19BE80F0F95C}" destId="{A7965A54-D2BD-4901-82D9-B4EFAEAB9FF3}" srcOrd="6" destOrd="0" presId="urn:microsoft.com/office/officeart/2005/8/layout/default"/>
    <dgm:cxn modelId="{687687E6-33C5-4200-9EEB-CD3FA31F596B}" type="presParOf" srcId="{06464768-CBDF-4EDB-93EF-19BE80F0F95C}" destId="{2BF042E3-2AC6-4DBE-A465-F7FEB788243A}" srcOrd="7" destOrd="0" presId="urn:microsoft.com/office/officeart/2005/8/layout/default"/>
    <dgm:cxn modelId="{AA06FAAD-654D-4BB5-8463-17FE0FAD3D54}" type="presParOf" srcId="{06464768-CBDF-4EDB-93EF-19BE80F0F95C}" destId="{5E00D17F-0F1E-4BCA-BF53-F9F046F00022}" srcOrd="8" destOrd="0" presId="urn:microsoft.com/office/officeart/2005/8/layout/default"/>
    <dgm:cxn modelId="{60271C70-3784-402F-82B9-3C4B0ED10D4A}" type="presParOf" srcId="{06464768-CBDF-4EDB-93EF-19BE80F0F95C}" destId="{20374463-4222-40F5-AAAC-190EB4DAF9DB}" srcOrd="9" destOrd="0" presId="urn:microsoft.com/office/officeart/2005/8/layout/default"/>
    <dgm:cxn modelId="{46900329-573A-4078-830C-7033E47AC27A}" type="presParOf" srcId="{06464768-CBDF-4EDB-93EF-19BE80F0F95C}" destId="{CA694DC4-1856-4EFF-9FE8-99131F63D073}" srcOrd="10"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BCDA6E-C976-4D7B-B639-121202B46BF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2725D638-7A4F-4A98-A934-F838D4DE6D10}">
      <dgm:prSet custT="1"/>
      <dgm:spPr/>
      <dgm:t>
        <a:bodyPr/>
        <a:lstStyle/>
        <a:p>
          <a:pPr rtl="0"/>
          <a:r>
            <a:rPr lang="en-US" sz="3600" b="1" dirty="0" smtClean="0"/>
            <a:t>Public service activities</a:t>
          </a:r>
          <a:endParaRPr lang="en-US" sz="3600" b="1" dirty="0"/>
        </a:p>
      </dgm:t>
    </dgm:pt>
    <dgm:pt modelId="{5698643E-4660-4780-964D-EC00566A6DB7}" type="parTrans" cxnId="{A0EC6125-5DA2-43E6-A2E4-28B4A638BB45}">
      <dgm:prSet/>
      <dgm:spPr/>
      <dgm:t>
        <a:bodyPr/>
        <a:lstStyle/>
        <a:p>
          <a:endParaRPr lang="en-US" sz="2000"/>
        </a:p>
      </dgm:t>
    </dgm:pt>
    <dgm:pt modelId="{524ED2D7-D693-4093-B639-F6C7A0D54AE3}" type="sibTrans" cxnId="{A0EC6125-5DA2-43E6-A2E4-28B4A638BB45}">
      <dgm:prSet/>
      <dgm:spPr/>
      <dgm:t>
        <a:bodyPr/>
        <a:lstStyle/>
        <a:p>
          <a:endParaRPr lang="en-US" sz="2000"/>
        </a:p>
      </dgm:t>
    </dgm:pt>
    <dgm:pt modelId="{0725E441-6768-4C4C-9FEC-F1E399D31372}">
      <dgm:prSet custT="1"/>
      <dgm:spPr/>
      <dgm:t>
        <a:bodyPr/>
        <a:lstStyle/>
        <a:p>
          <a:pPr rtl="0"/>
          <a:r>
            <a:rPr lang="en-US" sz="3600" b="1" dirty="0" smtClean="0"/>
            <a:t>Buzz marketing</a:t>
          </a:r>
          <a:endParaRPr lang="en-US" sz="3600" b="1" dirty="0"/>
        </a:p>
      </dgm:t>
    </dgm:pt>
    <dgm:pt modelId="{3B005140-0C3A-49C6-8636-305A197D2D57}" type="parTrans" cxnId="{96B902A5-1B86-4172-9A6B-39EEDA5723AD}">
      <dgm:prSet/>
      <dgm:spPr/>
      <dgm:t>
        <a:bodyPr/>
        <a:lstStyle/>
        <a:p>
          <a:endParaRPr lang="en-US" sz="2000"/>
        </a:p>
      </dgm:t>
    </dgm:pt>
    <dgm:pt modelId="{94BA557E-3C34-409D-B723-BEDA0661D9F3}" type="sibTrans" cxnId="{96B902A5-1B86-4172-9A6B-39EEDA5723AD}">
      <dgm:prSet/>
      <dgm:spPr/>
      <dgm:t>
        <a:bodyPr/>
        <a:lstStyle/>
        <a:p>
          <a:endParaRPr lang="en-US" sz="2000"/>
        </a:p>
      </dgm:t>
    </dgm:pt>
    <dgm:pt modelId="{45185EA2-CE0B-471D-B7F5-5427BD1D1A05}">
      <dgm:prSet custT="1"/>
      <dgm:spPr/>
      <dgm:t>
        <a:bodyPr/>
        <a:lstStyle/>
        <a:p>
          <a:pPr rtl="0"/>
          <a:r>
            <a:rPr lang="en-US" sz="3600" b="1" dirty="0" smtClean="0"/>
            <a:t>Social networking</a:t>
          </a:r>
          <a:endParaRPr lang="en-US" sz="3600" b="1" dirty="0"/>
        </a:p>
      </dgm:t>
    </dgm:pt>
    <dgm:pt modelId="{8B1649EA-593F-43B7-B37F-9B7479E9E842}" type="parTrans" cxnId="{EDA560AD-2FE0-4BB9-B7B3-F687907B307A}">
      <dgm:prSet/>
      <dgm:spPr/>
      <dgm:t>
        <a:bodyPr/>
        <a:lstStyle/>
        <a:p>
          <a:endParaRPr lang="en-US" sz="2000"/>
        </a:p>
      </dgm:t>
    </dgm:pt>
    <dgm:pt modelId="{4EAE2D53-6E8C-4F68-9B7B-644EA15E864C}" type="sibTrans" cxnId="{EDA560AD-2FE0-4BB9-B7B3-F687907B307A}">
      <dgm:prSet/>
      <dgm:spPr/>
      <dgm:t>
        <a:bodyPr/>
        <a:lstStyle/>
        <a:p>
          <a:endParaRPr lang="en-US" sz="2000"/>
        </a:p>
      </dgm:t>
    </dgm:pt>
    <dgm:pt modelId="{1D3A4857-816D-45D8-AB57-E21B7D14041F}">
      <dgm:prSet custT="1"/>
      <dgm:spPr/>
      <dgm:t>
        <a:bodyPr/>
        <a:lstStyle/>
        <a:p>
          <a:pPr rtl="0"/>
          <a:r>
            <a:rPr lang="en-US" sz="3600" b="1" dirty="0" smtClean="0"/>
            <a:t>Mobile tour marketing</a:t>
          </a:r>
          <a:endParaRPr lang="en-US" sz="3600" b="1" dirty="0"/>
        </a:p>
      </dgm:t>
    </dgm:pt>
    <dgm:pt modelId="{5F23A832-28C9-4735-BE82-FAA3CE5EFC80}" type="parTrans" cxnId="{42C5002D-885C-481F-8383-D5B78B3D46D0}">
      <dgm:prSet/>
      <dgm:spPr/>
      <dgm:t>
        <a:bodyPr/>
        <a:lstStyle/>
        <a:p>
          <a:endParaRPr lang="en-US" sz="2000"/>
        </a:p>
      </dgm:t>
    </dgm:pt>
    <dgm:pt modelId="{1B4A1FEB-AC38-4CAA-93D9-697D93770BE1}" type="sibTrans" cxnId="{42C5002D-885C-481F-8383-D5B78B3D46D0}">
      <dgm:prSet/>
      <dgm:spPr/>
      <dgm:t>
        <a:bodyPr/>
        <a:lstStyle/>
        <a:p>
          <a:endParaRPr lang="en-US" sz="2000"/>
        </a:p>
      </dgm:t>
    </dgm:pt>
    <dgm:pt modelId="{64653D65-D1CE-4052-986D-BABC65FA8B3E}">
      <dgm:prSet custT="1"/>
      <dgm:spPr/>
      <dgm:t>
        <a:bodyPr/>
        <a:lstStyle/>
        <a:p>
          <a:pPr algn="ctr" rtl="0"/>
          <a:endParaRPr lang="en-US" sz="3600" b="1" dirty="0" smtClean="0"/>
        </a:p>
        <a:p>
          <a:pPr algn="ctr" rtl="0"/>
          <a:r>
            <a:rPr lang="en-US" sz="3600" b="1" dirty="0" smtClean="0"/>
            <a:t>Internet</a:t>
          </a:r>
          <a:endParaRPr lang="en-US" sz="3600" b="1" dirty="0"/>
        </a:p>
      </dgm:t>
    </dgm:pt>
    <dgm:pt modelId="{F4BCA20D-5644-4856-9A6E-C6188F8C6DCE}" type="parTrans" cxnId="{FD622B38-5643-4CD9-996F-3D9B31457393}">
      <dgm:prSet/>
      <dgm:spPr/>
      <dgm:t>
        <a:bodyPr/>
        <a:lstStyle/>
        <a:p>
          <a:endParaRPr lang="en-US" sz="2000"/>
        </a:p>
      </dgm:t>
    </dgm:pt>
    <dgm:pt modelId="{21CCAE3B-DEC3-42C6-ADEA-441C10E524D6}" type="sibTrans" cxnId="{FD622B38-5643-4CD9-996F-3D9B31457393}">
      <dgm:prSet/>
      <dgm:spPr/>
      <dgm:t>
        <a:bodyPr/>
        <a:lstStyle/>
        <a:p>
          <a:endParaRPr lang="en-US" sz="2000"/>
        </a:p>
      </dgm:t>
    </dgm:pt>
    <dgm:pt modelId="{6C901818-A22B-4067-8CCC-FCB26B85E028}">
      <dgm:prSet custT="1"/>
      <dgm:spPr/>
      <dgm:t>
        <a:bodyPr/>
        <a:lstStyle/>
        <a:p>
          <a:pPr algn="l" rtl="0"/>
          <a:endParaRPr lang="en-US" sz="2800" b="1" dirty="0"/>
        </a:p>
      </dgm:t>
    </dgm:pt>
    <dgm:pt modelId="{B0648739-C9BE-4D32-BC9B-E3F5B72BB1D6}" type="parTrans" cxnId="{05B99385-F992-4034-BA99-18DAF9605E1F}">
      <dgm:prSet/>
      <dgm:spPr/>
      <dgm:t>
        <a:bodyPr/>
        <a:lstStyle/>
        <a:p>
          <a:endParaRPr lang="en-US" sz="2000"/>
        </a:p>
      </dgm:t>
    </dgm:pt>
    <dgm:pt modelId="{E273A9A3-9876-435C-8F30-EFEDE4D474C2}" type="sibTrans" cxnId="{05B99385-F992-4034-BA99-18DAF9605E1F}">
      <dgm:prSet/>
      <dgm:spPr/>
      <dgm:t>
        <a:bodyPr/>
        <a:lstStyle/>
        <a:p>
          <a:endParaRPr lang="en-US" sz="2000"/>
        </a:p>
      </dgm:t>
    </dgm:pt>
    <dgm:pt modelId="{06464768-CBDF-4EDB-93EF-19BE80F0F95C}" type="pres">
      <dgm:prSet presAssocID="{0FBCDA6E-C976-4D7B-B639-121202B46BFA}" presName="diagram" presStyleCnt="0">
        <dgm:presLayoutVars>
          <dgm:dir/>
          <dgm:resizeHandles val="exact"/>
        </dgm:presLayoutVars>
      </dgm:prSet>
      <dgm:spPr/>
      <dgm:t>
        <a:bodyPr/>
        <a:lstStyle/>
        <a:p>
          <a:endParaRPr lang="en-US"/>
        </a:p>
      </dgm:t>
    </dgm:pt>
    <dgm:pt modelId="{FB07EB37-F80F-4A83-86A7-FE2C6A040F5F}" type="pres">
      <dgm:prSet presAssocID="{2725D638-7A4F-4A98-A934-F838D4DE6D10}" presName="node" presStyleLbl="node1" presStyleIdx="0" presStyleCnt="5">
        <dgm:presLayoutVars>
          <dgm:bulletEnabled val="1"/>
        </dgm:presLayoutVars>
      </dgm:prSet>
      <dgm:spPr/>
      <dgm:t>
        <a:bodyPr/>
        <a:lstStyle/>
        <a:p>
          <a:endParaRPr lang="en-US"/>
        </a:p>
      </dgm:t>
    </dgm:pt>
    <dgm:pt modelId="{4C02EF7E-E6EC-4780-B884-ED2B25643427}" type="pres">
      <dgm:prSet presAssocID="{524ED2D7-D693-4093-B639-F6C7A0D54AE3}" presName="sibTrans" presStyleCnt="0"/>
      <dgm:spPr/>
      <dgm:t>
        <a:bodyPr/>
        <a:lstStyle/>
        <a:p>
          <a:endParaRPr lang="en-US"/>
        </a:p>
      </dgm:t>
    </dgm:pt>
    <dgm:pt modelId="{926A3F68-076F-402C-8678-E8B36CF65F4D}" type="pres">
      <dgm:prSet presAssocID="{0725E441-6768-4C4C-9FEC-F1E399D31372}" presName="node" presStyleLbl="node1" presStyleIdx="1" presStyleCnt="5">
        <dgm:presLayoutVars>
          <dgm:bulletEnabled val="1"/>
        </dgm:presLayoutVars>
      </dgm:prSet>
      <dgm:spPr/>
      <dgm:t>
        <a:bodyPr/>
        <a:lstStyle/>
        <a:p>
          <a:endParaRPr lang="en-US"/>
        </a:p>
      </dgm:t>
    </dgm:pt>
    <dgm:pt modelId="{731C997B-EA3A-4A95-BFA4-AC7DB5460BA7}" type="pres">
      <dgm:prSet presAssocID="{94BA557E-3C34-409D-B723-BEDA0661D9F3}" presName="sibTrans" presStyleCnt="0"/>
      <dgm:spPr/>
      <dgm:t>
        <a:bodyPr/>
        <a:lstStyle/>
        <a:p>
          <a:endParaRPr lang="en-US"/>
        </a:p>
      </dgm:t>
    </dgm:pt>
    <dgm:pt modelId="{7F0D2433-7482-41A6-BAAD-8B4F3C6F35CF}" type="pres">
      <dgm:prSet presAssocID="{45185EA2-CE0B-471D-B7F5-5427BD1D1A05}" presName="node" presStyleLbl="node1" presStyleIdx="2" presStyleCnt="5">
        <dgm:presLayoutVars>
          <dgm:bulletEnabled val="1"/>
        </dgm:presLayoutVars>
      </dgm:prSet>
      <dgm:spPr/>
      <dgm:t>
        <a:bodyPr/>
        <a:lstStyle/>
        <a:p>
          <a:endParaRPr lang="en-US"/>
        </a:p>
      </dgm:t>
    </dgm:pt>
    <dgm:pt modelId="{A2FD3811-6498-4A22-8E55-17F0992236BE}" type="pres">
      <dgm:prSet presAssocID="{4EAE2D53-6E8C-4F68-9B7B-644EA15E864C}" presName="sibTrans" presStyleCnt="0"/>
      <dgm:spPr/>
      <dgm:t>
        <a:bodyPr/>
        <a:lstStyle/>
        <a:p>
          <a:endParaRPr lang="en-US"/>
        </a:p>
      </dgm:t>
    </dgm:pt>
    <dgm:pt modelId="{F1749732-5D3F-4E04-A512-EE046D16CD2B}" type="pres">
      <dgm:prSet presAssocID="{1D3A4857-816D-45D8-AB57-E21B7D14041F}" presName="node" presStyleLbl="node1" presStyleIdx="3" presStyleCnt="5">
        <dgm:presLayoutVars>
          <dgm:bulletEnabled val="1"/>
        </dgm:presLayoutVars>
      </dgm:prSet>
      <dgm:spPr/>
      <dgm:t>
        <a:bodyPr/>
        <a:lstStyle/>
        <a:p>
          <a:endParaRPr lang="en-US"/>
        </a:p>
      </dgm:t>
    </dgm:pt>
    <dgm:pt modelId="{43714198-6E95-499D-ACD7-35EB89CBBCF3}" type="pres">
      <dgm:prSet presAssocID="{1B4A1FEB-AC38-4CAA-93D9-697D93770BE1}" presName="sibTrans" presStyleCnt="0"/>
      <dgm:spPr/>
      <dgm:t>
        <a:bodyPr/>
        <a:lstStyle/>
        <a:p>
          <a:endParaRPr lang="en-US"/>
        </a:p>
      </dgm:t>
    </dgm:pt>
    <dgm:pt modelId="{311F2DD9-D47A-4771-9B8C-B98871823B13}" type="pres">
      <dgm:prSet presAssocID="{64653D65-D1CE-4052-986D-BABC65FA8B3E}" presName="node" presStyleLbl="node1" presStyleIdx="4" presStyleCnt="5">
        <dgm:presLayoutVars>
          <dgm:bulletEnabled val="1"/>
        </dgm:presLayoutVars>
      </dgm:prSet>
      <dgm:spPr/>
      <dgm:t>
        <a:bodyPr/>
        <a:lstStyle/>
        <a:p>
          <a:endParaRPr lang="en-US"/>
        </a:p>
      </dgm:t>
    </dgm:pt>
  </dgm:ptLst>
  <dgm:cxnLst>
    <dgm:cxn modelId="{76DD7528-13BC-4CA9-932F-F4DCEB701AC9}" type="presOf" srcId="{45185EA2-CE0B-471D-B7F5-5427BD1D1A05}" destId="{7F0D2433-7482-41A6-BAAD-8B4F3C6F35CF}" srcOrd="0" destOrd="0" presId="urn:microsoft.com/office/officeart/2005/8/layout/default"/>
    <dgm:cxn modelId="{40A5612A-9685-49E7-9F36-82A7A6247CA4}" type="presOf" srcId="{0FBCDA6E-C976-4D7B-B639-121202B46BFA}" destId="{06464768-CBDF-4EDB-93EF-19BE80F0F95C}" srcOrd="0" destOrd="0" presId="urn:microsoft.com/office/officeart/2005/8/layout/default"/>
    <dgm:cxn modelId="{06CC382E-13ED-4A33-8A80-35FE7A9789AB}" type="presOf" srcId="{0725E441-6768-4C4C-9FEC-F1E399D31372}" destId="{926A3F68-076F-402C-8678-E8B36CF65F4D}" srcOrd="0" destOrd="0" presId="urn:microsoft.com/office/officeart/2005/8/layout/default"/>
    <dgm:cxn modelId="{05B99385-F992-4034-BA99-18DAF9605E1F}" srcId="{64653D65-D1CE-4052-986D-BABC65FA8B3E}" destId="{6C901818-A22B-4067-8CCC-FCB26B85E028}" srcOrd="0" destOrd="0" parTransId="{B0648739-C9BE-4D32-BC9B-E3F5B72BB1D6}" sibTransId="{E273A9A3-9876-435C-8F30-EFEDE4D474C2}"/>
    <dgm:cxn modelId="{1DAEECEE-C2EB-4623-8D59-D132DBEB109E}" type="presOf" srcId="{2725D638-7A4F-4A98-A934-F838D4DE6D10}" destId="{FB07EB37-F80F-4A83-86A7-FE2C6A040F5F}" srcOrd="0" destOrd="0" presId="urn:microsoft.com/office/officeart/2005/8/layout/default"/>
    <dgm:cxn modelId="{16865F6C-CC96-4006-83BF-3EE77E77DF68}" type="presOf" srcId="{64653D65-D1CE-4052-986D-BABC65FA8B3E}" destId="{311F2DD9-D47A-4771-9B8C-B98871823B13}" srcOrd="0" destOrd="0" presId="urn:microsoft.com/office/officeart/2005/8/layout/default"/>
    <dgm:cxn modelId="{FD622B38-5643-4CD9-996F-3D9B31457393}" srcId="{0FBCDA6E-C976-4D7B-B639-121202B46BFA}" destId="{64653D65-D1CE-4052-986D-BABC65FA8B3E}" srcOrd="4" destOrd="0" parTransId="{F4BCA20D-5644-4856-9A6E-C6188F8C6DCE}" sibTransId="{21CCAE3B-DEC3-42C6-ADEA-441C10E524D6}"/>
    <dgm:cxn modelId="{A0EC6125-5DA2-43E6-A2E4-28B4A638BB45}" srcId="{0FBCDA6E-C976-4D7B-B639-121202B46BFA}" destId="{2725D638-7A4F-4A98-A934-F838D4DE6D10}" srcOrd="0" destOrd="0" parTransId="{5698643E-4660-4780-964D-EC00566A6DB7}" sibTransId="{524ED2D7-D693-4093-B639-F6C7A0D54AE3}"/>
    <dgm:cxn modelId="{42C5002D-885C-481F-8383-D5B78B3D46D0}" srcId="{0FBCDA6E-C976-4D7B-B639-121202B46BFA}" destId="{1D3A4857-816D-45D8-AB57-E21B7D14041F}" srcOrd="3" destOrd="0" parTransId="{5F23A832-28C9-4735-BE82-FAA3CE5EFC80}" sibTransId="{1B4A1FEB-AC38-4CAA-93D9-697D93770BE1}"/>
    <dgm:cxn modelId="{D1FA46D7-5618-4D10-A85D-08D20E51EE52}" type="presOf" srcId="{6C901818-A22B-4067-8CCC-FCB26B85E028}" destId="{311F2DD9-D47A-4771-9B8C-B98871823B13}" srcOrd="0" destOrd="1" presId="urn:microsoft.com/office/officeart/2005/8/layout/default"/>
    <dgm:cxn modelId="{EDA560AD-2FE0-4BB9-B7B3-F687907B307A}" srcId="{0FBCDA6E-C976-4D7B-B639-121202B46BFA}" destId="{45185EA2-CE0B-471D-B7F5-5427BD1D1A05}" srcOrd="2" destOrd="0" parTransId="{8B1649EA-593F-43B7-B37F-9B7479E9E842}" sibTransId="{4EAE2D53-6E8C-4F68-9B7B-644EA15E864C}"/>
    <dgm:cxn modelId="{822141F9-FBEF-4AED-B5C2-AEDCEC5143B4}" type="presOf" srcId="{1D3A4857-816D-45D8-AB57-E21B7D14041F}" destId="{F1749732-5D3F-4E04-A512-EE046D16CD2B}" srcOrd="0" destOrd="0" presId="urn:microsoft.com/office/officeart/2005/8/layout/default"/>
    <dgm:cxn modelId="{96B902A5-1B86-4172-9A6B-39EEDA5723AD}" srcId="{0FBCDA6E-C976-4D7B-B639-121202B46BFA}" destId="{0725E441-6768-4C4C-9FEC-F1E399D31372}" srcOrd="1" destOrd="0" parTransId="{3B005140-0C3A-49C6-8636-305A197D2D57}" sibTransId="{94BA557E-3C34-409D-B723-BEDA0661D9F3}"/>
    <dgm:cxn modelId="{C826193C-B304-4903-8031-2E0137425487}" type="presParOf" srcId="{06464768-CBDF-4EDB-93EF-19BE80F0F95C}" destId="{FB07EB37-F80F-4A83-86A7-FE2C6A040F5F}" srcOrd="0" destOrd="0" presId="urn:microsoft.com/office/officeart/2005/8/layout/default"/>
    <dgm:cxn modelId="{CB082E46-77CF-4103-8039-9ABBD42FA96D}" type="presParOf" srcId="{06464768-CBDF-4EDB-93EF-19BE80F0F95C}" destId="{4C02EF7E-E6EC-4780-B884-ED2B25643427}" srcOrd="1" destOrd="0" presId="urn:microsoft.com/office/officeart/2005/8/layout/default"/>
    <dgm:cxn modelId="{C4BA2FB5-20C9-4D7C-933B-043DED45B62C}" type="presParOf" srcId="{06464768-CBDF-4EDB-93EF-19BE80F0F95C}" destId="{926A3F68-076F-402C-8678-E8B36CF65F4D}" srcOrd="2" destOrd="0" presId="urn:microsoft.com/office/officeart/2005/8/layout/default"/>
    <dgm:cxn modelId="{17B1925F-7C87-4332-9C23-4E8491AE2F5D}" type="presParOf" srcId="{06464768-CBDF-4EDB-93EF-19BE80F0F95C}" destId="{731C997B-EA3A-4A95-BFA4-AC7DB5460BA7}" srcOrd="3" destOrd="0" presId="urn:microsoft.com/office/officeart/2005/8/layout/default"/>
    <dgm:cxn modelId="{4301DE1F-CF08-41FA-B6EB-56E89ABEECC8}" type="presParOf" srcId="{06464768-CBDF-4EDB-93EF-19BE80F0F95C}" destId="{7F0D2433-7482-41A6-BAAD-8B4F3C6F35CF}" srcOrd="4" destOrd="0" presId="urn:microsoft.com/office/officeart/2005/8/layout/default"/>
    <dgm:cxn modelId="{A4CD3390-3358-4478-858F-93A9CB3DA3CD}" type="presParOf" srcId="{06464768-CBDF-4EDB-93EF-19BE80F0F95C}" destId="{A2FD3811-6498-4A22-8E55-17F0992236BE}" srcOrd="5" destOrd="0" presId="urn:microsoft.com/office/officeart/2005/8/layout/default"/>
    <dgm:cxn modelId="{91EDE7FF-3D15-476A-B6D4-81DEBFA4BF67}" type="presParOf" srcId="{06464768-CBDF-4EDB-93EF-19BE80F0F95C}" destId="{F1749732-5D3F-4E04-A512-EE046D16CD2B}" srcOrd="6" destOrd="0" presId="urn:microsoft.com/office/officeart/2005/8/layout/default"/>
    <dgm:cxn modelId="{049D82AE-1C83-42F8-98D2-8FF6E309952B}" type="presParOf" srcId="{06464768-CBDF-4EDB-93EF-19BE80F0F95C}" destId="{43714198-6E95-499D-ACD7-35EB89CBBCF3}" srcOrd="7" destOrd="0" presId="urn:microsoft.com/office/officeart/2005/8/layout/default"/>
    <dgm:cxn modelId="{CD65567F-124A-4DA7-9668-6E08DD1607D9}" type="presParOf" srcId="{06464768-CBDF-4EDB-93EF-19BE80F0F95C}" destId="{311F2DD9-D47A-4771-9B8C-B98871823B13}" srcOrd="8"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533799-6936-4EB2-8AB2-23C908685E67}"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64CCE054-D66B-4CAE-90EA-836F16288820}">
      <dgm:prSet/>
      <dgm:spPr/>
      <dgm:t>
        <a:bodyPr/>
        <a:lstStyle/>
        <a:p>
          <a:pPr rtl="0"/>
          <a:r>
            <a:rPr lang="en-US" dirty="0" smtClean="0"/>
            <a:t>Territorial sales force structure</a:t>
          </a:r>
          <a:endParaRPr lang="en-US" dirty="0"/>
        </a:p>
      </dgm:t>
    </dgm:pt>
    <dgm:pt modelId="{FDA698CD-C3E5-4D25-A9D3-48F44A953E02}" type="parTrans" cxnId="{EEF015D7-4429-4D7B-B3FF-6F4687F4FBF5}">
      <dgm:prSet/>
      <dgm:spPr/>
      <dgm:t>
        <a:bodyPr/>
        <a:lstStyle/>
        <a:p>
          <a:endParaRPr lang="en-US"/>
        </a:p>
      </dgm:t>
    </dgm:pt>
    <dgm:pt modelId="{5055460A-26D7-4D26-B8E8-7059236CEC73}" type="sibTrans" cxnId="{EEF015D7-4429-4D7B-B3FF-6F4687F4FBF5}">
      <dgm:prSet/>
      <dgm:spPr/>
      <dgm:t>
        <a:bodyPr/>
        <a:lstStyle/>
        <a:p>
          <a:endParaRPr lang="en-US"/>
        </a:p>
      </dgm:t>
    </dgm:pt>
    <dgm:pt modelId="{28EC3A1B-08C6-49B6-BC59-7E8EA06ADE84}">
      <dgm:prSet/>
      <dgm:spPr/>
      <dgm:t>
        <a:bodyPr/>
        <a:lstStyle/>
        <a:p>
          <a:pPr rtl="0"/>
          <a:r>
            <a:rPr lang="en-US" dirty="0" smtClean="0"/>
            <a:t>Product sales force structure </a:t>
          </a:r>
          <a:endParaRPr lang="en-US" dirty="0"/>
        </a:p>
      </dgm:t>
    </dgm:pt>
    <dgm:pt modelId="{12C90761-DEFA-42B1-9607-40A2BDDEE63D}" type="parTrans" cxnId="{C5FCA15F-903C-4B18-BB1C-07EAB2E38875}">
      <dgm:prSet/>
      <dgm:spPr/>
      <dgm:t>
        <a:bodyPr/>
        <a:lstStyle/>
        <a:p>
          <a:endParaRPr lang="en-US"/>
        </a:p>
      </dgm:t>
    </dgm:pt>
    <dgm:pt modelId="{D03A0185-CDB2-4E1C-9F86-76AF122BD84E}" type="sibTrans" cxnId="{C5FCA15F-903C-4B18-BB1C-07EAB2E38875}">
      <dgm:prSet/>
      <dgm:spPr/>
      <dgm:t>
        <a:bodyPr/>
        <a:lstStyle/>
        <a:p>
          <a:endParaRPr lang="en-US"/>
        </a:p>
      </dgm:t>
    </dgm:pt>
    <dgm:pt modelId="{AB2183D5-EAA4-41D9-971C-A30CA4B1003C}">
      <dgm:prSet/>
      <dgm:spPr/>
      <dgm:t>
        <a:bodyPr/>
        <a:lstStyle/>
        <a:p>
          <a:pPr rtl="0"/>
          <a:r>
            <a:rPr lang="en-US" dirty="0" smtClean="0"/>
            <a:t>Customer sales force structure</a:t>
          </a:r>
          <a:endParaRPr lang="en-US" dirty="0"/>
        </a:p>
      </dgm:t>
    </dgm:pt>
    <dgm:pt modelId="{2A35CAC0-491A-4180-82FE-A720BF35C11C}" type="parTrans" cxnId="{76B02569-A0F9-48B8-BDAC-E384EBADB386}">
      <dgm:prSet/>
      <dgm:spPr/>
      <dgm:t>
        <a:bodyPr/>
        <a:lstStyle/>
        <a:p>
          <a:endParaRPr lang="en-US"/>
        </a:p>
      </dgm:t>
    </dgm:pt>
    <dgm:pt modelId="{93EEAA73-7455-47BF-BF7C-4C0A4001FE0A}" type="sibTrans" cxnId="{76B02569-A0F9-48B8-BDAC-E384EBADB386}">
      <dgm:prSet/>
      <dgm:spPr/>
      <dgm:t>
        <a:bodyPr/>
        <a:lstStyle/>
        <a:p>
          <a:endParaRPr lang="en-US"/>
        </a:p>
      </dgm:t>
    </dgm:pt>
    <dgm:pt modelId="{94E60BC1-40AB-4E27-82AA-6C04266B60B3}">
      <dgm:prSet/>
      <dgm:spPr/>
      <dgm:t>
        <a:bodyPr/>
        <a:lstStyle/>
        <a:p>
          <a:pPr rtl="0"/>
          <a:r>
            <a:rPr lang="en-US" dirty="0" smtClean="0"/>
            <a:t>Complex sales force structure </a:t>
          </a:r>
          <a:endParaRPr lang="en-US" dirty="0"/>
        </a:p>
      </dgm:t>
    </dgm:pt>
    <dgm:pt modelId="{D1368A3D-A754-44FA-AA7B-02426B1890C1}" type="parTrans" cxnId="{86F09477-DB04-4AA9-8069-83C0079BD508}">
      <dgm:prSet/>
      <dgm:spPr/>
      <dgm:t>
        <a:bodyPr/>
        <a:lstStyle/>
        <a:p>
          <a:endParaRPr lang="en-US"/>
        </a:p>
      </dgm:t>
    </dgm:pt>
    <dgm:pt modelId="{06001361-F261-48DF-81FA-6E01E0EC6C21}" type="sibTrans" cxnId="{86F09477-DB04-4AA9-8069-83C0079BD508}">
      <dgm:prSet/>
      <dgm:spPr/>
      <dgm:t>
        <a:bodyPr/>
        <a:lstStyle/>
        <a:p>
          <a:endParaRPr lang="en-US"/>
        </a:p>
      </dgm:t>
    </dgm:pt>
    <dgm:pt modelId="{2DB284C1-8A71-454A-B578-108C24D04993}" type="pres">
      <dgm:prSet presAssocID="{94533799-6936-4EB2-8AB2-23C908685E67}" presName="linear" presStyleCnt="0">
        <dgm:presLayoutVars>
          <dgm:animLvl val="lvl"/>
          <dgm:resizeHandles val="exact"/>
        </dgm:presLayoutVars>
      </dgm:prSet>
      <dgm:spPr/>
      <dgm:t>
        <a:bodyPr/>
        <a:lstStyle/>
        <a:p>
          <a:endParaRPr lang="en-US"/>
        </a:p>
      </dgm:t>
    </dgm:pt>
    <dgm:pt modelId="{85DBE6AC-7100-4A5A-A247-CA7E98CA4195}" type="pres">
      <dgm:prSet presAssocID="{64CCE054-D66B-4CAE-90EA-836F16288820}" presName="parentText" presStyleLbl="node1" presStyleIdx="0" presStyleCnt="4">
        <dgm:presLayoutVars>
          <dgm:chMax val="0"/>
          <dgm:bulletEnabled val="1"/>
        </dgm:presLayoutVars>
      </dgm:prSet>
      <dgm:spPr/>
      <dgm:t>
        <a:bodyPr/>
        <a:lstStyle/>
        <a:p>
          <a:endParaRPr lang="en-US"/>
        </a:p>
      </dgm:t>
    </dgm:pt>
    <dgm:pt modelId="{51544902-73E5-4DED-8D96-F6CECF752AC4}" type="pres">
      <dgm:prSet presAssocID="{5055460A-26D7-4D26-B8E8-7059236CEC73}" presName="spacer" presStyleCnt="0"/>
      <dgm:spPr/>
      <dgm:t>
        <a:bodyPr/>
        <a:lstStyle/>
        <a:p>
          <a:endParaRPr lang="en-US"/>
        </a:p>
      </dgm:t>
    </dgm:pt>
    <dgm:pt modelId="{6513571D-AC74-479E-AF8E-93368A5F5441}" type="pres">
      <dgm:prSet presAssocID="{28EC3A1B-08C6-49B6-BC59-7E8EA06ADE84}" presName="parentText" presStyleLbl="node1" presStyleIdx="1" presStyleCnt="4">
        <dgm:presLayoutVars>
          <dgm:chMax val="0"/>
          <dgm:bulletEnabled val="1"/>
        </dgm:presLayoutVars>
      </dgm:prSet>
      <dgm:spPr/>
      <dgm:t>
        <a:bodyPr/>
        <a:lstStyle/>
        <a:p>
          <a:endParaRPr lang="en-US"/>
        </a:p>
      </dgm:t>
    </dgm:pt>
    <dgm:pt modelId="{865ACE75-B4D5-4B93-8840-B69A7A6A1A9D}" type="pres">
      <dgm:prSet presAssocID="{D03A0185-CDB2-4E1C-9F86-76AF122BD84E}" presName="spacer" presStyleCnt="0"/>
      <dgm:spPr/>
      <dgm:t>
        <a:bodyPr/>
        <a:lstStyle/>
        <a:p>
          <a:endParaRPr lang="en-US"/>
        </a:p>
      </dgm:t>
    </dgm:pt>
    <dgm:pt modelId="{75C7199E-D957-4BAD-9C1B-13497E30AF50}" type="pres">
      <dgm:prSet presAssocID="{AB2183D5-EAA4-41D9-971C-A30CA4B1003C}" presName="parentText" presStyleLbl="node1" presStyleIdx="2" presStyleCnt="4">
        <dgm:presLayoutVars>
          <dgm:chMax val="0"/>
          <dgm:bulletEnabled val="1"/>
        </dgm:presLayoutVars>
      </dgm:prSet>
      <dgm:spPr/>
      <dgm:t>
        <a:bodyPr/>
        <a:lstStyle/>
        <a:p>
          <a:endParaRPr lang="en-US"/>
        </a:p>
      </dgm:t>
    </dgm:pt>
    <dgm:pt modelId="{FD1D6BDC-0FA1-4988-B15A-32C63CACC463}" type="pres">
      <dgm:prSet presAssocID="{93EEAA73-7455-47BF-BF7C-4C0A4001FE0A}" presName="spacer" presStyleCnt="0"/>
      <dgm:spPr/>
      <dgm:t>
        <a:bodyPr/>
        <a:lstStyle/>
        <a:p>
          <a:endParaRPr lang="en-US"/>
        </a:p>
      </dgm:t>
    </dgm:pt>
    <dgm:pt modelId="{7D2C2C58-79C4-4472-9BC5-F67A8B23428E}" type="pres">
      <dgm:prSet presAssocID="{94E60BC1-40AB-4E27-82AA-6C04266B60B3}" presName="parentText" presStyleLbl="node1" presStyleIdx="3" presStyleCnt="4">
        <dgm:presLayoutVars>
          <dgm:chMax val="0"/>
          <dgm:bulletEnabled val="1"/>
        </dgm:presLayoutVars>
      </dgm:prSet>
      <dgm:spPr/>
      <dgm:t>
        <a:bodyPr/>
        <a:lstStyle/>
        <a:p>
          <a:endParaRPr lang="en-US"/>
        </a:p>
      </dgm:t>
    </dgm:pt>
  </dgm:ptLst>
  <dgm:cxnLst>
    <dgm:cxn modelId="{C5FCA15F-903C-4B18-BB1C-07EAB2E38875}" srcId="{94533799-6936-4EB2-8AB2-23C908685E67}" destId="{28EC3A1B-08C6-49B6-BC59-7E8EA06ADE84}" srcOrd="1" destOrd="0" parTransId="{12C90761-DEFA-42B1-9607-40A2BDDEE63D}" sibTransId="{D03A0185-CDB2-4E1C-9F86-76AF122BD84E}"/>
    <dgm:cxn modelId="{FAFE118D-F026-4B76-83DC-8BBAE81C5477}" type="presOf" srcId="{94E60BC1-40AB-4E27-82AA-6C04266B60B3}" destId="{7D2C2C58-79C4-4472-9BC5-F67A8B23428E}" srcOrd="0" destOrd="0" presId="urn:microsoft.com/office/officeart/2005/8/layout/vList2"/>
    <dgm:cxn modelId="{EEF015D7-4429-4D7B-B3FF-6F4687F4FBF5}" srcId="{94533799-6936-4EB2-8AB2-23C908685E67}" destId="{64CCE054-D66B-4CAE-90EA-836F16288820}" srcOrd="0" destOrd="0" parTransId="{FDA698CD-C3E5-4D25-A9D3-48F44A953E02}" sibTransId="{5055460A-26D7-4D26-B8E8-7059236CEC73}"/>
    <dgm:cxn modelId="{6EB1E37F-3112-47B8-B74E-111169763A44}" type="presOf" srcId="{64CCE054-D66B-4CAE-90EA-836F16288820}" destId="{85DBE6AC-7100-4A5A-A247-CA7E98CA4195}" srcOrd="0" destOrd="0" presId="urn:microsoft.com/office/officeart/2005/8/layout/vList2"/>
    <dgm:cxn modelId="{354EB6A4-3981-448A-97F8-E237211F7ABE}" type="presOf" srcId="{AB2183D5-EAA4-41D9-971C-A30CA4B1003C}" destId="{75C7199E-D957-4BAD-9C1B-13497E30AF50}" srcOrd="0" destOrd="0" presId="urn:microsoft.com/office/officeart/2005/8/layout/vList2"/>
    <dgm:cxn modelId="{86F09477-DB04-4AA9-8069-83C0079BD508}" srcId="{94533799-6936-4EB2-8AB2-23C908685E67}" destId="{94E60BC1-40AB-4E27-82AA-6C04266B60B3}" srcOrd="3" destOrd="0" parTransId="{D1368A3D-A754-44FA-AA7B-02426B1890C1}" sibTransId="{06001361-F261-48DF-81FA-6E01E0EC6C21}"/>
    <dgm:cxn modelId="{C1142FD3-7C49-4D83-AE8F-72FC26AC203B}" type="presOf" srcId="{28EC3A1B-08C6-49B6-BC59-7E8EA06ADE84}" destId="{6513571D-AC74-479E-AF8E-93368A5F5441}" srcOrd="0" destOrd="0" presId="urn:microsoft.com/office/officeart/2005/8/layout/vList2"/>
    <dgm:cxn modelId="{76B02569-A0F9-48B8-BDAC-E384EBADB386}" srcId="{94533799-6936-4EB2-8AB2-23C908685E67}" destId="{AB2183D5-EAA4-41D9-971C-A30CA4B1003C}" srcOrd="2" destOrd="0" parTransId="{2A35CAC0-491A-4180-82FE-A720BF35C11C}" sibTransId="{93EEAA73-7455-47BF-BF7C-4C0A4001FE0A}"/>
    <dgm:cxn modelId="{C688C64C-20CB-41A8-9BAE-A8202A8DD8CB}" type="presOf" srcId="{94533799-6936-4EB2-8AB2-23C908685E67}" destId="{2DB284C1-8A71-454A-B578-108C24D04993}" srcOrd="0" destOrd="0" presId="urn:microsoft.com/office/officeart/2005/8/layout/vList2"/>
    <dgm:cxn modelId="{50A577CE-48CF-4468-BEC2-DB22E32495AF}" type="presParOf" srcId="{2DB284C1-8A71-454A-B578-108C24D04993}" destId="{85DBE6AC-7100-4A5A-A247-CA7E98CA4195}" srcOrd="0" destOrd="0" presId="urn:microsoft.com/office/officeart/2005/8/layout/vList2"/>
    <dgm:cxn modelId="{198FD798-0613-4C6D-8ABB-0A6DAA12F17B}" type="presParOf" srcId="{2DB284C1-8A71-454A-B578-108C24D04993}" destId="{51544902-73E5-4DED-8D96-F6CECF752AC4}" srcOrd="1" destOrd="0" presId="urn:microsoft.com/office/officeart/2005/8/layout/vList2"/>
    <dgm:cxn modelId="{F206EF72-AC21-43FE-803A-BA898F4F28D7}" type="presParOf" srcId="{2DB284C1-8A71-454A-B578-108C24D04993}" destId="{6513571D-AC74-479E-AF8E-93368A5F5441}" srcOrd="2" destOrd="0" presId="urn:microsoft.com/office/officeart/2005/8/layout/vList2"/>
    <dgm:cxn modelId="{F4240FB1-338B-4009-A34B-C47FF953637E}" type="presParOf" srcId="{2DB284C1-8A71-454A-B578-108C24D04993}" destId="{865ACE75-B4D5-4B93-8840-B69A7A6A1A9D}" srcOrd="3" destOrd="0" presId="urn:microsoft.com/office/officeart/2005/8/layout/vList2"/>
    <dgm:cxn modelId="{89D8142F-ADDC-4266-896F-1FA7FAB225A8}" type="presParOf" srcId="{2DB284C1-8A71-454A-B578-108C24D04993}" destId="{75C7199E-D957-4BAD-9C1B-13497E30AF50}" srcOrd="4" destOrd="0" presId="urn:microsoft.com/office/officeart/2005/8/layout/vList2"/>
    <dgm:cxn modelId="{958D3B65-64C6-41D4-BC5C-247A93071B53}" type="presParOf" srcId="{2DB284C1-8A71-454A-B578-108C24D04993}" destId="{FD1D6BDC-0FA1-4988-B15A-32C63CACC463}" srcOrd="5" destOrd="0" presId="urn:microsoft.com/office/officeart/2005/8/layout/vList2"/>
    <dgm:cxn modelId="{66D1F567-3802-4051-989A-BC247642DC3D}" type="presParOf" srcId="{2DB284C1-8A71-454A-B578-108C24D04993}" destId="{7D2C2C58-79C4-4472-9BC5-F67A8B23428E}" srcOrd="6"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0937A6-C2ED-4909-AF50-6F0D7DA65AF3}">
      <dsp:nvSpPr>
        <dsp:cNvPr id="0" name=""/>
        <dsp:cNvSpPr/>
      </dsp:nvSpPr>
      <dsp:spPr>
        <a:xfrm>
          <a:off x="0" y="895350"/>
          <a:ext cx="2667000" cy="160019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b="1" kern="1200" dirty="0" smtClean="0"/>
            <a:t>News</a:t>
          </a:r>
          <a:endParaRPr lang="en-US" sz="4000" b="1" kern="1200" dirty="0"/>
        </a:p>
      </dsp:txBody>
      <dsp:txXfrm>
        <a:off x="0" y="895350"/>
        <a:ext cx="2667000" cy="1600199"/>
      </dsp:txXfrm>
    </dsp:sp>
    <dsp:sp modelId="{EB31C58E-6C52-43E4-83B1-C99D016D2715}">
      <dsp:nvSpPr>
        <dsp:cNvPr id="0" name=""/>
        <dsp:cNvSpPr/>
      </dsp:nvSpPr>
      <dsp:spPr>
        <a:xfrm>
          <a:off x="2981946" y="950188"/>
          <a:ext cx="2667000" cy="160019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b="1" kern="1200" dirty="0" smtClean="0"/>
            <a:t>Speeches</a:t>
          </a:r>
          <a:endParaRPr lang="en-US" sz="4000" b="1" kern="1200" dirty="0"/>
        </a:p>
      </dsp:txBody>
      <dsp:txXfrm>
        <a:off x="2981946" y="950188"/>
        <a:ext cx="2667000" cy="1600199"/>
      </dsp:txXfrm>
    </dsp:sp>
    <dsp:sp modelId="{D394C62C-1B7F-425A-BF49-4EB5396992E8}">
      <dsp:nvSpPr>
        <dsp:cNvPr id="0" name=""/>
        <dsp:cNvSpPr/>
      </dsp:nvSpPr>
      <dsp:spPr>
        <a:xfrm>
          <a:off x="5867399" y="895350"/>
          <a:ext cx="2667000" cy="160019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t>Special events</a:t>
          </a:r>
          <a:endParaRPr lang="en-US" sz="3600" b="1" kern="1200" dirty="0"/>
        </a:p>
      </dsp:txBody>
      <dsp:txXfrm>
        <a:off x="5867399" y="895350"/>
        <a:ext cx="2667000" cy="1600199"/>
      </dsp:txXfrm>
    </dsp:sp>
    <dsp:sp modelId="{A7965A54-D2BD-4901-82D9-B4EFAEAB9FF3}">
      <dsp:nvSpPr>
        <dsp:cNvPr id="0" name=""/>
        <dsp:cNvSpPr/>
      </dsp:nvSpPr>
      <dsp:spPr>
        <a:xfrm>
          <a:off x="0" y="2762249"/>
          <a:ext cx="2667000" cy="160019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t>Written materials</a:t>
          </a:r>
          <a:endParaRPr lang="en-US" sz="3600" b="1" kern="1200" dirty="0"/>
        </a:p>
      </dsp:txBody>
      <dsp:txXfrm>
        <a:off x="0" y="2762249"/>
        <a:ext cx="2667000" cy="1600199"/>
      </dsp:txXfrm>
    </dsp:sp>
    <dsp:sp modelId="{5E00D17F-0F1E-4BCA-BF53-F9F046F00022}">
      <dsp:nvSpPr>
        <dsp:cNvPr id="0" name=""/>
        <dsp:cNvSpPr/>
      </dsp:nvSpPr>
      <dsp:spPr>
        <a:xfrm>
          <a:off x="2933699" y="2762250"/>
          <a:ext cx="2667000" cy="160019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t>Audiovisual materials</a:t>
          </a:r>
          <a:endParaRPr lang="en-US" sz="3600" b="1" kern="1200" dirty="0"/>
        </a:p>
      </dsp:txBody>
      <dsp:txXfrm>
        <a:off x="2933699" y="2762250"/>
        <a:ext cx="2667000" cy="1600199"/>
      </dsp:txXfrm>
    </dsp:sp>
    <dsp:sp modelId="{CA694DC4-1856-4EFF-9FE8-99131F63D073}">
      <dsp:nvSpPr>
        <dsp:cNvPr id="0" name=""/>
        <dsp:cNvSpPr/>
      </dsp:nvSpPr>
      <dsp:spPr>
        <a:xfrm>
          <a:off x="5867399" y="2762250"/>
          <a:ext cx="2667000" cy="160019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t>Corporate identity materials</a:t>
          </a:r>
          <a:endParaRPr lang="en-US" sz="3600" b="1" kern="1200" dirty="0"/>
        </a:p>
      </dsp:txBody>
      <dsp:txXfrm>
        <a:off x="5867399" y="2762250"/>
        <a:ext cx="2667000" cy="160019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B07EB37-F80F-4A83-86A7-FE2C6A040F5F}">
      <dsp:nvSpPr>
        <dsp:cNvPr id="0" name=""/>
        <dsp:cNvSpPr/>
      </dsp:nvSpPr>
      <dsp:spPr>
        <a:xfrm>
          <a:off x="0" y="895350"/>
          <a:ext cx="2667000" cy="160019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t>Public service activities</a:t>
          </a:r>
          <a:endParaRPr lang="en-US" sz="3600" b="1" kern="1200" dirty="0"/>
        </a:p>
      </dsp:txBody>
      <dsp:txXfrm>
        <a:off x="0" y="895350"/>
        <a:ext cx="2667000" cy="1600199"/>
      </dsp:txXfrm>
    </dsp:sp>
    <dsp:sp modelId="{926A3F68-076F-402C-8678-E8B36CF65F4D}">
      <dsp:nvSpPr>
        <dsp:cNvPr id="0" name=""/>
        <dsp:cNvSpPr/>
      </dsp:nvSpPr>
      <dsp:spPr>
        <a:xfrm>
          <a:off x="2933700" y="895350"/>
          <a:ext cx="2667000" cy="160019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t>Buzz marketing</a:t>
          </a:r>
          <a:endParaRPr lang="en-US" sz="3600" b="1" kern="1200" dirty="0"/>
        </a:p>
      </dsp:txBody>
      <dsp:txXfrm>
        <a:off x="2933700" y="895350"/>
        <a:ext cx="2667000" cy="1600199"/>
      </dsp:txXfrm>
    </dsp:sp>
    <dsp:sp modelId="{7F0D2433-7482-41A6-BAAD-8B4F3C6F35CF}">
      <dsp:nvSpPr>
        <dsp:cNvPr id="0" name=""/>
        <dsp:cNvSpPr/>
      </dsp:nvSpPr>
      <dsp:spPr>
        <a:xfrm>
          <a:off x="5867399" y="895350"/>
          <a:ext cx="2667000" cy="160019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t>Social networking</a:t>
          </a:r>
          <a:endParaRPr lang="en-US" sz="3600" b="1" kern="1200" dirty="0"/>
        </a:p>
      </dsp:txBody>
      <dsp:txXfrm>
        <a:off x="5867399" y="895350"/>
        <a:ext cx="2667000" cy="1600199"/>
      </dsp:txXfrm>
    </dsp:sp>
    <dsp:sp modelId="{F1749732-5D3F-4E04-A512-EE046D16CD2B}">
      <dsp:nvSpPr>
        <dsp:cNvPr id="0" name=""/>
        <dsp:cNvSpPr/>
      </dsp:nvSpPr>
      <dsp:spPr>
        <a:xfrm>
          <a:off x="1466850" y="2762249"/>
          <a:ext cx="2667000" cy="160019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t>Mobile tour marketing</a:t>
          </a:r>
          <a:endParaRPr lang="en-US" sz="3600" b="1" kern="1200" dirty="0"/>
        </a:p>
      </dsp:txBody>
      <dsp:txXfrm>
        <a:off x="1466850" y="2762249"/>
        <a:ext cx="2667000" cy="1600199"/>
      </dsp:txXfrm>
    </dsp:sp>
    <dsp:sp modelId="{311F2DD9-D47A-4771-9B8C-B98871823B13}">
      <dsp:nvSpPr>
        <dsp:cNvPr id="0" name=""/>
        <dsp:cNvSpPr/>
      </dsp:nvSpPr>
      <dsp:spPr>
        <a:xfrm>
          <a:off x="4400550" y="2762250"/>
          <a:ext cx="2667000" cy="160019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lvl="0" algn="ctr" defTabSz="1600200" rtl="0">
            <a:lnSpc>
              <a:spcPct val="90000"/>
            </a:lnSpc>
            <a:spcBef>
              <a:spcPct val="0"/>
            </a:spcBef>
            <a:spcAft>
              <a:spcPct val="35000"/>
            </a:spcAft>
          </a:pPr>
          <a:endParaRPr lang="en-US" sz="3600" b="1" kern="1200" dirty="0" smtClean="0"/>
        </a:p>
        <a:p>
          <a:pPr lvl="0" algn="ctr" defTabSz="1600200" rtl="0">
            <a:lnSpc>
              <a:spcPct val="90000"/>
            </a:lnSpc>
            <a:spcBef>
              <a:spcPct val="0"/>
            </a:spcBef>
            <a:spcAft>
              <a:spcPct val="35000"/>
            </a:spcAft>
          </a:pPr>
          <a:r>
            <a:rPr lang="en-US" sz="3600" b="1" kern="1200" dirty="0" smtClean="0"/>
            <a:t>Internet</a:t>
          </a:r>
          <a:endParaRPr lang="en-US" sz="3600" b="1" kern="1200" dirty="0"/>
        </a:p>
        <a:p>
          <a:pPr marL="285750" lvl="1" indent="-285750" algn="l" defTabSz="1244600" rtl="0">
            <a:lnSpc>
              <a:spcPct val="90000"/>
            </a:lnSpc>
            <a:spcBef>
              <a:spcPct val="0"/>
            </a:spcBef>
            <a:spcAft>
              <a:spcPct val="15000"/>
            </a:spcAft>
            <a:buChar char="••"/>
          </a:pPr>
          <a:endParaRPr lang="en-US" sz="2800" b="1" kern="1200" dirty="0"/>
        </a:p>
      </dsp:txBody>
      <dsp:txXfrm>
        <a:off x="4400550" y="2762250"/>
        <a:ext cx="2667000" cy="160019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5DBE6AC-7100-4A5A-A247-CA7E98CA4195}">
      <dsp:nvSpPr>
        <dsp:cNvPr id="0" name=""/>
        <dsp:cNvSpPr/>
      </dsp:nvSpPr>
      <dsp:spPr>
        <a:xfrm>
          <a:off x="0" y="13620"/>
          <a:ext cx="7772400" cy="100737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l" defTabSz="1866900" rtl="0">
            <a:lnSpc>
              <a:spcPct val="90000"/>
            </a:lnSpc>
            <a:spcBef>
              <a:spcPct val="0"/>
            </a:spcBef>
            <a:spcAft>
              <a:spcPct val="35000"/>
            </a:spcAft>
          </a:pPr>
          <a:r>
            <a:rPr lang="en-US" sz="4200" kern="1200" dirty="0" smtClean="0"/>
            <a:t>Territorial sales force structure</a:t>
          </a:r>
          <a:endParaRPr lang="en-US" sz="4200" kern="1200" dirty="0"/>
        </a:p>
      </dsp:txBody>
      <dsp:txXfrm>
        <a:off x="0" y="13620"/>
        <a:ext cx="7772400" cy="1007370"/>
      </dsp:txXfrm>
    </dsp:sp>
    <dsp:sp modelId="{6513571D-AC74-479E-AF8E-93368A5F5441}">
      <dsp:nvSpPr>
        <dsp:cNvPr id="0" name=""/>
        <dsp:cNvSpPr/>
      </dsp:nvSpPr>
      <dsp:spPr>
        <a:xfrm>
          <a:off x="0" y="1141950"/>
          <a:ext cx="7772400" cy="100737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l" defTabSz="1866900" rtl="0">
            <a:lnSpc>
              <a:spcPct val="90000"/>
            </a:lnSpc>
            <a:spcBef>
              <a:spcPct val="0"/>
            </a:spcBef>
            <a:spcAft>
              <a:spcPct val="35000"/>
            </a:spcAft>
          </a:pPr>
          <a:r>
            <a:rPr lang="en-US" sz="4200" kern="1200" dirty="0" smtClean="0"/>
            <a:t>Product sales force structure </a:t>
          </a:r>
          <a:endParaRPr lang="en-US" sz="4200" kern="1200" dirty="0"/>
        </a:p>
      </dsp:txBody>
      <dsp:txXfrm>
        <a:off x="0" y="1141950"/>
        <a:ext cx="7772400" cy="1007370"/>
      </dsp:txXfrm>
    </dsp:sp>
    <dsp:sp modelId="{75C7199E-D957-4BAD-9C1B-13497E30AF50}">
      <dsp:nvSpPr>
        <dsp:cNvPr id="0" name=""/>
        <dsp:cNvSpPr/>
      </dsp:nvSpPr>
      <dsp:spPr>
        <a:xfrm>
          <a:off x="0" y="2270280"/>
          <a:ext cx="7772400" cy="100737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l" defTabSz="1866900" rtl="0">
            <a:lnSpc>
              <a:spcPct val="90000"/>
            </a:lnSpc>
            <a:spcBef>
              <a:spcPct val="0"/>
            </a:spcBef>
            <a:spcAft>
              <a:spcPct val="35000"/>
            </a:spcAft>
          </a:pPr>
          <a:r>
            <a:rPr lang="en-US" sz="4200" kern="1200" dirty="0" smtClean="0"/>
            <a:t>Customer sales force structure</a:t>
          </a:r>
          <a:endParaRPr lang="en-US" sz="4200" kern="1200" dirty="0"/>
        </a:p>
      </dsp:txBody>
      <dsp:txXfrm>
        <a:off x="0" y="2270280"/>
        <a:ext cx="7772400" cy="1007370"/>
      </dsp:txXfrm>
    </dsp:sp>
    <dsp:sp modelId="{7D2C2C58-79C4-4472-9BC5-F67A8B23428E}">
      <dsp:nvSpPr>
        <dsp:cNvPr id="0" name=""/>
        <dsp:cNvSpPr/>
      </dsp:nvSpPr>
      <dsp:spPr>
        <a:xfrm>
          <a:off x="0" y="3398610"/>
          <a:ext cx="7772400" cy="100737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l" defTabSz="1866900" rtl="0">
            <a:lnSpc>
              <a:spcPct val="90000"/>
            </a:lnSpc>
            <a:spcBef>
              <a:spcPct val="0"/>
            </a:spcBef>
            <a:spcAft>
              <a:spcPct val="35000"/>
            </a:spcAft>
          </a:pPr>
          <a:r>
            <a:rPr lang="en-US" sz="4200" kern="1200" dirty="0" smtClean="0"/>
            <a:t>Complex sales force structure </a:t>
          </a:r>
          <a:endParaRPr lang="en-US" sz="4200" kern="1200" dirty="0"/>
        </a:p>
      </dsp:txBody>
      <dsp:txXfrm>
        <a:off x="0" y="3398610"/>
        <a:ext cx="7772400" cy="100737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33A82E-C547-4CDE-BE2A-5111C707566F}" type="datetimeFigureOut">
              <a:rPr lang="en-US" smtClean="0"/>
              <a:pPr/>
              <a:t>4/30/2012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6BF152-4E34-4F5C-85CB-E3CA8ED650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endParaRPr lang="en-US" smtClean="0"/>
          </a:p>
        </p:txBody>
      </p:sp>
      <p:sp>
        <p:nvSpPr>
          <p:cNvPr id="67588" name="Slide Number Placeholder 3"/>
          <p:cNvSpPr>
            <a:spLocks noGrp="1"/>
          </p:cNvSpPr>
          <p:nvPr>
            <p:ph type="sldNum" sz="quarter" idx="5"/>
          </p:nvPr>
        </p:nvSpPr>
        <p:spPr bwMode="auto">
          <a:noFill/>
          <a:ln>
            <a:miter lim="800000"/>
            <a:headEnd/>
            <a:tailEnd/>
          </a:ln>
        </p:spPr>
        <p:txBody>
          <a:bodyPr/>
          <a:lstStyle/>
          <a:p>
            <a:fld id="{8658DB07-D1CA-44FE-A736-E050720D79A2}"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endParaRPr lang="en-US" smtClean="0"/>
          </a:p>
        </p:txBody>
      </p:sp>
      <p:sp>
        <p:nvSpPr>
          <p:cNvPr id="67588" name="Slide Number Placeholder 3"/>
          <p:cNvSpPr>
            <a:spLocks noGrp="1"/>
          </p:cNvSpPr>
          <p:nvPr>
            <p:ph type="sldNum" sz="quarter" idx="5"/>
          </p:nvPr>
        </p:nvSpPr>
        <p:spPr bwMode="auto">
          <a:noFill/>
          <a:ln>
            <a:miter lim="800000"/>
            <a:headEnd/>
            <a:tailEnd/>
          </a:ln>
        </p:spPr>
        <p:txBody>
          <a:bodyPr/>
          <a:lstStyle/>
          <a:p>
            <a:fld id="{8658DB07-D1CA-44FE-A736-E050720D79A2}"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endParaRPr lang="en-US" smtClean="0"/>
          </a:p>
        </p:txBody>
      </p:sp>
      <p:sp>
        <p:nvSpPr>
          <p:cNvPr id="67588" name="Slide Number Placeholder 3"/>
          <p:cNvSpPr>
            <a:spLocks noGrp="1"/>
          </p:cNvSpPr>
          <p:nvPr>
            <p:ph type="sldNum" sz="quarter" idx="5"/>
          </p:nvPr>
        </p:nvSpPr>
        <p:spPr bwMode="auto">
          <a:noFill/>
          <a:ln>
            <a:miter lim="800000"/>
            <a:headEnd/>
            <a:tailEnd/>
          </a:ln>
        </p:spPr>
        <p:txBody>
          <a:bodyPr/>
          <a:lstStyle/>
          <a:p>
            <a:fld id="{8658DB07-D1CA-44FE-A736-E050720D79A2}"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endParaRPr lang="en-US" smtClean="0"/>
          </a:p>
        </p:txBody>
      </p:sp>
      <p:sp>
        <p:nvSpPr>
          <p:cNvPr id="67588" name="Slide Number Placeholder 3"/>
          <p:cNvSpPr>
            <a:spLocks noGrp="1"/>
          </p:cNvSpPr>
          <p:nvPr>
            <p:ph type="sldNum" sz="quarter" idx="5"/>
          </p:nvPr>
        </p:nvSpPr>
        <p:spPr bwMode="auto">
          <a:noFill/>
          <a:ln>
            <a:miter lim="800000"/>
            <a:headEnd/>
            <a:tailEnd/>
          </a:ln>
        </p:spPr>
        <p:txBody>
          <a:bodyPr/>
          <a:lstStyle/>
          <a:p>
            <a:fld id="{8658DB07-D1CA-44FE-A736-E050720D79A2}"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endParaRPr lang="en-US" smtClean="0"/>
          </a:p>
        </p:txBody>
      </p:sp>
      <p:sp>
        <p:nvSpPr>
          <p:cNvPr id="67588" name="Slide Number Placeholder 3"/>
          <p:cNvSpPr>
            <a:spLocks noGrp="1"/>
          </p:cNvSpPr>
          <p:nvPr>
            <p:ph type="sldNum" sz="quarter" idx="5"/>
          </p:nvPr>
        </p:nvSpPr>
        <p:spPr bwMode="auto">
          <a:noFill/>
          <a:ln>
            <a:miter lim="800000"/>
            <a:headEnd/>
            <a:tailEnd/>
          </a:ln>
        </p:spPr>
        <p:txBody>
          <a:bodyPr/>
          <a:lstStyle/>
          <a:p>
            <a:fld id="{8658DB07-D1CA-44FE-A736-E050720D79A2}"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endParaRPr lang="en-US" smtClean="0"/>
          </a:p>
        </p:txBody>
      </p:sp>
      <p:sp>
        <p:nvSpPr>
          <p:cNvPr id="67588" name="Slide Number Placeholder 3"/>
          <p:cNvSpPr>
            <a:spLocks noGrp="1"/>
          </p:cNvSpPr>
          <p:nvPr>
            <p:ph type="sldNum" sz="quarter" idx="5"/>
          </p:nvPr>
        </p:nvSpPr>
        <p:spPr bwMode="auto">
          <a:noFill/>
          <a:ln>
            <a:miter lim="800000"/>
            <a:headEnd/>
            <a:tailEnd/>
          </a:ln>
        </p:spPr>
        <p:txBody>
          <a:bodyPr/>
          <a:lstStyle/>
          <a:p>
            <a:fld id="{8658DB07-D1CA-44FE-A736-E050720D79A2}" type="slidenum">
              <a:rPr lang="en-US"/>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endParaRPr lang="en-US" smtClean="0"/>
          </a:p>
        </p:txBody>
      </p:sp>
      <p:sp>
        <p:nvSpPr>
          <p:cNvPr id="67588" name="Slide Number Placeholder 3"/>
          <p:cNvSpPr>
            <a:spLocks noGrp="1"/>
          </p:cNvSpPr>
          <p:nvPr>
            <p:ph type="sldNum" sz="quarter" idx="5"/>
          </p:nvPr>
        </p:nvSpPr>
        <p:spPr bwMode="auto">
          <a:noFill/>
          <a:ln>
            <a:miter lim="800000"/>
            <a:headEnd/>
            <a:tailEnd/>
          </a:ln>
        </p:spPr>
        <p:txBody>
          <a:bodyPr/>
          <a:lstStyle/>
          <a:p>
            <a:fld id="{8658DB07-D1CA-44FE-A736-E050720D79A2}" type="slidenum">
              <a:rPr lang="en-US"/>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endParaRPr lang="en-US" smtClean="0"/>
          </a:p>
        </p:txBody>
      </p:sp>
      <p:sp>
        <p:nvSpPr>
          <p:cNvPr id="67588" name="Slide Number Placeholder 3"/>
          <p:cNvSpPr>
            <a:spLocks noGrp="1"/>
          </p:cNvSpPr>
          <p:nvPr>
            <p:ph type="sldNum" sz="quarter" idx="5"/>
          </p:nvPr>
        </p:nvSpPr>
        <p:spPr bwMode="auto">
          <a:noFill/>
          <a:ln>
            <a:miter lim="800000"/>
            <a:headEnd/>
            <a:tailEnd/>
          </a:ln>
        </p:spPr>
        <p:txBody>
          <a:bodyPr/>
          <a:lstStyle/>
          <a:p>
            <a:fld id="{8658DB07-D1CA-44FE-A736-E050720D79A2}" type="slidenum">
              <a:rPr lang="en-US"/>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b="1" smtClean="0"/>
              <a:t>Note to Instructor</a:t>
            </a:r>
          </a:p>
          <a:p>
            <a:r>
              <a:rPr lang="en-US" smtClean="0"/>
              <a:t>This Web link is to one of many professional sales organizations—it is important to mention what a well respected field sales is as students often think of in-store retail sales only.</a:t>
            </a:r>
          </a:p>
          <a:p>
            <a:endParaRPr lang="en-US" smtClean="0"/>
          </a:p>
          <a:p>
            <a:r>
              <a:rPr lang="en-US" b="1" smtClean="0"/>
              <a:t>Discussion Question</a:t>
            </a:r>
          </a:p>
          <a:p>
            <a:r>
              <a:rPr lang="en-US" b="1" i="1" smtClean="0"/>
              <a:t>Who has held a sales position? What were your responsibilities?</a:t>
            </a:r>
          </a:p>
          <a:p>
            <a:r>
              <a:rPr lang="en-US"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p:txBody>
      </p:sp>
      <p:sp>
        <p:nvSpPr>
          <p:cNvPr id="20484" name="Slide Number Placeholder 3"/>
          <p:cNvSpPr>
            <a:spLocks noGrp="1"/>
          </p:cNvSpPr>
          <p:nvPr>
            <p:ph type="sldNum" sz="quarter" idx="5"/>
          </p:nvPr>
        </p:nvSpPr>
        <p:spPr bwMode="auto">
          <a:noFill/>
          <a:ln>
            <a:miter lim="800000"/>
            <a:headEnd/>
            <a:tailEnd/>
          </a:ln>
        </p:spPr>
        <p:txBody>
          <a:bodyPr/>
          <a:lstStyle/>
          <a:p>
            <a:fld id="{D99690B0-E43E-4060-A196-5083B235E3CE}" type="slidenum">
              <a:rPr lang="en-US"/>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9B032F-C47C-485B-8EF3-9F157FB5611B}"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B032F-C47C-485B-8EF3-9F157FB5611B}"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B032F-C47C-485B-8EF3-9F157FB5611B}"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9B032F-C47C-485B-8EF3-9F157FB5611B}" type="datetimeFigureOut">
              <a:rPr lang="en-US" smtClean="0"/>
              <a:pPr/>
              <a:t>4/30/2012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9B032F-C47C-485B-8EF3-9F157FB5611B}" type="datetimeFigureOut">
              <a:rPr lang="en-US" smtClean="0"/>
              <a:pPr/>
              <a:t>4/30/2012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9B032F-C47C-485B-8EF3-9F157FB5611B}" type="datetimeFigureOut">
              <a:rPr lang="en-US" smtClean="0"/>
              <a:pPr/>
              <a:t>4/30/2012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9B032F-C47C-485B-8EF3-9F157FB5611B}" type="datetimeFigureOut">
              <a:rPr lang="en-US" smtClean="0"/>
              <a:pPr/>
              <a:t>4/30/2012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B032F-C47C-485B-8EF3-9F157FB5611B}" type="datetimeFigureOut">
              <a:rPr lang="en-US" smtClean="0"/>
              <a:pPr/>
              <a:t>4/30/2012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B032F-C47C-485B-8EF3-9F157FB5611B}" type="datetimeFigureOut">
              <a:rPr lang="en-US" smtClean="0"/>
              <a:pPr/>
              <a:t>4/30/2012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B032F-C47C-485B-8EF3-9F157FB5611B}"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B032F-C47C-485B-8EF3-9F157FB5611B}" type="datetimeFigureOut">
              <a:rPr lang="en-US" smtClean="0"/>
              <a:pPr/>
              <a:t>4/30/2012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1483E-05D2-474F-8D9E-3C3A5B2F56A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36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447800"/>
            <a:ext cx="7162800" cy="381000"/>
          </a:xfrm>
        </p:spPr>
        <p:txBody>
          <a:bodyPr/>
          <a:lstStyle>
            <a:lvl1pPr algn="ctr">
              <a:lnSpc>
                <a:spcPts val="2800"/>
              </a:lnSpc>
              <a:spcBef>
                <a:spcPts val="0"/>
              </a:spcBef>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9B032F-C47C-485B-8EF3-9F157FB5611B}" type="datetimeFigureOut">
              <a:rPr lang="en-US" smtClean="0"/>
              <a:pPr/>
              <a:t>4/30/2012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1483E-05D2-474F-8D9E-3C3A5B2F56A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8.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6.v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0691"/>
            <a:ext cx="8610600" cy="6186309"/>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15</a:t>
            </a: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a:p>
            <a:pPr algn="ctr"/>
            <a:r>
              <a:rPr lang="en-US" sz="4400" b="1" dirty="0" smtClean="0">
                <a:latin typeface="Calibri" charset="0"/>
              </a:rPr>
              <a:t>Advertising and Public Relations</a:t>
            </a:r>
          </a:p>
          <a:p>
            <a:pPr algn="ctr"/>
            <a:endParaRPr lang="en-US" sz="4800"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457200" y="2648295"/>
            <a:ext cx="8382000" cy="1618905"/>
          </a:xfrm>
          <a:prstGeom prst="rect">
            <a:avLst/>
          </a:prstGeom>
          <a:noFill/>
          <a:ln>
            <a:solidFill>
              <a:schemeClr val="tx2">
                <a:lumMod val="40000"/>
                <a:lumOff val="60000"/>
              </a:schemeClr>
            </a:solidFill>
          </a:ln>
        </p:spPr>
        <p:txBody>
          <a:bodyPr wrap="square" rtlCol="0">
            <a:spAutoFit/>
          </a:bodyPr>
          <a:lstStyle/>
          <a:p>
            <a:r>
              <a:rPr lang="en-US" b="1" dirty="0" smtClean="0">
                <a:latin typeface="Calibri" charset="0"/>
              </a:rPr>
              <a:t>Public Relations</a:t>
            </a:r>
          </a:p>
          <a:p>
            <a:pPr lvl="1"/>
            <a:r>
              <a:rPr lang="en-US" dirty="0" smtClean="0">
                <a:latin typeface="Calibri" charset="0"/>
              </a:rPr>
              <a:t>Role and impact</a:t>
            </a:r>
          </a:p>
          <a:p>
            <a:pPr lvl="1"/>
            <a:r>
              <a:rPr lang="en-US" dirty="0" smtClean="0">
                <a:latin typeface="Calibri" charset="0"/>
              </a:rPr>
              <a:t>Tools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a:xfrm>
            <a:off x="304800" y="2103437"/>
            <a:ext cx="8534400" cy="4525963"/>
          </a:xfrm>
        </p:spPr>
        <p:txBody>
          <a:bodyPr/>
          <a:lstStyle/>
          <a:p>
            <a:pPr marL="914400" lvl="1" indent="-457200">
              <a:lnSpc>
                <a:spcPct val="90000"/>
              </a:lnSpc>
              <a:buFontTx/>
              <a:buNone/>
            </a:pPr>
            <a:r>
              <a:rPr lang="en-US" sz="3200" b="1" dirty="0" smtClean="0">
                <a:latin typeface="Calibri" charset="0"/>
              </a:rPr>
              <a:t>Public relations</a:t>
            </a:r>
            <a:r>
              <a:rPr lang="en-US" sz="3200" dirty="0" smtClean="0">
                <a:latin typeface="Calibri" charset="0"/>
              </a:rPr>
              <a:t> involves building good relations with the company’s various publics by obtaining favorable publicity, building up a good corporate image, and handling or heading off unfavorable rumors, stories, and events</a:t>
            </a:r>
          </a:p>
          <a:p>
            <a:pPr marL="914400" lvl="1" indent="-457200">
              <a:lnSpc>
                <a:spcPct val="90000"/>
              </a:lnSpc>
              <a:buFontTx/>
              <a:buNone/>
            </a:pPr>
            <a:endParaRPr lang="en-US" sz="1200" dirty="0" smtClean="0">
              <a:latin typeface="Calibri" charset="0"/>
            </a:endParaRPr>
          </a:p>
          <a:p>
            <a:pPr marL="914400" lvl="1" indent="-457200">
              <a:lnSpc>
                <a:spcPct val="90000"/>
              </a:lnSpc>
              <a:buFontTx/>
              <a:buNone/>
            </a:pPr>
            <a:r>
              <a:rPr lang="en-US" sz="3200" dirty="0" smtClean="0">
                <a:latin typeface="Calibri" charset="0"/>
              </a:rPr>
              <a:t>Public relations is used to promote product, people, ideas, and activities</a:t>
            </a:r>
          </a:p>
        </p:txBody>
      </p:sp>
      <p:sp>
        <p:nvSpPr>
          <p:cNvPr id="66563" name="Rectangle 2"/>
          <p:cNvSpPr>
            <a:spLocks noGrp="1" noChangeArrowheads="1"/>
          </p:cNvSpPr>
          <p:nvPr>
            <p:ph type="title"/>
          </p:nvPr>
        </p:nvSpPr>
        <p:spPr/>
        <p:txBody>
          <a:bodyPr>
            <a:normAutofit/>
          </a:bodyPr>
          <a:lstStyle/>
          <a:p>
            <a:r>
              <a:rPr lang="en-US" sz="5400" b="1" dirty="0" smtClean="0"/>
              <a:t>Public Relations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a:xfrm>
            <a:off x="304800" y="2103437"/>
            <a:ext cx="8610600" cy="4525963"/>
          </a:xfrm>
        </p:spPr>
        <p:txBody>
          <a:bodyPr>
            <a:noAutofit/>
          </a:bodyPr>
          <a:lstStyle/>
          <a:p>
            <a:r>
              <a:rPr lang="en-US" sz="3600" dirty="0" smtClean="0">
                <a:latin typeface="Calibri" charset="0"/>
              </a:rPr>
              <a:t>Public relations department functions include:</a:t>
            </a:r>
          </a:p>
          <a:p>
            <a:pPr lvl="1"/>
            <a:r>
              <a:rPr lang="en-US" dirty="0" smtClean="0">
                <a:latin typeface="Calibri" charset="0"/>
              </a:rPr>
              <a:t>Press relations or press agency</a:t>
            </a:r>
          </a:p>
          <a:p>
            <a:pPr lvl="1"/>
            <a:r>
              <a:rPr lang="en-US" dirty="0" smtClean="0">
                <a:latin typeface="Calibri" charset="0"/>
              </a:rPr>
              <a:t>Product publicity</a:t>
            </a:r>
          </a:p>
          <a:p>
            <a:pPr lvl="1"/>
            <a:r>
              <a:rPr lang="en-US" dirty="0" smtClean="0">
                <a:latin typeface="Calibri" charset="0"/>
              </a:rPr>
              <a:t>Public affairs</a:t>
            </a:r>
          </a:p>
          <a:p>
            <a:pPr lvl="1"/>
            <a:r>
              <a:rPr lang="en-US" dirty="0" smtClean="0">
                <a:latin typeface="Calibri" charset="0"/>
              </a:rPr>
              <a:t>Lobbying</a:t>
            </a:r>
          </a:p>
          <a:p>
            <a:pPr lvl="1"/>
            <a:r>
              <a:rPr lang="en-US" dirty="0" smtClean="0">
                <a:latin typeface="Calibri" charset="0"/>
              </a:rPr>
              <a:t>Investor relations</a:t>
            </a:r>
          </a:p>
          <a:p>
            <a:pPr lvl="1"/>
            <a:r>
              <a:rPr lang="en-US" dirty="0" smtClean="0">
                <a:latin typeface="Calibri" charset="0"/>
              </a:rPr>
              <a:t>Development</a:t>
            </a:r>
          </a:p>
        </p:txBody>
      </p:sp>
      <p:sp>
        <p:nvSpPr>
          <p:cNvPr id="66563" name="Rectangle 2"/>
          <p:cNvSpPr>
            <a:spLocks noGrp="1" noChangeArrowheads="1"/>
          </p:cNvSpPr>
          <p:nvPr>
            <p:ph type="title"/>
          </p:nvPr>
        </p:nvSpPr>
        <p:spPr/>
        <p:txBody>
          <a:bodyPr>
            <a:normAutofit/>
          </a:bodyPr>
          <a:lstStyle/>
          <a:p>
            <a:r>
              <a:rPr lang="en-US" sz="5400" b="1" dirty="0" smtClean="0"/>
              <a:t>Public Relations</a:t>
            </a:r>
          </a:p>
        </p:txBody>
      </p:sp>
      <p:sp>
        <p:nvSpPr>
          <p:cNvPr id="4" name="Text Placeholder 3"/>
          <p:cNvSpPr txBox="1">
            <a:spLocks/>
          </p:cNvSpPr>
          <p:nvPr/>
        </p:nvSpPr>
        <p:spPr>
          <a:xfrm>
            <a:off x="914400" y="12192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lang="en-US" sz="2800" b="1" dirty="0" smtClean="0">
                <a:latin typeface="Calibri" charset="0"/>
              </a:rPr>
              <a:t>Functions of PR Department </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a:p>
            <a:pPr marL="342900" marR="0" lvl="0" indent="-342900" algn="l"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a:xfrm>
            <a:off x="304800" y="2103437"/>
            <a:ext cx="8610600" cy="4525963"/>
          </a:xfrm>
        </p:spPr>
        <p:txBody>
          <a:bodyPr>
            <a:noAutofit/>
          </a:bodyPr>
          <a:lstStyle/>
          <a:p>
            <a:pPr marL="533400" indent="-533400">
              <a:lnSpc>
                <a:spcPct val="90000"/>
              </a:lnSpc>
              <a:buFontTx/>
              <a:buNone/>
            </a:pPr>
            <a:r>
              <a:rPr lang="en-US" sz="3600" b="1" dirty="0" smtClean="0">
                <a:latin typeface="Calibri" charset="0"/>
              </a:rPr>
              <a:t>Press relations or press agency</a:t>
            </a:r>
            <a:r>
              <a:rPr lang="en-US" sz="3600" dirty="0" smtClean="0">
                <a:latin typeface="Calibri" charset="0"/>
              </a:rPr>
              <a:t> involves the creation and placing of newsworthy information to attract attention to a person, product, or service</a:t>
            </a:r>
          </a:p>
          <a:p>
            <a:pPr marL="533400" indent="-533400">
              <a:lnSpc>
                <a:spcPct val="90000"/>
              </a:lnSpc>
              <a:buFontTx/>
              <a:buNone/>
            </a:pPr>
            <a:endParaRPr lang="en-US" sz="3600" dirty="0" smtClean="0">
              <a:latin typeface="Calibri" charset="0"/>
            </a:endParaRPr>
          </a:p>
          <a:p>
            <a:pPr marL="533400" indent="-533400">
              <a:lnSpc>
                <a:spcPct val="90000"/>
              </a:lnSpc>
              <a:buFontTx/>
              <a:buNone/>
            </a:pPr>
            <a:r>
              <a:rPr lang="en-US" sz="3600" b="1" dirty="0" smtClean="0">
                <a:latin typeface="Calibri" charset="0"/>
              </a:rPr>
              <a:t>Product publicity</a:t>
            </a:r>
            <a:r>
              <a:rPr lang="en-US" sz="3600" dirty="0" smtClean="0">
                <a:latin typeface="Calibri" charset="0"/>
              </a:rPr>
              <a:t> involves publicizing specific products</a:t>
            </a:r>
          </a:p>
        </p:txBody>
      </p:sp>
      <p:sp>
        <p:nvSpPr>
          <p:cNvPr id="66563" name="Rectangle 2"/>
          <p:cNvSpPr>
            <a:spLocks noGrp="1" noChangeArrowheads="1"/>
          </p:cNvSpPr>
          <p:nvPr>
            <p:ph type="title"/>
          </p:nvPr>
        </p:nvSpPr>
        <p:spPr/>
        <p:txBody>
          <a:bodyPr>
            <a:normAutofit/>
          </a:bodyPr>
          <a:lstStyle/>
          <a:p>
            <a:r>
              <a:rPr lang="en-US" sz="5400" b="1" dirty="0" smtClean="0"/>
              <a:t>Public Relations</a:t>
            </a:r>
          </a:p>
        </p:txBody>
      </p:sp>
      <p:sp>
        <p:nvSpPr>
          <p:cNvPr id="4" name="Text Placeholder 3"/>
          <p:cNvSpPr txBox="1">
            <a:spLocks/>
          </p:cNvSpPr>
          <p:nvPr/>
        </p:nvSpPr>
        <p:spPr>
          <a:xfrm>
            <a:off x="914400" y="1219200"/>
            <a:ext cx="7162800" cy="381000"/>
          </a:xfrm>
          <a:prstGeom prst="rect">
            <a:avLst/>
          </a:prstGeom>
        </p:spPr>
        <p:txBody>
          <a:bodyPr>
            <a:noAutofit/>
          </a:bodyPr>
          <a:lstStyle/>
          <a:p>
            <a:pPr marL="342900" lvl="0" indent="-342900" algn="ctr">
              <a:spcBef>
                <a:spcPct val="0"/>
              </a:spcBef>
              <a:defRPr/>
            </a:pPr>
            <a:r>
              <a:rPr lang="en-US" sz="2800" b="1" dirty="0">
                <a:latin typeface="Calibri" charset="0"/>
              </a:rPr>
              <a:t>Functions of PR Department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a:xfrm>
            <a:off x="304800" y="2103437"/>
            <a:ext cx="8610600" cy="4525963"/>
          </a:xfrm>
        </p:spPr>
        <p:txBody>
          <a:bodyPr>
            <a:noAutofit/>
          </a:bodyPr>
          <a:lstStyle/>
          <a:p>
            <a:pPr marL="533400" indent="-533400">
              <a:lnSpc>
                <a:spcPct val="90000"/>
              </a:lnSpc>
              <a:buFontTx/>
              <a:buNone/>
            </a:pPr>
            <a:r>
              <a:rPr lang="en-US" sz="3600" b="1" dirty="0" smtClean="0">
                <a:latin typeface="Calibri" charset="0"/>
              </a:rPr>
              <a:t>Public affairs</a:t>
            </a:r>
            <a:r>
              <a:rPr lang="en-US" sz="3600" dirty="0" smtClean="0">
                <a:latin typeface="Calibri" charset="0"/>
              </a:rPr>
              <a:t> involves building and maintaining national or local community relations</a:t>
            </a:r>
          </a:p>
          <a:p>
            <a:pPr marL="533400" indent="-533400">
              <a:lnSpc>
                <a:spcPct val="90000"/>
              </a:lnSpc>
              <a:buNone/>
            </a:pPr>
            <a:endParaRPr lang="en-US" sz="3600" b="1" dirty="0" smtClean="0">
              <a:latin typeface="Calibri" charset="0"/>
            </a:endParaRPr>
          </a:p>
          <a:p>
            <a:pPr marL="533400" indent="-533400">
              <a:lnSpc>
                <a:spcPct val="90000"/>
              </a:lnSpc>
              <a:buNone/>
            </a:pPr>
            <a:r>
              <a:rPr lang="en-US" sz="3600" b="1" dirty="0" smtClean="0">
                <a:latin typeface="Calibri" charset="0"/>
              </a:rPr>
              <a:t>Lobbying</a:t>
            </a:r>
            <a:r>
              <a:rPr lang="en-US" sz="3600" dirty="0" smtClean="0">
                <a:latin typeface="Calibri" charset="0"/>
              </a:rPr>
              <a:t> involves building and maintaining relations with legislators and government officials to influence legislation and regulation</a:t>
            </a:r>
          </a:p>
          <a:p>
            <a:pPr marL="533400" indent="-533400">
              <a:lnSpc>
                <a:spcPct val="90000"/>
              </a:lnSpc>
              <a:buFontTx/>
              <a:buNone/>
            </a:pPr>
            <a:endParaRPr lang="en-US" sz="3600" dirty="0" smtClean="0">
              <a:latin typeface="Calibri" charset="0"/>
            </a:endParaRPr>
          </a:p>
        </p:txBody>
      </p:sp>
      <p:sp>
        <p:nvSpPr>
          <p:cNvPr id="66563" name="Rectangle 2"/>
          <p:cNvSpPr>
            <a:spLocks noGrp="1" noChangeArrowheads="1"/>
          </p:cNvSpPr>
          <p:nvPr>
            <p:ph type="title"/>
          </p:nvPr>
        </p:nvSpPr>
        <p:spPr/>
        <p:txBody>
          <a:bodyPr>
            <a:normAutofit/>
          </a:bodyPr>
          <a:lstStyle/>
          <a:p>
            <a:r>
              <a:rPr lang="en-US" sz="5400" b="1" dirty="0" smtClean="0"/>
              <a:t>Public Relations</a:t>
            </a:r>
          </a:p>
        </p:txBody>
      </p:sp>
      <p:sp>
        <p:nvSpPr>
          <p:cNvPr id="4" name="Text Placeholder 3"/>
          <p:cNvSpPr txBox="1">
            <a:spLocks/>
          </p:cNvSpPr>
          <p:nvPr/>
        </p:nvSpPr>
        <p:spPr>
          <a:xfrm>
            <a:off x="914400" y="1219200"/>
            <a:ext cx="7162800" cy="381000"/>
          </a:xfrm>
          <a:prstGeom prst="rect">
            <a:avLst/>
          </a:prstGeom>
        </p:spPr>
        <p:txBody>
          <a:bodyPr>
            <a:noAutofit/>
          </a:bodyPr>
          <a:lstStyle/>
          <a:p>
            <a:pPr marL="342900" lvl="0" indent="-342900" algn="ctr">
              <a:spcBef>
                <a:spcPct val="0"/>
              </a:spcBef>
              <a:defRPr/>
            </a:pPr>
            <a:r>
              <a:rPr lang="en-US" sz="2800" b="1" dirty="0">
                <a:latin typeface="Calibri" charset="0"/>
              </a:rPr>
              <a:t>Functions of PR Department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a:xfrm>
            <a:off x="304800" y="2103437"/>
            <a:ext cx="8610600" cy="4525963"/>
          </a:xfrm>
        </p:spPr>
        <p:txBody>
          <a:bodyPr>
            <a:noAutofit/>
          </a:bodyPr>
          <a:lstStyle/>
          <a:p>
            <a:pPr marL="533400" indent="-533400">
              <a:lnSpc>
                <a:spcPct val="90000"/>
              </a:lnSpc>
              <a:buFontTx/>
              <a:buNone/>
            </a:pPr>
            <a:r>
              <a:rPr lang="en-US" sz="3600" b="1" dirty="0" smtClean="0">
                <a:latin typeface="Calibri" charset="0"/>
              </a:rPr>
              <a:t>Investor relations</a:t>
            </a:r>
            <a:r>
              <a:rPr lang="en-US" sz="3600" dirty="0" smtClean="0">
                <a:latin typeface="Calibri" charset="0"/>
              </a:rPr>
              <a:t> involves maintaining relationships with shareholders and others in the financial community</a:t>
            </a:r>
          </a:p>
          <a:p>
            <a:pPr marL="533400" indent="-533400">
              <a:lnSpc>
                <a:spcPct val="90000"/>
              </a:lnSpc>
              <a:buFontTx/>
              <a:buNone/>
            </a:pPr>
            <a:endParaRPr lang="en-US" sz="3600" dirty="0" smtClean="0">
              <a:latin typeface="Calibri" charset="0"/>
            </a:endParaRPr>
          </a:p>
          <a:p>
            <a:pPr marL="533400" indent="-533400">
              <a:lnSpc>
                <a:spcPct val="90000"/>
              </a:lnSpc>
              <a:buFontTx/>
              <a:buNone/>
            </a:pPr>
            <a:r>
              <a:rPr lang="en-US" sz="3600" b="1" dirty="0" smtClean="0">
                <a:latin typeface="Calibri" charset="0"/>
              </a:rPr>
              <a:t>Development</a:t>
            </a:r>
            <a:r>
              <a:rPr lang="en-US" sz="3600" dirty="0" smtClean="0">
                <a:latin typeface="Calibri" charset="0"/>
              </a:rPr>
              <a:t> involves public relations with donors or members of nonprofit organizations to gain financial or volunteer support</a:t>
            </a:r>
          </a:p>
        </p:txBody>
      </p:sp>
      <p:sp>
        <p:nvSpPr>
          <p:cNvPr id="66563" name="Rectangle 2"/>
          <p:cNvSpPr>
            <a:spLocks noGrp="1" noChangeArrowheads="1"/>
          </p:cNvSpPr>
          <p:nvPr>
            <p:ph type="title"/>
          </p:nvPr>
        </p:nvSpPr>
        <p:spPr/>
        <p:txBody>
          <a:bodyPr>
            <a:normAutofit/>
          </a:bodyPr>
          <a:lstStyle/>
          <a:p>
            <a:r>
              <a:rPr lang="en-US" sz="5400" b="1" dirty="0" smtClean="0"/>
              <a:t>Public Relations</a:t>
            </a:r>
          </a:p>
        </p:txBody>
      </p:sp>
      <p:sp>
        <p:nvSpPr>
          <p:cNvPr id="4" name="Text Placeholder 3"/>
          <p:cNvSpPr txBox="1">
            <a:spLocks/>
          </p:cNvSpPr>
          <p:nvPr/>
        </p:nvSpPr>
        <p:spPr>
          <a:xfrm>
            <a:off x="914400" y="1219200"/>
            <a:ext cx="7162800" cy="381000"/>
          </a:xfrm>
          <a:prstGeom prst="rect">
            <a:avLst/>
          </a:prstGeom>
        </p:spPr>
        <p:txBody>
          <a:bodyPr>
            <a:noAutofit/>
          </a:bodyPr>
          <a:lstStyle/>
          <a:p>
            <a:pPr marL="342900" lvl="0" indent="-342900" algn="ctr">
              <a:spcBef>
                <a:spcPct val="0"/>
              </a:spcBef>
              <a:defRPr/>
            </a:pPr>
            <a:r>
              <a:rPr lang="en-US" sz="2800" b="1" dirty="0">
                <a:latin typeface="Calibri" charset="0"/>
              </a:rPr>
              <a:t>Functions of PR Department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a:xfrm>
            <a:off x="304800" y="2103437"/>
            <a:ext cx="8610600" cy="4525963"/>
          </a:xfrm>
        </p:spPr>
        <p:txBody>
          <a:bodyPr>
            <a:noAutofit/>
          </a:bodyPr>
          <a:lstStyle/>
          <a:p>
            <a:pPr marL="533400" indent="-533400" algn="ctr">
              <a:buFontTx/>
              <a:buNone/>
            </a:pPr>
            <a:endParaRPr lang="en-US" sz="3600" b="1" i="1" dirty="0" smtClean="0">
              <a:latin typeface="Calibri" charset="0"/>
            </a:endParaRPr>
          </a:p>
          <a:p>
            <a:pPr marL="533400" indent="-533400"/>
            <a:r>
              <a:rPr lang="en-US" sz="3600" dirty="0" smtClean="0">
                <a:latin typeface="Calibri" charset="0"/>
              </a:rPr>
              <a:t>Lower cost than advertising</a:t>
            </a:r>
          </a:p>
          <a:p>
            <a:pPr marL="533400" indent="-533400"/>
            <a:r>
              <a:rPr lang="en-US" sz="3600" dirty="0" smtClean="0">
                <a:latin typeface="Calibri" charset="0"/>
              </a:rPr>
              <a:t>Stronger impact on public awareness than advertising</a:t>
            </a:r>
          </a:p>
        </p:txBody>
      </p:sp>
      <p:sp>
        <p:nvSpPr>
          <p:cNvPr id="66563" name="Rectangle 2"/>
          <p:cNvSpPr>
            <a:spLocks noGrp="1" noChangeArrowheads="1"/>
          </p:cNvSpPr>
          <p:nvPr>
            <p:ph type="title"/>
          </p:nvPr>
        </p:nvSpPr>
        <p:spPr/>
        <p:txBody>
          <a:bodyPr>
            <a:normAutofit/>
          </a:bodyPr>
          <a:lstStyle/>
          <a:p>
            <a:r>
              <a:rPr lang="en-US" sz="5400" b="1" dirty="0" smtClean="0"/>
              <a:t>Public Relations</a:t>
            </a:r>
          </a:p>
        </p:txBody>
      </p:sp>
      <p:sp>
        <p:nvSpPr>
          <p:cNvPr id="4" name="Text Placeholder 3"/>
          <p:cNvSpPr txBox="1">
            <a:spLocks/>
          </p:cNvSpPr>
          <p:nvPr/>
        </p:nvSpPr>
        <p:spPr>
          <a:xfrm>
            <a:off x="914400" y="12192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Role and Impact</a:t>
            </a:r>
          </a:p>
          <a:p>
            <a:pPr marL="342900" marR="0" lvl="0" indent="-342900" algn="l"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a:xfrm>
            <a:off x="457200" y="0"/>
            <a:ext cx="8229600" cy="1143000"/>
          </a:xfrm>
        </p:spPr>
        <p:txBody>
          <a:bodyPr>
            <a:normAutofit/>
          </a:bodyPr>
          <a:lstStyle/>
          <a:p>
            <a:r>
              <a:rPr lang="en-US" sz="5400" b="1" dirty="0" smtClean="0"/>
              <a:t>Tools of Public Relations</a:t>
            </a:r>
          </a:p>
        </p:txBody>
      </p:sp>
      <p:graphicFrame>
        <p:nvGraphicFramePr>
          <p:cNvPr id="7" name="Diagram 6"/>
          <p:cNvGraphicFramePr/>
          <p:nvPr/>
        </p:nvGraphicFramePr>
        <p:xfrm>
          <a:off x="381000" y="1600200"/>
          <a:ext cx="85344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a:xfrm>
            <a:off x="457200" y="0"/>
            <a:ext cx="8229600" cy="1143000"/>
          </a:xfrm>
        </p:spPr>
        <p:txBody>
          <a:bodyPr>
            <a:normAutofit/>
          </a:bodyPr>
          <a:lstStyle/>
          <a:p>
            <a:r>
              <a:rPr lang="en-US" sz="5400" b="1" dirty="0" smtClean="0"/>
              <a:t>Tools of Public Relations</a:t>
            </a:r>
          </a:p>
        </p:txBody>
      </p:sp>
      <p:graphicFrame>
        <p:nvGraphicFramePr>
          <p:cNvPr id="7" name="Diagram 6"/>
          <p:cNvGraphicFramePr/>
          <p:nvPr/>
        </p:nvGraphicFramePr>
        <p:xfrm>
          <a:off x="304800" y="1600200"/>
          <a:ext cx="8534400" cy="525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0691"/>
            <a:ext cx="8610600" cy="6124754"/>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16</a:t>
            </a: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a:p>
            <a:pPr algn="ctr"/>
            <a:r>
              <a:rPr lang="en-US" sz="4400" b="1" dirty="0" smtClean="0">
                <a:latin typeface="Calibri" charset="0"/>
              </a:rPr>
              <a:t>Personal Selling and Sales Promotion</a:t>
            </a: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457200" y="2362200"/>
            <a:ext cx="8382000" cy="1766637"/>
          </a:xfrm>
          <a:prstGeom prst="rect">
            <a:avLst/>
          </a:prstGeom>
          <a:noFill/>
          <a:ln>
            <a:solidFill>
              <a:schemeClr val="tx2">
                <a:lumMod val="40000"/>
                <a:lumOff val="60000"/>
              </a:schemeClr>
            </a:solidFill>
          </a:ln>
        </p:spPr>
        <p:txBody>
          <a:bodyPr wrap="square" rtlCol="0">
            <a:spAutoFit/>
          </a:bodyPr>
          <a:lstStyle/>
          <a:p>
            <a:r>
              <a:rPr lang="en-US" dirty="0" smtClean="0">
                <a:latin typeface="Calibri" charset="0"/>
              </a:rPr>
              <a:t>Personal Selling</a:t>
            </a:r>
          </a:p>
          <a:p>
            <a:r>
              <a:rPr lang="en-US" dirty="0" smtClean="0">
                <a:latin typeface="Calibri" charset="0"/>
              </a:rPr>
              <a:t>Role of the Sales Force</a:t>
            </a:r>
          </a:p>
          <a:p>
            <a:r>
              <a:rPr lang="en-US" dirty="0" smtClean="0">
                <a:latin typeface="Calibri" charset="0"/>
              </a:rPr>
              <a:t>Managing the Sales Force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Personal Selling</a:t>
            </a:r>
          </a:p>
        </p:txBody>
      </p:sp>
      <p:sp>
        <p:nvSpPr>
          <p:cNvPr id="19459" name="Rectangle 3"/>
          <p:cNvSpPr>
            <a:spLocks noGrp="1" noChangeArrowheads="1"/>
          </p:cNvSpPr>
          <p:nvPr>
            <p:ph idx="1"/>
          </p:nvPr>
        </p:nvSpPr>
        <p:spPr/>
        <p:txBody>
          <a:bodyPr>
            <a:normAutofit/>
          </a:bodyPr>
          <a:lstStyle/>
          <a:p>
            <a:endParaRPr lang="en-US" dirty="0" smtClean="0">
              <a:latin typeface="Calibri" charset="0"/>
            </a:endParaRPr>
          </a:p>
          <a:p>
            <a:pPr>
              <a:buFontTx/>
              <a:buNone/>
            </a:pPr>
            <a:r>
              <a:rPr lang="en-US" b="1" dirty="0" smtClean="0">
                <a:latin typeface="Calibri" charset="0"/>
              </a:rPr>
              <a:t>Personal selling </a:t>
            </a:r>
            <a:r>
              <a:rPr lang="en-US" dirty="0" smtClean="0">
                <a:latin typeface="Calibri" charset="0"/>
              </a:rPr>
              <a:t>is the personal presentation of the firm’s sales force for the purpose of making sales and building customer relationships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Personal Selling</a:t>
            </a:r>
          </a:p>
        </p:txBody>
      </p:sp>
      <p:sp>
        <p:nvSpPr>
          <p:cNvPr id="19459" name="Rectangle 3"/>
          <p:cNvSpPr>
            <a:spLocks noGrp="1" noChangeArrowheads="1"/>
          </p:cNvSpPr>
          <p:nvPr>
            <p:ph idx="1"/>
          </p:nvPr>
        </p:nvSpPr>
        <p:spPr/>
        <p:txBody>
          <a:bodyPr/>
          <a:lstStyle/>
          <a:p>
            <a:endParaRPr lang="en-US" dirty="0" smtClean="0">
              <a:latin typeface="Calibri" charset="0"/>
            </a:endParaRPr>
          </a:p>
          <a:p>
            <a:pPr>
              <a:buFontTx/>
              <a:buNone/>
            </a:pPr>
            <a:r>
              <a:rPr lang="en-US" b="1" dirty="0" smtClean="0">
                <a:latin typeface="Calibri" charset="0"/>
              </a:rPr>
              <a:t>Personal selling </a:t>
            </a:r>
            <a:r>
              <a:rPr lang="en-US" dirty="0" smtClean="0">
                <a:latin typeface="Calibri" charset="0"/>
              </a:rPr>
              <a:t>is the interpersonal part of the promotion mix and can include: </a:t>
            </a:r>
          </a:p>
          <a:p>
            <a:r>
              <a:rPr lang="en-US" dirty="0" smtClean="0">
                <a:latin typeface="Calibri" charset="0"/>
              </a:rPr>
              <a:t>Face-to-face communication</a:t>
            </a:r>
          </a:p>
          <a:p>
            <a:r>
              <a:rPr lang="en-US" dirty="0" smtClean="0">
                <a:latin typeface="Calibri" charset="0"/>
              </a:rPr>
              <a:t>Telephone communication</a:t>
            </a:r>
          </a:p>
          <a:p>
            <a:r>
              <a:rPr lang="en-US" dirty="0" smtClean="0">
                <a:latin typeface="Calibri" charset="0"/>
              </a:rPr>
              <a:t>Video or Web conferencing</a:t>
            </a:r>
          </a:p>
        </p:txBody>
      </p:sp>
      <p:sp>
        <p:nvSpPr>
          <p:cNvPr id="4" name="Text Placeholder 9"/>
          <p:cNvSpPr>
            <a:spLocks noGrp="1"/>
          </p:cNvSpPr>
          <p:nvPr>
            <p:ph type="body" sz="quarter" idx="13"/>
          </p:nvPr>
        </p:nvSpPr>
        <p:spPr>
          <a:xfrm>
            <a:off x="914400" y="1066800"/>
            <a:ext cx="7162800" cy="381000"/>
          </a:xfrm>
        </p:spPr>
        <p:txBody>
          <a:bodyPr>
            <a:noAutofit/>
          </a:bodyPr>
          <a:lstStyle/>
          <a:p>
            <a:pPr>
              <a:spcBef>
                <a:spcPct val="0"/>
              </a:spcBef>
            </a:pPr>
            <a:r>
              <a:rPr lang="en-US" dirty="0" smtClean="0">
                <a:solidFill>
                  <a:schemeClr val="tx1"/>
                </a:solidFill>
                <a:latin typeface="Calibri" charset="0"/>
              </a:rPr>
              <a:t>The Nature of Personal Selling</a:t>
            </a:r>
          </a:p>
          <a:p>
            <a:pPr>
              <a:spcBef>
                <a:spcPct val="0"/>
              </a:spcBef>
            </a:pPr>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Personal Selling</a:t>
            </a:r>
          </a:p>
        </p:txBody>
      </p:sp>
      <p:sp>
        <p:nvSpPr>
          <p:cNvPr id="19459" name="Rectangle 3"/>
          <p:cNvSpPr>
            <a:spLocks noGrp="1" noChangeArrowheads="1"/>
          </p:cNvSpPr>
          <p:nvPr>
            <p:ph idx="1"/>
          </p:nvPr>
        </p:nvSpPr>
        <p:spPr>
          <a:xfrm>
            <a:off x="457200" y="2209800"/>
            <a:ext cx="8229600" cy="3916363"/>
          </a:xfrm>
        </p:spPr>
        <p:txBody>
          <a:bodyPr/>
          <a:lstStyle/>
          <a:p>
            <a:pPr>
              <a:buFontTx/>
              <a:buNone/>
            </a:pPr>
            <a:r>
              <a:rPr lang="en-US" b="1" dirty="0" smtClean="0">
                <a:latin typeface="Calibri" charset="0"/>
              </a:rPr>
              <a:t>Salespeople</a:t>
            </a:r>
            <a:r>
              <a:rPr lang="en-US" dirty="0" smtClean="0">
                <a:latin typeface="Calibri" charset="0"/>
              </a:rPr>
              <a:t> are an effective link between the company and its customers to produce customer value and company profit by:</a:t>
            </a:r>
          </a:p>
          <a:p>
            <a:r>
              <a:rPr lang="en-US" sz="2800" dirty="0" smtClean="0">
                <a:latin typeface="Calibri" charset="0"/>
              </a:rPr>
              <a:t>Representing the company to customers</a:t>
            </a:r>
          </a:p>
          <a:p>
            <a:r>
              <a:rPr lang="en-US" sz="2800" dirty="0" smtClean="0">
                <a:latin typeface="Calibri" charset="0"/>
              </a:rPr>
              <a:t>Representing customers to the company</a:t>
            </a:r>
          </a:p>
          <a:p>
            <a:r>
              <a:rPr lang="en-US" sz="2800" dirty="0" smtClean="0">
                <a:latin typeface="Calibri" charset="0"/>
              </a:rPr>
              <a:t>Working closely with marketing</a:t>
            </a:r>
          </a:p>
          <a:p>
            <a:endParaRPr lang="en-US" sz="2800" dirty="0" smtClean="0">
              <a:latin typeface="Calibri" charset="0"/>
            </a:endParaRPr>
          </a:p>
        </p:txBody>
      </p:sp>
      <p:sp>
        <p:nvSpPr>
          <p:cNvPr id="4" name="Text Placeholder 9"/>
          <p:cNvSpPr>
            <a:spLocks noGrp="1"/>
          </p:cNvSpPr>
          <p:nvPr>
            <p:ph type="body" sz="quarter" idx="13"/>
          </p:nvPr>
        </p:nvSpPr>
        <p:spPr>
          <a:xfrm>
            <a:off x="914400" y="1066800"/>
            <a:ext cx="7162800" cy="381000"/>
          </a:xfrm>
        </p:spPr>
        <p:txBody>
          <a:bodyPr>
            <a:noAutofit/>
          </a:bodyPr>
          <a:lstStyle/>
          <a:p>
            <a:pPr>
              <a:spcBef>
                <a:spcPct val="0"/>
              </a:spcBef>
            </a:pPr>
            <a:r>
              <a:rPr lang="en-US" dirty="0" smtClean="0">
                <a:solidFill>
                  <a:schemeClr val="tx1"/>
                </a:solidFill>
                <a:latin typeface="Calibri" charset="0"/>
              </a:rPr>
              <a:t>The Nature of Personal Selling</a:t>
            </a:r>
          </a:p>
          <a:p>
            <a:pPr>
              <a:spcBef>
                <a:spcPct val="0"/>
              </a:spcBef>
            </a:pPr>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Managing the Sales Force</a:t>
            </a:r>
          </a:p>
        </p:txBody>
      </p:sp>
      <p:sp>
        <p:nvSpPr>
          <p:cNvPr id="19459" name="Rectangle 3"/>
          <p:cNvSpPr>
            <a:spLocks noGrp="1" noChangeArrowheads="1"/>
          </p:cNvSpPr>
          <p:nvPr>
            <p:ph idx="1"/>
          </p:nvPr>
        </p:nvSpPr>
        <p:spPr>
          <a:xfrm>
            <a:off x="457200" y="2209801"/>
            <a:ext cx="8229600" cy="1676400"/>
          </a:xfrm>
        </p:spPr>
        <p:txBody>
          <a:bodyPr/>
          <a:lstStyle/>
          <a:p>
            <a:pPr>
              <a:buNone/>
            </a:pPr>
            <a:r>
              <a:rPr lang="en-US" dirty="0" smtClean="0">
                <a:latin typeface="Calibri" charset="0"/>
              </a:rPr>
              <a:t>Sales force management is the analysis, planning, implementation, and control of sales force activities</a:t>
            </a:r>
          </a:p>
        </p:txBody>
      </p:sp>
      <p:pic>
        <p:nvPicPr>
          <p:cNvPr id="6" name="Picture 5" descr="fig16_01wo"/>
          <p:cNvPicPr>
            <a:picLocks noChangeAspect="1" noChangeArrowheads="1"/>
          </p:cNvPicPr>
          <p:nvPr/>
        </p:nvPicPr>
        <p:blipFill>
          <a:blip r:embed="rId4" cstate="print"/>
          <a:srcRect/>
          <a:stretch>
            <a:fillRect/>
          </a:stretch>
        </p:blipFill>
        <p:spPr bwMode="auto">
          <a:xfrm>
            <a:off x="76200" y="3886200"/>
            <a:ext cx="8991600" cy="990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Managing the Sales Force</a:t>
            </a:r>
          </a:p>
        </p:txBody>
      </p:sp>
      <p:sp>
        <p:nvSpPr>
          <p:cNvPr id="5" name="Rectangle 3"/>
          <p:cNvSpPr>
            <a:spLocks noGrp="1" noChangeArrowheads="1"/>
          </p:cNvSpPr>
          <p:nvPr>
            <p:ph type="body" sz="quarter" idx="13"/>
          </p:nvPr>
        </p:nvSpPr>
        <p:spPr>
          <a:xfrm>
            <a:off x="914400" y="1143000"/>
            <a:ext cx="7162800" cy="381000"/>
          </a:xfrm>
        </p:spPr>
        <p:txBody>
          <a:bodyPr>
            <a:noAutofit/>
          </a:bodyPr>
          <a:lstStyle/>
          <a:p>
            <a:pPr>
              <a:spcBef>
                <a:spcPct val="0"/>
              </a:spcBef>
            </a:pPr>
            <a:r>
              <a:rPr lang="en-US" dirty="0" smtClean="0">
                <a:solidFill>
                  <a:schemeClr val="tx1"/>
                </a:solidFill>
                <a:latin typeface="Calibri" charset="0"/>
              </a:rPr>
              <a:t>Designing Sales Force Structure</a:t>
            </a:r>
          </a:p>
        </p:txBody>
      </p:sp>
      <p:graphicFrame>
        <p:nvGraphicFramePr>
          <p:cNvPr id="8" name="Content Placeholder 4"/>
          <p:cNvGraphicFramePr>
            <a:graphicFrameLocks noGrp="1"/>
          </p:cNvGraphicFramePr>
          <p:nvPr>
            <p:ph idx="1"/>
          </p:nvPr>
        </p:nvGraphicFramePr>
        <p:xfrm>
          <a:off x="762000" y="2057400"/>
          <a:ext cx="77724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Managing the Sales Force</a:t>
            </a:r>
          </a:p>
        </p:txBody>
      </p:sp>
      <p:sp>
        <p:nvSpPr>
          <p:cNvPr id="5" name="Rectangle 3"/>
          <p:cNvSpPr>
            <a:spLocks noGrp="1" noChangeArrowheads="1"/>
          </p:cNvSpPr>
          <p:nvPr>
            <p:ph type="body" sz="quarter" idx="13"/>
          </p:nvPr>
        </p:nvSpPr>
        <p:spPr>
          <a:xfrm>
            <a:off x="914400" y="1143000"/>
            <a:ext cx="7162800" cy="381000"/>
          </a:xfrm>
        </p:spPr>
        <p:txBody>
          <a:bodyPr>
            <a:noAutofit/>
          </a:bodyPr>
          <a:lstStyle/>
          <a:p>
            <a:pPr>
              <a:spcBef>
                <a:spcPct val="0"/>
              </a:spcBef>
            </a:pPr>
            <a:r>
              <a:rPr lang="en-US" dirty="0" smtClean="0">
                <a:solidFill>
                  <a:schemeClr val="tx1"/>
                </a:solidFill>
                <a:latin typeface="Calibri" charset="0"/>
              </a:rPr>
              <a:t>Designing Sales Force Structure</a:t>
            </a:r>
          </a:p>
        </p:txBody>
      </p:sp>
      <p:sp>
        <p:nvSpPr>
          <p:cNvPr id="7" name="Rectangle 3"/>
          <p:cNvSpPr>
            <a:spLocks noGrp="1" noChangeArrowheads="1"/>
          </p:cNvSpPr>
          <p:nvPr>
            <p:ph idx="1"/>
          </p:nvPr>
        </p:nvSpPr>
        <p:spPr>
          <a:xfrm>
            <a:off x="685800" y="2209800"/>
            <a:ext cx="7772400" cy="4191000"/>
          </a:xfrm>
        </p:spPr>
        <p:txBody>
          <a:bodyPr>
            <a:normAutofit/>
          </a:bodyPr>
          <a:lstStyle/>
          <a:p>
            <a:pPr>
              <a:buFontTx/>
              <a:buNone/>
            </a:pPr>
            <a:r>
              <a:rPr lang="en-US" b="1" dirty="0" smtClean="0">
                <a:latin typeface="Calibri" charset="0"/>
              </a:rPr>
              <a:t>Territorial sales force structure </a:t>
            </a:r>
            <a:r>
              <a:rPr lang="en-US" dirty="0" smtClean="0">
                <a:latin typeface="Calibri" charset="0"/>
              </a:rPr>
              <a:t>refers to a structure where each salesperson is assigned an exclusive geographic area and sells the company’s full line of products and services to all customers in that territory</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Managing the Sales Force</a:t>
            </a:r>
          </a:p>
        </p:txBody>
      </p:sp>
      <p:sp>
        <p:nvSpPr>
          <p:cNvPr id="5" name="Rectangle 3"/>
          <p:cNvSpPr>
            <a:spLocks noGrp="1" noChangeArrowheads="1"/>
          </p:cNvSpPr>
          <p:nvPr>
            <p:ph type="body" sz="quarter" idx="13"/>
          </p:nvPr>
        </p:nvSpPr>
        <p:spPr>
          <a:xfrm>
            <a:off x="914400" y="1143000"/>
            <a:ext cx="7162800" cy="381000"/>
          </a:xfrm>
        </p:spPr>
        <p:txBody>
          <a:bodyPr>
            <a:noAutofit/>
          </a:bodyPr>
          <a:lstStyle/>
          <a:p>
            <a:pPr>
              <a:spcBef>
                <a:spcPct val="0"/>
              </a:spcBef>
            </a:pPr>
            <a:r>
              <a:rPr lang="en-US" dirty="0" smtClean="0">
                <a:solidFill>
                  <a:schemeClr val="tx1"/>
                </a:solidFill>
                <a:latin typeface="Calibri" charset="0"/>
              </a:rPr>
              <a:t>Designing Sales Force Structure</a:t>
            </a:r>
          </a:p>
        </p:txBody>
      </p:sp>
      <p:sp>
        <p:nvSpPr>
          <p:cNvPr id="7" name="Rectangle 3"/>
          <p:cNvSpPr>
            <a:spLocks noGrp="1" noChangeArrowheads="1"/>
          </p:cNvSpPr>
          <p:nvPr>
            <p:ph idx="1"/>
          </p:nvPr>
        </p:nvSpPr>
        <p:spPr>
          <a:xfrm>
            <a:off x="685800" y="2209800"/>
            <a:ext cx="7772400" cy="4191000"/>
          </a:xfrm>
        </p:spPr>
        <p:txBody>
          <a:bodyPr>
            <a:normAutofit/>
          </a:bodyPr>
          <a:lstStyle/>
          <a:p>
            <a:pPr>
              <a:buFontTx/>
              <a:buNone/>
            </a:pPr>
            <a:r>
              <a:rPr lang="en-US" b="1" dirty="0" smtClean="0">
                <a:latin typeface="Calibri" charset="0"/>
              </a:rPr>
              <a:t>Territorial sales force structure</a:t>
            </a:r>
          </a:p>
          <a:p>
            <a:pPr>
              <a:lnSpc>
                <a:spcPct val="80000"/>
              </a:lnSpc>
            </a:pPr>
            <a:r>
              <a:rPr lang="en-US" dirty="0" smtClean="0">
                <a:latin typeface="Calibri" charset="0"/>
              </a:rPr>
              <a:t>Defines salesperson’s job </a:t>
            </a:r>
          </a:p>
          <a:p>
            <a:pPr>
              <a:lnSpc>
                <a:spcPct val="80000"/>
              </a:lnSpc>
            </a:pPr>
            <a:r>
              <a:rPr lang="en-US" dirty="0" smtClean="0">
                <a:latin typeface="Calibri" charset="0"/>
              </a:rPr>
              <a:t>Fixes accountability</a:t>
            </a:r>
          </a:p>
          <a:p>
            <a:pPr>
              <a:lnSpc>
                <a:spcPct val="80000"/>
              </a:lnSpc>
            </a:pPr>
            <a:r>
              <a:rPr lang="en-US" dirty="0" smtClean="0">
                <a:latin typeface="Calibri" charset="0"/>
              </a:rPr>
              <a:t>Lowers sales expenses</a:t>
            </a:r>
          </a:p>
          <a:p>
            <a:pPr>
              <a:lnSpc>
                <a:spcPct val="80000"/>
              </a:lnSpc>
            </a:pPr>
            <a:r>
              <a:rPr lang="en-US" dirty="0" smtClean="0">
                <a:latin typeface="Calibri" charset="0"/>
              </a:rPr>
              <a:t>Improves relationship building and selling effectiveness</a:t>
            </a:r>
          </a:p>
          <a:p>
            <a:pPr>
              <a:buFontTx/>
              <a:buNone/>
            </a:pPr>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Managing the Sales Force</a:t>
            </a:r>
          </a:p>
        </p:txBody>
      </p:sp>
      <p:sp>
        <p:nvSpPr>
          <p:cNvPr id="5" name="Rectangle 3"/>
          <p:cNvSpPr>
            <a:spLocks noGrp="1" noChangeArrowheads="1"/>
          </p:cNvSpPr>
          <p:nvPr>
            <p:ph type="body" sz="quarter" idx="13"/>
          </p:nvPr>
        </p:nvSpPr>
        <p:spPr>
          <a:xfrm>
            <a:off x="914400" y="1143000"/>
            <a:ext cx="7162800" cy="381000"/>
          </a:xfrm>
        </p:spPr>
        <p:txBody>
          <a:bodyPr>
            <a:noAutofit/>
          </a:bodyPr>
          <a:lstStyle/>
          <a:p>
            <a:pPr>
              <a:spcBef>
                <a:spcPct val="0"/>
              </a:spcBef>
            </a:pPr>
            <a:r>
              <a:rPr lang="en-US" dirty="0" smtClean="0">
                <a:solidFill>
                  <a:schemeClr val="tx1"/>
                </a:solidFill>
                <a:latin typeface="Calibri" charset="0"/>
              </a:rPr>
              <a:t>Designing Sales Force Structure</a:t>
            </a:r>
          </a:p>
        </p:txBody>
      </p:sp>
      <p:sp>
        <p:nvSpPr>
          <p:cNvPr id="7" name="Rectangle 3"/>
          <p:cNvSpPr>
            <a:spLocks noGrp="1" noChangeArrowheads="1"/>
          </p:cNvSpPr>
          <p:nvPr>
            <p:ph idx="1"/>
          </p:nvPr>
        </p:nvSpPr>
        <p:spPr>
          <a:xfrm>
            <a:off x="685800" y="2209800"/>
            <a:ext cx="7772400" cy="4191000"/>
          </a:xfrm>
        </p:spPr>
        <p:txBody>
          <a:bodyPr>
            <a:normAutofit/>
          </a:bodyPr>
          <a:lstStyle/>
          <a:p>
            <a:pPr>
              <a:buFontTx/>
              <a:buNone/>
            </a:pPr>
            <a:r>
              <a:rPr lang="en-US" b="1" dirty="0" smtClean="0">
                <a:latin typeface="Calibri" charset="0"/>
              </a:rPr>
              <a:t>Product sales force </a:t>
            </a:r>
            <a:r>
              <a:rPr lang="en-US" dirty="0" smtClean="0">
                <a:latin typeface="Calibri" charset="0"/>
              </a:rPr>
              <a:t>structure refers to a structure where each salesperson sells along product lines</a:t>
            </a:r>
          </a:p>
          <a:p>
            <a:r>
              <a:rPr lang="en-US" dirty="0" smtClean="0">
                <a:latin typeface="Calibri" charset="0"/>
              </a:rPr>
              <a:t>Improves product knowledge</a:t>
            </a:r>
          </a:p>
          <a:p>
            <a:r>
              <a:rPr lang="en-US" dirty="0" smtClean="0">
                <a:latin typeface="Calibri" charset="0"/>
              </a:rPr>
              <a:t>Can lead to territorial conflicts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Managing the Sales Force</a:t>
            </a:r>
          </a:p>
        </p:txBody>
      </p:sp>
      <p:sp>
        <p:nvSpPr>
          <p:cNvPr id="5" name="Rectangle 3"/>
          <p:cNvSpPr>
            <a:spLocks noGrp="1" noChangeArrowheads="1"/>
          </p:cNvSpPr>
          <p:nvPr>
            <p:ph type="body" sz="quarter" idx="13"/>
          </p:nvPr>
        </p:nvSpPr>
        <p:spPr>
          <a:xfrm>
            <a:off x="914400" y="1143000"/>
            <a:ext cx="7162800" cy="381000"/>
          </a:xfrm>
        </p:spPr>
        <p:txBody>
          <a:bodyPr>
            <a:noAutofit/>
          </a:bodyPr>
          <a:lstStyle/>
          <a:p>
            <a:pPr>
              <a:spcBef>
                <a:spcPct val="0"/>
              </a:spcBef>
            </a:pPr>
            <a:r>
              <a:rPr lang="en-US" dirty="0" smtClean="0">
                <a:solidFill>
                  <a:schemeClr val="tx1"/>
                </a:solidFill>
                <a:latin typeface="Calibri" charset="0"/>
              </a:rPr>
              <a:t>Designing Sales Force Structure</a:t>
            </a:r>
          </a:p>
        </p:txBody>
      </p:sp>
      <p:sp>
        <p:nvSpPr>
          <p:cNvPr id="7" name="Rectangle 3"/>
          <p:cNvSpPr>
            <a:spLocks noGrp="1" noChangeArrowheads="1"/>
          </p:cNvSpPr>
          <p:nvPr>
            <p:ph idx="1"/>
          </p:nvPr>
        </p:nvSpPr>
        <p:spPr>
          <a:xfrm>
            <a:off x="685800" y="2209800"/>
            <a:ext cx="7772400" cy="4191000"/>
          </a:xfrm>
        </p:spPr>
        <p:txBody>
          <a:bodyPr>
            <a:normAutofit/>
          </a:bodyPr>
          <a:lstStyle/>
          <a:p>
            <a:endParaRPr lang="en-US" dirty="0" smtClean="0">
              <a:latin typeface="Calibri" charset="0"/>
            </a:endParaRPr>
          </a:p>
          <a:p>
            <a:pPr>
              <a:buFontTx/>
              <a:buNone/>
            </a:pPr>
            <a:r>
              <a:rPr lang="en-US" b="1" dirty="0" smtClean="0">
                <a:latin typeface="Calibri" charset="0"/>
              </a:rPr>
              <a:t>Customer sales force structure </a:t>
            </a:r>
            <a:r>
              <a:rPr lang="en-US" dirty="0" smtClean="0">
                <a:latin typeface="Calibri" charset="0"/>
              </a:rPr>
              <a:t>refers to a structure where each salesperson sells along customer or industry lines</a:t>
            </a:r>
          </a:p>
          <a:p>
            <a:r>
              <a:rPr lang="en-US" dirty="0" smtClean="0">
                <a:latin typeface="Calibri" charset="0"/>
              </a:rPr>
              <a:t>Improves customer relationships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Managing the Sales Force</a:t>
            </a:r>
          </a:p>
        </p:txBody>
      </p:sp>
      <p:sp>
        <p:nvSpPr>
          <p:cNvPr id="5" name="Rectangle 3"/>
          <p:cNvSpPr>
            <a:spLocks noGrp="1" noChangeArrowheads="1"/>
          </p:cNvSpPr>
          <p:nvPr>
            <p:ph type="body" sz="quarter" idx="13"/>
          </p:nvPr>
        </p:nvSpPr>
        <p:spPr>
          <a:xfrm>
            <a:off x="914400" y="1143000"/>
            <a:ext cx="7162800" cy="381000"/>
          </a:xfrm>
        </p:spPr>
        <p:txBody>
          <a:bodyPr>
            <a:noAutofit/>
          </a:bodyPr>
          <a:lstStyle/>
          <a:p>
            <a:pPr>
              <a:spcBef>
                <a:spcPct val="0"/>
              </a:spcBef>
            </a:pPr>
            <a:r>
              <a:rPr lang="en-US" dirty="0" smtClean="0">
                <a:solidFill>
                  <a:schemeClr val="tx1"/>
                </a:solidFill>
                <a:latin typeface="Calibri" charset="0"/>
              </a:rPr>
              <a:t>Designing Sales Force Structure</a:t>
            </a:r>
          </a:p>
        </p:txBody>
      </p:sp>
      <p:sp>
        <p:nvSpPr>
          <p:cNvPr id="7" name="Rectangle 3"/>
          <p:cNvSpPr>
            <a:spLocks noGrp="1" noChangeArrowheads="1"/>
          </p:cNvSpPr>
          <p:nvPr>
            <p:ph idx="1"/>
          </p:nvPr>
        </p:nvSpPr>
        <p:spPr>
          <a:xfrm>
            <a:off x="685800" y="2209800"/>
            <a:ext cx="7772400" cy="4191000"/>
          </a:xfrm>
        </p:spPr>
        <p:txBody>
          <a:bodyPr>
            <a:normAutofit/>
          </a:bodyPr>
          <a:lstStyle/>
          <a:p>
            <a:endParaRPr lang="en-US" dirty="0" smtClean="0">
              <a:latin typeface="Calibri" charset="0"/>
            </a:endParaRPr>
          </a:p>
          <a:p>
            <a:pPr>
              <a:buFontTx/>
              <a:buNone/>
            </a:pPr>
            <a:r>
              <a:rPr lang="en-US" b="1" dirty="0" smtClean="0">
                <a:latin typeface="Calibri" charset="0"/>
              </a:rPr>
              <a:t>Complex sales force </a:t>
            </a:r>
            <a:r>
              <a:rPr lang="en-US" dirty="0" smtClean="0">
                <a:latin typeface="Calibri" charset="0"/>
              </a:rPr>
              <a:t>structure </a:t>
            </a:r>
            <a:r>
              <a:rPr lang="en-US" dirty="0" smtClean="0">
                <a:latin typeface="Calibri" charset="0"/>
              </a:rPr>
              <a:t>covers a </a:t>
            </a:r>
            <a:r>
              <a:rPr lang="en-US" dirty="0" smtClean="0">
                <a:latin typeface="Calibri" charset="0"/>
              </a:rPr>
              <a:t>wide </a:t>
            </a:r>
            <a:r>
              <a:rPr lang="en-US" dirty="0" smtClean="0">
                <a:latin typeface="Calibri" charset="0"/>
              </a:rPr>
              <a:t>variety of products </a:t>
            </a:r>
            <a:r>
              <a:rPr lang="en-US" dirty="0" smtClean="0">
                <a:latin typeface="Calibri" charset="0"/>
              </a:rPr>
              <a:t>sold </a:t>
            </a:r>
            <a:r>
              <a:rPr lang="en-US" dirty="0" smtClean="0">
                <a:latin typeface="Calibri" charset="0"/>
              </a:rPr>
              <a:t>to many types of customers over a broad geographic area and combines several types of sales force structures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Managing the Sales Force</a:t>
            </a:r>
          </a:p>
        </p:txBody>
      </p:sp>
      <p:sp>
        <p:nvSpPr>
          <p:cNvPr id="5" name="Rectangle 3"/>
          <p:cNvSpPr>
            <a:spLocks noGrp="1" noChangeArrowheads="1"/>
          </p:cNvSpPr>
          <p:nvPr>
            <p:ph type="body" sz="quarter" idx="13"/>
          </p:nvPr>
        </p:nvSpPr>
        <p:spPr>
          <a:xfrm>
            <a:off x="914400" y="1143000"/>
            <a:ext cx="7162800" cy="381000"/>
          </a:xfrm>
        </p:spPr>
        <p:txBody>
          <a:bodyPr>
            <a:noAutofit/>
          </a:bodyPr>
          <a:lstStyle/>
          <a:p>
            <a:pPr>
              <a:spcBef>
                <a:spcPct val="0"/>
              </a:spcBef>
            </a:pPr>
            <a:r>
              <a:rPr lang="en-US" dirty="0" smtClean="0">
                <a:solidFill>
                  <a:schemeClr val="tx1"/>
                </a:solidFill>
                <a:latin typeface="Calibri" charset="0"/>
              </a:rPr>
              <a:t>Size of Sales Force</a:t>
            </a:r>
          </a:p>
        </p:txBody>
      </p:sp>
      <p:sp>
        <p:nvSpPr>
          <p:cNvPr id="7" name="Rectangle 3"/>
          <p:cNvSpPr>
            <a:spLocks noGrp="1" noChangeArrowheads="1"/>
          </p:cNvSpPr>
          <p:nvPr>
            <p:ph idx="1"/>
          </p:nvPr>
        </p:nvSpPr>
        <p:spPr>
          <a:xfrm>
            <a:off x="685800" y="2514600"/>
            <a:ext cx="7772400" cy="3886200"/>
          </a:xfrm>
        </p:spPr>
        <p:txBody>
          <a:bodyPr>
            <a:normAutofit/>
          </a:bodyPr>
          <a:lstStyle/>
          <a:p>
            <a:pPr>
              <a:buFontTx/>
              <a:buNone/>
            </a:pPr>
            <a:r>
              <a:rPr lang="en-US" b="1" dirty="0" smtClean="0">
                <a:latin typeface="Calibri" charset="0"/>
              </a:rPr>
              <a:t>Salespeople</a:t>
            </a:r>
            <a:r>
              <a:rPr lang="en-US" dirty="0" smtClean="0">
                <a:latin typeface="Calibri" charset="0"/>
              </a:rPr>
              <a:t> are one of the company’s most productive and expensive assets.</a:t>
            </a:r>
          </a:p>
          <a:p>
            <a:r>
              <a:rPr lang="en-US" dirty="0" smtClean="0">
                <a:latin typeface="Calibri" charset="0"/>
              </a:rPr>
              <a:t>Increases in sales force size can increase sales and costs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5400" dirty="0" smtClean="0"/>
              <a:t>Managing the Sales Force</a:t>
            </a:r>
          </a:p>
        </p:txBody>
      </p:sp>
      <p:sp>
        <p:nvSpPr>
          <p:cNvPr id="5" name="Rectangle 3"/>
          <p:cNvSpPr>
            <a:spLocks noGrp="1" noChangeArrowheads="1"/>
          </p:cNvSpPr>
          <p:nvPr>
            <p:ph type="body" sz="quarter" idx="13"/>
          </p:nvPr>
        </p:nvSpPr>
        <p:spPr>
          <a:xfrm>
            <a:off x="914400" y="1143000"/>
            <a:ext cx="7162800" cy="381000"/>
          </a:xfrm>
        </p:spPr>
        <p:txBody>
          <a:bodyPr>
            <a:noAutofit/>
          </a:bodyPr>
          <a:lstStyle/>
          <a:p>
            <a:pPr>
              <a:spcBef>
                <a:spcPct val="0"/>
              </a:spcBef>
            </a:pPr>
            <a:r>
              <a:rPr lang="en-US" dirty="0" smtClean="0">
                <a:solidFill>
                  <a:schemeClr val="tx1"/>
                </a:solidFill>
                <a:latin typeface="Calibri" charset="0"/>
              </a:rPr>
              <a:t>Size of Sales Force</a:t>
            </a:r>
          </a:p>
        </p:txBody>
      </p:sp>
      <p:sp>
        <p:nvSpPr>
          <p:cNvPr id="7" name="Rectangle 3"/>
          <p:cNvSpPr>
            <a:spLocks noGrp="1" noChangeArrowheads="1"/>
          </p:cNvSpPr>
          <p:nvPr>
            <p:ph idx="1"/>
          </p:nvPr>
        </p:nvSpPr>
        <p:spPr>
          <a:xfrm>
            <a:off x="685800" y="2514600"/>
            <a:ext cx="7772400" cy="3886200"/>
          </a:xfrm>
        </p:spPr>
        <p:txBody>
          <a:bodyPr>
            <a:normAutofit/>
          </a:bodyPr>
          <a:lstStyle/>
          <a:p>
            <a:pPr>
              <a:lnSpc>
                <a:spcPct val="90000"/>
              </a:lnSpc>
              <a:buNone/>
            </a:pPr>
            <a:r>
              <a:rPr lang="en-US" b="1" dirty="0" smtClean="0">
                <a:latin typeface="Calibri" charset="0"/>
              </a:rPr>
              <a:t>Workload approach </a:t>
            </a:r>
            <a:r>
              <a:rPr lang="en-US" dirty="0" smtClean="0">
                <a:latin typeface="Calibri" charset="0"/>
              </a:rPr>
              <a:t>to sales forces size refers to grouping accounts into different classes to determine the number of salespeople needed</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2010</Words>
  <Application>Microsoft Office PowerPoint</Application>
  <PresentationFormat>On-screen Show (4:3)</PresentationFormat>
  <Paragraphs>218</Paragraphs>
  <Slides>24</Slides>
  <Notes>20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Topics to Cover</vt:lpstr>
      <vt:lpstr>Public Relations</vt:lpstr>
      <vt:lpstr>Public Relations</vt:lpstr>
      <vt:lpstr>Public Relations</vt:lpstr>
      <vt:lpstr>Public Relations</vt:lpstr>
      <vt:lpstr>Public Relations</vt:lpstr>
      <vt:lpstr>Public Relations</vt:lpstr>
      <vt:lpstr>Tools of Public Relations</vt:lpstr>
      <vt:lpstr>Tools of Public Relations</vt:lpstr>
      <vt:lpstr>Slide 11</vt:lpstr>
      <vt:lpstr>Topics to Cover</vt:lpstr>
      <vt:lpstr>Personal Selling</vt:lpstr>
      <vt:lpstr>Personal Selling</vt:lpstr>
      <vt:lpstr>Personal Selling</vt:lpstr>
      <vt:lpstr>Managing the Sales Force</vt:lpstr>
      <vt:lpstr>Managing the Sales Force</vt:lpstr>
      <vt:lpstr>Managing the Sales Force</vt:lpstr>
      <vt:lpstr>Managing the Sales Force</vt:lpstr>
      <vt:lpstr>Managing the Sales Force</vt:lpstr>
      <vt:lpstr>Managing the Sales Force</vt:lpstr>
      <vt:lpstr>Managing the Sales Force</vt:lpstr>
      <vt:lpstr>Managing the Sales Force</vt:lpstr>
      <vt:lpstr>Managing the Sales Force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7</cp:revision>
  <dcterms:created xsi:type="dcterms:W3CDTF">2012-04-30T04:42:55Z</dcterms:created>
  <dcterms:modified xsi:type="dcterms:W3CDTF">2012-04-30T08:20:40Z</dcterms:modified>
</cp:coreProperties>
</file>