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326" r:id="rId4"/>
    <p:sldId id="260" r:id="rId5"/>
    <p:sldId id="261" r:id="rId6"/>
    <p:sldId id="262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9C47E4-014F-4E59-9292-4F1414CB49C9}" type="doc">
      <dgm:prSet loTypeId="urn:microsoft.com/office/officeart/2005/8/layout/process4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9F2B4379-F5B3-437E-9184-9DFF363D7E5A}">
      <dgm:prSet/>
      <dgm:spPr/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</a:rPr>
            <a:t>Message strategy</a:t>
          </a:r>
          <a:endParaRPr lang="en-US" b="1" dirty="0">
            <a:solidFill>
              <a:schemeClr val="bg1"/>
            </a:solidFill>
          </a:endParaRPr>
        </a:p>
      </dgm:t>
    </dgm:pt>
    <dgm:pt modelId="{A0F6F2A5-E497-40E6-A49B-54B97832DCF6}" type="parTrans" cxnId="{D40945C2-E0DD-436B-91A5-EBC331A02357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AC3AD68D-CF2A-4C82-84C7-F896459A79C7}" type="sibTrans" cxnId="{D40945C2-E0DD-436B-91A5-EBC331A02357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11B7CDF-C398-4083-971D-33AC3208F0FF}">
      <dgm:prSet/>
      <dgm:spPr/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</a:rPr>
            <a:t>Creative concept</a:t>
          </a:r>
          <a:endParaRPr lang="en-US" b="1" dirty="0">
            <a:solidFill>
              <a:schemeClr val="bg1"/>
            </a:solidFill>
          </a:endParaRPr>
        </a:p>
      </dgm:t>
    </dgm:pt>
    <dgm:pt modelId="{5F1B462F-DA6D-4F4C-969E-42F209403705}" type="parTrans" cxnId="{AF905AAB-1BC3-47D5-8D17-7104C02B31F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4A1A640-8505-4CEE-B92F-F41A437A9DB6}" type="sibTrans" cxnId="{AF905AAB-1BC3-47D5-8D17-7104C02B31F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4EC5AD4-744E-4C5B-8C5C-98A70A039B08}">
      <dgm:prSet/>
      <dgm:spPr/>
      <dgm:t>
        <a:bodyPr/>
        <a:lstStyle/>
        <a:p>
          <a:pPr rtl="0"/>
          <a:r>
            <a:rPr lang="en-US" b="1" dirty="0" smtClean="0">
              <a:solidFill>
                <a:schemeClr val="bg1"/>
              </a:solidFill>
            </a:rPr>
            <a:t>Message execution</a:t>
          </a:r>
          <a:endParaRPr lang="en-US" b="1" dirty="0">
            <a:solidFill>
              <a:schemeClr val="bg1"/>
            </a:solidFill>
          </a:endParaRPr>
        </a:p>
      </dgm:t>
    </dgm:pt>
    <dgm:pt modelId="{9A6EC6C4-B420-4F1B-8227-E17975BD9771}" type="parTrans" cxnId="{4F5E6913-A378-4126-B560-7B519B6BD1F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F075C0F1-67DF-4B3C-9A10-3F5561F2B0A8}" type="sibTrans" cxnId="{4F5E6913-A378-4126-B560-7B519B6BD1F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F1673023-EC60-4D3C-B5F5-6DE5DE069DD4}" type="pres">
      <dgm:prSet presAssocID="{A59C47E4-014F-4E59-9292-4F1414CB49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0E15F2-794A-4868-A941-BE797F5755A3}" type="pres">
      <dgm:prSet presAssocID="{34EC5AD4-744E-4C5B-8C5C-98A70A039B08}" presName="boxAndChildren" presStyleCnt="0"/>
      <dgm:spPr/>
      <dgm:t>
        <a:bodyPr/>
        <a:lstStyle/>
        <a:p>
          <a:endParaRPr lang="en-US"/>
        </a:p>
      </dgm:t>
    </dgm:pt>
    <dgm:pt modelId="{1E1B30BC-AEF4-467C-9B7E-638DBAE42E00}" type="pres">
      <dgm:prSet presAssocID="{34EC5AD4-744E-4C5B-8C5C-98A70A039B08}" presName="parentTextBox" presStyleLbl="node1" presStyleIdx="0" presStyleCnt="3"/>
      <dgm:spPr/>
      <dgm:t>
        <a:bodyPr/>
        <a:lstStyle/>
        <a:p>
          <a:endParaRPr lang="en-US"/>
        </a:p>
      </dgm:t>
    </dgm:pt>
    <dgm:pt modelId="{0E7D06A4-0EE8-4B9C-BD27-7E5F07F7E13F}" type="pres">
      <dgm:prSet presAssocID="{44A1A640-8505-4CEE-B92F-F41A437A9DB6}" presName="sp" presStyleCnt="0"/>
      <dgm:spPr/>
      <dgm:t>
        <a:bodyPr/>
        <a:lstStyle/>
        <a:p>
          <a:endParaRPr lang="en-US"/>
        </a:p>
      </dgm:t>
    </dgm:pt>
    <dgm:pt modelId="{FC75C67C-AEF2-4E82-9807-BC4FA552BD32}" type="pres">
      <dgm:prSet presAssocID="{811B7CDF-C398-4083-971D-33AC3208F0FF}" presName="arrowAndChildren" presStyleCnt="0"/>
      <dgm:spPr/>
      <dgm:t>
        <a:bodyPr/>
        <a:lstStyle/>
        <a:p>
          <a:endParaRPr lang="en-US"/>
        </a:p>
      </dgm:t>
    </dgm:pt>
    <dgm:pt modelId="{58D25B13-C81E-4103-9087-5F21FE81C9EA}" type="pres">
      <dgm:prSet presAssocID="{811B7CDF-C398-4083-971D-33AC3208F0FF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A27A02B2-E12E-4139-B5C8-19A4BF82E3FB}" type="pres">
      <dgm:prSet presAssocID="{AC3AD68D-CF2A-4C82-84C7-F896459A79C7}" presName="sp" presStyleCnt="0"/>
      <dgm:spPr/>
      <dgm:t>
        <a:bodyPr/>
        <a:lstStyle/>
        <a:p>
          <a:endParaRPr lang="en-US"/>
        </a:p>
      </dgm:t>
    </dgm:pt>
    <dgm:pt modelId="{9C3B9B63-101F-4B74-9E35-BEC6FC578439}" type="pres">
      <dgm:prSet presAssocID="{9F2B4379-F5B3-437E-9184-9DFF363D7E5A}" presName="arrowAndChildren" presStyleCnt="0"/>
      <dgm:spPr/>
      <dgm:t>
        <a:bodyPr/>
        <a:lstStyle/>
        <a:p>
          <a:endParaRPr lang="en-US"/>
        </a:p>
      </dgm:t>
    </dgm:pt>
    <dgm:pt modelId="{E07FCC72-D97E-4EC8-AF57-636529D543A4}" type="pres">
      <dgm:prSet presAssocID="{9F2B4379-F5B3-437E-9184-9DFF363D7E5A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4F5E6913-A378-4126-B560-7B519B6BD1FC}" srcId="{A59C47E4-014F-4E59-9292-4F1414CB49C9}" destId="{34EC5AD4-744E-4C5B-8C5C-98A70A039B08}" srcOrd="2" destOrd="0" parTransId="{9A6EC6C4-B420-4F1B-8227-E17975BD9771}" sibTransId="{F075C0F1-67DF-4B3C-9A10-3F5561F2B0A8}"/>
    <dgm:cxn modelId="{C266FCB0-BEC6-4464-8DAA-29C1205CAA6A}" type="presOf" srcId="{9F2B4379-F5B3-437E-9184-9DFF363D7E5A}" destId="{E07FCC72-D97E-4EC8-AF57-636529D543A4}" srcOrd="0" destOrd="0" presId="urn:microsoft.com/office/officeart/2005/8/layout/process4"/>
    <dgm:cxn modelId="{88AB9CA7-8E5A-42EE-BADD-ADC3B8E02171}" type="presOf" srcId="{34EC5AD4-744E-4C5B-8C5C-98A70A039B08}" destId="{1E1B30BC-AEF4-467C-9B7E-638DBAE42E00}" srcOrd="0" destOrd="0" presId="urn:microsoft.com/office/officeart/2005/8/layout/process4"/>
    <dgm:cxn modelId="{09733BFC-A3BE-460C-AC7E-33319B5804AF}" type="presOf" srcId="{A59C47E4-014F-4E59-9292-4F1414CB49C9}" destId="{F1673023-EC60-4D3C-B5F5-6DE5DE069DD4}" srcOrd="0" destOrd="0" presId="urn:microsoft.com/office/officeart/2005/8/layout/process4"/>
    <dgm:cxn modelId="{D40945C2-E0DD-436B-91A5-EBC331A02357}" srcId="{A59C47E4-014F-4E59-9292-4F1414CB49C9}" destId="{9F2B4379-F5B3-437E-9184-9DFF363D7E5A}" srcOrd="0" destOrd="0" parTransId="{A0F6F2A5-E497-40E6-A49B-54B97832DCF6}" sibTransId="{AC3AD68D-CF2A-4C82-84C7-F896459A79C7}"/>
    <dgm:cxn modelId="{4A41256D-B29C-484B-9C6E-F9C8F6254C87}" type="presOf" srcId="{811B7CDF-C398-4083-971D-33AC3208F0FF}" destId="{58D25B13-C81E-4103-9087-5F21FE81C9EA}" srcOrd="0" destOrd="0" presId="urn:microsoft.com/office/officeart/2005/8/layout/process4"/>
    <dgm:cxn modelId="{AF905AAB-1BC3-47D5-8D17-7104C02B31F8}" srcId="{A59C47E4-014F-4E59-9292-4F1414CB49C9}" destId="{811B7CDF-C398-4083-971D-33AC3208F0FF}" srcOrd="1" destOrd="0" parTransId="{5F1B462F-DA6D-4F4C-969E-42F209403705}" sibTransId="{44A1A640-8505-4CEE-B92F-F41A437A9DB6}"/>
    <dgm:cxn modelId="{1D4BAB0E-F804-4434-865D-EC8F1224F2DA}" type="presParOf" srcId="{F1673023-EC60-4D3C-B5F5-6DE5DE069DD4}" destId="{F60E15F2-794A-4868-A941-BE797F5755A3}" srcOrd="0" destOrd="0" presId="urn:microsoft.com/office/officeart/2005/8/layout/process4"/>
    <dgm:cxn modelId="{7ED3D84C-041D-4F8B-BB35-9EF40C037671}" type="presParOf" srcId="{F60E15F2-794A-4868-A941-BE797F5755A3}" destId="{1E1B30BC-AEF4-467C-9B7E-638DBAE42E00}" srcOrd="0" destOrd="0" presId="urn:microsoft.com/office/officeart/2005/8/layout/process4"/>
    <dgm:cxn modelId="{C060C219-EE3F-4213-9233-F528193E5CA3}" type="presParOf" srcId="{F1673023-EC60-4D3C-B5F5-6DE5DE069DD4}" destId="{0E7D06A4-0EE8-4B9C-BD27-7E5F07F7E13F}" srcOrd="1" destOrd="0" presId="urn:microsoft.com/office/officeart/2005/8/layout/process4"/>
    <dgm:cxn modelId="{835C292E-CE98-454F-BC57-88E5821C5D84}" type="presParOf" srcId="{F1673023-EC60-4D3C-B5F5-6DE5DE069DD4}" destId="{FC75C67C-AEF2-4E82-9807-BC4FA552BD32}" srcOrd="2" destOrd="0" presId="urn:microsoft.com/office/officeart/2005/8/layout/process4"/>
    <dgm:cxn modelId="{73C663FB-D661-4431-ABE3-B07C0F16C996}" type="presParOf" srcId="{FC75C67C-AEF2-4E82-9807-BC4FA552BD32}" destId="{58D25B13-C81E-4103-9087-5F21FE81C9EA}" srcOrd="0" destOrd="0" presId="urn:microsoft.com/office/officeart/2005/8/layout/process4"/>
    <dgm:cxn modelId="{F8099556-2698-4EEA-BC17-5B741E36C7C6}" type="presParOf" srcId="{F1673023-EC60-4D3C-B5F5-6DE5DE069DD4}" destId="{A27A02B2-E12E-4139-B5C8-19A4BF82E3FB}" srcOrd="3" destOrd="0" presId="urn:microsoft.com/office/officeart/2005/8/layout/process4"/>
    <dgm:cxn modelId="{8CAC525A-47D4-48D6-8845-13C6B6DBB460}" type="presParOf" srcId="{F1673023-EC60-4D3C-B5F5-6DE5DE069DD4}" destId="{9C3B9B63-101F-4B74-9E35-BEC6FC578439}" srcOrd="4" destOrd="0" presId="urn:microsoft.com/office/officeart/2005/8/layout/process4"/>
    <dgm:cxn modelId="{06305BC5-8548-49F7-9510-2640EBEBF79C}" type="presParOf" srcId="{9C3B9B63-101F-4B74-9E35-BEC6FC578439}" destId="{E07FCC72-D97E-4EC8-AF57-636529D543A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7FE00A-C0FA-4D8B-914E-69EFD302EA8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7073763-AD2E-4B57-8BD9-B26DEF4CB9AB}">
      <dgm:prSet/>
      <dgm:spPr/>
      <dgm:t>
        <a:bodyPr/>
        <a:lstStyle/>
        <a:p>
          <a:pPr rtl="0"/>
          <a:r>
            <a:rPr lang="en-US" b="1" dirty="0" smtClean="0"/>
            <a:t>Slice of life</a:t>
          </a:r>
          <a:endParaRPr lang="en-US" b="1" dirty="0"/>
        </a:p>
      </dgm:t>
    </dgm:pt>
    <dgm:pt modelId="{BF7E3A97-1E8B-4B59-B3C6-9AC6A7CAD2ED}" type="parTrans" cxnId="{F287828A-C4BF-41CE-97F5-263AA6C304D4}">
      <dgm:prSet/>
      <dgm:spPr/>
      <dgm:t>
        <a:bodyPr/>
        <a:lstStyle/>
        <a:p>
          <a:endParaRPr lang="en-US"/>
        </a:p>
      </dgm:t>
    </dgm:pt>
    <dgm:pt modelId="{AE235760-AE93-4B07-8FD5-A39AF7ED3FA6}" type="sibTrans" cxnId="{F287828A-C4BF-41CE-97F5-263AA6C304D4}">
      <dgm:prSet/>
      <dgm:spPr/>
      <dgm:t>
        <a:bodyPr/>
        <a:lstStyle/>
        <a:p>
          <a:endParaRPr lang="en-US"/>
        </a:p>
      </dgm:t>
    </dgm:pt>
    <dgm:pt modelId="{F0BD5183-CA64-49A1-89F4-5D95E745785B}">
      <dgm:prSet/>
      <dgm:spPr/>
      <dgm:t>
        <a:bodyPr/>
        <a:lstStyle/>
        <a:p>
          <a:pPr rtl="0"/>
          <a:r>
            <a:rPr lang="en-US" b="1" dirty="0" smtClean="0"/>
            <a:t>Lifestyle</a:t>
          </a:r>
          <a:endParaRPr lang="en-US" b="1" dirty="0"/>
        </a:p>
      </dgm:t>
    </dgm:pt>
    <dgm:pt modelId="{B82E4726-158E-4886-AFE8-FDED6CAA0BAB}" type="parTrans" cxnId="{6E54D107-631E-43A4-9987-6F52E10294F2}">
      <dgm:prSet/>
      <dgm:spPr/>
      <dgm:t>
        <a:bodyPr/>
        <a:lstStyle/>
        <a:p>
          <a:endParaRPr lang="en-US"/>
        </a:p>
      </dgm:t>
    </dgm:pt>
    <dgm:pt modelId="{64B41E5D-BBC0-4F8F-8EFC-DCD20826D0B9}" type="sibTrans" cxnId="{6E54D107-631E-43A4-9987-6F52E10294F2}">
      <dgm:prSet/>
      <dgm:spPr/>
      <dgm:t>
        <a:bodyPr/>
        <a:lstStyle/>
        <a:p>
          <a:endParaRPr lang="en-US"/>
        </a:p>
      </dgm:t>
    </dgm:pt>
    <dgm:pt modelId="{836B110A-9E67-4301-A8B6-D518F63D639F}">
      <dgm:prSet/>
      <dgm:spPr/>
      <dgm:t>
        <a:bodyPr/>
        <a:lstStyle/>
        <a:p>
          <a:pPr rtl="0"/>
          <a:r>
            <a:rPr lang="en-US" b="1" dirty="0" smtClean="0"/>
            <a:t>Fantasy</a:t>
          </a:r>
          <a:endParaRPr lang="en-US" b="1" dirty="0"/>
        </a:p>
      </dgm:t>
    </dgm:pt>
    <dgm:pt modelId="{8B201E03-B0C8-4C6D-821B-2B6910A4E518}" type="parTrans" cxnId="{73DEE757-F94F-471D-AC77-733FAF0E282E}">
      <dgm:prSet/>
      <dgm:spPr/>
      <dgm:t>
        <a:bodyPr/>
        <a:lstStyle/>
        <a:p>
          <a:endParaRPr lang="en-US"/>
        </a:p>
      </dgm:t>
    </dgm:pt>
    <dgm:pt modelId="{9E16F202-FA6E-435A-9B42-EBD1B5826F7B}" type="sibTrans" cxnId="{73DEE757-F94F-471D-AC77-733FAF0E282E}">
      <dgm:prSet/>
      <dgm:spPr/>
      <dgm:t>
        <a:bodyPr/>
        <a:lstStyle/>
        <a:p>
          <a:endParaRPr lang="en-US"/>
        </a:p>
      </dgm:t>
    </dgm:pt>
    <dgm:pt modelId="{D948ED1A-A702-4A6F-983E-523FA57ADF4F}">
      <dgm:prSet/>
      <dgm:spPr/>
      <dgm:t>
        <a:bodyPr/>
        <a:lstStyle/>
        <a:p>
          <a:pPr rtl="0"/>
          <a:r>
            <a:rPr lang="en-US" b="1" dirty="0" smtClean="0"/>
            <a:t>Mood or image</a:t>
          </a:r>
          <a:endParaRPr lang="en-US" b="1" dirty="0"/>
        </a:p>
      </dgm:t>
    </dgm:pt>
    <dgm:pt modelId="{BDD75053-6436-4364-A8BB-2027C91321E5}" type="parTrans" cxnId="{FF6092F8-C293-4416-8DAD-6276B722D7F8}">
      <dgm:prSet/>
      <dgm:spPr/>
      <dgm:t>
        <a:bodyPr/>
        <a:lstStyle/>
        <a:p>
          <a:endParaRPr lang="en-US"/>
        </a:p>
      </dgm:t>
    </dgm:pt>
    <dgm:pt modelId="{591FC37C-BB28-4B3F-98DA-4567EF630455}" type="sibTrans" cxnId="{FF6092F8-C293-4416-8DAD-6276B722D7F8}">
      <dgm:prSet/>
      <dgm:spPr/>
      <dgm:t>
        <a:bodyPr/>
        <a:lstStyle/>
        <a:p>
          <a:endParaRPr lang="en-US"/>
        </a:p>
      </dgm:t>
    </dgm:pt>
    <dgm:pt modelId="{AFC753F1-77EC-484E-8103-757AE336C093}">
      <dgm:prSet/>
      <dgm:spPr/>
      <dgm:t>
        <a:bodyPr/>
        <a:lstStyle/>
        <a:p>
          <a:pPr rtl="0"/>
          <a:r>
            <a:rPr lang="en-US" b="1" dirty="0" smtClean="0"/>
            <a:t>Musical</a:t>
          </a:r>
          <a:endParaRPr lang="en-US" b="1" dirty="0"/>
        </a:p>
      </dgm:t>
    </dgm:pt>
    <dgm:pt modelId="{FDB18BFE-1255-442A-9AB2-1B4CFC8BEE72}" type="parTrans" cxnId="{136C9F71-4054-4389-90FF-37D78A045822}">
      <dgm:prSet/>
      <dgm:spPr/>
      <dgm:t>
        <a:bodyPr/>
        <a:lstStyle/>
        <a:p>
          <a:endParaRPr lang="en-US"/>
        </a:p>
      </dgm:t>
    </dgm:pt>
    <dgm:pt modelId="{97BD577D-04AA-427A-951B-F78220672CF8}" type="sibTrans" cxnId="{136C9F71-4054-4389-90FF-37D78A045822}">
      <dgm:prSet/>
      <dgm:spPr/>
      <dgm:t>
        <a:bodyPr/>
        <a:lstStyle/>
        <a:p>
          <a:endParaRPr lang="en-US"/>
        </a:p>
      </dgm:t>
    </dgm:pt>
    <dgm:pt modelId="{223473C2-1C81-47F3-A929-BDDEF297BEED}">
      <dgm:prSet/>
      <dgm:spPr/>
      <dgm:t>
        <a:bodyPr/>
        <a:lstStyle/>
        <a:p>
          <a:pPr rtl="0"/>
          <a:r>
            <a:rPr lang="en-US" b="1" dirty="0" smtClean="0"/>
            <a:t>Personality symbol</a:t>
          </a:r>
          <a:endParaRPr lang="en-US" b="1" dirty="0"/>
        </a:p>
      </dgm:t>
    </dgm:pt>
    <dgm:pt modelId="{65A2F4CA-D6E6-47F4-B7DA-DB0377E8B9F0}" type="parTrans" cxnId="{C8E15569-D518-465B-8C5F-D4EEAA449C11}">
      <dgm:prSet/>
      <dgm:spPr/>
      <dgm:t>
        <a:bodyPr/>
        <a:lstStyle/>
        <a:p>
          <a:endParaRPr lang="en-US"/>
        </a:p>
      </dgm:t>
    </dgm:pt>
    <dgm:pt modelId="{432D6FAD-CA89-45CC-A2EF-8B0302008969}" type="sibTrans" cxnId="{C8E15569-D518-465B-8C5F-D4EEAA449C11}">
      <dgm:prSet/>
      <dgm:spPr/>
      <dgm:t>
        <a:bodyPr/>
        <a:lstStyle/>
        <a:p>
          <a:endParaRPr lang="en-US"/>
        </a:p>
      </dgm:t>
    </dgm:pt>
    <dgm:pt modelId="{221D800A-B7C5-4358-A568-46671F70732A}">
      <dgm:prSet/>
      <dgm:spPr/>
      <dgm:t>
        <a:bodyPr/>
        <a:lstStyle/>
        <a:p>
          <a:pPr rtl="0"/>
          <a:r>
            <a:rPr lang="en-US" b="1" dirty="0" smtClean="0"/>
            <a:t>Technical expertise</a:t>
          </a:r>
          <a:endParaRPr lang="en-US" b="1" dirty="0"/>
        </a:p>
      </dgm:t>
    </dgm:pt>
    <dgm:pt modelId="{C77C24EB-820E-4DC8-B84B-343577EDF739}" type="parTrans" cxnId="{D12B9D3A-975B-40AA-A5E7-D7649814B558}">
      <dgm:prSet/>
      <dgm:spPr/>
      <dgm:t>
        <a:bodyPr/>
        <a:lstStyle/>
        <a:p>
          <a:endParaRPr lang="en-US"/>
        </a:p>
      </dgm:t>
    </dgm:pt>
    <dgm:pt modelId="{83BB332D-0DAC-4B50-9A28-1F141DDD4BC4}" type="sibTrans" cxnId="{D12B9D3A-975B-40AA-A5E7-D7649814B558}">
      <dgm:prSet/>
      <dgm:spPr/>
      <dgm:t>
        <a:bodyPr/>
        <a:lstStyle/>
        <a:p>
          <a:endParaRPr lang="en-US"/>
        </a:p>
      </dgm:t>
    </dgm:pt>
    <dgm:pt modelId="{FB66D38B-81F0-479A-B45C-27592C8AE670}">
      <dgm:prSet/>
      <dgm:spPr/>
      <dgm:t>
        <a:bodyPr/>
        <a:lstStyle/>
        <a:p>
          <a:pPr rtl="0"/>
          <a:r>
            <a:rPr lang="en-US" b="1" dirty="0" smtClean="0"/>
            <a:t>Scientific evidence</a:t>
          </a:r>
          <a:endParaRPr lang="en-US" b="1" dirty="0"/>
        </a:p>
      </dgm:t>
    </dgm:pt>
    <dgm:pt modelId="{A931E65C-D0E3-4AEE-8033-4647922434A0}" type="parTrans" cxnId="{8D65D745-F3A9-4D00-B344-411F59DA337C}">
      <dgm:prSet/>
      <dgm:spPr/>
      <dgm:t>
        <a:bodyPr/>
        <a:lstStyle/>
        <a:p>
          <a:endParaRPr lang="en-US"/>
        </a:p>
      </dgm:t>
    </dgm:pt>
    <dgm:pt modelId="{503BC9FB-9C18-4376-800D-B91D488AFED3}" type="sibTrans" cxnId="{8D65D745-F3A9-4D00-B344-411F59DA337C}">
      <dgm:prSet/>
      <dgm:spPr/>
      <dgm:t>
        <a:bodyPr/>
        <a:lstStyle/>
        <a:p>
          <a:endParaRPr lang="en-US"/>
        </a:p>
      </dgm:t>
    </dgm:pt>
    <dgm:pt modelId="{6D23B4E3-FD6A-4D2A-B57E-AE8E9705E168}">
      <dgm:prSet/>
      <dgm:spPr/>
      <dgm:t>
        <a:bodyPr/>
        <a:lstStyle/>
        <a:p>
          <a:pPr rtl="0"/>
          <a:r>
            <a:rPr lang="en-US" b="1" dirty="0" smtClean="0"/>
            <a:t>Testimonial or endorsement</a:t>
          </a:r>
          <a:endParaRPr lang="en-US" b="1" dirty="0"/>
        </a:p>
      </dgm:t>
    </dgm:pt>
    <dgm:pt modelId="{AFE0080D-F74E-45E2-A0BB-B6A967C506E0}" type="parTrans" cxnId="{0B55675C-2BB5-4922-9D6A-9CFD2D482BA2}">
      <dgm:prSet/>
      <dgm:spPr/>
      <dgm:t>
        <a:bodyPr/>
        <a:lstStyle/>
        <a:p>
          <a:endParaRPr lang="en-US"/>
        </a:p>
      </dgm:t>
    </dgm:pt>
    <dgm:pt modelId="{4FCAA5CB-AFA9-483D-9F4C-1FD4C22031E0}" type="sibTrans" cxnId="{0B55675C-2BB5-4922-9D6A-9CFD2D482BA2}">
      <dgm:prSet/>
      <dgm:spPr/>
      <dgm:t>
        <a:bodyPr/>
        <a:lstStyle/>
        <a:p>
          <a:endParaRPr lang="en-US"/>
        </a:p>
      </dgm:t>
    </dgm:pt>
    <dgm:pt modelId="{25259E4E-0714-4FFF-8C97-F42B361E4D1D}" type="pres">
      <dgm:prSet presAssocID="{657FE00A-C0FA-4D8B-914E-69EFD302EA8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483F50-51CF-41FB-8A2C-A596491FDE77}" type="pres">
      <dgm:prSet presAssocID="{A7073763-AD2E-4B57-8BD9-B26DEF4CB9AB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117DC-30DD-43EB-A703-002A1737DEFB}" type="pres">
      <dgm:prSet presAssocID="{AE235760-AE93-4B07-8FD5-A39AF7ED3FA6}" presName="sibTrans" presStyleCnt="0"/>
      <dgm:spPr/>
    </dgm:pt>
    <dgm:pt modelId="{3A3ACB6B-8870-4D14-B4CB-E2F91DB70FFE}" type="pres">
      <dgm:prSet presAssocID="{F0BD5183-CA64-49A1-89F4-5D95E745785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A655AF-1F56-44A7-AC1B-255DE91BF072}" type="pres">
      <dgm:prSet presAssocID="{64B41E5D-BBC0-4F8F-8EFC-DCD20826D0B9}" presName="sibTrans" presStyleCnt="0"/>
      <dgm:spPr/>
    </dgm:pt>
    <dgm:pt modelId="{BE050169-EC01-4487-B9C2-7A29911091FE}" type="pres">
      <dgm:prSet presAssocID="{836B110A-9E67-4301-A8B6-D518F63D639F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552517-A364-4DBA-BD0C-C137E91812AC}" type="pres">
      <dgm:prSet presAssocID="{9E16F202-FA6E-435A-9B42-EBD1B5826F7B}" presName="sibTrans" presStyleCnt="0"/>
      <dgm:spPr/>
    </dgm:pt>
    <dgm:pt modelId="{8073F26D-3AA2-483E-BF18-A76E1622F67C}" type="pres">
      <dgm:prSet presAssocID="{D948ED1A-A702-4A6F-983E-523FA57ADF4F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EBD606-485A-41D2-9000-032EF599D3D2}" type="pres">
      <dgm:prSet presAssocID="{591FC37C-BB28-4B3F-98DA-4567EF630455}" presName="sibTrans" presStyleCnt="0"/>
      <dgm:spPr/>
    </dgm:pt>
    <dgm:pt modelId="{19B93480-3243-4F52-BA50-A680947C6129}" type="pres">
      <dgm:prSet presAssocID="{AFC753F1-77EC-484E-8103-757AE336C09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58C266-ECFC-48E6-8BBC-9119506AC060}" type="pres">
      <dgm:prSet presAssocID="{97BD577D-04AA-427A-951B-F78220672CF8}" presName="sibTrans" presStyleCnt="0"/>
      <dgm:spPr/>
    </dgm:pt>
    <dgm:pt modelId="{953F0FC0-3820-4896-B8A1-A66807770C42}" type="pres">
      <dgm:prSet presAssocID="{223473C2-1C81-47F3-A929-BDDEF297BEED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D6157E-FEE3-4FA8-976A-3BB59630A4ED}" type="pres">
      <dgm:prSet presAssocID="{432D6FAD-CA89-45CC-A2EF-8B0302008969}" presName="sibTrans" presStyleCnt="0"/>
      <dgm:spPr/>
    </dgm:pt>
    <dgm:pt modelId="{A5DA3BF8-5CC1-401D-AE35-9A97BBDED991}" type="pres">
      <dgm:prSet presAssocID="{221D800A-B7C5-4358-A568-46671F70732A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4992FB-AFCD-42A7-8C53-722C48863816}" type="pres">
      <dgm:prSet presAssocID="{83BB332D-0DAC-4B50-9A28-1F141DDD4BC4}" presName="sibTrans" presStyleCnt="0"/>
      <dgm:spPr/>
    </dgm:pt>
    <dgm:pt modelId="{D4CBB5B5-7FF0-4329-AB6F-3CE7A464E5E7}" type="pres">
      <dgm:prSet presAssocID="{FB66D38B-81F0-479A-B45C-27592C8AE670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840E4E-6406-4FD8-9021-7DEA0600EA83}" type="pres">
      <dgm:prSet presAssocID="{503BC9FB-9C18-4376-800D-B91D488AFED3}" presName="sibTrans" presStyleCnt="0"/>
      <dgm:spPr/>
    </dgm:pt>
    <dgm:pt modelId="{424BBBD9-FE4D-4DE1-8EE7-7355B22FB662}" type="pres">
      <dgm:prSet presAssocID="{6D23B4E3-FD6A-4D2A-B57E-AE8E9705E168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15569-D518-465B-8C5F-D4EEAA449C11}" srcId="{657FE00A-C0FA-4D8B-914E-69EFD302EA80}" destId="{223473C2-1C81-47F3-A929-BDDEF297BEED}" srcOrd="5" destOrd="0" parTransId="{65A2F4CA-D6E6-47F4-B7DA-DB0377E8B9F0}" sibTransId="{432D6FAD-CA89-45CC-A2EF-8B0302008969}"/>
    <dgm:cxn modelId="{D12B9D3A-975B-40AA-A5E7-D7649814B558}" srcId="{657FE00A-C0FA-4D8B-914E-69EFD302EA80}" destId="{221D800A-B7C5-4358-A568-46671F70732A}" srcOrd="6" destOrd="0" parTransId="{C77C24EB-820E-4DC8-B84B-343577EDF739}" sibTransId="{83BB332D-0DAC-4B50-9A28-1F141DDD4BC4}"/>
    <dgm:cxn modelId="{D3835305-A390-4043-ACFA-7D1715C0941F}" type="presOf" srcId="{FB66D38B-81F0-479A-B45C-27592C8AE670}" destId="{D4CBB5B5-7FF0-4329-AB6F-3CE7A464E5E7}" srcOrd="0" destOrd="0" presId="urn:microsoft.com/office/officeart/2005/8/layout/default"/>
    <dgm:cxn modelId="{F5E39E65-E166-4237-A36A-9E697A9BB107}" type="presOf" srcId="{F0BD5183-CA64-49A1-89F4-5D95E745785B}" destId="{3A3ACB6B-8870-4D14-B4CB-E2F91DB70FFE}" srcOrd="0" destOrd="0" presId="urn:microsoft.com/office/officeart/2005/8/layout/default"/>
    <dgm:cxn modelId="{86CFF094-A5CE-4329-A847-772773820F6D}" type="presOf" srcId="{D948ED1A-A702-4A6F-983E-523FA57ADF4F}" destId="{8073F26D-3AA2-483E-BF18-A76E1622F67C}" srcOrd="0" destOrd="0" presId="urn:microsoft.com/office/officeart/2005/8/layout/default"/>
    <dgm:cxn modelId="{FF6092F8-C293-4416-8DAD-6276B722D7F8}" srcId="{657FE00A-C0FA-4D8B-914E-69EFD302EA80}" destId="{D948ED1A-A702-4A6F-983E-523FA57ADF4F}" srcOrd="3" destOrd="0" parTransId="{BDD75053-6436-4364-A8BB-2027C91321E5}" sibTransId="{591FC37C-BB28-4B3F-98DA-4567EF630455}"/>
    <dgm:cxn modelId="{136C9F71-4054-4389-90FF-37D78A045822}" srcId="{657FE00A-C0FA-4D8B-914E-69EFD302EA80}" destId="{AFC753F1-77EC-484E-8103-757AE336C093}" srcOrd="4" destOrd="0" parTransId="{FDB18BFE-1255-442A-9AB2-1B4CFC8BEE72}" sibTransId="{97BD577D-04AA-427A-951B-F78220672CF8}"/>
    <dgm:cxn modelId="{CE5657F6-0E94-41E2-8FD3-7FAD7DDB799A}" type="presOf" srcId="{221D800A-B7C5-4358-A568-46671F70732A}" destId="{A5DA3BF8-5CC1-401D-AE35-9A97BBDED991}" srcOrd="0" destOrd="0" presId="urn:microsoft.com/office/officeart/2005/8/layout/default"/>
    <dgm:cxn modelId="{8D65D745-F3A9-4D00-B344-411F59DA337C}" srcId="{657FE00A-C0FA-4D8B-914E-69EFD302EA80}" destId="{FB66D38B-81F0-479A-B45C-27592C8AE670}" srcOrd="7" destOrd="0" parTransId="{A931E65C-D0E3-4AEE-8033-4647922434A0}" sibTransId="{503BC9FB-9C18-4376-800D-B91D488AFED3}"/>
    <dgm:cxn modelId="{D98CA439-07ED-42B6-A42D-D5306B68F3FC}" type="presOf" srcId="{A7073763-AD2E-4B57-8BD9-B26DEF4CB9AB}" destId="{62483F50-51CF-41FB-8A2C-A596491FDE77}" srcOrd="0" destOrd="0" presId="urn:microsoft.com/office/officeart/2005/8/layout/default"/>
    <dgm:cxn modelId="{31CE75E0-55E3-4051-9E49-0657F526A178}" type="presOf" srcId="{836B110A-9E67-4301-A8B6-D518F63D639F}" destId="{BE050169-EC01-4487-B9C2-7A29911091FE}" srcOrd="0" destOrd="0" presId="urn:microsoft.com/office/officeart/2005/8/layout/default"/>
    <dgm:cxn modelId="{D9FA732C-8F87-4643-A1A7-0A3129925AFF}" type="presOf" srcId="{AFC753F1-77EC-484E-8103-757AE336C093}" destId="{19B93480-3243-4F52-BA50-A680947C6129}" srcOrd="0" destOrd="0" presId="urn:microsoft.com/office/officeart/2005/8/layout/default"/>
    <dgm:cxn modelId="{AAEF2898-3332-4C79-9E35-0ED62EFBB74E}" type="presOf" srcId="{223473C2-1C81-47F3-A929-BDDEF297BEED}" destId="{953F0FC0-3820-4896-B8A1-A66807770C42}" srcOrd="0" destOrd="0" presId="urn:microsoft.com/office/officeart/2005/8/layout/default"/>
    <dgm:cxn modelId="{F287828A-C4BF-41CE-97F5-263AA6C304D4}" srcId="{657FE00A-C0FA-4D8B-914E-69EFD302EA80}" destId="{A7073763-AD2E-4B57-8BD9-B26DEF4CB9AB}" srcOrd="0" destOrd="0" parTransId="{BF7E3A97-1E8B-4B59-B3C6-9AC6A7CAD2ED}" sibTransId="{AE235760-AE93-4B07-8FD5-A39AF7ED3FA6}"/>
    <dgm:cxn modelId="{73DEE757-F94F-471D-AC77-733FAF0E282E}" srcId="{657FE00A-C0FA-4D8B-914E-69EFD302EA80}" destId="{836B110A-9E67-4301-A8B6-D518F63D639F}" srcOrd="2" destOrd="0" parTransId="{8B201E03-B0C8-4C6D-821B-2B6910A4E518}" sibTransId="{9E16F202-FA6E-435A-9B42-EBD1B5826F7B}"/>
    <dgm:cxn modelId="{D2651167-EFDD-4EED-9A81-41FE00234374}" type="presOf" srcId="{6D23B4E3-FD6A-4D2A-B57E-AE8E9705E168}" destId="{424BBBD9-FE4D-4DE1-8EE7-7355B22FB662}" srcOrd="0" destOrd="0" presId="urn:microsoft.com/office/officeart/2005/8/layout/default"/>
    <dgm:cxn modelId="{6E54D107-631E-43A4-9987-6F52E10294F2}" srcId="{657FE00A-C0FA-4D8B-914E-69EFD302EA80}" destId="{F0BD5183-CA64-49A1-89F4-5D95E745785B}" srcOrd="1" destOrd="0" parTransId="{B82E4726-158E-4886-AFE8-FDED6CAA0BAB}" sibTransId="{64B41E5D-BBC0-4F8F-8EFC-DCD20826D0B9}"/>
    <dgm:cxn modelId="{5D1D4DD4-3220-46DD-9BC3-A2E8162581E0}" type="presOf" srcId="{657FE00A-C0FA-4D8B-914E-69EFD302EA80}" destId="{25259E4E-0714-4FFF-8C97-F42B361E4D1D}" srcOrd="0" destOrd="0" presId="urn:microsoft.com/office/officeart/2005/8/layout/default"/>
    <dgm:cxn modelId="{0B55675C-2BB5-4922-9D6A-9CFD2D482BA2}" srcId="{657FE00A-C0FA-4D8B-914E-69EFD302EA80}" destId="{6D23B4E3-FD6A-4D2A-B57E-AE8E9705E168}" srcOrd="8" destOrd="0" parTransId="{AFE0080D-F74E-45E2-A0BB-B6A967C506E0}" sibTransId="{4FCAA5CB-AFA9-483D-9F4C-1FD4C22031E0}"/>
    <dgm:cxn modelId="{1F1B963E-2719-480A-9E34-A4690AAC7670}" type="presParOf" srcId="{25259E4E-0714-4FFF-8C97-F42B361E4D1D}" destId="{62483F50-51CF-41FB-8A2C-A596491FDE77}" srcOrd="0" destOrd="0" presId="urn:microsoft.com/office/officeart/2005/8/layout/default"/>
    <dgm:cxn modelId="{8B587F92-1B33-4214-81C9-5AE6AAA6D3BB}" type="presParOf" srcId="{25259E4E-0714-4FFF-8C97-F42B361E4D1D}" destId="{4BD117DC-30DD-43EB-A703-002A1737DEFB}" srcOrd="1" destOrd="0" presId="urn:microsoft.com/office/officeart/2005/8/layout/default"/>
    <dgm:cxn modelId="{883E33A7-B29D-4E1A-9994-B2BB8C5428C5}" type="presParOf" srcId="{25259E4E-0714-4FFF-8C97-F42B361E4D1D}" destId="{3A3ACB6B-8870-4D14-B4CB-E2F91DB70FFE}" srcOrd="2" destOrd="0" presId="urn:microsoft.com/office/officeart/2005/8/layout/default"/>
    <dgm:cxn modelId="{D11E86B1-0590-482D-A688-45075DE97E76}" type="presParOf" srcId="{25259E4E-0714-4FFF-8C97-F42B361E4D1D}" destId="{9DA655AF-1F56-44A7-AC1B-255DE91BF072}" srcOrd="3" destOrd="0" presId="urn:microsoft.com/office/officeart/2005/8/layout/default"/>
    <dgm:cxn modelId="{76CD8BC5-8E79-4502-8EF8-23EC9702AC61}" type="presParOf" srcId="{25259E4E-0714-4FFF-8C97-F42B361E4D1D}" destId="{BE050169-EC01-4487-B9C2-7A29911091FE}" srcOrd="4" destOrd="0" presId="urn:microsoft.com/office/officeart/2005/8/layout/default"/>
    <dgm:cxn modelId="{AC04BCD7-82BC-4D13-BCAA-0BFE21E937E1}" type="presParOf" srcId="{25259E4E-0714-4FFF-8C97-F42B361E4D1D}" destId="{24552517-A364-4DBA-BD0C-C137E91812AC}" srcOrd="5" destOrd="0" presId="urn:microsoft.com/office/officeart/2005/8/layout/default"/>
    <dgm:cxn modelId="{4EAEF5F1-9224-42E0-B249-873428B1D633}" type="presParOf" srcId="{25259E4E-0714-4FFF-8C97-F42B361E4D1D}" destId="{8073F26D-3AA2-483E-BF18-A76E1622F67C}" srcOrd="6" destOrd="0" presId="urn:microsoft.com/office/officeart/2005/8/layout/default"/>
    <dgm:cxn modelId="{CB077952-9207-4EA2-9721-A9E5F6B1A076}" type="presParOf" srcId="{25259E4E-0714-4FFF-8C97-F42B361E4D1D}" destId="{D1EBD606-485A-41D2-9000-032EF599D3D2}" srcOrd="7" destOrd="0" presId="urn:microsoft.com/office/officeart/2005/8/layout/default"/>
    <dgm:cxn modelId="{4AA07E32-13D3-417F-919B-D968830F5D8A}" type="presParOf" srcId="{25259E4E-0714-4FFF-8C97-F42B361E4D1D}" destId="{19B93480-3243-4F52-BA50-A680947C6129}" srcOrd="8" destOrd="0" presId="urn:microsoft.com/office/officeart/2005/8/layout/default"/>
    <dgm:cxn modelId="{E9172DF4-68DD-4AB5-9F29-8938F575175B}" type="presParOf" srcId="{25259E4E-0714-4FFF-8C97-F42B361E4D1D}" destId="{3758C266-ECFC-48E6-8BBC-9119506AC060}" srcOrd="9" destOrd="0" presId="urn:microsoft.com/office/officeart/2005/8/layout/default"/>
    <dgm:cxn modelId="{8ED3AA9B-ED81-48A1-859E-B3384A6D51D4}" type="presParOf" srcId="{25259E4E-0714-4FFF-8C97-F42B361E4D1D}" destId="{953F0FC0-3820-4896-B8A1-A66807770C42}" srcOrd="10" destOrd="0" presId="urn:microsoft.com/office/officeart/2005/8/layout/default"/>
    <dgm:cxn modelId="{7CF5A09D-C69C-4D1E-A085-BEE7C694FECF}" type="presParOf" srcId="{25259E4E-0714-4FFF-8C97-F42B361E4D1D}" destId="{05D6157E-FEE3-4FA8-976A-3BB59630A4ED}" srcOrd="11" destOrd="0" presId="urn:microsoft.com/office/officeart/2005/8/layout/default"/>
    <dgm:cxn modelId="{992385E0-988F-412C-9848-4AAFBA981746}" type="presParOf" srcId="{25259E4E-0714-4FFF-8C97-F42B361E4D1D}" destId="{A5DA3BF8-5CC1-401D-AE35-9A97BBDED991}" srcOrd="12" destOrd="0" presId="urn:microsoft.com/office/officeart/2005/8/layout/default"/>
    <dgm:cxn modelId="{F00BB2E4-E500-4B49-A55A-654E1C63722E}" type="presParOf" srcId="{25259E4E-0714-4FFF-8C97-F42B361E4D1D}" destId="{304992FB-AFCD-42A7-8C53-722C48863816}" srcOrd="13" destOrd="0" presId="urn:microsoft.com/office/officeart/2005/8/layout/default"/>
    <dgm:cxn modelId="{EC334499-19AC-4EBA-B063-216426D5F137}" type="presParOf" srcId="{25259E4E-0714-4FFF-8C97-F42B361E4D1D}" destId="{D4CBB5B5-7FF0-4329-AB6F-3CE7A464E5E7}" srcOrd="14" destOrd="0" presId="urn:microsoft.com/office/officeart/2005/8/layout/default"/>
    <dgm:cxn modelId="{62C23AC0-550C-4ED8-87D2-589591E47F17}" type="presParOf" srcId="{25259E4E-0714-4FFF-8C97-F42B361E4D1D}" destId="{6B840E4E-6406-4FD8-9021-7DEA0600EA83}" srcOrd="15" destOrd="0" presId="urn:microsoft.com/office/officeart/2005/8/layout/default"/>
    <dgm:cxn modelId="{C1F224DE-C2BF-4252-A746-47D3A19CEE44}" type="presParOf" srcId="{25259E4E-0714-4FFF-8C97-F42B361E4D1D}" destId="{424BBBD9-FE4D-4DE1-8EE7-7355B22FB662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1B30BC-AEF4-467C-9B7E-638DBAE42E00}">
      <dsp:nvSpPr>
        <dsp:cNvPr id="0" name=""/>
        <dsp:cNvSpPr/>
      </dsp:nvSpPr>
      <dsp:spPr>
        <a:xfrm>
          <a:off x="0" y="2810628"/>
          <a:ext cx="7848600" cy="92251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Message execution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0" y="2810628"/>
        <a:ext cx="7848600" cy="922511"/>
      </dsp:txXfrm>
    </dsp:sp>
    <dsp:sp modelId="{58D25B13-C81E-4103-9087-5F21FE81C9EA}">
      <dsp:nvSpPr>
        <dsp:cNvPr id="0" name=""/>
        <dsp:cNvSpPr/>
      </dsp:nvSpPr>
      <dsp:spPr>
        <a:xfrm rot="10800000">
          <a:off x="0" y="1405644"/>
          <a:ext cx="7848600" cy="1418822"/>
        </a:xfrm>
        <a:prstGeom prst="upArrowCallou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Creative concept</a:t>
          </a:r>
          <a:endParaRPr lang="en-US" sz="3200" b="1" kern="1200" dirty="0">
            <a:solidFill>
              <a:schemeClr val="bg1"/>
            </a:solidFill>
          </a:endParaRPr>
        </a:p>
      </dsp:txBody>
      <dsp:txXfrm rot="10800000">
        <a:off x="0" y="1405644"/>
        <a:ext cx="7848600" cy="1418822"/>
      </dsp:txXfrm>
    </dsp:sp>
    <dsp:sp modelId="{E07FCC72-D97E-4EC8-AF57-636529D543A4}">
      <dsp:nvSpPr>
        <dsp:cNvPr id="0" name=""/>
        <dsp:cNvSpPr/>
      </dsp:nvSpPr>
      <dsp:spPr>
        <a:xfrm rot="10800000">
          <a:off x="0" y="659"/>
          <a:ext cx="7848600" cy="1418822"/>
        </a:xfrm>
        <a:prstGeom prst="upArrowCallou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Message strategy</a:t>
          </a:r>
          <a:endParaRPr lang="en-US" sz="3200" b="1" kern="1200" dirty="0">
            <a:solidFill>
              <a:schemeClr val="bg1"/>
            </a:solidFill>
          </a:endParaRPr>
        </a:p>
      </dsp:txBody>
      <dsp:txXfrm rot="10800000">
        <a:off x="0" y="659"/>
        <a:ext cx="7848600" cy="141882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483F50-51CF-41FB-8A2C-A596491FDE77}">
      <dsp:nvSpPr>
        <dsp:cNvPr id="0" name=""/>
        <dsp:cNvSpPr/>
      </dsp:nvSpPr>
      <dsp:spPr>
        <a:xfrm>
          <a:off x="294679" y="319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Slice of life</a:t>
          </a:r>
          <a:endParaRPr lang="en-US" sz="2900" b="1" kern="1200" dirty="0"/>
        </a:p>
      </dsp:txBody>
      <dsp:txXfrm>
        <a:off x="294679" y="3199"/>
        <a:ext cx="2435199" cy="1461119"/>
      </dsp:txXfrm>
    </dsp:sp>
    <dsp:sp modelId="{3A3ACB6B-8870-4D14-B4CB-E2F91DB70FFE}">
      <dsp:nvSpPr>
        <dsp:cNvPr id="0" name=""/>
        <dsp:cNvSpPr/>
      </dsp:nvSpPr>
      <dsp:spPr>
        <a:xfrm>
          <a:off x="2973399" y="319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Lifestyle</a:t>
          </a:r>
          <a:endParaRPr lang="en-US" sz="2900" b="1" kern="1200" dirty="0"/>
        </a:p>
      </dsp:txBody>
      <dsp:txXfrm>
        <a:off x="2973399" y="3199"/>
        <a:ext cx="2435199" cy="1461119"/>
      </dsp:txXfrm>
    </dsp:sp>
    <dsp:sp modelId="{BE050169-EC01-4487-B9C2-7A29911091FE}">
      <dsp:nvSpPr>
        <dsp:cNvPr id="0" name=""/>
        <dsp:cNvSpPr/>
      </dsp:nvSpPr>
      <dsp:spPr>
        <a:xfrm>
          <a:off x="5652119" y="319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Fantasy</a:t>
          </a:r>
          <a:endParaRPr lang="en-US" sz="2900" b="1" kern="1200" dirty="0"/>
        </a:p>
      </dsp:txBody>
      <dsp:txXfrm>
        <a:off x="5652119" y="3199"/>
        <a:ext cx="2435199" cy="1461119"/>
      </dsp:txXfrm>
    </dsp:sp>
    <dsp:sp modelId="{8073F26D-3AA2-483E-BF18-A76E1622F67C}">
      <dsp:nvSpPr>
        <dsp:cNvPr id="0" name=""/>
        <dsp:cNvSpPr/>
      </dsp:nvSpPr>
      <dsp:spPr>
        <a:xfrm>
          <a:off x="294679" y="170783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Mood or image</a:t>
          </a:r>
          <a:endParaRPr lang="en-US" sz="2900" b="1" kern="1200" dirty="0"/>
        </a:p>
      </dsp:txBody>
      <dsp:txXfrm>
        <a:off x="294679" y="1707839"/>
        <a:ext cx="2435199" cy="1461119"/>
      </dsp:txXfrm>
    </dsp:sp>
    <dsp:sp modelId="{19B93480-3243-4F52-BA50-A680947C6129}">
      <dsp:nvSpPr>
        <dsp:cNvPr id="0" name=""/>
        <dsp:cNvSpPr/>
      </dsp:nvSpPr>
      <dsp:spPr>
        <a:xfrm>
          <a:off x="2973399" y="170783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Musical</a:t>
          </a:r>
          <a:endParaRPr lang="en-US" sz="2900" b="1" kern="1200" dirty="0"/>
        </a:p>
      </dsp:txBody>
      <dsp:txXfrm>
        <a:off x="2973399" y="1707839"/>
        <a:ext cx="2435199" cy="1461119"/>
      </dsp:txXfrm>
    </dsp:sp>
    <dsp:sp modelId="{953F0FC0-3820-4896-B8A1-A66807770C42}">
      <dsp:nvSpPr>
        <dsp:cNvPr id="0" name=""/>
        <dsp:cNvSpPr/>
      </dsp:nvSpPr>
      <dsp:spPr>
        <a:xfrm>
          <a:off x="5652119" y="170783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Personality symbol</a:t>
          </a:r>
          <a:endParaRPr lang="en-US" sz="2900" b="1" kern="1200" dirty="0"/>
        </a:p>
      </dsp:txBody>
      <dsp:txXfrm>
        <a:off x="5652119" y="1707839"/>
        <a:ext cx="2435199" cy="1461119"/>
      </dsp:txXfrm>
    </dsp:sp>
    <dsp:sp modelId="{A5DA3BF8-5CC1-401D-AE35-9A97BBDED991}">
      <dsp:nvSpPr>
        <dsp:cNvPr id="0" name=""/>
        <dsp:cNvSpPr/>
      </dsp:nvSpPr>
      <dsp:spPr>
        <a:xfrm>
          <a:off x="294679" y="341247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Technical expertise</a:t>
          </a:r>
          <a:endParaRPr lang="en-US" sz="2900" b="1" kern="1200" dirty="0"/>
        </a:p>
      </dsp:txBody>
      <dsp:txXfrm>
        <a:off x="294679" y="3412479"/>
        <a:ext cx="2435199" cy="1461119"/>
      </dsp:txXfrm>
    </dsp:sp>
    <dsp:sp modelId="{D4CBB5B5-7FF0-4329-AB6F-3CE7A464E5E7}">
      <dsp:nvSpPr>
        <dsp:cNvPr id="0" name=""/>
        <dsp:cNvSpPr/>
      </dsp:nvSpPr>
      <dsp:spPr>
        <a:xfrm>
          <a:off x="2973399" y="341247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Scientific evidence</a:t>
          </a:r>
          <a:endParaRPr lang="en-US" sz="2900" b="1" kern="1200" dirty="0"/>
        </a:p>
      </dsp:txBody>
      <dsp:txXfrm>
        <a:off x="2973399" y="3412479"/>
        <a:ext cx="2435199" cy="1461119"/>
      </dsp:txXfrm>
    </dsp:sp>
    <dsp:sp modelId="{424BBBD9-FE4D-4DE1-8EE7-7355B22FB662}">
      <dsp:nvSpPr>
        <dsp:cNvPr id="0" name=""/>
        <dsp:cNvSpPr/>
      </dsp:nvSpPr>
      <dsp:spPr>
        <a:xfrm>
          <a:off x="5652119" y="3412479"/>
          <a:ext cx="2435199" cy="1461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Testimonial or endorsement</a:t>
          </a:r>
          <a:endParaRPr lang="en-US" sz="2900" b="1" kern="1200" dirty="0"/>
        </a:p>
      </dsp:txBody>
      <dsp:txXfrm>
        <a:off x="5652119" y="3412479"/>
        <a:ext cx="2435199" cy="1461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8A538-FB1D-49EA-ACEC-1B7A7C6327DF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B54BB-8BB3-4F0B-A8B4-ACA96523A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4E78A-31F4-45E6-B668-DD275AFA1637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0509A-3F7C-46A7-8ABD-64E2851AAD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1863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15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Advertising and Public Relations</a:t>
            </a:r>
          </a:p>
          <a:p>
            <a:pPr algn="ctr"/>
            <a:endParaRPr lang="en-US" sz="48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905000"/>
            <a:ext cx="8382000" cy="271458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alibri" charset="0"/>
              </a:rPr>
              <a:t>Advertising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Objectives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Calibri" charset="0"/>
              </a:rPr>
              <a:t>Budget</a:t>
            </a:r>
          </a:p>
          <a:p>
            <a:pPr lvl="1"/>
            <a:r>
              <a:rPr lang="en-US" dirty="0" smtClean="0">
                <a:latin typeface="Calibri" charset="0"/>
              </a:rPr>
              <a:t>Strategy</a:t>
            </a:r>
          </a:p>
          <a:p>
            <a:pPr lvl="1"/>
            <a:r>
              <a:rPr lang="en-US" dirty="0" smtClean="0">
                <a:latin typeface="Calibri" charset="0"/>
              </a:rPr>
              <a:t>Effectives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Developing Advertising Strategy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z="3200" b="1" dirty="0" smtClean="0">
                <a:latin typeface="Calibri" charset="0"/>
              </a:rPr>
              <a:t>Advertising strategy </a:t>
            </a:r>
            <a:r>
              <a:rPr lang="en-US" sz="3200" dirty="0" smtClean="0">
                <a:latin typeface="Calibri" charset="0"/>
              </a:rPr>
              <a:t>is the strategy by which the company accomplishes its advertising objectives and consists of: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    Creating advertising messages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    Selecting advertising media</a:t>
            </a:r>
          </a:p>
          <a:p>
            <a:endParaRPr lang="en-US" sz="3200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Advertisements need to break through the clutter: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Gain attention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Communicate well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buFontTx/>
              <a:buNone/>
            </a:pPr>
            <a:endParaRPr lang="en-US" sz="32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Advertisements need to be better planned, more imaginative, more entertaining, and more rewarding to consumers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533400" y="2590800"/>
          <a:ext cx="7848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Message strategy</a:t>
            </a:r>
            <a:r>
              <a:rPr lang="en-US" dirty="0" smtClean="0">
                <a:latin typeface="Calibri" charset="0"/>
              </a:rPr>
              <a:t> is the general message that will be communicated to consumers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Identifies consumer benefits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 fontScale="92500"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Creative </a:t>
            </a:r>
            <a:r>
              <a:rPr lang="en-US" b="1" dirty="0" smtClean="0">
                <a:latin typeface="Calibri" charset="0"/>
              </a:rPr>
              <a:t>concept</a:t>
            </a:r>
            <a:r>
              <a:rPr lang="en-US" dirty="0" smtClean="0">
                <a:latin typeface="Calibri" charset="0"/>
              </a:rPr>
              <a:t> is the idea that will bring the message strategy to life and guide specific appeals to be used in an advertising campaign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</a:rPr>
              <a:t>Characteristics of the appeals include: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Meaningful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Believable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Distinctive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charset="0"/>
              </a:rPr>
              <a:t>Message execution</a:t>
            </a:r>
            <a:r>
              <a:rPr lang="en-US" dirty="0" smtClean="0">
                <a:latin typeface="Calibri" charset="0"/>
              </a:rPr>
              <a:t> is when the advertiser turns the big idea into an actual ad execution that will capture the target market’s attention and interest. </a:t>
            </a:r>
          </a:p>
          <a:p>
            <a:r>
              <a:rPr lang="en-US" dirty="0" smtClean="0">
                <a:latin typeface="Calibri" charset="0"/>
              </a:rPr>
              <a:t>The creative team must find the best approach, style, tone, words, and format for executing the message. 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304800" y="1828800"/>
          <a:ext cx="8381999" cy="4876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 Placeholder 3"/>
          <p:cNvSpPr txBox="1">
            <a:spLocks/>
          </p:cNvSpPr>
          <p:nvPr/>
        </p:nvSpPr>
        <p:spPr>
          <a:xfrm>
            <a:off x="304800" y="944562"/>
            <a:ext cx="83820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</a:t>
            </a:r>
            <a:r>
              <a:rPr lang="en-US" sz="2800" b="1" dirty="0" smtClean="0">
                <a:latin typeface="Calibri" charset="0"/>
              </a:rPr>
              <a:t>Message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Message Execution Styles  </a:t>
            </a:r>
            <a:endParaRPr lang="en-US" sz="2400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209800"/>
            <a:ext cx="8610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Calibri" charset="0"/>
              </a:rPr>
              <a:t>Slice of life: </a:t>
            </a:r>
            <a:r>
              <a:rPr lang="en-US" dirty="0" smtClean="0">
                <a:latin typeface="Calibri" charset="0"/>
              </a:rPr>
              <a:t>This style shows one or more “typical” people using the product in a normal setting. </a:t>
            </a:r>
          </a:p>
          <a:p>
            <a:r>
              <a:rPr lang="en-US" b="1" dirty="0" smtClean="0">
                <a:latin typeface="Calibri" charset="0"/>
              </a:rPr>
              <a:t>Lifestyle: </a:t>
            </a:r>
            <a:r>
              <a:rPr lang="en-US" dirty="0" smtClean="0">
                <a:latin typeface="Calibri" charset="0"/>
              </a:rPr>
              <a:t>This style shows how a product fits in with a particular lifestyle. </a:t>
            </a:r>
          </a:p>
          <a:p>
            <a:r>
              <a:rPr lang="en-US" b="1" dirty="0" smtClean="0">
                <a:latin typeface="Calibri" charset="0"/>
              </a:rPr>
              <a:t>Fantasy: </a:t>
            </a:r>
            <a:r>
              <a:rPr lang="en-US" dirty="0" smtClean="0">
                <a:latin typeface="Calibri" charset="0"/>
              </a:rPr>
              <a:t>This style creates a fantasy around the product or its use. </a:t>
            </a:r>
          </a:p>
          <a:p>
            <a:r>
              <a:rPr lang="en-US" b="1" dirty="0" smtClean="0">
                <a:latin typeface="Calibri" charset="0"/>
              </a:rPr>
              <a:t>Mood or Image: </a:t>
            </a:r>
            <a:r>
              <a:rPr lang="en-US" dirty="0" smtClean="0">
                <a:latin typeface="Calibri" charset="0"/>
              </a:rPr>
              <a:t>This style builds a mood or image around the product or service, such as beauty, love, or serenity. </a:t>
            </a:r>
          </a:p>
          <a:p>
            <a:r>
              <a:rPr lang="en-US" b="1" dirty="0" smtClean="0">
                <a:latin typeface="Calibri" charset="0"/>
              </a:rPr>
              <a:t>Musical: </a:t>
            </a:r>
            <a:r>
              <a:rPr lang="en-US" dirty="0" smtClean="0">
                <a:latin typeface="Calibri" charset="0"/>
              </a:rPr>
              <a:t>This style shows people or cartoon characters singing about the product. 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04800" y="1219200"/>
            <a:ext cx="83820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</a:t>
            </a:r>
            <a:r>
              <a:rPr lang="en-US" sz="2800" b="1" dirty="0" smtClean="0">
                <a:latin typeface="Calibri" charset="0"/>
              </a:rPr>
              <a:t>Message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Message Execution Styles  </a:t>
            </a:r>
            <a:endParaRPr lang="en-US" sz="2400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86868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Calibri" charset="0"/>
              </a:rPr>
              <a:t>Personality Symbol:</a:t>
            </a:r>
            <a:r>
              <a:rPr lang="en-US" dirty="0" smtClean="0">
                <a:latin typeface="Calibri" charset="0"/>
              </a:rPr>
              <a:t> This style creates a character that represents the product</a:t>
            </a:r>
          </a:p>
          <a:p>
            <a:r>
              <a:rPr lang="en-US" b="1" dirty="0" smtClean="0">
                <a:latin typeface="Calibri" charset="0"/>
              </a:rPr>
              <a:t>Technical Expertise: </a:t>
            </a:r>
            <a:r>
              <a:rPr lang="en-US" dirty="0" smtClean="0">
                <a:latin typeface="Calibri" charset="0"/>
              </a:rPr>
              <a:t>This style shows the company’s expertise in making the product</a:t>
            </a:r>
            <a:endParaRPr lang="en-US" b="1" dirty="0" smtClean="0">
              <a:latin typeface="Calibri" charset="0"/>
            </a:endParaRPr>
          </a:p>
          <a:p>
            <a:r>
              <a:rPr lang="en-US" b="1" dirty="0" smtClean="0">
                <a:latin typeface="Calibri" charset="0"/>
              </a:rPr>
              <a:t>Scientific Evidence: </a:t>
            </a:r>
            <a:r>
              <a:rPr lang="en-US" dirty="0" smtClean="0">
                <a:latin typeface="Calibri" charset="0"/>
              </a:rPr>
              <a:t>This style presents survey or scientific evidence that the brand is better or better liked than one or more other brands</a:t>
            </a:r>
          </a:p>
          <a:p>
            <a:r>
              <a:rPr lang="en-US" b="1" dirty="0" smtClean="0">
                <a:latin typeface="Calibri" charset="0"/>
              </a:rPr>
              <a:t>Testimonial Evidence or Endorsement:  </a:t>
            </a:r>
            <a:r>
              <a:rPr lang="en-US" dirty="0" smtClean="0">
                <a:latin typeface="Calibri" charset="0"/>
              </a:rPr>
              <a:t>This style features a highly believable or likeable source endorsing the product. </a:t>
            </a:r>
            <a:endParaRPr lang="en-US" b="1" dirty="0" smtClean="0">
              <a:latin typeface="Calibri" charset="0"/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04800" y="1219200"/>
            <a:ext cx="83820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</a:t>
            </a:r>
            <a:r>
              <a:rPr lang="en-US" sz="2800" b="1" dirty="0" smtClean="0">
                <a:latin typeface="Calibri" charset="0"/>
              </a:rPr>
              <a:t>Message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Message Execution Styles  </a:t>
            </a:r>
            <a:endParaRPr lang="en-US" sz="2400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</a:rPr>
              <a:t>Message </a:t>
            </a:r>
            <a:r>
              <a:rPr lang="en-US" dirty="0" smtClean="0">
                <a:latin typeface="Calibri" charset="0"/>
              </a:rPr>
              <a:t>execution also includes: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Tone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Positive or negative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Attention-getting words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Format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Illustration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Headline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Copy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Creating the Advertising Message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Consumer Generated Messages</a:t>
            </a:r>
          </a:p>
          <a:p>
            <a:pPr>
              <a:spcBef>
                <a:spcPct val="0"/>
              </a:spcBef>
            </a:pPr>
            <a:endParaRPr lang="en-US" sz="2800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 sz="2800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" charset="0"/>
              </a:rPr>
              <a:t>YouTube videos</a:t>
            </a:r>
          </a:p>
          <a:p>
            <a:r>
              <a:rPr lang="en-US" sz="2800" dirty="0" smtClean="0">
                <a:latin typeface="Calibri" charset="0"/>
              </a:rPr>
              <a:t>Brand Web site contests</a:t>
            </a:r>
          </a:p>
          <a:p>
            <a:r>
              <a:rPr lang="en-US" sz="2800" dirty="0" smtClean="0">
                <a:latin typeface="Calibri" charset="0"/>
              </a:rPr>
              <a:t>Positives</a:t>
            </a:r>
          </a:p>
          <a:p>
            <a:pPr lvl="1"/>
            <a:r>
              <a:rPr lang="en-US" sz="2400" dirty="0" smtClean="0">
                <a:latin typeface="Calibri" charset="0"/>
              </a:rPr>
              <a:t>Low expense</a:t>
            </a:r>
          </a:p>
          <a:p>
            <a:pPr lvl="1"/>
            <a:r>
              <a:rPr lang="en-US" sz="2400" dirty="0" smtClean="0">
                <a:latin typeface="Calibri" charset="0"/>
              </a:rPr>
              <a:t>New creative ideas</a:t>
            </a:r>
          </a:p>
          <a:p>
            <a:pPr lvl="1"/>
            <a:r>
              <a:rPr lang="en-US" sz="2400" dirty="0" smtClean="0">
                <a:latin typeface="Calibri" charset="0"/>
              </a:rPr>
              <a:t>Fresh perspective on brand</a:t>
            </a:r>
          </a:p>
          <a:p>
            <a:pPr lvl="1"/>
            <a:r>
              <a:rPr lang="en-US" sz="2400" dirty="0" smtClean="0">
                <a:latin typeface="Calibri" charset="0"/>
              </a:rPr>
              <a:t>Boost consumer </a:t>
            </a:r>
            <a:r>
              <a:rPr lang="en-US" sz="2400" dirty="0" smtClean="0">
                <a:latin typeface="Calibri" charset="0"/>
              </a:rPr>
              <a:t>involvement</a:t>
            </a:r>
            <a:endParaRPr lang="en-US" sz="2400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Advertising </a:t>
            </a:r>
            <a:r>
              <a:rPr lang="en-US" sz="2800" b="1" dirty="0" smtClean="0">
                <a:latin typeface="Calibri" charset="0"/>
              </a:rPr>
              <a:t>Media</a:t>
            </a:r>
            <a:endParaRPr lang="en-US" sz="2800" b="1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Major steps include: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Deciding on reach-frequency-impact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Selecting media vehicles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Deciding on media timing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Advertising </a:t>
            </a:r>
            <a:r>
              <a:rPr lang="en-US" sz="2800" b="1" dirty="0" smtClean="0">
                <a:latin typeface="Calibri" charset="0"/>
              </a:rPr>
              <a:t>Media</a:t>
            </a:r>
            <a:endParaRPr lang="en-US" sz="2800" b="1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Autofit/>
          </a:bodyPr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Reach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is a measure of the percentage of people in the target market who are exposed to the ad campaign during a given period of </a:t>
            </a:r>
            <a:r>
              <a:rPr lang="en-US" dirty="0" smtClean="0">
                <a:latin typeface="Calibri" charset="0"/>
              </a:rPr>
              <a:t>time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Frequency</a:t>
            </a:r>
            <a:r>
              <a:rPr lang="en-US" dirty="0" smtClean="0">
                <a:latin typeface="Calibri" charset="0"/>
              </a:rPr>
              <a:t> is a measure of how many times the average person in the target market is exposed to the message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Impact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is the qualitative value of a message exposure through a given medium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Advertising </a:t>
            </a:r>
            <a:r>
              <a:rPr lang="en-US" sz="2800" b="1" dirty="0" smtClean="0">
                <a:latin typeface="Calibri" charset="0"/>
              </a:rPr>
              <a:t>Media</a:t>
            </a:r>
            <a:endParaRPr lang="en-US" sz="2800" b="1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Selecting media vehicles</a:t>
            </a:r>
            <a:r>
              <a:rPr lang="en-US" dirty="0" smtClean="0">
                <a:latin typeface="Calibri" charset="0"/>
              </a:rPr>
              <a:t> involves decisions presenting the media effectively and efficiently to the target customer and must consider the </a:t>
            </a: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     message’s: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Impact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Effectiveness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Cost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marL="533400" indent="-53340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Advertising Media</a:t>
            </a:r>
          </a:p>
          <a:p>
            <a:pPr marL="533400" indent="-533400" algn="ctr">
              <a:lnSpc>
                <a:spcPct val="90000"/>
              </a:lnSpc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Narrowcasting </a:t>
            </a:r>
            <a:r>
              <a:rPr lang="en-US" sz="2400" dirty="0" smtClean="0">
                <a:latin typeface="Calibri" charset="0"/>
              </a:rPr>
              <a:t>Approach</a:t>
            </a:r>
            <a:endParaRPr lang="en-US" sz="2400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Narrowcasting</a:t>
            </a:r>
            <a:r>
              <a:rPr lang="en-US" dirty="0" smtClean="0">
                <a:latin typeface="Calibri" charset="0"/>
              </a:rPr>
              <a:t> focuses the message on selected market segments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Lowers cost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Targets more effectively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Engages customers better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marL="533400" indent="-533400" algn="ctr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Advertising Media</a:t>
            </a:r>
          </a:p>
          <a:p>
            <a:pPr marL="533400" indent="-533400" algn="ctr">
              <a:lnSpc>
                <a:spcPct val="90000"/>
              </a:lnSpc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Narrowcasting </a:t>
            </a:r>
            <a:r>
              <a:rPr lang="en-US" sz="2400" dirty="0" smtClean="0">
                <a:latin typeface="Calibri" charset="0"/>
              </a:rPr>
              <a:t>Approach</a:t>
            </a:r>
            <a:endParaRPr lang="en-US" sz="2400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</a:rPr>
              <a:t>When deciding on media timing, the planner must consider: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Seasonality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Pattern of the advertising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Continuity</a:t>
            </a:r>
            <a:r>
              <a:rPr lang="en-US" dirty="0" smtClean="0">
                <a:latin typeface="Calibri" charset="0"/>
              </a:rPr>
              <a:t>—scheduling within a given period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Pulsing</a:t>
            </a:r>
            <a:r>
              <a:rPr lang="en-US" dirty="0" smtClean="0">
                <a:latin typeface="Calibri" charset="0"/>
              </a:rPr>
              <a:t>—scheduling unevenly within a given period</a:t>
            </a:r>
          </a:p>
          <a:p>
            <a:pPr marL="914400" lvl="1" indent="-457200">
              <a:lnSpc>
                <a:spcPct val="90000"/>
              </a:lnSpc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Evaluating the Effectiveness and </a:t>
            </a:r>
            <a:endParaRPr lang="en-US" sz="2800" b="1" dirty="0" smtClean="0">
              <a:latin typeface="Calibri" charset="0"/>
            </a:endParaRPr>
          </a:p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Return </a:t>
            </a:r>
            <a:r>
              <a:rPr lang="en-US" sz="2800" b="1" dirty="0" smtClean="0">
                <a:latin typeface="Calibri" charset="0"/>
              </a:rPr>
              <a:t>on Advertising </a:t>
            </a:r>
            <a:r>
              <a:rPr lang="en-US" sz="2800" b="1" dirty="0" smtClean="0">
                <a:latin typeface="Calibri" charset="0"/>
              </a:rPr>
              <a:t>Investment</a:t>
            </a:r>
            <a:endParaRPr lang="en-US" sz="2800" b="1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44196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Communication </a:t>
            </a:r>
            <a:r>
              <a:rPr lang="en-US" b="1" dirty="0" smtClean="0">
                <a:latin typeface="Calibri" charset="0"/>
              </a:rPr>
              <a:t>effects</a:t>
            </a:r>
            <a:r>
              <a:rPr lang="en-US" dirty="0" smtClean="0">
                <a:latin typeface="Calibri" charset="0"/>
              </a:rPr>
              <a:t> indicate whether the ad and media are communicating the ad message well and should be tested before or after the ad </a:t>
            </a:r>
            <a:r>
              <a:rPr lang="en-US" dirty="0" smtClean="0">
                <a:latin typeface="Calibri" charset="0"/>
              </a:rPr>
              <a:t>runs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Sales and profit effects</a:t>
            </a:r>
            <a:r>
              <a:rPr lang="en-US" dirty="0" smtClean="0">
                <a:latin typeface="Calibri" charset="0"/>
              </a:rPr>
              <a:t> compare past sales and profits with past expenditures or through experiments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954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Developing and Advertising Programs 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Other Advertising Considerations</a:t>
            </a:r>
          </a:p>
          <a:p>
            <a:pPr>
              <a:spcBef>
                <a:spcPct val="0"/>
              </a:spcBef>
            </a:pPr>
            <a:endParaRPr lang="en-US" sz="2800" dirty="0" smtClean="0">
              <a:latin typeface="Calibri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4419600"/>
          </a:xfrm>
        </p:spPr>
        <p:txBody>
          <a:bodyPr>
            <a:noAutofit/>
          </a:bodyPr>
          <a:lstStyle/>
          <a:p>
            <a:endParaRPr lang="en-US" sz="3600" dirty="0" smtClean="0">
              <a:latin typeface="Calibri" charset="0"/>
            </a:endParaRPr>
          </a:p>
          <a:p>
            <a:r>
              <a:rPr lang="en-US" sz="3600" dirty="0" smtClean="0">
                <a:latin typeface="Calibri" charset="0"/>
              </a:rPr>
              <a:t>Organizing for advertising</a:t>
            </a:r>
          </a:p>
          <a:p>
            <a:pPr lvl="1"/>
            <a:r>
              <a:rPr lang="en-US" sz="3200" dirty="0" smtClean="0">
                <a:latin typeface="Calibri" charset="0"/>
              </a:rPr>
              <a:t>Agency vs. in-house</a:t>
            </a:r>
          </a:p>
          <a:p>
            <a:r>
              <a:rPr lang="en-US" sz="3600" dirty="0" smtClean="0">
                <a:latin typeface="Calibri" charset="0"/>
              </a:rPr>
              <a:t>International advertising decisions</a:t>
            </a:r>
          </a:p>
          <a:p>
            <a:pPr lvl="1"/>
            <a:r>
              <a:rPr lang="en-US" sz="3200" dirty="0" smtClean="0">
                <a:latin typeface="Calibri" charset="0"/>
              </a:rPr>
              <a:t>Standardization</a:t>
            </a:r>
          </a:p>
          <a:p>
            <a:endParaRPr lang="en-US" sz="3600" dirty="0" smtClean="0">
              <a:latin typeface="Calibri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702</Words>
  <Application>Microsoft Office PowerPoint</Application>
  <PresentationFormat>On-screen Show (4:3)</PresentationFormat>
  <Paragraphs>168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Topics to Cover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Fahad</cp:lastModifiedBy>
  <cp:revision>6</cp:revision>
  <dcterms:created xsi:type="dcterms:W3CDTF">2012-04-28T06:41:36Z</dcterms:created>
  <dcterms:modified xsi:type="dcterms:W3CDTF">2012-04-30T04:44:20Z</dcterms:modified>
</cp:coreProperties>
</file>