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7" r:id="rId2"/>
    <p:sldId id="288" r:id="rId3"/>
    <p:sldId id="257" r:id="rId4"/>
    <p:sldId id="317" r:id="rId5"/>
    <p:sldId id="289" r:id="rId6"/>
    <p:sldId id="290" r:id="rId7"/>
    <p:sldId id="319" r:id="rId8"/>
    <p:sldId id="32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535" autoAdjust="0"/>
  </p:normalViewPr>
  <p:slideViewPr>
    <p:cSldViewPr>
      <p:cViewPr varScale="1">
        <p:scale>
          <a:sx n="50" d="100"/>
          <a:sy n="50" d="100"/>
        </p:scale>
        <p:origin x="-122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A8BFED-B0A5-4C14-96BE-3267A4BFD131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1EE9E80-E71F-43AD-8849-0900DEFCDD37}">
      <dgm:prSet custT="1"/>
      <dgm:spPr/>
      <dgm:t>
        <a:bodyPr/>
        <a:lstStyle/>
        <a:p>
          <a:pPr rtl="0"/>
          <a:r>
            <a:rPr lang="en-US" sz="3200" b="1" dirty="0" smtClean="0"/>
            <a:t>Identify the target audience</a:t>
          </a:r>
          <a:endParaRPr lang="en-US" sz="3200" b="1" dirty="0"/>
        </a:p>
      </dgm:t>
    </dgm:pt>
    <dgm:pt modelId="{9230943E-BB24-476F-A944-AA35F468914E}" type="parTrans" cxnId="{16BC5689-05BD-4509-AC13-B1DFEA88FE1A}">
      <dgm:prSet/>
      <dgm:spPr/>
      <dgm:t>
        <a:bodyPr/>
        <a:lstStyle/>
        <a:p>
          <a:endParaRPr lang="en-US"/>
        </a:p>
      </dgm:t>
    </dgm:pt>
    <dgm:pt modelId="{04E73D0E-80B5-40E4-AA9E-2E31C4DA7880}" type="sibTrans" cxnId="{16BC5689-05BD-4509-AC13-B1DFEA88FE1A}">
      <dgm:prSet/>
      <dgm:spPr/>
      <dgm:t>
        <a:bodyPr/>
        <a:lstStyle/>
        <a:p>
          <a:endParaRPr lang="en-US"/>
        </a:p>
      </dgm:t>
    </dgm:pt>
    <dgm:pt modelId="{AFADFED9-ED08-4010-838C-6C4BA454B62E}">
      <dgm:prSet custT="1"/>
      <dgm:spPr/>
      <dgm:t>
        <a:bodyPr/>
        <a:lstStyle/>
        <a:p>
          <a:pPr rtl="0"/>
          <a:r>
            <a:rPr lang="en-US" sz="3200" b="1" dirty="0" smtClean="0"/>
            <a:t>Determine the communication objectives</a:t>
          </a:r>
          <a:endParaRPr lang="en-US" sz="3200" b="1" dirty="0"/>
        </a:p>
      </dgm:t>
    </dgm:pt>
    <dgm:pt modelId="{E55847B6-8C30-4ECE-8314-A3531EDDCDB0}" type="parTrans" cxnId="{5437E4B8-EEC5-48FC-BF51-8342D173DE27}">
      <dgm:prSet/>
      <dgm:spPr/>
      <dgm:t>
        <a:bodyPr/>
        <a:lstStyle/>
        <a:p>
          <a:endParaRPr lang="en-US"/>
        </a:p>
      </dgm:t>
    </dgm:pt>
    <dgm:pt modelId="{E80F27B3-2595-4551-B007-CA74F1FFB454}" type="sibTrans" cxnId="{5437E4B8-EEC5-48FC-BF51-8342D173DE27}">
      <dgm:prSet/>
      <dgm:spPr/>
      <dgm:t>
        <a:bodyPr/>
        <a:lstStyle/>
        <a:p>
          <a:endParaRPr lang="en-US"/>
        </a:p>
      </dgm:t>
    </dgm:pt>
    <dgm:pt modelId="{3F46AED9-FEC5-40F0-8C96-7359F1C63A4C}">
      <dgm:prSet/>
      <dgm:spPr/>
      <dgm:t>
        <a:bodyPr/>
        <a:lstStyle/>
        <a:p>
          <a:pPr rtl="0"/>
          <a:r>
            <a:rPr lang="en-US" b="1" dirty="0" smtClean="0"/>
            <a:t>Design the message</a:t>
          </a:r>
          <a:endParaRPr lang="en-US" b="1" dirty="0"/>
        </a:p>
      </dgm:t>
    </dgm:pt>
    <dgm:pt modelId="{2869C292-C7AE-45FA-9EDF-96BD3DFAE985}" type="parTrans" cxnId="{B84D0935-218D-4BFA-834C-FCF41218F5A6}">
      <dgm:prSet/>
      <dgm:spPr/>
      <dgm:t>
        <a:bodyPr/>
        <a:lstStyle/>
        <a:p>
          <a:endParaRPr lang="en-US"/>
        </a:p>
      </dgm:t>
    </dgm:pt>
    <dgm:pt modelId="{3584218C-E643-4FBF-8571-A05B0D15F0A2}" type="sibTrans" cxnId="{B84D0935-218D-4BFA-834C-FCF41218F5A6}">
      <dgm:prSet/>
      <dgm:spPr/>
      <dgm:t>
        <a:bodyPr/>
        <a:lstStyle/>
        <a:p>
          <a:endParaRPr lang="en-US"/>
        </a:p>
      </dgm:t>
    </dgm:pt>
    <dgm:pt modelId="{6CF63C12-68EE-4762-BC3F-F335997D8874}">
      <dgm:prSet/>
      <dgm:spPr/>
      <dgm:t>
        <a:bodyPr/>
        <a:lstStyle/>
        <a:p>
          <a:pPr rtl="0"/>
          <a:r>
            <a:rPr lang="en-US" b="1" dirty="0" smtClean="0"/>
            <a:t>Choose the media</a:t>
          </a:r>
          <a:endParaRPr lang="en-US" b="1" dirty="0"/>
        </a:p>
      </dgm:t>
    </dgm:pt>
    <dgm:pt modelId="{0094F600-212A-446E-B2E1-B9BD57761574}" type="parTrans" cxnId="{A38ABADA-EDEA-4544-A0B4-380F729D8E7B}">
      <dgm:prSet/>
      <dgm:spPr/>
      <dgm:t>
        <a:bodyPr/>
        <a:lstStyle/>
        <a:p>
          <a:endParaRPr lang="en-US"/>
        </a:p>
      </dgm:t>
    </dgm:pt>
    <dgm:pt modelId="{9AE45F00-291E-4A1A-94FC-DAAC5BE38D06}" type="sibTrans" cxnId="{A38ABADA-EDEA-4544-A0B4-380F729D8E7B}">
      <dgm:prSet/>
      <dgm:spPr/>
      <dgm:t>
        <a:bodyPr/>
        <a:lstStyle/>
        <a:p>
          <a:endParaRPr lang="en-US"/>
        </a:p>
      </dgm:t>
    </dgm:pt>
    <dgm:pt modelId="{C99B816C-DBF7-412E-9374-77994EB0E69D}">
      <dgm:prSet/>
      <dgm:spPr/>
      <dgm:t>
        <a:bodyPr/>
        <a:lstStyle/>
        <a:p>
          <a:pPr rtl="0"/>
          <a:r>
            <a:rPr lang="en-US" b="1" dirty="0" smtClean="0"/>
            <a:t>Select the message source</a:t>
          </a:r>
          <a:endParaRPr lang="en-US" b="1" dirty="0"/>
        </a:p>
      </dgm:t>
    </dgm:pt>
    <dgm:pt modelId="{61B75EA4-02A0-43F7-B8F2-B0C18C77EE27}" type="parTrans" cxnId="{EB1150F3-C0F0-42C9-BF0E-FFC7CC39DF8F}">
      <dgm:prSet/>
      <dgm:spPr/>
      <dgm:t>
        <a:bodyPr/>
        <a:lstStyle/>
        <a:p>
          <a:endParaRPr lang="en-US"/>
        </a:p>
      </dgm:t>
    </dgm:pt>
    <dgm:pt modelId="{D4659384-2547-4DD0-A4F5-D447B42964BD}" type="sibTrans" cxnId="{EB1150F3-C0F0-42C9-BF0E-FFC7CC39DF8F}">
      <dgm:prSet/>
      <dgm:spPr/>
      <dgm:t>
        <a:bodyPr/>
        <a:lstStyle/>
        <a:p>
          <a:endParaRPr lang="en-US"/>
        </a:p>
      </dgm:t>
    </dgm:pt>
    <dgm:pt modelId="{D7CFE3EF-E899-4BF9-83AF-B9156EF0C3CF}">
      <dgm:prSet/>
      <dgm:spPr/>
      <dgm:t>
        <a:bodyPr/>
        <a:lstStyle/>
        <a:p>
          <a:endParaRPr lang="en-US" dirty="0"/>
        </a:p>
      </dgm:t>
    </dgm:pt>
    <dgm:pt modelId="{CDE0A707-6143-494A-B2AC-553AC24084CA}" type="parTrans" cxnId="{719A03A0-6298-4C0A-999E-BC7954A0CACE}">
      <dgm:prSet/>
      <dgm:spPr/>
      <dgm:t>
        <a:bodyPr/>
        <a:lstStyle/>
        <a:p>
          <a:endParaRPr lang="en-US"/>
        </a:p>
      </dgm:t>
    </dgm:pt>
    <dgm:pt modelId="{F3F0CC5F-DADE-4808-B10D-0A6FFC7FE80A}" type="sibTrans" cxnId="{719A03A0-6298-4C0A-999E-BC7954A0CACE}">
      <dgm:prSet/>
      <dgm:spPr/>
      <dgm:t>
        <a:bodyPr/>
        <a:lstStyle/>
        <a:p>
          <a:endParaRPr lang="en-US"/>
        </a:p>
      </dgm:t>
    </dgm:pt>
    <dgm:pt modelId="{9619A2A9-F8F1-4636-AC05-58086A38D126}" type="pres">
      <dgm:prSet presAssocID="{4BA8BFED-B0A5-4C14-96BE-3267A4BFD13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D17A7A5-16BC-4038-B179-5D22371E1408}" type="pres">
      <dgm:prSet presAssocID="{4BA8BFED-B0A5-4C14-96BE-3267A4BFD131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6635A873-F0D4-46A9-B5D7-FB2CD618C06A}" type="pres">
      <dgm:prSet presAssocID="{4BA8BFED-B0A5-4C14-96BE-3267A4BFD131}" presName="FiveNodes_1" presStyleLbl="node1" presStyleIdx="0" presStyleCnt="5" custLinFactNeighborX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247799-7BC0-4263-AB0E-BB8E317B7E81}" type="pres">
      <dgm:prSet presAssocID="{4BA8BFED-B0A5-4C14-96BE-3267A4BFD131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CF2F97-CCE9-4A08-B446-C06EC377B1C5}" type="pres">
      <dgm:prSet presAssocID="{4BA8BFED-B0A5-4C14-96BE-3267A4BFD131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0D92A7-A1FE-4DC1-9F44-F99FC71F587D}" type="pres">
      <dgm:prSet presAssocID="{4BA8BFED-B0A5-4C14-96BE-3267A4BFD131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23CD6-5B90-4019-A4C1-8E933020AC4F}" type="pres">
      <dgm:prSet presAssocID="{4BA8BFED-B0A5-4C14-96BE-3267A4BFD131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38E082-CD2C-4E83-81C9-9DEB2914D5AC}" type="pres">
      <dgm:prSet presAssocID="{4BA8BFED-B0A5-4C14-96BE-3267A4BFD131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518147-D22A-45F5-84C9-85ED556FDD6F}" type="pres">
      <dgm:prSet presAssocID="{4BA8BFED-B0A5-4C14-96BE-3267A4BFD131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145C8B-70A1-44F8-8CC3-E5A8CD5144FA}" type="pres">
      <dgm:prSet presAssocID="{4BA8BFED-B0A5-4C14-96BE-3267A4BFD131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2084B-0553-401C-98B0-35C933B2A0BF}" type="pres">
      <dgm:prSet presAssocID="{4BA8BFED-B0A5-4C14-96BE-3267A4BFD131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BB8F60-3D6F-40EE-872F-288EBA12E4D3}" type="pres">
      <dgm:prSet presAssocID="{4BA8BFED-B0A5-4C14-96BE-3267A4BFD131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80CF4D-3B27-4488-A816-F3FD91B60DB6}" type="pres">
      <dgm:prSet presAssocID="{4BA8BFED-B0A5-4C14-96BE-3267A4BFD131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98B3C-9A38-4EB8-BD78-D07EE5248A86}" type="pres">
      <dgm:prSet presAssocID="{4BA8BFED-B0A5-4C14-96BE-3267A4BFD131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91E8C9-1653-45AF-B459-9A44482D514D}" type="pres">
      <dgm:prSet presAssocID="{4BA8BFED-B0A5-4C14-96BE-3267A4BFD131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A62A90-FA31-4A38-817E-B82DE1A44B91}" type="pres">
      <dgm:prSet presAssocID="{4BA8BFED-B0A5-4C14-96BE-3267A4BFD131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37E4B8-EEC5-48FC-BF51-8342D173DE27}" srcId="{4BA8BFED-B0A5-4C14-96BE-3267A4BFD131}" destId="{AFADFED9-ED08-4010-838C-6C4BA454B62E}" srcOrd="1" destOrd="0" parTransId="{E55847B6-8C30-4ECE-8314-A3531EDDCDB0}" sibTransId="{E80F27B3-2595-4551-B007-CA74F1FFB454}"/>
    <dgm:cxn modelId="{B84D0935-218D-4BFA-834C-FCF41218F5A6}" srcId="{4BA8BFED-B0A5-4C14-96BE-3267A4BFD131}" destId="{3F46AED9-FEC5-40F0-8C96-7359F1C63A4C}" srcOrd="2" destOrd="0" parTransId="{2869C292-C7AE-45FA-9EDF-96BD3DFAE985}" sibTransId="{3584218C-E643-4FBF-8571-A05B0D15F0A2}"/>
    <dgm:cxn modelId="{B6261F25-5E31-4951-86CB-5ADE8ABC4BCC}" type="presOf" srcId="{E80F27B3-2595-4551-B007-CA74F1FFB454}" destId="{13518147-D22A-45F5-84C9-85ED556FDD6F}" srcOrd="0" destOrd="0" presId="urn:microsoft.com/office/officeart/2005/8/layout/vProcess5"/>
    <dgm:cxn modelId="{73CA3330-4409-4E34-9D70-D0BB5E5F139C}" type="presOf" srcId="{91EE9E80-E71F-43AD-8849-0900DEFCDD37}" destId="{6635A873-F0D4-46A9-B5D7-FB2CD618C06A}" srcOrd="0" destOrd="0" presId="urn:microsoft.com/office/officeart/2005/8/layout/vProcess5"/>
    <dgm:cxn modelId="{49D726CE-F441-45C9-A09B-FAE60C91B792}" type="presOf" srcId="{9AE45F00-291E-4A1A-94FC-DAAC5BE38D06}" destId="{FB02084B-0553-401C-98B0-35C933B2A0BF}" srcOrd="0" destOrd="0" presId="urn:microsoft.com/office/officeart/2005/8/layout/vProcess5"/>
    <dgm:cxn modelId="{BD2CE415-9358-4D04-BFA7-B6851C27B138}" type="presOf" srcId="{3584218C-E643-4FBF-8571-A05B0D15F0A2}" destId="{DD145C8B-70A1-44F8-8CC3-E5A8CD5144FA}" srcOrd="0" destOrd="0" presId="urn:microsoft.com/office/officeart/2005/8/layout/vProcess5"/>
    <dgm:cxn modelId="{CC3072C6-BA15-4D6A-B848-6939A5C98060}" type="presOf" srcId="{3F46AED9-FEC5-40F0-8C96-7359F1C63A4C}" destId="{0FCF2F97-CCE9-4A08-B446-C06EC377B1C5}" srcOrd="0" destOrd="0" presId="urn:microsoft.com/office/officeart/2005/8/layout/vProcess5"/>
    <dgm:cxn modelId="{957E59FC-6F52-437A-9D43-8B08673AFBED}" type="presOf" srcId="{6CF63C12-68EE-4762-BC3F-F335997D8874}" destId="{980D92A7-A1FE-4DC1-9F44-F99FC71F587D}" srcOrd="0" destOrd="0" presId="urn:microsoft.com/office/officeart/2005/8/layout/vProcess5"/>
    <dgm:cxn modelId="{719A03A0-6298-4C0A-999E-BC7954A0CACE}" srcId="{4BA8BFED-B0A5-4C14-96BE-3267A4BFD131}" destId="{D7CFE3EF-E899-4BF9-83AF-B9156EF0C3CF}" srcOrd="5" destOrd="0" parTransId="{CDE0A707-6143-494A-B2AC-553AC24084CA}" sibTransId="{F3F0CC5F-DADE-4808-B10D-0A6FFC7FE80A}"/>
    <dgm:cxn modelId="{47150629-9E50-49BE-81B4-414CB5E5DE8B}" type="presOf" srcId="{AFADFED9-ED08-4010-838C-6C4BA454B62E}" destId="{F0247799-7BC0-4263-AB0E-BB8E317B7E81}" srcOrd="0" destOrd="0" presId="urn:microsoft.com/office/officeart/2005/8/layout/vProcess5"/>
    <dgm:cxn modelId="{C0E4FF83-03F6-4E11-B00A-523E57D26E71}" type="presOf" srcId="{4BA8BFED-B0A5-4C14-96BE-3267A4BFD131}" destId="{9619A2A9-F8F1-4636-AC05-58086A38D126}" srcOrd="0" destOrd="0" presId="urn:microsoft.com/office/officeart/2005/8/layout/vProcess5"/>
    <dgm:cxn modelId="{16BC5689-05BD-4509-AC13-B1DFEA88FE1A}" srcId="{4BA8BFED-B0A5-4C14-96BE-3267A4BFD131}" destId="{91EE9E80-E71F-43AD-8849-0900DEFCDD37}" srcOrd="0" destOrd="0" parTransId="{9230943E-BB24-476F-A944-AA35F468914E}" sibTransId="{04E73D0E-80B5-40E4-AA9E-2E31C4DA7880}"/>
    <dgm:cxn modelId="{2A5B7F05-559A-43A0-A50E-A7E6A51A11B8}" type="presOf" srcId="{C99B816C-DBF7-412E-9374-77994EB0E69D}" destId="{D8A23CD6-5B90-4019-A4C1-8E933020AC4F}" srcOrd="0" destOrd="0" presId="urn:microsoft.com/office/officeart/2005/8/layout/vProcess5"/>
    <dgm:cxn modelId="{355FEB9C-81DB-4E4B-8079-5FFBD536B351}" type="presOf" srcId="{AFADFED9-ED08-4010-838C-6C4BA454B62E}" destId="{5480CF4D-3B27-4488-A816-F3FD91B60DB6}" srcOrd="1" destOrd="0" presId="urn:microsoft.com/office/officeart/2005/8/layout/vProcess5"/>
    <dgm:cxn modelId="{B5D3D39C-6D38-47A9-A81E-7F1D2F7B6AE4}" type="presOf" srcId="{04E73D0E-80B5-40E4-AA9E-2E31C4DA7880}" destId="{3D38E082-CD2C-4E83-81C9-9DEB2914D5AC}" srcOrd="0" destOrd="0" presId="urn:microsoft.com/office/officeart/2005/8/layout/vProcess5"/>
    <dgm:cxn modelId="{EB1150F3-C0F0-42C9-BF0E-FFC7CC39DF8F}" srcId="{4BA8BFED-B0A5-4C14-96BE-3267A4BFD131}" destId="{C99B816C-DBF7-412E-9374-77994EB0E69D}" srcOrd="4" destOrd="0" parTransId="{61B75EA4-02A0-43F7-B8F2-B0C18C77EE27}" sibTransId="{D4659384-2547-4DD0-A4F5-D447B42964BD}"/>
    <dgm:cxn modelId="{8A5CCF9F-3071-4341-BF56-1EE602146C11}" type="presOf" srcId="{91EE9E80-E71F-43AD-8849-0900DEFCDD37}" destId="{06BB8F60-3D6F-40EE-872F-288EBA12E4D3}" srcOrd="1" destOrd="0" presId="urn:microsoft.com/office/officeart/2005/8/layout/vProcess5"/>
    <dgm:cxn modelId="{A38ABADA-EDEA-4544-A0B4-380F729D8E7B}" srcId="{4BA8BFED-B0A5-4C14-96BE-3267A4BFD131}" destId="{6CF63C12-68EE-4762-BC3F-F335997D8874}" srcOrd="3" destOrd="0" parTransId="{0094F600-212A-446E-B2E1-B9BD57761574}" sibTransId="{9AE45F00-291E-4A1A-94FC-DAAC5BE38D06}"/>
    <dgm:cxn modelId="{2B531DE5-C782-4D00-991D-3B574D0816C6}" type="presOf" srcId="{6CF63C12-68EE-4762-BC3F-F335997D8874}" destId="{EB91E8C9-1653-45AF-B459-9A44482D514D}" srcOrd="1" destOrd="0" presId="urn:microsoft.com/office/officeart/2005/8/layout/vProcess5"/>
    <dgm:cxn modelId="{45059EAD-A5BD-4528-9CE5-40C4C0F17CFD}" type="presOf" srcId="{C99B816C-DBF7-412E-9374-77994EB0E69D}" destId="{6FA62A90-FA31-4A38-817E-B82DE1A44B91}" srcOrd="1" destOrd="0" presId="urn:microsoft.com/office/officeart/2005/8/layout/vProcess5"/>
    <dgm:cxn modelId="{4ACA29DE-E160-4347-995A-6BE0BB683D32}" type="presOf" srcId="{3F46AED9-FEC5-40F0-8C96-7359F1C63A4C}" destId="{69F98B3C-9A38-4EB8-BD78-D07EE5248A86}" srcOrd="1" destOrd="0" presId="urn:microsoft.com/office/officeart/2005/8/layout/vProcess5"/>
    <dgm:cxn modelId="{B89AC751-28F9-4AD5-B586-B441826168A0}" type="presParOf" srcId="{9619A2A9-F8F1-4636-AC05-58086A38D126}" destId="{7D17A7A5-16BC-4038-B179-5D22371E1408}" srcOrd="0" destOrd="0" presId="urn:microsoft.com/office/officeart/2005/8/layout/vProcess5"/>
    <dgm:cxn modelId="{1FFF1F61-9186-4921-8823-D377D78330FA}" type="presParOf" srcId="{9619A2A9-F8F1-4636-AC05-58086A38D126}" destId="{6635A873-F0D4-46A9-B5D7-FB2CD618C06A}" srcOrd="1" destOrd="0" presId="urn:microsoft.com/office/officeart/2005/8/layout/vProcess5"/>
    <dgm:cxn modelId="{45C1E535-8E7E-4BC1-8E18-190062C51C79}" type="presParOf" srcId="{9619A2A9-F8F1-4636-AC05-58086A38D126}" destId="{F0247799-7BC0-4263-AB0E-BB8E317B7E81}" srcOrd="2" destOrd="0" presId="urn:microsoft.com/office/officeart/2005/8/layout/vProcess5"/>
    <dgm:cxn modelId="{91CC9132-146B-427A-BAE0-C824BD39B5F2}" type="presParOf" srcId="{9619A2A9-F8F1-4636-AC05-58086A38D126}" destId="{0FCF2F97-CCE9-4A08-B446-C06EC377B1C5}" srcOrd="3" destOrd="0" presId="urn:microsoft.com/office/officeart/2005/8/layout/vProcess5"/>
    <dgm:cxn modelId="{B196B123-A61F-438F-A8AF-ABF406ADDE69}" type="presParOf" srcId="{9619A2A9-F8F1-4636-AC05-58086A38D126}" destId="{980D92A7-A1FE-4DC1-9F44-F99FC71F587D}" srcOrd="4" destOrd="0" presId="urn:microsoft.com/office/officeart/2005/8/layout/vProcess5"/>
    <dgm:cxn modelId="{3C7A9D69-1E97-4E59-B8AB-950E2DA7FF2F}" type="presParOf" srcId="{9619A2A9-F8F1-4636-AC05-58086A38D126}" destId="{D8A23CD6-5B90-4019-A4C1-8E933020AC4F}" srcOrd="5" destOrd="0" presId="urn:microsoft.com/office/officeart/2005/8/layout/vProcess5"/>
    <dgm:cxn modelId="{32D0777A-60A8-45CD-B3F0-BCAF0C103777}" type="presParOf" srcId="{9619A2A9-F8F1-4636-AC05-58086A38D126}" destId="{3D38E082-CD2C-4E83-81C9-9DEB2914D5AC}" srcOrd="6" destOrd="0" presId="urn:microsoft.com/office/officeart/2005/8/layout/vProcess5"/>
    <dgm:cxn modelId="{CBA6E7AA-1BF7-4C19-B333-F50217A0F5DA}" type="presParOf" srcId="{9619A2A9-F8F1-4636-AC05-58086A38D126}" destId="{13518147-D22A-45F5-84C9-85ED556FDD6F}" srcOrd="7" destOrd="0" presId="urn:microsoft.com/office/officeart/2005/8/layout/vProcess5"/>
    <dgm:cxn modelId="{658C71D1-4D70-42EF-A50E-13DC9CFE5AEF}" type="presParOf" srcId="{9619A2A9-F8F1-4636-AC05-58086A38D126}" destId="{DD145C8B-70A1-44F8-8CC3-E5A8CD5144FA}" srcOrd="8" destOrd="0" presId="urn:microsoft.com/office/officeart/2005/8/layout/vProcess5"/>
    <dgm:cxn modelId="{E78A158A-DD6F-4A33-8103-824C02ABC322}" type="presParOf" srcId="{9619A2A9-F8F1-4636-AC05-58086A38D126}" destId="{FB02084B-0553-401C-98B0-35C933B2A0BF}" srcOrd="9" destOrd="0" presId="urn:microsoft.com/office/officeart/2005/8/layout/vProcess5"/>
    <dgm:cxn modelId="{D8821791-4F9B-4259-AC63-22ED4ECE3B54}" type="presParOf" srcId="{9619A2A9-F8F1-4636-AC05-58086A38D126}" destId="{06BB8F60-3D6F-40EE-872F-288EBA12E4D3}" srcOrd="10" destOrd="0" presId="urn:microsoft.com/office/officeart/2005/8/layout/vProcess5"/>
    <dgm:cxn modelId="{AD27C321-6548-4269-87AB-AB73D96869DA}" type="presParOf" srcId="{9619A2A9-F8F1-4636-AC05-58086A38D126}" destId="{5480CF4D-3B27-4488-A816-F3FD91B60DB6}" srcOrd="11" destOrd="0" presId="urn:microsoft.com/office/officeart/2005/8/layout/vProcess5"/>
    <dgm:cxn modelId="{6C13A5D6-9EB5-4E89-BC02-F8BF02C1E185}" type="presParOf" srcId="{9619A2A9-F8F1-4636-AC05-58086A38D126}" destId="{69F98B3C-9A38-4EB8-BD78-D07EE5248A86}" srcOrd="12" destOrd="0" presId="urn:microsoft.com/office/officeart/2005/8/layout/vProcess5"/>
    <dgm:cxn modelId="{72750F7E-9058-413C-8D8D-87624E97FB16}" type="presParOf" srcId="{9619A2A9-F8F1-4636-AC05-58086A38D126}" destId="{EB91E8C9-1653-45AF-B459-9A44482D514D}" srcOrd="13" destOrd="0" presId="urn:microsoft.com/office/officeart/2005/8/layout/vProcess5"/>
    <dgm:cxn modelId="{17E40585-41AB-4945-8E70-4B0B5AEA1974}" type="presParOf" srcId="{9619A2A9-F8F1-4636-AC05-58086A38D126}" destId="{6FA62A90-FA31-4A38-817E-B82DE1A44B91}" srcOrd="14" destOrd="0" presId="urn:microsoft.com/office/officeart/2005/8/layout/vProcess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5C1B21-A2DB-4F87-84B7-EAEBB768847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3BD9C49-052E-405C-80E0-87E3899CAD57}">
      <dgm:prSet/>
      <dgm:spPr/>
      <dgm:t>
        <a:bodyPr/>
        <a:lstStyle/>
        <a:p>
          <a:pPr rtl="0"/>
          <a:r>
            <a:rPr lang="en-US" b="1" dirty="0" smtClean="0"/>
            <a:t>What will be said</a:t>
          </a:r>
          <a:endParaRPr lang="en-US" b="1" dirty="0"/>
        </a:p>
      </dgm:t>
    </dgm:pt>
    <dgm:pt modelId="{66507048-CF90-47D5-9921-437D3F65B6B1}" type="parTrans" cxnId="{7AE81C77-ACB5-45BA-9280-428FCD98AC7A}">
      <dgm:prSet/>
      <dgm:spPr/>
      <dgm:t>
        <a:bodyPr/>
        <a:lstStyle/>
        <a:p>
          <a:endParaRPr lang="en-US"/>
        </a:p>
      </dgm:t>
    </dgm:pt>
    <dgm:pt modelId="{1CAB4B7B-BB72-40E0-927E-E284DD6CCF63}" type="sibTrans" cxnId="{7AE81C77-ACB5-45BA-9280-428FCD98AC7A}">
      <dgm:prSet/>
      <dgm:spPr/>
      <dgm:t>
        <a:bodyPr/>
        <a:lstStyle/>
        <a:p>
          <a:endParaRPr lang="en-US"/>
        </a:p>
      </dgm:t>
    </dgm:pt>
    <dgm:pt modelId="{45E2BA53-EA5B-4C9F-AD1B-37920B77A926}">
      <dgm:prSet/>
      <dgm:spPr/>
      <dgm:t>
        <a:bodyPr/>
        <a:lstStyle/>
        <a:p>
          <a:pPr rtl="0"/>
          <a:r>
            <a:rPr lang="en-US" b="1" dirty="0" smtClean="0"/>
            <a:t>How it will be said</a:t>
          </a:r>
          <a:endParaRPr lang="en-US" b="1" dirty="0"/>
        </a:p>
      </dgm:t>
    </dgm:pt>
    <dgm:pt modelId="{0D8AECCF-301A-4E13-883D-85484C40F96F}" type="parTrans" cxnId="{BE6C0C37-51A8-4FAC-B5D6-0D870AB06ED8}">
      <dgm:prSet/>
      <dgm:spPr/>
      <dgm:t>
        <a:bodyPr/>
        <a:lstStyle/>
        <a:p>
          <a:endParaRPr lang="en-US"/>
        </a:p>
      </dgm:t>
    </dgm:pt>
    <dgm:pt modelId="{4AB04D67-9361-4602-A949-9F2AB2660B0B}" type="sibTrans" cxnId="{BE6C0C37-51A8-4FAC-B5D6-0D870AB06ED8}">
      <dgm:prSet/>
      <dgm:spPr/>
      <dgm:t>
        <a:bodyPr/>
        <a:lstStyle/>
        <a:p>
          <a:endParaRPr lang="en-US"/>
        </a:p>
      </dgm:t>
    </dgm:pt>
    <dgm:pt modelId="{056E4BDE-D84E-475B-A3BE-B7CC484C27B7}">
      <dgm:prSet/>
      <dgm:spPr/>
      <dgm:t>
        <a:bodyPr/>
        <a:lstStyle/>
        <a:p>
          <a:pPr rtl="0"/>
          <a:r>
            <a:rPr lang="en-US" b="1" dirty="0" smtClean="0"/>
            <a:t>When it will be said</a:t>
          </a:r>
          <a:endParaRPr lang="en-US" b="1" dirty="0"/>
        </a:p>
      </dgm:t>
    </dgm:pt>
    <dgm:pt modelId="{251F3828-D93D-46AE-8E05-419F8E28675A}" type="parTrans" cxnId="{056AFA3B-0827-44EC-93F8-1CBD55B767BC}">
      <dgm:prSet/>
      <dgm:spPr/>
      <dgm:t>
        <a:bodyPr/>
        <a:lstStyle/>
        <a:p>
          <a:endParaRPr lang="en-US"/>
        </a:p>
      </dgm:t>
    </dgm:pt>
    <dgm:pt modelId="{5456914E-7F7B-4586-A112-92EEF4EFE140}" type="sibTrans" cxnId="{056AFA3B-0827-44EC-93F8-1CBD55B767BC}">
      <dgm:prSet/>
      <dgm:spPr/>
      <dgm:t>
        <a:bodyPr/>
        <a:lstStyle/>
        <a:p>
          <a:endParaRPr lang="en-US"/>
        </a:p>
      </dgm:t>
    </dgm:pt>
    <dgm:pt modelId="{D6CC838F-21D9-4937-A385-5762461BDD76}">
      <dgm:prSet/>
      <dgm:spPr/>
      <dgm:t>
        <a:bodyPr/>
        <a:lstStyle/>
        <a:p>
          <a:pPr rtl="0"/>
          <a:r>
            <a:rPr lang="en-US" b="1" dirty="0" smtClean="0"/>
            <a:t>Where it will be said</a:t>
          </a:r>
          <a:endParaRPr lang="en-US" b="1" dirty="0"/>
        </a:p>
      </dgm:t>
    </dgm:pt>
    <dgm:pt modelId="{BE90E869-DA13-4BD2-B2E2-98AFDF66FC15}" type="parTrans" cxnId="{0339555A-0B76-4AA2-8EB8-109F494B40B0}">
      <dgm:prSet/>
      <dgm:spPr/>
      <dgm:t>
        <a:bodyPr/>
        <a:lstStyle/>
        <a:p>
          <a:endParaRPr lang="en-US"/>
        </a:p>
      </dgm:t>
    </dgm:pt>
    <dgm:pt modelId="{1E1A343F-C9D9-4266-9E82-D164E45EA59C}" type="sibTrans" cxnId="{0339555A-0B76-4AA2-8EB8-109F494B40B0}">
      <dgm:prSet/>
      <dgm:spPr/>
      <dgm:t>
        <a:bodyPr/>
        <a:lstStyle/>
        <a:p>
          <a:endParaRPr lang="en-US"/>
        </a:p>
      </dgm:t>
    </dgm:pt>
    <dgm:pt modelId="{3311BED9-E09C-44A7-9C45-8151DDEF6F4D}">
      <dgm:prSet/>
      <dgm:spPr/>
      <dgm:t>
        <a:bodyPr/>
        <a:lstStyle/>
        <a:p>
          <a:pPr rtl="0"/>
          <a:r>
            <a:rPr lang="en-US" b="1" dirty="0" smtClean="0"/>
            <a:t>Who will say it</a:t>
          </a:r>
          <a:endParaRPr lang="en-US" b="1" dirty="0"/>
        </a:p>
      </dgm:t>
    </dgm:pt>
    <dgm:pt modelId="{6F68AF5C-5A2D-42C7-B67E-E6FA84B22A01}" type="parTrans" cxnId="{B57125B0-E758-45CB-BD4B-9BC9230887A3}">
      <dgm:prSet/>
      <dgm:spPr/>
      <dgm:t>
        <a:bodyPr/>
        <a:lstStyle/>
        <a:p>
          <a:endParaRPr lang="en-US"/>
        </a:p>
      </dgm:t>
    </dgm:pt>
    <dgm:pt modelId="{5C47EA39-D5D8-4DEA-9D7C-26B991B0E7ED}" type="sibTrans" cxnId="{B57125B0-E758-45CB-BD4B-9BC9230887A3}">
      <dgm:prSet/>
      <dgm:spPr/>
      <dgm:t>
        <a:bodyPr/>
        <a:lstStyle/>
        <a:p>
          <a:endParaRPr lang="en-US"/>
        </a:p>
      </dgm:t>
    </dgm:pt>
    <dgm:pt modelId="{6933A20E-536C-4ADB-9FEE-2A249C53CD9B}" type="pres">
      <dgm:prSet presAssocID="{C35C1B21-A2DB-4F87-84B7-EAEBB768847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92AFEA-25A1-4A91-9DD4-DF6400186AD1}" type="pres">
      <dgm:prSet presAssocID="{03BD9C49-052E-405C-80E0-87E3899CAD5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99F89B-06F9-45AD-AB92-89B2A2653656}" type="pres">
      <dgm:prSet presAssocID="{1CAB4B7B-BB72-40E0-927E-E284DD6CCF63}" presName="sibTrans" presStyleCnt="0"/>
      <dgm:spPr/>
      <dgm:t>
        <a:bodyPr/>
        <a:lstStyle/>
        <a:p>
          <a:endParaRPr lang="en-US"/>
        </a:p>
      </dgm:t>
    </dgm:pt>
    <dgm:pt modelId="{F0ED8CAB-5D16-427F-97D7-57AC47E69FED}" type="pres">
      <dgm:prSet presAssocID="{45E2BA53-EA5B-4C9F-AD1B-37920B77A926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F8C5C1-0F13-44D0-9AB7-D10EBE902583}" type="pres">
      <dgm:prSet presAssocID="{4AB04D67-9361-4602-A949-9F2AB2660B0B}" presName="sibTrans" presStyleCnt="0"/>
      <dgm:spPr/>
      <dgm:t>
        <a:bodyPr/>
        <a:lstStyle/>
        <a:p>
          <a:endParaRPr lang="en-US"/>
        </a:p>
      </dgm:t>
    </dgm:pt>
    <dgm:pt modelId="{E0C13C48-6FE9-4336-A674-7D9F714A402F}" type="pres">
      <dgm:prSet presAssocID="{056E4BDE-D84E-475B-A3BE-B7CC484C27B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AA1970-66A8-4122-BD43-907FF19CE40E}" type="pres">
      <dgm:prSet presAssocID="{5456914E-7F7B-4586-A112-92EEF4EFE140}" presName="sibTrans" presStyleCnt="0"/>
      <dgm:spPr/>
      <dgm:t>
        <a:bodyPr/>
        <a:lstStyle/>
        <a:p>
          <a:endParaRPr lang="en-US"/>
        </a:p>
      </dgm:t>
    </dgm:pt>
    <dgm:pt modelId="{DF2B2FE9-E85E-42EF-90B8-9261234E9427}" type="pres">
      <dgm:prSet presAssocID="{D6CC838F-21D9-4937-A385-5762461BDD7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5C95EC-46B9-4E09-805E-5FE634CB46B5}" type="pres">
      <dgm:prSet presAssocID="{1E1A343F-C9D9-4266-9E82-D164E45EA59C}" presName="sibTrans" presStyleCnt="0"/>
      <dgm:spPr/>
      <dgm:t>
        <a:bodyPr/>
        <a:lstStyle/>
        <a:p>
          <a:endParaRPr lang="en-US"/>
        </a:p>
      </dgm:t>
    </dgm:pt>
    <dgm:pt modelId="{F93CFC52-9802-4E1F-A086-71155DD010E1}" type="pres">
      <dgm:prSet presAssocID="{3311BED9-E09C-44A7-9C45-8151DDEF6F4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487F6A-FC21-40D1-80BD-12CE9D386C47}" type="presOf" srcId="{03BD9C49-052E-405C-80E0-87E3899CAD57}" destId="{5592AFEA-25A1-4A91-9DD4-DF6400186AD1}" srcOrd="0" destOrd="0" presId="urn:microsoft.com/office/officeart/2005/8/layout/default"/>
    <dgm:cxn modelId="{B57125B0-E758-45CB-BD4B-9BC9230887A3}" srcId="{C35C1B21-A2DB-4F87-84B7-EAEBB7688474}" destId="{3311BED9-E09C-44A7-9C45-8151DDEF6F4D}" srcOrd="4" destOrd="0" parTransId="{6F68AF5C-5A2D-42C7-B67E-E6FA84B22A01}" sibTransId="{5C47EA39-D5D8-4DEA-9D7C-26B991B0E7ED}"/>
    <dgm:cxn modelId="{BE6C0C37-51A8-4FAC-B5D6-0D870AB06ED8}" srcId="{C35C1B21-A2DB-4F87-84B7-EAEBB7688474}" destId="{45E2BA53-EA5B-4C9F-AD1B-37920B77A926}" srcOrd="1" destOrd="0" parTransId="{0D8AECCF-301A-4E13-883D-85484C40F96F}" sibTransId="{4AB04D67-9361-4602-A949-9F2AB2660B0B}"/>
    <dgm:cxn modelId="{B9650DD0-151E-433C-8B92-29168F8F6749}" type="presOf" srcId="{D6CC838F-21D9-4937-A385-5762461BDD76}" destId="{DF2B2FE9-E85E-42EF-90B8-9261234E9427}" srcOrd="0" destOrd="0" presId="urn:microsoft.com/office/officeart/2005/8/layout/default"/>
    <dgm:cxn modelId="{056AFA3B-0827-44EC-93F8-1CBD55B767BC}" srcId="{C35C1B21-A2DB-4F87-84B7-EAEBB7688474}" destId="{056E4BDE-D84E-475B-A3BE-B7CC484C27B7}" srcOrd="2" destOrd="0" parTransId="{251F3828-D93D-46AE-8E05-419F8E28675A}" sibTransId="{5456914E-7F7B-4586-A112-92EEF4EFE140}"/>
    <dgm:cxn modelId="{F02FDA18-322A-4622-8C69-AC6F150C5932}" type="presOf" srcId="{3311BED9-E09C-44A7-9C45-8151DDEF6F4D}" destId="{F93CFC52-9802-4E1F-A086-71155DD010E1}" srcOrd="0" destOrd="0" presId="urn:microsoft.com/office/officeart/2005/8/layout/default"/>
    <dgm:cxn modelId="{5B09F43A-1ABB-486A-B9A0-98F47E0C0766}" type="presOf" srcId="{C35C1B21-A2DB-4F87-84B7-EAEBB7688474}" destId="{6933A20E-536C-4ADB-9FEE-2A249C53CD9B}" srcOrd="0" destOrd="0" presId="urn:microsoft.com/office/officeart/2005/8/layout/default"/>
    <dgm:cxn modelId="{AAE7E48B-AEC1-428B-8B1E-D9C2089AD6E7}" type="presOf" srcId="{056E4BDE-D84E-475B-A3BE-B7CC484C27B7}" destId="{E0C13C48-6FE9-4336-A674-7D9F714A402F}" srcOrd="0" destOrd="0" presId="urn:microsoft.com/office/officeart/2005/8/layout/default"/>
    <dgm:cxn modelId="{E155D930-3E7E-45AF-AA2B-B9533A78EB76}" type="presOf" srcId="{45E2BA53-EA5B-4C9F-AD1B-37920B77A926}" destId="{F0ED8CAB-5D16-427F-97D7-57AC47E69FED}" srcOrd="0" destOrd="0" presId="urn:microsoft.com/office/officeart/2005/8/layout/default"/>
    <dgm:cxn modelId="{0339555A-0B76-4AA2-8EB8-109F494B40B0}" srcId="{C35C1B21-A2DB-4F87-84B7-EAEBB7688474}" destId="{D6CC838F-21D9-4937-A385-5762461BDD76}" srcOrd="3" destOrd="0" parTransId="{BE90E869-DA13-4BD2-B2E2-98AFDF66FC15}" sibTransId="{1E1A343F-C9D9-4266-9E82-D164E45EA59C}"/>
    <dgm:cxn modelId="{7AE81C77-ACB5-45BA-9280-428FCD98AC7A}" srcId="{C35C1B21-A2DB-4F87-84B7-EAEBB7688474}" destId="{03BD9C49-052E-405C-80E0-87E3899CAD57}" srcOrd="0" destOrd="0" parTransId="{66507048-CF90-47D5-9921-437D3F65B6B1}" sibTransId="{1CAB4B7B-BB72-40E0-927E-E284DD6CCF63}"/>
    <dgm:cxn modelId="{A49161EE-81B2-4CD0-80A1-EEF4B7FE5851}" type="presParOf" srcId="{6933A20E-536C-4ADB-9FEE-2A249C53CD9B}" destId="{5592AFEA-25A1-4A91-9DD4-DF6400186AD1}" srcOrd="0" destOrd="0" presId="urn:microsoft.com/office/officeart/2005/8/layout/default"/>
    <dgm:cxn modelId="{02EFB031-248A-4DCB-8141-C5DA21F854C6}" type="presParOf" srcId="{6933A20E-536C-4ADB-9FEE-2A249C53CD9B}" destId="{B499F89B-06F9-45AD-AB92-89B2A2653656}" srcOrd="1" destOrd="0" presId="urn:microsoft.com/office/officeart/2005/8/layout/default"/>
    <dgm:cxn modelId="{D47B74F1-77A8-4DA2-865F-56F33857844E}" type="presParOf" srcId="{6933A20E-536C-4ADB-9FEE-2A249C53CD9B}" destId="{F0ED8CAB-5D16-427F-97D7-57AC47E69FED}" srcOrd="2" destOrd="0" presId="urn:microsoft.com/office/officeart/2005/8/layout/default"/>
    <dgm:cxn modelId="{03412465-F3EA-4C29-A370-133C4203A6E5}" type="presParOf" srcId="{6933A20E-536C-4ADB-9FEE-2A249C53CD9B}" destId="{54F8C5C1-0F13-44D0-9AB7-D10EBE902583}" srcOrd="3" destOrd="0" presId="urn:microsoft.com/office/officeart/2005/8/layout/default"/>
    <dgm:cxn modelId="{14EE6D2F-517A-4673-8097-E47A3220F30F}" type="presParOf" srcId="{6933A20E-536C-4ADB-9FEE-2A249C53CD9B}" destId="{E0C13C48-6FE9-4336-A674-7D9F714A402F}" srcOrd="4" destOrd="0" presId="urn:microsoft.com/office/officeart/2005/8/layout/default"/>
    <dgm:cxn modelId="{DDDFE43D-9AD4-45BD-B712-87E52E8CBE8B}" type="presParOf" srcId="{6933A20E-536C-4ADB-9FEE-2A249C53CD9B}" destId="{40AA1970-66A8-4122-BD43-907FF19CE40E}" srcOrd="5" destOrd="0" presId="urn:microsoft.com/office/officeart/2005/8/layout/default"/>
    <dgm:cxn modelId="{FEE5A9C9-AC29-4A3C-A40A-DFDF5BEDDFF1}" type="presParOf" srcId="{6933A20E-536C-4ADB-9FEE-2A249C53CD9B}" destId="{DF2B2FE9-E85E-42EF-90B8-9261234E9427}" srcOrd="6" destOrd="0" presId="urn:microsoft.com/office/officeart/2005/8/layout/default"/>
    <dgm:cxn modelId="{32FF9E01-93A4-4080-8E95-596749D21443}" type="presParOf" srcId="{6933A20E-536C-4ADB-9FEE-2A249C53CD9B}" destId="{B55C95EC-46B9-4E09-805E-5FE634CB46B5}" srcOrd="7" destOrd="0" presId="urn:microsoft.com/office/officeart/2005/8/layout/default"/>
    <dgm:cxn modelId="{F3EAD12E-9C77-453F-BC02-E8DA57144BFD}" type="presParOf" srcId="{6933A20E-536C-4ADB-9FEE-2A249C53CD9B}" destId="{F93CFC52-9802-4E1F-A086-71155DD010E1}" srcOrd="8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35A873-F0D4-46A9-B5D7-FB2CD618C06A}">
      <dsp:nvSpPr>
        <dsp:cNvPr id="0" name=""/>
        <dsp:cNvSpPr/>
      </dsp:nvSpPr>
      <dsp:spPr>
        <a:xfrm>
          <a:off x="0" y="0"/>
          <a:ext cx="639546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Identify the target audience</a:t>
          </a:r>
          <a:endParaRPr lang="en-US" sz="3200" b="1" kern="1200" dirty="0"/>
        </a:p>
      </dsp:txBody>
      <dsp:txXfrm>
        <a:off x="0" y="0"/>
        <a:ext cx="5365737" cy="905256"/>
      </dsp:txXfrm>
    </dsp:sp>
    <dsp:sp modelId="{F0247799-7BC0-4263-AB0E-BB8E317B7E81}">
      <dsp:nvSpPr>
        <dsp:cNvPr id="0" name=""/>
        <dsp:cNvSpPr/>
      </dsp:nvSpPr>
      <dsp:spPr>
        <a:xfrm>
          <a:off x="477583" y="1030986"/>
          <a:ext cx="6395466" cy="9052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Determine the communication objectives</a:t>
          </a:r>
          <a:endParaRPr lang="en-US" sz="3200" b="1" kern="1200" dirty="0"/>
        </a:p>
      </dsp:txBody>
      <dsp:txXfrm>
        <a:off x="477583" y="1030986"/>
        <a:ext cx="5329466" cy="905256"/>
      </dsp:txXfrm>
    </dsp:sp>
    <dsp:sp modelId="{0FCF2F97-CCE9-4A08-B446-C06EC377B1C5}">
      <dsp:nvSpPr>
        <dsp:cNvPr id="0" name=""/>
        <dsp:cNvSpPr/>
      </dsp:nvSpPr>
      <dsp:spPr>
        <a:xfrm>
          <a:off x="955166" y="2061971"/>
          <a:ext cx="6395466" cy="90525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Design the message</a:t>
          </a:r>
          <a:endParaRPr lang="en-US" sz="3600" b="1" kern="1200" dirty="0"/>
        </a:p>
      </dsp:txBody>
      <dsp:txXfrm>
        <a:off x="955166" y="2061971"/>
        <a:ext cx="5329466" cy="905256"/>
      </dsp:txXfrm>
    </dsp:sp>
    <dsp:sp modelId="{980D92A7-A1FE-4DC1-9F44-F99FC71F587D}">
      <dsp:nvSpPr>
        <dsp:cNvPr id="0" name=""/>
        <dsp:cNvSpPr/>
      </dsp:nvSpPr>
      <dsp:spPr>
        <a:xfrm>
          <a:off x="1432750" y="3092958"/>
          <a:ext cx="6395466" cy="90525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Choose the media</a:t>
          </a:r>
          <a:endParaRPr lang="en-US" sz="3600" b="1" kern="1200" dirty="0"/>
        </a:p>
      </dsp:txBody>
      <dsp:txXfrm>
        <a:off x="1432750" y="3092958"/>
        <a:ext cx="5329466" cy="905255"/>
      </dsp:txXfrm>
    </dsp:sp>
    <dsp:sp modelId="{D8A23CD6-5B90-4019-A4C1-8E933020AC4F}">
      <dsp:nvSpPr>
        <dsp:cNvPr id="0" name=""/>
        <dsp:cNvSpPr/>
      </dsp:nvSpPr>
      <dsp:spPr>
        <a:xfrm>
          <a:off x="1910333" y="4123943"/>
          <a:ext cx="6395466" cy="905256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Select the message source</a:t>
          </a:r>
          <a:endParaRPr lang="en-US" sz="3600" b="1" kern="1200" dirty="0"/>
        </a:p>
      </dsp:txBody>
      <dsp:txXfrm>
        <a:off x="1910333" y="4123943"/>
        <a:ext cx="5329466" cy="905256"/>
      </dsp:txXfrm>
    </dsp:sp>
    <dsp:sp modelId="{3D38E082-CD2C-4E83-81C9-9DEB2914D5AC}">
      <dsp:nvSpPr>
        <dsp:cNvPr id="0" name=""/>
        <dsp:cNvSpPr/>
      </dsp:nvSpPr>
      <dsp:spPr>
        <a:xfrm>
          <a:off x="5807049" y="661339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807049" y="661339"/>
        <a:ext cx="588416" cy="588416"/>
      </dsp:txXfrm>
    </dsp:sp>
    <dsp:sp modelId="{13518147-D22A-45F5-84C9-85ED556FDD6F}">
      <dsp:nvSpPr>
        <dsp:cNvPr id="0" name=""/>
        <dsp:cNvSpPr/>
      </dsp:nvSpPr>
      <dsp:spPr>
        <a:xfrm>
          <a:off x="6284633" y="1692325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6284633" y="1692325"/>
        <a:ext cx="588416" cy="588416"/>
      </dsp:txXfrm>
    </dsp:sp>
    <dsp:sp modelId="{DD145C8B-70A1-44F8-8CC3-E5A8CD5144FA}">
      <dsp:nvSpPr>
        <dsp:cNvPr id="0" name=""/>
        <dsp:cNvSpPr/>
      </dsp:nvSpPr>
      <dsp:spPr>
        <a:xfrm>
          <a:off x="6762216" y="2708224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6762216" y="2708224"/>
        <a:ext cx="588416" cy="588416"/>
      </dsp:txXfrm>
    </dsp:sp>
    <dsp:sp modelId="{FB02084B-0553-401C-98B0-35C933B2A0BF}">
      <dsp:nvSpPr>
        <dsp:cNvPr id="0" name=""/>
        <dsp:cNvSpPr/>
      </dsp:nvSpPr>
      <dsp:spPr>
        <a:xfrm>
          <a:off x="7239800" y="3749268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7239800" y="3749268"/>
        <a:ext cx="588416" cy="58841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92AFEA-25A1-4A91-9DD4-DF6400186AD1}">
      <dsp:nvSpPr>
        <dsp:cNvPr id="0" name=""/>
        <dsp:cNvSpPr/>
      </dsp:nvSpPr>
      <dsp:spPr>
        <a:xfrm>
          <a:off x="0" y="241696"/>
          <a:ext cx="2500312" cy="15001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What will be said</a:t>
          </a:r>
          <a:endParaRPr lang="en-US" sz="3700" b="1" kern="1200" dirty="0"/>
        </a:p>
      </dsp:txBody>
      <dsp:txXfrm>
        <a:off x="0" y="241696"/>
        <a:ext cx="2500312" cy="1500187"/>
      </dsp:txXfrm>
    </dsp:sp>
    <dsp:sp modelId="{F0ED8CAB-5D16-427F-97D7-57AC47E69FED}">
      <dsp:nvSpPr>
        <dsp:cNvPr id="0" name=""/>
        <dsp:cNvSpPr/>
      </dsp:nvSpPr>
      <dsp:spPr>
        <a:xfrm>
          <a:off x="2750343" y="241696"/>
          <a:ext cx="2500312" cy="150018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How it will be said</a:t>
          </a:r>
          <a:endParaRPr lang="en-US" sz="3700" b="1" kern="1200" dirty="0"/>
        </a:p>
      </dsp:txBody>
      <dsp:txXfrm>
        <a:off x="2750343" y="241696"/>
        <a:ext cx="2500312" cy="1500187"/>
      </dsp:txXfrm>
    </dsp:sp>
    <dsp:sp modelId="{E0C13C48-6FE9-4336-A674-7D9F714A402F}">
      <dsp:nvSpPr>
        <dsp:cNvPr id="0" name=""/>
        <dsp:cNvSpPr/>
      </dsp:nvSpPr>
      <dsp:spPr>
        <a:xfrm>
          <a:off x="5500687" y="241696"/>
          <a:ext cx="2500312" cy="15001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When it will be said</a:t>
          </a:r>
          <a:endParaRPr lang="en-US" sz="3700" b="1" kern="1200" dirty="0"/>
        </a:p>
      </dsp:txBody>
      <dsp:txXfrm>
        <a:off x="5500687" y="241696"/>
        <a:ext cx="2500312" cy="1500187"/>
      </dsp:txXfrm>
    </dsp:sp>
    <dsp:sp modelId="{DF2B2FE9-E85E-42EF-90B8-9261234E9427}">
      <dsp:nvSpPr>
        <dsp:cNvPr id="0" name=""/>
        <dsp:cNvSpPr/>
      </dsp:nvSpPr>
      <dsp:spPr>
        <a:xfrm>
          <a:off x="1375171" y="1991915"/>
          <a:ext cx="2500312" cy="150018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Where it will be said</a:t>
          </a:r>
          <a:endParaRPr lang="en-US" sz="3700" b="1" kern="1200" dirty="0"/>
        </a:p>
      </dsp:txBody>
      <dsp:txXfrm>
        <a:off x="1375171" y="1991915"/>
        <a:ext cx="2500312" cy="1500187"/>
      </dsp:txXfrm>
    </dsp:sp>
    <dsp:sp modelId="{F93CFC52-9802-4E1F-A086-71155DD010E1}">
      <dsp:nvSpPr>
        <dsp:cNvPr id="0" name=""/>
        <dsp:cNvSpPr/>
      </dsp:nvSpPr>
      <dsp:spPr>
        <a:xfrm>
          <a:off x="4125515" y="1991915"/>
          <a:ext cx="2500312" cy="150018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Who will say it</a:t>
          </a:r>
          <a:endParaRPr lang="en-US" sz="3700" b="1" kern="1200" dirty="0"/>
        </a:p>
      </dsp:txBody>
      <dsp:txXfrm>
        <a:off x="4125515" y="1991915"/>
        <a:ext cx="2500312" cy="1500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706C5-2239-4C82-9F08-B377EE16CFB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78A30-4F03-4D91-AD4D-7542833F5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>
            <a:lvl1pPr>
              <a:lnSpc>
                <a:spcPts val="3600"/>
              </a:lnSpc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/>
          <a:lstStyle>
            <a:lvl1pPr algn="ctr">
              <a:lnSpc>
                <a:spcPts val="2800"/>
              </a:lnSpc>
              <a:spcBef>
                <a:spcPts val="0"/>
              </a:spcBef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1"/>
            <a:ext cx="8610600" cy="624786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14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400" b="1" dirty="0" smtClean="0">
                <a:latin typeface="Calibri" charset="0"/>
              </a:rPr>
              <a:t>Communicating Customer Value: Integrated Marketing Communications Strategy</a:t>
            </a:r>
            <a:endParaRPr lang="en-US" sz="4800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2045458"/>
            <a:ext cx="8382000" cy="28500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Integrated Marketing Communications</a:t>
            </a:r>
          </a:p>
          <a:p>
            <a:r>
              <a:rPr lang="en-US" dirty="0" smtClean="0">
                <a:latin typeface="Calibri" charset="0"/>
              </a:rPr>
              <a:t>A View of the Communications Process</a:t>
            </a:r>
          </a:p>
          <a:p>
            <a:r>
              <a:rPr lang="en-US" dirty="0" smtClean="0">
                <a:latin typeface="Calibri" charset="0"/>
              </a:rPr>
              <a:t>Steps in Developing Effective Marketing Communication</a:t>
            </a:r>
          </a:p>
          <a:p>
            <a:r>
              <a:rPr lang="en-US" dirty="0" smtClean="0">
                <a:latin typeface="Calibri" charset="0"/>
              </a:rPr>
              <a:t>Setting the Total Promotion Budget </a:t>
            </a:r>
            <a:r>
              <a:rPr lang="en-US" smtClean="0">
                <a:latin typeface="Calibri" charset="0"/>
              </a:rPr>
              <a:t>and </a:t>
            </a:r>
            <a:r>
              <a:rPr lang="en-US" smtClean="0">
                <a:latin typeface="Calibri" charset="0"/>
              </a:rPr>
              <a:t>Mix</a:t>
            </a: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4300" dirty="0" smtClean="0"/>
              <a:t>Integrated Marketing Communications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33600"/>
            <a:ext cx="7467600" cy="44958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latin typeface="Calibri" charset="0"/>
              </a:rPr>
              <a:t>Consumers are changing </a:t>
            </a:r>
          </a:p>
          <a:p>
            <a:pPr lvl="1"/>
            <a:r>
              <a:rPr lang="en-US" sz="2600" dirty="0" smtClean="0">
                <a:latin typeface="Calibri" charset="0"/>
              </a:rPr>
              <a:t>Consumers are better informed</a:t>
            </a:r>
          </a:p>
          <a:p>
            <a:pPr lvl="1"/>
            <a:r>
              <a:rPr lang="en-US" sz="2600" dirty="0" smtClean="0">
                <a:latin typeface="Calibri" charset="0"/>
              </a:rPr>
              <a:t>Not only rely on the supplier information </a:t>
            </a:r>
          </a:p>
          <a:p>
            <a:pPr lvl="1"/>
            <a:r>
              <a:rPr lang="en-US" sz="2600" dirty="0" smtClean="0">
                <a:latin typeface="Calibri" charset="0"/>
              </a:rPr>
              <a:t>Easily connect with other consumers for information exchange</a:t>
            </a:r>
          </a:p>
          <a:p>
            <a:r>
              <a:rPr lang="en-US" sz="3000" b="1" dirty="0" smtClean="0">
                <a:latin typeface="Calibri" charset="0"/>
              </a:rPr>
              <a:t>Marketing strategies are changing </a:t>
            </a:r>
          </a:p>
          <a:p>
            <a:pPr lvl="1"/>
            <a:r>
              <a:rPr lang="en-US" sz="2600" dirty="0" smtClean="0">
                <a:latin typeface="Calibri" charset="0"/>
              </a:rPr>
              <a:t>Shifting away from mass marketing and more working more on segmented marketing</a:t>
            </a:r>
          </a:p>
          <a:p>
            <a:pPr lvl="1"/>
            <a:r>
              <a:rPr lang="en-US" sz="2600" dirty="0" smtClean="0">
                <a:latin typeface="Calibri" charset="0"/>
              </a:rPr>
              <a:t>Developing focused marketing programs</a:t>
            </a:r>
          </a:p>
        </p:txBody>
      </p:sp>
      <p:sp>
        <p:nvSpPr>
          <p:cNvPr id="3174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990600"/>
            <a:ext cx="73914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The New Marketing Communications Landscape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4300" dirty="0" smtClean="0"/>
              <a:t>Integrated Marketing Communications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33600"/>
            <a:ext cx="7467600" cy="4114800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sz="2600" dirty="0" smtClean="0">
              <a:latin typeface="Calibri" charset="0"/>
            </a:endParaRPr>
          </a:p>
          <a:p>
            <a:r>
              <a:rPr lang="en-US" sz="3000" b="1" dirty="0" smtClean="0">
                <a:latin typeface="Calibri" charset="0"/>
              </a:rPr>
              <a:t>Changes in communications technology</a:t>
            </a:r>
          </a:p>
          <a:p>
            <a:pPr lvl="1"/>
            <a:r>
              <a:rPr lang="en-US" sz="2600" dirty="0" smtClean="0">
                <a:latin typeface="Calibri" charset="0"/>
              </a:rPr>
              <a:t>New communication tools are noticed </a:t>
            </a:r>
          </a:p>
          <a:p>
            <a:pPr lvl="1"/>
            <a:r>
              <a:rPr lang="en-US" sz="2600" dirty="0" smtClean="0">
                <a:latin typeface="Calibri" charset="0"/>
              </a:rPr>
              <a:t>More controlled nature and timing of messages </a:t>
            </a:r>
          </a:p>
        </p:txBody>
      </p:sp>
      <p:sp>
        <p:nvSpPr>
          <p:cNvPr id="3174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990600"/>
            <a:ext cx="73914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The New Marketing Communications Landscape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4300" dirty="0" smtClean="0"/>
              <a:t>Integrated Marketing Communications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33600"/>
            <a:ext cx="7467600" cy="4114800"/>
          </a:xfrm>
        </p:spPr>
        <p:txBody>
          <a:bodyPr/>
          <a:lstStyle/>
          <a:p>
            <a:pPr marL="533400" indent="-533400" algn="ctr">
              <a:buFontTx/>
              <a:buNone/>
            </a:pPr>
            <a:endParaRPr lang="en-US" sz="2800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sz="2800" b="1" dirty="0" smtClean="0">
                <a:latin typeface="Calibri" charset="0"/>
              </a:rPr>
              <a:t>Integrated marketing communications</a:t>
            </a:r>
            <a:r>
              <a:rPr lang="en-US" sz="2800" dirty="0" smtClean="0">
                <a:latin typeface="Calibri" charset="0"/>
              </a:rPr>
              <a:t> is the integration by the company of its communication channels to deliver a clear, consistent, and compelling message about the organization and its brands</a:t>
            </a:r>
          </a:p>
        </p:txBody>
      </p:sp>
      <p:sp>
        <p:nvSpPr>
          <p:cNvPr id="3174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85800" y="990600"/>
            <a:ext cx="80010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The Need for Integrated Marketing Communications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 View of the Communication Process</a:t>
            </a:r>
            <a:endParaRPr lang="en-US" sz="4300" dirty="0" smtClean="0"/>
          </a:p>
        </p:txBody>
      </p:sp>
      <p:sp>
        <p:nvSpPr>
          <p:cNvPr id="3174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85800" y="990600"/>
            <a:ext cx="80010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The Communication Process</a:t>
            </a:r>
          </a:p>
        </p:txBody>
      </p:sp>
      <p:pic>
        <p:nvPicPr>
          <p:cNvPr id="6" name="Picture 6" descr="fig14_02w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0819" y="2311610"/>
            <a:ext cx="8936981" cy="3479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 View of the Communication Process</a:t>
            </a:r>
            <a:endParaRPr lang="en-US" sz="4300" dirty="0" smtClean="0"/>
          </a:p>
        </p:txBody>
      </p:sp>
      <p:sp>
        <p:nvSpPr>
          <p:cNvPr id="3174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85800" y="838200"/>
            <a:ext cx="80010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The Communication Process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686800" cy="4419600"/>
          </a:xfrm>
        </p:spPr>
        <p:txBody>
          <a:bodyPr>
            <a:noAutofit/>
          </a:bodyPr>
          <a:lstStyle/>
          <a:p>
            <a:pPr marL="533400" indent="-533400"/>
            <a:r>
              <a:rPr lang="en-US" sz="2800" b="1" dirty="0" smtClean="0">
                <a:latin typeface="Calibri" charset="0"/>
              </a:rPr>
              <a:t>Sender</a:t>
            </a:r>
          </a:p>
          <a:p>
            <a:pPr marL="933450" lvl="1" indent="-533400">
              <a:buNone/>
            </a:pPr>
            <a:r>
              <a:rPr lang="en-US" sz="2400" dirty="0" smtClean="0">
                <a:latin typeface="Calibri" charset="0"/>
              </a:rPr>
              <a:t>The party sending the message to another party</a:t>
            </a:r>
          </a:p>
          <a:p>
            <a:pPr marL="533400" indent="-533400"/>
            <a:r>
              <a:rPr lang="en-US" sz="2800" b="1" dirty="0" smtClean="0">
                <a:latin typeface="Calibri" charset="0"/>
              </a:rPr>
              <a:t>Encoding</a:t>
            </a:r>
          </a:p>
          <a:p>
            <a:pPr marL="933450" lvl="1" indent="-533400">
              <a:buNone/>
            </a:pPr>
            <a:r>
              <a:rPr lang="en-US" sz="2400" dirty="0" smtClean="0">
                <a:latin typeface="Calibri" charset="0"/>
              </a:rPr>
              <a:t>The process of putting thought into symbolic form</a:t>
            </a:r>
          </a:p>
          <a:p>
            <a:pPr marL="533400" indent="-533400"/>
            <a:r>
              <a:rPr lang="en-US" sz="2800" b="1" dirty="0" smtClean="0">
                <a:latin typeface="Calibri" charset="0"/>
              </a:rPr>
              <a:t>Message</a:t>
            </a:r>
          </a:p>
          <a:p>
            <a:pPr marL="933450" lvl="1" indent="-533400">
              <a:buNone/>
            </a:pPr>
            <a:r>
              <a:rPr lang="en-US" sz="2400" dirty="0" smtClean="0">
                <a:latin typeface="Calibri" charset="0"/>
              </a:rPr>
              <a:t>The set of symbols that the sender transmits</a:t>
            </a:r>
          </a:p>
          <a:p>
            <a:pPr marL="533400" indent="-533400"/>
            <a:r>
              <a:rPr lang="en-US" sz="2800" b="1" dirty="0" smtClean="0">
                <a:latin typeface="Calibri" charset="0"/>
              </a:rPr>
              <a:t>Media</a:t>
            </a:r>
          </a:p>
          <a:p>
            <a:pPr marL="933450" lvl="1" indent="-533400">
              <a:buNone/>
            </a:pPr>
            <a:r>
              <a:rPr lang="en-US" sz="2400" dirty="0" smtClean="0">
                <a:latin typeface="Calibri" charset="0"/>
              </a:rPr>
              <a:t>The communication channels through which the message moves from sender to receiver</a:t>
            </a:r>
          </a:p>
          <a:p>
            <a:pPr marL="533400" indent="-533400"/>
            <a:r>
              <a:rPr lang="en-US" sz="2800" b="1" dirty="0" smtClean="0">
                <a:latin typeface="Calibri" charset="0"/>
              </a:rPr>
              <a:t>Decoding</a:t>
            </a:r>
          </a:p>
          <a:p>
            <a:pPr marL="933450" lvl="1" indent="-533400">
              <a:buNone/>
            </a:pPr>
            <a:r>
              <a:rPr lang="en-US" sz="2400" dirty="0" smtClean="0">
                <a:latin typeface="Calibri" charset="0"/>
              </a:rPr>
              <a:t>The process by which the receiver assigns meaning to symbols encoded by the sender</a:t>
            </a:r>
          </a:p>
          <a:p>
            <a:pPr marL="533400" indent="-533400"/>
            <a:endParaRPr lang="en-US" sz="28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 View of the Communication Process</a:t>
            </a:r>
            <a:endParaRPr lang="en-US" sz="4300" dirty="0" smtClean="0"/>
          </a:p>
        </p:txBody>
      </p:sp>
      <p:sp>
        <p:nvSpPr>
          <p:cNvPr id="31748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685800" y="990600"/>
            <a:ext cx="80010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The Communication Process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382000" cy="4419600"/>
          </a:xfrm>
        </p:spPr>
        <p:txBody>
          <a:bodyPr>
            <a:noAutofit/>
          </a:bodyPr>
          <a:lstStyle/>
          <a:p>
            <a:pPr marL="533400" indent="-533400"/>
            <a:r>
              <a:rPr lang="en-US" sz="2800" b="1" dirty="0" smtClean="0">
                <a:latin typeface="Calibri" charset="0"/>
              </a:rPr>
              <a:t>Receiver</a:t>
            </a:r>
          </a:p>
          <a:p>
            <a:pPr marL="933450" lvl="1" indent="-533400"/>
            <a:r>
              <a:rPr lang="en-US" sz="2400" dirty="0" smtClean="0">
                <a:latin typeface="Calibri" charset="0"/>
              </a:rPr>
              <a:t>The party receiving the message sent by another party </a:t>
            </a:r>
          </a:p>
          <a:p>
            <a:pPr marL="533400" indent="-533400"/>
            <a:r>
              <a:rPr lang="en-US" sz="2800" b="1" dirty="0" smtClean="0">
                <a:latin typeface="Calibri" charset="0"/>
              </a:rPr>
              <a:t>Response</a:t>
            </a:r>
          </a:p>
          <a:p>
            <a:pPr marL="933450" lvl="1" indent="-533400"/>
            <a:r>
              <a:rPr lang="en-US" sz="2400" dirty="0" smtClean="0">
                <a:latin typeface="Calibri" charset="0"/>
              </a:rPr>
              <a:t>The reactions of receiver after being exposed to the message</a:t>
            </a:r>
          </a:p>
          <a:p>
            <a:pPr marL="533400" indent="-533400"/>
            <a:r>
              <a:rPr lang="en-US" sz="2800" b="1" dirty="0" smtClean="0">
                <a:latin typeface="Calibri" charset="0"/>
              </a:rPr>
              <a:t>Feedback</a:t>
            </a:r>
          </a:p>
          <a:p>
            <a:pPr marL="933450" lvl="1" indent="-533400"/>
            <a:r>
              <a:rPr lang="en-US" sz="2400" dirty="0" smtClean="0">
                <a:latin typeface="Calibri" charset="0"/>
              </a:rPr>
              <a:t>The part of receiver’s response communicated back to the sender</a:t>
            </a:r>
          </a:p>
          <a:p>
            <a:pPr marL="533400" indent="-533400"/>
            <a:r>
              <a:rPr lang="en-US" sz="2800" b="1" dirty="0" smtClean="0">
                <a:latin typeface="Calibri" charset="0"/>
              </a:rPr>
              <a:t>Noise</a:t>
            </a:r>
            <a:endParaRPr lang="en-US" sz="2800" dirty="0" smtClean="0">
              <a:latin typeface="Calibri" charset="0"/>
            </a:endParaRPr>
          </a:p>
          <a:p>
            <a:pPr marL="933450" lvl="1" indent="-533400">
              <a:buNone/>
            </a:pPr>
            <a:r>
              <a:rPr lang="en-US" sz="2400" dirty="0" smtClean="0">
                <a:latin typeface="Calibri" charset="0"/>
              </a:rPr>
              <a:t>The unplanned static or distortion during the communication process which results in receiver’s getting a different message than the one the sender sent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graphicFrame>
        <p:nvGraphicFramePr>
          <p:cNvPr id="7" name="Diagram 6"/>
          <p:cNvGraphicFramePr/>
          <p:nvPr/>
        </p:nvGraphicFramePr>
        <p:xfrm>
          <a:off x="457200" y="1524000"/>
          <a:ext cx="8305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2514600"/>
          <a:ext cx="80010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Identifying the Target market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Determining the Communication Objectives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16764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Calibri" charset="0"/>
              </a:rPr>
              <a:t>Marketers seek a purchase response that results from a consumer decision-making process that includes the stages of buyer readiness</a:t>
            </a:r>
          </a:p>
        </p:txBody>
      </p:sp>
      <p:pic>
        <p:nvPicPr>
          <p:cNvPr id="7" name="Picture 6" descr="fig14_03w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748213"/>
            <a:ext cx="9144000" cy="81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Designing a Message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133600"/>
            <a:ext cx="7391400" cy="1676400"/>
          </a:xfrm>
        </p:spPr>
        <p:txBody>
          <a:bodyPr>
            <a:noAutofit/>
          </a:bodyPr>
          <a:lstStyle/>
          <a:p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sz="4000" b="1" dirty="0" smtClean="0">
                <a:latin typeface="Calibri" charset="0"/>
              </a:rPr>
              <a:t>AIDA Model</a:t>
            </a:r>
          </a:p>
          <a:p>
            <a:r>
              <a:rPr lang="en-US" dirty="0" smtClean="0">
                <a:latin typeface="Calibri" charset="0"/>
              </a:rPr>
              <a:t>Get </a:t>
            </a:r>
            <a:r>
              <a:rPr lang="en-US" b="1" dirty="0" smtClean="0">
                <a:latin typeface="Calibri" charset="0"/>
              </a:rPr>
              <a:t>A</a:t>
            </a:r>
            <a:r>
              <a:rPr lang="en-US" dirty="0" smtClean="0">
                <a:latin typeface="Calibri" charset="0"/>
              </a:rPr>
              <a:t>ttention</a:t>
            </a:r>
          </a:p>
          <a:p>
            <a:r>
              <a:rPr lang="en-US" dirty="0" smtClean="0">
                <a:latin typeface="Calibri" charset="0"/>
              </a:rPr>
              <a:t>Hold </a:t>
            </a:r>
            <a:r>
              <a:rPr lang="en-US" b="1" dirty="0" smtClean="0">
                <a:latin typeface="Calibri" charset="0"/>
              </a:rPr>
              <a:t>I</a:t>
            </a:r>
            <a:r>
              <a:rPr lang="en-US" dirty="0" smtClean="0">
                <a:latin typeface="Calibri" charset="0"/>
              </a:rPr>
              <a:t>nterest</a:t>
            </a:r>
          </a:p>
          <a:p>
            <a:r>
              <a:rPr lang="en-US" dirty="0" smtClean="0">
                <a:latin typeface="Calibri" charset="0"/>
              </a:rPr>
              <a:t>Arouse </a:t>
            </a:r>
            <a:r>
              <a:rPr lang="en-US" b="1" dirty="0" smtClean="0">
                <a:latin typeface="Calibri" charset="0"/>
              </a:rPr>
              <a:t>D</a:t>
            </a:r>
            <a:r>
              <a:rPr lang="en-US" dirty="0" smtClean="0">
                <a:latin typeface="Calibri" charset="0"/>
              </a:rPr>
              <a:t>esire</a:t>
            </a:r>
          </a:p>
          <a:p>
            <a:r>
              <a:rPr lang="en-US" dirty="0" smtClean="0">
                <a:latin typeface="Calibri" charset="0"/>
              </a:rPr>
              <a:t>Obtain </a:t>
            </a:r>
            <a:r>
              <a:rPr lang="en-US" b="1" dirty="0" smtClean="0">
                <a:latin typeface="Calibri" charset="0"/>
              </a:rPr>
              <a:t>A</a:t>
            </a:r>
            <a:r>
              <a:rPr lang="en-US" dirty="0" smtClean="0">
                <a:latin typeface="Calibri" charset="0"/>
              </a:rPr>
              <a:t>ction</a:t>
            </a: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Designing a Message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133600"/>
            <a:ext cx="7391400" cy="1676400"/>
          </a:xfrm>
        </p:spPr>
        <p:txBody>
          <a:bodyPr>
            <a:noAutofit/>
          </a:bodyPr>
          <a:lstStyle/>
          <a:p>
            <a:pPr marL="533400" indent="-533400" algn="ctr">
              <a:buFontTx/>
              <a:buNone/>
            </a:pPr>
            <a:endParaRPr lang="en-US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Message content</a:t>
            </a:r>
            <a:r>
              <a:rPr lang="en-US" dirty="0" smtClean="0">
                <a:latin typeface="Calibri" charset="0"/>
              </a:rPr>
              <a:t> is an appeal or theme that will produce the desired response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Rational appeal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Emotional appeal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Moral appeal</a:t>
            </a: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Message Format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Designing a Message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2133600"/>
            <a:ext cx="7391400" cy="1676400"/>
          </a:xfrm>
        </p:spPr>
        <p:txBody>
          <a:bodyPr>
            <a:noAutofit/>
          </a:bodyPr>
          <a:lstStyle/>
          <a:p>
            <a:pPr marL="533400" indent="-533400" algn="ctr">
              <a:buFontTx/>
              <a:buNone/>
            </a:pPr>
            <a:endParaRPr lang="en-US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Rational appeal</a:t>
            </a:r>
            <a:r>
              <a:rPr lang="en-US" dirty="0" smtClean="0">
                <a:latin typeface="Calibri" charset="0"/>
              </a:rPr>
              <a:t> relates to the audience’s self-interest</a:t>
            </a: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Emotional appeal</a:t>
            </a:r>
            <a:r>
              <a:rPr lang="en-US" dirty="0" smtClean="0">
                <a:latin typeface="Calibri" charset="0"/>
              </a:rPr>
              <a:t> is an attempt to stir up positive or negative emotions to motivate a purchase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Designing a Message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3124200"/>
            <a:ext cx="7391400" cy="1676400"/>
          </a:xfrm>
        </p:spPr>
        <p:txBody>
          <a:bodyPr>
            <a:no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Moral appeal</a:t>
            </a:r>
            <a:r>
              <a:rPr lang="en-US" dirty="0" smtClean="0">
                <a:latin typeface="Calibri" charset="0"/>
              </a:rPr>
              <a:t> is directed at the audience’s sense of right and proper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Choosing Media: Personal Communication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981200"/>
            <a:ext cx="7391400" cy="2819400"/>
          </a:xfrm>
        </p:spPr>
        <p:txBody>
          <a:bodyPr>
            <a:no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Personal communication</a:t>
            </a:r>
            <a:r>
              <a:rPr lang="en-US" dirty="0" smtClean="0">
                <a:latin typeface="Calibri" charset="0"/>
              </a:rPr>
              <a:t> involves two or more people communicating directly with each other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Face to face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Phone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Mail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E-mail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Internet chat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Choosing Media: Personal Communication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133600"/>
            <a:ext cx="7772400" cy="2819400"/>
          </a:xfrm>
        </p:spPr>
        <p:txBody>
          <a:bodyPr>
            <a:noAutofit/>
          </a:bodyPr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Opinion leaders</a:t>
            </a:r>
            <a:r>
              <a:rPr lang="en-US" dirty="0" smtClean="0">
                <a:latin typeface="Calibri" charset="0"/>
              </a:rPr>
              <a:t> are people within a reference group who, because of their special skills, knowledge, personality, or other characteristics; exerts social influence on others</a:t>
            </a: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Buzz marketing</a:t>
            </a:r>
            <a:r>
              <a:rPr lang="en-US" dirty="0" smtClean="0">
                <a:latin typeface="Calibri" charset="0"/>
              </a:rPr>
              <a:t> involves cultivating opinion leaders and getting them to spread information about a product or service to others in their communities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Non-Personal Communication Channels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743200"/>
            <a:ext cx="7772400" cy="2819400"/>
          </a:xfrm>
        </p:spPr>
        <p:txBody>
          <a:bodyPr>
            <a:noAutofit/>
          </a:bodyPr>
          <a:lstStyle/>
          <a:p>
            <a:pPr marL="287338" indent="-287338">
              <a:buFontTx/>
              <a:buNone/>
            </a:pPr>
            <a:r>
              <a:rPr lang="en-US" b="1" dirty="0" smtClean="0">
                <a:latin typeface="Calibri" charset="0"/>
              </a:rPr>
              <a:t>Non-personal communication</a:t>
            </a:r>
            <a:r>
              <a:rPr lang="en-US" dirty="0" smtClean="0">
                <a:latin typeface="Calibri" charset="0"/>
              </a:rPr>
              <a:t> is media that carry messages without personal contact or feedback, including major media, atmospheres, and events that affect the buyer directly</a:t>
            </a:r>
          </a:p>
          <a:p>
            <a:pPr marL="287338" indent="-287338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Non-Personal Communication Channels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743200"/>
            <a:ext cx="7772400" cy="2819400"/>
          </a:xfrm>
        </p:spPr>
        <p:txBody>
          <a:bodyPr>
            <a:noAutofit/>
          </a:bodyPr>
          <a:lstStyle/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Major media</a:t>
            </a:r>
            <a:r>
              <a:rPr lang="en-US" dirty="0" smtClean="0">
                <a:latin typeface="Calibri" charset="0"/>
              </a:rPr>
              <a:t> include print, broadcast, display, and online media</a:t>
            </a: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Atmospheres</a:t>
            </a:r>
            <a:r>
              <a:rPr lang="en-US" dirty="0" smtClean="0">
                <a:latin typeface="Calibri" charset="0"/>
              </a:rPr>
              <a:t> are designed environments that create or reinforce the buyer’s leanings toward buying a product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Non-Personal Communication Channels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743200"/>
            <a:ext cx="7772400" cy="2819400"/>
          </a:xfrm>
        </p:spPr>
        <p:txBody>
          <a:bodyPr>
            <a:noAutofit/>
          </a:bodyPr>
          <a:lstStyle/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Events are staged occurrences that communicate messages to target audiences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Press conferences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Grand openings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Exhibits</a:t>
            </a:r>
          </a:p>
          <a:p>
            <a:pPr marL="533400" indent="-533400"/>
            <a:r>
              <a:rPr lang="en-US" dirty="0" smtClean="0">
                <a:latin typeface="Calibri" charset="0"/>
              </a:rPr>
              <a:t>Public tours</a:t>
            </a:r>
          </a:p>
          <a:p>
            <a:pPr marL="533400" indent="-533400">
              <a:buFontTx/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Selecting the Message Source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dirty="0" smtClean="0">
                <a:latin typeface="Calibri" charset="0"/>
              </a:rPr>
              <a:t>The message’s impact on the target audience is affected by how the audience views the communicator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Celebrities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Athletes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Entertainers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Professionals</a:t>
            </a:r>
          </a:p>
          <a:p>
            <a:pPr marL="914400" lvl="1" indent="-457200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Health care providers</a:t>
            </a:r>
          </a:p>
          <a:p>
            <a:pPr marL="533400" indent="-533400">
              <a:lnSpc>
                <a:spcPct val="90000"/>
              </a:lnSpc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Steps in Developing Effective Marketing Communication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Collecting Feedback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pPr marL="533400" indent="-533400" algn="ctr">
              <a:buFontTx/>
              <a:buNone/>
            </a:pPr>
            <a:endParaRPr lang="en-US" sz="2800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dirty="0" smtClean="0">
                <a:latin typeface="Calibri" charset="0"/>
              </a:rPr>
              <a:t>Involves the communicator understanding the effect on the target audience by measuring behavior resulting from the behavior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Setting the Total Promotion Budget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pPr marL="533400" indent="-533400" algn="ctr">
              <a:buFontTx/>
              <a:buNone/>
            </a:pPr>
            <a:endParaRPr lang="en-US" sz="2400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sz="2800" b="1" dirty="0" smtClean="0">
                <a:latin typeface="Calibri" charset="0"/>
              </a:rPr>
              <a:t>Affordable budget method</a:t>
            </a:r>
            <a:r>
              <a:rPr lang="en-US" sz="2800" dirty="0" smtClean="0">
                <a:latin typeface="Calibri" charset="0"/>
              </a:rPr>
              <a:t> sets the budget at an affordable level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Ignores the effects of promotion on sales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Small businesses often use this method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Usually business start with total revenues, deduct operating expenses and capital outlays and then devote some portion of the remaining funds to advertising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Setting the Total Promotion Budget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endParaRPr lang="en-US" sz="2800" b="1" i="1" dirty="0" smtClean="0"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alibri" charset="0"/>
              </a:rPr>
              <a:t>Percentage of sales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b="1" dirty="0" smtClean="0">
                <a:latin typeface="Calibri" charset="0"/>
              </a:rPr>
              <a:t>method</a:t>
            </a:r>
            <a:r>
              <a:rPr lang="en-US" sz="2800" dirty="0" smtClean="0">
                <a:latin typeface="Calibri" charset="0"/>
              </a:rPr>
              <a:t> sets the budget at a certain percentage of current or forecasted sales or unit sales price</a:t>
            </a:r>
          </a:p>
          <a:p>
            <a:pPr marL="533400" indent="-533400">
              <a:lnSpc>
                <a:spcPct val="90000"/>
              </a:lnSpc>
            </a:pPr>
            <a:r>
              <a:rPr lang="en-US" sz="2800" dirty="0" smtClean="0">
                <a:latin typeface="Calibri" charset="0"/>
              </a:rPr>
              <a:t>Easy to use and helps management think about the relationship between promotion, selling price, and profit per unit</a:t>
            </a:r>
          </a:p>
          <a:p>
            <a:pPr marL="533400" indent="-533400">
              <a:lnSpc>
                <a:spcPct val="90000"/>
              </a:lnSpc>
            </a:pPr>
            <a:r>
              <a:rPr lang="en-US" sz="2800" dirty="0" smtClean="0">
                <a:latin typeface="Calibri" charset="0"/>
              </a:rPr>
              <a:t>Wrongly views sales as the cause rather than the result of promotion</a:t>
            </a:r>
          </a:p>
          <a:p>
            <a:pPr marL="533400" indent="-533400">
              <a:lnSpc>
                <a:spcPct val="90000"/>
              </a:lnSpc>
            </a:pPr>
            <a:endParaRPr lang="en-US" sz="28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Setting the Total Promotion Budget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pPr marL="533400" indent="-533400" algn="ctr">
              <a:buFontTx/>
              <a:buNone/>
            </a:pPr>
            <a:endParaRPr lang="en-US" sz="2400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sz="2800" b="1" dirty="0" smtClean="0">
                <a:latin typeface="Calibri" charset="0"/>
              </a:rPr>
              <a:t>Competitive-parity method</a:t>
            </a:r>
            <a:r>
              <a:rPr lang="en-US" sz="2800" dirty="0" smtClean="0">
                <a:latin typeface="Calibri" charset="0"/>
              </a:rPr>
              <a:t> sets the budget to match competitor outlays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Represents industry standards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Avoids promotion wars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Setting the Total Promotion Budget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pPr marL="533400" indent="-533400" algn="ctr">
              <a:buFontTx/>
              <a:buNone/>
            </a:pPr>
            <a:endParaRPr lang="en-US" sz="2400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sz="2800" b="1" dirty="0" smtClean="0">
                <a:latin typeface="Calibri" charset="0"/>
              </a:rPr>
              <a:t>Objective-and-task method </a:t>
            </a:r>
            <a:r>
              <a:rPr lang="en-US" sz="2800" dirty="0" smtClean="0">
                <a:latin typeface="Calibri" charset="0"/>
              </a:rPr>
              <a:t>sets the budget based on what the firm wants to accomplish with promotion and includes: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Defining promotion objectives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Determining tasks to achieve the objectives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Estimating costs</a:t>
            </a:r>
            <a:endParaRPr lang="en-US" sz="2800" b="1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3588</Words>
  <Application>Microsoft Office PowerPoint</Application>
  <PresentationFormat>On-screen Show (4:3)</PresentationFormat>
  <Paragraphs>233</Paragraphs>
  <Slides>26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Topics to Cover</vt:lpstr>
      <vt:lpstr>Integrated Marketing Communications</vt:lpstr>
      <vt:lpstr>Integrated Marketing Communications</vt:lpstr>
      <vt:lpstr>Integrated Marketing Communications</vt:lpstr>
      <vt:lpstr>A View of the Communication Process</vt:lpstr>
      <vt:lpstr>A View of the Communication Process</vt:lpstr>
      <vt:lpstr>A View of the Communication Process</vt:lpstr>
      <vt:lpstr>Steps in Developing Effective Marketing Communication</vt:lpstr>
      <vt:lpstr>Steps in Developing Effective Marketing Communication</vt:lpstr>
      <vt:lpstr>Steps in Developing Effective Marketing Communication</vt:lpstr>
      <vt:lpstr>Steps in Developing Effective Marketing Communication</vt:lpstr>
      <vt:lpstr>Steps in Developing Effective Marketing Communication</vt:lpstr>
      <vt:lpstr>Steps in Developing Effective Marketing Communication</vt:lpstr>
      <vt:lpstr>Steps in Developing Effective Marketing Communication</vt:lpstr>
      <vt:lpstr>Steps in Developing Effective Marketing Communication</vt:lpstr>
      <vt:lpstr>Steps in Developing Effective Marketing Communication</vt:lpstr>
      <vt:lpstr>Steps in Developing Effective Marketing Communication</vt:lpstr>
      <vt:lpstr>Steps in Developing Effective Marketing Communication</vt:lpstr>
      <vt:lpstr>Steps in Developing Effective Marketing Communication</vt:lpstr>
      <vt:lpstr>Steps in Developing Effective Marketing Communication</vt:lpstr>
      <vt:lpstr>Steps in Developing Effective Marketing Communication</vt:lpstr>
      <vt:lpstr>Setting the Total Promotion  Budget and Mix</vt:lpstr>
      <vt:lpstr>Setting the Total Promotion  Budget and Mix</vt:lpstr>
      <vt:lpstr>Setting the Total Promotion  Budget and Mix</vt:lpstr>
      <vt:lpstr>Setting the Total Promotion  Budget and Mix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Marketing Communications</dc:title>
  <dc:creator>Fahad</dc:creator>
  <cp:lastModifiedBy>NTS</cp:lastModifiedBy>
  <cp:revision>7</cp:revision>
  <dcterms:created xsi:type="dcterms:W3CDTF">2012-04-23T06:58:24Z</dcterms:created>
  <dcterms:modified xsi:type="dcterms:W3CDTF">2012-04-28T05:10:24Z</dcterms:modified>
</cp:coreProperties>
</file>