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diagrams/layout5.xml" ContentType="application/vnd.openxmlformats-officedocument.drawingml.diagramLayout+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colors4.xml" ContentType="application/vnd.openxmlformats-officedocument.drawingml.diagramColors+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notesSlides/notesSlide19.xml" ContentType="application/vnd.openxmlformats-officedocument.presentationml.notesSlid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diagrams/layout4.xml" ContentType="application/vnd.openxmlformats-officedocument.drawingml.diagramLayout+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diagrams/layout2.xml" ContentType="application/vnd.openxmlformats-officedocument.drawingml.diagramLayout+xml"/>
  <Override PartName="/ppt/diagrams/data5.xml" ContentType="application/vnd.openxmlformats-officedocument.drawingml.diagramData+xml"/>
  <Default Extension="vml" ContentType="application/vnd.openxmlformats-officedocument.vmlDrawing"/>
  <Override PartName="/ppt/notesSlides/notesSlide20.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301" r:id="rId2"/>
    <p:sldId id="302" r:id="rId3"/>
    <p:sldId id="266" r:id="rId4"/>
    <p:sldId id="291" r:id="rId5"/>
    <p:sldId id="292" r:id="rId6"/>
    <p:sldId id="293" r:id="rId7"/>
    <p:sldId id="269" r:id="rId8"/>
    <p:sldId id="294" r:id="rId9"/>
    <p:sldId id="295" r:id="rId10"/>
    <p:sldId id="303" r:id="rId11"/>
    <p:sldId id="296" r:id="rId12"/>
    <p:sldId id="297" r:id="rId13"/>
    <p:sldId id="298" r:id="rId14"/>
    <p:sldId id="299" r:id="rId15"/>
    <p:sldId id="300" r:id="rId16"/>
    <p:sldId id="304" r:id="rId17"/>
    <p:sldId id="305" r:id="rId18"/>
    <p:sldId id="306" r:id="rId19"/>
    <p:sldId id="307" r:id="rId20"/>
    <p:sldId id="308" r:id="rId21"/>
    <p:sldId id="309" r:id="rId22"/>
    <p:sldId id="310" r:id="rId23"/>
    <p:sldId id="311" r:id="rId24"/>
    <p:sldId id="312" r:id="rId25"/>
    <p:sldId id="313" r:id="rId26"/>
    <p:sldId id="314" r:id="rId27"/>
    <p:sldId id="315" r:id="rId28"/>
    <p:sldId id="316" r:id="rId29"/>
    <p:sldId id="317"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83803" autoAdjust="0"/>
  </p:normalViewPr>
  <p:slideViewPr>
    <p:cSldViewPr>
      <p:cViewPr varScale="1">
        <p:scale>
          <a:sx n="61" d="100"/>
          <a:sy n="61" d="100"/>
        </p:scale>
        <p:origin x="-1614" y="-7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2485CD2-FB19-4CA6-B286-AAADEB61BBA9}" type="doc">
      <dgm:prSet loTypeId="urn:microsoft.com/office/officeart/2005/8/layout/lProcess2" loCatId="list" qsTypeId="urn:microsoft.com/office/officeart/2005/8/quickstyle/simple1" qsCatId="simple" csTypeId="urn:microsoft.com/office/officeart/2005/8/colors/colorful1" csCatId="colorful" phldr="1"/>
      <dgm:spPr/>
      <dgm:t>
        <a:bodyPr/>
        <a:lstStyle/>
        <a:p>
          <a:endParaRPr lang="en-US"/>
        </a:p>
      </dgm:t>
    </dgm:pt>
    <dgm:pt modelId="{A4CABD9F-7CFC-4971-9DCF-C4F8002413AB}">
      <dgm:prSet phldrT="[Text]"/>
      <dgm:spPr/>
      <dgm:t>
        <a:bodyPr/>
        <a:lstStyle/>
        <a:p>
          <a:r>
            <a:rPr lang="en-US" b="1" dirty="0" smtClean="0"/>
            <a:t>Economic Factors</a:t>
          </a:r>
          <a:endParaRPr lang="en-US" b="1" dirty="0"/>
        </a:p>
      </dgm:t>
    </dgm:pt>
    <dgm:pt modelId="{B21DD5D1-C0D4-4673-8462-B5534CCC6806}" type="parTrans" cxnId="{68554795-8302-4636-BB2D-53816B960780}">
      <dgm:prSet/>
      <dgm:spPr/>
      <dgm:t>
        <a:bodyPr/>
        <a:lstStyle/>
        <a:p>
          <a:endParaRPr lang="en-US" b="1"/>
        </a:p>
      </dgm:t>
    </dgm:pt>
    <dgm:pt modelId="{B919374E-8224-49B7-A676-8AD03E85FD7E}" type="sibTrans" cxnId="{68554795-8302-4636-BB2D-53816B960780}">
      <dgm:prSet/>
      <dgm:spPr/>
      <dgm:t>
        <a:bodyPr/>
        <a:lstStyle/>
        <a:p>
          <a:endParaRPr lang="en-US" b="1"/>
        </a:p>
      </dgm:t>
    </dgm:pt>
    <dgm:pt modelId="{38080A80-F5EA-4CBB-A510-735BDC42D537}">
      <dgm:prSet/>
      <dgm:spPr/>
      <dgm:t>
        <a:bodyPr/>
        <a:lstStyle/>
        <a:p>
          <a:r>
            <a:rPr lang="en-US" b="1" dirty="0" smtClean="0"/>
            <a:t>Price</a:t>
          </a:r>
        </a:p>
      </dgm:t>
    </dgm:pt>
    <dgm:pt modelId="{247F0BD6-D8CE-47D4-9286-B56401BBCCBC}" type="parTrans" cxnId="{BED121C0-3D9D-4121-93AA-CCFCA3A86A29}">
      <dgm:prSet/>
      <dgm:spPr/>
      <dgm:t>
        <a:bodyPr/>
        <a:lstStyle/>
        <a:p>
          <a:endParaRPr lang="en-US" b="1"/>
        </a:p>
      </dgm:t>
    </dgm:pt>
    <dgm:pt modelId="{ACDA7B3A-4F92-4DA0-8A3F-2E80091D705D}" type="sibTrans" cxnId="{BED121C0-3D9D-4121-93AA-CCFCA3A86A29}">
      <dgm:prSet/>
      <dgm:spPr/>
      <dgm:t>
        <a:bodyPr/>
        <a:lstStyle/>
        <a:p>
          <a:endParaRPr lang="en-US" b="1"/>
        </a:p>
      </dgm:t>
    </dgm:pt>
    <dgm:pt modelId="{4C99DFA1-20D1-48C8-B98B-460E43F675F3}">
      <dgm:prSet/>
      <dgm:spPr/>
      <dgm:t>
        <a:bodyPr/>
        <a:lstStyle/>
        <a:p>
          <a:r>
            <a:rPr lang="en-US" b="1" dirty="0" smtClean="0"/>
            <a:t>Service</a:t>
          </a:r>
        </a:p>
      </dgm:t>
    </dgm:pt>
    <dgm:pt modelId="{4686FC23-D151-4D5B-80F8-AD3B8F0E25DF}" type="parTrans" cxnId="{2C6373FC-4180-4D25-BC47-B2D6DE19EAC7}">
      <dgm:prSet/>
      <dgm:spPr/>
      <dgm:t>
        <a:bodyPr/>
        <a:lstStyle/>
        <a:p>
          <a:endParaRPr lang="en-US" b="1"/>
        </a:p>
      </dgm:t>
    </dgm:pt>
    <dgm:pt modelId="{C5CFDE81-B6E7-475B-A32F-722EB3820F01}" type="sibTrans" cxnId="{2C6373FC-4180-4D25-BC47-B2D6DE19EAC7}">
      <dgm:prSet/>
      <dgm:spPr/>
      <dgm:t>
        <a:bodyPr/>
        <a:lstStyle/>
        <a:p>
          <a:endParaRPr lang="en-US" b="1"/>
        </a:p>
      </dgm:t>
    </dgm:pt>
    <dgm:pt modelId="{BB31752C-D008-4B06-8A21-991C8A4B62E2}">
      <dgm:prSet/>
      <dgm:spPr/>
      <dgm:t>
        <a:bodyPr/>
        <a:lstStyle/>
        <a:p>
          <a:r>
            <a:rPr lang="en-US" b="1" dirty="0" smtClean="0"/>
            <a:t>Personal Factors</a:t>
          </a:r>
        </a:p>
      </dgm:t>
    </dgm:pt>
    <dgm:pt modelId="{14E5EEC2-F4EB-478F-9240-1CBA42186E01}" type="parTrans" cxnId="{120798EE-8524-4586-9DDB-BD8C929EE808}">
      <dgm:prSet/>
      <dgm:spPr/>
      <dgm:t>
        <a:bodyPr/>
        <a:lstStyle/>
        <a:p>
          <a:endParaRPr lang="en-US" b="1"/>
        </a:p>
      </dgm:t>
    </dgm:pt>
    <dgm:pt modelId="{EE1897FE-D995-4377-945F-04666EF94D12}" type="sibTrans" cxnId="{120798EE-8524-4586-9DDB-BD8C929EE808}">
      <dgm:prSet/>
      <dgm:spPr/>
      <dgm:t>
        <a:bodyPr/>
        <a:lstStyle/>
        <a:p>
          <a:endParaRPr lang="en-US" b="1"/>
        </a:p>
      </dgm:t>
    </dgm:pt>
    <dgm:pt modelId="{6937A70B-C19C-46C6-BB80-EB96086C7F08}">
      <dgm:prSet/>
      <dgm:spPr/>
      <dgm:t>
        <a:bodyPr/>
        <a:lstStyle/>
        <a:p>
          <a:r>
            <a:rPr lang="en-US" b="1" dirty="0" smtClean="0"/>
            <a:t>Emotion</a:t>
          </a:r>
        </a:p>
      </dgm:t>
    </dgm:pt>
    <dgm:pt modelId="{2248449F-FE29-4746-A1A2-8910B409A2A5}" type="parTrans" cxnId="{23DED6E2-E4D9-4EEA-9617-2116E544503A}">
      <dgm:prSet/>
      <dgm:spPr/>
      <dgm:t>
        <a:bodyPr/>
        <a:lstStyle/>
        <a:p>
          <a:endParaRPr lang="en-US" b="1"/>
        </a:p>
      </dgm:t>
    </dgm:pt>
    <dgm:pt modelId="{76758E26-E9F9-4EA3-86E4-04AAF048A40C}" type="sibTrans" cxnId="{23DED6E2-E4D9-4EEA-9617-2116E544503A}">
      <dgm:prSet/>
      <dgm:spPr/>
      <dgm:t>
        <a:bodyPr/>
        <a:lstStyle/>
        <a:p>
          <a:endParaRPr lang="en-US" b="1"/>
        </a:p>
      </dgm:t>
    </dgm:pt>
    <dgm:pt modelId="{9B0F004F-443E-4F76-BECC-22754BF19D1B}" type="pres">
      <dgm:prSet presAssocID="{82485CD2-FB19-4CA6-B286-AAADEB61BBA9}" presName="theList" presStyleCnt="0">
        <dgm:presLayoutVars>
          <dgm:dir/>
          <dgm:animLvl val="lvl"/>
          <dgm:resizeHandles val="exact"/>
        </dgm:presLayoutVars>
      </dgm:prSet>
      <dgm:spPr/>
      <dgm:t>
        <a:bodyPr/>
        <a:lstStyle/>
        <a:p>
          <a:endParaRPr lang="en-US"/>
        </a:p>
      </dgm:t>
    </dgm:pt>
    <dgm:pt modelId="{368838A4-E884-4E6A-9A43-904A8DBCF316}" type="pres">
      <dgm:prSet presAssocID="{A4CABD9F-7CFC-4971-9DCF-C4F8002413AB}" presName="compNode" presStyleCnt="0"/>
      <dgm:spPr/>
    </dgm:pt>
    <dgm:pt modelId="{0A976275-9C9D-4672-92EF-E8F863538556}" type="pres">
      <dgm:prSet presAssocID="{A4CABD9F-7CFC-4971-9DCF-C4F8002413AB}" presName="aNode" presStyleLbl="bgShp" presStyleIdx="0" presStyleCnt="2"/>
      <dgm:spPr/>
      <dgm:t>
        <a:bodyPr/>
        <a:lstStyle/>
        <a:p>
          <a:endParaRPr lang="en-US"/>
        </a:p>
      </dgm:t>
    </dgm:pt>
    <dgm:pt modelId="{6E8D381C-3380-41C2-9142-7DF9B6D871C5}" type="pres">
      <dgm:prSet presAssocID="{A4CABD9F-7CFC-4971-9DCF-C4F8002413AB}" presName="textNode" presStyleLbl="bgShp" presStyleIdx="0" presStyleCnt="2"/>
      <dgm:spPr/>
      <dgm:t>
        <a:bodyPr/>
        <a:lstStyle/>
        <a:p>
          <a:endParaRPr lang="en-US"/>
        </a:p>
      </dgm:t>
    </dgm:pt>
    <dgm:pt modelId="{4B365901-084E-4574-9B38-568F2A9C6FC7}" type="pres">
      <dgm:prSet presAssocID="{A4CABD9F-7CFC-4971-9DCF-C4F8002413AB}" presName="compChildNode" presStyleCnt="0"/>
      <dgm:spPr/>
    </dgm:pt>
    <dgm:pt modelId="{A813BBA8-2DC7-47E6-BAE1-2CEAD0F25D69}" type="pres">
      <dgm:prSet presAssocID="{A4CABD9F-7CFC-4971-9DCF-C4F8002413AB}" presName="theInnerList" presStyleCnt="0"/>
      <dgm:spPr/>
    </dgm:pt>
    <dgm:pt modelId="{507980F3-D1AE-45C0-B46B-3A62E95C721B}" type="pres">
      <dgm:prSet presAssocID="{38080A80-F5EA-4CBB-A510-735BDC42D537}" presName="childNode" presStyleLbl="node1" presStyleIdx="0" presStyleCnt="3">
        <dgm:presLayoutVars>
          <dgm:bulletEnabled val="1"/>
        </dgm:presLayoutVars>
      </dgm:prSet>
      <dgm:spPr/>
      <dgm:t>
        <a:bodyPr/>
        <a:lstStyle/>
        <a:p>
          <a:endParaRPr lang="en-US"/>
        </a:p>
      </dgm:t>
    </dgm:pt>
    <dgm:pt modelId="{C4B4C1E6-3ED4-4545-BC1F-763124F7EF82}" type="pres">
      <dgm:prSet presAssocID="{38080A80-F5EA-4CBB-A510-735BDC42D537}" presName="aSpace2" presStyleCnt="0"/>
      <dgm:spPr/>
    </dgm:pt>
    <dgm:pt modelId="{1F471FCB-C1A4-4E25-8456-CD7F4CC77DC2}" type="pres">
      <dgm:prSet presAssocID="{4C99DFA1-20D1-48C8-B98B-460E43F675F3}" presName="childNode" presStyleLbl="node1" presStyleIdx="1" presStyleCnt="3">
        <dgm:presLayoutVars>
          <dgm:bulletEnabled val="1"/>
        </dgm:presLayoutVars>
      </dgm:prSet>
      <dgm:spPr/>
      <dgm:t>
        <a:bodyPr/>
        <a:lstStyle/>
        <a:p>
          <a:endParaRPr lang="en-US"/>
        </a:p>
      </dgm:t>
    </dgm:pt>
    <dgm:pt modelId="{64258249-2E22-4209-9718-4D47B036D079}" type="pres">
      <dgm:prSet presAssocID="{A4CABD9F-7CFC-4971-9DCF-C4F8002413AB}" presName="aSpace" presStyleCnt="0"/>
      <dgm:spPr/>
    </dgm:pt>
    <dgm:pt modelId="{82AA03D8-7146-4363-B5BA-E2D1F3477BF7}" type="pres">
      <dgm:prSet presAssocID="{BB31752C-D008-4B06-8A21-991C8A4B62E2}" presName="compNode" presStyleCnt="0"/>
      <dgm:spPr/>
    </dgm:pt>
    <dgm:pt modelId="{F3806930-DB48-4B2D-92E0-D342957D3591}" type="pres">
      <dgm:prSet presAssocID="{BB31752C-D008-4B06-8A21-991C8A4B62E2}" presName="aNode" presStyleLbl="bgShp" presStyleIdx="1" presStyleCnt="2"/>
      <dgm:spPr/>
      <dgm:t>
        <a:bodyPr/>
        <a:lstStyle/>
        <a:p>
          <a:endParaRPr lang="en-US"/>
        </a:p>
      </dgm:t>
    </dgm:pt>
    <dgm:pt modelId="{13B83409-4FBE-4AF0-A176-F3ABF9AB85EB}" type="pres">
      <dgm:prSet presAssocID="{BB31752C-D008-4B06-8A21-991C8A4B62E2}" presName="textNode" presStyleLbl="bgShp" presStyleIdx="1" presStyleCnt="2"/>
      <dgm:spPr/>
      <dgm:t>
        <a:bodyPr/>
        <a:lstStyle/>
        <a:p>
          <a:endParaRPr lang="en-US"/>
        </a:p>
      </dgm:t>
    </dgm:pt>
    <dgm:pt modelId="{D8E97903-1AF5-4569-9B0C-3785F72F88AB}" type="pres">
      <dgm:prSet presAssocID="{BB31752C-D008-4B06-8A21-991C8A4B62E2}" presName="compChildNode" presStyleCnt="0"/>
      <dgm:spPr/>
    </dgm:pt>
    <dgm:pt modelId="{97C25870-09FD-45C5-82CB-46BD14AAA11A}" type="pres">
      <dgm:prSet presAssocID="{BB31752C-D008-4B06-8A21-991C8A4B62E2}" presName="theInnerList" presStyleCnt="0"/>
      <dgm:spPr/>
    </dgm:pt>
    <dgm:pt modelId="{0A0A872A-C77C-406E-9936-C8ECDCD8BA87}" type="pres">
      <dgm:prSet presAssocID="{6937A70B-C19C-46C6-BB80-EB96086C7F08}" presName="childNode" presStyleLbl="node1" presStyleIdx="2" presStyleCnt="3">
        <dgm:presLayoutVars>
          <dgm:bulletEnabled val="1"/>
        </dgm:presLayoutVars>
      </dgm:prSet>
      <dgm:spPr/>
      <dgm:t>
        <a:bodyPr/>
        <a:lstStyle/>
        <a:p>
          <a:endParaRPr lang="en-US"/>
        </a:p>
      </dgm:t>
    </dgm:pt>
  </dgm:ptLst>
  <dgm:cxnLst>
    <dgm:cxn modelId="{77655BA7-D548-4EFE-9F7E-8BC5A6369768}" type="presOf" srcId="{A4CABD9F-7CFC-4971-9DCF-C4F8002413AB}" destId="{0A976275-9C9D-4672-92EF-E8F863538556}" srcOrd="0" destOrd="0" presId="urn:microsoft.com/office/officeart/2005/8/layout/lProcess2"/>
    <dgm:cxn modelId="{A30E050C-DF13-4687-B50F-E78AF9380ECC}" type="presOf" srcId="{38080A80-F5EA-4CBB-A510-735BDC42D537}" destId="{507980F3-D1AE-45C0-B46B-3A62E95C721B}" srcOrd="0" destOrd="0" presId="urn:microsoft.com/office/officeart/2005/8/layout/lProcess2"/>
    <dgm:cxn modelId="{EDF2435B-F022-4F94-9C57-07B0B43996F7}" type="presOf" srcId="{A4CABD9F-7CFC-4971-9DCF-C4F8002413AB}" destId="{6E8D381C-3380-41C2-9142-7DF9B6D871C5}" srcOrd="1" destOrd="0" presId="urn:microsoft.com/office/officeart/2005/8/layout/lProcess2"/>
    <dgm:cxn modelId="{E879E053-6B7F-4F97-A35E-1050F921C417}" type="presOf" srcId="{6937A70B-C19C-46C6-BB80-EB96086C7F08}" destId="{0A0A872A-C77C-406E-9936-C8ECDCD8BA87}" srcOrd="0" destOrd="0" presId="urn:microsoft.com/office/officeart/2005/8/layout/lProcess2"/>
    <dgm:cxn modelId="{94CDB0C4-23DF-411B-9526-57FE81312982}" type="presOf" srcId="{BB31752C-D008-4B06-8A21-991C8A4B62E2}" destId="{F3806930-DB48-4B2D-92E0-D342957D3591}" srcOrd="0" destOrd="0" presId="urn:microsoft.com/office/officeart/2005/8/layout/lProcess2"/>
    <dgm:cxn modelId="{C15B8DF2-EEB8-41BF-8F05-36B923522128}" type="presOf" srcId="{82485CD2-FB19-4CA6-B286-AAADEB61BBA9}" destId="{9B0F004F-443E-4F76-BECC-22754BF19D1B}" srcOrd="0" destOrd="0" presId="urn:microsoft.com/office/officeart/2005/8/layout/lProcess2"/>
    <dgm:cxn modelId="{BED121C0-3D9D-4121-93AA-CCFCA3A86A29}" srcId="{A4CABD9F-7CFC-4971-9DCF-C4F8002413AB}" destId="{38080A80-F5EA-4CBB-A510-735BDC42D537}" srcOrd="0" destOrd="0" parTransId="{247F0BD6-D8CE-47D4-9286-B56401BBCCBC}" sibTransId="{ACDA7B3A-4F92-4DA0-8A3F-2E80091D705D}"/>
    <dgm:cxn modelId="{829C1589-0184-4D5E-ADBE-12BF21F6EB68}" type="presOf" srcId="{4C99DFA1-20D1-48C8-B98B-460E43F675F3}" destId="{1F471FCB-C1A4-4E25-8456-CD7F4CC77DC2}" srcOrd="0" destOrd="0" presId="urn:microsoft.com/office/officeart/2005/8/layout/lProcess2"/>
    <dgm:cxn modelId="{2C6373FC-4180-4D25-BC47-B2D6DE19EAC7}" srcId="{A4CABD9F-7CFC-4971-9DCF-C4F8002413AB}" destId="{4C99DFA1-20D1-48C8-B98B-460E43F675F3}" srcOrd="1" destOrd="0" parTransId="{4686FC23-D151-4D5B-80F8-AD3B8F0E25DF}" sibTransId="{C5CFDE81-B6E7-475B-A32F-722EB3820F01}"/>
    <dgm:cxn modelId="{23DED6E2-E4D9-4EEA-9617-2116E544503A}" srcId="{BB31752C-D008-4B06-8A21-991C8A4B62E2}" destId="{6937A70B-C19C-46C6-BB80-EB96086C7F08}" srcOrd="0" destOrd="0" parTransId="{2248449F-FE29-4746-A1A2-8910B409A2A5}" sibTransId="{76758E26-E9F9-4EA3-86E4-04AAF048A40C}"/>
    <dgm:cxn modelId="{68554795-8302-4636-BB2D-53816B960780}" srcId="{82485CD2-FB19-4CA6-B286-AAADEB61BBA9}" destId="{A4CABD9F-7CFC-4971-9DCF-C4F8002413AB}" srcOrd="0" destOrd="0" parTransId="{B21DD5D1-C0D4-4673-8462-B5534CCC6806}" sibTransId="{B919374E-8224-49B7-A676-8AD03E85FD7E}"/>
    <dgm:cxn modelId="{FC72FCD0-D379-4AC9-A7EE-7104ABEB2812}" type="presOf" srcId="{BB31752C-D008-4B06-8A21-991C8A4B62E2}" destId="{13B83409-4FBE-4AF0-A176-F3ABF9AB85EB}" srcOrd="1" destOrd="0" presId="urn:microsoft.com/office/officeart/2005/8/layout/lProcess2"/>
    <dgm:cxn modelId="{120798EE-8524-4586-9DDB-BD8C929EE808}" srcId="{82485CD2-FB19-4CA6-B286-AAADEB61BBA9}" destId="{BB31752C-D008-4B06-8A21-991C8A4B62E2}" srcOrd="1" destOrd="0" parTransId="{14E5EEC2-F4EB-478F-9240-1CBA42186E01}" sibTransId="{EE1897FE-D995-4377-945F-04666EF94D12}"/>
    <dgm:cxn modelId="{39C89FF9-51BF-4CE4-8EFD-EF51BB51D0B2}" type="presParOf" srcId="{9B0F004F-443E-4F76-BECC-22754BF19D1B}" destId="{368838A4-E884-4E6A-9A43-904A8DBCF316}" srcOrd="0" destOrd="0" presId="urn:microsoft.com/office/officeart/2005/8/layout/lProcess2"/>
    <dgm:cxn modelId="{DE6B67FB-F2B3-4FAD-A84E-CB58C5A4F7A6}" type="presParOf" srcId="{368838A4-E884-4E6A-9A43-904A8DBCF316}" destId="{0A976275-9C9D-4672-92EF-E8F863538556}" srcOrd="0" destOrd="0" presId="urn:microsoft.com/office/officeart/2005/8/layout/lProcess2"/>
    <dgm:cxn modelId="{281A7AF1-4D15-4EC6-B154-0D652C7104B1}" type="presParOf" srcId="{368838A4-E884-4E6A-9A43-904A8DBCF316}" destId="{6E8D381C-3380-41C2-9142-7DF9B6D871C5}" srcOrd="1" destOrd="0" presId="urn:microsoft.com/office/officeart/2005/8/layout/lProcess2"/>
    <dgm:cxn modelId="{DAFA7AF9-0034-4C9F-9449-4CC600512EDF}" type="presParOf" srcId="{368838A4-E884-4E6A-9A43-904A8DBCF316}" destId="{4B365901-084E-4574-9B38-568F2A9C6FC7}" srcOrd="2" destOrd="0" presId="urn:microsoft.com/office/officeart/2005/8/layout/lProcess2"/>
    <dgm:cxn modelId="{F1F2390D-BC1D-42B6-9EC7-1E03C8E6692C}" type="presParOf" srcId="{4B365901-084E-4574-9B38-568F2A9C6FC7}" destId="{A813BBA8-2DC7-47E6-BAE1-2CEAD0F25D69}" srcOrd="0" destOrd="0" presId="urn:microsoft.com/office/officeart/2005/8/layout/lProcess2"/>
    <dgm:cxn modelId="{3809FA70-8469-44DC-B37A-D370A0468528}" type="presParOf" srcId="{A813BBA8-2DC7-47E6-BAE1-2CEAD0F25D69}" destId="{507980F3-D1AE-45C0-B46B-3A62E95C721B}" srcOrd="0" destOrd="0" presId="urn:microsoft.com/office/officeart/2005/8/layout/lProcess2"/>
    <dgm:cxn modelId="{581A137F-214D-4EA5-A0CA-0771C3BFE55A}" type="presParOf" srcId="{A813BBA8-2DC7-47E6-BAE1-2CEAD0F25D69}" destId="{C4B4C1E6-3ED4-4545-BC1F-763124F7EF82}" srcOrd="1" destOrd="0" presId="urn:microsoft.com/office/officeart/2005/8/layout/lProcess2"/>
    <dgm:cxn modelId="{AE835E4A-BD21-4EE3-BDE2-7C5AF8658BFE}" type="presParOf" srcId="{A813BBA8-2DC7-47E6-BAE1-2CEAD0F25D69}" destId="{1F471FCB-C1A4-4E25-8456-CD7F4CC77DC2}" srcOrd="2" destOrd="0" presId="urn:microsoft.com/office/officeart/2005/8/layout/lProcess2"/>
    <dgm:cxn modelId="{CAD65974-202D-4071-8D98-DD219C961287}" type="presParOf" srcId="{9B0F004F-443E-4F76-BECC-22754BF19D1B}" destId="{64258249-2E22-4209-9718-4D47B036D079}" srcOrd="1" destOrd="0" presId="urn:microsoft.com/office/officeart/2005/8/layout/lProcess2"/>
    <dgm:cxn modelId="{42B3298B-F579-4A3B-B8DE-DF768DD34D7C}" type="presParOf" srcId="{9B0F004F-443E-4F76-BECC-22754BF19D1B}" destId="{82AA03D8-7146-4363-B5BA-E2D1F3477BF7}" srcOrd="2" destOrd="0" presId="urn:microsoft.com/office/officeart/2005/8/layout/lProcess2"/>
    <dgm:cxn modelId="{9B8D81C1-D584-45ED-8CA2-540A0ABD2764}" type="presParOf" srcId="{82AA03D8-7146-4363-B5BA-E2D1F3477BF7}" destId="{F3806930-DB48-4B2D-92E0-D342957D3591}" srcOrd="0" destOrd="0" presId="urn:microsoft.com/office/officeart/2005/8/layout/lProcess2"/>
    <dgm:cxn modelId="{AC326C23-BB89-484E-BDA4-72EFD8E46C49}" type="presParOf" srcId="{82AA03D8-7146-4363-B5BA-E2D1F3477BF7}" destId="{13B83409-4FBE-4AF0-A176-F3ABF9AB85EB}" srcOrd="1" destOrd="0" presId="urn:microsoft.com/office/officeart/2005/8/layout/lProcess2"/>
    <dgm:cxn modelId="{3F100B3E-8904-42DD-AABA-3B3C85DA795B}" type="presParOf" srcId="{82AA03D8-7146-4363-B5BA-E2D1F3477BF7}" destId="{D8E97903-1AF5-4569-9B0C-3785F72F88AB}" srcOrd="2" destOrd="0" presId="urn:microsoft.com/office/officeart/2005/8/layout/lProcess2"/>
    <dgm:cxn modelId="{0034BBF5-2969-4EB7-A900-A2F98B4A2D67}" type="presParOf" srcId="{D8E97903-1AF5-4569-9B0C-3785F72F88AB}" destId="{97C25870-09FD-45C5-82CB-46BD14AAA11A}" srcOrd="0" destOrd="0" presId="urn:microsoft.com/office/officeart/2005/8/layout/lProcess2"/>
    <dgm:cxn modelId="{365A24D9-25CA-47D9-993C-79BF91A4777F}" type="presParOf" srcId="{97C25870-09FD-45C5-82CB-46BD14AAA11A}" destId="{0A0A872A-C77C-406E-9936-C8ECDCD8BA87}" srcOrd="0" destOrd="0" presId="urn:microsoft.com/office/officeart/2005/8/layout/lProcess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9F174FA-7782-45AB-A297-D06884C90DDD}"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1CD5064B-E64E-494E-84F9-9A0776CEEB2A}">
      <dgm:prSet/>
      <dgm:spPr/>
      <dgm:t>
        <a:bodyPr/>
        <a:lstStyle/>
        <a:p>
          <a:pPr rtl="0"/>
          <a:r>
            <a:rPr lang="en-US" b="1" dirty="0" smtClean="0">
              <a:solidFill>
                <a:schemeClr val="tx1"/>
              </a:solidFill>
            </a:rPr>
            <a:t>Demand for product</a:t>
          </a:r>
          <a:endParaRPr lang="en-US" b="1" dirty="0">
            <a:solidFill>
              <a:schemeClr val="tx1"/>
            </a:solidFill>
          </a:endParaRPr>
        </a:p>
      </dgm:t>
    </dgm:pt>
    <dgm:pt modelId="{32C9CB32-CEFF-498B-AC8A-34ED8A7F2526}" type="parTrans" cxnId="{ACBBC69A-1AED-4CE6-9E2B-0B1BCA653D58}">
      <dgm:prSet/>
      <dgm:spPr/>
      <dgm:t>
        <a:bodyPr/>
        <a:lstStyle/>
        <a:p>
          <a:endParaRPr lang="en-US" b="1">
            <a:solidFill>
              <a:schemeClr val="tx1"/>
            </a:solidFill>
          </a:endParaRPr>
        </a:p>
      </dgm:t>
    </dgm:pt>
    <dgm:pt modelId="{964F59C2-2038-48AA-9CB7-CF0C8863AD80}" type="sibTrans" cxnId="{ACBBC69A-1AED-4CE6-9E2B-0B1BCA653D58}">
      <dgm:prSet/>
      <dgm:spPr/>
      <dgm:t>
        <a:bodyPr/>
        <a:lstStyle/>
        <a:p>
          <a:endParaRPr lang="en-US" b="1">
            <a:solidFill>
              <a:schemeClr val="tx1"/>
            </a:solidFill>
          </a:endParaRPr>
        </a:p>
      </dgm:t>
    </dgm:pt>
    <dgm:pt modelId="{A23F7206-E999-4A8B-AC13-09003EC5CBE5}">
      <dgm:prSet/>
      <dgm:spPr/>
      <dgm:t>
        <a:bodyPr/>
        <a:lstStyle/>
        <a:p>
          <a:pPr rtl="0"/>
          <a:r>
            <a:rPr lang="en-US" b="1" dirty="0" smtClean="0">
              <a:solidFill>
                <a:schemeClr val="tx1"/>
              </a:solidFill>
            </a:rPr>
            <a:t>Economic outlook</a:t>
          </a:r>
          <a:endParaRPr lang="en-US" b="1" dirty="0">
            <a:solidFill>
              <a:schemeClr val="tx1"/>
            </a:solidFill>
          </a:endParaRPr>
        </a:p>
      </dgm:t>
    </dgm:pt>
    <dgm:pt modelId="{B9B3F2F0-88B8-4445-9FE1-72954DD6A6E9}" type="parTrans" cxnId="{20E58CDD-A357-406F-9BBD-4915E50A155E}">
      <dgm:prSet/>
      <dgm:spPr/>
      <dgm:t>
        <a:bodyPr/>
        <a:lstStyle/>
        <a:p>
          <a:endParaRPr lang="en-US" b="1">
            <a:solidFill>
              <a:schemeClr val="tx1"/>
            </a:solidFill>
          </a:endParaRPr>
        </a:p>
      </dgm:t>
    </dgm:pt>
    <dgm:pt modelId="{7C056C65-B926-441B-94E0-108C5E97E531}" type="sibTrans" cxnId="{20E58CDD-A357-406F-9BBD-4915E50A155E}">
      <dgm:prSet/>
      <dgm:spPr/>
      <dgm:t>
        <a:bodyPr/>
        <a:lstStyle/>
        <a:p>
          <a:endParaRPr lang="en-US" b="1">
            <a:solidFill>
              <a:schemeClr val="tx1"/>
            </a:solidFill>
          </a:endParaRPr>
        </a:p>
      </dgm:t>
    </dgm:pt>
    <dgm:pt modelId="{0FAC0614-216F-4AF8-A0EB-AA7998EF8992}">
      <dgm:prSet/>
      <dgm:spPr/>
      <dgm:t>
        <a:bodyPr/>
        <a:lstStyle/>
        <a:p>
          <a:pPr rtl="0"/>
          <a:r>
            <a:rPr lang="en-US" b="1" dirty="0" smtClean="0">
              <a:solidFill>
                <a:schemeClr val="tx1"/>
              </a:solidFill>
            </a:rPr>
            <a:t>Cost of money</a:t>
          </a:r>
          <a:endParaRPr lang="en-US" b="1" dirty="0">
            <a:solidFill>
              <a:schemeClr val="tx1"/>
            </a:solidFill>
          </a:endParaRPr>
        </a:p>
      </dgm:t>
    </dgm:pt>
    <dgm:pt modelId="{514D1119-8F3C-4A9F-86D7-807DBFBAC4D6}" type="parTrans" cxnId="{FCDB381E-7DB3-4876-BAC8-C3ABBF72BE3A}">
      <dgm:prSet/>
      <dgm:spPr/>
      <dgm:t>
        <a:bodyPr/>
        <a:lstStyle/>
        <a:p>
          <a:endParaRPr lang="en-US" b="1">
            <a:solidFill>
              <a:schemeClr val="tx1"/>
            </a:solidFill>
          </a:endParaRPr>
        </a:p>
      </dgm:t>
    </dgm:pt>
    <dgm:pt modelId="{A027D042-2E7F-49BF-A7F2-20323902D69E}" type="sibTrans" cxnId="{FCDB381E-7DB3-4876-BAC8-C3ABBF72BE3A}">
      <dgm:prSet/>
      <dgm:spPr/>
      <dgm:t>
        <a:bodyPr/>
        <a:lstStyle/>
        <a:p>
          <a:endParaRPr lang="en-US" b="1">
            <a:solidFill>
              <a:schemeClr val="tx1"/>
            </a:solidFill>
          </a:endParaRPr>
        </a:p>
      </dgm:t>
    </dgm:pt>
    <dgm:pt modelId="{C9B2D797-1A4A-44C1-AF3E-57E68D9524FC}">
      <dgm:prSet/>
      <dgm:spPr/>
      <dgm:t>
        <a:bodyPr/>
        <a:lstStyle/>
        <a:p>
          <a:pPr rtl="0"/>
          <a:r>
            <a:rPr lang="en-US" b="1" dirty="0" smtClean="0">
              <a:solidFill>
                <a:schemeClr val="tx1"/>
              </a:solidFill>
            </a:rPr>
            <a:t>Resource availability</a:t>
          </a:r>
          <a:endParaRPr lang="en-US" b="1" dirty="0">
            <a:solidFill>
              <a:schemeClr val="tx1"/>
            </a:solidFill>
          </a:endParaRPr>
        </a:p>
      </dgm:t>
    </dgm:pt>
    <dgm:pt modelId="{42B0571B-77DA-4866-956B-060F4F635383}" type="parTrans" cxnId="{18620847-2BD8-4E9B-A527-B3849E4F7F0B}">
      <dgm:prSet/>
      <dgm:spPr/>
      <dgm:t>
        <a:bodyPr/>
        <a:lstStyle/>
        <a:p>
          <a:endParaRPr lang="en-US" b="1">
            <a:solidFill>
              <a:schemeClr val="tx1"/>
            </a:solidFill>
          </a:endParaRPr>
        </a:p>
      </dgm:t>
    </dgm:pt>
    <dgm:pt modelId="{89E99258-F151-4CF6-8928-471AC9C16E4C}" type="sibTrans" cxnId="{18620847-2BD8-4E9B-A527-B3849E4F7F0B}">
      <dgm:prSet/>
      <dgm:spPr/>
      <dgm:t>
        <a:bodyPr/>
        <a:lstStyle/>
        <a:p>
          <a:endParaRPr lang="en-US" b="1">
            <a:solidFill>
              <a:schemeClr val="tx1"/>
            </a:solidFill>
          </a:endParaRPr>
        </a:p>
      </dgm:t>
    </dgm:pt>
    <dgm:pt modelId="{8A62F15F-0647-4094-BBFF-A681D7B2E822}">
      <dgm:prSet/>
      <dgm:spPr/>
      <dgm:t>
        <a:bodyPr/>
        <a:lstStyle/>
        <a:p>
          <a:pPr rtl="0"/>
          <a:r>
            <a:rPr lang="en-US" b="1" dirty="0" smtClean="0">
              <a:solidFill>
                <a:schemeClr val="tx1"/>
              </a:solidFill>
            </a:rPr>
            <a:t>Technology</a:t>
          </a:r>
          <a:endParaRPr lang="en-US" b="1" dirty="0">
            <a:solidFill>
              <a:schemeClr val="tx1"/>
            </a:solidFill>
          </a:endParaRPr>
        </a:p>
      </dgm:t>
    </dgm:pt>
    <dgm:pt modelId="{E3835CF4-7329-4BFD-B3CF-E6325A77B92C}" type="parTrans" cxnId="{ED11B573-C875-4E98-8617-ABFB90782B24}">
      <dgm:prSet/>
      <dgm:spPr/>
      <dgm:t>
        <a:bodyPr/>
        <a:lstStyle/>
        <a:p>
          <a:endParaRPr lang="en-US" b="1">
            <a:solidFill>
              <a:schemeClr val="tx1"/>
            </a:solidFill>
          </a:endParaRPr>
        </a:p>
      </dgm:t>
    </dgm:pt>
    <dgm:pt modelId="{E047B0CF-C7F7-4B16-A72F-2341D36B5100}" type="sibTrans" cxnId="{ED11B573-C875-4E98-8617-ABFB90782B24}">
      <dgm:prSet/>
      <dgm:spPr/>
      <dgm:t>
        <a:bodyPr/>
        <a:lstStyle/>
        <a:p>
          <a:endParaRPr lang="en-US" b="1">
            <a:solidFill>
              <a:schemeClr val="tx1"/>
            </a:solidFill>
          </a:endParaRPr>
        </a:p>
      </dgm:t>
    </dgm:pt>
    <dgm:pt modelId="{2C35EC33-E7DA-4039-AB69-E4BDA4DE2226}">
      <dgm:prSet/>
      <dgm:spPr/>
      <dgm:t>
        <a:bodyPr/>
        <a:lstStyle/>
        <a:p>
          <a:pPr rtl="0"/>
          <a:r>
            <a:rPr lang="en-US" b="1" dirty="0" smtClean="0">
              <a:solidFill>
                <a:schemeClr val="tx1"/>
              </a:solidFill>
            </a:rPr>
            <a:t>Culture</a:t>
          </a:r>
          <a:endParaRPr lang="en-US" b="1" dirty="0">
            <a:solidFill>
              <a:schemeClr val="tx1"/>
            </a:solidFill>
          </a:endParaRPr>
        </a:p>
      </dgm:t>
    </dgm:pt>
    <dgm:pt modelId="{8FF44839-48F9-4E27-9563-B163DD381069}" type="parTrans" cxnId="{77F65335-A902-4988-A924-4154BE770297}">
      <dgm:prSet/>
      <dgm:spPr/>
      <dgm:t>
        <a:bodyPr/>
        <a:lstStyle/>
        <a:p>
          <a:endParaRPr lang="en-US" b="1">
            <a:solidFill>
              <a:schemeClr val="tx1"/>
            </a:solidFill>
          </a:endParaRPr>
        </a:p>
      </dgm:t>
    </dgm:pt>
    <dgm:pt modelId="{B2A2E574-9BB4-49C5-B0C6-B57FD37BC789}" type="sibTrans" cxnId="{77F65335-A902-4988-A924-4154BE770297}">
      <dgm:prSet/>
      <dgm:spPr/>
      <dgm:t>
        <a:bodyPr/>
        <a:lstStyle/>
        <a:p>
          <a:endParaRPr lang="en-US" b="1">
            <a:solidFill>
              <a:schemeClr val="tx1"/>
            </a:solidFill>
          </a:endParaRPr>
        </a:p>
      </dgm:t>
    </dgm:pt>
    <dgm:pt modelId="{521919B9-AF86-496D-82CF-AA2A168962F0}">
      <dgm:prSet/>
      <dgm:spPr/>
      <dgm:t>
        <a:bodyPr/>
        <a:lstStyle/>
        <a:p>
          <a:pPr rtl="0"/>
          <a:r>
            <a:rPr lang="en-US" b="1" dirty="0" smtClean="0">
              <a:solidFill>
                <a:schemeClr val="tx1"/>
              </a:solidFill>
            </a:rPr>
            <a:t>Politics</a:t>
          </a:r>
          <a:endParaRPr lang="en-US" b="1" dirty="0">
            <a:solidFill>
              <a:schemeClr val="tx1"/>
            </a:solidFill>
          </a:endParaRPr>
        </a:p>
      </dgm:t>
    </dgm:pt>
    <dgm:pt modelId="{C16BB2F0-3773-4FD9-B95A-53EB6B9FE1CD}" type="parTrans" cxnId="{A5E0A959-07D3-4E27-B0D3-17E7C1A03659}">
      <dgm:prSet/>
      <dgm:spPr/>
      <dgm:t>
        <a:bodyPr/>
        <a:lstStyle/>
        <a:p>
          <a:endParaRPr lang="en-US" b="1">
            <a:solidFill>
              <a:schemeClr val="tx1"/>
            </a:solidFill>
          </a:endParaRPr>
        </a:p>
      </dgm:t>
    </dgm:pt>
    <dgm:pt modelId="{BFD06DBF-2F4E-4421-B199-7B4EEB2B8215}" type="sibTrans" cxnId="{A5E0A959-07D3-4E27-B0D3-17E7C1A03659}">
      <dgm:prSet/>
      <dgm:spPr/>
      <dgm:t>
        <a:bodyPr/>
        <a:lstStyle/>
        <a:p>
          <a:endParaRPr lang="en-US" b="1">
            <a:solidFill>
              <a:schemeClr val="tx1"/>
            </a:solidFill>
          </a:endParaRPr>
        </a:p>
      </dgm:t>
    </dgm:pt>
    <dgm:pt modelId="{04A426B9-047C-49CC-8FD4-0AF6F8A66485}">
      <dgm:prSet/>
      <dgm:spPr/>
      <dgm:t>
        <a:bodyPr/>
        <a:lstStyle/>
        <a:p>
          <a:pPr rtl="0"/>
          <a:r>
            <a:rPr lang="en-US" b="1" dirty="0" smtClean="0">
              <a:solidFill>
                <a:schemeClr val="tx1"/>
              </a:solidFill>
            </a:rPr>
            <a:t>Competition</a:t>
          </a:r>
          <a:endParaRPr lang="en-US" b="1" dirty="0">
            <a:solidFill>
              <a:schemeClr val="tx1"/>
            </a:solidFill>
          </a:endParaRPr>
        </a:p>
      </dgm:t>
    </dgm:pt>
    <dgm:pt modelId="{6D78AC8E-95D2-404B-A847-D08275F7DBB8}" type="parTrans" cxnId="{1DCB6CFD-FCFE-4A9D-B2FB-F6547EA6AD44}">
      <dgm:prSet/>
      <dgm:spPr/>
      <dgm:t>
        <a:bodyPr/>
        <a:lstStyle/>
        <a:p>
          <a:endParaRPr lang="en-US" b="1">
            <a:solidFill>
              <a:schemeClr val="tx1"/>
            </a:solidFill>
          </a:endParaRPr>
        </a:p>
      </dgm:t>
    </dgm:pt>
    <dgm:pt modelId="{27E232F9-08EC-4057-A678-FA8886550E8A}" type="sibTrans" cxnId="{1DCB6CFD-FCFE-4A9D-B2FB-F6547EA6AD44}">
      <dgm:prSet/>
      <dgm:spPr/>
      <dgm:t>
        <a:bodyPr/>
        <a:lstStyle/>
        <a:p>
          <a:endParaRPr lang="en-US" b="1">
            <a:solidFill>
              <a:schemeClr val="tx1"/>
            </a:solidFill>
          </a:endParaRPr>
        </a:p>
      </dgm:t>
    </dgm:pt>
    <dgm:pt modelId="{9F77594B-CAB1-4A86-AB61-B1689DD85738}" type="pres">
      <dgm:prSet presAssocID="{89F174FA-7782-45AB-A297-D06884C90DDD}" presName="diagram" presStyleCnt="0">
        <dgm:presLayoutVars>
          <dgm:dir/>
          <dgm:resizeHandles val="exact"/>
        </dgm:presLayoutVars>
      </dgm:prSet>
      <dgm:spPr/>
      <dgm:t>
        <a:bodyPr/>
        <a:lstStyle/>
        <a:p>
          <a:endParaRPr lang="en-US"/>
        </a:p>
      </dgm:t>
    </dgm:pt>
    <dgm:pt modelId="{CA3E659B-66FD-43D8-8DF5-14261EE9A2E9}" type="pres">
      <dgm:prSet presAssocID="{1CD5064B-E64E-494E-84F9-9A0776CEEB2A}" presName="node" presStyleLbl="node1" presStyleIdx="0" presStyleCnt="8">
        <dgm:presLayoutVars>
          <dgm:bulletEnabled val="1"/>
        </dgm:presLayoutVars>
      </dgm:prSet>
      <dgm:spPr/>
      <dgm:t>
        <a:bodyPr/>
        <a:lstStyle/>
        <a:p>
          <a:endParaRPr lang="en-US"/>
        </a:p>
      </dgm:t>
    </dgm:pt>
    <dgm:pt modelId="{45BDCA70-E005-494C-9152-ED77C62E4DF8}" type="pres">
      <dgm:prSet presAssocID="{964F59C2-2038-48AA-9CB7-CF0C8863AD80}" presName="sibTrans" presStyleCnt="0"/>
      <dgm:spPr/>
      <dgm:t>
        <a:bodyPr/>
        <a:lstStyle/>
        <a:p>
          <a:endParaRPr lang="en-US"/>
        </a:p>
      </dgm:t>
    </dgm:pt>
    <dgm:pt modelId="{27478B91-5A53-435B-A5EA-717D41A1F625}" type="pres">
      <dgm:prSet presAssocID="{A23F7206-E999-4A8B-AC13-09003EC5CBE5}" presName="node" presStyleLbl="node1" presStyleIdx="1" presStyleCnt="8">
        <dgm:presLayoutVars>
          <dgm:bulletEnabled val="1"/>
        </dgm:presLayoutVars>
      </dgm:prSet>
      <dgm:spPr/>
      <dgm:t>
        <a:bodyPr/>
        <a:lstStyle/>
        <a:p>
          <a:endParaRPr lang="en-US"/>
        </a:p>
      </dgm:t>
    </dgm:pt>
    <dgm:pt modelId="{898AC342-D570-4387-AC58-8580A07793D8}" type="pres">
      <dgm:prSet presAssocID="{7C056C65-B926-441B-94E0-108C5E97E531}" presName="sibTrans" presStyleCnt="0"/>
      <dgm:spPr/>
      <dgm:t>
        <a:bodyPr/>
        <a:lstStyle/>
        <a:p>
          <a:endParaRPr lang="en-US"/>
        </a:p>
      </dgm:t>
    </dgm:pt>
    <dgm:pt modelId="{DDF913F9-F4C7-4D26-AB48-9E56D713C03C}" type="pres">
      <dgm:prSet presAssocID="{0FAC0614-216F-4AF8-A0EB-AA7998EF8992}" presName="node" presStyleLbl="node1" presStyleIdx="2" presStyleCnt="8">
        <dgm:presLayoutVars>
          <dgm:bulletEnabled val="1"/>
        </dgm:presLayoutVars>
      </dgm:prSet>
      <dgm:spPr/>
      <dgm:t>
        <a:bodyPr/>
        <a:lstStyle/>
        <a:p>
          <a:endParaRPr lang="en-US"/>
        </a:p>
      </dgm:t>
    </dgm:pt>
    <dgm:pt modelId="{09765C19-8CD9-42AB-A92B-D666D10C8DB2}" type="pres">
      <dgm:prSet presAssocID="{A027D042-2E7F-49BF-A7F2-20323902D69E}" presName="sibTrans" presStyleCnt="0"/>
      <dgm:spPr/>
      <dgm:t>
        <a:bodyPr/>
        <a:lstStyle/>
        <a:p>
          <a:endParaRPr lang="en-US"/>
        </a:p>
      </dgm:t>
    </dgm:pt>
    <dgm:pt modelId="{47FF62AF-63FA-4639-838F-C46A30C1A681}" type="pres">
      <dgm:prSet presAssocID="{C9B2D797-1A4A-44C1-AF3E-57E68D9524FC}" presName="node" presStyleLbl="node1" presStyleIdx="3" presStyleCnt="8">
        <dgm:presLayoutVars>
          <dgm:bulletEnabled val="1"/>
        </dgm:presLayoutVars>
      </dgm:prSet>
      <dgm:spPr/>
      <dgm:t>
        <a:bodyPr/>
        <a:lstStyle/>
        <a:p>
          <a:endParaRPr lang="en-US"/>
        </a:p>
      </dgm:t>
    </dgm:pt>
    <dgm:pt modelId="{D5A69812-1C01-4AAC-BBBA-1F2DCE2D2AF6}" type="pres">
      <dgm:prSet presAssocID="{89E99258-F151-4CF6-8928-471AC9C16E4C}" presName="sibTrans" presStyleCnt="0"/>
      <dgm:spPr/>
      <dgm:t>
        <a:bodyPr/>
        <a:lstStyle/>
        <a:p>
          <a:endParaRPr lang="en-US"/>
        </a:p>
      </dgm:t>
    </dgm:pt>
    <dgm:pt modelId="{98D460FA-B529-4637-9B46-C3529292ABA0}" type="pres">
      <dgm:prSet presAssocID="{8A62F15F-0647-4094-BBFF-A681D7B2E822}" presName="node" presStyleLbl="node1" presStyleIdx="4" presStyleCnt="8">
        <dgm:presLayoutVars>
          <dgm:bulletEnabled val="1"/>
        </dgm:presLayoutVars>
      </dgm:prSet>
      <dgm:spPr/>
      <dgm:t>
        <a:bodyPr/>
        <a:lstStyle/>
        <a:p>
          <a:endParaRPr lang="en-US"/>
        </a:p>
      </dgm:t>
    </dgm:pt>
    <dgm:pt modelId="{4A2FEF09-B4BF-4DB1-8996-E659A6E5A5A2}" type="pres">
      <dgm:prSet presAssocID="{E047B0CF-C7F7-4B16-A72F-2341D36B5100}" presName="sibTrans" presStyleCnt="0"/>
      <dgm:spPr/>
      <dgm:t>
        <a:bodyPr/>
        <a:lstStyle/>
        <a:p>
          <a:endParaRPr lang="en-US"/>
        </a:p>
      </dgm:t>
    </dgm:pt>
    <dgm:pt modelId="{D0F6081D-29A4-426D-BCCC-6FC77D54E199}" type="pres">
      <dgm:prSet presAssocID="{2C35EC33-E7DA-4039-AB69-E4BDA4DE2226}" presName="node" presStyleLbl="node1" presStyleIdx="5" presStyleCnt="8">
        <dgm:presLayoutVars>
          <dgm:bulletEnabled val="1"/>
        </dgm:presLayoutVars>
      </dgm:prSet>
      <dgm:spPr/>
      <dgm:t>
        <a:bodyPr/>
        <a:lstStyle/>
        <a:p>
          <a:endParaRPr lang="en-US"/>
        </a:p>
      </dgm:t>
    </dgm:pt>
    <dgm:pt modelId="{D738BDD2-47C2-43B9-9514-F2DCB1CD94A2}" type="pres">
      <dgm:prSet presAssocID="{B2A2E574-9BB4-49C5-B0C6-B57FD37BC789}" presName="sibTrans" presStyleCnt="0"/>
      <dgm:spPr/>
      <dgm:t>
        <a:bodyPr/>
        <a:lstStyle/>
        <a:p>
          <a:endParaRPr lang="en-US"/>
        </a:p>
      </dgm:t>
    </dgm:pt>
    <dgm:pt modelId="{6548EF41-0877-43BE-95A0-CD632C248C99}" type="pres">
      <dgm:prSet presAssocID="{521919B9-AF86-496D-82CF-AA2A168962F0}" presName="node" presStyleLbl="node1" presStyleIdx="6" presStyleCnt="8">
        <dgm:presLayoutVars>
          <dgm:bulletEnabled val="1"/>
        </dgm:presLayoutVars>
      </dgm:prSet>
      <dgm:spPr/>
      <dgm:t>
        <a:bodyPr/>
        <a:lstStyle/>
        <a:p>
          <a:endParaRPr lang="en-US"/>
        </a:p>
      </dgm:t>
    </dgm:pt>
    <dgm:pt modelId="{5D525A7D-5369-4BE9-B509-C13D56B2CE3F}" type="pres">
      <dgm:prSet presAssocID="{BFD06DBF-2F4E-4421-B199-7B4EEB2B8215}" presName="sibTrans" presStyleCnt="0"/>
      <dgm:spPr/>
      <dgm:t>
        <a:bodyPr/>
        <a:lstStyle/>
        <a:p>
          <a:endParaRPr lang="en-US"/>
        </a:p>
      </dgm:t>
    </dgm:pt>
    <dgm:pt modelId="{102B4F7F-A5AB-4172-A094-94C34DDE101F}" type="pres">
      <dgm:prSet presAssocID="{04A426B9-047C-49CC-8FD4-0AF6F8A66485}" presName="node" presStyleLbl="node1" presStyleIdx="7" presStyleCnt="8">
        <dgm:presLayoutVars>
          <dgm:bulletEnabled val="1"/>
        </dgm:presLayoutVars>
      </dgm:prSet>
      <dgm:spPr/>
      <dgm:t>
        <a:bodyPr/>
        <a:lstStyle/>
        <a:p>
          <a:endParaRPr lang="en-US"/>
        </a:p>
      </dgm:t>
    </dgm:pt>
  </dgm:ptLst>
  <dgm:cxnLst>
    <dgm:cxn modelId="{18620847-2BD8-4E9B-A527-B3849E4F7F0B}" srcId="{89F174FA-7782-45AB-A297-D06884C90DDD}" destId="{C9B2D797-1A4A-44C1-AF3E-57E68D9524FC}" srcOrd="3" destOrd="0" parTransId="{42B0571B-77DA-4866-956B-060F4F635383}" sibTransId="{89E99258-F151-4CF6-8928-471AC9C16E4C}"/>
    <dgm:cxn modelId="{5C61B3CB-5B6E-4F9D-84FF-F77F5B77C47A}" type="presOf" srcId="{A23F7206-E999-4A8B-AC13-09003EC5CBE5}" destId="{27478B91-5A53-435B-A5EA-717D41A1F625}" srcOrd="0" destOrd="0" presId="urn:microsoft.com/office/officeart/2005/8/layout/default"/>
    <dgm:cxn modelId="{A5E0A959-07D3-4E27-B0D3-17E7C1A03659}" srcId="{89F174FA-7782-45AB-A297-D06884C90DDD}" destId="{521919B9-AF86-496D-82CF-AA2A168962F0}" srcOrd="6" destOrd="0" parTransId="{C16BB2F0-3773-4FD9-B95A-53EB6B9FE1CD}" sibTransId="{BFD06DBF-2F4E-4421-B199-7B4EEB2B8215}"/>
    <dgm:cxn modelId="{70691D33-1326-4FB4-B06E-087B94FF49A2}" type="presOf" srcId="{04A426B9-047C-49CC-8FD4-0AF6F8A66485}" destId="{102B4F7F-A5AB-4172-A094-94C34DDE101F}" srcOrd="0" destOrd="0" presId="urn:microsoft.com/office/officeart/2005/8/layout/default"/>
    <dgm:cxn modelId="{D0AA8644-60BE-4902-AAF0-7EA737ED2870}" type="presOf" srcId="{2C35EC33-E7DA-4039-AB69-E4BDA4DE2226}" destId="{D0F6081D-29A4-426D-BCCC-6FC77D54E199}" srcOrd="0" destOrd="0" presId="urn:microsoft.com/office/officeart/2005/8/layout/default"/>
    <dgm:cxn modelId="{06DD1879-AC20-4988-AD24-47BADE94E337}" type="presOf" srcId="{C9B2D797-1A4A-44C1-AF3E-57E68D9524FC}" destId="{47FF62AF-63FA-4639-838F-C46A30C1A681}" srcOrd="0" destOrd="0" presId="urn:microsoft.com/office/officeart/2005/8/layout/default"/>
    <dgm:cxn modelId="{ACBBC69A-1AED-4CE6-9E2B-0B1BCA653D58}" srcId="{89F174FA-7782-45AB-A297-D06884C90DDD}" destId="{1CD5064B-E64E-494E-84F9-9A0776CEEB2A}" srcOrd="0" destOrd="0" parTransId="{32C9CB32-CEFF-498B-AC8A-34ED8A7F2526}" sibTransId="{964F59C2-2038-48AA-9CB7-CF0C8863AD80}"/>
    <dgm:cxn modelId="{4CEBF28D-D741-41DC-B618-BE2061F1A36B}" type="presOf" srcId="{1CD5064B-E64E-494E-84F9-9A0776CEEB2A}" destId="{CA3E659B-66FD-43D8-8DF5-14261EE9A2E9}" srcOrd="0" destOrd="0" presId="urn:microsoft.com/office/officeart/2005/8/layout/default"/>
    <dgm:cxn modelId="{024AFA56-BA28-4283-9022-9E43E0C5133E}" type="presOf" srcId="{89F174FA-7782-45AB-A297-D06884C90DDD}" destId="{9F77594B-CAB1-4A86-AB61-B1689DD85738}" srcOrd="0" destOrd="0" presId="urn:microsoft.com/office/officeart/2005/8/layout/default"/>
    <dgm:cxn modelId="{69115347-9618-459F-A5C9-3902AE1E8EDE}" type="presOf" srcId="{0FAC0614-216F-4AF8-A0EB-AA7998EF8992}" destId="{DDF913F9-F4C7-4D26-AB48-9E56D713C03C}" srcOrd="0" destOrd="0" presId="urn:microsoft.com/office/officeart/2005/8/layout/default"/>
    <dgm:cxn modelId="{20E58CDD-A357-406F-9BBD-4915E50A155E}" srcId="{89F174FA-7782-45AB-A297-D06884C90DDD}" destId="{A23F7206-E999-4A8B-AC13-09003EC5CBE5}" srcOrd="1" destOrd="0" parTransId="{B9B3F2F0-88B8-4445-9FE1-72954DD6A6E9}" sibTransId="{7C056C65-B926-441B-94E0-108C5E97E531}"/>
    <dgm:cxn modelId="{FCDB381E-7DB3-4876-BAC8-C3ABBF72BE3A}" srcId="{89F174FA-7782-45AB-A297-D06884C90DDD}" destId="{0FAC0614-216F-4AF8-A0EB-AA7998EF8992}" srcOrd="2" destOrd="0" parTransId="{514D1119-8F3C-4A9F-86D7-807DBFBAC4D6}" sibTransId="{A027D042-2E7F-49BF-A7F2-20323902D69E}"/>
    <dgm:cxn modelId="{ED11B573-C875-4E98-8617-ABFB90782B24}" srcId="{89F174FA-7782-45AB-A297-D06884C90DDD}" destId="{8A62F15F-0647-4094-BBFF-A681D7B2E822}" srcOrd="4" destOrd="0" parTransId="{E3835CF4-7329-4BFD-B3CF-E6325A77B92C}" sibTransId="{E047B0CF-C7F7-4B16-A72F-2341D36B5100}"/>
    <dgm:cxn modelId="{CDCFB762-E274-400C-A39F-8C06BBEB15E9}" type="presOf" srcId="{521919B9-AF86-496D-82CF-AA2A168962F0}" destId="{6548EF41-0877-43BE-95A0-CD632C248C99}" srcOrd="0" destOrd="0" presId="urn:microsoft.com/office/officeart/2005/8/layout/default"/>
    <dgm:cxn modelId="{1DCB6CFD-FCFE-4A9D-B2FB-F6547EA6AD44}" srcId="{89F174FA-7782-45AB-A297-D06884C90DDD}" destId="{04A426B9-047C-49CC-8FD4-0AF6F8A66485}" srcOrd="7" destOrd="0" parTransId="{6D78AC8E-95D2-404B-A847-D08275F7DBB8}" sibTransId="{27E232F9-08EC-4057-A678-FA8886550E8A}"/>
    <dgm:cxn modelId="{77F65335-A902-4988-A924-4154BE770297}" srcId="{89F174FA-7782-45AB-A297-D06884C90DDD}" destId="{2C35EC33-E7DA-4039-AB69-E4BDA4DE2226}" srcOrd="5" destOrd="0" parTransId="{8FF44839-48F9-4E27-9563-B163DD381069}" sibTransId="{B2A2E574-9BB4-49C5-B0C6-B57FD37BC789}"/>
    <dgm:cxn modelId="{5A00631D-0053-49B2-AE02-EACBABEE404D}" type="presOf" srcId="{8A62F15F-0647-4094-BBFF-A681D7B2E822}" destId="{98D460FA-B529-4637-9B46-C3529292ABA0}" srcOrd="0" destOrd="0" presId="urn:microsoft.com/office/officeart/2005/8/layout/default"/>
    <dgm:cxn modelId="{58A6FD75-784C-4B55-B592-63A3C3867635}" type="presParOf" srcId="{9F77594B-CAB1-4A86-AB61-B1689DD85738}" destId="{CA3E659B-66FD-43D8-8DF5-14261EE9A2E9}" srcOrd="0" destOrd="0" presId="urn:microsoft.com/office/officeart/2005/8/layout/default"/>
    <dgm:cxn modelId="{DA76F4AC-2905-4791-ADBF-2CD6A7673580}" type="presParOf" srcId="{9F77594B-CAB1-4A86-AB61-B1689DD85738}" destId="{45BDCA70-E005-494C-9152-ED77C62E4DF8}" srcOrd="1" destOrd="0" presId="urn:microsoft.com/office/officeart/2005/8/layout/default"/>
    <dgm:cxn modelId="{0C44159D-23DB-4B10-BF64-9E0C29107045}" type="presParOf" srcId="{9F77594B-CAB1-4A86-AB61-B1689DD85738}" destId="{27478B91-5A53-435B-A5EA-717D41A1F625}" srcOrd="2" destOrd="0" presId="urn:microsoft.com/office/officeart/2005/8/layout/default"/>
    <dgm:cxn modelId="{ECD80E5A-62B1-45AA-AFCC-2560311B24FE}" type="presParOf" srcId="{9F77594B-CAB1-4A86-AB61-B1689DD85738}" destId="{898AC342-D570-4387-AC58-8580A07793D8}" srcOrd="3" destOrd="0" presId="urn:microsoft.com/office/officeart/2005/8/layout/default"/>
    <dgm:cxn modelId="{AB0F1DD2-CA7E-4DA8-A065-8DD39A360E75}" type="presParOf" srcId="{9F77594B-CAB1-4A86-AB61-B1689DD85738}" destId="{DDF913F9-F4C7-4D26-AB48-9E56D713C03C}" srcOrd="4" destOrd="0" presId="urn:microsoft.com/office/officeart/2005/8/layout/default"/>
    <dgm:cxn modelId="{346E0D71-F065-4050-88F3-DF6150D22DC7}" type="presParOf" srcId="{9F77594B-CAB1-4A86-AB61-B1689DD85738}" destId="{09765C19-8CD9-42AB-A92B-D666D10C8DB2}" srcOrd="5" destOrd="0" presId="urn:microsoft.com/office/officeart/2005/8/layout/default"/>
    <dgm:cxn modelId="{4CFB8450-E530-4748-BCF3-2067E57D1B00}" type="presParOf" srcId="{9F77594B-CAB1-4A86-AB61-B1689DD85738}" destId="{47FF62AF-63FA-4639-838F-C46A30C1A681}" srcOrd="6" destOrd="0" presId="urn:microsoft.com/office/officeart/2005/8/layout/default"/>
    <dgm:cxn modelId="{2B46AFCD-5C8F-4A09-99F5-46C79EE199FE}" type="presParOf" srcId="{9F77594B-CAB1-4A86-AB61-B1689DD85738}" destId="{D5A69812-1C01-4AAC-BBBA-1F2DCE2D2AF6}" srcOrd="7" destOrd="0" presId="urn:microsoft.com/office/officeart/2005/8/layout/default"/>
    <dgm:cxn modelId="{56B72248-9F90-46BC-BF8D-EE4445315948}" type="presParOf" srcId="{9F77594B-CAB1-4A86-AB61-B1689DD85738}" destId="{98D460FA-B529-4637-9B46-C3529292ABA0}" srcOrd="8" destOrd="0" presId="urn:microsoft.com/office/officeart/2005/8/layout/default"/>
    <dgm:cxn modelId="{5733D5AF-382E-4309-B892-622EC0073BF9}" type="presParOf" srcId="{9F77594B-CAB1-4A86-AB61-B1689DD85738}" destId="{4A2FEF09-B4BF-4DB1-8996-E659A6E5A5A2}" srcOrd="9" destOrd="0" presId="urn:microsoft.com/office/officeart/2005/8/layout/default"/>
    <dgm:cxn modelId="{CE489493-8132-47AB-ACF8-906880AC1268}" type="presParOf" srcId="{9F77594B-CAB1-4A86-AB61-B1689DD85738}" destId="{D0F6081D-29A4-426D-BCCC-6FC77D54E199}" srcOrd="10" destOrd="0" presId="urn:microsoft.com/office/officeart/2005/8/layout/default"/>
    <dgm:cxn modelId="{059507FC-2DBA-4E7F-AE57-7FD0FC81AC64}" type="presParOf" srcId="{9F77594B-CAB1-4A86-AB61-B1689DD85738}" destId="{D738BDD2-47C2-43B9-9514-F2DCB1CD94A2}" srcOrd="11" destOrd="0" presId="urn:microsoft.com/office/officeart/2005/8/layout/default"/>
    <dgm:cxn modelId="{DFF51080-BF97-4AD3-B120-AB566E2261BC}" type="presParOf" srcId="{9F77594B-CAB1-4A86-AB61-B1689DD85738}" destId="{6548EF41-0877-43BE-95A0-CD632C248C99}" srcOrd="12" destOrd="0" presId="urn:microsoft.com/office/officeart/2005/8/layout/default"/>
    <dgm:cxn modelId="{D184BCEA-06DD-43D1-9CA4-B30E203C8B66}" type="presParOf" srcId="{9F77594B-CAB1-4A86-AB61-B1689DD85738}" destId="{5D525A7D-5369-4BE9-B509-C13D56B2CE3F}" srcOrd="13" destOrd="0" presId="urn:microsoft.com/office/officeart/2005/8/layout/default"/>
    <dgm:cxn modelId="{BF3F72B2-E124-4F85-8918-E8B055AE93FE}" type="presParOf" srcId="{9F77594B-CAB1-4A86-AB61-B1689DD85738}" destId="{102B4F7F-A5AB-4172-A094-94C34DDE101F}" srcOrd="14" destOrd="0" presId="urn:microsoft.com/office/officeart/2005/8/layout/default"/>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70D4024-F4ED-4F30-A0FB-21ABB07A268B}" type="doc">
      <dgm:prSet loTypeId="urn:microsoft.com/office/officeart/2005/8/layout/pyramid2" loCatId="list" qsTypeId="urn:microsoft.com/office/officeart/2005/8/quickstyle/simple1" qsCatId="simple" csTypeId="urn:microsoft.com/office/officeart/2005/8/colors/colorful5" csCatId="colorful" phldr="1"/>
      <dgm:spPr/>
    </dgm:pt>
    <dgm:pt modelId="{AB726EF2-2B93-45E9-BD33-8F019CBABDBC}">
      <dgm:prSet phldrT="[Text]" custT="1"/>
      <dgm:spPr/>
      <dgm:t>
        <a:bodyPr/>
        <a:lstStyle/>
        <a:p>
          <a:r>
            <a:rPr lang="en-US" sz="2800" b="1" dirty="0" smtClean="0"/>
            <a:t>Objectives</a:t>
          </a:r>
          <a:endParaRPr lang="en-US" sz="2800" b="1" dirty="0"/>
        </a:p>
      </dgm:t>
    </dgm:pt>
    <dgm:pt modelId="{1FFD8799-7D1C-4354-B3D8-87C29758237D}" type="parTrans" cxnId="{F9F4AF59-39F1-45D8-AC82-9BD202A1E93A}">
      <dgm:prSet/>
      <dgm:spPr/>
      <dgm:t>
        <a:bodyPr/>
        <a:lstStyle/>
        <a:p>
          <a:endParaRPr lang="en-US" sz="2000" b="1"/>
        </a:p>
      </dgm:t>
    </dgm:pt>
    <dgm:pt modelId="{1EAECCD0-32E0-4CE9-96C0-0BD097F6ADE7}" type="sibTrans" cxnId="{F9F4AF59-39F1-45D8-AC82-9BD202A1E93A}">
      <dgm:prSet/>
      <dgm:spPr/>
      <dgm:t>
        <a:bodyPr/>
        <a:lstStyle/>
        <a:p>
          <a:endParaRPr lang="en-US" sz="2000" b="1"/>
        </a:p>
      </dgm:t>
    </dgm:pt>
    <dgm:pt modelId="{5427DCA2-E35C-4CE9-B6EC-E5C7E794BDC8}">
      <dgm:prSet custT="1"/>
      <dgm:spPr/>
      <dgm:t>
        <a:bodyPr/>
        <a:lstStyle/>
        <a:p>
          <a:r>
            <a:rPr lang="en-US" sz="2800" b="1" dirty="0" smtClean="0"/>
            <a:t>Policies</a:t>
          </a:r>
        </a:p>
      </dgm:t>
    </dgm:pt>
    <dgm:pt modelId="{23B6165A-A0D5-4FAE-B217-25794CEA7CB9}" type="parTrans" cxnId="{1200CBEF-E12C-4FBB-BCEE-AB8C91641115}">
      <dgm:prSet/>
      <dgm:spPr/>
      <dgm:t>
        <a:bodyPr/>
        <a:lstStyle/>
        <a:p>
          <a:endParaRPr lang="en-US" sz="2000" b="1"/>
        </a:p>
      </dgm:t>
    </dgm:pt>
    <dgm:pt modelId="{4B89E0F8-CE6A-4770-830A-24F799BCE5CC}" type="sibTrans" cxnId="{1200CBEF-E12C-4FBB-BCEE-AB8C91641115}">
      <dgm:prSet/>
      <dgm:spPr/>
      <dgm:t>
        <a:bodyPr/>
        <a:lstStyle/>
        <a:p>
          <a:endParaRPr lang="en-US" sz="2000" b="1"/>
        </a:p>
      </dgm:t>
    </dgm:pt>
    <dgm:pt modelId="{B0804269-8FF8-4D55-841C-1BD621597E46}">
      <dgm:prSet custT="1"/>
      <dgm:spPr/>
      <dgm:t>
        <a:bodyPr/>
        <a:lstStyle/>
        <a:p>
          <a:r>
            <a:rPr lang="en-US" sz="2800" b="1" dirty="0" smtClean="0"/>
            <a:t>Procedures</a:t>
          </a:r>
        </a:p>
      </dgm:t>
    </dgm:pt>
    <dgm:pt modelId="{0C763137-59F2-4C0A-829E-C211EDA356C9}" type="parTrans" cxnId="{319A1576-564D-4688-9EBA-488696A63F94}">
      <dgm:prSet/>
      <dgm:spPr/>
      <dgm:t>
        <a:bodyPr/>
        <a:lstStyle/>
        <a:p>
          <a:endParaRPr lang="en-US" sz="2000" b="1"/>
        </a:p>
      </dgm:t>
    </dgm:pt>
    <dgm:pt modelId="{77447703-0700-453B-BA6C-6DE212089077}" type="sibTrans" cxnId="{319A1576-564D-4688-9EBA-488696A63F94}">
      <dgm:prSet/>
      <dgm:spPr/>
      <dgm:t>
        <a:bodyPr/>
        <a:lstStyle/>
        <a:p>
          <a:endParaRPr lang="en-US" sz="2000" b="1"/>
        </a:p>
      </dgm:t>
    </dgm:pt>
    <dgm:pt modelId="{26F40984-3B59-4D09-9429-042C3EADEE07}">
      <dgm:prSet custT="1"/>
      <dgm:spPr/>
      <dgm:t>
        <a:bodyPr/>
        <a:lstStyle/>
        <a:p>
          <a:r>
            <a:rPr lang="en-US" sz="2800" b="1" dirty="0" smtClean="0"/>
            <a:t>Structure</a:t>
          </a:r>
        </a:p>
      </dgm:t>
    </dgm:pt>
    <dgm:pt modelId="{B379B31D-BC77-48FB-B10B-451EC9FEFF45}" type="parTrans" cxnId="{FDD24BB4-2DBE-4FD5-841A-426AB598EF00}">
      <dgm:prSet/>
      <dgm:spPr/>
      <dgm:t>
        <a:bodyPr/>
        <a:lstStyle/>
        <a:p>
          <a:endParaRPr lang="en-US" sz="2000" b="1"/>
        </a:p>
      </dgm:t>
    </dgm:pt>
    <dgm:pt modelId="{D910CDB9-F8DF-40D7-9B9A-61E13668B9FA}" type="sibTrans" cxnId="{FDD24BB4-2DBE-4FD5-841A-426AB598EF00}">
      <dgm:prSet/>
      <dgm:spPr/>
      <dgm:t>
        <a:bodyPr/>
        <a:lstStyle/>
        <a:p>
          <a:endParaRPr lang="en-US" sz="2000" b="1"/>
        </a:p>
      </dgm:t>
    </dgm:pt>
    <dgm:pt modelId="{3AF408F6-97C9-4524-B28D-7EA01F7C6FF2}">
      <dgm:prSet custT="1"/>
      <dgm:spPr/>
      <dgm:t>
        <a:bodyPr/>
        <a:lstStyle/>
        <a:p>
          <a:r>
            <a:rPr lang="en-US" sz="2800" b="1" dirty="0" smtClean="0"/>
            <a:t>Systems</a:t>
          </a:r>
        </a:p>
      </dgm:t>
    </dgm:pt>
    <dgm:pt modelId="{CCF62EC0-B9C5-4D6B-95C6-FA3FFE0F1A09}" type="parTrans" cxnId="{745F17B0-542A-4FEA-8D43-DBA704E653AB}">
      <dgm:prSet/>
      <dgm:spPr/>
      <dgm:t>
        <a:bodyPr/>
        <a:lstStyle/>
        <a:p>
          <a:endParaRPr lang="en-US" sz="2000" b="1"/>
        </a:p>
      </dgm:t>
    </dgm:pt>
    <dgm:pt modelId="{B6340535-D162-4012-A918-D8BF5B343534}" type="sibTrans" cxnId="{745F17B0-542A-4FEA-8D43-DBA704E653AB}">
      <dgm:prSet/>
      <dgm:spPr/>
      <dgm:t>
        <a:bodyPr/>
        <a:lstStyle/>
        <a:p>
          <a:endParaRPr lang="en-US" sz="2000" b="1"/>
        </a:p>
      </dgm:t>
    </dgm:pt>
    <dgm:pt modelId="{38E249E2-E895-46D7-8D71-9476195DBC2C}" type="pres">
      <dgm:prSet presAssocID="{970D4024-F4ED-4F30-A0FB-21ABB07A268B}" presName="compositeShape" presStyleCnt="0">
        <dgm:presLayoutVars>
          <dgm:dir/>
          <dgm:resizeHandles/>
        </dgm:presLayoutVars>
      </dgm:prSet>
      <dgm:spPr/>
    </dgm:pt>
    <dgm:pt modelId="{6CD27BA7-DF70-451A-8CAA-6E544FD0EFCB}" type="pres">
      <dgm:prSet presAssocID="{970D4024-F4ED-4F30-A0FB-21ABB07A268B}" presName="pyramid" presStyleLbl="node1" presStyleIdx="0" presStyleCnt="1"/>
      <dgm:spPr/>
    </dgm:pt>
    <dgm:pt modelId="{2A326755-912A-498F-A7C5-039559B61515}" type="pres">
      <dgm:prSet presAssocID="{970D4024-F4ED-4F30-A0FB-21ABB07A268B}" presName="theList" presStyleCnt="0"/>
      <dgm:spPr/>
    </dgm:pt>
    <dgm:pt modelId="{39BD2453-CB9A-49A0-AE73-7115EF3BA652}" type="pres">
      <dgm:prSet presAssocID="{AB726EF2-2B93-45E9-BD33-8F019CBABDBC}" presName="aNode" presStyleLbl="fgAcc1" presStyleIdx="0" presStyleCnt="5">
        <dgm:presLayoutVars>
          <dgm:bulletEnabled val="1"/>
        </dgm:presLayoutVars>
      </dgm:prSet>
      <dgm:spPr/>
      <dgm:t>
        <a:bodyPr/>
        <a:lstStyle/>
        <a:p>
          <a:endParaRPr lang="en-US"/>
        </a:p>
      </dgm:t>
    </dgm:pt>
    <dgm:pt modelId="{8D7942BA-DFE9-45BE-A4E5-ADE94D9831DF}" type="pres">
      <dgm:prSet presAssocID="{AB726EF2-2B93-45E9-BD33-8F019CBABDBC}" presName="aSpace" presStyleCnt="0"/>
      <dgm:spPr/>
    </dgm:pt>
    <dgm:pt modelId="{D46F3A05-163A-4EF6-BFD3-048DE29B364C}" type="pres">
      <dgm:prSet presAssocID="{5427DCA2-E35C-4CE9-B6EC-E5C7E794BDC8}" presName="aNode" presStyleLbl="fgAcc1" presStyleIdx="1" presStyleCnt="5">
        <dgm:presLayoutVars>
          <dgm:bulletEnabled val="1"/>
        </dgm:presLayoutVars>
      </dgm:prSet>
      <dgm:spPr/>
      <dgm:t>
        <a:bodyPr/>
        <a:lstStyle/>
        <a:p>
          <a:endParaRPr lang="en-US"/>
        </a:p>
      </dgm:t>
    </dgm:pt>
    <dgm:pt modelId="{26E01D53-4434-4023-A3CA-2EC555F23716}" type="pres">
      <dgm:prSet presAssocID="{5427DCA2-E35C-4CE9-B6EC-E5C7E794BDC8}" presName="aSpace" presStyleCnt="0"/>
      <dgm:spPr/>
    </dgm:pt>
    <dgm:pt modelId="{320FA33D-9D06-4E99-A9AD-42AFD9AEB564}" type="pres">
      <dgm:prSet presAssocID="{B0804269-8FF8-4D55-841C-1BD621597E46}" presName="aNode" presStyleLbl="fgAcc1" presStyleIdx="2" presStyleCnt="5">
        <dgm:presLayoutVars>
          <dgm:bulletEnabled val="1"/>
        </dgm:presLayoutVars>
      </dgm:prSet>
      <dgm:spPr/>
      <dgm:t>
        <a:bodyPr/>
        <a:lstStyle/>
        <a:p>
          <a:endParaRPr lang="en-US"/>
        </a:p>
      </dgm:t>
    </dgm:pt>
    <dgm:pt modelId="{5CAACAB3-14AF-42AE-81B9-2C8269F07348}" type="pres">
      <dgm:prSet presAssocID="{B0804269-8FF8-4D55-841C-1BD621597E46}" presName="aSpace" presStyleCnt="0"/>
      <dgm:spPr/>
    </dgm:pt>
    <dgm:pt modelId="{123ED02A-FEED-4F0E-ADAD-4D1D45499A99}" type="pres">
      <dgm:prSet presAssocID="{26F40984-3B59-4D09-9429-042C3EADEE07}" presName="aNode" presStyleLbl="fgAcc1" presStyleIdx="3" presStyleCnt="5">
        <dgm:presLayoutVars>
          <dgm:bulletEnabled val="1"/>
        </dgm:presLayoutVars>
      </dgm:prSet>
      <dgm:spPr/>
      <dgm:t>
        <a:bodyPr/>
        <a:lstStyle/>
        <a:p>
          <a:endParaRPr lang="en-US"/>
        </a:p>
      </dgm:t>
    </dgm:pt>
    <dgm:pt modelId="{84817A2B-8E96-4C63-8004-A59474A29707}" type="pres">
      <dgm:prSet presAssocID="{26F40984-3B59-4D09-9429-042C3EADEE07}" presName="aSpace" presStyleCnt="0"/>
      <dgm:spPr/>
    </dgm:pt>
    <dgm:pt modelId="{A121715C-C2E2-42DA-BD56-C06FF9388765}" type="pres">
      <dgm:prSet presAssocID="{3AF408F6-97C9-4524-B28D-7EA01F7C6FF2}" presName="aNode" presStyleLbl="fgAcc1" presStyleIdx="4" presStyleCnt="5">
        <dgm:presLayoutVars>
          <dgm:bulletEnabled val="1"/>
        </dgm:presLayoutVars>
      </dgm:prSet>
      <dgm:spPr/>
      <dgm:t>
        <a:bodyPr/>
        <a:lstStyle/>
        <a:p>
          <a:endParaRPr lang="en-US"/>
        </a:p>
      </dgm:t>
    </dgm:pt>
    <dgm:pt modelId="{5A8D84A9-A4AA-4373-BF12-AE07CFA954A5}" type="pres">
      <dgm:prSet presAssocID="{3AF408F6-97C9-4524-B28D-7EA01F7C6FF2}" presName="aSpace" presStyleCnt="0"/>
      <dgm:spPr/>
    </dgm:pt>
  </dgm:ptLst>
  <dgm:cxnLst>
    <dgm:cxn modelId="{745F17B0-542A-4FEA-8D43-DBA704E653AB}" srcId="{970D4024-F4ED-4F30-A0FB-21ABB07A268B}" destId="{3AF408F6-97C9-4524-B28D-7EA01F7C6FF2}" srcOrd="4" destOrd="0" parTransId="{CCF62EC0-B9C5-4D6B-95C6-FA3FFE0F1A09}" sibTransId="{B6340535-D162-4012-A918-D8BF5B343534}"/>
    <dgm:cxn modelId="{1200CBEF-E12C-4FBB-BCEE-AB8C91641115}" srcId="{970D4024-F4ED-4F30-A0FB-21ABB07A268B}" destId="{5427DCA2-E35C-4CE9-B6EC-E5C7E794BDC8}" srcOrd="1" destOrd="0" parTransId="{23B6165A-A0D5-4FAE-B217-25794CEA7CB9}" sibTransId="{4B89E0F8-CE6A-4770-830A-24F799BCE5CC}"/>
    <dgm:cxn modelId="{C71399B9-0865-4266-91E7-11C63A38B832}" type="presOf" srcId="{AB726EF2-2B93-45E9-BD33-8F019CBABDBC}" destId="{39BD2453-CB9A-49A0-AE73-7115EF3BA652}" srcOrd="0" destOrd="0" presId="urn:microsoft.com/office/officeart/2005/8/layout/pyramid2"/>
    <dgm:cxn modelId="{96993676-7E84-4A03-A418-CCED8C1BA8A9}" type="presOf" srcId="{3AF408F6-97C9-4524-B28D-7EA01F7C6FF2}" destId="{A121715C-C2E2-42DA-BD56-C06FF9388765}" srcOrd="0" destOrd="0" presId="urn:microsoft.com/office/officeart/2005/8/layout/pyramid2"/>
    <dgm:cxn modelId="{AE2190EC-49BD-41F0-A312-75594C20856D}" type="presOf" srcId="{5427DCA2-E35C-4CE9-B6EC-E5C7E794BDC8}" destId="{D46F3A05-163A-4EF6-BFD3-048DE29B364C}" srcOrd="0" destOrd="0" presId="urn:microsoft.com/office/officeart/2005/8/layout/pyramid2"/>
    <dgm:cxn modelId="{4AABFD24-7C2E-4C58-A6A9-EB86B575809F}" type="presOf" srcId="{970D4024-F4ED-4F30-A0FB-21ABB07A268B}" destId="{38E249E2-E895-46D7-8D71-9476195DBC2C}" srcOrd="0" destOrd="0" presId="urn:microsoft.com/office/officeart/2005/8/layout/pyramid2"/>
    <dgm:cxn modelId="{F9F4AF59-39F1-45D8-AC82-9BD202A1E93A}" srcId="{970D4024-F4ED-4F30-A0FB-21ABB07A268B}" destId="{AB726EF2-2B93-45E9-BD33-8F019CBABDBC}" srcOrd="0" destOrd="0" parTransId="{1FFD8799-7D1C-4354-B3D8-87C29758237D}" sibTransId="{1EAECCD0-32E0-4CE9-96C0-0BD097F6ADE7}"/>
    <dgm:cxn modelId="{319A1576-564D-4688-9EBA-488696A63F94}" srcId="{970D4024-F4ED-4F30-A0FB-21ABB07A268B}" destId="{B0804269-8FF8-4D55-841C-1BD621597E46}" srcOrd="2" destOrd="0" parTransId="{0C763137-59F2-4C0A-829E-C211EDA356C9}" sibTransId="{77447703-0700-453B-BA6C-6DE212089077}"/>
    <dgm:cxn modelId="{ADB34BF9-7749-4F0F-B26C-CA8241ECD7CA}" type="presOf" srcId="{B0804269-8FF8-4D55-841C-1BD621597E46}" destId="{320FA33D-9D06-4E99-A9AD-42AFD9AEB564}" srcOrd="0" destOrd="0" presId="urn:microsoft.com/office/officeart/2005/8/layout/pyramid2"/>
    <dgm:cxn modelId="{FDD24BB4-2DBE-4FD5-841A-426AB598EF00}" srcId="{970D4024-F4ED-4F30-A0FB-21ABB07A268B}" destId="{26F40984-3B59-4D09-9429-042C3EADEE07}" srcOrd="3" destOrd="0" parTransId="{B379B31D-BC77-48FB-B10B-451EC9FEFF45}" sibTransId="{D910CDB9-F8DF-40D7-9B9A-61E13668B9FA}"/>
    <dgm:cxn modelId="{2680E5C1-A2BD-41DC-9A9F-404DA636A701}" type="presOf" srcId="{26F40984-3B59-4D09-9429-042C3EADEE07}" destId="{123ED02A-FEED-4F0E-ADAD-4D1D45499A99}" srcOrd="0" destOrd="0" presId="urn:microsoft.com/office/officeart/2005/8/layout/pyramid2"/>
    <dgm:cxn modelId="{D79277C5-7CD5-437C-841E-9286E30059B4}" type="presParOf" srcId="{38E249E2-E895-46D7-8D71-9476195DBC2C}" destId="{6CD27BA7-DF70-451A-8CAA-6E544FD0EFCB}" srcOrd="0" destOrd="0" presId="urn:microsoft.com/office/officeart/2005/8/layout/pyramid2"/>
    <dgm:cxn modelId="{069C80DC-756E-42E8-829F-C837D8FAAD53}" type="presParOf" srcId="{38E249E2-E895-46D7-8D71-9476195DBC2C}" destId="{2A326755-912A-498F-A7C5-039559B61515}" srcOrd="1" destOrd="0" presId="urn:microsoft.com/office/officeart/2005/8/layout/pyramid2"/>
    <dgm:cxn modelId="{4FFF45CC-F088-452E-B8AC-C280A9226CEB}" type="presParOf" srcId="{2A326755-912A-498F-A7C5-039559B61515}" destId="{39BD2453-CB9A-49A0-AE73-7115EF3BA652}" srcOrd="0" destOrd="0" presId="urn:microsoft.com/office/officeart/2005/8/layout/pyramid2"/>
    <dgm:cxn modelId="{F2A1C231-99C7-4974-85FB-90B54CA2B5DD}" type="presParOf" srcId="{2A326755-912A-498F-A7C5-039559B61515}" destId="{8D7942BA-DFE9-45BE-A4E5-ADE94D9831DF}" srcOrd="1" destOrd="0" presId="urn:microsoft.com/office/officeart/2005/8/layout/pyramid2"/>
    <dgm:cxn modelId="{C73F6345-9541-480A-9FF2-5B7AC752B6AC}" type="presParOf" srcId="{2A326755-912A-498F-A7C5-039559B61515}" destId="{D46F3A05-163A-4EF6-BFD3-048DE29B364C}" srcOrd="2" destOrd="0" presId="urn:microsoft.com/office/officeart/2005/8/layout/pyramid2"/>
    <dgm:cxn modelId="{780221D5-6070-4AB6-A957-929D5532D587}" type="presParOf" srcId="{2A326755-912A-498F-A7C5-039559B61515}" destId="{26E01D53-4434-4023-A3CA-2EC555F23716}" srcOrd="3" destOrd="0" presId="urn:microsoft.com/office/officeart/2005/8/layout/pyramid2"/>
    <dgm:cxn modelId="{C1A011CA-FD48-4B16-AD46-048672860BF9}" type="presParOf" srcId="{2A326755-912A-498F-A7C5-039559B61515}" destId="{320FA33D-9D06-4E99-A9AD-42AFD9AEB564}" srcOrd="4" destOrd="0" presId="urn:microsoft.com/office/officeart/2005/8/layout/pyramid2"/>
    <dgm:cxn modelId="{4B7D6B4F-A654-40F9-B116-F4888FEEA223}" type="presParOf" srcId="{2A326755-912A-498F-A7C5-039559B61515}" destId="{5CAACAB3-14AF-42AE-81B9-2C8269F07348}" srcOrd="5" destOrd="0" presId="urn:microsoft.com/office/officeart/2005/8/layout/pyramid2"/>
    <dgm:cxn modelId="{895A1D31-79C1-4E06-9D22-0FBBB17B86B6}" type="presParOf" srcId="{2A326755-912A-498F-A7C5-039559B61515}" destId="{123ED02A-FEED-4F0E-ADAD-4D1D45499A99}" srcOrd="6" destOrd="0" presId="urn:microsoft.com/office/officeart/2005/8/layout/pyramid2"/>
    <dgm:cxn modelId="{B2C0AF0D-FD5C-49EF-942B-D4D66CAD9D21}" type="presParOf" srcId="{2A326755-912A-498F-A7C5-039559B61515}" destId="{84817A2B-8E96-4C63-8004-A59474A29707}" srcOrd="7" destOrd="0" presId="urn:microsoft.com/office/officeart/2005/8/layout/pyramid2"/>
    <dgm:cxn modelId="{4DAF851E-0B46-4FF2-96A4-C7E3AA49BA7C}" type="presParOf" srcId="{2A326755-912A-498F-A7C5-039559B61515}" destId="{A121715C-C2E2-42DA-BD56-C06FF9388765}" srcOrd="8" destOrd="0" presId="urn:microsoft.com/office/officeart/2005/8/layout/pyramid2"/>
    <dgm:cxn modelId="{440100B3-B1F9-45A7-B6EF-9B7064FEBC50}" type="presParOf" srcId="{2A326755-912A-498F-A7C5-039559B61515}" destId="{5A8D84A9-A4AA-4373-BF12-AE07CFA954A5}" srcOrd="9" destOrd="0" presId="urn:microsoft.com/office/officeart/2005/8/layout/pyramid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4EF53AE-CF0B-49A5-B487-FB631F5D3EAC}"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15EEEC1C-F75E-4B15-81F8-9A07F7F53B55}">
      <dgm:prSet phldrT="[Text]"/>
      <dgm:spPr/>
      <dgm:t>
        <a:bodyPr/>
        <a:lstStyle/>
        <a:p>
          <a:r>
            <a:rPr lang="en-US" b="1" dirty="0" smtClean="0">
              <a:solidFill>
                <a:schemeClr val="tx1"/>
              </a:solidFill>
            </a:rPr>
            <a:t>Authority</a:t>
          </a:r>
          <a:endParaRPr lang="en-US" b="1" dirty="0">
            <a:solidFill>
              <a:schemeClr val="tx1"/>
            </a:solidFill>
          </a:endParaRPr>
        </a:p>
      </dgm:t>
    </dgm:pt>
    <dgm:pt modelId="{F8D51E87-1CCB-4363-A2AF-5F2AEC9EE7DC}" type="parTrans" cxnId="{B3CCF53E-394E-4E86-BBAF-C91618E36188}">
      <dgm:prSet/>
      <dgm:spPr/>
      <dgm:t>
        <a:bodyPr/>
        <a:lstStyle/>
        <a:p>
          <a:endParaRPr lang="en-US" b="1">
            <a:solidFill>
              <a:schemeClr val="tx1"/>
            </a:solidFill>
          </a:endParaRPr>
        </a:p>
      </dgm:t>
    </dgm:pt>
    <dgm:pt modelId="{00F81807-09F4-432D-8458-1ED187996DCC}" type="sibTrans" cxnId="{B3CCF53E-394E-4E86-BBAF-C91618E36188}">
      <dgm:prSet/>
      <dgm:spPr/>
      <dgm:t>
        <a:bodyPr/>
        <a:lstStyle/>
        <a:p>
          <a:endParaRPr lang="en-US" b="1">
            <a:solidFill>
              <a:schemeClr val="tx1"/>
            </a:solidFill>
          </a:endParaRPr>
        </a:p>
      </dgm:t>
    </dgm:pt>
    <dgm:pt modelId="{E7023421-0B97-47C9-ADAE-2691F0007EC5}">
      <dgm:prSet/>
      <dgm:spPr/>
      <dgm:t>
        <a:bodyPr/>
        <a:lstStyle/>
        <a:p>
          <a:r>
            <a:rPr lang="en-US" b="1" dirty="0" smtClean="0">
              <a:solidFill>
                <a:schemeClr val="tx1"/>
              </a:solidFill>
            </a:rPr>
            <a:t>Status</a:t>
          </a:r>
        </a:p>
      </dgm:t>
    </dgm:pt>
    <dgm:pt modelId="{B607A74A-DB67-42B9-81CF-787259BEAF18}" type="parTrans" cxnId="{6FD3DE05-9685-4D7F-A363-01F4FED26DA3}">
      <dgm:prSet/>
      <dgm:spPr/>
      <dgm:t>
        <a:bodyPr/>
        <a:lstStyle/>
        <a:p>
          <a:endParaRPr lang="en-US" b="1">
            <a:solidFill>
              <a:schemeClr val="tx1"/>
            </a:solidFill>
          </a:endParaRPr>
        </a:p>
      </dgm:t>
    </dgm:pt>
    <dgm:pt modelId="{EFFC84D6-FB04-433D-8E50-34A011A1DCC6}" type="sibTrans" cxnId="{6FD3DE05-9685-4D7F-A363-01F4FED26DA3}">
      <dgm:prSet/>
      <dgm:spPr/>
      <dgm:t>
        <a:bodyPr/>
        <a:lstStyle/>
        <a:p>
          <a:endParaRPr lang="en-US" b="1">
            <a:solidFill>
              <a:schemeClr val="tx1"/>
            </a:solidFill>
          </a:endParaRPr>
        </a:p>
      </dgm:t>
    </dgm:pt>
    <dgm:pt modelId="{2D549202-DC88-49A0-87B2-5A070C196EC5}">
      <dgm:prSet/>
      <dgm:spPr/>
      <dgm:t>
        <a:bodyPr/>
        <a:lstStyle/>
        <a:p>
          <a:r>
            <a:rPr lang="en-US" b="1" dirty="0" smtClean="0">
              <a:solidFill>
                <a:schemeClr val="tx1"/>
              </a:solidFill>
            </a:rPr>
            <a:t>Empathy</a:t>
          </a:r>
        </a:p>
      </dgm:t>
    </dgm:pt>
    <dgm:pt modelId="{873627F7-4A2D-4571-BE22-26D99DE5FE48}" type="parTrans" cxnId="{B4CFF7B2-84DA-4AB8-A4A6-BD6601AE8286}">
      <dgm:prSet/>
      <dgm:spPr/>
      <dgm:t>
        <a:bodyPr/>
        <a:lstStyle/>
        <a:p>
          <a:endParaRPr lang="en-US" b="1">
            <a:solidFill>
              <a:schemeClr val="tx1"/>
            </a:solidFill>
          </a:endParaRPr>
        </a:p>
      </dgm:t>
    </dgm:pt>
    <dgm:pt modelId="{1810D932-9D7E-4F19-9C18-BEB4A25668FD}" type="sibTrans" cxnId="{B4CFF7B2-84DA-4AB8-A4A6-BD6601AE8286}">
      <dgm:prSet/>
      <dgm:spPr/>
      <dgm:t>
        <a:bodyPr/>
        <a:lstStyle/>
        <a:p>
          <a:endParaRPr lang="en-US" b="1">
            <a:solidFill>
              <a:schemeClr val="tx1"/>
            </a:solidFill>
          </a:endParaRPr>
        </a:p>
      </dgm:t>
    </dgm:pt>
    <dgm:pt modelId="{0D56262B-4FD2-49EB-AC49-328324EBD1A2}">
      <dgm:prSet/>
      <dgm:spPr/>
      <dgm:t>
        <a:bodyPr/>
        <a:lstStyle/>
        <a:p>
          <a:r>
            <a:rPr lang="en-US" b="1" dirty="0" smtClean="0">
              <a:solidFill>
                <a:schemeClr val="tx1"/>
              </a:solidFill>
            </a:rPr>
            <a:t>Persuasiveness </a:t>
          </a:r>
        </a:p>
      </dgm:t>
    </dgm:pt>
    <dgm:pt modelId="{645DC72A-C9A7-40BF-8FE1-6BDD86FA2B5D}" type="parTrans" cxnId="{4A3488E1-A1DA-44DD-AD9D-D5088E734D9F}">
      <dgm:prSet/>
      <dgm:spPr/>
      <dgm:t>
        <a:bodyPr/>
        <a:lstStyle/>
        <a:p>
          <a:endParaRPr lang="en-US" b="1">
            <a:solidFill>
              <a:schemeClr val="tx1"/>
            </a:solidFill>
          </a:endParaRPr>
        </a:p>
      </dgm:t>
    </dgm:pt>
    <dgm:pt modelId="{E6F39845-FD73-4E63-AFA2-7777C8482E5F}" type="sibTrans" cxnId="{4A3488E1-A1DA-44DD-AD9D-D5088E734D9F}">
      <dgm:prSet/>
      <dgm:spPr/>
      <dgm:t>
        <a:bodyPr/>
        <a:lstStyle/>
        <a:p>
          <a:endParaRPr lang="en-US" b="1">
            <a:solidFill>
              <a:schemeClr val="tx1"/>
            </a:solidFill>
          </a:endParaRPr>
        </a:p>
      </dgm:t>
    </dgm:pt>
    <dgm:pt modelId="{CF493D32-64AE-4975-BBF3-73BEE8BE292A}" type="pres">
      <dgm:prSet presAssocID="{44EF53AE-CF0B-49A5-B487-FB631F5D3EAC}" presName="diagram" presStyleCnt="0">
        <dgm:presLayoutVars>
          <dgm:dir/>
          <dgm:resizeHandles val="exact"/>
        </dgm:presLayoutVars>
      </dgm:prSet>
      <dgm:spPr/>
      <dgm:t>
        <a:bodyPr/>
        <a:lstStyle/>
        <a:p>
          <a:endParaRPr lang="en-US"/>
        </a:p>
      </dgm:t>
    </dgm:pt>
    <dgm:pt modelId="{3B5C6858-F72E-43AA-A1F1-9BEBCB3F5BBE}" type="pres">
      <dgm:prSet presAssocID="{15EEEC1C-F75E-4B15-81F8-9A07F7F53B55}" presName="node" presStyleLbl="node1" presStyleIdx="0" presStyleCnt="4">
        <dgm:presLayoutVars>
          <dgm:bulletEnabled val="1"/>
        </dgm:presLayoutVars>
      </dgm:prSet>
      <dgm:spPr/>
      <dgm:t>
        <a:bodyPr/>
        <a:lstStyle/>
        <a:p>
          <a:endParaRPr lang="en-US"/>
        </a:p>
      </dgm:t>
    </dgm:pt>
    <dgm:pt modelId="{C2E8329F-D72E-4D5B-A178-ECB2BC9E15F7}" type="pres">
      <dgm:prSet presAssocID="{00F81807-09F4-432D-8458-1ED187996DCC}" presName="sibTrans" presStyleCnt="0"/>
      <dgm:spPr/>
    </dgm:pt>
    <dgm:pt modelId="{9E8670C8-736F-4B08-8EC3-E4D7D82C9136}" type="pres">
      <dgm:prSet presAssocID="{E7023421-0B97-47C9-ADAE-2691F0007EC5}" presName="node" presStyleLbl="node1" presStyleIdx="1" presStyleCnt="4">
        <dgm:presLayoutVars>
          <dgm:bulletEnabled val="1"/>
        </dgm:presLayoutVars>
      </dgm:prSet>
      <dgm:spPr/>
      <dgm:t>
        <a:bodyPr/>
        <a:lstStyle/>
        <a:p>
          <a:endParaRPr lang="en-US"/>
        </a:p>
      </dgm:t>
    </dgm:pt>
    <dgm:pt modelId="{944AA170-2461-4190-AB78-8CCF5CCB7820}" type="pres">
      <dgm:prSet presAssocID="{EFFC84D6-FB04-433D-8E50-34A011A1DCC6}" presName="sibTrans" presStyleCnt="0"/>
      <dgm:spPr/>
    </dgm:pt>
    <dgm:pt modelId="{B55B6904-4709-4E59-ADB2-8907F6E6BA76}" type="pres">
      <dgm:prSet presAssocID="{2D549202-DC88-49A0-87B2-5A070C196EC5}" presName="node" presStyleLbl="node1" presStyleIdx="2" presStyleCnt="4">
        <dgm:presLayoutVars>
          <dgm:bulletEnabled val="1"/>
        </dgm:presLayoutVars>
      </dgm:prSet>
      <dgm:spPr/>
      <dgm:t>
        <a:bodyPr/>
        <a:lstStyle/>
        <a:p>
          <a:endParaRPr lang="en-US"/>
        </a:p>
      </dgm:t>
    </dgm:pt>
    <dgm:pt modelId="{ED0FC51B-2219-42D4-B9A9-52036833AA2F}" type="pres">
      <dgm:prSet presAssocID="{1810D932-9D7E-4F19-9C18-BEB4A25668FD}" presName="sibTrans" presStyleCnt="0"/>
      <dgm:spPr/>
    </dgm:pt>
    <dgm:pt modelId="{841F8018-B9AF-4515-9643-54A7007E055B}" type="pres">
      <dgm:prSet presAssocID="{0D56262B-4FD2-49EB-AC49-328324EBD1A2}" presName="node" presStyleLbl="node1" presStyleIdx="3" presStyleCnt="4">
        <dgm:presLayoutVars>
          <dgm:bulletEnabled val="1"/>
        </dgm:presLayoutVars>
      </dgm:prSet>
      <dgm:spPr/>
      <dgm:t>
        <a:bodyPr/>
        <a:lstStyle/>
        <a:p>
          <a:endParaRPr lang="en-US"/>
        </a:p>
      </dgm:t>
    </dgm:pt>
  </dgm:ptLst>
  <dgm:cxnLst>
    <dgm:cxn modelId="{6FD3DE05-9685-4D7F-A363-01F4FED26DA3}" srcId="{44EF53AE-CF0B-49A5-B487-FB631F5D3EAC}" destId="{E7023421-0B97-47C9-ADAE-2691F0007EC5}" srcOrd="1" destOrd="0" parTransId="{B607A74A-DB67-42B9-81CF-787259BEAF18}" sibTransId="{EFFC84D6-FB04-433D-8E50-34A011A1DCC6}"/>
    <dgm:cxn modelId="{0B21C791-314D-40BC-A054-CA669A41CF8D}" type="presOf" srcId="{0D56262B-4FD2-49EB-AC49-328324EBD1A2}" destId="{841F8018-B9AF-4515-9643-54A7007E055B}" srcOrd="0" destOrd="0" presId="urn:microsoft.com/office/officeart/2005/8/layout/default"/>
    <dgm:cxn modelId="{B4CFF7B2-84DA-4AB8-A4A6-BD6601AE8286}" srcId="{44EF53AE-CF0B-49A5-B487-FB631F5D3EAC}" destId="{2D549202-DC88-49A0-87B2-5A070C196EC5}" srcOrd="2" destOrd="0" parTransId="{873627F7-4A2D-4571-BE22-26D99DE5FE48}" sibTransId="{1810D932-9D7E-4F19-9C18-BEB4A25668FD}"/>
    <dgm:cxn modelId="{B3CCF53E-394E-4E86-BBAF-C91618E36188}" srcId="{44EF53AE-CF0B-49A5-B487-FB631F5D3EAC}" destId="{15EEEC1C-F75E-4B15-81F8-9A07F7F53B55}" srcOrd="0" destOrd="0" parTransId="{F8D51E87-1CCB-4363-A2AF-5F2AEC9EE7DC}" sibTransId="{00F81807-09F4-432D-8458-1ED187996DCC}"/>
    <dgm:cxn modelId="{388D7734-AA44-44B8-AD73-3A52F4D6F59D}" type="presOf" srcId="{2D549202-DC88-49A0-87B2-5A070C196EC5}" destId="{B55B6904-4709-4E59-ADB2-8907F6E6BA76}" srcOrd="0" destOrd="0" presId="urn:microsoft.com/office/officeart/2005/8/layout/default"/>
    <dgm:cxn modelId="{4A3488E1-A1DA-44DD-AD9D-D5088E734D9F}" srcId="{44EF53AE-CF0B-49A5-B487-FB631F5D3EAC}" destId="{0D56262B-4FD2-49EB-AC49-328324EBD1A2}" srcOrd="3" destOrd="0" parTransId="{645DC72A-C9A7-40BF-8FE1-6BDD86FA2B5D}" sibTransId="{E6F39845-FD73-4E63-AFA2-7777C8482E5F}"/>
    <dgm:cxn modelId="{DB8A84F2-180F-46C9-84D0-7F2115951D16}" type="presOf" srcId="{44EF53AE-CF0B-49A5-B487-FB631F5D3EAC}" destId="{CF493D32-64AE-4975-BBF3-73BEE8BE292A}" srcOrd="0" destOrd="0" presId="urn:microsoft.com/office/officeart/2005/8/layout/default"/>
    <dgm:cxn modelId="{091558C5-D421-4FE0-B967-475D87D0A5E0}" type="presOf" srcId="{15EEEC1C-F75E-4B15-81F8-9A07F7F53B55}" destId="{3B5C6858-F72E-43AA-A1F1-9BEBCB3F5BBE}" srcOrd="0" destOrd="0" presId="urn:microsoft.com/office/officeart/2005/8/layout/default"/>
    <dgm:cxn modelId="{EFAA2391-7FA7-483D-ABED-6A467BB9F8C6}" type="presOf" srcId="{E7023421-0B97-47C9-ADAE-2691F0007EC5}" destId="{9E8670C8-736F-4B08-8EC3-E4D7D82C9136}" srcOrd="0" destOrd="0" presId="urn:microsoft.com/office/officeart/2005/8/layout/default"/>
    <dgm:cxn modelId="{59875AEE-7A1B-463F-9AB8-878499ED7826}" type="presParOf" srcId="{CF493D32-64AE-4975-BBF3-73BEE8BE292A}" destId="{3B5C6858-F72E-43AA-A1F1-9BEBCB3F5BBE}" srcOrd="0" destOrd="0" presId="urn:microsoft.com/office/officeart/2005/8/layout/default"/>
    <dgm:cxn modelId="{BC3EABDA-BC0F-42C2-8436-C7D7C13AC84B}" type="presParOf" srcId="{CF493D32-64AE-4975-BBF3-73BEE8BE292A}" destId="{C2E8329F-D72E-4D5B-A178-ECB2BC9E15F7}" srcOrd="1" destOrd="0" presId="urn:microsoft.com/office/officeart/2005/8/layout/default"/>
    <dgm:cxn modelId="{CB4ECC06-E959-4CAE-99AA-574B1C2D83CB}" type="presParOf" srcId="{CF493D32-64AE-4975-BBF3-73BEE8BE292A}" destId="{9E8670C8-736F-4B08-8EC3-E4D7D82C9136}" srcOrd="2" destOrd="0" presId="urn:microsoft.com/office/officeart/2005/8/layout/default"/>
    <dgm:cxn modelId="{7E4D6723-D8C2-411B-AF8E-7B988696769A}" type="presParOf" srcId="{CF493D32-64AE-4975-BBF3-73BEE8BE292A}" destId="{944AA170-2461-4190-AB78-8CCF5CCB7820}" srcOrd="3" destOrd="0" presId="urn:microsoft.com/office/officeart/2005/8/layout/default"/>
    <dgm:cxn modelId="{8762D491-F890-4E71-BFD8-06B835E76B75}" type="presParOf" srcId="{CF493D32-64AE-4975-BBF3-73BEE8BE292A}" destId="{B55B6904-4709-4E59-ADB2-8907F6E6BA76}" srcOrd="4" destOrd="0" presId="urn:microsoft.com/office/officeart/2005/8/layout/default"/>
    <dgm:cxn modelId="{9CBB3618-53C4-434D-9450-44848D0969F7}" type="presParOf" srcId="{CF493D32-64AE-4975-BBF3-73BEE8BE292A}" destId="{ED0FC51B-2219-42D4-B9A9-52036833AA2F}" srcOrd="5" destOrd="0" presId="urn:microsoft.com/office/officeart/2005/8/layout/default"/>
    <dgm:cxn modelId="{E2DFB8FF-2891-4210-AFEB-73BBE19C10DE}" type="presParOf" srcId="{CF493D32-64AE-4975-BBF3-73BEE8BE292A}" destId="{841F8018-B9AF-4515-9643-54A7007E055B}" srcOrd="6" destOrd="0" presId="urn:microsoft.com/office/officeart/2005/8/layout/default"/>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4EF53AE-CF0B-49A5-B487-FB631F5D3EAC}"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15EEEC1C-F75E-4B15-81F8-9A07F7F53B55}">
      <dgm:prSet phldrT="[Text]"/>
      <dgm:spPr/>
      <dgm:t>
        <a:bodyPr/>
        <a:lstStyle/>
        <a:p>
          <a:r>
            <a:rPr lang="en-US" b="1" dirty="0" smtClean="0">
              <a:solidFill>
                <a:schemeClr val="tx1"/>
              </a:solidFill>
            </a:rPr>
            <a:t>Age</a:t>
          </a:r>
          <a:endParaRPr lang="en-US" b="1" dirty="0">
            <a:solidFill>
              <a:schemeClr val="tx1"/>
            </a:solidFill>
          </a:endParaRPr>
        </a:p>
      </dgm:t>
    </dgm:pt>
    <dgm:pt modelId="{F8D51E87-1CCB-4363-A2AF-5F2AEC9EE7DC}" type="parTrans" cxnId="{B3CCF53E-394E-4E86-BBAF-C91618E36188}">
      <dgm:prSet/>
      <dgm:spPr/>
      <dgm:t>
        <a:bodyPr/>
        <a:lstStyle/>
        <a:p>
          <a:endParaRPr lang="en-US" b="1">
            <a:solidFill>
              <a:schemeClr val="tx1"/>
            </a:solidFill>
          </a:endParaRPr>
        </a:p>
      </dgm:t>
    </dgm:pt>
    <dgm:pt modelId="{00F81807-09F4-432D-8458-1ED187996DCC}" type="sibTrans" cxnId="{B3CCF53E-394E-4E86-BBAF-C91618E36188}">
      <dgm:prSet/>
      <dgm:spPr/>
      <dgm:t>
        <a:bodyPr/>
        <a:lstStyle/>
        <a:p>
          <a:endParaRPr lang="en-US" b="1">
            <a:solidFill>
              <a:schemeClr val="tx1"/>
            </a:solidFill>
          </a:endParaRPr>
        </a:p>
      </dgm:t>
    </dgm:pt>
    <dgm:pt modelId="{E7023421-0B97-47C9-ADAE-2691F0007EC5}">
      <dgm:prSet/>
      <dgm:spPr/>
      <dgm:t>
        <a:bodyPr/>
        <a:lstStyle/>
        <a:p>
          <a:r>
            <a:rPr lang="en-US" b="1" dirty="0" smtClean="0">
              <a:solidFill>
                <a:schemeClr val="tx1"/>
              </a:solidFill>
            </a:rPr>
            <a:t>Income </a:t>
          </a:r>
        </a:p>
      </dgm:t>
    </dgm:pt>
    <dgm:pt modelId="{B607A74A-DB67-42B9-81CF-787259BEAF18}" type="parTrans" cxnId="{6FD3DE05-9685-4D7F-A363-01F4FED26DA3}">
      <dgm:prSet/>
      <dgm:spPr/>
      <dgm:t>
        <a:bodyPr/>
        <a:lstStyle/>
        <a:p>
          <a:endParaRPr lang="en-US" b="1">
            <a:solidFill>
              <a:schemeClr val="tx1"/>
            </a:solidFill>
          </a:endParaRPr>
        </a:p>
      </dgm:t>
    </dgm:pt>
    <dgm:pt modelId="{EFFC84D6-FB04-433D-8E50-34A011A1DCC6}" type="sibTrans" cxnId="{6FD3DE05-9685-4D7F-A363-01F4FED26DA3}">
      <dgm:prSet/>
      <dgm:spPr/>
      <dgm:t>
        <a:bodyPr/>
        <a:lstStyle/>
        <a:p>
          <a:endParaRPr lang="en-US" b="1">
            <a:solidFill>
              <a:schemeClr val="tx1"/>
            </a:solidFill>
          </a:endParaRPr>
        </a:p>
      </dgm:t>
    </dgm:pt>
    <dgm:pt modelId="{2D549202-DC88-49A0-87B2-5A070C196EC5}">
      <dgm:prSet/>
      <dgm:spPr/>
      <dgm:t>
        <a:bodyPr/>
        <a:lstStyle/>
        <a:p>
          <a:r>
            <a:rPr lang="en-US" b="1" dirty="0" smtClean="0">
              <a:solidFill>
                <a:schemeClr val="tx1"/>
              </a:solidFill>
            </a:rPr>
            <a:t>Education</a:t>
          </a:r>
        </a:p>
      </dgm:t>
    </dgm:pt>
    <dgm:pt modelId="{873627F7-4A2D-4571-BE22-26D99DE5FE48}" type="parTrans" cxnId="{B4CFF7B2-84DA-4AB8-A4A6-BD6601AE8286}">
      <dgm:prSet/>
      <dgm:spPr/>
      <dgm:t>
        <a:bodyPr/>
        <a:lstStyle/>
        <a:p>
          <a:endParaRPr lang="en-US" b="1">
            <a:solidFill>
              <a:schemeClr val="tx1"/>
            </a:solidFill>
          </a:endParaRPr>
        </a:p>
      </dgm:t>
    </dgm:pt>
    <dgm:pt modelId="{1810D932-9D7E-4F19-9C18-BEB4A25668FD}" type="sibTrans" cxnId="{B4CFF7B2-84DA-4AB8-A4A6-BD6601AE8286}">
      <dgm:prSet/>
      <dgm:spPr/>
      <dgm:t>
        <a:bodyPr/>
        <a:lstStyle/>
        <a:p>
          <a:endParaRPr lang="en-US" b="1">
            <a:solidFill>
              <a:schemeClr val="tx1"/>
            </a:solidFill>
          </a:endParaRPr>
        </a:p>
      </dgm:t>
    </dgm:pt>
    <dgm:pt modelId="{0D56262B-4FD2-49EB-AC49-328324EBD1A2}">
      <dgm:prSet/>
      <dgm:spPr/>
      <dgm:t>
        <a:bodyPr/>
        <a:lstStyle/>
        <a:p>
          <a:r>
            <a:rPr lang="en-US" b="1" dirty="0" smtClean="0">
              <a:solidFill>
                <a:schemeClr val="tx1"/>
              </a:solidFill>
            </a:rPr>
            <a:t>Job Position</a:t>
          </a:r>
        </a:p>
      </dgm:t>
    </dgm:pt>
    <dgm:pt modelId="{645DC72A-C9A7-40BF-8FE1-6BDD86FA2B5D}" type="parTrans" cxnId="{4A3488E1-A1DA-44DD-AD9D-D5088E734D9F}">
      <dgm:prSet/>
      <dgm:spPr/>
      <dgm:t>
        <a:bodyPr/>
        <a:lstStyle/>
        <a:p>
          <a:endParaRPr lang="en-US" b="1">
            <a:solidFill>
              <a:schemeClr val="tx1"/>
            </a:solidFill>
          </a:endParaRPr>
        </a:p>
      </dgm:t>
    </dgm:pt>
    <dgm:pt modelId="{E6F39845-FD73-4E63-AFA2-7777C8482E5F}" type="sibTrans" cxnId="{4A3488E1-A1DA-44DD-AD9D-D5088E734D9F}">
      <dgm:prSet/>
      <dgm:spPr/>
      <dgm:t>
        <a:bodyPr/>
        <a:lstStyle/>
        <a:p>
          <a:endParaRPr lang="en-US" b="1">
            <a:solidFill>
              <a:schemeClr val="tx1"/>
            </a:solidFill>
          </a:endParaRPr>
        </a:p>
      </dgm:t>
    </dgm:pt>
    <dgm:pt modelId="{64BD34D7-6291-4513-AAF9-052DEC473A24}">
      <dgm:prSet/>
      <dgm:spPr/>
      <dgm:t>
        <a:bodyPr/>
        <a:lstStyle/>
        <a:p>
          <a:r>
            <a:rPr lang="en-US" b="1" dirty="0" smtClean="0">
              <a:solidFill>
                <a:schemeClr val="tx1"/>
              </a:solidFill>
            </a:rPr>
            <a:t>Personality </a:t>
          </a:r>
        </a:p>
      </dgm:t>
    </dgm:pt>
    <dgm:pt modelId="{06421FA0-4552-42E2-9C0A-A0363EAC89B7}" type="parTrans" cxnId="{C31CFD21-2D39-4085-94C1-5036DF925C9B}">
      <dgm:prSet/>
      <dgm:spPr/>
      <dgm:t>
        <a:bodyPr/>
        <a:lstStyle/>
        <a:p>
          <a:endParaRPr lang="en-US" b="1">
            <a:solidFill>
              <a:schemeClr val="tx1"/>
            </a:solidFill>
          </a:endParaRPr>
        </a:p>
      </dgm:t>
    </dgm:pt>
    <dgm:pt modelId="{2B80B921-239D-40E1-8225-DD3F09901936}" type="sibTrans" cxnId="{C31CFD21-2D39-4085-94C1-5036DF925C9B}">
      <dgm:prSet/>
      <dgm:spPr/>
      <dgm:t>
        <a:bodyPr/>
        <a:lstStyle/>
        <a:p>
          <a:endParaRPr lang="en-US" b="1">
            <a:solidFill>
              <a:schemeClr val="tx1"/>
            </a:solidFill>
          </a:endParaRPr>
        </a:p>
      </dgm:t>
    </dgm:pt>
    <dgm:pt modelId="{34E62CD4-FBAF-4115-A2CB-11B4DCC60FDD}">
      <dgm:prSet/>
      <dgm:spPr/>
      <dgm:t>
        <a:bodyPr/>
        <a:lstStyle/>
        <a:p>
          <a:r>
            <a:rPr lang="en-US" b="1" dirty="0" smtClean="0">
              <a:solidFill>
                <a:schemeClr val="tx1"/>
              </a:solidFill>
            </a:rPr>
            <a:t>Attitude toward risk</a:t>
          </a:r>
          <a:endParaRPr lang="en-US" b="1" dirty="0">
            <a:solidFill>
              <a:schemeClr val="tx1"/>
            </a:solidFill>
          </a:endParaRPr>
        </a:p>
      </dgm:t>
    </dgm:pt>
    <dgm:pt modelId="{0C42C7E3-29CF-4FCF-98AC-A52D1EC54CED}" type="parTrans" cxnId="{0502B35D-D8B6-4B14-84FC-E0E169ABE05A}">
      <dgm:prSet/>
      <dgm:spPr/>
      <dgm:t>
        <a:bodyPr/>
        <a:lstStyle/>
        <a:p>
          <a:endParaRPr lang="en-US" b="1">
            <a:solidFill>
              <a:schemeClr val="tx1"/>
            </a:solidFill>
          </a:endParaRPr>
        </a:p>
      </dgm:t>
    </dgm:pt>
    <dgm:pt modelId="{AC818583-8FFF-4D24-A281-98F957E7D33D}" type="sibTrans" cxnId="{0502B35D-D8B6-4B14-84FC-E0E169ABE05A}">
      <dgm:prSet/>
      <dgm:spPr/>
      <dgm:t>
        <a:bodyPr/>
        <a:lstStyle/>
        <a:p>
          <a:endParaRPr lang="en-US" b="1">
            <a:solidFill>
              <a:schemeClr val="tx1"/>
            </a:solidFill>
          </a:endParaRPr>
        </a:p>
      </dgm:t>
    </dgm:pt>
    <dgm:pt modelId="{CF493D32-64AE-4975-BBF3-73BEE8BE292A}" type="pres">
      <dgm:prSet presAssocID="{44EF53AE-CF0B-49A5-B487-FB631F5D3EAC}" presName="diagram" presStyleCnt="0">
        <dgm:presLayoutVars>
          <dgm:dir/>
          <dgm:resizeHandles val="exact"/>
        </dgm:presLayoutVars>
      </dgm:prSet>
      <dgm:spPr/>
      <dgm:t>
        <a:bodyPr/>
        <a:lstStyle/>
        <a:p>
          <a:endParaRPr lang="en-US"/>
        </a:p>
      </dgm:t>
    </dgm:pt>
    <dgm:pt modelId="{3B5C6858-F72E-43AA-A1F1-9BEBCB3F5BBE}" type="pres">
      <dgm:prSet presAssocID="{15EEEC1C-F75E-4B15-81F8-9A07F7F53B55}" presName="node" presStyleLbl="node1" presStyleIdx="0" presStyleCnt="6">
        <dgm:presLayoutVars>
          <dgm:bulletEnabled val="1"/>
        </dgm:presLayoutVars>
      </dgm:prSet>
      <dgm:spPr/>
      <dgm:t>
        <a:bodyPr/>
        <a:lstStyle/>
        <a:p>
          <a:endParaRPr lang="en-US"/>
        </a:p>
      </dgm:t>
    </dgm:pt>
    <dgm:pt modelId="{C2E8329F-D72E-4D5B-A178-ECB2BC9E15F7}" type="pres">
      <dgm:prSet presAssocID="{00F81807-09F4-432D-8458-1ED187996DCC}" presName="sibTrans" presStyleCnt="0"/>
      <dgm:spPr/>
    </dgm:pt>
    <dgm:pt modelId="{9E8670C8-736F-4B08-8EC3-E4D7D82C9136}" type="pres">
      <dgm:prSet presAssocID="{E7023421-0B97-47C9-ADAE-2691F0007EC5}" presName="node" presStyleLbl="node1" presStyleIdx="1" presStyleCnt="6">
        <dgm:presLayoutVars>
          <dgm:bulletEnabled val="1"/>
        </dgm:presLayoutVars>
      </dgm:prSet>
      <dgm:spPr/>
      <dgm:t>
        <a:bodyPr/>
        <a:lstStyle/>
        <a:p>
          <a:endParaRPr lang="en-US"/>
        </a:p>
      </dgm:t>
    </dgm:pt>
    <dgm:pt modelId="{944AA170-2461-4190-AB78-8CCF5CCB7820}" type="pres">
      <dgm:prSet presAssocID="{EFFC84D6-FB04-433D-8E50-34A011A1DCC6}" presName="sibTrans" presStyleCnt="0"/>
      <dgm:spPr/>
    </dgm:pt>
    <dgm:pt modelId="{B55B6904-4709-4E59-ADB2-8907F6E6BA76}" type="pres">
      <dgm:prSet presAssocID="{2D549202-DC88-49A0-87B2-5A070C196EC5}" presName="node" presStyleLbl="node1" presStyleIdx="2" presStyleCnt="6">
        <dgm:presLayoutVars>
          <dgm:bulletEnabled val="1"/>
        </dgm:presLayoutVars>
      </dgm:prSet>
      <dgm:spPr/>
      <dgm:t>
        <a:bodyPr/>
        <a:lstStyle/>
        <a:p>
          <a:endParaRPr lang="en-US"/>
        </a:p>
      </dgm:t>
    </dgm:pt>
    <dgm:pt modelId="{ED0FC51B-2219-42D4-B9A9-52036833AA2F}" type="pres">
      <dgm:prSet presAssocID="{1810D932-9D7E-4F19-9C18-BEB4A25668FD}" presName="sibTrans" presStyleCnt="0"/>
      <dgm:spPr/>
    </dgm:pt>
    <dgm:pt modelId="{841F8018-B9AF-4515-9643-54A7007E055B}" type="pres">
      <dgm:prSet presAssocID="{0D56262B-4FD2-49EB-AC49-328324EBD1A2}" presName="node" presStyleLbl="node1" presStyleIdx="3" presStyleCnt="6">
        <dgm:presLayoutVars>
          <dgm:bulletEnabled val="1"/>
        </dgm:presLayoutVars>
      </dgm:prSet>
      <dgm:spPr/>
      <dgm:t>
        <a:bodyPr/>
        <a:lstStyle/>
        <a:p>
          <a:endParaRPr lang="en-US"/>
        </a:p>
      </dgm:t>
    </dgm:pt>
    <dgm:pt modelId="{345E510B-F437-4302-A5D2-79B41B3CBB1E}" type="pres">
      <dgm:prSet presAssocID="{E6F39845-FD73-4E63-AFA2-7777C8482E5F}" presName="sibTrans" presStyleCnt="0"/>
      <dgm:spPr/>
    </dgm:pt>
    <dgm:pt modelId="{D8CF2FDD-18F7-4754-BFEC-41D4FBAC324F}" type="pres">
      <dgm:prSet presAssocID="{64BD34D7-6291-4513-AAF9-052DEC473A24}" presName="node" presStyleLbl="node1" presStyleIdx="4" presStyleCnt="6">
        <dgm:presLayoutVars>
          <dgm:bulletEnabled val="1"/>
        </dgm:presLayoutVars>
      </dgm:prSet>
      <dgm:spPr/>
      <dgm:t>
        <a:bodyPr/>
        <a:lstStyle/>
        <a:p>
          <a:endParaRPr lang="en-US"/>
        </a:p>
      </dgm:t>
    </dgm:pt>
    <dgm:pt modelId="{FCE8E56A-6424-445E-837F-C2C744C8F34E}" type="pres">
      <dgm:prSet presAssocID="{2B80B921-239D-40E1-8225-DD3F09901936}" presName="sibTrans" presStyleCnt="0"/>
      <dgm:spPr/>
    </dgm:pt>
    <dgm:pt modelId="{C1527856-E009-4715-B04A-BB3BC1ECC739}" type="pres">
      <dgm:prSet presAssocID="{34E62CD4-FBAF-4115-A2CB-11B4DCC60FDD}" presName="node" presStyleLbl="node1" presStyleIdx="5" presStyleCnt="6">
        <dgm:presLayoutVars>
          <dgm:bulletEnabled val="1"/>
        </dgm:presLayoutVars>
      </dgm:prSet>
      <dgm:spPr/>
      <dgm:t>
        <a:bodyPr/>
        <a:lstStyle/>
        <a:p>
          <a:endParaRPr lang="en-US"/>
        </a:p>
      </dgm:t>
    </dgm:pt>
  </dgm:ptLst>
  <dgm:cxnLst>
    <dgm:cxn modelId="{B28A241F-B0CC-4EDB-9135-D47F04DF3FC7}" type="presOf" srcId="{2D549202-DC88-49A0-87B2-5A070C196EC5}" destId="{B55B6904-4709-4E59-ADB2-8907F6E6BA76}" srcOrd="0" destOrd="0" presId="urn:microsoft.com/office/officeart/2005/8/layout/default"/>
    <dgm:cxn modelId="{6FD3DE05-9685-4D7F-A363-01F4FED26DA3}" srcId="{44EF53AE-CF0B-49A5-B487-FB631F5D3EAC}" destId="{E7023421-0B97-47C9-ADAE-2691F0007EC5}" srcOrd="1" destOrd="0" parTransId="{B607A74A-DB67-42B9-81CF-787259BEAF18}" sibTransId="{EFFC84D6-FB04-433D-8E50-34A011A1DCC6}"/>
    <dgm:cxn modelId="{0502B35D-D8B6-4B14-84FC-E0E169ABE05A}" srcId="{44EF53AE-CF0B-49A5-B487-FB631F5D3EAC}" destId="{34E62CD4-FBAF-4115-A2CB-11B4DCC60FDD}" srcOrd="5" destOrd="0" parTransId="{0C42C7E3-29CF-4FCF-98AC-A52D1EC54CED}" sibTransId="{AC818583-8FFF-4D24-A281-98F957E7D33D}"/>
    <dgm:cxn modelId="{B0204C48-BB60-4CEC-B53D-00F40965D902}" type="presOf" srcId="{44EF53AE-CF0B-49A5-B487-FB631F5D3EAC}" destId="{CF493D32-64AE-4975-BBF3-73BEE8BE292A}" srcOrd="0" destOrd="0" presId="urn:microsoft.com/office/officeart/2005/8/layout/default"/>
    <dgm:cxn modelId="{98954A9D-D57D-41F8-9782-E6182ED4EB4D}" type="presOf" srcId="{E7023421-0B97-47C9-ADAE-2691F0007EC5}" destId="{9E8670C8-736F-4B08-8EC3-E4D7D82C9136}" srcOrd="0" destOrd="0" presId="urn:microsoft.com/office/officeart/2005/8/layout/default"/>
    <dgm:cxn modelId="{B4CFF7B2-84DA-4AB8-A4A6-BD6601AE8286}" srcId="{44EF53AE-CF0B-49A5-B487-FB631F5D3EAC}" destId="{2D549202-DC88-49A0-87B2-5A070C196EC5}" srcOrd="2" destOrd="0" parTransId="{873627F7-4A2D-4571-BE22-26D99DE5FE48}" sibTransId="{1810D932-9D7E-4F19-9C18-BEB4A25668FD}"/>
    <dgm:cxn modelId="{C31CFD21-2D39-4085-94C1-5036DF925C9B}" srcId="{44EF53AE-CF0B-49A5-B487-FB631F5D3EAC}" destId="{64BD34D7-6291-4513-AAF9-052DEC473A24}" srcOrd="4" destOrd="0" parTransId="{06421FA0-4552-42E2-9C0A-A0363EAC89B7}" sibTransId="{2B80B921-239D-40E1-8225-DD3F09901936}"/>
    <dgm:cxn modelId="{DCFC6940-D0CD-4AE9-9FE5-77FA465CE0E2}" type="presOf" srcId="{15EEEC1C-F75E-4B15-81F8-9A07F7F53B55}" destId="{3B5C6858-F72E-43AA-A1F1-9BEBCB3F5BBE}" srcOrd="0" destOrd="0" presId="urn:microsoft.com/office/officeart/2005/8/layout/default"/>
    <dgm:cxn modelId="{6A7667C3-A672-48AA-BA93-5B286C67994B}" type="presOf" srcId="{64BD34D7-6291-4513-AAF9-052DEC473A24}" destId="{D8CF2FDD-18F7-4754-BFEC-41D4FBAC324F}" srcOrd="0" destOrd="0" presId="urn:microsoft.com/office/officeart/2005/8/layout/default"/>
    <dgm:cxn modelId="{B3CCF53E-394E-4E86-BBAF-C91618E36188}" srcId="{44EF53AE-CF0B-49A5-B487-FB631F5D3EAC}" destId="{15EEEC1C-F75E-4B15-81F8-9A07F7F53B55}" srcOrd="0" destOrd="0" parTransId="{F8D51E87-1CCB-4363-A2AF-5F2AEC9EE7DC}" sibTransId="{00F81807-09F4-432D-8458-1ED187996DCC}"/>
    <dgm:cxn modelId="{4A3488E1-A1DA-44DD-AD9D-D5088E734D9F}" srcId="{44EF53AE-CF0B-49A5-B487-FB631F5D3EAC}" destId="{0D56262B-4FD2-49EB-AC49-328324EBD1A2}" srcOrd="3" destOrd="0" parTransId="{645DC72A-C9A7-40BF-8FE1-6BDD86FA2B5D}" sibTransId="{E6F39845-FD73-4E63-AFA2-7777C8482E5F}"/>
    <dgm:cxn modelId="{2355D8EC-CD34-4D6C-91DD-C6BFBAEA636F}" type="presOf" srcId="{34E62CD4-FBAF-4115-A2CB-11B4DCC60FDD}" destId="{C1527856-E009-4715-B04A-BB3BC1ECC739}" srcOrd="0" destOrd="0" presId="urn:microsoft.com/office/officeart/2005/8/layout/default"/>
    <dgm:cxn modelId="{423CECE9-4DBE-4410-B0B1-998A300CAA8B}" type="presOf" srcId="{0D56262B-4FD2-49EB-AC49-328324EBD1A2}" destId="{841F8018-B9AF-4515-9643-54A7007E055B}" srcOrd="0" destOrd="0" presId="urn:microsoft.com/office/officeart/2005/8/layout/default"/>
    <dgm:cxn modelId="{10338436-62A5-4240-9DE8-7638A3588855}" type="presParOf" srcId="{CF493D32-64AE-4975-BBF3-73BEE8BE292A}" destId="{3B5C6858-F72E-43AA-A1F1-9BEBCB3F5BBE}" srcOrd="0" destOrd="0" presId="urn:microsoft.com/office/officeart/2005/8/layout/default"/>
    <dgm:cxn modelId="{A2A02388-4EBB-4DAC-B9AE-8010D848E2FA}" type="presParOf" srcId="{CF493D32-64AE-4975-BBF3-73BEE8BE292A}" destId="{C2E8329F-D72E-4D5B-A178-ECB2BC9E15F7}" srcOrd="1" destOrd="0" presId="urn:microsoft.com/office/officeart/2005/8/layout/default"/>
    <dgm:cxn modelId="{FD62CB06-6F89-4C23-8150-678700F7C073}" type="presParOf" srcId="{CF493D32-64AE-4975-BBF3-73BEE8BE292A}" destId="{9E8670C8-736F-4B08-8EC3-E4D7D82C9136}" srcOrd="2" destOrd="0" presId="urn:microsoft.com/office/officeart/2005/8/layout/default"/>
    <dgm:cxn modelId="{22A7CF66-A3ED-4F6E-895F-097F3C5B3D13}" type="presParOf" srcId="{CF493D32-64AE-4975-BBF3-73BEE8BE292A}" destId="{944AA170-2461-4190-AB78-8CCF5CCB7820}" srcOrd="3" destOrd="0" presId="urn:microsoft.com/office/officeart/2005/8/layout/default"/>
    <dgm:cxn modelId="{A6D2A1DB-1F1B-4722-A8BB-7DA61979D0CE}" type="presParOf" srcId="{CF493D32-64AE-4975-BBF3-73BEE8BE292A}" destId="{B55B6904-4709-4E59-ADB2-8907F6E6BA76}" srcOrd="4" destOrd="0" presId="urn:microsoft.com/office/officeart/2005/8/layout/default"/>
    <dgm:cxn modelId="{67FEA557-826A-4801-A781-7F1416F9270E}" type="presParOf" srcId="{CF493D32-64AE-4975-BBF3-73BEE8BE292A}" destId="{ED0FC51B-2219-42D4-B9A9-52036833AA2F}" srcOrd="5" destOrd="0" presId="urn:microsoft.com/office/officeart/2005/8/layout/default"/>
    <dgm:cxn modelId="{E6580886-63C7-4CE8-902A-C707293C0AB4}" type="presParOf" srcId="{CF493D32-64AE-4975-BBF3-73BEE8BE292A}" destId="{841F8018-B9AF-4515-9643-54A7007E055B}" srcOrd="6" destOrd="0" presId="urn:microsoft.com/office/officeart/2005/8/layout/default"/>
    <dgm:cxn modelId="{A2B55FAA-3ECA-4FA5-A3B0-751568D260B7}" type="presParOf" srcId="{CF493D32-64AE-4975-BBF3-73BEE8BE292A}" destId="{345E510B-F437-4302-A5D2-79B41B3CBB1E}" srcOrd="7" destOrd="0" presId="urn:microsoft.com/office/officeart/2005/8/layout/default"/>
    <dgm:cxn modelId="{0181E3AB-5C5A-4F9F-9A90-34B3C67F4DFA}" type="presParOf" srcId="{CF493D32-64AE-4975-BBF3-73BEE8BE292A}" destId="{D8CF2FDD-18F7-4754-BFEC-41D4FBAC324F}" srcOrd="8" destOrd="0" presId="urn:microsoft.com/office/officeart/2005/8/layout/default"/>
    <dgm:cxn modelId="{2DDBFC5C-CAB3-4571-8194-7010753D6B3D}" type="presParOf" srcId="{CF493D32-64AE-4975-BBF3-73BEE8BE292A}" destId="{FCE8E56A-6424-445E-837F-C2C744C8F34E}" srcOrd="9" destOrd="0" presId="urn:microsoft.com/office/officeart/2005/8/layout/default"/>
    <dgm:cxn modelId="{EE793EA7-0B35-4D89-A947-95206C39A8C5}" type="presParOf" srcId="{CF493D32-64AE-4975-BBF3-73BEE8BE292A}" destId="{C1527856-E009-4715-B04A-BB3BC1ECC739}" srcOrd="10" destOrd="0" presId="urn:microsoft.com/office/officeart/2005/8/layout/default"/>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A976275-9C9D-4672-92EF-E8F863538556}">
      <dsp:nvSpPr>
        <dsp:cNvPr id="0" name=""/>
        <dsp:cNvSpPr/>
      </dsp:nvSpPr>
      <dsp:spPr>
        <a:xfrm>
          <a:off x="3623" y="0"/>
          <a:ext cx="3485182" cy="373380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en-US" sz="3500" b="1" kern="1200" dirty="0" smtClean="0"/>
            <a:t>Economic Factors</a:t>
          </a:r>
          <a:endParaRPr lang="en-US" sz="3500" b="1" kern="1200" dirty="0"/>
        </a:p>
      </dsp:txBody>
      <dsp:txXfrm>
        <a:off x="3623" y="0"/>
        <a:ext cx="3485182" cy="1120140"/>
      </dsp:txXfrm>
    </dsp:sp>
    <dsp:sp modelId="{507980F3-D1AE-45C0-B46B-3A62E95C721B}">
      <dsp:nvSpPr>
        <dsp:cNvPr id="0" name=""/>
        <dsp:cNvSpPr/>
      </dsp:nvSpPr>
      <dsp:spPr>
        <a:xfrm>
          <a:off x="352141" y="1121234"/>
          <a:ext cx="2788146" cy="1125792"/>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4620" tIns="100965" rIns="134620" bIns="100965" numCol="1" spcCol="1270" anchor="ctr" anchorCtr="0">
          <a:noAutofit/>
        </a:bodyPr>
        <a:lstStyle/>
        <a:p>
          <a:pPr lvl="0" algn="ctr" defTabSz="2355850">
            <a:lnSpc>
              <a:spcPct val="90000"/>
            </a:lnSpc>
            <a:spcBef>
              <a:spcPct val="0"/>
            </a:spcBef>
            <a:spcAft>
              <a:spcPct val="35000"/>
            </a:spcAft>
          </a:pPr>
          <a:r>
            <a:rPr lang="en-US" sz="5300" b="1" kern="1200" dirty="0" smtClean="0"/>
            <a:t>Price</a:t>
          </a:r>
        </a:p>
      </dsp:txBody>
      <dsp:txXfrm>
        <a:off x="352141" y="1121234"/>
        <a:ext cx="2788146" cy="1125792"/>
      </dsp:txXfrm>
    </dsp:sp>
    <dsp:sp modelId="{1F471FCB-C1A4-4E25-8456-CD7F4CC77DC2}">
      <dsp:nvSpPr>
        <dsp:cNvPr id="0" name=""/>
        <dsp:cNvSpPr/>
      </dsp:nvSpPr>
      <dsp:spPr>
        <a:xfrm>
          <a:off x="352141" y="2420225"/>
          <a:ext cx="2788146" cy="1125792"/>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4620" tIns="100965" rIns="134620" bIns="100965" numCol="1" spcCol="1270" anchor="ctr" anchorCtr="0">
          <a:noAutofit/>
        </a:bodyPr>
        <a:lstStyle/>
        <a:p>
          <a:pPr lvl="0" algn="ctr" defTabSz="2355850">
            <a:lnSpc>
              <a:spcPct val="90000"/>
            </a:lnSpc>
            <a:spcBef>
              <a:spcPct val="0"/>
            </a:spcBef>
            <a:spcAft>
              <a:spcPct val="35000"/>
            </a:spcAft>
          </a:pPr>
          <a:r>
            <a:rPr lang="en-US" sz="5300" b="1" kern="1200" dirty="0" smtClean="0"/>
            <a:t>Service</a:t>
          </a:r>
        </a:p>
      </dsp:txBody>
      <dsp:txXfrm>
        <a:off x="352141" y="2420225"/>
        <a:ext cx="2788146" cy="1125792"/>
      </dsp:txXfrm>
    </dsp:sp>
    <dsp:sp modelId="{F3806930-DB48-4B2D-92E0-D342957D3591}">
      <dsp:nvSpPr>
        <dsp:cNvPr id="0" name=""/>
        <dsp:cNvSpPr/>
      </dsp:nvSpPr>
      <dsp:spPr>
        <a:xfrm>
          <a:off x="3750194" y="0"/>
          <a:ext cx="3485182" cy="373380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en-US" sz="3500" b="1" kern="1200" dirty="0" smtClean="0"/>
            <a:t>Personal Factors</a:t>
          </a:r>
        </a:p>
      </dsp:txBody>
      <dsp:txXfrm>
        <a:off x="3750194" y="0"/>
        <a:ext cx="3485182" cy="1120140"/>
      </dsp:txXfrm>
    </dsp:sp>
    <dsp:sp modelId="{0A0A872A-C77C-406E-9936-C8ECDCD8BA87}">
      <dsp:nvSpPr>
        <dsp:cNvPr id="0" name=""/>
        <dsp:cNvSpPr/>
      </dsp:nvSpPr>
      <dsp:spPr>
        <a:xfrm>
          <a:off x="4098712" y="1120140"/>
          <a:ext cx="2788146" cy="2426970"/>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4620" tIns="100965" rIns="134620" bIns="100965" numCol="1" spcCol="1270" anchor="ctr" anchorCtr="0">
          <a:noAutofit/>
        </a:bodyPr>
        <a:lstStyle/>
        <a:p>
          <a:pPr lvl="0" algn="ctr" defTabSz="2355850">
            <a:lnSpc>
              <a:spcPct val="90000"/>
            </a:lnSpc>
            <a:spcBef>
              <a:spcPct val="0"/>
            </a:spcBef>
            <a:spcAft>
              <a:spcPct val="35000"/>
            </a:spcAft>
          </a:pPr>
          <a:r>
            <a:rPr lang="en-US" sz="5300" b="1" kern="1200" dirty="0" smtClean="0"/>
            <a:t>Emotion</a:t>
          </a:r>
        </a:p>
      </dsp:txBody>
      <dsp:txXfrm>
        <a:off x="4098712" y="1120140"/>
        <a:ext cx="2788146" cy="242697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A3E659B-66FD-43D8-8DF5-14261EE9A2E9}">
      <dsp:nvSpPr>
        <dsp:cNvPr id="0" name=""/>
        <dsp:cNvSpPr/>
      </dsp:nvSpPr>
      <dsp:spPr>
        <a:xfrm>
          <a:off x="1153269" y="1655"/>
          <a:ext cx="2208144" cy="1324886"/>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rtl="0">
            <a:lnSpc>
              <a:spcPct val="90000"/>
            </a:lnSpc>
            <a:spcBef>
              <a:spcPct val="0"/>
            </a:spcBef>
            <a:spcAft>
              <a:spcPct val="35000"/>
            </a:spcAft>
          </a:pPr>
          <a:r>
            <a:rPr lang="en-US" sz="3000" b="1" kern="1200" dirty="0" smtClean="0">
              <a:solidFill>
                <a:schemeClr val="tx1"/>
              </a:solidFill>
            </a:rPr>
            <a:t>Demand for product</a:t>
          </a:r>
          <a:endParaRPr lang="en-US" sz="3000" b="1" kern="1200" dirty="0">
            <a:solidFill>
              <a:schemeClr val="tx1"/>
            </a:solidFill>
          </a:endParaRPr>
        </a:p>
      </dsp:txBody>
      <dsp:txXfrm>
        <a:off x="1153269" y="1655"/>
        <a:ext cx="2208144" cy="1324886"/>
      </dsp:txXfrm>
    </dsp:sp>
    <dsp:sp modelId="{27478B91-5A53-435B-A5EA-717D41A1F625}">
      <dsp:nvSpPr>
        <dsp:cNvPr id="0" name=""/>
        <dsp:cNvSpPr/>
      </dsp:nvSpPr>
      <dsp:spPr>
        <a:xfrm>
          <a:off x="3582227" y="1655"/>
          <a:ext cx="2208144" cy="1324886"/>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rtl="0">
            <a:lnSpc>
              <a:spcPct val="90000"/>
            </a:lnSpc>
            <a:spcBef>
              <a:spcPct val="0"/>
            </a:spcBef>
            <a:spcAft>
              <a:spcPct val="35000"/>
            </a:spcAft>
          </a:pPr>
          <a:r>
            <a:rPr lang="en-US" sz="3000" b="1" kern="1200" dirty="0" smtClean="0">
              <a:solidFill>
                <a:schemeClr val="tx1"/>
              </a:solidFill>
            </a:rPr>
            <a:t>Economic outlook</a:t>
          </a:r>
          <a:endParaRPr lang="en-US" sz="3000" b="1" kern="1200" dirty="0">
            <a:solidFill>
              <a:schemeClr val="tx1"/>
            </a:solidFill>
          </a:endParaRPr>
        </a:p>
      </dsp:txBody>
      <dsp:txXfrm>
        <a:off x="3582227" y="1655"/>
        <a:ext cx="2208144" cy="1324886"/>
      </dsp:txXfrm>
    </dsp:sp>
    <dsp:sp modelId="{DDF913F9-F4C7-4D26-AB48-9E56D713C03C}">
      <dsp:nvSpPr>
        <dsp:cNvPr id="0" name=""/>
        <dsp:cNvSpPr/>
      </dsp:nvSpPr>
      <dsp:spPr>
        <a:xfrm>
          <a:off x="6011186" y="1655"/>
          <a:ext cx="2208144" cy="1324886"/>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rtl="0">
            <a:lnSpc>
              <a:spcPct val="90000"/>
            </a:lnSpc>
            <a:spcBef>
              <a:spcPct val="0"/>
            </a:spcBef>
            <a:spcAft>
              <a:spcPct val="35000"/>
            </a:spcAft>
          </a:pPr>
          <a:r>
            <a:rPr lang="en-US" sz="3000" b="1" kern="1200" dirty="0" smtClean="0">
              <a:solidFill>
                <a:schemeClr val="tx1"/>
              </a:solidFill>
            </a:rPr>
            <a:t>Cost of money</a:t>
          </a:r>
          <a:endParaRPr lang="en-US" sz="3000" b="1" kern="1200" dirty="0">
            <a:solidFill>
              <a:schemeClr val="tx1"/>
            </a:solidFill>
          </a:endParaRPr>
        </a:p>
      </dsp:txBody>
      <dsp:txXfrm>
        <a:off x="6011186" y="1655"/>
        <a:ext cx="2208144" cy="1324886"/>
      </dsp:txXfrm>
    </dsp:sp>
    <dsp:sp modelId="{47FF62AF-63FA-4639-838F-C46A30C1A681}">
      <dsp:nvSpPr>
        <dsp:cNvPr id="0" name=""/>
        <dsp:cNvSpPr/>
      </dsp:nvSpPr>
      <dsp:spPr>
        <a:xfrm>
          <a:off x="1153269" y="1547356"/>
          <a:ext cx="2208144" cy="1324886"/>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rtl="0">
            <a:lnSpc>
              <a:spcPct val="90000"/>
            </a:lnSpc>
            <a:spcBef>
              <a:spcPct val="0"/>
            </a:spcBef>
            <a:spcAft>
              <a:spcPct val="35000"/>
            </a:spcAft>
          </a:pPr>
          <a:r>
            <a:rPr lang="en-US" sz="3000" b="1" kern="1200" dirty="0" smtClean="0">
              <a:solidFill>
                <a:schemeClr val="tx1"/>
              </a:solidFill>
            </a:rPr>
            <a:t>Resource availability</a:t>
          </a:r>
          <a:endParaRPr lang="en-US" sz="3000" b="1" kern="1200" dirty="0">
            <a:solidFill>
              <a:schemeClr val="tx1"/>
            </a:solidFill>
          </a:endParaRPr>
        </a:p>
      </dsp:txBody>
      <dsp:txXfrm>
        <a:off x="1153269" y="1547356"/>
        <a:ext cx="2208144" cy="1324886"/>
      </dsp:txXfrm>
    </dsp:sp>
    <dsp:sp modelId="{98D460FA-B529-4637-9B46-C3529292ABA0}">
      <dsp:nvSpPr>
        <dsp:cNvPr id="0" name=""/>
        <dsp:cNvSpPr/>
      </dsp:nvSpPr>
      <dsp:spPr>
        <a:xfrm>
          <a:off x="3582227" y="1547356"/>
          <a:ext cx="2208144" cy="1324886"/>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rtl="0">
            <a:lnSpc>
              <a:spcPct val="90000"/>
            </a:lnSpc>
            <a:spcBef>
              <a:spcPct val="0"/>
            </a:spcBef>
            <a:spcAft>
              <a:spcPct val="35000"/>
            </a:spcAft>
          </a:pPr>
          <a:r>
            <a:rPr lang="en-US" sz="3000" b="1" kern="1200" dirty="0" smtClean="0">
              <a:solidFill>
                <a:schemeClr val="tx1"/>
              </a:solidFill>
            </a:rPr>
            <a:t>Technology</a:t>
          </a:r>
          <a:endParaRPr lang="en-US" sz="3000" b="1" kern="1200" dirty="0">
            <a:solidFill>
              <a:schemeClr val="tx1"/>
            </a:solidFill>
          </a:endParaRPr>
        </a:p>
      </dsp:txBody>
      <dsp:txXfrm>
        <a:off x="3582227" y="1547356"/>
        <a:ext cx="2208144" cy="1324886"/>
      </dsp:txXfrm>
    </dsp:sp>
    <dsp:sp modelId="{D0F6081D-29A4-426D-BCCC-6FC77D54E199}">
      <dsp:nvSpPr>
        <dsp:cNvPr id="0" name=""/>
        <dsp:cNvSpPr/>
      </dsp:nvSpPr>
      <dsp:spPr>
        <a:xfrm>
          <a:off x="6011186" y="1547356"/>
          <a:ext cx="2208144" cy="1324886"/>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rtl="0">
            <a:lnSpc>
              <a:spcPct val="90000"/>
            </a:lnSpc>
            <a:spcBef>
              <a:spcPct val="0"/>
            </a:spcBef>
            <a:spcAft>
              <a:spcPct val="35000"/>
            </a:spcAft>
          </a:pPr>
          <a:r>
            <a:rPr lang="en-US" sz="3000" b="1" kern="1200" dirty="0" smtClean="0">
              <a:solidFill>
                <a:schemeClr val="tx1"/>
              </a:solidFill>
            </a:rPr>
            <a:t>Culture</a:t>
          </a:r>
          <a:endParaRPr lang="en-US" sz="3000" b="1" kern="1200" dirty="0">
            <a:solidFill>
              <a:schemeClr val="tx1"/>
            </a:solidFill>
          </a:endParaRPr>
        </a:p>
      </dsp:txBody>
      <dsp:txXfrm>
        <a:off x="6011186" y="1547356"/>
        <a:ext cx="2208144" cy="1324886"/>
      </dsp:txXfrm>
    </dsp:sp>
    <dsp:sp modelId="{6548EF41-0877-43BE-95A0-CD632C248C99}">
      <dsp:nvSpPr>
        <dsp:cNvPr id="0" name=""/>
        <dsp:cNvSpPr/>
      </dsp:nvSpPr>
      <dsp:spPr>
        <a:xfrm>
          <a:off x="2367748" y="3093057"/>
          <a:ext cx="2208144" cy="1324886"/>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rtl="0">
            <a:lnSpc>
              <a:spcPct val="90000"/>
            </a:lnSpc>
            <a:spcBef>
              <a:spcPct val="0"/>
            </a:spcBef>
            <a:spcAft>
              <a:spcPct val="35000"/>
            </a:spcAft>
          </a:pPr>
          <a:r>
            <a:rPr lang="en-US" sz="3000" b="1" kern="1200" dirty="0" smtClean="0">
              <a:solidFill>
                <a:schemeClr val="tx1"/>
              </a:solidFill>
            </a:rPr>
            <a:t>Politics</a:t>
          </a:r>
          <a:endParaRPr lang="en-US" sz="3000" b="1" kern="1200" dirty="0">
            <a:solidFill>
              <a:schemeClr val="tx1"/>
            </a:solidFill>
          </a:endParaRPr>
        </a:p>
      </dsp:txBody>
      <dsp:txXfrm>
        <a:off x="2367748" y="3093057"/>
        <a:ext cx="2208144" cy="1324886"/>
      </dsp:txXfrm>
    </dsp:sp>
    <dsp:sp modelId="{102B4F7F-A5AB-4172-A094-94C34DDE101F}">
      <dsp:nvSpPr>
        <dsp:cNvPr id="0" name=""/>
        <dsp:cNvSpPr/>
      </dsp:nvSpPr>
      <dsp:spPr>
        <a:xfrm>
          <a:off x="4796707" y="3093057"/>
          <a:ext cx="2208144" cy="1324886"/>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rtl="0">
            <a:lnSpc>
              <a:spcPct val="90000"/>
            </a:lnSpc>
            <a:spcBef>
              <a:spcPct val="0"/>
            </a:spcBef>
            <a:spcAft>
              <a:spcPct val="35000"/>
            </a:spcAft>
          </a:pPr>
          <a:r>
            <a:rPr lang="en-US" sz="3000" b="1" kern="1200" dirty="0" smtClean="0">
              <a:solidFill>
                <a:schemeClr val="tx1"/>
              </a:solidFill>
            </a:rPr>
            <a:t>Competition</a:t>
          </a:r>
          <a:endParaRPr lang="en-US" sz="3000" b="1" kern="1200" dirty="0">
            <a:solidFill>
              <a:schemeClr val="tx1"/>
            </a:solidFill>
          </a:endParaRPr>
        </a:p>
      </dsp:txBody>
      <dsp:txXfrm>
        <a:off x="4796707" y="3093057"/>
        <a:ext cx="2208144" cy="1324886"/>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CD27BA7-DF70-451A-8CAA-6E544FD0EFCB}">
      <dsp:nvSpPr>
        <dsp:cNvPr id="0" name=""/>
        <dsp:cNvSpPr/>
      </dsp:nvSpPr>
      <dsp:spPr>
        <a:xfrm>
          <a:off x="1943099" y="0"/>
          <a:ext cx="4572000" cy="4572000"/>
        </a:xfrm>
        <a:prstGeom prst="triangl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9BD2453-CB9A-49A0-AE73-7115EF3BA652}">
      <dsp:nvSpPr>
        <dsp:cNvPr id="0" name=""/>
        <dsp:cNvSpPr/>
      </dsp:nvSpPr>
      <dsp:spPr>
        <a:xfrm>
          <a:off x="4229100" y="457646"/>
          <a:ext cx="2971800" cy="650081"/>
        </a:xfrm>
        <a:prstGeom prst="round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1" kern="1200" dirty="0" smtClean="0"/>
            <a:t>Objectives</a:t>
          </a:r>
          <a:endParaRPr lang="en-US" sz="2800" b="1" kern="1200" dirty="0"/>
        </a:p>
      </dsp:txBody>
      <dsp:txXfrm>
        <a:off x="4229100" y="457646"/>
        <a:ext cx="2971800" cy="650081"/>
      </dsp:txXfrm>
    </dsp:sp>
    <dsp:sp modelId="{D46F3A05-163A-4EF6-BFD3-048DE29B364C}">
      <dsp:nvSpPr>
        <dsp:cNvPr id="0" name=""/>
        <dsp:cNvSpPr/>
      </dsp:nvSpPr>
      <dsp:spPr>
        <a:xfrm>
          <a:off x="4229100" y="1188987"/>
          <a:ext cx="2971800" cy="650081"/>
        </a:xfrm>
        <a:prstGeom prst="roundRect">
          <a:avLst/>
        </a:prstGeom>
        <a:solidFill>
          <a:schemeClr val="lt1">
            <a:alpha val="90000"/>
            <a:hueOff val="0"/>
            <a:satOff val="0"/>
            <a:lumOff val="0"/>
            <a:alphaOff val="0"/>
          </a:schemeClr>
        </a:solidFill>
        <a:ln w="25400" cap="flat" cmpd="sng" algn="ctr">
          <a:solidFill>
            <a:schemeClr val="accent5">
              <a:hueOff val="-2483469"/>
              <a:satOff val="9953"/>
              <a:lumOff val="215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1" kern="1200" dirty="0" smtClean="0"/>
            <a:t>Policies</a:t>
          </a:r>
        </a:p>
      </dsp:txBody>
      <dsp:txXfrm>
        <a:off x="4229100" y="1188987"/>
        <a:ext cx="2971800" cy="650081"/>
      </dsp:txXfrm>
    </dsp:sp>
    <dsp:sp modelId="{320FA33D-9D06-4E99-A9AD-42AFD9AEB564}">
      <dsp:nvSpPr>
        <dsp:cNvPr id="0" name=""/>
        <dsp:cNvSpPr/>
      </dsp:nvSpPr>
      <dsp:spPr>
        <a:xfrm>
          <a:off x="4229100" y="1920329"/>
          <a:ext cx="2971800" cy="650081"/>
        </a:xfrm>
        <a:prstGeom prst="roundRect">
          <a:avLst/>
        </a:prstGeom>
        <a:solidFill>
          <a:schemeClr val="lt1">
            <a:alpha val="90000"/>
            <a:hueOff val="0"/>
            <a:satOff val="0"/>
            <a:lumOff val="0"/>
            <a:alphaOff val="0"/>
          </a:schemeClr>
        </a:solidFill>
        <a:ln w="25400" cap="flat" cmpd="sng" algn="ctr">
          <a:solidFill>
            <a:schemeClr val="accent5">
              <a:hueOff val="-4966938"/>
              <a:satOff val="19906"/>
              <a:lumOff val="431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1" kern="1200" dirty="0" smtClean="0"/>
            <a:t>Procedures</a:t>
          </a:r>
        </a:p>
      </dsp:txBody>
      <dsp:txXfrm>
        <a:off x="4229100" y="1920329"/>
        <a:ext cx="2971800" cy="650081"/>
      </dsp:txXfrm>
    </dsp:sp>
    <dsp:sp modelId="{123ED02A-FEED-4F0E-ADAD-4D1D45499A99}">
      <dsp:nvSpPr>
        <dsp:cNvPr id="0" name=""/>
        <dsp:cNvSpPr/>
      </dsp:nvSpPr>
      <dsp:spPr>
        <a:xfrm>
          <a:off x="4229100" y="2651670"/>
          <a:ext cx="2971800" cy="650081"/>
        </a:xfrm>
        <a:prstGeom prst="roundRect">
          <a:avLst/>
        </a:prstGeom>
        <a:solidFill>
          <a:schemeClr val="lt1">
            <a:alpha val="90000"/>
            <a:hueOff val="0"/>
            <a:satOff val="0"/>
            <a:lumOff val="0"/>
            <a:alphaOff val="0"/>
          </a:schemeClr>
        </a:solidFill>
        <a:ln w="25400" cap="flat" cmpd="sng" algn="ctr">
          <a:solidFill>
            <a:schemeClr val="accent5">
              <a:hueOff val="-7450407"/>
              <a:satOff val="29858"/>
              <a:lumOff val="647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1" kern="1200" dirty="0" smtClean="0"/>
            <a:t>Structure</a:t>
          </a:r>
        </a:p>
      </dsp:txBody>
      <dsp:txXfrm>
        <a:off x="4229100" y="2651670"/>
        <a:ext cx="2971800" cy="650081"/>
      </dsp:txXfrm>
    </dsp:sp>
    <dsp:sp modelId="{A121715C-C2E2-42DA-BD56-C06FF9388765}">
      <dsp:nvSpPr>
        <dsp:cNvPr id="0" name=""/>
        <dsp:cNvSpPr/>
      </dsp:nvSpPr>
      <dsp:spPr>
        <a:xfrm>
          <a:off x="4229100" y="3383012"/>
          <a:ext cx="2971800" cy="650081"/>
        </a:xfrm>
        <a:prstGeom prst="roundRect">
          <a:avLst/>
        </a:prstGeom>
        <a:solidFill>
          <a:schemeClr val="lt1">
            <a:alpha val="90000"/>
            <a:hueOff val="0"/>
            <a:satOff val="0"/>
            <a:lumOff val="0"/>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1" kern="1200" dirty="0" smtClean="0"/>
            <a:t>Systems</a:t>
          </a:r>
        </a:p>
      </dsp:txBody>
      <dsp:txXfrm>
        <a:off x="4229100" y="3383012"/>
        <a:ext cx="2971800" cy="650081"/>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B5C6858-F72E-43AA-A1F1-9BEBCB3F5BBE}">
      <dsp:nvSpPr>
        <dsp:cNvPr id="0" name=""/>
        <dsp:cNvSpPr/>
      </dsp:nvSpPr>
      <dsp:spPr>
        <a:xfrm>
          <a:off x="1252835" y="2678"/>
          <a:ext cx="3161109" cy="1896665"/>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US" sz="3600" b="1" kern="1200" dirty="0" smtClean="0">
              <a:solidFill>
                <a:schemeClr val="tx1"/>
              </a:solidFill>
            </a:rPr>
            <a:t>Authority</a:t>
          </a:r>
          <a:endParaRPr lang="en-US" sz="3600" b="1" kern="1200" dirty="0">
            <a:solidFill>
              <a:schemeClr val="tx1"/>
            </a:solidFill>
          </a:endParaRPr>
        </a:p>
      </dsp:txBody>
      <dsp:txXfrm>
        <a:off x="1252835" y="2678"/>
        <a:ext cx="3161109" cy="1896665"/>
      </dsp:txXfrm>
    </dsp:sp>
    <dsp:sp modelId="{9E8670C8-736F-4B08-8EC3-E4D7D82C9136}">
      <dsp:nvSpPr>
        <dsp:cNvPr id="0" name=""/>
        <dsp:cNvSpPr/>
      </dsp:nvSpPr>
      <dsp:spPr>
        <a:xfrm>
          <a:off x="4730055" y="2678"/>
          <a:ext cx="3161109" cy="1896665"/>
        </a:xfrm>
        <a:prstGeom prst="rect">
          <a:avLst/>
        </a:prstGeom>
        <a:solidFill>
          <a:schemeClr val="accent5">
            <a:hueOff val="-3311292"/>
            <a:satOff val="13270"/>
            <a:lumOff val="28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US" sz="3600" b="1" kern="1200" dirty="0" smtClean="0">
              <a:solidFill>
                <a:schemeClr val="tx1"/>
              </a:solidFill>
            </a:rPr>
            <a:t>Status</a:t>
          </a:r>
        </a:p>
      </dsp:txBody>
      <dsp:txXfrm>
        <a:off x="4730055" y="2678"/>
        <a:ext cx="3161109" cy="1896665"/>
      </dsp:txXfrm>
    </dsp:sp>
    <dsp:sp modelId="{B55B6904-4709-4E59-ADB2-8907F6E6BA76}">
      <dsp:nvSpPr>
        <dsp:cNvPr id="0" name=""/>
        <dsp:cNvSpPr/>
      </dsp:nvSpPr>
      <dsp:spPr>
        <a:xfrm>
          <a:off x="1252835" y="2215455"/>
          <a:ext cx="3161109" cy="1896665"/>
        </a:xfrm>
        <a:prstGeom prst="rect">
          <a:avLst/>
        </a:prstGeom>
        <a:solidFill>
          <a:schemeClr val="accent5">
            <a:hueOff val="-6622584"/>
            <a:satOff val="26541"/>
            <a:lumOff val="57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US" sz="3600" b="1" kern="1200" dirty="0" smtClean="0">
              <a:solidFill>
                <a:schemeClr val="tx1"/>
              </a:solidFill>
            </a:rPr>
            <a:t>Empathy</a:t>
          </a:r>
        </a:p>
      </dsp:txBody>
      <dsp:txXfrm>
        <a:off x="1252835" y="2215455"/>
        <a:ext cx="3161109" cy="1896665"/>
      </dsp:txXfrm>
    </dsp:sp>
    <dsp:sp modelId="{841F8018-B9AF-4515-9643-54A7007E055B}">
      <dsp:nvSpPr>
        <dsp:cNvPr id="0" name=""/>
        <dsp:cNvSpPr/>
      </dsp:nvSpPr>
      <dsp:spPr>
        <a:xfrm>
          <a:off x="4730055" y="2215455"/>
          <a:ext cx="3161109" cy="1896665"/>
        </a:xfrm>
        <a:prstGeom prst="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US" sz="3600" b="1" kern="1200" dirty="0" smtClean="0">
              <a:solidFill>
                <a:schemeClr val="tx1"/>
              </a:solidFill>
            </a:rPr>
            <a:t>Persuasiveness </a:t>
          </a:r>
        </a:p>
      </dsp:txBody>
      <dsp:txXfrm>
        <a:off x="4730055" y="2215455"/>
        <a:ext cx="3161109" cy="1896665"/>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B5C6858-F72E-43AA-A1F1-9BEBCB3F5BBE}">
      <dsp:nvSpPr>
        <dsp:cNvPr id="0" name=""/>
        <dsp:cNvSpPr/>
      </dsp:nvSpPr>
      <dsp:spPr>
        <a:xfrm>
          <a:off x="0" y="514350"/>
          <a:ext cx="2667000" cy="1600199"/>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lvl="0" algn="ctr" defTabSz="1733550">
            <a:lnSpc>
              <a:spcPct val="90000"/>
            </a:lnSpc>
            <a:spcBef>
              <a:spcPct val="0"/>
            </a:spcBef>
            <a:spcAft>
              <a:spcPct val="35000"/>
            </a:spcAft>
          </a:pPr>
          <a:r>
            <a:rPr lang="en-US" sz="3900" b="1" kern="1200" dirty="0" smtClean="0">
              <a:solidFill>
                <a:schemeClr val="tx1"/>
              </a:solidFill>
            </a:rPr>
            <a:t>Age</a:t>
          </a:r>
          <a:endParaRPr lang="en-US" sz="3900" b="1" kern="1200" dirty="0">
            <a:solidFill>
              <a:schemeClr val="tx1"/>
            </a:solidFill>
          </a:endParaRPr>
        </a:p>
      </dsp:txBody>
      <dsp:txXfrm>
        <a:off x="0" y="514350"/>
        <a:ext cx="2667000" cy="1600199"/>
      </dsp:txXfrm>
    </dsp:sp>
    <dsp:sp modelId="{9E8670C8-736F-4B08-8EC3-E4D7D82C9136}">
      <dsp:nvSpPr>
        <dsp:cNvPr id="0" name=""/>
        <dsp:cNvSpPr/>
      </dsp:nvSpPr>
      <dsp:spPr>
        <a:xfrm>
          <a:off x="2933700" y="514350"/>
          <a:ext cx="2667000" cy="1600199"/>
        </a:xfrm>
        <a:prstGeom prst="rect">
          <a:avLst/>
        </a:prstGeom>
        <a:solidFill>
          <a:schemeClr val="accent5">
            <a:hueOff val="-1986775"/>
            <a:satOff val="7962"/>
            <a:lumOff val="172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lvl="0" algn="ctr" defTabSz="1733550">
            <a:lnSpc>
              <a:spcPct val="90000"/>
            </a:lnSpc>
            <a:spcBef>
              <a:spcPct val="0"/>
            </a:spcBef>
            <a:spcAft>
              <a:spcPct val="35000"/>
            </a:spcAft>
          </a:pPr>
          <a:r>
            <a:rPr lang="en-US" sz="3900" b="1" kern="1200" dirty="0" smtClean="0">
              <a:solidFill>
                <a:schemeClr val="tx1"/>
              </a:solidFill>
            </a:rPr>
            <a:t>Income </a:t>
          </a:r>
        </a:p>
      </dsp:txBody>
      <dsp:txXfrm>
        <a:off x="2933700" y="514350"/>
        <a:ext cx="2667000" cy="1600199"/>
      </dsp:txXfrm>
    </dsp:sp>
    <dsp:sp modelId="{B55B6904-4709-4E59-ADB2-8907F6E6BA76}">
      <dsp:nvSpPr>
        <dsp:cNvPr id="0" name=""/>
        <dsp:cNvSpPr/>
      </dsp:nvSpPr>
      <dsp:spPr>
        <a:xfrm>
          <a:off x="5867399" y="514350"/>
          <a:ext cx="2667000" cy="1600199"/>
        </a:xfrm>
        <a:prstGeom prst="rect">
          <a:avLst/>
        </a:prstGeom>
        <a:solidFill>
          <a:schemeClr val="accent5">
            <a:hueOff val="-3973551"/>
            <a:satOff val="15924"/>
            <a:lumOff val="345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lvl="0" algn="ctr" defTabSz="1733550">
            <a:lnSpc>
              <a:spcPct val="90000"/>
            </a:lnSpc>
            <a:spcBef>
              <a:spcPct val="0"/>
            </a:spcBef>
            <a:spcAft>
              <a:spcPct val="35000"/>
            </a:spcAft>
          </a:pPr>
          <a:r>
            <a:rPr lang="en-US" sz="3900" b="1" kern="1200" dirty="0" smtClean="0">
              <a:solidFill>
                <a:schemeClr val="tx1"/>
              </a:solidFill>
            </a:rPr>
            <a:t>Education</a:t>
          </a:r>
        </a:p>
      </dsp:txBody>
      <dsp:txXfrm>
        <a:off x="5867399" y="514350"/>
        <a:ext cx="2667000" cy="1600199"/>
      </dsp:txXfrm>
    </dsp:sp>
    <dsp:sp modelId="{841F8018-B9AF-4515-9643-54A7007E055B}">
      <dsp:nvSpPr>
        <dsp:cNvPr id="0" name=""/>
        <dsp:cNvSpPr/>
      </dsp:nvSpPr>
      <dsp:spPr>
        <a:xfrm>
          <a:off x="0" y="2381249"/>
          <a:ext cx="2667000" cy="1600199"/>
        </a:xfrm>
        <a:prstGeom prst="rect">
          <a:avLst/>
        </a:prstGeom>
        <a:solidFill>
          <a:schemeClr val="accent5">
            <a:hueOff val="-5960326"/>
            <a:satOff val="23887"/>
            <a:lumOff val="517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lvl="0" algn="ctr" defTabSz="1733550">
            <a:lnSpc>
              <a:spcPct val="90000"/>
            </a:lnSpc>
            <a:spcBef>
              <a:spcPct val="0"/>
            </a:spcBef>
            <a:spcAft>
              <a:spcPct val="35000"/>
            </a:spcAft>
          </a:pPr>
          <a:r>
            <a:rPr lang="en-US" sz="3900" b="1" kern="1200" dirty="0" smtClean="0">
              <a:solidFill>
                <a:schemeClr val="tx1"/>
              </a:solidFill>
            </a:rPr>
            <a:t>Job Position</a:t>
          </a:r>
        </a:p>
      </dsp:txBody>
      <dsp:txXfrm>
        <a:off x="0" y="2381249"/>
        <a:ext cx="2667000" cy="1600199"/>
      </dsp:txXfrm>
    </dsp:sp>
    <dsp:sp modelId="{D8CF2FDD-18F7-4754-BFEC-41D4FBAC324F}">
      <dsp:nvSpPr>
        <dsp:cNvPr id="0" name=""/>
        <dsp:cNvSpPr/>
      </dsp:nvSpPr>
      <dsp:spPr>
        <a:xfrm>
          <a:off x="2933699" y="2381250"/>
          <a:ext cx="2667000" cy="1600199"/>
        </a:xfrm>
        <a:prstGeom prst="rect">
          <a:avLst/>
        </a:prstGeom>
        <a:solidFill>
          <a:schemeClr val="accent5">
            <a:hueOff val="-7947101"/>
            <a:satOff val="31849"/>
            <a:lumOff val="690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lvl="0" algn="ctr" defTabSz="1733550">
            <a:lnSpc>
              <a:spcPct val="90000"/>
            </a:lnSpc>
            <a:spcBef>
              <a:spcPct val="0"/>
            </a:spcBef>
            <a:spcAft>
              <a:spcPct val="35000"/>
            </a:spcAft>
          </a:pPr>
          <a:r>
            <a:rPr lang="en-US" sz="3900" b="1" kern="1200" dirty="0" smtClean="0">
              <a:solidFill>
                <a:schemeClr val="tx1"/>
              </a:solidFill>
            </a:rPr>
            <a:t>Personality </a:t>
          </a:r>
        </a:p>
      </dsp:txBody>
      <dsp:txXfrm>
        <a:off x="2933699" y="2381250"/>
        <a:ext cx="2667000" cy="1600199"/>
      </dsp:txXfrm>
    </dsp:sp>
    <dsp:sp modelId="{C1527856-E009-4715-B04A-BB3BC1ECC739}">
      <dsp:nvSpPr>
        <dsp:cNvPr id="0" name=""/>
        <dsp:cNvSpPr/>
      </dsp:nvSpPr>
      <dsp:spPr>
        <a:xfrm>
          <a:off x="5867399" y="2381250"/>
          <a:ext cx="2667000" cy="1600199"/>
        </a:xfrm>
        <a:prstGeom prst="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lvl="0" algn="ctr" defTabSz="1733550">
            <a:lnSpc>
              <a:spcPct val="90000"/>
            </a:lnSpc>
            <a:spcBef>
              <a:spcPct val="0"/>
            </a:spcBef>
            <a:spcAft>
              <a:spcPct val="35000"/>
            </a:spcAft>
          </a:pPr>
          <a:r>
            <a:rPr lang="en-US" sz="3900" b="1" kern="1200" dirty="0" smtClean="0">
              <a:solidFill>
                <a:schemeClr val="tx1"/>
              </a:solidFill>
            </a:rPr>
            <a:t>Attitude toward risk</a:t>
          </a:r>
          <a:endParaRPr lang="en-US" sz="3900" b="1" kern="1200" dirty="0">
            <a:solidFill>
              <a:schemeClr val="tx1"/>
            </a:solidFill>
          </a:endParaRPr>
        </a:p>
      </dsp:txBody>
      <dsp:txXfrm>
        <a:off x="5867399" y="2381250"/>
        <a:ext cx="2667000" cy="1600199"/>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D567304-2CBE-4101-89B2-FFC5098B732A}" type="datetimeFigureOut">
              <a:rPr lang="en-US" smtClean="0"/>
              <a:pPr/>
              <a:t>3/24/2012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286930F-5B6D-438E-80A7-470520115F6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bwMode="auto">
          <a:noFill/>
          <a:ln>
            <a:solidFill>
              <a:srgbClr val="000000"/>
            </a:solidFill>
            <a:miter lim="800000"/>
            <a:headEnd/>
            <a:tailEnd/>
          </a:ln>
        </p:spPr>
      </p:sp>
      <p:sp>
        <p:nvSpPr>
          <p:cNvPr id="11267" name="Notes Placeholder 2"/>
          <p:cNvSpPr>
            <a:spLocks noGrp="1"/>
          </p:cNvSpPr>
          <p:nvPr>
            <p:ph type="body" idx="1"/>
          </p:nvPr>
        </p:nvSpPr>
        <p:spPr bwMode="auto">
          <a:noFill/>
        </p:spPr>
        <p:txBody>
          <a:bodyPr/>
          <a:lstStyle/>
          <a:p>
            <a:endParaRPr lang="en-US" smtClean="0"/>
          </a:p>
        </p:txBody>
      </p:sp>
      <p:sp>
        <p:nvSpPr>
          <p:cNvPr id="11268" name="Slide Number Placeholder 3"/>
          <p:cNvSpPr>
            <a:spLocks noGrp="1"/>
          </p:cNvSpPr>
          <p:nvPr>
            <p:ph type="sldNum" sz="quarter" idx="5"/>
          </p:nvPr>
        </p:nvSpPr>
        <p:spPr bwMode="auto">
          <a:noFill/>
          <a:ln>
            <a:miter lim="800000"/>
            <a:headEnd/>
            <a:tailEnd/>
          </a:ln>
        </p:spPr>
        <p:txBody>
          <a:bodyPr/>
          <a:lstStyle/>
          <a:p>
            <a:fld id="{1D19793B-EA61-4C4E-8342-E5BEE3F067C8}" type="slidenum">
              <a:rPr lang="en-US"/>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p:spPr>
      </p:sp>
      <p:sp>
        <p:nvSpPr>
          <p:cNvPr id="13315" name="Notes Placeholder 2"/>
          <p:cNvSpPr>
            <a:spLocks noGrp="1"/>
          </p:cNvSpPr>
          <p:nvPr>
            <p:ph type="body" idx="1"/>
          </p:nvPr>
        </p:nvSpPr>
        <p:spPr bwMode="auto">
          <a:noFill/>
        </p:spPr>
        <p:txBody>
          <a:bodyPr/>
          <a:lstStyle/>
          <a:p>
            <a:endParaRPr lang="en-US" smtClean="0"/>
          </a:p>
        </p:txBody>
      </p:sp>
      <p:sp>
        <p:nvSpPr>
          <p:cNvPr id="13316" name="Slide Number Placeholder 3"/>
          <p:cNvSpPr>
            <a:spLocks noGrp="1"/>
          </p:cNvSpPr>
          <p:nvPr>
            <p:ph type="sldNum" sz="quarter" idx="5"/>
          </p:nvPr>
        </p:nvSpPr>
        <p:spPr bwMode="auto">
          <a:noFill/>
          <a:ln>
            <a:miter lim="800000"/>
            <a:headEnd/>
            <a:tailEnd/>
          </a:ln>
        </p:spPr>
        <p:txBody>
          <a:bodyPr/>
          <a:lstStyle/>
          <a:p>
            <a:fld id="{FDD9E460-9185-4160-823A-23EE308BF41D}" type="slidenum">
              <a:rPr lang="en-US"/>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a:lstStyle/>
          <a:p>
            <a:r>
              <a:rPr lang="en-US" b="1" smtClean="0"/>
              <a:t>Note to Instructor</a:t>
            </a:r>
          </a:p>
          <a:p>
            <a:endParaRPr lang="en-US" b="1" smtClean="0"/>
          </a:p>
          <a:p>
            <a:r>
              <a:rPr lang="en-US" b="1" smtClean="0"/>
              <a:t>Discussion Question</a:t>
            </a:r>
          </a:p>
          <a:p>
            <a:r>
              <a:rPr lang="en-US" i="1" smtClean="0"/>
              <a:t>How would the purchase of a chair like the one you are sitting in be different for the University versus an end consumer like yourself buying a chair for your desk?</a:t>
            </a:r>
          </a:p>
          <a:p>
            <a:endParaRPr lang="en-US" i="1" smtClean="0"/>
          </a:p>
          <a:p>
            <a:r>
              <a:rPr lang="en-US" smtClean="0"/>
              <a:t>It may be difficult for students with no business buying experience to grasp the difference between business and consumer buying. Students will note how the university needs to buy more, that they need to ask users about the chairs, that they will organize more intricately for the buying effort, that they will work with the vendors for reduced prices for bulk purchases. In addition, this can tie directly to the major types of buying situations.</a:t>
            </a:r>
          </a:p>
          <a:p>
            <a:endParaRPr lang="en-US" smtClean="0"/>
          </a:p>
          <a:p>
            <a:r>
              <a:rPr lang="en-US" b="1" smtClean="0"/>
              <a:t>Discussion Questions</a:t>
            </a:r>
          </a:p>
          <a:p>
            <a:r>
              <a:rPr lang="en-US" b="1" i="1" smtClean="0"/>
              <a:t>How could the chair be a straight rebuy versus a modified rebuy. What implications would the different situation make on the process?</a:t>
            </a:r>
          </a:p>
        </p:txBody>
      </p:sp>
      <p:sp>
        <p:nvSpPr>
          <p:cNvPr id="25604" name="Slide Number Placeholder 3"/>
          <p:cNvSpPr>
            <a:spLocks noGrp="1"/>
          </p:cNvSpPr>
          <p:nvPr>
            <p:ph type="sldNum" sz="quarter" idx="5"/>
          </p:nvPr>
        </p:nvSpPr>
        <p:spPr bwMode="auto">
          <a:noFill/>
          <a:ln>
            <a:miter lim="800000"/>
            <a:headEnd/>
            <a:tailEnd/>
          </a:ln>
        </p:spPr>
        <p:txBody>
          <a:bodyPr/>
          <a:lstStyle/>
          <a:p>
            <a:fld id="{D2907935-3763-40CC-B44F-2A7A658C5C53}" type="slidenum">
              <a:rPr lang="en-US"/>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a:lstStyle/>
          <a:p>
            <a:r>
              <a:rPr lang="en-US" b="1" smtClean="0"/>
              <a:t>Note to Instructor</a:t>
            </a:r>
          </a:p>
          <a:p>
            <a:endParaRPr lang="en-US" b="1" smtClean="0"/>
          </a:p>
          <a:p>
            <a:r>
              <a:rPr lang="en-US" b="1" smtClean="0"/>
              <a:t>Discussion Question</a:t>
            </a:r>
          </a:p>
          <a:p>
            <a:r>
              <a:rPr lang="en-US" i="1" smtClean="0"/>
              <a:t>How would the purchase of a chair like the one you are sitting in be different for the University versus an end consumer like yourself buying a chair for your desk?</a:t>
            </a:r>
          </a:p>
          <a:p>
            <a:endParaRPr lang="en-US" i="1" smtClean="0"/>
          </a:p>
          <a:p>
            <a:r>
              <a:rPr lang="en-US" smtClean="0"/>
              <a:t>It may be difficult for students with no business buying experience to grasp the difference between business and consumer buying. Students will note how the university needs to buy more, that they need to ask users about the chairs, that they will organize more intricately for the buying effort, that they will work with the vendors for reduced prices for bulk purchases. In addition, this can tie directly to the major types of buying situations.</a:t>
            </a:r>
          </a:p>
          <a:p>
            <a:endParaRPr lang="en-US" smtClean="0"/>
          </a:p>
          <a:p>
            <a:r>
              <a:rPr lang="en-US" b="1" smtClean="0"/>
              <a:t>Discussion Questions</a:t>
            </a:r>
          </a:p>
          <a:p>
            <a:r>
              <a:rPr lang="en-US" b="1" i="1" smtClean="0"/>
              <a:t>How could the chair be a straight rebuy versus a modified rebuy. What implications would the different situation make on the process?</a:t>
            </a:r>
          </a:p>
        </p:txBody>
      </p:sp>
      <p:sp>
        <p:nvSpPr>
          <p:cNvPr id="25604" name="Slide Number Placeholder 3"/>
          <p:cNvSpPr>
            <a:spLocks noGrp="1"/>
          </p:cNvSpPr>
          <p:nvPr>
            <p:ph type="sldNum" sz="quarter" idx="5"/>
          </p:nvPr>
        </p:nvSpPr>
        <p:spPr bwMode="auto">
          <a:noFill/>
          <a:ln>
            <a:miter lim="800000"/>
            <a:headEnd/>
            <a:tailEnd/>
          </a:ln>
        </p:spPr>
        <p:txBody>
          <a:bodyPr/>
          <a:lstStyle/>
          <a:p>
            <a:fld id="{D2907935-3763-40CC-B44F-2A7A658C5C53}" type="slidenum">
              <a:rPr lang="en-US"/>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a:lstStyle/>
          <a:p>
            <a:r>
              <a:rPr lang="en-US" b="1" smtClean="0"/>
              <a:t>Note to Instructor</a:t>
            </a:r>
          </a:p>
          <a:p>
            <a:endParaRPr lang="en-US" b="1" smtClean="0"/>
          </a:p>
          <a:p>
            <a:r>
              <a:rPr lang="en-US" b="1" smtClean="0"/>
              <a:t>Discussion Question</a:t>
            </a:r>
          </a:p>
          <a:p>
            <a:r>
              <a:rPr lang="en-US" i="1" smtClean="0"/>
              <a:t>How would the purchase of a chair like the one you are sitting in be different for the University versus an end consumer like yourself buying a chair for your desk?</a:t>
            </a:r>
          </a:p>
          <a:p>
            <a:endParaRPr lang="en-US" i="1" smtClean="0"/>
          </a:p>
          <a:p>
            <a:r>
              <a:rPr lang="en-US" smtClean="0"/>
              <a:t>It may be difficult for students with no business buying experience to grasp the difference between business and consumer buying. Students will note how the university needs to buy more, that they need to ask users about the chairs, that they will organize more intricately for the buying effort, that they will work with the vendors for reduced prices for bulk purchases. In addition, this can tie directly to the major types of buying situations.</a:t>
            </a:r>
          </a:p>
          <a:p>
            <a:endParaRPr lang="en-US" smtClean="0"/>
          </a:p>
          <a:p>
            <a:r>
              <a:rPr lang="en-US" b="1" smtClean="0"/>
              <a:t>Discussion Questions</a:t>
            </a:r>
          </a:p>
          <a:p>
            <a:r>
              <a:rPr lang="en-US" b="1" i="1" smtClean="0"/>
              <a:t>How could the chair be a straight rebuy versus a modified rebuy. What implications would the different situation make on the process?</a:t>
            </a:r>
          </a:p>
        </p:txBody>
      </p:sp>
      <p:sp>
        <p:nvSpPr>
          <p:cNvPr id="25604" name="Slide Number Placeholder 3"/>
          <p:cNvSpPr>
            <a:spLocks noGrp="1"/>
          </p:cNvSpPr>
          <p:nvPr>
            <p:ph type="sldNum" sz="quarter" idx="5"/>
          </p:nvPr>
        </p:nvSpPr>
        <p:spPr bwMode="auto">
          <a:noFill/>
          <a:ln>
            <a:miter lim="800000"/>
            <a:headEnd/>
            <a:tailEnd/>
          </a:ln>
        </p:spPr>
        <p:txBody>
          <a:bodyPr/>
          <a:lstStyle/>
          <a:p>
            <a:fld id="{D2907935-3763-40CC-B44F-2A7A658C5C53}" type="slidenum">
              <a:rPr lang="en-US"/>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a:lstStyle/>
          <a:p>
            <a:r>
              <a:rPr lang="en-US" b="1" smtClean="0"/>
              <a:t>Note to Instructor</a:t>
            </a:r>
          </a:p>
          <a:p>
            <a:endParaRPr lang="en-US" b="1" smtClean="0"/>
          </a:p>
          <a:p>
            <a:r>
              <a:rPr lang="en-US" b="1" smtClean="0"/>
              <a:t>Discussion Question</a:t>
            </a:r>
          </a:p>
          <a:p>
            <a:r>
              <a:rPr lang="en-US" i="1" smtClean="0"/>
              <a:t>How would the purchase of a chair like the one you are sitting in be different for the University versus an end consumer like yourself buying a chair for your desk?</a:t>
            </a:r>
          </a:p>
          <a:p>
            <a:endParaRPr lang="en-US" i="1" smtClean="0"/>
          </a:p>
          <a:p>
            <a:r>
              <a:rPr lang="en-US" smtClean="0"/>
              <a:t>It may be difficult for students with no business buying experience to grasp the difference between business and consumer buying. Students will note how the university needs to buy more, that they need to ask users about the chairs, that they will organize more intricately for the buying effort, that they will work with the vendors for reduced prices for bulk purchases. In addition, this can tie directly to the major types of buying situations.</a:t>
            </a:r>
          </a:p>
          <a:p>
            <a:endParaRPr lang="en-US" smtClean="0"/>
          </a:p>
          <a:p>
            <a:r>
              <a:rPr lang="en-US" b="1" smtClean="0"/>
              <a:t>Discussion Questions</a:t>
            </a:r>
          </a:p>
          <a:p>
            <a:r>
              <a:rPr lang="en-US" b="1" i="1" smtClean="0"/>
              <a:t>How could the chair be a straight rebuy versus a modified rebuy. What implications would the different situation make on the process?</a:t>
            </a:r>
          </a:p>
        </p:txBody>
      </p:sp>
      <p:sp>
        <p:nvSpPr>
          <p:cNvPr id="25604" name="Slide Number Placeholder 3"/>
          <p:cNvSpPr>
            <a:spLocks noGrp="1"/>
          </p:cNvSpPr>
          <p:nvPr>
            <p:ph type="sldNum" sz="quarter" idx="5"/>
          </p:nvPr>
        </p:nvSpPr>
        <p:spPr bwMode="auto">
          <a:noFill/>
          <a:ln>
            <a:miter lim="800000"/>
            <a:headEnd/>
            <a:tailEnd/>
          </a:ln>
        </p:spPr>
        <p:txBody>
          <a:bodyPr/>
          <a:lstStyle/>
          <a:p>
            <a:fld id="{D2907935-3763-40CC-B44F-2A7A658C5C53}" type="slidenum">
              <a:rPr lang="en-US"/>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a:lstStyle/>
          <a:p>
            <a:endParaRPr lang="en-US" smtClean="0"/>
          </a:p>
        </p:txBody>
      </p:sp>
      <p:sp>
        <p:nvSpPr>
          <p:cNvPr id="31748" name="Slide Number Placeholder 3"/>
          <p:cNvSpPr>
            <a:spLocks noGrp="1"/>
          </p:cNvSpPr>
          <p:nvPr>
            <p:ph type="sldNum" sz="quarter" idx="5"/>
          </p:nvPr>
        </p:nvSpPr>
        <p:spPr bwMode="auto">
          <a:noFill/>
          <a:ln>
            <a:miter lim="800000"/>
            <a:headEnd/>
            <a:tailEnd/>
          </a:ln>
        </p:spPr>
        <p:txBody>
          <a:bodyPr/>
          <a:lstStyle/>
          <a:p>
            <a:fld id="{6B0D3B2C-7E25-4665-A810-B0734A3D7A88}" type="slidenum">
              <a:rPr lang="en-US"/>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a:lstStyle/>
          <a:p>
            <a:endParaRPr lang="en-US" smtClean="0"/>
          </a:p>
        </p:txBody>
      </p:sp>
      <p:sp>
        <p:nvSpPr>
          <p:cNvPr id="31748" name="Slide Number Placeholder 3"/>
          <p:cNvSpPr>
            <a:spLocks noGrp="1"/>
          </p:cNvSpPr>
          <p:nvPr>
            <p:ph type="sldNum" sz="quarter" idx="5"/>
          </p:nvPr>
        </p:nvSpPr>
        <p:spPr bwMode="auto">
          <a:noFill/>
          <a:ln>
            <a:miter lim="800000"/>
            <a:headEnd/>
            <a:tailEnd/>
          </a:ln>
        </p:spPr>
        <p:txBody>
          <a:bodyPr/>
          <a:lstStyle/>
          <a:p>
            <a:fld id="{6B0D3B2C-7E25-4665-A810-B0734A3D7A88}" type="slidenum">
              <a:rPr lang="en-US"/>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a:lstStyle/>
          <a:p>
            <a:endParaRPr lang="en-US" smtClean="0"/>
          </a:p>
        </p:txBody>
      </p:sp>
      <p:sp>
        <p:nvSpPr>
          <p:cNvPr id="31748" name="Slide Number Placeholder 3"/>
          <p:cNvSpPr>
            <a:spLocks noGrp="1"/>
          </p:cNvSpPr>
          <p:nvPr>
            <p:ph type="sldNum" sz="quarter" idx="5"/>
          </p:nvPr>
        </p:nvSpPr>
        <p:spPr bwMode="auto">
          <a:noFill/>
          <a:ln>
            <a:miter lim="800000"/>
            <a:headEnd/>
            <a:tailEnd/>
          </a:ln>
        </p:spPr>
        <p:txBody>
          <a:bodyPr/>
          <a:lstStyle/>
          <a:p>
            <a:fld id="{6B0D3B2C-7E25-4665-A810-B0734A3D7A88}" type="slidenum">
              <a:rPr lang="en-US"/>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a:lstStyle/>
          <a:p>
            <a:endParaRPr lang="en-US" smtClean="0"/>
          </a:p>
        </p:txBody>
      </p:sp>
      <p:sp>
        <p:nvSpPr>
          <p:cNvPr id="31748" name="Slide Number Placeholder 3"/>
          <p:cNvSpPr>
            <a:spLocks noGrp="1"/>
          </p:cNvSpPr>
          <p:nvPr>
            <p:ph type="sldNum" sz="quarter" idx="5"/>
          </p:nvPr>
        </p:nvSpPr>
        <p:spPr bwMode="auto">
          <a:noFill/>
          <a:ln>
            <a:miter lim="800000"/>
            <a:headEnd/>
            <a:tailEnd/>
          </a:ln>
        </p:spPr>
        <p:txBody>
          <a:bodyPr/>
          <a:lstStyle/>
          <a:p>
            <a:fld id="{6B0D3B2C-7E25-4665-A810-B0734A3D7A88}" type="slidenum">
              <a:rPr lang="en-US"/>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a:lstStyle/>
          <a:p>
            <a:endParaRPr lang="en-US" smtClean="0"/>
          </a:p>
        </p:txBody>
      </p:sp>
      <p:sp>
        <p:nvSpPr>
          <p:cNvPr id="31748" name="Slide Number Placeholder 3"/>
          <p:cNvSpPr>
            <a:spLocks noGrp="1"/>
          </p:cNvSpPr>
          <p:nvPr>
            <p:ph type="sldNum" sz="quarter" idx="5"/>
          </p:nvPr>
        </p:nvSpPr>
        <p:spPr bwMode="auto">
          <a:noFill/>
          <a:ln>
            <a:miter lim="800000"/>
            <a:headEnd/>
            <a:tailEnd/>
          </a:ln>
        </p:spPr>
        <p:txBody>
          <a:bodyPr/>
          <a:lstStyle/>
          <a:p>
            <a:fld id="{6B0D3B2C-7E25-4665-A810-B0734A3D7A88}" type="slidenum">
              <a:rPr lang="en-US"/>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a:lstStyle/>
          <a:p>
            <a:endParaRPr lang="en-US" smtClean="0"/>
          </a:p>
        </p:txBody>
      </p:sp>
      <p:sp>
        <p:nvSpPr>
          <p:cNvPr id="31748" name="Slide Number Placeholder 3"/>
          <p:cNvSpPr>
            <a:spLocks noGrp="1"/>
          </p:cNvSpPr>
          <p:nvPr>
            <p:ph type="sldNum" sz="quarter" idx="5"/>
          </p:nvPr>
        </p:nvSpPr>
        <p:spPr bwMode="auto">
          <a:noFill/>
          <a:ln>
            <a:miter lim="800000"/>
            <a:headEnd/>
            <a:tailEnd/>
          </a:ln>
        </p:spPr>
        <p:txBody>
          <a:bodyPr/>
          <a:lstStyle/>
          <a:p>
            <a:fld id="{6B0D3B2C-7E25-4665-A810-B0734A3D7A88}" type="slidenum">
              <a:rPr lang="en-US"/>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a:lstStyle/>
          <a:p>
            <a:endParaRPr lang="en-US" smtClean="0"/>
          </a:p>
        </p:txBody>
      </p:sp>
      <p:sp>
        <p:nvSpPr>
          <p:cNvPr id="31748" name="Slide Number Placeholder 3"/>
          <p:cNvSpPr>
            <a:spLocks noGrp="1"/>
          </p:cNvSpPr>
          <p:nvPr>
            <p:ph type="sldNum" sz="quarter" idx="5"/>
          </p:nvPr>
        </p:nvSpPr>
        <p:spPr bwMode="auto">
          <a:noFill/>
          <a:ln>
            <a:miter lim="800000"/>
            <a:headEnd/>
            <a:tailEnd/>
          </a:ln>
        </p:spPr>
        <p:txBody>
          <a:bodyPr/>
          <a:lstStyle/>
          <a:p>
            <a:fld id="{6B0D3B2C-7E25-4665-A810-B0734A3D7A88}" type="slidenum">
              <a:rPr lang="en-US"/>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a:lstStyle/>
          <a:p>
            <a:endParaRPr lang="en-US" smtClean="0"/>
          </a:p>
        </p:txBody>
      </p:sp>
      <p:sp>
        <p:nvSpPr>
          <p:cNvPr id="31748" name="Slide Number Placeholder 3"/>
          <p:cNvSpPr>
            <a:spLocks noGrp="1"/>
          </p:cNvSpPr>
          <p:nvPr>
            <p:ph type="sldNum" sz="quarter" idx="5"/>
          </p:nvPr>
        </p:nvSpPr>
        <p:spPr bwMode="auto">
          <a:noFill/>
          <a:ln>
            <a:miter lim="800000"/>
            <a:headEnd/>
            <a:tailEnd/>
          </a:ln>
        </p:spPr>
        <p:txBody>
          <a:bodyPr/>
          <a:lstStyle/>
          <a:p>
            <a:fld id="{6B0D3B2C-7E25-4665-A810-B0734A3D7A88}" type="slidenum">
              <a:rPr lang="en-US"/>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a:lstStyle/>
          <a:p>
            <a:endParaRPr lang="en-US" smtClean="0"/>
          </a:p>
        </p:txBody>
      </p:sp>
      <p:sp>
        <p:nvSpPr>
          <p:cNvPr id="31748" name="Slide Number Placeholder 3"/>
          <p:cNvSpPr>
            <a:spLocks noGrp="1"/>
          </p:cNvSpPr>
          <p:nvPr>
            <p:ph type="sldNum" sz="quarter" idx="5"/>
          </p:nvPr>
        </p:nvSpPr>
        <p:spPr bwMode="auto">
          <a:noFill/>
          <a:ln>
            <a:miter lim="800000"/>
            <a:headEnd/>
            <a:tailEnd/>
          </a:ln>
        </p:spPr>
        <p:txBody>
          <a:bodyPr/>
          <a:lstStyle/>
          <a:p>
            <a:fld id="{6B0D3B2C-7E25-4665-A810-B0734A3D7A88}" type="slidenum">
              <a:rPr lang="en-US"/>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a:lstStyle/>
          <a:p>
            <a:endParaRPr lang="en-US" smtClean="0"/>
          </a:p>
        </p:txBody>
      </p:sp>
      <p:sp>
        <p:nvSpPr>
          <p:cNvPr id="31748" name="Slide Number Placeholder 3"/>
          <p:cNvSpPr>
            <a:spLocks noGrp="1"/>
          </p:cNvSpPr>
          <p:nvPr>
            <p:ph type="sldNum" sz="quarter" idx="5"/>
          </p:nvPr>
        </p:nvSpPr>
        <p:spPr bwMode="auto">
          <a:noFill/>
          <a:ln>
            <a:miter lim="800000"/>
            <a:headEnd/>
            <a:tailEnd/>
          </a:ln>
        </p:spPr>
        <p:txBody>
          <a:bodyPr/>
          <a:lstStyle/>
          <a:p>
            <a:fld id="{6B0D3B2C-7E25-4665-A810-B0734A3D7A88}" type="slidenum">
              <a:rPr lang="en-US"/>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a:lstStyle/>
          <a:p>
            <a:endParaRPr lang="en-US" smtClean="0"/>
          </a:p>
        </p:txBody>
      </p:sp>
      <p:sp>
        <p:nvSpPr>
          <p:cNvPr id="31748" name="Slide Number Placeholder 3"/>
          <p:cNvSpPr>
            <a:spLocks noGrp="1"/>
          </p:cNvSpPr>
          <p:nvPr>
            <p:ph type="sldNum" sz="quarter" idx="5"/>
          </p:nvPr>
        </p:nvSpPr>
        <p:spPr bwMode="auto">
          <a:noFill/>
          <a:ln>
            <a:miter lim="800000"/>
            <a:headEnd/>
            <a:tailEnd/>
          </a:ln>
        </p:spPr>
        <p:txBody>
          <a:bodyPr/>
          <a:lstStyle/>
          <a:p>
            <a:fld id="{6B0D3B2C-7E25-4665-A810-B0734A3D7A88}" type="slidenum">
              <a:rPr lang="en-US"/>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a:lstStyle/>
          <a:p>
            <a:endParaRPr lang="en-US" smtClean="0"/>
          </a:p>
        </p:txBody>
      </p:sp>
      <p:sp>
        <p:nvSpPr>
          <p:cNvPr id="31748" name="Slide Number Placeholder 3"/>
          <p:cNvSpPr>
            <a:spLocks noGrp="1"/>
          </p:cNvSpPr>
          <p:nvPr>
            <p:ph type="sldNum" sz="quarter" idx="5"/>
          </p:nvPr>
        </p:nvSpPr>
        <p:spPr bwMode="auto">
          <a:noFill/>
          <a:ln>
            <a:miter lim="800000"/>
            <a:headEnd/>
            <a:tailEnd/>
          </a:ln>
        </p:spPr>
        <p:txBody>
          <a:bodyPr/>
          <a:lstStyle/>
          <a:p>
            <a:fld id="{6B0D3B2C-7E25-4665-A810-B0734A3D7A88}" type="slidenum">
              <a:rPr lang="en-US"/>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a:lstStyle/>
          <a:p>
            <a:endParaRPr lang="en-US" smtClean="0"/>
          </a:p>
        </p:txBody>
      </p:sp>
      <p:sp>
        <p:nvSpPr>
          <p:cNvPr id="31748" name="Slide Number Placeholder 3"/>
          <p:cNvSpPr>
            <a:spLocks noGrp="1"/>
          </p:cNvSpPr>
          <p:nvPr>
            <p:ph type="sldNum" sz="quarter" idx="5"/>
          </p:nvPr>
        </p:nvSpPr>
        <p:spPr bwMode="auto">
          <a:noFill/>
          <a:ln>
            <a:miter lim="800000"/>
            <a:headEnd/>
            <a:tailEnd/>
          </a:ln>
        </p:spPr>
        <p:txBody>
          <a:bodyPr/>
          <a:lstStyle/>
          <a:p>
            <a:fld id="{6B0D3B2C-7E25-4665-A810-B0734A3D7A88}" type="slidenum">
              <a:rPr lang="en-US"/>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a:lstStyle/>
          <a:p>
            <a:endParaRPr lang="en-US" smtClean="0"/>
          </a:p>
        </p:txBody>
      </p:sp>
      <p:sp>
        <p:nvSpPr>
          <p:cNvPr id="31748" name="Slide Number Placeholder 3"/>
          <p:cNvSpPr>
            <a:spLocks noGrp="1"/>
          </p:cNvSpPr>
          <p:nvPr>
            <p:ph type="sldNum" sz="quarter" idx="5"/>
          </p:nvPr>
        </p:nvSpPr>
        <p:spPr bwMode="auto">
          <a:noFill/>
          <a:ln>
            <a:miter lim="800000"/>
            <a:headEnd/>
            <a:tailEnd/>
          </a:ln>
        </p:spPr>
        <p:txBody>
          <a:bodyPr/>
          <a:lstStyle/>
          <a:p>
            <a:fld id="{6B0D3B2C-7E25-4665-A810-B0734A3D7A88}" type="slidenum">
              <a:rPr lang="en-US"/>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a:lstStyle/>
          <a:p>
            <a:endParaRPr lang="en-US" smtClean="0"/>
          </a:p>
        </p:txBody>
      </p:sp>
      <p:sp>
        <p:nvSpPr>
          <p:cNvPr id="31748" name="Slide Number Placeholder 3"/>
          <p:cNvSpPr>
            <a:spLocks noGrp="1"/>
          </p:cNvSpPr>
          <p:nvPr>
            <p:ph type="sldNum" sz="quarter" idx="5"/>
          </p:nvPr>
        </p:nvSpPr>
        <p:spPr bwMode="auto">
          <a:noFill/>
          <a:ln>
            <a:miter lim="800000"/>
            <a:headEnd/>
            <a:tailEnd/>
          </a:ln>
        </p:spPr>
        <p:txBody>
          <a:bodyPr/>
          <a:lstStyle/>
          <a:p>
            <a:fld id="{6B0D3B2C-7E25-4665-A810-B0734A3D7A88}" type="slidenum">
              <a:rPr lang="en-US"/>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a:lstStyle/>
          <a:p>
            <a:endParaRPr lang="en-US" smtClean="0"/>
          </a:p>
        </p:txBody>
      </p:sp>
      <p:sp>
        <p:nvSpPr>
          <p:cNvPr id="31748" name="Slide Number Placeholder 3"/>
          <p:cNvSpPr>
            <a:spLocks noGrp="1"/>
          </p:cNvSpPr>
          <p:nvPr>
            <p:ph type="sldNum" sz="quarter" idx="5"/>
          </p:nvPr>
        </p:nvSpPr>
        <p:spPr bwMode="auto">
          <a:noFill/>
          <a:ln>
            <a:miter lim="800000"/>
            <a:headEnd/>
            <a:tailEnd/>
          </a:ln>
        </p:spPr>
        <p:txBody>
          <a:bodyPr/>
          <a:lstStyle/>
          <a:p>
            <a:fld id="{6B0D3B2C-7E25-4665-A810-B0734A3D7A88}" type="slidenum">
              <a:rPr lang="en-US"/>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a:lstStyle/>
          <a:p>
            <a:endParaRPr lang="en-US" smtClean="0"/>
          </a:p>
        </p:txBody>
      </p:sp>
      <p:sp>
        <p:nvSpPr>
          <p:cNvPr id="31748" name="Slide Number Placeholder 3"/>
          <p:cNvSpPr>
            <a:spLocks noGrp="1"/>
          </p:cNvSpPr>
          <p:nvPr>
            <p:ph type="sldNum" sz="quarter" idx="5"/>
          </p:nvPr>
        </p:nvSpPr>
        <p:spPr bwMode="auto">
          <a:noFill/>
          <a:ln>
            <a:miter lim="800000"/>
            <a:headEnd/>
            <a:tailEnd/>
          </a:ln>
        </p:spPr>
        <p:txBody>
          <a:bodyPr/>
          <a:lstStyle/>
          <a:p>
            <a:fld id="{6B0D3B2C-7E25-4665-A810-B0734A3D7A88}" type="slidenum">
              <a:rPr lang="en-US"/>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a:lstStyle/>
          <a:p>
            <a:endParaRPr lang="en-US" smtClean="0"/>
          </a:p>
        </p:txBody>
      </p:sp>
      <p:sp>
        <p:nvSpPr>
          <p:cNvPr id="31748" name="Slide Number Placeholder 3"/>
          <p:cNvSpPr>
            <a:spLocks noGrp="1"/>
          </p:cNvSpPr>
          <p:nvPr>
            <p:ph type="sldNum" sz="quarter" idx="5"/>
          </p:nvPr>
        </p:nvSpPr>
        <p:spPr bwMode="auto">
          <a:noFill/>
          <a:ln>
            <a:miter lim="800000"/>
            <a:headEnd/>
            <a:tailEnd/>
          </a:ln>
        </p:spPr>
        <p:txBody>
          <a:bodyPr/>
          <a:lstStyle/>
          <a:p>
            <a:fld id="{6B0D3B2C-7E25-4665-A810-B0734A3D7A88}" type="slidenum">
              <a:rPr lang="en-US"/>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a:lstStyle/>
          <a:p>
            <a:endParaRPr lang="en-US" smtClean="0"/>
          </a:p>
        </p:txBody>
      </p:sp>
      <p:sp>
        <p:nvSpPr>
          <p:cNvPr id="31748" name="Slide Number Placeholder 3"/>
          <p:cNvSpPr>
            <a:spLocks noGrp="1"/>
          </p:cNvSpPr>
          <p:nvPr>
            <p:ph type="sldNum" sz="quarter" idx="5"/>
          </p:nvPr>
        </p:nvSpPr>
        <p:spPr bwMode="auto">
          <a:noFill/>
          <a:ln>
            <a:miter lim="800000"/>
            <a:headEnd/>
            <a:tailEnd/>
          </a:ln>
        </p:spPr>
        <p:txBody>
          <a:bodyPr/>
          <a:lstStyle/>
          <a:p>
            <a:fld id="{6B0D3B2C-7E25-4665-A810-B0734A3D7A88}" type="slidenum">
              <a:rPr lang="en-US"/>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a:lstStyle/>
          <a:p>
            <a:endParaRPr lang="en-US" smtClean="0"/>
          </a:p>
        </p:txBody>
      </p:sp>
      <p:sp>
        <p:nvSpPr>
          <p:cNvPr id="31748" name="Slide Number Placeholder 3"/>
          <p:cNvSpPr>
            <a:spLocks noGrp="1"/>
          </p:cNvSpPr>
          <p:nvPr>
            <p:ph type="sldNum" sz="quarter" idx="5"/>
          </p:nvPr>
        </p:nvSpPr>
        <p:spPr bwMode="auto">
          <a:noFill/>
          <a:ln>
            <a:miter lim="800000"/>
            <a:headEnd/>
            <a:tailEnd/>
          </a:ln>
        </p:spPr>
        <p:txBody>
          <a:bodyPr/>
          <a:lstStyle/>
          <a:p>
            <a:fld id="{6B0D3B2C-7E25-4665-A810-B0734A3D7A88}" type="slidenum">
              <a:rPr lang="en-US"/>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a:lstStyle/>
          <a:p>
            <a:endParaRPr lang="en-US" smtClean="0"/>
          </a:p>
        </p:txBody>
      </p:sp>
      <p:sp>
        <p:nvSpPr>
          <p:cNvPr id="31748" name="Slide Number Placeholder 3"/>
          <p:cNvSpPr>
            <a:spLocks noGrp="1"/>
          </p:cNvSpPr>
          <p:nvPr>
            <p:ph type="sldNum" sz="quarter" idx="5"/>
          </p:nvPr>
        </p:nvSpPr>
        <p:spPr bwMode="auto">
          <a:noFill/>
          <a:ln>
            <a:miter lim="800000"/>
            <a:headEnd/>
            <a:tailEnd/>
          </a:ln>
        </p:spPr>
        <p:txBody>
          <a:bodyPr/>
          <a:lstStyle/>
          <a:p>
            <a:fld id="{6B0D3B2C-7E25-4665-A810-B0734A3D7A88}" type="slidenum">
              <a:rPr lang="en-US"/>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a:lstStyle/>
          <a:p>
            <a:endParaRPr lang="en-US" smtClean="0"/>
          </a:p>
        </p:txBody>
      </p:sp>
      <p:sp>
        <p:nvSpPr>
          <p:cNvPr id="31748" name="Slide Number Placeholder 3"/>
          <p:cNvSpPr>
            <a:spLocks noGrp="1"/>
          </p:cNvSpPr>
          <p:nvPr>
            <p:ph type="sldNum" sz="quarter" idx="5"/>
          </p:nvPr>
        </p:nvSpPr>
        <p:spPr bwMode="auto">
          <a:noFill/>
          <a:ln>
            <a:miter lim="800000"/>
            <a:headEnd/>
            <a:tailEnd/>
          </a:ln>
        </p:spPr>
        <p:txBody>
          <a:bodyPr/>
          <a:lstStyle/>
          <a:p>
            <a:fld id="{6B0D3B2C-7E25-4665-A810-B0734A3D7A88}" type="slidenum">
              <a:rPr lang="en-US"/>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a:lstStyle/>
          <a:p>
            <a:endParaRPr lang="en-US" smtClean="0"/>
          </a:p>
        </p:txBody>
      </p:sp>
      <p:sp>
        <p:nvSpPr>
          <p:cNvPr id="31748" name="Slide Number Placeholder 3"/>
          <p:cNvSpPr>
            <a:spLocks noGrp="1"/>
          </p:cNvSpPr>
          <p:nvPr>
            <p:ph type="sldNum" sz="quarter" idx="5"/>
          </p:nvPr>
        </p:nvSpPr>
        <p:spPr bwMode="auto">
          <a:noFill/>
          <a:ln>
            <a:miter lim="800000"/>
            <a:headEnd/>
            <a:tailEnd/>
          </a:ln>
        </p:spPr>
        <p:txBody>
          <a:bodyPr/>
          <a:lstStyle/>
          <a:p>
            <a:fld id="{6B0D3B2C-7E25-4665-A810-B0734A3D7A88}" type="slidenum">
              <a:rPr lang="en-US"/>
              <a:pPr/>
              <a:t>29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A4DB0AA-33FE-44E4-AEDE-3DE4CCB41591}" type="datetimeFigureOut">
              <a:rPr lang="en-US" smtClean="0"/>
              <a:pPr/>
              <a:t>3/24/2012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ADAD01-8099-484E-88B4-BAFB81AC53C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4DB0AA-33FE-44E4-AEDE-3DE4CCB41591}" type="datetimeFigureOut">
              <a:rPr lang="en-US" smtClean="0"/>
              <a:pPr/>
              <a:t>3/24/2012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ADAD01-8099-484E-88B4-BAFB81AC53C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A4DB0AA-33FE-44E4-AEDE-3DE4CCB41591}" type="datetimeFigureOut">
              <a:rPr lang="en-US" smtClean="0"/>
              <a:pPr/>
              <a:t>3/24/2012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ADAD01-8099-484E-88B4-BAFB81AC53C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A4DB0AA-33FE-44E4-AEDE-3DE4CCB41591}" type="datetimeFigureOut">
              <a:rPr lang="en-US" smtClean="0"/>
              <a:pPr/>
              <a:t>3/24/2012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ADAD01-8099-484E-88B4-BAFB81AC53C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A4DB0AA-33FE-44E4-AEDE-3DE4CCB41591}" type="datetimeFigureOut">
              <a:rPr lang="en-US" smtClean="0"/>
              <a:pPr/>
              <a:t>3/24/2012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8ADAD01-8099-484E-88B4-BAFB81AC53C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A4DB0AA-33FE-44E4-AEDE-3DE4CCB41591}" type="datetimeFigureOut">
              <a:rPr lang="en-US" smtClean="0"/>
              <a:pPr/>
              <a:t>3/24/2012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8ADAD01-8099-484E-88B4-BAFB81AC53C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4DB0AA-33FE-44E4-AEDE-3DE4CCB41591}" type="datetimeFigureOut">
              <a:rPr lang="en-US" smtClean="0"/>
              <a:pPr/>
              <a:t>3/24/2012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8ADAD01-8099-484E-88B4-BAFB81AC53C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4DB0AA-33FE-44E4-AEDE-3DE4CCB41591}" type="datetimeFigureOut">
              <a:rPr lang="en-US" smtClean="0"/>
              <a:pPr/>
              <a:t>3/24/2012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ADAD01-8099-484E-88B4-BAFB81AC53C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4DB0AA-33FE-44E4-AEDE-3DE4CCB41591}" type="datetimeFigureOut">
              <a:rPr lang="en-US" smtClean="0"/>
              <a:pPr/>
              <a:t>3/24/2012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ADAD01-8099-484E-88B4-BAFB81AC53C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4DB0AA-33FE-44E4-AEDE-3DE4CCB41591}" type="datetimeFigureOut">
              <a:rPr lang="en-US" smtClean="0"/>
              <a:pPr/>
              <a:t>3/24/2012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ADAD01-8099-484E-88B4-BAFB81AC53C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4DB0AA-33FE-44E4-AEDE-3DE4CCB41591}" type="datetimeFigureOut">
              <a:rPr lang="en-US" smtClean="0"/>
              <a:pPr/>
              <a:t>3/24/2012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ADAD01-8099-484E-88B4-BAFB81AC53CD}"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lvl1pPr>
              <a:lnSpc>
                <a:spcPts val="3600"/>
              </a:lnSpc>
              <a:defRPr sz="4000" b="1"/>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447800"/>
            <a:ext cx="7162800" cy="381000"/>
          </a:xfrm>
        </p:spPr>
        <p:txBody>
          <a:bodyPr/>
          <a:lstStyle>
            <a:lvl1pPr algn="ctr">
              <a:lnSpc>
                <a:spcPts val="2800"/>
              </a:lnSpc>
              <a:spcBef>
                <a:spcPts val="0"/>
              </a:spcBef>
              <a:buNone/>
              <a:defRPr sz="2800" b="1" i="0">
                <a:solidFill>
                  <a:schemeClr val="tx2"/>
                </a:solidFill>
              </a:defRPr>
            </a:lvl1pPr>
          </a:lstStyle>
          <a:p>
            <a:pPr lvl="0"/>
            <a:r>
              <a:rPr lang="en-US" dirty="0" smtClean="0"/>
              <a:t>Click to edit Master text styles</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4DB0AA-33FE-44E4-AEDE-3DE4CCB41591}" type="datetimeFigureOut">
              <a:rPr lang="en-US" smtClean="0"/>
              <a:pPr/>
              <a:t>3/24/2012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ADAD01-8099-484E-88B4-BAFB81AC53C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2.xml"/><Relationship Id="rId1" Type="http://schemas.openxmlformats.org/officeDocument/2006/relationships/vmlDrawing" Target="../drawings/vmlDrawing1.vml"/><Relationship Id="rId4" Type="http://schemas.openxmlformats.org/officeDocument/2006/relationships/image" Target="../media/image2.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ctrTitle"/>
          </p:nvPr>
        </p:nvSpPr>
        <p:spPr>
          <a:xfrm>
            <a:off x="685800" y="1752600"/>
            <a:ext cx="7772400" cy="1470025"/>
          </a:xfrm>
        </p:spPr>
        <p:txBody>
          <a:bodyPr>
            <a:noAutofit/>
          </a:bodyPr>
          <a:lstStyle/>
          <a:p>
            <a:pPr eaLnBrk="1" hangingPunct="1"/>
            <a:r>
              <a:rPr lang="en-US" sz="5400" b="1" dirty="0" smtClean="0"/>
              <a:t/>
            </a:r>
            <a:br>
              <a:rPr lang="en-US" sz="5400" b="1" dirty="0" smtClean="0"/>
            </a:br>
            <a:r>
              <a:rPr lang="en-US" sz="5400" b="1" dirty="0" smtClean="0"/>
              <a:t>Chapter Six</a:t>
            </a:r>
          </a:p>
        </p:txBody>
      </p:sp>
      <p:sp>
        <p:nvSpPr>
          <p:cNvPr id="10243" name="Subtitle 2"/>
          <p:cNvSpPr>
            <a:spLocks noGrp="1"/>
          </p:cNvSpPr>
          <p:nvPr>
            <p:ph type="subTitle" idx="1"/>
          </p:nvPr>
        </p:nvSpPr>
        <p:spPr>
          <a:xfrm>
            <a:off x="914400" y="3886200"/>
            <a:ext cx="7315200" cy="1752600"/>
          </a:xfrm>
        </p:spPr>
        <p:txBody>
          <a:bodyPr>
            <a:noAutofit/>
          </a:bodyPr>
          <a:lstStyle/>
          <a:p>
            <a:r>
              <a:rPr lang="en-US" sz="4400" b="1" dirty="0" smtClean="0"/>
              <a:t>Business Markets and Business Buying Behavior</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Content Placeholder 3"/>
          <p:cNvSpPr>
            <a:spLocks noGrp="1"/>
          </p:cNvSpPr>
          <p:nvPr>
            <p:ph idx="1"/>
          </p:nvPr>
        </p:nvSpPr>
        <p:spPr>
          <a:xfrm>
            <a:off x="304800" y="1981200"/>
            <a:ext cx="8153400" cy="4114800"/>
          </a:xfrm>
        </p:spPr>
        <p:txBody>
          <a:bodyPr/>
          <a:lstStyle/>
          <a:p>
            <a:r>
              <a:rPr lang="en-US" dirty="0" smtClean="0"/>
              <a:t>Business Buyer Behavior</a:t>
            </a:r>
          </a:p>
          <a:p>
            <a:r>
              <a:rPr lang="en-US" dirty="0" smtClean="0"/>
              <a:t>The Business Buying Process</a:t>
            </a:r>
          </a:p>
          <a:p>
            <a:r>
              <a:rPr lang="en-US" dirty="0" smtClean="0"/>
              <a:t>E-Procurement: Buying on the Internet</a:t>
            </a:r>
          </a:p>
          <a:p>
            <a:r>
              <a:rPr lang="en-US" dirty="0" smtClean="0"/>
              <a:t>Institutional and Government Markets</a:t>
            </a:r>
          </a:p>
          <a:p>
            <a:endParaRPr lang="en-US" dirty="0" smtClean="0"/>
          </a:p>
        </p:txBody>
      </p:sp>
      <p:sp>
        <p:nvSpPr>
          <p:cNvPr id="5" name="Title 4"/>
          <p:cNvSpPr>
            <a:spLocks noGrp="1"/>
          </p:cNvSpPr>
          <p:nvPr>
            <p:ph type="title"/>
          </p:nvPr>
        </p:nvSpPr>
        <p:spPr/>
        <p:txBody>
          <a:bodyPr>
            <a:normAutofit/>
          </a:bodyPr>
          <a:lstStyle/>
          <a:p>
            <a:r>
              <a:rPr lang="en-US" sz="5400" dirty="0" smtClean="0"/>
              <a:t>Topics to Cover </a:t>
            </a:r>
            <a:endParaRPr lang="en-US" sz="5400"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2"/>
          <p:cNvSpPr>
            <a:spLocks noGrp="1"/>
          </p:cNvSpPr>
          <p:nvPr>
            <p:ph type="title"/>
          </p:nvPr>
        </p:nvSpPr>
        <p:spPr/>
        <p:txBody>
          <a:bodyPr>
            <a:normAutofit/>
          </a:bodyPr>
          <a:lstStyle/>
          <a:p>
            <a:r>
              <a:rPr lang="en-US" sz="5400" dirty="0" smtClean="0"/>
              <a:t>Business Buyer Behavior</a:t>
            </a:r>
          </a:p>
        </p:txBody>
      </p:sp>
      <p:sp>
        <p:nvSpPr>
          <p:cNvPr id="24579" name="Text Placeholder 3"/>
          <p:cNvSpPr>
            <a:spLocks noGrp="1"/>
          </p:cNvSpPr>
          <p:nvPr>
            <p:ph type="body" sz="quarter" idx="13"/>
          </p:nvPr>
        </p:nvSpPr>
        <p:spPr/>
        <p:txBody>
          <a:bodyPr>
            <a:noAutofit/>
          </a:bodyPr>
          <a:lstStyle/>
          <a:p>
            <a:pPr>
              <a:spcBef>
                <a:spcPct val="0"/>
              </a:spcBef>
            </a:pPr>
            <a:r>
              <a:rPr lang="en-US" sz="3200" dirty="0" smtClean="0">
                <a:solidFill>
                  <a:schemeClr val="tx1"/>
                </a:solidFill>
              </a:rPr>
              <a:t>The Model of Business Buyer Behavior</a:t>
            </a:r>
          </a:p>
        </p:txBody>
      </p:sp>
      <p:pic>
        <p:nvPicPr>
          <p:cNvPr id="24580" name="Picture 6" descr="fig06_02wo.jpg"/>
          <p:cNvPicPr>
            <a:picLocks noChangeAspect="1"/>
          </p:cNvPicPr>
          <p:nvPr/>
        </p:nvPicPr>
        <p:blipFill>
          <a:blip r:embed="rId3" cstate="print"/>
          <a:srcRect/>
          <a:stretch>
            <a:fillRect/>
          </a:stretch>
        </p:blipFill>
        <p:spPr bwMode="auto">
          <a:xfrm>
            <a:off x="-1" y="2362200"/>
            <a:ext cx="9227007" cy="3962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2"/>
          <p:cNvSpPr>
            <a:spLocks noGrp="1"/>
          </p:cNvSpPr>
          <p:nvPr>
            <p:ph type="title"/>
          </p:nvPr>
        </p:nvSpPr>
        <p:spPr/>
        <p:txBody>
          <a:bodyPr>
            <a:normAutofit/>
          </a:bodyPr>
          <a:lstStyle/>
          <a:p>
            <a:r>
              <a:rPr lang="en-US" sz="5400" dirty="0" smtClean="0"/>
              <a:t>Business Buyer Behavior</a:t>
            </a:r>
          </a:p>
        </p:txBody>
      </p:sp>
      <p:sp>
        <p:nvSpPr>
          <p:cNvPr id="24579" name="Text Placeholder 3"/>
          <p:cNvSpPr>
            <a:spLocks noGrp="1"/>
          </p:cNvSpPr>
          <p:nvPr>
            <p:ph type="body" sz="quarter" idx="13"/>
          </p:nvPr>
        </p:nvSpPr>
        <p:spPr/>
        <p:txBody>
          <a:bodyPr>
            <a:noAutofit/>
          </a:bodyPr>
          <a:lstStyle/>
          <a:p>
            <a:pPr>
              <a:spcBef>
                <a:spcPct val="0"/>
              </a:spcBef>
            </a:pPr>
            <a:r>
              <a:rPr lang="en-US" sz="3200" dirty="0" smtClean="0">
                <a:solidFill>
                  <a:schemeClr val="tx1"/>
                </a:solidFill>
              </a:rPr>
              <a:t>Major Types of Buying Situations</a:t>
            </a:r>
          </a:p>
          <a:p>
            <a:pPr>
              <a:spcBef>
                <a:spcPct val="0"/>
              </a:spcBef>
            </a:pPr>
            <a:endParaRPr lang="en-US" sz="3200" dirty="0" smtClean="0">
              <a:solidFill>
                <a:schemeClr val="tx1"/>
              </a:solidFill>
            </a:endParaRPr>
          </a:p>
        </p:txBody>
      </p:sp>
      <p:sp>
        <p:nvSpPr>
          <p:cNvPr id="5" name="Content Placeholder 3"/>
          <p:cNvSpPr>
            <a:spLocks noGrp="1"/>
          </p:cNvSpPr>
          <p:nvPr>
            <p:ph idx="1"/>
          </p:nvPr>
        </p:nvSpPr>
        <p:spPr>
          <a:xfrm>
            <a:off x="228600" y="2590800"/>
            <a:ext cx="8686800" cy="3657600"/>
          </a:xfrm>
        </p:spPr>
        <p:txBody>
          <a:bodyPr>
            <a:noAutofit/>
          </a:bodyPr>
          <a:lstStyle/>
          <a:p>
            <a:pPr>
              <a:buFontTx/>
              <a:buNone/>
            </a:pPr>
            <a:r>
              <a:rPr lang="en-US" b="1" dirty="0" smtClean="0"/>
              <a:t>Straight </a:t>
            </a:r>
            <a:r>
              <a:rPr lang="en-US" b="1" dirty="0" err="1" smtClean="0"/>
              <a:t>rebuy</a:t>
            </a:r>
            <a:r>
              <a:rPr lang="en-US" b="1" dirty="0" smtClean="0"/>
              <a:t> </a:t>
            </a:r>
            <a:r>
              <a:rPr lang="en-US" dirty="0" smtClean="0"/>
              <a:t>is a routine purchase decision such as reorder without any modification</a:t>
            </a:r>
          </a:p>
          <a:p>
            <a:pPr>
              <a:buFontTx/>
              <a:buNone/>
            </a:pPr>
            <a:endParaRPr lang="en-US" sz="1000" dirty="0" smtClean="0"/>
          </a:p>
          <a:p>
            <a:pPr>
              <a:buFontTx/>
              <a:buNone/>
            </a:pPr>
            <a:r>
              <a:rPr lang="en-US" b="1" dirty="0" smtClean="0"/>
              <a:t>Modified </a:t>
            </a:r>
            <a:r>
              <a:rPr lang="en-US" b="1" dirty="0" err="1" smtClean="0"/>
              <a:t>rebuy</a:t>
            </a:r>
            <a:r>
              <a:rPr lang="en-US" b="1" dirty="0" smtClean="0"/>
              <a:t> </a:t>
            </a:r>
            <a:r>
              <a:rPr lang="en-US" dirty="0" smtClean="0"/>
              <a:t>is a purchase decision that requires some research where the buyer wants to modify the product specification, price, terms, or suppliers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2"/>
          <p:cNvSpPr>
            <a:spLocks noGrp="1"/>
          </p:cNvSpPr>
          <p:nvPr>
            <p:ph type="title"/>
          </p:nvPr>
        </p:nvSpPr>
        <p:spPr/>
        <p:txBody>
          <a:bodyPr>
            <a:normAutofit/>
          </a:bodyPr>
          <a:lstStyle/>
          <a:p>
            <a:r>
              <a:rPr lang="en-US" sz="5400" dirty="0" smtClean="0"/>
              <a:t>Business Buyer Behavior</a:t>
            </a:r>
          </a:p>
        </p:txBody>
      </p:sp>
      <p:sp>
        <p:nvSpPr>
          <p:cNvPr id="24579" name="Text Placeholder 3"/>
          <p:cNvSpPr>
            <a:spLocks noGrp="1"/>
          </p:cNvSpPr>
          <p:nvPr>
            <p:ph type="body" sz="quarter" idx="13"/>
          </p:nvPr>
        </p:nvSpPr>
        <p:spPr/>
        <p:txBody>
          <a:bodyPr>
            <a:noAutofit/>
          </a:bodyPr>
          <a:lstStyle/>
          <a:p>
            <a:pPr>
              <a:spcBef>
                <a:spcPct val="0"/>
              </a:spcBef>
            </a:pPr>
            <a:r>
              <a:rPr lang="en-US" sz="3200" dirty="0" smtClean="0">
                <a:solidFill>
                  <a:schemeClr val="tx1"/>
                </a:solidFill>
              </a:rPr>
              <a:t>Major Types of Buying Situations</a:t>
            </a:r>
          </a:p>
          <a:p>
            <a:pPr>
              <a:spcBef>
                <a:spcPct val="0"/>
              </a:spcBef>
            </a:pPr>
            <a:endParaRPr lang="en-US" sz="3200" dirty="0" smtClean="0">
              <a:solidFill>
                <a:schemeClr val="tx1"/>
              </a:solidFill>
            </a:endParaRPr>
          </a:p>
        </p:txBody>
      </p:sp>
      <p:sp>
        <p:nvSpPr>
          <p:cNvPr id="5" name="Content Placeholder 3"/>
          <p:cNvSpPr>
            <a:spLocks noGrp="1"/>
          </p:cNvSpPr>
          <p:nvPr>
            <p:ph idx="1"/>
          </p:nvPr>
        </p:nvSpPr>
        <p:spPr>
          <a:xfrm>
            <a:off x="228600" y="2438400"/>
            <a:ext cx="8686800" cy="4114800"/>
          </a:xfrm>
        </p:spPr>
        <p:txBody>
          <a:bodyPr>
            <a:noAutofit/>
          </a:bodyPr>
          <a:lstStyle/>
          <a:p>
            <a:pPr>
              <a:buFontTx/>
              <a:buNone/>
            </a:pPr>
            <a:r>
              <a:rPr lang="en-US" b="1" dirty="0" smtClean="0"/>
              <a:t>New task </a:t>
            </a:r>
            <a:r>
              <a:rPr lang="en-US" dirty="0" smtClean="0"/>
              <a:t>is a purchase decision that requires thorough research such as a new product</a:t>
            </a:r>
          </a:p>
          <a:p>
            <a:pPr>
              <a:buNone/>
            </a:pPr>
            <a:endParaRPr lang="en-US" b="1" dirty="0" smtClean="0">
              <a:latin typeface="Calibri" charset="0"/>
            </a:endParaRPr>
          </a:p>
          <a:p>
            <a:pPr>
              <a:buNone/>
            </a:pPr>
            <a:r>
              <a:rPr lang="en-US" b="1" dirty="0" smtClean="0">
                <a:latin typeface="Calibri" charset="0"/>
              </a:rPr>
              <a:t>Systems selling </a:t>
            </a:r>
            <a:r>
              <a:rPr lang="en-US" dirty="0" smtClean="0">
                <a:latin typeface="Calibri" charset="0"/>
              </a:rPr>
              <a:t>(or </a:t>
            </a:r>
            <a:r>
              <a:rPr lang="en-US" b="1" dirty="0" smtClean="0">
                <a:latin typeface="Calibri" charset="0"/>
              </a:rPr>
              <a:t>Solutions Selling</a:t>
            </a:r>
            <a:r>
              <a:rPr lang="en-US" dirty="0" smtClean="0">
                <a:latin typeface="Calibri" charset="0"/>
              </a:rPr>
              <a:t>) involves the purchase of a packaged solution from a single seller</a:t>
            </a:r>
            <a:endParaRPr lang="en-US" dirty="0" smtClean="0"/>
          </a:p>
          <a:p>
            <a:pPr>
              <a:buFontTx/>
              <a:buNone/>
            </a:pPr>
            <a:endParaRPr lang="en-US"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2"/>
          <p:cNvSpPr>
            <a:spLocks noGrp="1"/>
          </p:cNvSpPr>
          <p:nvPr>
            <p:ph type="title"/>
          </p:nvPr>
        </p:nvSpPr>
        <p:spPr/>
        <p:txBody>
          <a:bodyPr>
            <a:normAutofit/>
          </a:bodyPr>
          <a:lstStyle/>
          <a:p>
            <a:r>
              <a:rPr lang="en-US" sz="5400" dirty="0" smtClean="0"/>
              <a:t>Business Buyer Behavior</a:t>
            </a:r>
          </a:p>
        </p:txBody>
      </p:sp>
      <p:sp>
        <p:nvSpPr>
          <p:cNvPr id="24579" name="Text Placeholder 3"/>
          <p:cNvSpPr>
            <a:spLocks noGrp="1"/>
          </p:cNvSpPr>
          <p:nvPr>
            <p:ph type="body" sz="quarter" idx="13"/>
          </p:nvPr>
        </p:nvSpPr>
        <p:spPr/>
        <p:txBody>
          <a:bodyPr>
            <a:noAutofit/>
          </a:bodyPr>
          <a:lstStyle/>
          <a:p>
            <a:pPr>
              <a:spcBef>
                <a:spcPct val="0"/>
              </a:spcBef>
            </a:pPr>
            <a:r>
              <a:rPr lang="en-US" sz="3200" dirty="0" smtClean="0">
                <a:solidFill>
                  <a:schemeClr val="tx1"/>
                </a:solidFill>
              </a:rPr>
              <a:t>Major Types of Buying Situations</a:t>
            </a:r>
          </a:p>
          <a:p>
            <a:pPr>
              <a:spcBef>
                <a:spcPct val="0"/>
              </a:spcBef>
            </a:pPr>
            <a:endParaRPr lang="en-US" sz="3200" dirty="0" smtClean="0">
              <a:solidFill>
                <a:schemeClr val="tx1"/>
              </a:solidFill>
            </a:endParaRPr>
          </a:p>
        </p:txBody>
      </p:sp>
      <p:sp>
        <p:nvSpPr>
          <p:cNvPr id="5" name="Content Placeholder 3"/>
          <p:cNvSpPr>
            <a:spLocks noGrp="1"/>
          </p:cNvSpPr>
          <p:nvPr>
            <p:ph idx="1"/>
          </p:nvPr>
        </p:nvSpPr>
        <p:spPr>
          <a:xfrm>
            <a:off x="228600" y="2438400"/>
            <a:ext cx="8686800" cy="4114800"/>
          </a:xfrm>
        </p:spPr>
        <p:txBody>
          <a:bodyPr>
            <a:noAutofit/>
          </a:bodyPr>
          <a:lstStyle/>
          <a:p>
            <a:r>
              <a:rPr lang="en-US" b="1" dirty="0" smtClean="0">
                <a:latin typeface="Calibri" charset="0"/>
              </a:rPr>
              <a:t>Systems Selling</a:t>
            </a:r>
            <a:r>
              <a:rPr lang="en-US" dirty="0" smtClean="0">
                <a:latin typeface="Calibri" charset="0"/>
              </a:rPr>
              <a:t> is a two-step process of selling:</a:t>
            </a:r>
          </a:p>
          <a:p>
            <a:pPr lvl="1"/>
            <a:r>
              <a:rPr lang="en-US" dirty="0" smtClean="0">
                <a:latin typeface="Calibri" charset="0"/>
              </a:rPr>
              <a:t>Interlocking products</a:t>
            </a:r>
          </a:p>
          <a:p>
            <a:pPr lvl="1"/>
            <a:r>
              <a:rPr lang="en-US" dirty="0" smtClean="0">
                <a:latin typeface="Calibri" charset="0"/>
              </a:rPr>
              <a:t>System of production, inventory control, distribution, and other services to meet the buyer’s need for a smooth-running operation</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Content Placeholder 3"/>
          <p:cNvSpPr>
            <a:spLocks noGrp="1"/>
          </p:cNvSpPr>
          <p:nvPr>
            <p:ph idx="1"/>
          </p:nvPr>
        </p:nvSpPr>
        <p:spPr>
          <a:xfrm>
            <a:off x="685800" y="2133600"/>
            <a:ext cx="7772400" cy="4114800"/>
          </a:xfrm>
        </p:spPr>
        <p:txBody>
          <a:bodyPr/>
          <a:lstStyle/>
          <a:p>
            <a:pPr>
              <a:buFontTx/>
              <a:buNone/>
            </a:pPr>
            <a:r>
              <a:rPr lang="en-US" b="1" dirty="0" smtClean="0"/>
              <a:t>Buying center </a:t>
            </a:r>
            <a:r>
              <a:rPr lang="en-US" dirty="0" smtClean="0"/>
              <a:t>is all of the individuals and units that participate in the business decision-making process</a:t>
            </a:r>
          </a:p>
          <a:p>
            <a:pPr lvl="1"/>
            <a:r>
              <a:rPr lang="en-US" dirty="0" smtClean="0"/>
              <a:t>Users</a:t>
            </a:r>
          </a:p>
          <a:p>
            <a:pPr lvl="1"/>
            <a:r>
              <a:rPr lang="en-US" dirty="0" smtClean="0"/>
              <a:t>Influencers</a:t>
            </a:r>
          </a:p>
          <a:p>
            <a:pPr lvl="1"/>
            <a:r>
              <a:rPr lang="en-US" dirty="0" smtClean="0"/>
              <a:t>Buyers</a:t>
            </a:r>
          </a:p>
          <a:p>
            <a:pPr lvl="1"/>
            <a:r>
              <a:rPr lang="en-US" dirty="0" smtClean="0"/>
              <a:t>Deciders</a:t>
            </a:r>
          </a:p>
          <a:p>
            <a:pPr lvl="1"/>
            <a:r>
              <a:rPr lang="en-US" dirty="0" smtClean="0"/>
              <a:t>Gatekeepers</a:t>
            </a:r>
          </a:p>
          <a:p>
            <a:endParaRPr lang="en-US" dirty="0" smtClean="0"/>
          </a:p>
        </p:txBody>
      </p:sp>
      <p:sp>
        <p:nvSpPr>
          <p:cNvPr id="30724" name="Rectangle 3"/>
          <p:cNvSpPr>
            <a:spLocks noGrp="1" noChangeArrowheads="1"/>
          </p:cNvSpPr>
          <p:nvPr>
            <p:ph type="body" sz="quarter" idx="13"/>
          </p:nvPr>
        </p:nvSpPr>
        <p:spPr>
          <a:xfrm>
            <a:off x="914400" y="1219200"/>
            <a:ext cx="7162800" cy="381000"/>
          </a:xfrm>
        </p:spPr>
        <p:txBody>
          <a:bodyPr>
            <a:noAutofit/>
          </a:bodyPr>
          <a:lstStyle/>
          <a:p>
            <a:r>
              <a:rPr lang="en-US" dirty="0" smtClean="0">
                <a:solidFill>
                  <a:schemeClr val="tx1"/>
                </a:solidFill>
              </a:rPr>
              <a:t>Participants in the Business Buying Process</a:t>
            </a:r>
          </a:p>
          <a:p>
            <a:endParaRPr lang="en-US" dirty="0" smtClean="0">
              <a:solidFill>
                <a:schemeClr val="tx1"/>
              </a:solidFill>
            </a:endParaRPr>
          </a:p>
          <a:p>
            <a:endParaRPr lang="en-US" dirty="0" smtClean="0">
              <a:solidFill>
                <a:schemeClr val="tx1"/>
              </a:solidFill>
            </a:endParaRPr>
          </a:p>
        </p:txBody>
      </p:sp>
      <p:sp>
        <p:nvSpPr>
          <p:cNvPr id="6" name="Title 2"/>
          <p:cNvSpPr>
            <a:spLocks noGrp="1"/>
          </p:cNvSpPr>
          <p:nvPr>
            <p:ph type="title"/>
          </p:nvPr>
        </p:nvSpPr>
        <p:spPr>
          <a:xfrm>
            <a:off x="685800" y="228600"/>
            <a:ext cx="7772400" cy="1143000"/>
          </a:xfrm>
        </p:spPr>
        <p:txBody>
          <a:bodyPr>
            <a:normAutofit/>
          </a:bodyPr>
          <a:lstStyle/>
          <a:p>
            <a:r>
              <a:rPr lang="en-US" sz="5400" dirty="0" smtClean="0"/>
              <a:t>Business Buyer Behavior</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Content Placeholder 3"/>
          <p:cNvSpPr>
            <a:spLocks noGrp="1"/>
          </p:cNvSpPr>
          <p:nvPr>
            <p:ph idx="1"/>
          </p:nvPr>
        </p:nvSpPr>
        <p:spPr>
          <a:xfrm>
            <a:off x="685800" y="2133600"/>
            <a:ext cx="7772400" cy="4114800"/>
          </a:xfrm>
        </p:spPr>
        <p:txBody>
          <a:bodyPr>
            <a:normAutofit/>
          </a:bodyPr>
          <a:lstStyle/>
          <a:p>
            <a:r>
              <a:rPr lang="en-US" sz="3600" dirty="0" smtClean="0"/>
              <a:t>Buying center provides a major challenge</a:t>
            </a:r>
          </a:p>
          <a:p>
            <a:r>
              <a:rPr lang="en-US" sz="3600" dirty="0" smtClean="0"/>
              <a:t>Who participates in the process</a:t>
            </a:r>
          </a:p>
          <a:p>
            <a:pPr lvl="1"/>
            <a:r>
              <a:rPr lang="en-US" dirty="0" smtClean="0"/>
              <a:t>Their relative authority</a:t>
            </a:r>
          </a:p>
          <a:p>
            <a:pPr lvl="1"/>
            <a:r>
              <a:rPr lang="en-US" dirty="0" smtClean="0"/>
              <a:t>What evaluation criteria each participant uses</a:t>
            </a:r>
          </a:p>
          <a:p>
            <a:pPr lvl="1"/>
            <a:r>
              <a:rPr lang="en-US" dirty="0" smtClean="0"/>
              <a:t>Informal participants</a:t>
            </a:r>
          </a:p>
        </p:txBody>
      </p:sp>
      <p:sp>
        <p:nvSpPr>
          <p:cNvPr id="30724" name="Rectangle 3"/>
          <p:cNvSpPr>
            <a:spLocks noGrp="1" noChangeArrowheads="1"/>
          </p:cNvSpPr>
          <p:nvPr>
            <p:ph type="body" sz="quarter" idx="13"/>
          </p:nvPr>
        </p:nvSpPr>
        <p:spPr>
          <a:xfrm>
            <a:off x="914400" y="1219200"/>
            <a:ext cx="7162800" cy="381000"/>
          </a:xfrm>
        </p:spPr>
        <p:txBody>
          <a:bodyPr>
            <a:noAutofit/>
          </a:bodyPr>
          <a:lstStyle/>
          <a:p>
            <a:r>
              <a:rPr lang="en-US" dirty="0" smtClean="0">
                <a:solidFill>
                  <a:schemeClr val="tx1"/>
                </a:solidFill>
              </a:rPr>
              <a:t>Participants in the Business Buying Process</a:t>
            </a:r>
          </a:p>
          <a:p>
            <a:endParaRPr lang="en-US" dirty="0" smtClean="0">
              <a:solidFill>
                <a:schemeClr val="tx1"/>
              </a:solidFill>
            </a:endParaRPr>
          </a:p>
          <a:p>
            <a:endParaRPr lang="en-US" dirty="0" smtClean="0">
              <a:solidFill>
                <a:schemeClr val="tx1"/>
              </a:solidFill>
            </a:endParaRPr>
          </a:p>
        </p:txBody>
      </p:sp>
      <p:sp>
        <p:nvSpPr>
          <p:cNvPr id="6" name="Title 2"/>
          <p:cNvSpPr>
            <a:spLocks noGrp="1"/>
          </p:cNvSpPr>
          <p:nvPr>
            <p:ph type="title"/>
          </p:nvPr>
        </p:nvSpPr>
        <p:spPr>
          <a:xfrm>
            <a:off x="685800" y="228600"/>
            <a:ext cx="7772400" cy="1143000"/>
          </a:xfrm>
        </p:spPr>
        <p:txBody>
          <a:bodyPr>
            <a:normAutofit/>
          </a:bodyPr>
          <a:lstStyle/>
          <a:p>
            <a:r>
              <a:rPr lang="en-US" sz="5400" dirty="0" smtClean="0"/>
              <a:t>Business Buyer Behavior</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Content Placeholder 3"/>
          <p:cNvSpPr>
            <a:spLocks noGrp="1"/>
          </p:cNvSpPr>
          <p:nvPr>
            <p:ph idx="1"/>
          </p:nvPr>
        </p:nvSpPr>
        <p:spPr>
          <a:xfrm>
            <a:off x="304800" y="2362200"/>
            <a:ext cx="8610600" cy="3886200"/>
          </a:xfrm>
        </p:spPr>
        <p:txBody>
          <a:bodyPr>
            <a:normAutofit fontScale="92500"/>
          </a:bodyPr>
          <a:lstStyle/>
          <a:p>
            <a:pPr>
              <a:buFontTx/>
              <a:buNone/>
            </a:pPr>
            <a:r>
              <a:rPr lang="en-US" sz="3600" b="1" dirty="0" smtClean="0"/>
              <a:t>Users </a:t>
            </a:r>
            <a:r>
              <a:rPr lang="en-US" sz="3600" dirty="0" smtClean="0"/>
              <a:t>are those that will use the product or service</a:t>
            </a:r>
          </a:p>
          <a:p>
            <a:pPr>
              <a:buFontTx/>
              <a:buNone/>
            </a:pPr>
            <a:endParaRPr lang="en-US" sz="1200" dirty="0" smtClean="0"/>
          </a:p>
          <a:p>
            <a:pPr>
              <a:buFontTx/>
              <a:buNone/>
            </a:pPr>
            <a:r>
              <a:rPr lang="en-US" sz="3600" b="1" dirty="0" smtClean="0"/>
              <a:t>Influencers </a:t>
            </a:r>
            <a:r>
              <a:rPr lang="en-US" sz="3600" dirty="0" smtClean="0"/>
              <a:t>help define specifications and provide information for evaluating alternatives</a:t>
            </a:r>
          </a:p>
          <a:p>
            <a:pPr>
              <a:buFontTx/>
              <a:buNone/>
            </a:pPr>
            <a:endParaRPr lang="en-US" sz="1200" dirty="0" smtClean="0"/>
          </a:p>
          <a:p>
            <a:pPr>
              <a:buFontTx/>
              <a:buNone/>
            </a:pPr>
            <a:r>
              <a:rPr lang="en-US" sz="3600" b="1" dirty="0" smtClean="0"/>
              <a:t>Buyers</a:t>
            </a:r>
            <a:r>
              <a:rPr lang="en-US" sz="3600" dirty="0" smtClean="0"/>
              <a:t> have formal authority to select the supplier and arrange terms of purchase</a:t>
            </a:r>
          </a:p>
          <a:p>
            <a:pPr>
              <a:buFontTx/>
              <a:buNone/>
            </a:pPr>
            <a:endParaRPr lang="en-US" sz="1200" dirty="0" smtClean="0"/>
          </a:p>
          <a:p>
            <a:endParaRPr lang="en-US" sz="3600" dirty="0" smtClean="0"/>
          </a:p>
          <a:p>
            <a:endParaRPr lang="en-US" sz="3600" dirty="0" smtClean="0"/>
          </a:p>
        </p:txBody>
      </p:sp>
      <p:sp>
        <p:nvSpPr>
          <p:cNvPr id="30724" name="Rectangle 3"/>
          <p:cNvSpPr>
            <a:spLocks noGrp="1" noChangeArrowheads="1"/>
          </p:cNvSpPr>
          <p:nvPr>
            <p:ph type="body" sz="quarter" idx="13"/>
          </p:nvPr>
        </p:nvSpPr>
        <p:spPr>
          <a:xfrm>
            <a:off x="914400" y="1219200"/>
            <a:ext cx="7162800" cy="381000"/>
          </a:xfrm>
        </p:spPr>
        <p:txBody>
          <a:bodyPr>
            <a:noAutofit/>
          </a:bodyPr>
          <a:lstStyle/>
          <a:p>
            <a:r>
              <a:rPr lang="en-US" dirty="0" smtClean="0">
                <a:solidFill>
                  <a:schemeClr val="tx1"/>
                </a:solidFill>
              </a:rPr>
              <a:t>Participants in the Business Buying Process</a:t>
            </a:r>
          </a:p>
          <a:p>
            <a:endParaRPr lang="en-US" dirty="0" smtClean="0">
              <a:solidFill>
                <a:schemeClr val="tx1"/>
              </a:solidFill>
            </a:endParaRPr>
          </a:p>
          <a:p>
            <a:endParaRPr lang="en-US" dirty="0" smtClean="0">
              <a:solidFill>
                <a:schemeClr val="tx1"/>
              </a:solidFill>
            </a:endParaRPr>
          </a:p>
        </p:txBody>
      </p:sp>
      <p:sp>
        <p:nvSpPr>
          <p:cNvPr id="6" name="Title 2"/>
          <p:cNvSpPr>
            <a:spLocks noGrp="1"/>
          </p:cNvSpPr>
          <p:nvPr>
            <p:ph type="title"/>
          </p:nvPr>
        </p:nvSpPr>
        <p:spPr>
          <a:xfrm>
            <a:off x="685800" y="228600"/>
            <a:ext cx="7772400" cy="1143000"/>
          </a:xfrm>
        </p:spPr>
        <p:txBody>
          <a:bodyPr>
            <a:normAutofit/>
          </a:bodyPr>
          <a:lstStyle/>
          <a:p>
            <a:r>
              <a:rPr lang="en-US" sz="5400" dirty="0" smtClean="0"/>
              <a:t>Business Buyer Behavior</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Content Placeholder 3"/>
          <p:cNvSpPr>
            <a:spLocks noGrp="1"/>
          </p:cNvSpPr>
          <p:nvPr>
            <p:ph idx="1"/>
          </p:nvPr>
        </p:nvSpPr>
        <p:spPr>
          <a:xfrm>
            <a:off x="304800" y="2362200"/>
            <a:ext cx="8610600" cy="3886200"/>
          </a:xfrm>
        </p:spPr>
        <p:txBody>
          <a:bodyPr>
            <a:normAutofit/>
          </a:bodyPr>
          <a:lstStyle/>
          <a:p>
            <a:pPr>
              <a:buFontTx/>
              <a:buNone/>
            </a:pPr>
            <a:r>
              <a:rPr lang="en-US" sz="3600" b="1" dirty="0" smtClean="0"/>
              <a:t>Deciders</a:t>
            </a:r>
            <a:r>
              <a:rPr lang="en-US" sz="3600" dirty="0" smtClean="0"/>
              <a:t> have formal or informal power to select and approve final suppliers</a:t>
            </a:r>
          </a:p>
          <a:p>
            <a:pPr>
              <a:buFontTx/>
              <a:buNone/>
            </a:pPr>
            <a:endParaRPr lang="en-US" sz="1200" dirty="0" smtClean="0"/>
          </a:p>
          <a:p>
            <a:pPr>
              <a:buFontTx/>
              <a:buNone/>
            </a:pPr>
            <a:r>
              <a:rPr lang="en-US" sz="3600" b="1" dirty="0" smtClean="0"/>
              <a:t>Gatekeepers </a:t>
            </a:r>
            <a:r>
              <a:rPr lang="en-US" sz="3600" dirty="0" smtClean="0"/>
              <a:t>control the flow of information</a:t>
            </a:r>
          </a:p>
        </p:txBody>
      </p:sp>
      <p:sp>
        <p:nvSpPr>
          <p:cNvPr id="30724" name="Rectangle 3"/>
          <p:cNvSpPr>
            <a:spLocks noGrp="1" noChangeArrowheads="1"/>
          </p:cNvSpPr>
          <p:nvPr>
            <p:ph type="body" sz="quarter" idx="13"/>
          </p:nvPr>
        </p:nvSpPr>
        <p:spPr>
          <a:xfrm>
            <a:off x="914400" y="1219200"/>
            <a:ext cx="7162800" cy="381000"/>
          </a:xfrm>
        </p:spPr>
        <p:txBody>
          <a:bodyPr>
            <a:noAutofit/>
          </a:bodyPr>
          <a:lstStyle/>
          <a:p>
            <a:r>
              <a:rPr lang="en-US" dirty="0" smtClean="0">
                <a:solidFill>
                  <a:schemeClr val="tx1"/>
                </a:solidFill>
              </a:rPr>
              <a:t>Participants in the Business Buying Process</a:t>
            </a:r>
          </a:p>
          <a:p>
            <a:endParaRPr lang="en-US" dirty="0" smtClean="0">
              <a:solidFill>
                <a:schemeClr val="tx1"/>
              </a:solidFill>
            </a:endParaRPr>
          </a:p>
          <a:p>
            <a:endParaRPr lang="en-US" dirty="0" smtClean="0">
              <a:solidFill>
                <a:schemeClr val="tx1"/>
              </a:solidFill>
            </a:endParaRPr>
          </a:p>
        </p:txBody>
      </p:sp>
      <p:sp>
        <p:nvSpPr>
          <p:cNvPr id="6" name="Title 2"/>
          <p:cNvSpPr>
            <a:spLocks noGrp="1"/>
          </p:cNvSpPr>
          <p:nvPr>
            <p:ph type="title"/>
          </p:nvPr>
        </p:nvSpPr>
        <p:spPr>
          <a:xfrm>
            <a:off x="685800" y="228600"/>
            <a:ext cx="7772400" cy="1143000"/>
          </a:xfrm>
        </p:spPr>
        <p:txBody>
          <a:bodyPr>
            <a:normAutofit/>
          </a:bodyPr>
          <a:lstStyle/>
          <a:p>
            <a:r>
              <a:rPr lang="en-US" sz="5400" dirty="0" smtClean="0"/>
              <a:t>Business Buyer Behavior</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3"/>
          <p:cNvSpPr>
            <a:spLocks noGrp="1" noChangeArrowheads="1"/>
          </p:cNvSpPr>
          <p:nvPr>
            <p:ph type="body" sz="quarter" idx="13"/>
          </p:nvPr>
        </p:nvSpPr>
        <p:spPr>
          <a:xfrm>
            <a:off x="914400" y="1219200"/>
            <a:ext cx="7162800" cy="381000"/>
          </a:xfrm>
        </p:spPr>
        <p:txBody>
          <a:bodyPr>
            <a:noAutofit/>
          </a:bodyPr>
          <a:lstStyle/>
          <a:p>
            <a:r>
              <a:rPr lang="en-US" dirty="0" smtClean="0">
                <a:solidFill>
                  <a:schemeClr val="tx1"/>
                </a:solidFill>
              </a:rPr>
              <a:t>Major Influences on Business Buyers</a:t>
            </a:r>
          </a:p>
          <a:p>
            <a:endParaRPr lang="en-US" dirty="0" smtClean="0">
              <a:solidFill>
                <a:schemeClr val="tx1"/>
              </a:solidFill>
            </a:endParaRPr>
          </a:p>
        </p:txBody>
      </p:sp>
      <p:sp>
        <p:nvSpPr>
          <p:cNvPr id="6" name="Title 2"/>
          <p:cNvSpPr>
            <a:spLocks noGrp="1"/>
          </p:cNvSpPr>
          <p:nvPr>
            <p:ph type="title"/>
          </p:nvPr>
        </p:nvSpPr>
        <p:spPr>
          <a:xfrm>
            <a:off x="685800" y="228600"/>
            <a:ext cx="7772400" cy="1143000"/>
          </a:xfrm>
        </p:spPr>
        <p:txBody>
          <a:bodyPr>
            <a:normAutofit/>
          </a:bodyPr>
          <a:lstStyle/>
          <a:p>
            <a:r>
              <a:rPr lang="en-US" sz="5400" dirty="0" smtClean="0"/>
              <a:t>Business Buyer Behavior</a:t>
            </a:r>
          </a:p>
        </p:txBody>
      </p:sp>
      <p:graphicFrame>
        <p:nvGraphicFramePr>
          <p:cNvPr id="7" name="Content Placeholder 6"/>
          <p:cNvGraphicFramePr>
            <a:graphicFrameLocks/>
          </p:cNvGraphicFramePr>
          <p:nvPr/>
        </p:nvGraphicFramePr>
        <p:xfrm>
          <a:off x="990600" y="2325687"/>
          <a:ext cx="7239000" cy="37338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3"/>
          <p:cNvSpPr>
            <a:spLocks noGrp="1" noChangeArrowheads="1"/>
          </p:cNvSpPr>
          <p:nvPr>
            <p:ph type="body" sz="quarter" idx="13"/>
          </p:nvPr>
        </p:nvSpPr>
        <p:spPr>
          <a:xfrm>
            <a:off x="914400" y="1219200"/>
            <a:ext cx="7162800" cy="381000"/>
          </a:xfrm>
        </p:spPr>
        <p:txBody>
          <a:bodyPr>
            <a:noAutofit/>
          </a:bodyPr>
          <a:lstStyle/>
          <a:p>
            <a:r>
              <a:rPr lang="en-US" dirty="0" smtClean="0">
                <a:solidFill>
                  <a:schemeClr val="tx1"/>
                </a:solidFill>
              </a:rPr>
              <a:t>Major Influences on Business Buyers</a:t>
            </a:r>
          </a:p>
          <a:p>
            <a:endParaRPr lang="en-US" sz="2400" b="0" dirty="0" smtClean="0">
              <a:solidFill>
                <a:schemeClr val="tx1"/>
              </a:solidFill>
            </a:endParaRPr>
          </a:p>
          <a:p>
            <a:r>
              <a:rPr lang="en-US" sz="2400" b="0" dirty="0" smtClean="0">
                <a:solidFill>
                  <a:schemeClr val="tx1"/>
                </a:solidFill>
              </a:rPr>
              <a:t>Environmental Factors</a:t>
            </a:r>
          </a:p>
          <a:p>
            <a:endParaRPr lang="en-US" dirty="0" smtClean="0">
              <a:solidFill>
                <a:schemeClr val="tx1"/>
              </a:solidFill>
            </a:endParaRPr>
          </a:p>
        </p:txBody>
      </p:sp>
      <p:sp>
        <p:nvSpPr>
          <p:cNvPr id="6" name="Title 2"/>
          <p:cNvSpPr>
            <a:spLocks noGrp="1"/>
          </p:cNvSpPr>
          <p:nvPr>
            <p:ph type="title"/>
          </p:nvPr>
        </p:nvSpPr>
        <p:spPr>
          <a:xfrm>
            <a:off x="685800" y="228600"/>
            <a:ext cx="7772400" cy="1143000"/>
          </a:xfrm>
        </p:spPr>
        <p:txBody>
          <a:bodyPr>
            <a:normAutofit/>
          </a:bodyPr>
          <a:lstStyle/>
          <a:p>
            <a:r>
              <a:rPr lang="en-US" sz="5400" dirty="0" smtClean="0"/>
              <a:t>Business Buyer Behavior</a:t>
            </a:r>
          </a:p>
        </p:txBody>
      </p:sp>
      <p:graphicFrame>
        <p:nvGraphicFramePr>
          <p:cNvPr id="5" name="Diagram 4"/>
          <p:cNvGraphicFramePr/>
          <p:nvPr/>
        </p:nvGraphicFramePr>
        <p:xfrm>
          <a:off x="-304800" y="2438400"/>
          <a:ext cx="9372600" cy="4419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3"/>
          <p:cNvSpPr>
            <a:spLocks noGrp="1" noChangeArrowheads="1"/>
          </p:cNvSpPr>
          <p:nvPr>
            <p:ph type="body" sz="quarter" idx="13"/>
          </p:nvPr>
        </p:nvSpPr>
        <p:spPr>
          <a:xfrm>
            <a:off x="914400" y="1219200"/>
            <a:ext cx="7162800" cy="381000"/>
          </a:xfrm>
        </p:spPr>
        <p:txBody>
          <a:bodyPr>
            <a:noAutofit/>
          </a:bodyPr>
          <a:lstStyle/>
          <a:p>
            <a:r>
              <a:rPr lang="en-US" dirty="0" smtClean="0">
                <a:solidFill>
                  <a:schemeClr val="tx1"/>
                </a:solidFill>
              </a:rPr>
              <a:t>Major Influences on Business Buyers</a:t>
            </a:r>
          </a:p>
          <a:p>
            <a:endParaRPr lang="en-US" sz="2400" b="0" dirty="0" smtClean="0">
              <a:solidFill>
                <a:schemeClr val="tx1"/>
              </a:solidFill>
            </a:endParaRPr>
          </a:p>
          <a:p>
            <a:r>
              <a:rPr lang="en-US" sz="2400" b="0" dirty="0" smtClean="0">
                <a:solidFill>
                  <a:schemeClr val="tx1"/>
                </a:solidFill>
              </a:rPr>
              <a:t>Organizational Factors</a:t>
            </a:r>
          </a:p>
          <a:p>
            <a:endParaRPr lang="en-US" dirty="0" smtClean="0">
              <a:solidFill>
                <a:schemeClr val="tx1"/>
              </a:solidFill>
            </a:endParaRPr>
          </a:p>
        </p:txBody>
      </p:sp>
      <p:sp>
        <p:nvSpPr>
          <p:cNvPr id="6" name="Title 2"/>
          <p:cNvSpPr>
            <a:spLocks noGrp="1"/>
          </p:cNvSpPr>
          <p:nvPr>
            <p:ph type="title"/>
          </p:nvPr>
        </p:nvSpPr>
        <p:spPr>
          <a:xfrm>
            <a:off x="685800" y="228600"/>
            <a:ext cx="7772400" cy="1143000"/>
          </a:xfrm>
        </p:spPr>
        <p:txBody>
          <a:bodyPr>
            <a:normAutofit/>
          </a:bodyPr>
          <a:lstStyle/>
          <a:p>
            <a:r>
              <a:rPr lang="en-US" sz="5400" dirty="0" smtClean="0"/>
              <a:t>Business Buyer Behavior</a:t>
            </a:r>
          </a:p>
        </p:txBody>
      </p:sp>
      <p:graphicFrame>
        <p:nvGraphicFramePr>
          <p:cNvPr id="7" name="Content Placeholder 9"/>
          <p:cNvGraphicFramePr>
            <a:graphicFrameLocks noGrp="1"/>
          </p:cNvGraphicFramePr>
          <p:nvPr>
            <p:ph idx="1"/>
          </p:nvPr>
        </p:nvGraphicFramePr>
        <p:xfrm>
          <a:off x="0" y="2286000"/>
          <a:ext cx="9144000"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3"/>
          <p:cNvSpPr>
            <a:spLocks noGrp="1" noChangeArrowheads="1"/>
          </p:cNvSpPr>
          <p:nvPr>
            <p:ph type="body" sz="quarter" idx="13"/>
          </p:nvPr>
        </p:nvSpPr>
        <p:spPr>
          <a:xfrm>
            <a:off x="914400" y="1066800"/>
            <a:ext cx="7162800" cy="381000"/>
          </a:xfrm>
        </p:spPr>
        <p:txBody>
          <a:bodyPr>
            <a:noAutofit/>
          </a:bodyPr>
          <a:lstStyle/>
          <a:p>
            <a:r>
              <a:rPr lang="en-US" dirty="0" smtClean="0">
                <a:solidFill>
                  <a:schemeClr val="tx1"/>
                </a:solidFill>
              </a:rPr>
              <a:t>Major Influences on Business Buyers</a:t>
            </a:r>
          </a:p>
          <a:p>
            <a:endParaRPr lang="en-US" sz="1100" b="0" dirty="0" smtClean="0">
              <a:solidFill>
                <a:schemeClr val="tx1"/>
              </a:solidFill>
            </a:endParaRPr>
          </a:p>
          <a:p>
            <a:r>
              <a:rPr lang="en-US" sz="2400" b="0" dirty="0" smtClean="0">
                <a:solidFill>
                  <a:schemeClr val="tx1"/>
                </a:solidFill>
              </a:rPr>
              <a:t>Interpersonal Factors</a:t>
            </a:r>
          </a:p>
          <a:p>
            <a:endParaRPr lang="en-US" dirty="0" smtClean="0">
              <a:solidFill>
                <a:schemeClr val="tx1"/>
              </a:solidFill>
            </a:endParaRPr>
          </a:p>
        </p:txBody>
      </p:sp>
      <p:sp>
        <p:nvSpPr>
          <p:cNvPr id="6" name="Title 2"/>
          <p:cNvSpPr>
            <a:spLocks noGrp="1"/>
          </p:cNvSpPr>
          <p:nvPr>
            <p:ph type="title"/>
          </p:nvPr>
        </p:nvSpPr>
        <p:spPr>
          <a:xfrm>
            <a:off x="685800" y="228600"/>
            <a:ext cx="7772400" cy="1143000"/>
          </a:xfrm>
        </p:spPr>
        <p:txBody>
          <a:bodyPr>
            <a:normAutofit/>
          </a:bodyPr>
          <a:lstStyle/>
          <a:p>
            <a:r>
              <a:rPr lang="en-US" sz="5400" dirty="0" smtClean="0"/>
              <a:t>Business Buyer Behavior</a:t>
            </a:r>
          </a:p>
        </p:txBody>
      </p:sp>
      <p:graphicFrame>
        <p:nvGraphicFramePr>
          <p:cNvPr id="8" name="Content Placeholder 8"/>
          <p:cNvGraphicFramePr>
            <a:graphicFrameLocks noGrp="1"/>
          </p:cNvGraphicFramePr>
          <p:nvPr>
            <p:ph idx="1"/>
          </p:nvPr>
        </p:nvGraphicFramePr>
        <p:xfrm>
          <a:off x="0" y="2514600"/>
          <a:ext cx="91440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3"/>
          <p:cNvSpPr>
            <a:spLocks noGrp="1" noChangeArrowheads="1"/>
          </p:cNvSpPr>
          <p:nvPr>
            <p:ph type="body" sz="quarter" idx="13"/>
          </p:nvPr>
        </p:nvSpPr>
        <p:spPr>
          <a:xfrm>
            <a:off x="914400" y="1066800"/>
            <a:ext cx="7162800" cy="381000"/>
          </a:xfrm>
        </p:spPr>
        <p:txBody>
          <a:bodyPr>
            <a:noAutofit/>
          </a:bodyPr>
          <a:lstStyle/>
          <a:p>
            <a:r>
              <a:rPr lang="en-US" dirty="0" smtClean="0">
                <a:solidFill>
                  <a:schemeClr val="tx1"/>
                </a:solidFill>
              </a:rPr>
              <a:t>Major Influences on Business Buyers</a:t>
            </a:r>
          </a:p>
          <a:p>
            <a:endParaRPr lang="en-US" sz="1100" b="0" dirty="0" smtClean="0">
              <a:solidFill>
                <a:schemeClr val="tx1"/>
              </a:solidFill>
            </a:endParaRPr>
          </a:p>
          <a:p>
            <a:r>
              <a:rPr lang="en-US" sz="2400" b="0" dirty="0" smtClean="0">
                <a:solidFill>
                  <a:schemeClr val="tx1"/>
                </a:solidFill>
              </a:rPr>
              <a:t>Interpersonal Factors</a:t>
            </a:r>
          </a:p>
          <a:p>
            <a:endParaRPr lang="en-US" dirty="0" smtClean="0">
              <a:solidFill>
                <a:schemeClr val="tx1"/>
              </a:solidFill>
            </a:endParaRPr>
          </a:p>
        </p:txBody>
      </p:sp>
      <p:sp>
        <p:nvSpPr>
          <p:cNvPr id="6" name="Title 2"/>
          <p:cNvSpPr>
            <a:spLocks noGrp="1"/>
          </p:cNvSpPr>
          <p:nvPr>
            <p:ph type="title"/>
          </p:nvPr>
        </p:nvSpPr>
        <p:spPr>
          <a:xfrm>
            <a:off x="685800" y="228600"/>
            <a:ext cx="7772400" cy="1143000"/>
          </a:xfrm>
        </p:spPr>
        <p:txBody>
          <a:bodyPr>
            <a:normAutofit/>
          </a:bodyPr>
          <a:lstStyle/>
          <a:p>
            <a:r>
              <a:rPr lang="en-US" sz="5400" dirty="0" smtClean="0"/>
              <a:t>Business Buyer Behavior</a:t>
            </a:r>
          </a:p>
        </p:txBody>
      </p:sp>
      <p:graphicFrame>
        <p:nvGraphicFramePr>
          <p:cNvPr id="8" name="Content Placeholder 8"/>
          <p:cNvGraphicFramePr>
            <a:graphicFrameLocks noGrp="1"/>
          </p:cNvGraphicFramePr>
          <p:nvPr>
            <p:ph idx="1"/>
          </p:nvPr>
        </p:nvGraphicFramePr>
        <p:xfrm>
          <a:off x="304800" y="2362200"/>
          <a:ext cx="85344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3"/>
          <p:cNvSpPr>
            <a:spLocks noGrp="1" noChangeArrowheads="1"/>
          </p:cNvSpPr>
          <p:nvPr>
            <p:ph type="body" sz="quarter" idx="13"/>
          </p:nvPr>
        </p:nvSpPr>
        <p:spPr>
          <a:xfrm>
            <a:off x="914400" y="1371600"/>
            <a:ext cx="7162800" cy="381000"/>
          </a:xfrm>
        </p:spPr>
        <p:txBody>
          <a:bodyPr>
            <a:noAutofit/>
          </a:bodyPr>
          <a:lstStyle/>
          <a:p>
            <a:r>
              <a:rPr lang="en-US" dirty="0" smtClean="0">
                <a:solidFill>
                  <a:schemeClr val="tx1"/>
                </a:solidFill>
              </a:rPr>
              <a:t>The Buying Process</a:t>
            </a:r>
            <a:endParaRPr lang="en-US" sz="2400" b="0" dirty="0" smtClean="0">
              <a:solidFill>
                <a:schemeClr val="tx1"/>
              </a:solidFill>
            </a:endParaRPr>
          </a:p>
          <a:p>
            <a:endParaRPr lang="en-US" dirty="0" smtClean="0">
              <a:solidFill>
                <a:schemeClr val="tx1"/>
              </a:solidFill>
            </a:endParaRPr>
          </a:p>
        </p:txBody>
      </p:sp>
      <p:sp>
        <p:nvSpPr>
          <p:cNvPr id="6" name="Title 2"/>
          <p:cNvSpPr>
            <a:spLocks noGrp="1"/>
          </p:cNvSpPr>
          <p:nvPr>
            <p:ph type="title"/>
          </p:nvPr>
        </p:nvSpPr>
        <p:spPr>
          <a:xfrm>
            <a:off x="685800" y="228600"/>
            <a:ext cx="7772400" cy="1143000"/>
          </a:xfrm>
        </p:spPr>
        <p:txBody>
          <a:bodyPr>
            <a:normAutofit/>
          </a:bodyPr>
          <a:lstStyle/>
          <a:p>
            <a:r>
              <a:rPr lang="en-US" sz="5400" dirty="0" smtClean="0"/>
              <a:t>Business Buyer Behavior</a:t>
            </a:r>
          </a:p>
        </p:txBody>
      </p:sp>
      <p:pic>
        <p:nvPicPr>
          <p:cNvPr id="7" name="Picture 4" descr="fig06_03wo.jpg"/>
          <p:cNvPicPr>
            <a:picLocks noChangeAspect="1"/>
          </p:cNvPicPr>
          <p:nvPr/>
        </p:nvPicPr>
        <p:blipFill>
          <a:blip r:embed="rId4" cstate="print"/>
          <a:srcRect/>
          <a:stretch>
            <a:fillRect/>
          </a:stretch>
        </p:blipFill>
        <p:spPr bwMode="auto">
          <a:xfrm>
            <a:off x="152400" y="2225675"/>
            <a:ext cx="8863840" cy="28035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3"/>
          <p:cNvSpPr>
            <a:spLocks noGrp="1" noChangeArrowheads="1"/>
          </p:cNvSpPr>
          <p:nvPr>
            <p:ph type="body" sz="quarter" idx="13"/>
          </p:nvPr>
        </p:nvSpPr>
        <p:spPr>
          <a:xfrm>
            <a:off x="914400" y="1371600"/>
            <a:ext cx="7162800" cy="381000"/>
          </a:xfrm>
        </p:spPr>
        <p:txBody>
          <a:bodyPr>
            <a:noAutofit/>
          </a:bodyPr>
          <a:lstStyle/>
          <a:p>
            <a:r>
              <a:rPr lang="en-US" dirty="0" smtClean="0">
                <a:solidFill>
                  <a:schemeClr val="tx1"/>
                </a:solidFill>
              </a:rPr>
              <a:t>The Buying Process</a:t>
            </a:r>
            <a:endParaRPr lang="en-US" sz="2400" b="0" dirty="0" smtClean="0">
              <a:solidFill>
                <a:schemeClr val="tx1"/>
              </a:solidFill>
            </a:endParaRPr>
          </a:p>
          <a:p>
            <a:endParaRPr lang="en-US" dirty="0" smtClean="0">
              <a:solidFill>
                <a:schemeClr val="tx1"/>
              </a:solidFill>
            </a:endParaRPr>
          </a:p>
        </p:txBody>
      </p:sp>
      <p:sp>
        <p:nvSpPr>
          <p:cNvPr id="6" name="Title 2"/>
          <p:cNvSpPr>
            <a:spLocks noGrp="1"/>
          </p:cNvSpPr>
          <p:nvPr>
            <p:ph type="title"/>
          </p:nvPr>
        </p:nvSpPr>
        <p:spPr>
          <a:xfrm>
            <a:off x="685800" y="228600"/>
            <a:ext cx="7772400" cy="1143000"/>
          </a:xfrm>
        </p:spPr>
        <p:txBody>
          <a:bodyPr>
            <a:normAutofit/>
          </a:bodyPr>
          <a:lstStyle/>
          <a:p>
            <a:r>
              <a:rPr lang="en-US" sz="5400" dirty="0" smtClean="0"/>
              <a:t>Business Buyer Behavior</a:t>
            </a:r>
          </a:p>
        </p:txBody>
      </p:sp>
      <p:sp>
        <p:nvSpPr>
          <p:cNvPr id="8" name="Content Placeholder 6"/>
          <p:cNvSpPr>
            <a:spLocks noGrp="1"/>
          </p:cNvSpPr>
          <p:nvPr>
            <p:ph idx="1"/>
          </p:nvPr>
        </p:nvSpPr>
        <p:spPr>
          <a:xfrm>
            <a:off x="457200" y="2255837"/>
            <a:ext cx="8229600" cy="4525963"/>
          </a:xfrm>
        </p:spPr>
        <p:txBody>
          <a:bodyPr/>
          <a:lstStyle/>
          <a:p>
            <a:pPr>
              <a:buFontTx/>
              <a:buNone/>
            </a:pPr>
            <a:r>
              <a:rPr lang="en-US" dirty="0" smtClean="0"/>
              <a:t>Problem recognition occurs when someone in the company recognizes a problem or need</a:t>
            </a:r>
          </a:p>
          <a:p>
            <a:r>
              <a:rPr lang="en-US" dirty="0" smtClean="0"/>
              <a:t>Internal stimuli</a:t>
            </a:r>
          </a:p>
          <a:p>
            <a:pPr lvl="1"/>
            <a:r>
              <a:rPr lang="en-US" dirty="0" smtClean="0"/>
              <a:t>Need for new product or production equipment</a:t>
            </a:r>
          </a:p>
          <a:p>
            <a:r>
              <a:rPr lang="en-US" dirty="0" smtClean="0"/>
              <a:t>External stimuli</a:t>
            </a:r>
          </a:p>
          <a:p>
            <a:pPr lvl="1"/>
            <a:r>
              <a:rPr lang="en-US" dirty="0" smtClean="0"/>
              <a:t>Idea from a trade show or advertising</a:t>
            </a:r>
          </a:p>
          <a:p>
            <a:endParaRPr lang="en-US" dirty="0" smtClean="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3"/>
          <p:cNvSpPr>
            <a:spLocks noGrp="1" noChangeArrowheads="1"/>
          </p:cNvSpPr>
          <p:nvPr>
            <p:ph type="body" sz="quarter" idx="13"/>
          </p:nvPr>
        </p:nvSpPr>
        <p:spPr>
          <a:xfrm>
            <a:off x="914400" y="1371600"/>
            <a:ext cx="7162800" cy="381000"/>
          </a:xfrm>
        </p:spPr>
        <p:txBody>
          <a:bodyPr>
            <a:noAutofit/>
          </a:bodyPr>
          <a:lstStyle/>
          <a:p>
            <a:r>
              <a:rPr lang="en-US" dirty="0" smtClean="0">
                <a:solidFill>
                  <a:schemeClr val="tx1"/>
                </a:solidFill>
              </a:rPr>
              <a:t>The Buying Process</a:t>
            </a:r>
            <a:endParaRPr lang="en-US" sz="2400" b="0" dirty="0" smtClean="0">
              <a:solidFill>
                <a:schemeClr val="tx1"/>
              </a:solidFill>
            </a:endParaRPr>
          </a:p>
          <a:p>
            <a:endParaRPr lang="en-US" dirty="0" smtClean="0">
              <a:solidFill>
                <a:schemeClr val="tx1"/>
              </a:solidFill>
            </a:endParaRPr>
          </a:p>
        </p:txBody>
      </p:sp>
      <p:sp>
        <p:nvSpPr>
          <p:cNvPr id="6" name="Title 2"/>
          <p:cNvSpPr>
            <a:spLocks noGrp="1"/>
          </p:cNvSpPr>
          <p:nvPr>
            <p:ph type="title"/>
          </p:nvPr>
        </p:nvSpPr>
        <p:spPr>
          <a:xfrm>
            <a:off x="685800" y="228600"/>
            <a:ext cx="7772400" cy="1143000"/>
          </a:xfrm>
        </p:spPr>
        <p:txBody>
          <a:bodyPr>
            <a:normAutofit/>
          </a:bodyPr>
          <a:lstStyle/>
          <a:p>
            <a:r>
              <a:rPr lang="en-US" sz="5400" dirty="0" smtClean="0"/>
              <a:t>Business Buyer Behavior</a:t>
            </a:r>
          </a:p>
        </p:txBody>
      </p:sp>
      <p:sp>
        <p:nvSpPr>
          <p:cNvPr id="8" name="Content Placeholder 6"/>
          <p:cNvSpPr>
            <a:spLocks noGrp="1"/>
          </p:cNvSpPr>
          <p:nvPr>
            <p:ph idx="1"/>
          </p:nvPr>
        </p:nvSpPr>
        <p:spPr>
          <a:xfrm>
            <a:off x="457200" y="2636837"/>
            <a:ext cx="8229600" cy="4525963"/>
          </a:xfrm>
        </p:spPr>
        <p:txBody>
          <a:bodyPr/>
          <a:lstStyle/>
          <a:p>
            <a:pPr>
              <a:buFontTx/>
              <a:buNone/>
            </a:pPr>
            <a:r>
              <a:rPr lang="en-US" b="1" dirty="0" smtClean="0"/>
              <a:t>General need </a:t>
            </a:r>
            <a:r>
              <a:rPr lang="en-US" dirty="0" smtClean="0"/>
              <a:t>description describes the characteristics and quantity of the needed item</a:t>
            </a:r>
          </a:p>
          <a:p>
            <a:pPr>
              <a:buFontTx/>
              <a:buNone/>
            </a:pPr>
            <a:endParaRPr lang="en-US" dirty="0" smtClean="0"/>
          </a:p>
          <a:p>
            <a:pPr>
              <a:buFontTx/>
              <a:buNone/>
            </a:pPr>
            <a:r>
              <a:rPr lang="en-US" b="1" dirty="0" smtClean="0"/>
              <a:t>Product specification </a:t>
            </a:r>
            <a:r>
              <a:rPr lang="en-US" dirty="0" smtClean="0"/>
              <a:t>describes the technical criteria</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3"/>
          <p:cNvSpPr>
            <a:spLocks noGrp="1" noChangeArrowheads="1"/>
          </p:cNvSpPr>
          <p:nvPr>
            <p:ph type="body" sz="quarter" idx="13"/>
          </p:nvPr>
        </p:nvSpPr>
        <p:spPr>
          <a:xfrm>
            <a:off x="914400" y="1371600"/>
            <a:ext cx="7162800" cy="381000"/>
          </a:xfrm>
        </p:spPr>
        <p:txBody>
          <a:bodyPr>
            <a:noAutofit/>
          </a:bodyPr>
          <a:lstStyle/>
          <a:p>
            <a:r>
              <a:rPr lang="en-US" dirty="0" smtClean="0">
                <a:solidFill>
                  <a:schemeClr val="tx1"/>
                </a:solidFill>
              </a:rPr>
              <a:t>The Buying Process</a:t>
            </a:r>
            <a:endParaRPr lang="en-US" sz="2400" b="0" dirty="0" smtClean="0">
              <a:solidFill>
                <a:schemeClr val="tx1"/>
              </a:solidFill>
            </a:endParaRPr>
          </a:p>
          <a:p>
            <a:endParaRPr lang="en-US" dirty="0" smtClean="0">
              <a:solidFill>
                <a:schemeClr val="tx1"/>
              </a:solidFill>
            </a:endParaRPr>
          </a:p>
        </p:txBody>
      </p:sp>
      <p:sp>
        <p:nvSpPr>
          <p:cNvPr id="6" name="Title 2"/>
          <p:cNvSpPr>
            <a:spLocks noGrp="1"/>
          </p:cNvSpPr>
          <p:nvPr>
            <p:ph type="title"/>
          </p:nvPr>
        </p:nvSpPr>
        <p:spPr>
          <a:xfrm>
            <a:off x="685800" y="228600"/>
            <a:ext cx="7772400" cy="1143000"/>
          </a:xfrm>
        </p:spPr>
        <p:txBody>
          <a:bodyPr>
            <a:normAutofit/>
          </a:bodyPr>
          <a:lstStyle/>
          <a:p>
            <a:r>
              <a:rPr lang="en-US" sz="5400" dirty="0" smtClean="0"/>
              <a:t>Business Buyer Behavior</a:t>
            </a:r>
          </a:p>
        </p:txBody>
      </p:sp>
      <p:sp>
        <p:nvSpPr>
          <p:cNvPr id="8" name="Content Placeholder 6"/>
          <p:cNvSpPr>
            <a:spLocks noGrp="1"/>
          </p:cNvSpPr>
          <p:nvPr>
            <p:ph idx="1"/>
          </p:nvPr>
        </p:nvSpPr>
        <p:spPr>
          <a:xfrm>
            <a:off x="457200" y="2636837"/>
            <a:ext cx="8229600" cy="4525963"/>
          </a:xfrm>
        </p:spPr>
        <p:txBody>
          <a:bodyPr/>
          <a:lstStyle/>
          <a:p>
            <a:pPr>
              <a:buFontTx/>
              <a:buNone/>
            </a:pPr>
            <a:endParaRPr lang="en-US" dirty="0" smtClean="0"/>
          </a:p>
          <a:p>
            <a:pPr>
              <a:buFontTx/>
              <a:buNone/>
            </a:pPr>
            <a:r>
              <a:rPr lang="en-US" b="1" dirty="0" smtClean="0"/>
              <a:t>Value analysis </a:t>
            </a:r>
            <a:r>
              <a:rPr lang="en-US" dirty="0" smtClean="0"/>
              <a:t>is an approach to cost reduction where components are studied to determine if they can be redesigned, standardized, or made with less costly methods of production</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3"/>
          <p:cNvSpPr>
            <a:spLocks noGrp="1" noChangeArrowheads="1"/>
          </p:cNvSpPr>
          <p:nvPr>
            <p:ph type="body" sz="quarter" idx="13"/>
          </p:nvPr>
        </p:nvSpPr>
        <p:spPr>
          <a:xfrm>
            <a:off x="914400" y="1371600"/>
            <a:ext cx="7162800" cy="381000"/>
          </a:xfrm>
        </p:spPr>
        <p:txBody>
          <a:bodyPr>
            <a:noAutofit/>
          </a:bodyPr>
          <a:lstStyle/>
          <a:p>
            <a:r>
              <a:rPr lang="en-US" dirty="0" smtClean="0">
                <a:solidFill>
                  <a:schemeClr val="tx1"/>
                </a:solidFill>
              </a:rPr>
              <a:t>The Buying Process</a:t>
            </a:r>
            <a:endParaRPr lang="en-US" sz="2400" b="0" dirty="0" smtClean="0">
              <a:solidFill>
                <a:schemeClr val="tx1"/>
              </a:solidFill>
            </a:endParaRPr>
          </a:p>
          <a:p>
            <a:endParaRPr lang="en-US" dirty="0" smtClean="0">
              <a:solidFill>
                <a:schemeClr val="tx1"/>
              </a:solidFill>
            </a:endParaRPr>
          </a:p>
        </p:txBody>
      </p:sp>
      <p:sp>
        <p:nvSpPr>
          <p:cNvPr id="6" name="Title 2"/>
          <p:cNvSpPr>
            <a:spLocks noGrp="1"/>
          </p:cNvSpPr>
          <p:nvPr>
            <p:ph type="title"/>
          </p:nvPr>
        </p:nvSpPr>
        <p:spPr>
          <a:xfrm>
            <a:off x="685800" y="228600"/>
            <a:ext cx="7772400" cy="1143000"/>
          </a:xfrm>
        </p:spPr>
        <p:txBody>
          <a:bodyPr>
            <a:normAutofit/>
          </a:bodyPr>
          <a:lstStyle/>
          <a:p>
            <a:r>
              <a:rPr lang="en-US" sz="5400" dirty="0" smtClean="0"/>
              <a:t>Business Buyer Behavior</a:t>
            </a:r>
          </a:p>
        </p:txBody>
      </p:sp>
      <p:sp>
        <p:nvSpPr>
          <p:cNvPr id="8" name="Content Placeholder 6"/>
          <p:cNvSpPr>
            <a:spLocks noGrp="1"/>
          </p:cNvSpPr>
          <p:nvPr>
            <p:ph idx="1"/>
          </p:nvPr>
        </p:nvSpPr>
        <p:spPr>
          <a:xfrm>
            <a:off x="457200" y="2636837"/>
            <a:ext cx="8229600" cy="4525963"/>
          </a:xfrm>
        </p:spPr>
        <p:txBody>
          <a:bodyPr/>
          <a:lstStyle/>
          <a:p>
            <a:pPr>
              <a:buFontTx/>
              <a:buNone/>
            </a:pPr>
            <a:r>
              <a:rPr lang="en-US" b="1" dirty="0" smtClean="0"/>
              <a:t>Supplier search </a:t>
            </a:r>
            <a:r>
              <a:rPr lang="en-US" dirty="0" smtClean="0"/>
              <a:t>involves compiling a list of qualified suppliers</a:t>
            </a:r>
          </a:p>
          <a:p>
            <a:endParaRPr lang="en-US" dirty="0" smtClean="0"/>
          </a:p>
          <a:p>
            <a:pPr>
              <a:buFontTx/>
              <a:buNone/>
            </a:pPr>
            <a:r>
              <a:rPr lang="en-US" b="1" dirty="0" smtClean="0"/>
              <a:t>Proposal solicitation </a:t>
            </a:r>
            <a:r>
              <a:rPr lang="en-US" dirty="0" smtClean="0"/>
              <a:t>is the process of requesting proposals from qualified suppliers</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3"/>
          <p:cNvSpPr>
            <a:spLocks noGrp="1" noChangeArrowheads="1"/>
          </p:cNvSpPr>
          <p:nvPr>
            <p:ph type="body" sz="quarter" idx="13"/>
          </p:nvPr>
        </p:nvSpPr>
        <p:spPr>
          <a:xfrm>
            <a:off x="914400" y="1371600"/>
            <a:ext cx="7162800" cy="381000"/>
          </a:xfrm>
        </p:spPr>
        <p:txBody>
          <a:bodyPr>
            <a:noAutofit/>
          </a:bodyPr>
          <a:lstStyle/>
          <a:p>
            <a:r>
              <a:rPr lang="en-US" dirty="0" smtClean="0">
                <a:solidFill>
                  <a:schemeClr val="tx1"/>
                </a:solidFill>
              </a:rPr>
              <a:t>The Buying Process</a:t>
            </a:r>
            <a:endParaRPr lang="en-US" sz="2400" b="0" dirty="0" smtClean="0">
              <a:solidFill>
                <a:schemeClr val="tx1"/>
              </a:solidFill>
            </a:endParaRPr>
          </a:p>
          <a:p>
            <a:endParaRPr lang="en-US" dirty="0" smtClean="0">
              <a:solidFill>
                <a:schemeClr val="tx1"/>
              </a:solidFill>
            </a:endParaRPr>
          </a:p>
        </p:txBody>
      </p:sp>
      <p:sp>
        <p:nvSpPr>
          <p:cNvPr id="6" name="Title 2"/>
          <p:cNvSpPr>
            <a:spLocks noGrp="1"/>
          </p:cNvSpPr>
          <p:nvPr>
            <p:ph type="title"/>
          </p:nvPr>
        </p:nvSpPr>
        <p:spPr>
          <a:xfrm>
            <a:off x="685800" y="228600"/>
            <a:ext cx="7772400" cy="1143000"/>
          </a:xfrm>
        </p:spPr>
        <p:txBody>
          <a:bodyPr>
            <a:normAutofit/>
          </a:bodyPr>
          <a:lstStyle/>
          <a:p>
            <a:r>
              <a:rPr lang="en-US" sz="5400" dirty="0" smtClean="0"/>
              <a:t>Business Buyer Behavior</a:t>
            </a:r>
          </a:p>
        </p:txBody>
      </p:sp>
      <p:sp>
        <p:nvSpPr>
          <p:cNvPr id="8" name="Content Placeholder 6"/>
          <p:cNvSpPr>
            <a:spLocks noGrp="1"/>
          </p:cNvSpPr>
          <p:nvPr>
            <p:ph idx="1"/>
          </p:nvPr>
        </p:nvSpPr>
        <p:spPr>
          <a:xfrm>
            <a:off x="457200" y="2636837"/>
            <a:ext cx="8229600" cy="4525963"/>
          </a:xfrm>
        </p:spPr>
        <p:txBody>
          <a:bodyPr/>
          <a:lstStyle/>
          <a:p>
            <a:pPr>
              <a:buFontTx/>
              <a:buNone/>
            </a:pPr>
            <a:r>
              <a:rPr lang="en-US" b="1" dirty="0" smtClean="0"/>
              <a:t>Supplier selection </a:t>
            </a:r>
            <a:r>
              <a:rPr lang="en-US" dirty="0" smtClean="0"/>
              <a:t>is the process when the buying center creates a list of desired supplier attributes and negotiates with preferred suppliers for favorable terms and conditions</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3"/>
          <p:cNvSpPr>
            <a:spLocks noGrp="1" noChangeArrowheads="1"/>
          </p:cNvSpPr>
          <p:nvPr>
            <p:ph type="body" sz="quarter" idx="13"/>
          </p:nvPr>
        </p:nvSpPr>
        <p:spPr>
          <a:xfrm>
            <a:off x="914400" y="1371600"/>
            <a:ext cx="7162800" cy="381000"/>
          </a:xfrm>
        </p:spPr>
        <p:txBody>
          <a:bodyPr>
            <a:noAutofit/>
          </a:bodyPr>
          <a:lstStyle/>
          <a:p>
            <a:r>
              <a:rPr lang="en-US" dirty="0" smtClean="0">
                <a:solidFill>
                  <a:schemeClr val="tx1"/>
                </a:solidFill>
              </a:rPr>
              <a:t>The Buying Process</a:t>
            </a:r>
            <a:endParaRPr lang="en-US" sz="2400" b="0" dirty="0" smtClean="0">
              <a:solidFill>
                <a:schemeClr val="tx1"/>
              </a:solidFill>
            </a:endParaRPr>
          </a:p>
          <a:p>
            <a:endParaRPr lang="en-US" dirty="0" smtClean="0">
              <a:solidFill>
                <a:schemeClr val="tx1"/>
              </a:solidFill>
            </a:endParaRPr>
          </a:p>
        </p:txBody>
      </p:sp>
      <p:sp>
        <p:nvSpPr>
          <p:cNvPr id="6" name="Title 2"/>
          <p:cNvSpPr>
            <a:spLocks noGrp="1"/>
          </p:cNvSpPr>
          <p:nvPr>
            <p:ph type="title"/>
          </p:nvPr>
        </p:nvSpPr>
        <p:spPr>
          <a:xfrm>
            <a:off x="685800" y="228600"/>
            <a:ext cx="7772400" cy="1143000"/>
          </a:xfrm>
        </p:spPr>
        <p:txBody>
          <a:bodyPr>
            <a:normAutofit/>
          </a:bodyPr>
          <a:lstStyle/>
          <a:p>
            <a:r>
              <a:rPr lang="en-US" sz="5400" dirty="0" smtClean="0"/>
              <a:t>Business Buyer Behavior</a:t>
            </a:r>
          </a:p>
        </p:txBody>
      </p:sp>
      <p:sp>
        <p:nvSpPr>
          <p:cNvPr id="8" name="Content Placeholder 6"/>
          <p:cNvSpPr>
            <a:spLocks noGrp="1"/>
          </p:cNvSpPr>
          <p:nvPr>
            <p:ph idx="1"/>
          </p:nvPr>
        </p:nvSpPr>
        <p:spPr>
          <a:xfrm>
            <a:off x="457200" y="2636837"/>
            <a:ext cx="8229600" cy="4525963"/>
          </a:xfrm>
        </p:spPr>
        <p:txBody>
          <a:bodyPr/>
          <a:lstStyle/>
          <a:p>
            <a:pPr>
              <a:buFontTx/>
              <a:buNone/>
            </a:pPr>
            <a:endParaRPr lang="en-US" dirty="0" smtClean="0"/>
          </a:p>
          <a:p>
            <a:pPr>
              <a:buFontTx/>
              <a:buNone/>
            </a:pPr>
            <a:endParaRPr lang="en-US" sz="1400" dirty="0" smtClean="0"/>
          </a:p>
          <a:p>
            <a:pPr>
              <a:buFontTx/>
              <a:buNone/>
            </a:pPr>
            <a:r>
              <a:rPr lang="en-US" b="1" dirty="0" smtClean="0"/>
              <a:t>Order-routine specifications </a:t>
            </a:r>
            <a:r>
              <a:rPr lang="en-US" dirty="0" smtClean="0"/>
              <a:t>is the final order with the chosen supplier and lists all of the specifications and terms of the purchase</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3"/>
          <p:cNvSpPr>
            <a:spLocks noGrp="1" noChangeArrowheads="1"/>
          </p:cNvSpPr>
          <p:nvPr>
            <p:ph type="body" sz="quarter" idx="13"/>
          </p:nvPr>
        </p:nvSpPr>
        <p:spPr>
          <a:xfrm>
            <a:off x="914400" y="1371600"/>
            <a:ext cx="7162800" cy="381000"/>
          </a:xfrm>
        </p:spPr>
        <p:txBody>
          <a:bodyPr>
            <a:noAutofit/>
          </a:bodyPr>
          <a:lstStyle/>
          <a:p>
            <a:r>
              <a:rPr lang="en-US" dirty="0" smtClean="0">
                <a:solidFill>
                  <a:schemeClr val="tx1"/>
                </a:solidFill>
              </a:rPr>
              <a:t>The Buying Process</a:t>
            </a:r>
            <a:endParaRPr lang="en-US" sz="2400" b="0" dirty="0" smtClean="0">
              <a:solidFill>
                <a:schemeClr val="tx1"/>
              </a:solidFill>
            </a:endParaRPr>
          </a:p>
          <a:p>
            <a:endParaRPr lang="en-US" dirty="0" smtClean="0">
              <a:solidFill>
                <a:schemeClr val="tx1"/>
              </a:solidFill>
            </a:endParaRPr>
          </a:p>
        </p:txBody>
      </p:sp>
      <p:sp>
        <p:nvSpPr>
          <p:cNvPr id="6" name="Title 2"/>
          <p:cNvSpPr>
            <a:spLocks noGrp="1"/>
          </p:cNvSpPr>
          <p:nvPr>
            <p:ph type="title"/>
          </p:nvPr>
        </p:nvSpPr>
        <p:spPr>
          <a:xfrm>
            <a:off x="685800" y="228600"/>
            <a:ext cx="7772400" cy="1143000"/>
          </a:xfrm>
        </p:spPr>
        <p:txBody>
          <a:bodyPr>
            <a:normAutofit/>
          </a:bodyPr>
          <a:lstStyle/>
          <a:p>
            <a:r>
              <a:rPr lang="en-US" sz="5400" dirty="0" smtClean="0"/>
              <a:t>Business Buyer Behavior</a:t>
            </a:r>
          </a:p>
        </p:txBody>
      </p:sp>
      <p:sp>
        <p:nvSpPr>
          <p:cNvPr id="8" name="Content Placeholder 6"/>
          <p:cNvSpPr>
            <a:spLocks noGrp="1"/>
          </p:cNvSpPr>
          <p:nvPr>
            <p:ph idx="1"/>
          </p:nvPr>
        </p:nvSpPr>
        <p:spPr>
          <a:xfrm>
            <a:off x="457200" y="2636837"/>
            <a:ext cx="8229600" cy="4525963"/>
          </a:xfrm>
        </p:spPr>
        <p:txBody>
          <a:bodyPr/>
          <a:lstStyle/>
          <a:p>
            <a:pPr>
              <a:buFontTx/>
              <a:buNone/>
            </a:pPr>
            <a:endParaRPr lang="en-US" b="1" dirty="0" smtClean="0"/>
          </a:p>
          <a:p>
            <a:pPr>
              <a:buFontTx/>
              <a:buNone/>
            </a:pPr>
            <a:r>
              <a:rPr lang="en-US" b="1" dirty="0" smtClean="0"/>
              <a:t>Performance review </a:t>
            </a:r>
            <a:r>
              <a:rPr lang="en-US" dirty="0" smtClean="0"/>
              <a:t>involves a critique of supplier performance to the purchase terms</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3"/>
          <p:cNvSpPr>
            <a:spLocks noGrp="1" noChangeArrowheads="1"/>
          </p:cNvSpPr>
          <p:nvPr>
            <p:ph type="body" sz="quarter" idx="13"/>
          </p:nvPr>
        </p:nvSpPr>
        <p:spPr>
          <a:xfrm>
            <a:off x="914400" y="1371600"/>
            <a:ext cx="7162800" cy="381000"/>
          </a:xfrm>
        </p:spPr>
        <p:txBody>
          <a:bodyPr>
            <a:noAutofit/>
          </a:bodyPr>
          <a:lstStyle/>
          <a:p>
            <a:r>
              <a:rPr lang="en-US" dirty="0" smtClean="0">
                <a:solidFill>
                  <a:schemeClr val="tx1"/>
                </a:solidFill>
              </a:rPr>
              <a:t>E-Procurement</a:t>
            </a:r>
          </a:p>
        </p:txBody>
      </p:sp>
      <p:sp>
        <p:nvSpPr>
          <p:cNvPr id="6" name="Title 2"/>
          <p:cNvSpPr>
            <a:spLocks noGrp="1"/>
          </p:cNvSpPr>
          <p:nvPr>
            <p:ph type="title"/>
          </p:nvPr>
        </p:nvSpPr>
        <p:spPr>
          <a:xfrm>
            <a:off x="685800" y="228600"/>
            <a:ext cx="7772400" cy="1143000"/>
          </a:xfrm>
        </p:spPr>
        <p:txBody>
          <a:bodyPr>
            <a:normAutofit/>
          </a:bodyPr>
          <a:lstStyle/>
          <a:p>
            <a:r>
              <a:rPr lang="en-US" sz="5400" dirty="0" smtClean="0"/>
              <a:t>Business Buyer Behavior</a:t>
            </a:r>
          </a:p>
        </p:txBody>
      </p:sp>
      <p:sp>
        <p:nvSpPr>
          <p:cNvPr id="8" name="Content Placeholder 6"/>
          <p:cNvSpPr>
            <a:spLocks noGrp="1"/>
          </p:cNvSpPr>
          <p:nvPr>
            <p:ph idx="1"/>
          </p:nvPr>
        </p:nvSpPr>
        <p:spPr>
          <a:xfrm>
            <a:off x="457200" y="2636837"/>
            <a:ext cx="8229600" cy="4525963"/>
          </a:xfrm>
        </p:spPr>
        <p:txBody>
          <a:bodyPr/>
          <a:lstStyle/>
          <a:p>
            <a:r>
              <a:rPr lang="en-US" dirty="0" smtClean="0"/>
              <a:t>Online purchasing</a:t>
            </a:r>
          </a:p>
          <a:p>
            <a:r>
              <a:rPr lang="en-US" dirty="0" smtClean="0"/>
              <a:t>Company-buying sites</a:t>
            </a:r>
          </a:p>
          <a:p>
            <a:r>
              <a:rPr lang="en-US" dirty="0" smtClean="0"/>
              <a:t>Extranets</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3"/>
          <p:cNvSpPr>
            <a:spLocks noGrp="1" noChangeArrowheads="1"/>
          </p:cNvSpPr>
          <p:nvPr>
            <p:ph type="body" sz="quarter" idx="13"/>
          </p:nvPr>
        </p:nvSpPr>
        <p:spPr>
          <a:xfrm>
            <a:off x="914400" y="1371600"/>
            <a:ext cx="7162800" cy="381000"/>
          </a:xfrm>
        </p:spPr>
        <p:txBody>
          <a:bodyPr>
            <a:noAutofit/>
          </a:bodyPr>
          <a:lstStyle/>
          <a:p>
            <a:r>
              <a:rPr lang="en-US" dirty="0" smtClean="0">
                <a:solidFill>
                  <a:schemeClr val="tx1"/>
                </a:solidFill>
              </a:rPr>
              <a:t>E-Procurement Advantages </a:t>
            </a:r>
          </a:p>
        </p:txBody>
      </p:sp>
      <p:sp>
        <p:nvSpPr>
          <p:cNvPr id="6" name="Title 2"/>
          <p:cNvSpPr>
            <a:spLocks noGrp="1"/>
          </p:cNvSpPr>
          <p:nvPr>
            <p:ph type="title"/>
          </p:nvPr>
        </p:nvSpPr>
        <p:spPr>
          <a:xfrm>
            <a:off x="685800" y="228600"/>
            <a:ext cx="7772400" cy="1143000"/>
          </a:xfrm>
        </p:spPr>
        <p:txBody>
          <a:bodyPr>
            <a:normAutofit/>
          </a:bodyPr>
          <a:lstStyle/>
          <a:p>
            <a:r>
              <a:rPr lang="en-US" sz="5400" dirty="0" smtClean="0"/>
              <a:t>Business Buyer Behavior</a:t>
            </a:r>
          </a:p>
        </p:txBody>
      </p:sp>
      <p:sp>
        <p:nvSpPr>
          <p:cNvPr id="8" name="Content Placeholder 6"/>
          <p:cNvSpPr>
            <a:spLocks noGrp="1"/>
          </p:cNvSpPr>
          <p:nvPr>
            <p:ph idx="1"/>
          </p:nvPr>
        </p:nvSpPr>
        <p:spPr>
          <a:xfrm>
            <a:off x="457200" y="2636837"/>
            <a:ext cx="8229600" cy="4525963"/>
          </a:xfrm>
        </p:spPr>
        <p:txBody>
          <a:bodyPr>
            <a:normAutofit/>
          </a:bodyPr>
          <a:lstStyle/>
          <a:p>
            <a:pPr lvl="1"/>
            <a:r>
              <a:rPr lang="en-US" sz="3200" dirty="0" smtClean="0"/>
              <a:t>Access to new suppliers</a:t>
            </a:r>
          </a:p>
          <a:p>
            <a:pPr lvl="1"/>
            <a:r>
              <a:rPr lang="en-US" sz="3200" dirty="0" smtClean="0"/>
              <a:t>Lowers costs</a:t>
            </a:r>
          </a:p>
          <a:p>
            <a:pPr lvl="1"/>
            <a:r>
              <a:rPr lang="en-US" sz="3200" dirty="0" smtClean="0"/>
              <a:t>Speeds order processing and delivery</a:t>
            </a:r>
          </a:p>
          <a:p>
            <a:pPr lvl="1"/>
            <a:r>
              <a:rPr lang="en-US" sz="3200" dirty="0" smtClean="0"/>
              <a:t>Shares information</a:t>
            </a:r>
          </a:p>
          <a:p>
            <a:pPr lvl="1"/>
            <a:r>
              <a:rPr lang="en-US" sz="3200" dirty="0" smtClean="0"/>
              <a:t>Sales</a:t>
            </a:r>
          </a:p>
          <a:p>
            <a:pPr lvl="1"/>
            <a:r>
              <a:rPr lang="en-US" sz="3200" dirty="0" smtClean="0"/>
              <a:t>Service and support</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3"/>
          <p:cNvSpPr>
            <a:spLocks noGrp="1" noChangeArrowheads="1"/>
          </p:cNvSpPr>
          <p:nvPr>
            <p:ph type="body" sz="quarter" idx="13"/>
          </p:nvPr>
        </p:nvSpPr>
        <p:spPr>
          <a:xfrm>
            <a:off x="914400" y="1371600"/>
            <a:ext cx="7162800" cy="381000"/>
          </a:xfrm>
        </p:spPr>
        <p:txBody>
          <a:bodyPr>
            <a:noAutofit/>
          </a:bodyPr>
          <a:lstStyle/>
          <a:p>
            <a:r>
              <a:rPr lang="en-US" dirty="0" smtClean="0">
                <a:solidFill>
                  <a:schemeClr val="tx1"/>
                </a:solidFill>
              </a:rPr>
              <a:t>E-Procurement Disadvantages </a:t>
            </a:r>
          </a:p>
        </p:txBody>
      </p:sp>
      <p:sp>
        <p:nvSpPr>
          <p:cNvPr id="6" name="Title 2"/>
          <p:cNvSpPr>
            <a:spLocks noGrp="1"/>
          </p:cNvSpPr>
          <p:nvPr>
            <p:ph type="title"/>
          </p:nvPr>
        </p:nvSpPr>
        <p:spPr>
          <a:xfrm>
            <a:off x="685800" y="228600"/>
            <a:ext cx="7772400" cy="1143000"/>
          </a:xfrm>
        </p:spPr>
        <p:txBody>
          <a:bodyPr>
            <a:normAutofit/>
          </a:bodyPr>
          <a:lstStyle/>
          <a:p>
            <a:r>
              <a:rPr lang="en-US" sz="5400" dirty="0" smtClean="0"/>
              <a:t>Business Buyer Behavior</a:t>
            </a:r>
          </a:p>
        </p:txBody>
      </p:sp>
      <p:sp>
        <p:nvSpPr>
          <p:cNvPr id="8" name="Content Placeholder 6"/>
          <p:cNvSpPr>
            <a:spLocks noGrp="1"/>
          </p:cNvSpPr>
          <p:nvPr>
            <p:ph idx="1"/>
          </p:nvPr>
        </p:nvSpPr>
        <p:spPr>
          <a:xfrm>
            <a:off x="457200" y="2636837"/>
            <a:ext cx="8229600" cy="4525963"/>
          </a:xfrm>
        </p:spPr>
        <p:txBody>
          <a:bodyPr>
            <a:normAutofit/>
          </a:bodyPr>
          <a:lstStyle/>
          <a:p>
            <a:pPr lvl="1"/>
            <a:r>
              <a:rPr lang="en-US" sz="3200" dirty="0" smtClean="0"/>
              <a:t>Can erode relationships as buyers search for new suppliers</a:t>
            </a:r>
          </a:p>
          <a:p>
            <a:pPr lvl="1"/>
            <a:r>
              <a:rPr lang="en-US" sz="3200" dirty="0" smtClean="0"/>
              <a:t>Security</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381000" y="457200"/>
            <a:ext cx="8534400" cy="1143000"/>
          </a:xfrm>
        </p:spPr>
        <p:txBody>
          <a:bodyPr>
            <a:normAutofit fontScale="90000"/>
          </a:bodyPr>
          <a:lstStyle/>
          <a:p>
            <a:pPr>
              <a:lnSpc>
                <a:spcPct val="100000"/>
              </a:lnSpc>
            </a:pPr>
            <a:r>
              <a:rPr lang="en-US" sz="5400" dirty="0" smtClean="0"/>
              <a:t>Institutional and Government Markets</a:t>
            </a:r>
          </a:p>
        </p:txBody>
      </p:sp>
      <p:sp>
        <p:nvSpPr>
          <p:cNvPr id="8" name="Content Placeholder 6"/>
          <p:cNvSpPr>
            <a:spLocks noGrp="1"/>
          </p:cNvSpPr>
          <p:nvPr>
            <p:ph idx="1"/>
          </p:nvPr>
        </p:nvSpPr>
        <p:spPr>
          <a:xfrm>
            <a:off x="457200" y="2636837"/>
            <a:ext cx="8229600" cy="4525963"/>
          </a:xfrm>
        </p:spPr>
        <p:txBody>
          <a:bodyPr>
            <a:normAutofit/>
          </a:bodyPr>
          <a:lstStyle/>
          <a:p>
            <a:pPr marL="609600" indent="-609600">
              <a:buFontTx/>
              <a:buNone/>
            </a:pPr>
            <a:r>
              <a:rPr lang="en-US" sz="3600" b="1" dirty="0" smtClean="0"/>
              <a:t>Institutional markets</a:t>
            </a:r>
            <a:r>
              <a:rPr lang="en-US" sz="3600" dirty="0" smtClean="0"/>
              <a:t> consist of hospitals, nursing homes, and prisons that provide goods and services to people in their care</a:t>
            </a:r>
          </a:p>
          <a:p>
            <a:pPr marL="609600" indent="-609600"/>
            <a:r>
              <a:rPr lang="en-US" sz="3600" dirty="0" smtClean="0"/>
              <a:t>Characteristics</a:t>
            </a:r>
          </a:p>
          <a:p>
            <a:pPr marL="990600" lvl="1" indent="-533400"/>
            <a:r>
              <a:rPr lang="en-US" dirty="0" smtClean="0"/>
              <a:t>Low budgets</a:t>
            </a:r>
          </a:p>
          <a:p>
            <a:pPr marL="990600" lvl="1" indent="-533400"/>
            <a:r>
              <a:rPr lang="en-US" dirty="0" smtClean="0"/>
              <a:t>“Captive” audience</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381000" y="457200"/>
            <a:ext cx="8534400" cy="1143000"/>
          </a:xfrm>
        </p:spPr>
        <p:txBody>
          <a:bodyPr>
            <a:normAutofit fontScale="90000"/>
          </a:bodyPr>
          <a:lstStyle/>
          <a:p>
            <a:pPr>
              <a:lnSpc>
                <a:spcPct val="100000"/>
              </a:lnSpc>
            </a:pPr>
            <a:r>
              <a:rPr lang="en-US" sz="5400" dirty="0" smtClean="0"/>
              <a:t>Institutional and Government Markets</a:t>
            </a:r>
          </a:p>
        </p:txBody>
      </p:sp>
      <p:sp>
        <p:nvSpPr>
          <p:cNvPr id="8" name="Content Placeholder 6"/>
          <p:cNvSpPr>
            <a:spLocks noGrp="1"/>
          </p:cNvSpPr>
          <p:nvPr>
            <p:ph idx="1"/>
          </p:nvPr>
        </p:nvSpPr>
        <p:spPr>
          <a:xfrm>
            <a:off x="228600" y="2636837"/>
            <a:ext cx="8686800" cy="3840163"/>
          </a:xfrm>
        </p:spPr>
        <p:txBody>
          <a:bodyPr>
            <a:normAutofit/>
          </a:bodyPr>
          <a:lstStyle/>
          <a:p>
            <a:pPr marL="609600" indent="-609600">
              <a:lnSpc>
                <a:spcPct val="80000"/>
              </a:lnSpc>
              <a:buFontTx/>
              <a:buNone/>
            </a:pPr>
            <a:r>
              <a:rPr lang="en-US" sz="3600" b="1" dirty="0" smtClean="0"/>
              <a:t>Government markets</a:t>
            </a:r>
            <a:r>
              <a:rPr lang="en-US" sz="3600" dirty="0" smtClean="0"/>
              <a:t> tend to favor domestic suppliers and require suppliers to submit bids and normally award to the lowest bidder</a:t>
            </a: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381000" y="457200"/>
            <a:ext cx="8534400" cy="1143000"/>
          </a:xfrm>
        </p:spPr>
        <p:txBody>
          <a:bodyPr>
            <a:normAutofit fontScale="90000"/>
          </a:bodyPr>
          <a:lstStyle/>
          <a:p>
            <a:pPr>
              <a:lnSpc>
                <a:spcPct val="100000"/>
              </a:lnSpc>
            </a:pPr>
            <a:r>
              <a:rPr lang="en-US" sz="5400" dirty="0" smtClean="0"/>
              <a:t>Institutional and Government Markets</a:t>
            </a:r>
          </a:p>
        </p:txBody>
      </p:sp>
      <p:sp>
        <p:nvSpPr>
          <p:cNvPr id="8" name="Content Placeholder 6"/>
          <p:cNvSpPr>
            <a:spLocks noGrp="1"/>
          </p:cNvSpPr>
          <p:nvPr>
            <p:ph idx="1"/>
          </p:nvPr>
        </p:nvSpPr>
        <p:spPr>
          <a:xfrm>
            <a:off x="228600" y="2286001"/>
            <a:ext cx="8686800" cy="4191000"/>
          </a:xfrm>
        </p:spPr>
        <p:txBody>
          <a:bodyPr>
            <a:normAutofit/>
          </a:bodyPr>
          <a:lstStyle/>
          <a:p>
            <a:pPr marL="609600" indent="-609600">
              <a:lnSpc>
                <a:spcPct val="80000"/>
              </a:lnSpc>
            </a:pPr>
            <a:r>
              <a:rPr lang="en-US" sz="4000" b="1" dirty="0" smtClean="0"/>
              <a:t>Government Markets are: -</a:t>
            </a:r>
          </a:p>
          <a:p>
            <a:pPr marL="1009650" lvl="1" indent="-609600">
              <a:lnSpc>
                <a:spcPct val="80000"/>
              </a:lnSpc>
            </a:pPr>
            <a:r>
              <a:rPr lang="en-US" sz="3200" dirty="0" smtClean="0"/>
              <a:t>Carefully monitored</a:t>
            </a:r>
          </a:p>
          <a:p>
            <a:pPr marL="1009650" lvl="1" indent="-609600">
              <a:lnSpc>
                <a:spcPct val="80000"/>
              </a:lnSpc>
            </a:pPr>
            <a:r>
              <a:rPr lang="en-US" sz="3200" dirty="0" smtClean="0"/>
              <a:t>Affected by similar environmental factors</a:t>
            </a:r>
          </a:p>
          <a:p>
            <a:pPr marL="1009650" lvl="1" indent="-609600">
              <a:lnSpc>
                <a:spcPct val="80000"/>
              </a:lnSpc>
            </a:pPr>
            <a:r>
              <a:rPr lang="en-US" sz="3200" dirty="0" smtClean="0"/>
              <a:t>Good credit</a:t>
            </a:r>
          </a:p>
          <a:p>
            <a:pPr marL="1009650" lvl="1" indent="-609600">
              <a:lnSpc>
                <a:spcPct val="80000"/>
              </a:lnSpc>
            </a:pPr>
            <a:r>
              <a:rPr lang="en-US" sz="3200" dirty="0" smtClean="0"/>
              <a:t>Non-economic factors</a:t>
            </a:r>
          </a:p>
          <a:p>
            <a:pPr marL="1009650" lvl="1" indent="-609600">
              <a:lnSpc>
                <a:spcPct val="80000"/>
              </a:lnSpc>
            </a:pPr>
            <a:r>
              <a:rPr lang="en-US" sz="3200" dirty="0" smtClean="0"/>
              <a:t>Minority suppliers</a:t>
            </a:r>
          </a:p>
          <a:p>
            <a:pPr marL="1009650" lvl="1" indent="-609600">
              <a:lnSpc>
                <a:spcPct val="80000"/>
              </a:lnSpc>
            </a:pPr>
            <a:r>
              <a:rPr lang="en-US" sz="3200" dirty="0" smtClean="0"/>
              <a:t>Depressed suppliers</a:t>
            </a:r>
          </a:p>
          <a:p>
            <a:pPr marL="1009650" lvl="1" indent="-609600">
              <a:lnSpc>
                <a:spcPct val="80000"/>
              </a:lnSpc>
            </a:pPr>
            <a:r>
              <a:rPr lang="en-US" sz="3200" dirty="0" smtClean="0"/>
              <a:t>Small businesses</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304</TotalTime>
  <Words>1323</Words>
  <Application>Microsoft Office PowerPoint</Application>
  <PresentationFormat>On-screen Show (4:3)</PresentationFormat>
  <Paragraphs>231</Paragraphs>
  <Slides>29</Slides>
  <Notes>29</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 Chapter Six</vt:lpstr>
      <vt:lpstr>Topics to Cover </vt:lpstr>
      <vt:lpstr>Business Buyer Behavior</vt:lpstr>
      <vt:lpstr>Business Buyer Behavior</vt:lpstr>
      <vt:lpstr>Business Buyer Behavior</vt:lpstr>
      <vt:lpstr>Business Buyer Behavior</vt:lpstr>
      <vt:lpstr>Business Buyer Behavior</vt:lpstr>
      <vt:lpstr>Business Buyer Behavior</vt:lpstr>
      <vt:lpstr>Business Buyer Behavior</vt:lpstr>
      <vt:lpstr>Business Buyer Behavior</vt:lpstr>
      <vt:lpstr>Business Buyer Behavior</vt:lpstr>
      <vt:lpstr>Business Buyer Behavior</vt:lpstr>
      <vt:lpstr>Business Buyer Behavior</vt:lpstr>
      <vt:lpstr>Business Buyer Behavior</vt:lpstr>
      <vt:lpstr>Business Buyer Behavior</vt:lpstr>
      <vt:lpstr>Business Buyer Behavior</vt:lpstr>
      <vt:lpstr>Business Buyer Behavior</vt:lpstr>
      <vt:lpstr>Business Buyer Behavior</vt:lpstr>
      <vt:lpstr>Business Buyer Behavior</vt:lpstr>
      <vt:lpstr>Business Buyer Behavior</vt:lpstr>
      <vt:lpstr>Business Buyer Behavior</vt:lpstr>
      <vt:lpstr>Business Buyer Behavior</vt:lpstr>
      <vt:lpstr>Business Buyer Behavior</vt:lpstr>
      <vt:lpstr>Business Buyer Behavior</vt:lpstr>
      <vt:lpstr>Business Buyer Behavior</vt:lpstr>
      <vt:lpstr>Business Buyer Behavior</vt:lpstr>
      <vt:lpstr>Institutional and Government Markets</vt:lpstr>
      <vt:lpstr>Institutional and Government Markets</vt:lpstr>
      <vt:lpstr>Institutional and Government Markets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Fahad</dc:creator>
  <cp:lastModifiedBy>NTS</cp:lastModifiedBy>
  <cp:revision>25</cp:revision>
  <dcterms:created xsi:type="dcterms:W3CDTF">2012-03-21T19:52:22Z</dcterms:created>
  <dcterms:modified xsi:type="dcterms:W3CDTF">2012-03-24T07:07:56Z</dcterms:modified>
</cp:coreProperties>
</file>