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21.xml" ContentType="application/vnd.openxmlformats-officedocument.presentationml.notesSlide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7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75" r:id="rId11"/>
    <p:sldId id="276" r:id="rId12"/>
    <p:sldId id="277" r:id="rId13"/>
    <p:sldId id="278" r:id="rId14"/>
    <p:sldId id="279" r:id="rId15"/>
    <p:sldId id="280" r:id="rId16"/>
    <p:sldId id="272" r:id="rId17"/>
    <p:sldId id="281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3803" autoAdjust="0"/>
  </p:normalViewPr>
  <p:slideViewPr>
    <p:cSldViewPr>
      <p:cViewPr varScale="1">
        <p:scale>
          <a:sx n="61" d="100"/>
          <a:sy n="6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D6FCAA-7625-4BFF-838C-947BFFC7A671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C0271923-29E4-416C-8B62-8E5CAAA8BEF6}">
      <dgm:prSet/>
      <dgm:spPr/>
      <dgm:t>
        <a:bodyPr/>
        <a:lstStyle/>
        <a:p>
          <a:pPr algn="ctr" rtl="0"/>
          <a:r>
            <a:rPr lang="en-US" dirty="0" smtClean="0"/>
            <a:t>Complex buying behavior</a:t>
          </a:r>
          <a:endParaRPr lang="en-US" dirty="0"/>
        </a:p>
      </dgm:t>
    </dgm:pt>
    <dgm:pt modelId="{A41C8403-A274-4AD4-86E8-768D10A49EE4}" type="parTrans" cxnId="{7CC5564D-AE89-45A2-AE10-544A42141DA5}">
      <dgm:prSet/>
      <dgm:spPr/>
      <dgm:t>
        <a:bodyPr/>
        <a:lstStyle/>
        <a:p>
          <a:pPr algn="ctr"/>
          <a:endParaRPr lang="en-US"/>
        </a:p>
      </dgm:t>
    </dgm:pt>
    <dgm:pt modelId="{85127804-A673-4351-A289-A8D41D92BFF7}" type="sibTrans" cxnId="{7CC5564D-AE89-45A2-AE10-544A42141DA5}">
      <dgm:prSet/>
      <dgm:spPr/>
      <dgm:t>
        <a:bodyPr/>
        <a:lstStyle/>
        <a:p>
          <a:pPr algn="ctr"/>
          <a:endParaRPr lang="en-US"/>
        </a:p>
      </dgm:t>
    </dgm:pt>
    <dgm:pt modelId="{91C75786-FCFA-4955-8616-96C62DB81328}">
      <dgm:prSet/>
      <dgm:spPr/>
      <dgm:t>
        <a:bodyPr/>
        <a:lstStyle/>
        <a:p>
          <a:pPr algn="ctr" rtl="0"/>
          <a:r>
            <a:rPr lang="en-US" dirty="0" smtClean="0"/>
            <a:t>Dissonance-reducing buying behavior</a:t>
          </a:r>
          <a:endParaRPr lang="en-US" dirty="0"/>
        </a:p>
      </dgm:t>
    </dgm:pt>
    <dgm:pt modelId="{07315B0E-7C20-4F83-83C1-725421D519B4}" type="parTrans" cxnId="{B6E35F99-DFE8-4A84-8528-5EE2693A774F}">
      <dgm:prSet/>
      <dgm:spPr/>
      <dgm:t>
        <a:bodyPr/>
        <a:lstStyle/>
        <a:p>
          <a:pPr algn="ctr"/>
          <a:endParaRPr lang="en-US"/>
        </a:p>
      </dgm:t>
    </dgm:pt>
    <dgm:pt modelId="{ECE08A68-B651-4790-8B90-285D312ECE8C}" type="sibTrans" cxnId="{B6E35F99-DFE8-4A84-8528-5EE2693A774F}">
      <dgm:prSet/>
      <dgm:spPr/>
      <dgm:t>
        <a:bodyPr/>
        <a:lstStyle/>
        <a:p>
          <a:pPr algn="ctr"/>
          <a:endParaRPr lang="en-US"/>
        </a:p>
      </dgm:t>
    </dgm:pt>
    <dgm:pt modelId="{68F1E131-B923-4DDF-816C-73A924F13D2A}">
      <dgm:prSet/>
      <dgm:spPr/>
      <dgm:t>
        <a:bodyPr/>
        <a:lstStyle/>
        <a:p>
          <a:pPr algn="ctr" rtl="0"/>
          <a:r>
            <a:rPr lang="en-US" dirty="0" smtClean="0"/>
            <a:t>Habitual buying behavior</a:t>
          </a:r>
          <a:endParaRPr lang="en-US" dirty="0"/>
        </a:p>
      </dgm:t>
    </dgm:pt>
    <dgm:pt modelId="{FDEDCA28-9B85-4E5C-A50C-B5E767661BD0}" type="parTrans" cxnId="{57F1DADF-77DE-4968-90AB-161BBBEAFF67}">
      <dgm:prSet/>
      <dgm:spPr/>
      <dgm:t>
        <a:bodyPr/>
        <a:lstStyle/>
        <a:p>
          <a:pPr algn="ctr"/>
          <a:endParaRPr lang="en-US"/>
        </a:p>
      </dgm:t>
    </dgm:pt>
    <dgm:pt modelId="{F2688D9F-2775-43CB-AED8-EF6C8264A0D5}" type="sibTrans" cxnId="{57F1DADF-77DE-4968-90AB-161BBBEAFF67}">
      <dgm:prSet/>
      <dgm:spPr/>
      <dgm:t>
        <a:bodyPr/>
        <a:lstStyle/>
        <a:p>
          <a:pPr algn="ctr"/>
          <a:endParaRPr lang="en-US"/>
        </a:p>
      </dgm:t>
    </dgm:pt>
    <dgm:pt modelId="{5218F78E-1F1D-4E80-B52E-18810C3E5059}">
      <dgm:prSet/>
      <dgm:spPr/>
      <dgm:t>
        <a:bodyPr/>
        <a:lstStyle/>
        <a:p>
          <a:pPr algn="ctr" rtl="0"/>
          <a:r>
            <a:rPr lang="en-US" dirty="0" smtClean="0"/>
            <a:t>Variety-seeking buying behavior</a:t>
          </a:r>
          <a:endParaRPr lang="en-US" dirty="0"/>
        </a:p>
      </dgm:t>
    </dgm:pt>
    <dgm:pt modelId="{2D16C0A6-6A24-49AA-BC59-F6B782F3CD08}" type="parTrans" cxnId="{DB235C56-53BB-4C61-96C4-E6329A056B57}">
      <dgm:prSet/>
      <dgm:spPr/>
      <dgm:t>
        <a:bodyPr/>
        <a:lstStyle/>
        <a:p>
          <a:pPr algn="ctr"/>
          <a:endParaRPr lang="en-US"/>
        </a:p>
      </dgm:t>
    </dgm:pt>
    <dgm:pt modelId="{2ADF7AF1-B719-46F4-B36D-5BC008ED900C}" type="sibTrans" cxnId="{DB235C56-53BB-4C61-96C4-E6329A056B57}">
      <dgm:prSet/>
      <dgm:spPr/>
      <dgm:t>
        <a:bodyPr/>
        <a:lstStyle/>
        <a:p>
          <a:pPr algn="ctr"/>
          <a:endParaRPr lang="en-US"/>
        </a:p>
      </dgm:t>
    </dgm:pt>
    <dgm:pt modelId="{0D2C8AE0-E7A6-4B6F-9259-007B921CA3A8}" type="pres">
      <dgm:prSet presAssocID="{B1D6FCAA-7625-4BFF-838C-947BFFC7A67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D19A122-826E-4E0F-BD5C-BE56947F6C76}" type="pres">
      <dgm:prSet presAssocID="{C0271923-29E4-416C-8B62-8E5CAAA8BEF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27624A-1CA8-4728-924F-F06ACCEFFDFF}" type="pres">
      <dgm:prSet presAssocID="{85127804-A673-4351-A289-A8D41D92BFF7}" presName="spacer" presStyleCnt="0"/>
      <dgm:spPr/>
      <dgm:t>
        <a:bodyPr/>
        <a:lstStyle/>
        <a:p>
          <a:endParaRPr lang="en-US"/>
        </a:p>
      </dgm:t>
    </dgm:pt>
    <dgm:pt modelId="{784BC4F4-AE23-4FC4-9FA8-772D6BBFA290}" type="pres">
      <dgm:prSet presAssocID="{91C75786-FCFA-4955-8616-96C62DB8132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38D187-CD83-4015-8735-0679711A723E}" type="pres">
      <dgm:prSet presAssocID="{ECE08A68-B651-4790-8B90-285D312ECE8C}" presName="spacer" presStyleCnt="0"/>
      <dgm:spPr/>
      <dgm:t>
        <a:bodyPr/>
        <a:lstStyle/>
        <a:p>
          <a:endParaRPr lang="en-US"/>
        </a:p>
      </dgm:t>
    </dgm:pt>
    <dgm:pt modelId="{52F2FEBE-EA07-4E06-AA92-4DFC4745A1AC}" type="pres">
      <dgm:prSet presAssocID="{68F1E131-B923-4DDF-816C-73A924F13D2A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BBD7D3-6474-493B-AF08-46CAA2C62B15}" type="pres">
      <dgm:prSet presAssocID="{F2688D9F-2775-43CB-AED8-EF6C8264A0D5}" presName="spacer" presStyleCnt="0"/>
      <dgm:spPr/>
      <dgm:t>
        <a:bodyPr/>
        <a:lstStyle/>
        <a:p>
          <a:endParaRPr lang="en-US"/>
        </a:p>
      </dgm:t>
    </dgm:pt>
    <dgm:pt modelId="{00F8E4BF-B9F1-486D-AD19-1C1412A8FEB2}" type="pres">
      <dgm:prSet presAssocID="{5218F78E-1F1D-4E80-B52E-18810C3E505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AD140CA-0366-4BB7-B7E7-7D2C41615F4A}" type="presOf" srcId="{68F1E131-B923-4DDF-816C-73A924F13D2A}" destId="{52F2FEBE-EA07-4E06-AA92-4DFC4745A1AC}" srcOrd="0" destOrd="0" presId="urn:microsoft.com/office/officeart/2005/8/layout/vList2"/>
    <dgm:cxn modelId="{7CC5564D-AE89-45A2-AE10-544A42141DA5}" srcId="{B1D6FCAA-7625-4BFF-838C-947BFFC7A671}" destId="{C0271923-29E4-416C-8B62-8E5CAAA8BEF6}" srcOrd="0" destOrd="0" parTransId="{A41C8403-A274-4AD4-86E8-768D10A49EE4}" sibTransId="{85127804-A673-4351-A289-A8D41D92BFF7}"/>
    <dgm:cxn modelId="{B6E35F99-DFE8-4A84-8528-5EE2693A774F}" srcId="{B1D6FCAA-7625-4BFF-838C-947BFFC7A671}" destId="{91C75786-FCFA-4955-8616-96C62DB81328}" srcOrd="1" destOrd="0" parTransId="{07315B0E-7C20-4F83-83C1-725421D519B4}" sibTransId="{ECE08A68-B651-4790-8B90-285D312ECE8C}"/>
    <dgm:cxn modelId="{B80302E8-C607-4564-830D-031F0C7DBD54}" type="presOf" srcId="{B1D6FCAA-7625-4BFF-838C-947BFFC7A671}" destId="{0D2C8AE0-E7A6-4B6F-9259-007B921CA3A8}" srcOrd="0" destOrd="0" presId="urn:microsoft.com/office/officeart/2005/8/layout/vList2"/>
    <dgm:cxn modelId="{DB235C56-53BB-4C61-96C4-E6329A056B57}" srcId="{B1D6FCAA-7625-4BFF-838C-947BFFC7A671}" destId="{5218F78E-1F1D-4E80-B52E-18810C3E5059}" srcOrd="3" destOrd="0" parTransId="{2D16C0A6-6A24-49AA-BC59-F6B782F3CD08}" sibTransId="{2ADF7AF1-B719-46F4-B36D-5BC008ED900C}"/>
    <dgm:cxn modelId="{57F1DADF-77DE-4968-90AB-161BBBEAFF67}" srcId="{B1D6FCAA-7625-4BFF-838C-947BFFC7A671}" destId="{68F1E131-B923-4DDF-816C-73A924F13D2A}" srcOrd="2" destOrd="0" parTransId="{FDEDCA28-9B85-4E5C-A50C-B5E767661BD0}" sibTransId="{F2688D9F-2775-43CB-AED8-EF6C8264A0D5}"/>
    <dgm:cxn modelId="{BD37CE22-DFB0-4A44-8218-D17FA78D332B}" type="presOf" srcId="{91C75786-FCFA-4955-8616-96C62DB81328}" destId="{784BC4F4-AE23-4FC4-9FA8-772D6BBFA290}" srcOrd="0" destOrd="0" presId="urn:microsoft.com/office/officeart/2005/8/layout/vList2"/>
    <dgm:cxn modelId="{E7F38591-8C54-4243-9A60-91786C3FA7C8}" type="presOf" srcId="{5218F78E-1F1D-4E80-B52E-18810C3E5059}" destId="{00F8E4BF-B9F1-486D-AD19-1C1412A8FEB2}" srcOrd="0" destOrd="0" presId="urn:microsoft.com/office/officeart/2005/8/layout/vList2"/>
    <dgm:cxn modelId="{62781156-0189-427B-9188-2AB40F0AFD00}" type="presOf" srcId="{C0271923-29E4-416C-8B62-8E5CAAA8BEF6}" destId="{3D19A122-826E-4E0F-BD5C-BE56947F6C76}" srcOrd="0" destOrd="0" presId="urn:microsoft.com/office/officeart/2005/8/layout/vList2"/>
    <dgm:cxn modelId="{7DFA8683-0024-4E65-8167-A0C533D3F65C}" type="presParOf" srcId="{0D2C8AE0-E7A6-4B6F-9259-007B921CA3A8}" destId="{3D19A122-826E-4E0F-BD5C-BE56947F6C76}" srcOrd="0" destOrd="0" presId="urn:microsoft.com/office/officeart/2005/8/layout/vList2"/>
    <dgm:cxn modelId="{CA932EDF-B45B-4153-8AF4-8F4CC0579E80}" type="presParOf" srcId="{0D2C8AE0-E7A6-4B6F-9259-007B921CA3A8}" destId="{4A27624A-1CA8-4728-924F-F06ACCEFFDFF}" srcOrd="1" destOrd="0" presId="urn:microsoft.com/office/officeart/2005/8/layout/vList2"/>
    <dgm:cxn modelId="{948BBEE3-BDAD-4C4B-83DC-7EC1E7B088E0}" type="presParOf" srcId="{0D2C8AE0-E7A6-4B6F-9259-007B921CA3A8}" destId="{784BC4F4-AE23-4FC4-9FA8-772D6BBFA290}" srcOrd="2" destOrd="0" presId="urn:microsoft.com/office/officeart/2005/8/layout/vList2"/>
    <dgm:cxn modelId="{F8A47656-1E5B-4042-B82E-528B2B050967}" type="presParOf" srcId="{0D2C8AE0-E7A6-4B6F-9259-007B921CA3A8}" destId="{B538D187-CD83-4015-8735-0679711A723E}" srcOrd="3" destOrd="0" presId="urn:microsoft.com/office/officeart/2005/8/layout/vList2"/>
    <dgm:cxn modelId="{D5E2BB68-1CB8-40E9-A29F-73AF5C1DCFCA}" type="presParOf" srcId="{0D2C8AE0-E7A6-4B6F-9259-007B921CA3A8}" destId="{52F2FEBE-EA07-4E06-AA92-4DFC4745A1AC}" srcOrd="4" destOrd="0" presId="urn:microsoft.com/office/officeart/2005/8/layout/vList2"/>
    <dgm:cxn modelId="{19F1C79E-9C4C-4481-BD6B-329BFEF2C6C6}" type="presParOf" srcId="{0D2C8AE0-E7A6-4B6F-9259-007B921CA3A8}" destId="{33BBD7D3-6474-493B-AF08-46CAA2C62B15}" srcOrd="5" destOrd="0" presId="urn:microsoft.com/office/officeart/2005/8/layout/vList2"/>
    <dgm:cxn modelId="{F031A0C5-649F-4CC5-89D5-8E5CF0112041}" type="presParOf" srcId="{0D2C8AE0-E7A6-4B6F-9259-007B921CA3A8}" destId="{00F8E4BF-B9F1-486D-AD19-1C1412A8FEB2}" srcOrd="6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F29FC3-47B5-4AFC-AE93-A51998B3FFC6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</dgm:pt>
    <dgm:pt modelId="{FEED0771-E7E0-4B2D-AE9B-6B326DBEF429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Awareness </a:t>
          </a:r>
          <a:endParaRPr lang="en-US" sz="2000" b="1" dirty="0">
            <a:solidFill>
              <a:schemeClr val="tx1"/>
            </a:solidFill>
          </a:endParaRPr>
        </a:p>
      </dgm:t>
    </dgm:pt>
    <dgm:pt modelId="{155FC9A0-7809-45E7-A9FD-345AEBD08503}" type="parTrans" cxnId="{02F6300B-02F9-4D8C-9EFD-37D1180949FE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A8CB1857-81E4-4F3B-8241-282BE24433D0}" type="sibTrans" cxnId="{02F6300B-02F9-4D8C-9EFD-37D1180949FE}">
      <dgm:prSet custT="1"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03195555-46BD-4A54-A4DF-CF83681EC12D}">
      <dgm:prSet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Interest</a:t>
          </a:r>
        </a:p>
      </dgm:t>
    </dgm:pt>
    <dgm:pt modelId="{C728D58F-59B5-4E38-ABC6-9A8A1E6733EB}" type="parTrans" cxnId="{7195B078-CB23-4D52-9564-4F716A002B52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55AD4BA5-E649-4BC1-8C1D-5A15F2FB2E01}" type="sibTrans" cxnId="{7195B078-CB23-4D52-9564-4F716A002B52}">
      <dgm:prSet custT="1"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7CC97A35-F124-4271-A4F9-EB1920FAAB1B}">
      <dgm:prSet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Evaluation</a:t>
          </a:r>
        </a:p>
      </dgm:t>
    </dgm:pt>
    <dgm:pt modelId="{00B7793A-A265-4CF7-B561-4F706DE24006}" type="parTrans" cxnId="{3A79B949-9F04-4528-91D5-1B45A9C2707F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D0865ADD-6495-46B9-A8D3-AD104F46B8C5}" type="sibTrans" cxnId="{3A79B949-9F04-4528-91D5-1B45A9C2707F}">
      <dgm:prSet custT="1"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A1060467-59A7-4D94-A9FD-AC86DD8989FD}">
      <dgm:prSet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Trial</a:t>
          </a:r>
        </a:p>
      </dgm:t>
    </dgm:pt>
    <dgm:pt modelId="{8AE0138A-F525-4F2B-A392-CCDB4943BF00}" type="parTrans" cxnId="{9D1D1026-28A1-4312-914F-FB074E880AF3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65A22D79-5180-4FD9-A2D3-1E6EC6A46A8D}" type="sibTrans" cxnId="{9D1D1026-28A1-4312-914F-FB074E880AF3}">
      <dgm:prSet custT="1"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CC2C90FB-B80D-40A1-9053-98CA348D2A1B}">
      <dgm:prSet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</a:rPr>
            <a:t>Adoption</a:t>
          </a:r>
        </a:p>
      </dgm:t>
    </dgm:pt>
    <dgm:pt modelId="{DEE52866-3ACF-4122-92B5-D97EF5B138A8}" type="parTrans" cxnId="{EB19F13E-9D65-4FD8-AEF0-257F34F10F5D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4E1931C2-847C-44D2-AFDD-A6A27E5E03C7}" type="sibTrans" cxnId="{EB19F13E-9D65-4FD8-AEF0-257F34F10F5D}">
      <dgm:prSet/>
      <dgm:spPr/>
      <dgm:t>
        <a:bodyPr/>
        <a:lstStyle/>
        <a:p>
          <a:endParaRPr lang="en-US" sz="2800" b="1">
            <a:solidFill>
              <a:schemeClr val="tx1"/>
            </a:solidFill>
          </a:endParaRPr>
        </a:p>
      </dgm:t>
    </dgm:pt>
    <dgm:pt modelId="{BE88F0DB-B381-47C3-B507-4715086E8ABC}" type="pres">
      <dgm:prSet presAssocID="{DBF29FC3-47B5-4AFC-AE93-A51998B3FFC6}" presName="Name0" presStyleCnt="0">
        <dgm:presLayoutVars>
          <dgm:dir/>
          <dgm:resizeHandles val="exact"/>
        </dgm:presLayoutVars>
      </dgm:prSet>
      <dgm:spPr/>
    </dgm:pt>
    <dgm:pt modelId="{3A5FA3E6-0C12-48B3-8A03-E7CC2055218E}" type="pres">
      <dgm:prSet presAssocID="{FEED0771-E7E0-4B2D-AE9B-6B326DBEF429}" presName="node" presStyleLbl="node1" presStyleIdx="0" presStyleCnt="5" custScaleX="157153" custScaleY="1090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9F5FD2-F476-45E3-A772-D21A58383A76}" type="pres">
      <dgm:prSet presAssocID="{A8CB1857-81E4-4F3B-8241-282BE24433D0}" presName="sibTrans" presStyleLbl="sibTrans2D1" presStyleIdx="0" presStyleCnt="4"/>
      <dgm:spPr/>
      <dgm:t>
        <a:bodyPr/>
        <a:lstStyle/>
        <a:p>
          <a:endParaRPr lang="en-US"/>
        </a:p>
      </dgm:t>
    </dgm:pt>
    <dgm:pt modelId="{0A5907B9-B809-4026-B9FD-91F58C7C07B6}" type="pres">
      <dgm:prSet presAssocID="{A8CB1857-81E4-4F3B-8241-282BE24433D0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A884C394-D2A0-4F48-9969-6B2F5E76CEDE}" type="pres">
      <dgm:prSet presAssocID="{03195555-46BD-4A54-A4DF-CF83681EC12D}" presName="node" presStyleLbl="node1" presStyleIdx="1" presStyleCnt="5" custScaleX="122584" custScaleY="1045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81A78E-867E-43E1-BD92-30C6DB2AF4D5}" type="pres">
      <dgm:prSet presAssocID="{55AD4BA5-E649-4BC1-8C1D-5A15F2FB2E01}" presName="sibTrans" presStyleLbl="sibTrans2D1" presStyleIdx="1" presStyleCnt="4"/>
      <dgm:spPr/>
      <dgm:t>
        <a:bodyPr/>
        <a:lstStyle/>
        <a:p>
          <a:endParaRPr lang="en-US"/>
        </a:p>
      </dgm:t>
    </dgm:pt>
    <dgm:pt modelId="{35146EC8-6F80-4170-B704-6385AA59972A}" type="pres">
      <dgm:prSet presAssocID="{55AD4BA5-E649-4BC1-8C1D-5A15F2FB2E01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8E9B6257-8C68-477C-AC98-A60E5BBE9FED}" type="pres">
      <dgm:prSet presAssocID="{7CC97A35-F124-4271-A4F9-EB1920FAAB1B}" presName="node" presStyleLbl="node1" presStyleIdx="2" presStyleCnt="5" custScaleX="155927" custScaleY="1090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27865A-F5B8-423B-B3AB-8C856C8C6C93}" type="pres">
      <dgm:prSet presAssocID="{D0865ADD-6495-46B9-A8D3-AD104F46B8C5}" presName="sibTrans" presStyleLbl="sibTrans2D1" presStyleIdx="2" presStyleCnt="4"/>
      <dgm:spPr/>
      <dgm:t>
        <a:bodyPr/>
        <a:lstStyle/>
        <a:p>
          <a:endParaRPr lang="en-US"/>
        </a:p>
      </dgm:t>
    </dgm:pt>
    <dgm:pt modelId="{45CB9EA7-216F-44FB-AAC1-217E07AACE3B}" type="pres">
      <dgm:prSet presAssocID="{D0865ADD-6495-46B9-A8D3-AD104F46B8C5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D4E1AF49-FE61-437B-8797-E23E0967D8EB}" type="pres">
      <dgm:prSet presAssocID="{A1060467-59A7-4D94-A9FD-AC86DD8989F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C64161-1623-4D29-949D-5C1CD873D4B3}" type="pres">
      <dgm:prSet presAssocID="{65A22D79-5180-4FD9-A2D3-1E6EC6A46A8D}" presName="sibTrans" presStyleLbl="sibTrans2D1" presStyleIdx="3" presStyleCnt="4"/>
      <dgm:spPr/>
      <dgm:t>
        <a:bodyPr/>
        <a:lstStyle/>
        <a:p>
          <a:endParaRPr lang="en-US"/>
        </a:p>
      </dgm:t>
    </dgm:pt>
    <dgm:pt modelId="{AA4062D1-8B24-44A4-90E2-061A613D413F}" type="pres">
      <dgm:prSet presAssocID="{65A22D79-5180-4FD9-A2D3-1E6EC6A46A8D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A4851837-6FAE-4F8F-8C17-5C01A533F828}" type="pres">
      <dgm:prSet presAssocID="{CC2C90FB-B80D-40A1-9053-98CA348D2A1B}" presName="node" presStyleLbl="node1" presStyleIdx="4" presStyleCnt="5" custScaleX="153283" custScaleY="1104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B1F717-114D-4654-A0AE-57F8DC066B30}" type="presOf" srcId="{FEED0771-E7E0-4B2D-AE9B-6B326DBEF429}" destId="{3A5FA3E6-0C12-48B3-8A03-E7CC2055218E}" srcOrd="0" destOrd="0" presId="urn:microsoft.com/office/officeart/2005/8/layout/process1"/>
    <dgm:cxn modelId="{A3FB7E44-7FB9-4889-AC43-7B5848D77460}" type="presOf" srcId="{A1060467-59A7-4D94-A9FD-AC86DD8989FD}" destId="{D4E1AF49-FE61-437B-8797-E23E0967D8EB}" srcOrd="0" destOrd="0" presId="urn:microsoft.com/office/officeart/2005/8/layout/process1"/>
    <dgm:cxn modelId="{9C38D4D0-41C4-4953-B426-9435D90A7F3F}" type="presOf" srcId="{65A22D79-5180-4FD9-A2D3-1E6EC6A46A8D}" destId="{BCC64161-1623-4D29-949D-5C1CD873D4B3}" srcOrd="0" destOrd="0" presId="urn:microsoft.com/office/officeart/2005/8/layout/process1"/>
    <dgm:cxn modelId="{02532FBD-573A-4F19-B5B4-4A12A04B7160}" type="presOf" srcId="{DBF29FC3-47B5-4AFC-AE93-A51998B3FFC6}" destId="{BE88F0DB-B381-47C3-B507-4715086E8ABC}" srcOrd="0" destOrd="0" presId="urn:microsoft.com/office/officeart/2005/8/layout/process1"/>
    <dgm:cxn modelId="{7195B078-CB23-4D52-9564-4F716A002B52}" srcId="{DBF29FC3-47B5-4AFC-AE93-A51998B3FFC6}" destId="{03195555-46BD-4A54-A4DF-CF83681EC12D}" srcOrd="1" destOrd="0" parTransId="{C728D58F-59B5-4E38-ABC6-9A8A1E6733EB}" sibTransId="{55AD4BA5-E649-4BC1-8C1D-5A15F2FB2E01}"/>
    <dgm:cxn modelId="{AB85656B-CB19-4A3C-ADCA-4E8237DB047B}" type="presOf" srcId="{CC2C90FB-B80D-40A1-9053-98CA348D2A1B}" destId="{A4851837-6FAE-4F8F-8C17-5C01A533F828}" srcOrd="0" destOrd="0" presId="urn:microsoft.com/office/officeart/2005/8/layout/process1"/>
    <dgm:cxn modelId="{69DFAE55-C7B3-493E-AD07-AC8DF3B83425}" type="presOf" srcId="{A8CB1857-81E4-4F3B-8241-282BE24433D0}" destId="{0A5907B9-B809-4026-B9FD-91F58C7C07B6}" srcOrd="1" destOrd="0" presId="urn:microsoft.com/office/officeart/2005/8/layout/process1"/>
    <dgm:cxn modelId="{42FB10BD-8B5F-4C0D-9935-DB992959DE3A}" type="presOf" srcId="{7CC97A35-F124-4271-A4F9-EB1920FAAB1B}" destId="{8E9B6257-8C68-477C-AC98-A60E5BBE9FED}" srcOrd="0" destOrd="0" presId="urn:microsoft.com/office/officeart/2005/8/layout/process1"/>
    <dgm:cxn modelId="{CD381AE7-9B6E-4E30-ABCE-500BFF20C485}" type="presOf" srcId="{65A22D79-5180-4FD9-A2D3-1E6EC6A46A8D}" destId="{AA4062D1-8B24-44A4-90E2-061A613D413F}" srcOrd="1" destOrd="0" presId="urn:microsoft.com/office/officeart/2005/8/layout/process1"/>
    <dgm:cxn modelId="{D5C08C7D-D8BB-44F1-B996-E87F5E8BED33}" type="presOf" srcId="{D0865ADD-6495-46B9-A8D3-AD104F46B8C5}" destId="{3027865A-F5B8-423B-B3AB-8C856C8C6C93}" srcOrd="0" destOrd="0" presId="urn:microsoft.com/office/officeart/2005/8/layout/process1"/>
    <dgm:cxn modelId="{CCE8BA20-6601-4209-A7C4-513B56AA5557}" type="presOf" srcId="{55AD4BA5-E649-4BC1-8C1D-5A15F2FB2E01}" destId="{35146EC8-6F80-4170-B704-6385AA59972A}" srcOrd="1" destOrd="0" presId="urn:microsoft.com/office/officeart/2005/8/layout/process1"/>
    <dgm:cxn modelId="{3A79B949-9F04-4528-91D5-1B45A9C2707F}" srcId="{DBF29FC3-47B5-4AFC-AE93-A51998B3FFC6}" destId="{7CC97A35-F124-4271-A4F9-EB1920FAAB1B}" srcOrd="2" destOrd="0" parTransId="{00B7793A-A265-4CF7-B561-4F706DE24006}" sibTransId="{D0865ADD-6495-46B9-A8D3-AD104F46B8C5}"/>
    <dgm:cxn modelId="{46374B26-E50C-422A-90E1-00480DC04B48}" type="presOf" srcId="{A8CB1857-81E4-4F3B-8241-282BE24433D0}" destId="{909F5FD2-F476-45E3-A772-D21A58383A76}" srcOrd="0" destOrd="0" presId="urn:microsoft.com/office/officeart/2005/8/layout/process1"/>
    <dgm:cxn modelId="{02F6300B-02F9-4D8C-9EFD-37D1180949FE}" srcId="{DBF29FC3-47B5-4AFC-AE93-A51998B3FFC6}" destId="{FEED0771-E7E0-4B2D-AE9B-6B326DBEF429}" srcOrd="0" destOrd="0" parTransId="{155FC9A0-7809-45E7-A9FD-345AEBD08503}" sibTransId="{A8CB1857-81E4-4F3B-8241-282BE24433D0}"/>
    <dgm:cxn modelId="{CD3CF8F5-9DE8-4F83-BDE3-0EF7DFFE352E}" type="presOf" srcId="{D0865ADD-6495-46B9-A8D3-AD104F46B8C5}" destId="{45CB9EA7-216F-44FB-AAC1-217E07AACE3B}" srcOrd="1" destOrd="0" presId="urn:microsoft.com/office/officeart/2005/8/layout/process1"/>
    <dgm:cxn modelId="{9D1D1026-28A1-4312-914F-FB074E880AF3}" srcId="{DBF29FC3-47B5-4AFC-AE93-A51998B3FFC6}" destId="{A1060467-59A7-4D94-A9FD-AC86DD8989FD}" srcOrd="3" destOrd="0" parTransId="{8AE0138A-F525-4F2B-A392-CCDB4943BF00}" sibTransId="{65A22D79-5180-4FD9-A2D3-1E6EC6A46A8D}"/>
    <dgm:cxn modelId="{369B041E-4BD4-4351-A330-D9FA44C09720}" type="presOf" srcId="{03195555-46BD-4A54-A4DF-CF83681EC12D}" destId="{A884C394-D2A0-4F48-9969-6B2F5E76CEDE}" srcOrd="0" destOrd="0" presId="urn:microsoft.com/office/officeart/2005/8/layout/process1"/>
    <dgm:cxn modelId="{0348D29E-BF83-42C2-8ED4-5D96C9DA07A3}" type="presOf" srcId="{55AD4BA5-E649-4BC1-8C1D-5A15F2FB2E01}" destId="{E381A78E-867E-43E1-BD92-30C6DB2AF4D5}" srcOrd="0" destOrd="0" presId="urn:microsoft.com/office/officeart/2005/8/layout/process1"/>
    <dgm:cxn modelId="{EB19F13E-9D65-4FD8-AEF0-257F34F10F5D}" srcId="{DBF29FC3-47B5-4AFC-AE93-A51998B3FFC6}" destId="{CC2C90FB-B80D-40A1-9053-98CA348D2A1B}" srcOrd="4" destOrd="0" parTransId="{DEE52866-3ACF-4122-92B5-D97EF5B138A8}" sibTransId="{4E1931C2-847C-44D2-AFDD-A6A27E5E03C7}"/>
    <dgm:cxn modelId="{7CBEF8E8-808D-417B-AF78-5620CA310A6D}" type="presParOf" srcId="{BE88F0DB-B381-47C3-B507-4715086E8ABC}" destId="{3A5FA3E6-0C12-48B3-8A03-E7CC2055218E}" srcOrd="0" destOrd="0" presId="urn:microsoft.com/office/officeart/2005/8/layout/process1"/>
    <dgm:cxn modelId="{D4D034C1-9237-47A4-ABF8-69732DEBE4F0}" type="presParOf" srcId="{BE88F0DB-B381-47C3-B507-4715086E8ABC}" destId="{909F5FD2-F476-45E3-A772-D21A58383A76}" srcOrd="1" destOrd="0" presId="urn:microsoft.com/office/officeart/2005/8/layout/process1"/>
    <dgm:cxn modelId="{4260543D-0158-4D0D-A960-7C3F4C95678C}" type="presParOf" srcId="{909F5FD2-F476-45E3-A772-D21A58383A76}" destId="{0A5907B9-B809-4026-B9FD-91F58C7C07B6}" srcOrd="0" destOrd="0" presId="urn:microsoft.com/office/officeart/2005/8/layout/process1"/>
    <dgm:cxn modelId="{1F0636AD-6CF9-4278-A9C2-87609999A956}" type="presParOf" srcId="{BE88F0DB-B381-47C3-B507-4715086E8ABC}" destId="{A884C394-D2A0-4F48-9969-6B2F5E76CEDE}" srcOrd="2" destOrd="0" presId="urn:microsoft.com/office/officeart/2005/8/layout/process1"/>
    <dgm:cxn modelId="{913B9C76-295C-47BD-876F-76378B4D5C5D}" type="presParOf" srcId="{BE88F0DB-B381-47C3-B507-4715086E8ABC}" destId="{E381A78E-867E-43E1-BD92-30C6DB2AF4D5}" srcOrd="3" destOrd="0" presId="urn:microsoft.com/office/officeart/2005/8/layout/process1"/>
    <dgm:cxn modelId="{7FDC23B0-E14A-4B1D-9192-1E21C7231142}" type="presParOf" srcId="{E381A78E-867E-43E1-BD92-30C6DB2AF4D5}" destId="{35146EC8-6F80-4170-B704-6385AA59972A}" srcOrd="0" destOrd="0" presId="urn:microsoft.com/office/officeart/2005/8/layout/process1"/>
    <dgm:cxn modelId="{01466C03-7459-4B77-B62A-ED1FBD0BC0B6}" type="presParOf" srcId="{BE88F0DB-B381-47C3-B507-4715086E8ABC}" destId="{8E9B6257-8C68-477C-AC98-A60E5BBE9FED}" srcOrd="4" destOrd="0" presId="urn:microsoft.com/office/officeart/2005/8/layout/process1"/>
    <dgm:cxn modelId="{9F7F7D29-451B-47ED-9293-AE68D7F620C2}" type="presParOf" srcId="{BE88F0DB-B381-47C3-B507-4715086E8ABC}" destId="{3027865A-F5B8-423B-B3AB-8C856C8C6C93}" srcOrd="5" destOrd="0" presId="urn:microsoft.com/office/officeart/2005/8/layout/process1"/>
    <dgm:cxn modelId="{ED68A440-1887-4B55-990C-290DE48AC444}" type="presParOf" srcId="{3027865A-F5B8-423B-B3AB-8C856C8C6C93}" destId="{45CB9EA7-216F-44FB-AAC1-217E07AACE3B}" srcOrd="0" destOrd="0" presId="urn:microsoft.com/office/officeart/2005/8/layout/process1"/>
    <dgm:cxn modelId="{6E85D34A-0B66-46B6-8B8E-EF000B12A11F}" type="presParOf" srcId="{BE88F0DB-B381-47C3-B507-4715086E8ABC}" destId="{D4E1AF49-FE61-437B-8797-E23E0967D8EB}" srcOrd="6" destOrd="0" presId="urn:microsoft.com/office/officeart/2005/8/layout/process1"/>
    <dgm:cxn modelId="{FB97C318-C769-4AE7-A938-30BAFD936788}" type="presParOf" srcId="{BE88F0DB-B381-47C3-B507-4715086E8ABC}" destId="{BCC64161-1623-4D29-949D-5C1CD873D4B3}" srcOrd="7" destOrd="0" presId="urn:microsoft.com/office/officeart/2005/8/layout/process1"/>
    <dgm:cxn modelId="{CBD7CF71-D282-4032-A94A-5DCAE3814C6E}" type="presParOf" srcId="{BCC64161-1623-4D29-949D-5C1CD873D4B3}" destId="{AA4062D1-8B24-44A4-90E2-061A613D413F}" srcOrd="0" destOrd="0" presId="urn:microsoft.com/office/officeart/2005/8/layout/process1"/>
    <dgm:cxn modelId="{A822899E-8AA9-4266-8A17-ADE01049BECE}" type="presParOf" srcId="{BE88F0DB-B381-47C3-B507-4715086E8ABC}" destId="{A4851837-6FAE-4F8F-8C17-5C01A533F828}" srcOrd="8" destOrd="0" presId="urn:microsoft.com/office/officeart/2005/8/layout/process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20A482-DEC1-45E0-9E28-F1BB50068CA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B7F1B11-CCE9-4E30-BEA2-35AE16833B2A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tx1"/>
              </a:solidFill>
            </a:rPr>
            <a:t>Relative Advantage</a:t>
          </a:r>
          <a:endParaRPr lang="en-US" sz="2800" b="1" dirty="0">
            <a:solidFill>
              <a:schemeClr val="tx1"/>
            </a:solidFill>
          </a:endParaRPr>
        </a:p>
      </dgm:t>
    </dgm:pt>
    <dgm:pt modelId="{ACFC0CF0-EA88-457B-A865-79B27F8D8ACE}" type="parTrans" cxnId="{0D31DE44-4AB1-4978-91B8-B3C5EB2FA4FC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381E26FE-D337-4FBA-8A00-06584650C19A}" type="sibTrans" cxnId="{0D31DE44-4AB1-4978-91B8-B3C5EB2FA4FC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FF1F9786-5577-42DB-BA20-2C8B3AB26751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tx1"/>
              </a:solidFill>
            </a:rPr>
            <a:t>Compatibility </a:t>
          </a:r>
          <a:endParaRPr lang="en-US" sz="2800" b="1" dirty="0">
            <a:solidFill>
              <a:schemeClr val="tx1"/>
            </a:solidFill>
          </a:endParaRPr>
        </a:p>
      </dgm:t>
    </dgm:pt>
    <dgm:pt modelId="{881E7A18-C0AD-4677-A8A3-DD11F26A989D}" type="parTrans" cxnId="{3DC1A1B1-D711-4DC4-ACA0-5B33FA38A48C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5B382D14-AEFD-4CF8-88B7-13622286887C}" type="sibTrans" cxnId="{3DC1A1B1-D711-4DC4-ACA0-5B33FA38A48C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F88EE03B-FF7D-4C8A-85C3-AD76406E4FE8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tx1"/>
              </a:solidFill>
            </a:rPr>
            <a:t>Complexity</a:t>
          </a:r>
          <a:endParaRPr lang="en-US" sz="2800" b="1" dirty="0">
            <a:solidFill>
              <a:schemeClr val="tx1"/>
            </a:solidFill>
          </a:endParaRPr>
        </a:p>
      </dgm:t>
    </dgm:pt>
    <dgm:pt modelId="{32E294BD-15BD-40CA-8C58-917A7056ECA3}" type="parTrans" cxnId="{BD9C0EBA-A56F-4B1D-80A0-78D0ABD8A645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572D429E-B609-45B8-8E08-E0AB635F1D4D}" type="sibTrans" cxnId="{BD9C0EBA-A56F-4B1D-80A0-78D0ABD8A645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5A03B625-A9CE-4916-B61A-0B02020AC6E0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tx1"/>
              </a:solidFill>
            </a:rPr>
            <a:t>Divisibility</a:t>
          </a:r>
          <a:endParaRPr lang="en-US" sz="2800" b="1" dirty="0">
            <a:solidFill>
              <a:schemeClr val="tx1"/>
            </a:solidFill>
          </a:endParaRPr>
        </a:p>
      </dgm:t>
    </dgm:pt>
    <dgm:pt modelId="{5DB70015-A670-45E6-BAA3-4D201C2BC824}" type="parTrans" cxnId="{A1CE24EE-D05A-4A0E-AE4C-E55214E60ED1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273FB6EB-0EA6-49B6-8347-D65BA5D25442}" type="sibTrans" cxnId="{A1CE24EE-D05A-4A0E-AE4C-E55214E60ED1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BDF1E9B1-8B01-487D-8D05-C295EAB55B33}">
      <dgm:prSet custT="1"/>
      <dgm:spPr/>
      <dgm:t>
        <a:bodyPr/>
        <a:lstStyle/>
        <a:p>
          <a:pPr rtl="0"/>
          <a:r>
            <a:rPr lang="en-US" sz="2800" b="1" dirty="0" smtClean="0">
              <a:solidFill>
                <a:schemeClr val="tx1"/>
              </a:solidFill>
            </a:rPr>
            <a:t>Communicability</a:t>
          </a:r>
          <a:endParaRPr lang="en-US" sz="2800" b="1" dirty="0">
            <a:solidFill>
              <a:schemeClr val="tx1"/>
            </a:solidFill>
          </a:endParaRPr>
        </a:p>
      </dgm:t>
    </dgm:pt>
    <dgm:pt modelId="{8864463A-F69D-45D0-A441-DA63252E56E3}" type="parTrans" cxnId="{72FAF49D-07E3-4C10-8CB2-520D7610E862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59A9C0E7-DCA2-4F93-9182-53B771D5377F}" type="sibTrans" cxnId="{72FAF49D-07E3-4C10-8CB2-520D7610E862}">
      <dgm:prSet/>
      <dgm:spPr/>
      <dgm:t>
        <a:bodyPr/>
        <a:lstStyle/>
        <a:p>
          <a:endParaRPr lang="en-US" sz="2000">
            <a:solidFill>
              <a:schemeClr val="tx1"/>
            </a:solidFill>
          </a:endParaRPr>
        </a:p>
      </dgm:t>
    </dgm:pt>
    <dgm:pt modelId="{735F643F-8E84-45DC-AAE5-82726D3B2FB0}" type="pres">
      <dgm:prSet presAssocID="{6120A482-DEC1-45E0-9E28-F1BB50068CA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CC94DE-3AC3-4C2B-BFAC-F7365A68FA09}" type="pres">
      <dgm:prSet presAssocID="{2B7F1B11-CCE9-4E30-BEA2-35AE16833B2A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467FB6-4B82-4071-A338-5509FCB09DDF}" type="pres">
      <dgm:prSet presAssocID="{381E26FE-D337-4FBA-8A00-06584650C19A}" presName="sibTrans" presStyleCnt="0"/>
      <dgm:spPr/>
      <dgm:t>
        <a:bodyPr/>
        <a:lstStyle/>
        <a:p>
          <a:endParaRPr lang="en-US"/>
        </a:p>
      </dgm:t>
    </dgm:pt>
    <dgm:pt modelId="{0FEE24F1-59F8-4A4E-96F2-D4EFF00B5547}" type="pres">
      <dgm:prSet presAssocID="{FF1F9786-5577-42DB-BA20-2C8B3AB2675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6359A7-2CD9-4313-8F8C-3235C834BC8C}" type="pres">
      <dgm:prSet presAssocID="{5B382D14-AEFD-4CF8-88B7-13622286887C}" presName="sibTrans" presStyleCnt="0"/>
      <dgm:spPr/>
      <dgm:t>
        <a:bodyPr/>
        <a:lstStyle/>
        <a:p>
          <a:endParaRPr lang="en-US"/>
        </a:p>
      </dgm:t>
    </dgm:pt>
    <dgm:pt modelId="{1CFCA129-80F1-4400-AD03-314B38EEC85F}" type="pres">
      <dgm:prSet presAssocID="{F88EE03B-FF7D-4C8A-85C3-AD76406E4FE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F1E6DE-77A3-4327-9057-7F85195F0136}" type="pres">
      <dgm:prSet presAssocID="{572D429E-B609-45B8-8E08-E0AB635F1D4D}" presName="sibTrans" presStyleCnt="0"/>
      <dgm:spPr/>
      <dgm:t>
        <a:bodyPr/>
        <a:lstStyle/>
        <a:p>
          <a:endParaRPr lang="en-US"/>
        </a:p>
      </dgm:t>
    </dgm:pt>
    <dgm:pt modelId="{E1B71E72-7C11-495E-9982-A81DDEC80749}" type="pres">
      <dgm:prSet presAssocID="{5A03B625-A9CE-4916-B61A-0B02020AC6E0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1469D0-CF3C-4C20-9C16-52265F26DD49}" type="pres">
      <dgm:prSet presAssocID="{273FB6EB-0EA6-49B6-8347-D65BA5D25442}" presName="sibTrans" presStyleCnt="0"/>
      <dgm:spPr/>
      <dgm:t>
        <a:bodyPr/>
        <a:lstStyle/>
        <a:p>
          <a:endParaRPr lang="en-US"/>
        </a:p>
      </dgm:t>
    </dgm:pt>
    <dgm:pt modelId="{D58A9081-2F44-4E82-A8E9-C81A2201E31B}" type="pres">
      <dgm:prSet presAssocID="{BDF1E9B1-8B01-487D-8D05-C295EAB55B33}" presName="node" presStyleLbl="node1" presStyleIdx="4" presStyleCnt="5" custScaleX="1238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BD2E3B-0D03-400D-885D-619B2A5250EA}" type="presOf" srcId="{FF1F9786-5577-42DB-BA20-2C8B3AB26751}" destId="{0FEE24F1-59F8-4A4E-96F2-D4EFF00B5547}" srcOrd="0" destOrd="0" presId="urn:microsoft.com/office/officeart/2005/8/layout/default"/>
    <dgm:cxn modelId="{72FAF49D-07E3-4C10-8CB2-520D7610E862}" srcId="{6120A482-DEC1-45E0-9E28-F1BB50068CAE}" destId="{BDF1E9B1-8B01-487D-8D05-C295EAB55B33}" srcOrd="4" destOrd="0" parTransId="{8864463A-F69D-45D0-A441-DA63252E56E3}" sibTransId="{59A9C0E7-DCA2-4F93-9182-53B771D5377F}"/>
    <dgm:cxn modelId="{0D31DE44-4AB1-4978-91B8-B3C5EB2FA4FC}" srcId="{6120A482-DEC1-45E0-9E28-F1BB50068CAE}" destId="{2B7F1B11-CCE9-4E30-BEA2-35AE16833B2A}" srcOrd="0" destOrd="0" parTransId="{ACFC0CF0-EA88-457B-A865-79B27F8D8ACE}" sibTransId="{381E26FE-D337-4FBA-8A00-06584650C19A}"/>
    <dgm:cxn modelId="{9472EEA0-1611-4E16-B96A-3B1E37FC4135}" type="presOf" srcId="{2B7F1B11-CCE9-4E30-BEA2-35AE16833B2A}" destId="{AECC94DE-3AC3-4C2B-BFAC-F7365A68FA09}" srcOrd="0" destOrd="0" presId="urn:microsoft.com/office/officeart/2005/8/layout/default"/>
    <dgm:cxn modelId="{1E4D288B-B361-49DE-8684-8A800D82D53D}" type="presOf" srcId="{BDF1E9B1-8B01-487D-8D05-C295EAB55B33}" destId="{D58A9081-2F44-4E82-A8E9-C81A2201E31B}" srcOrd="0" destOrd="0" presId="urn:microsoft.com/office/officeart/2005/8/layout/default"/>
    <dgm:cxn modelId="{A1CE24EE-D05A-4A0E-AE4C-E55214E60ED1}" srcId="{6120A482-DEC1-45E0-9E28-F1BB50068CAE}" destId="{5A03B625-A9CE-4916-B61A-0B02020AC6E0}" srcOrd="3" destOrd="0" parTransId="{5DB70015-A670-45E6-BAA3-4D201C2BC824}" sibTransId="{273FB6EB-0EA6-49B6-8347-D65BA5D25442}"/>
    <dgm:cxn modelId="{F7F3F371-7DB9-4503-9120-07D8188C50CF}" type="presOf" srcId="{6120A482-DEC1-45E0-9E28-F1BB50068CAE}" destId="{735F643F-8E84-45DC-AAE5-82726D3B2FB0}" srcOrd="0" destOrd="0" presId="urn:microsoft.com/office/officeart/2005/8/layout/default"/>
    <dgm:cxn modelId="{BD9C0EBA-A56F-4B1D-80A0-78D0ABD8A645}" srcId="{6120A482-DEC1-45E0-9E28-F1BB50068CAE}" destId="{F88EE03B-FF7D-4C8A-85C3-AD76406E4FE8}" srcOrd="2" destOrd="0" parTransId="{32E294BD-15BD-40CA-8C58-917A7056ECA3}" sibTransId="{572D429E-B609-45B8-8E08-E0AB635F1D4D}"/>
    <dgm:cxn modelId="{3DC1A1B1-D711-4DC4-ACA0-5B33FA38A48C}" srcId="{6120A482-DEC1-45E0-9E28-F1BB50068CAE}" destId="{FF1F9786-5577-42DB-BA20-2C8B3AB26751}" srcOrd="1" destOrd="0" parTransId="{881E7A18-C0AD-4677-A8A3-DD11F26A989D}" sibTransId="{5B382D14-AEFD-4CF8-88B7-13622286887C}"/>
    <dgm:cxn modelId="{1CC64E7D-8598-468D-86ED-B3A4618924FE}" type="presOf" srcId="{F88EE03B-FF7D-4C8A-85C3-AD76406E4FE8}" destId="{1CFCA129-80F1-4400-AD03-314B38EEC85F}" srcOrd="0" destOrd="0" presId="urn:microsoft.com/office/officeart/2005/8/layout/default"/>
    <dgm:cxn modelId="{DA7024AD-D0F4-44F2-920D-87B3980AB261}" type="presOf" srcId="{5A03B625-A9CE-4916-B61A-0B02020AC6E0}" destId="{E1B71E72-7C11-495E-9982-A81DDEC80749}" srcOrd="0" destOrd="0" presId="urn:microsoft.com/office/officeart/2005/8/layout/default"/>
    <dgm:cxn modelId="{D2683903-FA8D-4981-8323-D7B9C74D6CCE}" type="presParOf" srcId="{735F643F-8E84-45DC-AAE5-82726D3B2FB0}" destId="{AECC94DE-3AC3-4C2B-BFAC-F7365A68FA09}" srcOrd="0" destOrd="0" presId="urn:microsoft.com/office/officeart/2005/8/layout/default"/>
    <dgm:cxn modelId="{7E1941B7-32F0-4A77-B149-CD184DC75A2A}" type="presParOf" srcId="{735F643F-8E84-45DC-AAE5-82726D3B2FB0}" destId="{3E467FB6-4B82-4071-A338-5509FCB09DDF}" srcOrd="1" destOrd="0" presId="urn:microsoft.com/office/officeart/2005/8/layout/default"/>
    <dgm:cxn modelId="{50A24FF0-171D-4CB4-9AED-644A001F5CC9}" type="presParOf" srcId="{735F643F-8E84-45DC-AAE5-82726D3B2FB0}" destId="{0FEE24F1-59F8-4A4E-96F2-D4EFF00B5547}" srcOrd="2" destOrd="0" presId="urn:microsoft.com/office/officeart/2005/8/layout/default"/>
    <dgm:cxn modelId="{7028A7F7-FA65-4E96-BADB-10630654F901}" type="presParOf" srcId="{735F643F-8E84-45DC-AAE5-82726D3B2FB0}" destId="{586359A7-2CD9-4313-8F8C-3235C834BC8C}" srcOrd="3" destOrd="0" presId="urn:microsoft.com/office/officeart/2005/8/layout/default"/>
    <dgm:cxn modelId="{AE87CBF6-E953-4E63-BB34-0278D76137D8}" type="presParOf" srcId="{735F643F-8E84-45DC-AAE5-82726D3B2FB0}" destId="{1CFCA129-80F1-4400-AD03-314B38EEC85F}" srcOrd="4" destOrd="0" presId="urn:microsoft.com/office/officeart/2005/8/layout/default"/>
    <dgm:cxn modelId="{3FBD0528-F54D-4BC2-8A5D-815F999B0187}" type="presParOf" srcId="{735F643F-8E84-45DC-AAE5-82726D3B2FB0}" destId="{43F1E6DE-77A3-4327-9057-7F85195F0136}" srcOrd="5" destOrd="0" presId="urn:microsoft.com/office/officeart/2005/8/layout/default"/>
    <dgm:cxn modelId="{7C175BE2-4A87-4827-928A-7A06B96A4803}" type="presParOf" srcId="{735F643F-8E84-45DC-AAE5-82726D3B2FB0}" destId="{E1B71E72-7C11-495E-9982-A81DDEC80749}" srcOrd="6" destOrd="0" presId="urn:microsoft.com/office/officeart/2005/8/layout/default"/>
    <dgm:cxn modelId="{BED4F0FE-7BC8-4770-8F18-DF280E5D1255}" type="presParOf" srcId="{735F643F-8E84-45DC-AAE5-82726D3B2FB0}" destId="{741469D0-CF3C-4C20-9C16-52265F26DD49}" srcOrd="7" destOrd="0" presId="urn:microsoft.com/office/officeart/2005/8/layout/default"/>
    <dgm:cxn modelId="{6A7B055F-E6C2-45B0-828D-8C4A41F402AA}" type="presParOf" srcId="{735F643F-8E84-45DC-AAE5-82726D3B2FB0}" destId="{D58A9081-2F44-4E82-A8E9-C81A2201E31B}" srcOrd="8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96EFC8A-8B61-4AE9-9718-D5CA6751C912}" type="doc">
      <dgm:prSet loTypeId="urn:microsoft.com/office/officeart/2005/8/layout/vList2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788723E-80DD-43F7-AFD7-E0B9A8FDC5D8}">
      <dgm:prSet/>
      <dgm:spPr/>
      <dgm:t>
        <a:bodyPr/>
        <a:lstStyle/>
        <a:p>
          <a:pPr rtl="0"/>
          <a:r>
            <a:rPr lang="en-US" b="1" dirty="0" smtClean="0"/>
            <a:t>Fewer and larger buyers</a:t>
          </a:r>
          <a:endParaRPr lang="en-US" b="1" dirty="0"/>
        </a:p>
      </dgm:t>
    </dgm:pt>
    <dgm:pt modelId="{502F552A-D817-4FD4-8519-595D2A813E34}" type="parTrans" cxnId="{FAD7C6AE-F86F-421C-A7AE-40EF787CD6BC}">
      <dgm:prSet/>
      <dgm:spPr/>
      <dgm:t>
        <a:bodyPr/>
        <a:lstStyle/>
        <a:p>
          <a:endParaRPr lang="en-US"/>
        </a:p>
      </dgm:t>
    </dgm:pt>
    <dgm:pt modelId="{2B09A9D4-BF8C-4E99-9D25-09C9EF8DD255}" type="sibTrans" cxnId="{FAD7C6AE-F86F-421C-A7AE-40EF787CD6BC}">
      <dgm:prSet/>
      <dgm:spPr/>
      <dgm:t>
        <a:bodyPr/>
        <a:lstStyle/>
        <a:p>
          <a:endParaRPr lang="en-US"/>
        </a:p>
      </dgm:t>
    </dgm:pt>
    <dgm:pt modelId="{E8E58D25-71D4-4C33-9699-EDE18E75471F}">
      <dgm:prSet/>
      <dgm:spPr/>
      <dgm:t>
        <a:bodyPr/>
        <a:lstStyle/>
        <a:p>
          <a:pPr rtl="0"/>
          <a:r>
            <a:rPr lang="en-US" b="1" dirty="0" smtClean="0"/>
            <a:t>Geographic concentration</a:t>
          </a:r>
          <a:endParaRPr lang="en-US" b="1" dirty="0"/>
        </a:p>
      </dgm:t>
    </dgm:pt>
    <dgm:pt modelId="{4BE333CC-DA84-4BD0-9113-A3EF533E72B7}" type="parTrans" cxnId="{2D4085AF-C9A6-4CC1-84A3-B86F818944EA}">
      <dgm:prSet/>
      <dgm:spPr/>
      <dgm:t>
        <a:bodyPr/>
        <a:lstStyle/>
        <a:p>
          <a:endParaRPr lang="en-US"/>
        </a:p>
      </dgm:t>
    </dgm:pt>
    <dgm:pt modelId="{B07806B7-8619-49E2-A9F0-77ABC7F63AC8}" type="sibTrans" cxnId="{2D4085AF-C9A6-4CC1-84A3-B86F818944EA}">
      <dgm:prSet/>
      <dgm:spPr/>
      <dgm:t>
        <a:bodyPr/>
        <a:lstStyle/>
        <a:p>
          <a:endParaRPr lang="en-US"/>
        </a:p>
      </dgm:t>
    </dgm:pt>
    <dgm:pt modelId="{B9A0790A-6596-4AE1-80B7-35DFEF3AA591}">
      <dgm:prSet custT="1"/>
      <dgm:spPr/>
      <dgm:t>
        <a:bodyPr/>
        <a:lstStyle/>
        <a:p>
          <a:pPr rtl="0"/>
          <a:r>
            <a:rPr lang="en-US" b="1" dirty="0" smtClean="0"/>
            <a:t>Derived demand</a:t>
          </a:r>
          <a:endParaRPr lang="en-US" b="1" dirty="0"/>
        </a:p>
      </dgm:t>
    </dgm:pt>
    <dgm:pt modelId="{084EFEAE-76D8-478F-867E-3F7F77371B4E}" type="parTrans" cxnId="{DEA74A06-C648-4247-84AA-7020F6C147FE}">
      <dgm:prSet/>
      <dgm:spPr/>
      <dgm:t>
        <a:bodyPr/>
        <a:lstStyle/>
        <a:p>
          <a:endParaRPr lang="en-US"/>
        </a:p>
      </dgm:t>
    </dgm:pt>
    <dgm:pt modelId="{51021573-3909-4083-8FD0-AF67279DC912}" type="sibTrans" cxnId="{DEA74A06-C648-4247-84AA-7020F6C147FE}">
      <dgm:prSet/>
      <dgm:spPr/>
      <dgm:t>
        <a:bodyPr/>
        <a:lstStyle/>
        <a:p>
          <a:endParaRPr lang="en-US"/>
        </a:p>
      </dgm:t>
    </dgm:pt>
    <dgm:pt modelId="{7AE3739E-FC9D-4CFA-BF98-902BCF746D25}">
      <dgm:prSet/>
      <dgm:spPr/>
      <dgm:t>
        <a:bodyPr/>
        <a:lstStyle/>
        <a:p>
          <a:pPr rtl="0"/>
          <a:r>
            <a:rPr lang="en-US" dirty="0" smtClean="0"/>
            <a:t>Inelastic demand</a:t>
          </a:r>
          <a:endParaRPr lang="en-US" dirty="0"/>
        </a:p>
      </dgm:t>
    </dgm:pt>
    <dgm:pt modelId="{3DE394D6-446E-4755-A72A-27241A2D74B7}" type="parTrans" cxnId="{ABAB1722-6377-4984-95EB-7E9114380CA6}">
      <dgm:prSet/>
      <dgm:spPr/>
      <dgm:t>
        <a:bodyPr/>
        <a:lstStyle/>
        <a:p>
          <a:endParaRPr lang="en-US"/>
        </a:p>
      </dgm:t>
    </dgm:pt>
    <dgm:pt modelId="{350B789E-C5C1-4650-A1FD-AC49F7657E63}" type="sibTrans" cxnId="{ABAB1722-6377-4984-95EB-7E9114380CA6}">
      <dgm:prSet/>
      <dgm:spPr/>
      <dgm:t>
        <a:bodyPr/>
        <a:lstStyle/>
        <a:p>
          <a:endParaRPr lang="en-US"/>
        </a:p>
      </dgm:t>
    </dgm:pt>
    <dgm:pt modelId="{02E1F844-3EB7-429D-AA9E-D73CB5A5A17D}">
      <dgm:prSet/>
      <dgm:spPr/>
      <dgm:t>
        <a:bodyPr/>
        <a:lstStyle/>
        <a:p>
          <a:pPr rtl="0"/>
          <a:r>
            <a:rPr lang="en-US" dirty="0" smtClean="0"/>
            <a:t>Fluctuating demand</a:t>
          </a:r>
          <a:endParaRPr lang="en-US" dirty="0"/>
        </a:p>
      </dgm:t>
    </dgm:pt>
    <dgm:pt modelId="{CF47C3EE-F0F4-4698-8D1D-CCB341FFA3F9}" type="parTrans" cxnId="{8CE7851D-F41A-4BFC-AD83-87A9702E9775}">
      <dgm:prSet/>
      <dgm:spPr/>
      <dgm:t>
        <a:bodyPr/>
        <a:lstStyle/>
        <a:p>
          <a:endParaRPr lang="en-US"/>
        </a:p>
      </dgm:t>
    </dgm:pt>
    <dgm:pt modelId="{BF0EB40F-D326-46F8-82D4-476718076F5E}" type="sibTrans" cxnId="{8CE7851D-F41A-4BFC-AD83-87A9702E9775}">
      <dgm:prSet/>
      <dgm:spPr/>
      <dgm:t>
        <a:bodyPr/>
        <a:lstStyle/>
        <a:p>
          <a:endParaRPr lang="en-US"/>
        </a:p>
      </dgm:t>
    </dgm:pt>
    <dgm:pt modelId="{1CB9D18A-BDF0-4EBC-84EF-2B14F0563B72}">
      <dgm:prSet/>
      <dgm:spPr/>
      <dgm:t>
        <a:bodyPr/>
        <a:lstStyle/>
        <a:p>
          <a:pPr rtl="0"/>
          <a:r>
            <a:rPr lang="en-US" b="1" dirty="0" smtClean="0"/>
            <a:t>Buyer and seller dependency</a:t>
          </a:r>
          <a:endParaRPr lang="en-US" b="1" dirty="0"/>
        </a:p>
      </dgm:t>
    </dgm:pt>
    <dgm:pt modelId="{8918F15A-22B5-4C24-81A3-DC0F7B2E95BA}" type="parTrans" cxnId="{9DF23D7D-08AD-456A-A929-614C6E72E49E}">
      <dgm:prSet/>
      <dgm:spPr/>
      <dgm:t>
        <a:bodyPr/>
        <a:lstStyle/>
        <a:p>
          <a:endParaRPr lang="en-US"/>
        </a:p>
      </dgm:t>
    </dgm:pt>
    <dgm:pt modelId="{E4BA3C49-BCC6-40B8-B513-8DD36F35DBC6}" type="sibTrans" cxnId="{9DF23D7D-08AD-456A-A929-614C6E72E49E}">
      <dgm:prSet/>
      <dgm:spPr/>
      <dgm:t>
        <a:bodyPr/>
        <a:lstStyle/>
        <a:p>
          <a:endParaRPr lang="en-US"/>
        </a:p>
      </dgm:t>
    </dgm:pt>
    <dgm:pt modelId="{E4200100-7B6A-4794-B15E-C177FF3FE8B9}" type="pres">
      <dgm:prSet presAssocID="{096EFC8A-8B61-4AE9-9718-D5CA6751C91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35DCD95-272B-4AB1-88DF-F91D0938220F}" type="pres">
      <dgm:prSet presAssocID="{4788723E-80DD-43F7-AFD7-E0B9A8FDC5D8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4CC547-1C4A-431A-B00E-857764AF2363}" type="pres">
      <dgm:prSet presAssocID="{2B09A9D4-BF8C-4E99-9D25-09C9EF8DD255}" presName="spacer" presStyleCnt="0"/>
      <dgm:spPr/>
      <dgm:t>
        <a:bodyPr/>
        <a:lstStyle/>
        <a:p>
          <a:endParaRPr lang="en-US"/>
        </a:p>
      </dgm:t>
    </dgm:pt>
    <dgm:pt modelId="{F5F774FD-101C-46B0-A64E-1917DE987A08}" type="pres">
      <dgm:prSet presAssocID="{E8E58D25-71D4-4C33-9699-EDE18E75471F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3ADF27-0F29-4A53-873D-D4B9969FD856}" type="pres">
      <dgm:prSet presAssocID="{B07806B7-8619-49E2-A9F0-77ABC7F63AC8}" presName="spacer" presStyleCnt="0"/>
      <dgm:spPr/>
      <dgm:t>
        <a:bodyPr/>
        <a:lstStyle/>
        <a:p>
          <a:endParaRPr lang="en-US"/>
        </a:p>
      </dgm:t>
    </dgm:pt>
    <dgm:pt modelId="{EF1F1A75-DF94-4289-9D1F-B38E7AFC45A9}" type="pres">
      <dgm:prSet presAssocID="{B9A0790A-6596-4AE1-80B7-35DFEF3AA59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51400B-7FB8-43CE-9A55-534BDAE5C9EB}" type="pres">
      <dgm:prSet presAssocID="{B9A0790A-6596-4AE1-80B7-35DFEF3AA591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FB0BA3-5734-4921-AA02-E1EE5D4D4E42}" type="pres">
      <dgm:prSet presAssocID="{1CB9D18A-BDF0-4EBC-84EF-2B14F0563B72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AD7C6AE-F86F-421C-A7AE-40EF787CD6BC}" srcId="{096EFC8A-8B61-4AE9-9718-D5CA6751C912}" destId="{4788723E-80DD-43F7-AFD7-E0B9A8FDC5D8}" srcOrd="0" destOrd="0" parTransId="{502F552A-D817-4FD4-8519-595D2A813E34}" sibTransId="{2B09A9D4-BF8C-4E99-9D25-09C9EF8DD255}"/>
    <dgm:cxn modelId="{8D6FDF17-5AB8-4D34-A4A2-B786ADCC51F0}" type="presOf" srcId="{096EFC8A-8B61-4AE9-9718-D5CA6751C912}" destId="{E4200100-7B6A-4794-B15E-C177FF3FE8B9}" srcOrd="0" destOrd="0" presId="urn:microsoft.com/office/officeart/2005/8/layout/vList2"/>
    <dgm:cxn modelId="{6EDA2B19-70C3-4265-A25A-C2EABEBD7B1F}" type="presOf" srcId="{7AE3739E-FC9D-4CFA-BF98-902BCF746D25}" destId="{1351400B-7FB8-43CE-9A55-534BDAE5C9EB}" srcOrd="0" destOrd="0" presId="urn:microsoft.com/office/officeart/2005/8/layout/vList2"/>
    <dgm:cxn modelId="{ABAB1722-6377-4984-95EB-7E9114380CA6}" srcId="{B9A0790A-6596-4AE1-80B7-35DFEF3AA591}" destId="{7AE3739E-FC9D-4CFA-BF98-902BCF746D25}" srcOrd="0" destOrd="0" parTransId="{3DE394D6-446E-4755-A72A-27241A2D74B7}" sibTransId="{350B789E-C5C1-4650-A1FD-AC49F7657E63}"/>
    <dgm:cxn modelId="{AB0D5508-1758-4B90-BC3F-6B07FCF93685}" type="presOf" srcId="{4788723E-80DD-43F7-AFD7-E0B9A8FDC5D8}" destId="{B35DCD95-272B-4AB1-88DF-F91D0938220F}" srcOrd="0" destOrd="0" presId="urn:microsoft.com/office/officeart/2005/8/layout/vList2"/>
    <dgm:cxn modelId="{8CE7851D-F41A-4BFC-AD83-87A9702E9775}" srcId="{B9A0790A-6596-4AE1-80B7-35DFEF3AA591}" destId="{02E1F844-3EB7-429D-AA9E-D73CB5A5A17D}" srcOrd="1" destOrd="0" parTransId="{CF47C3EE-F0F4-4698-8D1D-CCB341FFA3F9}" sibTransId="{BF0EB40F-D326-46F8-82D4-476718076F5E}"/>
    <dgm:cxn modelId="{9DF23D7D-08AD-456A-A929-614C6E72E49E}" srcId="{096EFC8A-8B61-4AE9-9718-D5CA6751C912}" destId="{1CB9D18A-BDF0-4EBC-84EF-2B14F0563B72}" srcOrd="3" destOrd="0" parTransId="{8918F15A-22B5-4C24-81A3-DC0F7B2E95BA}" sibTransId="{E4BA3C49-BCC6-40B8-B513-8DD36F35DBC6}"/>
    <dgm:cxn modelId="{A7454E04-0ED5-4894-AACB-22180DFB20E2}" type="presOf" srcId="{E8E58D25-71D4-4C33-9699-EDE18E75471F}" destId="{F5F774FD-101C-46B0-A64E-1917DE987A08}" srcOrd="0" destOrd="0" presId="urn:microsoft.com/office/officeart/2005/8/layout/vList2"/>
    <dgm:cxn modelId="{65949CAE-6206-484E-9120-2E71FA63BFA1}" type="presOf" srcId="{1CB9D18A-BDF0-4EBC-84EF-2B14F0563B72}" destId="{DAFB0BA3-5734-4921-AA02-E1EE5D4D4E42}" srcOrd="0" destOrd="0" presId="urn:microsoft.com/office/officeart/2005/8/layout/vList2"/>
    <dgm:cxn modelId="{EF599219-5E8C-49C3-A2B6-C465DC1F3D99}" type="presOf" srcId="{B9A0790A-6596-4AE1-80B7-35DFEF3AA591}" destId="{EF1F1A75-DF94-4289-9D1F-B38E7AFC45A9}" srcOrd="0" destOrd="0" presId="urn:microsoft.com/office/officeart/2005/8/layout/vList2"/>
    <dgm:cxn modelId="{FF5F8D3F-6BEF-4F1F-BBF2-CF701658AAF2}" type="presOf" srcId="{02E1F844-3EB7-429D-AA9E-D73CB5A5A17D}" destId="{1351400B-7FB8-43CE-9A55-534BDAE5C9EB}" srcOrd="0" destOrd="1" presId="urn:microsoft.com/office/officeart/2005/8/layout/vList2"/>
    <dgm:cxn modelId="{2D4085AF-C9A6-4CC1-84A3-B86F818944EA}" srcId="{096EFC8A-8B61-4AE9-9718-D5CA6751C912}" destId="{E8E58D25-71D4-4C33-9699-EDE18E75471F}" srcOrd="1" destOrd="0" parTransId="{4BE333CC-DA84-4BD0-9113-A3EF533E72B7}" sibTransId="{B07806B7-8619-49E2-A9F0-77ABC7F63AC8}"/>
    <dgm:cxn modelId="{DEA74A06-C648-4247-84AA-7020F6C147FE}" srcId="{096EFC8A-8B61-4AE9-9718-D5CA6751C912}" destId="{B9A0790A-6596-4AE1-80B7-35DFEF3AA591}" srcOrd="2" destOrd="0" parTransId="{084EFEAE-76D8-478F-867E-3F7F77371B4E}" sibTransId="{51021573-3909-4083-8FD0-AF67279DC912}"/>
    <dgm:cxn modelId="{A56CA4E5-56C4-4689-B8CA-549A8838AB9A}" type="presParOf" srcId="{E4200100-7B6A-4794-B15E-C177FF3FE8B9}" destId="{B35DCD95-272B-4AB1-88DF-F91D0938220F}" srcOrd="0" destOrd="0" presId="urn:microsoft.com/office/officeart/2005/8/layout/vList2"/>
    <dgm:cxn modelId="{AA55EAFB-9E65-421A-980A-4A48D5DA8D18}" type="presParOf" srcId="{E4200100-7B6A-4794-B15E-C177FF3FE8B9}" destId="{204CC547-1C4A-431A-B00E-857764AF2363}" srcOrd="1" destOrd="0" presId="urn:microsoft.com/office/officeart/2005/8/layout/vList2"/>
    <dgm:cxn modelId="{96B5452E-1CC6-430B-B201-0FCC906FE3F6}" type="presParOf" srcId="{E4200100-7B6A-4794-B15E-C177FF3FE8B9}" destId="{F5F774FD-101C-46B0-A64E-1917DE987A08}" srcOrd="2" destOrd="0" presId="urn:microsoft.com/office/officeart/2005/8/layout/vList2"/>
    <dgm:cxn modelId="{1F84691E-E2D7-4B3C-8B28-94EA84DF4576}" type="presParOf" srcId="{E4200100-7B6A-4794-B15E-C177FF3FE8B9}" destId="{D73ADF27-0F29-4A53-873D-D4B9969FD856}" srcOrd="3" destOrd="0" presId="urn:microsoft.com/office/officeart/2005/8/layout/vList2"/>
    <dgm:cxn modelId="{69FBE5A2-588A-4469-9B9D-D59BA9067667}" type="presParOf" srcId="{E4200100-7B6A-4794-B15E-C177FF3FE8B9}" destId="{EF1F1A75-DF94-4289-9D1F-B38E7AFC45A9}" srcOrd="4" destOrd="0" presId="urn:microsoft.com/office/officeart/2005/8/layout/vList2"/>
    <dgm:cxn modelId="{0FA9E1A6-EE76-4D6B-8406-955AFA2E5E16}" type="presParOf" srcId="{E4200100-7B6A-4794-B15E-C177FF3FE8B9}" destId="{1351400B-7FB8-43CE-9A55-534BDAE5C9EB}" srcOrd="5" destOrd="0" presId="urn:microsoft.com/office/officeart/2005/8/layout/vList2"/>
    <dgm:cxn modelId="{030A2C57-2897-40B7-A6D3-3AA8DF42BD98}" type="presParOf" srcId="{E4200100-7B6A-4794-B15E-C177FF3FE8B9}" destId="{DAFB0BA3-5734-4921-AA02-E1EE5D4D4E42}" srcOrd="6" destOrd="0" presId="urn:microsoft.com/office/officeart/2005/8/layout/vList2"/>
  </dgm:cxnLst>
  <dgm:bg>
    <a:solidFill>
      <a:schemeClr val="tx2">
        <a:lumMod val="40000"/>
        <a:lumOff val="60000"/>
      </a:schemeClr>
    </a:solidFill>
  </dgm:bg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19A122-826E-4E0F-BD5C-BE56947F6C76}">
      <dsp:nvSpPr>
        <dsp:cNvPr id="0" name=""/>
        <dsp:cNvSpPr/>
      </dsp:nvSpPr>
      <dsp:spPr>
        <a:xfrm>
          <a:off x="0" y="689699"/>
          <a:ext cx="8153400" cy="9594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Complex buying behavior</a:t>
          </a:r>
          <a:endParaRPr lang="en-US" sz="4000" kern="1200" dirty="0"/>
        </a:p>
      </dsp:txBody>
      <dsp:txXfrm>
        <a:off x="0" y="689699"/>
        <a:ext cx="8153400" cy="959400"/>
      </dsp:txXfrm>
    </dsp:sp>
    <dsp:sp modelId="{784BC4F4-AE23-4FC4-9FA8-772D6BBFA290}">
      <dsp:nvSpPr>
        <dsp:cNvPr id="0" name=""/>
        <dsp:cNvSpPr/>
      </dsp:nvSpPr>
      <dsp:spPr>
        <a:xfrm>
          <a:off x="0" y="1764299"/>
          <a:ext cx="8153400" cy="959400"/>
        </a:xfrm>
        <a:prstGeom prst="roundRect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Dissonance-reducing buying behavior</a:t>
          </a:r>
          <a:endParaRPr lang="en-US" sz="4000" kern="1200" dirty="0"/>
        </a:p>
      </dsp:txBody>
      <dsp:txXfrm>
        <a:off x="0" y="1764299"/>
        <a:ext cx="8153400" cy="959400"/>
      </dsp:txXfrm>
    </dsp:sp>
    <dsp:sp modelId="{52F2FEBE-EA07-4E06-AA92-4DFC4745A1AC}">
      <dsp:nvSpPr>
        <dsp:cNvPr id="0" name=""/>
        <dsp:cNvSpPr/>
      </dsp:nvSpPr>
      <dsp:spPr>
        <a:xfrm>
          <a:off x="0" y="2838900"/>
          <a:ext cx="8153400" cy="959400"/>
        </a:xfrm>
        <a:prstGeom prst="roundRect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Habitual buying behavior</a:t>
          </a:r>
          <a:endParaRPr lang="en-US" sz="4000" kern="1200" dirty="0"/>
        </a:p>
      </dsp:txBody>
      <dsp:txXfrm>
        <a:off x="0" y="2838900"/>
        <a:ext cx="8153400" cy="959400"/>
      </dsp:txXfrm>
    </dsp:sp>
    <dsp:sp modelId="{00F8E4BF-B9F1-486D-AD19-1C1412A8FEB2}">
      <dsp:nvSpPr>
        <dsp:cNvPr id="0" name=""/>
        <dsp:cNvSpPr/>
      </dsp:nvSpPr>
      <dsp:spPr>
        <a:xfrm>
          <a:off x="0" y="3913500"/>
          <a:ext cx="8153400" cy="959400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Variety-seeking buying behavior</a:t>
          </a:r>
          <a:endParaRPr lang="en-US" sz="4000" kern="1200" dirty="0"/>
        </a:p>
      </dsp:txBody>
      <dsp:txXfrm>
        <a:off x="0" y="3913500"/>
        <a:ext cx="8153400" cy="9594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A5FA3E6-0C12-48B3-8A03-E7CC2055218E}">
      <dsp:nvSpPr>
        <dsp:cNvPr id="0" name=""/>
        <dsp:cNvSpPr/>
      </dsp:nvSpPr>
      <dsp:spPr>
        <a:xfrm>
          <a:off x="8943" y="1950745"/>
          <a:ext cx="1677039" cy="69908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Awareness </a:t>
          </a:r>
          <a:endParaRPr lang="en-US" sz="2000" b="1" kern="1200" dirty="0">
            <a:solidFill>
              <a:schemeClr val="tx1"/>
            </a:solidFill>
          </a:endParaRPr>
        </a:p>
      </dsp:txBody>
      <dsp:txXfrm>
        <a:off x="8943" y="1950745"/>
        <a:ext cx="1677039" cy="699084"/>
      </dsp:txXfrm>
    </dsp:sp>
    <dsp:sp modelId="{909F5FD2-F476-45E3-A772-D21A58383A76}">
      <dsp:nvSpPr>
        <dsp:cNvPr id="0" name=""/>
        <dsp:cNvSpPr/>
      </dsp:nvSpPr>
      <dsp:spPr>
        <a:xfrm>
          <a:off x="1792697" y="2167962"/>
          <a:ext cx="226233" cy="2646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>
            <a:solidFill>
              <a:schemeClr val="tx1"/>
            </a:solidFill>
          </a:endParaRPr>
        </a:p>
      </dsp:txBody>
      <dsp:txXfrm>
        <a:off x="1792697" y="2167962"/>
        <a:ext cx="226233" cy="264650"/>
      </dsp:txXfrm>
    </dsp:sp>
    <dsp:sp modelId="{A884C394-D2A0-4F48-9969-6B2F5E76CEDE}">
      <dsp:nvSpPr>
        <dsp:cNvPr id="0" name=""/>
        <dsp:cNvSpPr/>
      </dsp:nvSpPr>
      <dsp:spPr>
        <a:xfrm>
          <a:off x="2112838" y="1965197"/>
          <a:ext cx="1308140" cy="670179"/>
        </a:xfrm>
        <a:prstGeom prst="roundRect">
          <a:avLst>
            <a:gd name="adj" fmla="val 10000"/>
          </a:avLst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Interest</a:t>
          </a:r>
        </a:p>
      </dsp:txBody>
      <dsp:txXfrm>
        <a:off x="2112838" y="1965197"/>
        <a:ext cx="1308140" cy="670179"/>
      </dsp:txXfrm>
    </dsp:sp>
    <dsp:sp modelId="{E381A78E-867E-43E1-BD92-30C6DB2AF4D5}">
      <dsp:nvSpPr>
        <dsp:cNvPr id="0" name=""/>
        <dsp:cNvSpPr/>
      </dsp:nvSpPr>
      <dsp:spPr>
        <a:xfrm>
          <a:off x="3527692" y="2167962"/>
          <a:ext cx="226233" cy="2646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>
            <a:solidFill>
              <a:schemeClr val="tx1"/>
            </a:solidFill>
          </a:endParaRPr>
        </a:p>
      </dsp:txBody>
      <dsp:txXfrm>
        <a:off x="3527692" y="2167962"/>
        <a:ext cx="226233" cy="264650"/>
      </dsp:txXfrm>
    </dsp:sp>
    <dsp:sp modelId="{8E9B6257-8C68-477C-AC98-A60E5BBE9FED}">
      <dsp:nvSpPr>
        <dsp:cNvPr id="0" name=""/>
        <dsp:cNvSpPr/>
      </dsp:nvSpPr>
      <dsp:spPr>
        <a:xfrm>
          <a:off x="3847834" y="1950761"/>
          <a:ext cx="1663956" cy="699051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Evaluation</a:t>
          </a:r>
        </a:p>
      </dsp:txBody>
      <dsp:txXfrm>
        <a:off x="3847834" y="1950761"/>
        <a:ext cx="1663956" cy="699051"/>
      </dsp:txXfrm>
    </dsp:sp>
    <dsp:sp modelId="{3027865A-F5B8-423B-B3AB-8C856C8C6C93}">
      <dsp:nvSpPr>
        <dsp:cNvPr id="0" name=""/>
        <dsp:cNvSpPr/>
      </dsp:nvSpPr>
      <dsp:spPr>
        <a:xfrm>
          <a:off x="5618504" y="2167962"/>
          <a:ext cx="226233" cy="2646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>
            <a:solidFill>
              <a:schemeClr val="tx1"/>
            </a:solidFill>
          </a:endParaRPr>
        </a:p>
      </dsp:txBody>
      <dsp:txXfrm>
        <a:off x="5618504" y="2167962"/>
        <a:ext cx="226233" cy="264650"/>
      </dsp:txXfrm>
    </dsp:sp>
    <dsp:sp modelId="{D4E1AF49-FE61-437B-8797-E23E0967D8EB}">
      <dsp:nvSpPr>
        <dsp:cNvPr id="0" name=""/>
        <dsp:cNvSpPr/>
      </dsp:nvSpPr>
      <dsp:spPr>
        <a:xfrm>
          <a:off x="5938645" y="1979833"/>
          <a:ext cx="1067138" cy="640908"/>
        </a:xfrm>
        <a:prstGeom prst="roundRect">
          <a:avLst>
            <a:gd name="adj" fmla="val 10000"/>
          </a:avLst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Trial</a:t>
          </a:r>
        </a:p>
      </dsp:txBody>
      <dsp:txXfrm>
        <a:off x="5938645" y="1979833"/>
        <a:ext cx="1067138" cy="640908"/>
      </dsp:txXfrm>
    </dsp:sp>
    <dsp:sp modelId="{BCC64161-1623-4D29-949D-5C1CD873D4B3}">
      <dsp:nvSpPr>
        <dsp:cNvPr id="0" name=""/>
        <dsp:cNvSpPr/>
      </dsp:nvSpPr>
      <dsp:spPr>
        <a:xfrm>
          <a:off x="7112497" y="2167962"/>
          <a:ext cx="226233" cy="2646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1" kern="1200">
            <a:solidFill>
              <a:schemeClr val="tx1"/>
            </a:solidFill>
          </a:endParaRPr>
        </a:p>
      </dsp:txBody>
      <dsp:txXfrm>
        <a:off x="7112497" y="2167962"/>
        <a:ext cx="226233" cy="264650"/>
      </dsp:txXfrm>
    </dsp:sp>
    <dsp:sp modelId="{A4851837-6FAE-4F8F-8C17-5C01A533F828}">
      <dsp:nvSpPr>
        <dsp:cNvPr id="0" name=""/>
        <dsp:cNvSpPr/>
      </dsp:nvSpPr>
      <dsp:spPr>
        <a:xfrm>
          <a:off x="7432639" y="1946409"/>
          <a:ext cx="1635741" cy="707755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</a:rPr>
            <a:t>Adoption</a:t>
          </a:r>
        </a:p>
      </dsp:txBody>
      <dsp:txXfrm>
        <a:off x="7432639" y="1946409"/>
        <a:ext cx="1635741" cy="70775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CC94DE-3AC3-4C2B-BFAC-F7365A68FA09}">
      <dsp:nvSpPr>
        <dsp:cNvPr id="0" name=""/>
        <dsp:cNvSpPr/>
      </dsp:nvSpPr>
      <dsp:spPr>
        <a:xfrm>
          <a:off x="0" y="551259"/>
          <a:ext cx="2786062" cy="167163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Relative Advantage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0" y="551259"/>
        <a:ext cx="2786062" cy="1671637"/>
      </dsp:txXfrm>
    </dsp:sp>
    <dsp:sp modelId="{0FEE24F1-59F8-4A4E-96F2-D4EFF00B5547}">
      <dsp:nvSpPr>
        <dsp:cNvPr id="0" name=""/>
        <dsp:cNvSpPr/>
      </dsp:nvSpPr>
      <dsp:spPr>
        <a:xfrm>
          <a:off x="3064668" y="551259"/>
          <a:ext cx="2786062" cy="167163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Compatibility 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3064668" y="551259"/>
        <a:ext cx="2786062" cy="1671637"/>
      </dsp:txXfrm>
    </dsp:sp>
    <dsp:sp modelId="{1CFCA129-80F1-4400-AD03-314B38EEC85F}">
      <dsp:nvSpPr>
        <dsp:cNvPr id="0" name=""/>
        <dsp:cNvSpPr/>
      </dsp:nvSpPr>
      <dsp:spPr>
        <a:xfrm>
          <a:off x="6129337" y="551259"/>
          <a:ext cx="2786062" cy="167163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Complexity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6129337" y="551259"/>
        <a:ext cx="2786062" cy="1671637"/>
      </dsp:txXfrm>
    </dsp:sp>
    <dsp:sp modelId="{E1B71E72-7C11-495E-9982-A81DDEC80749}">
      <dsp:nvSpPr>
        <dsp:cNvPr id="0" name=""/>
        <dsp:cNvSpPr/>
      </dsp:nvSpPr>
      <dsp:spPr>
        <a:xfrm>
          <a:off x="1200152" y="2501503"/>
          <a:ext cx="2786062" cy="167163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Divisibility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1200152" y="2501503"/>
        <a:ext cx="2786062" cy="1671637"/>
      </dsp:txXfrm>
    </dsp:sp>
    <dsp:sp modelId="{D58A9081-2F44-4E82-A8E9-C81A2201E31B}">
      <dsp:nvSpPr>
        <dsp:cNvPr id="0" name=""/>
        <dsp:cNvSpPr/>
      </dsp:nvSpPr>
      <dsp:spPr>
        <a:xfrm>
          <a:off x="4264820" y="2501503"/>
          <a:ext cx="3450426" cy="167163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Communicability</a:t>
          </a:r>
          <a:endParaRPr lang="en-US" sz="2800" b="1" kern="1200" dirty="0">
            <a:solidFill>
              <a:schemeClr val="tx1"/>
            </a:solidFill>
          </a:endParaRPr>
        </a:p>
      </dsp:txBody>
      <dsp:txXfrm>
        <a:off x="4264820" y="2501503"/>
        <a:ext cx="3450426" cy="167163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5DCD95-272B-4AB1-88DF-F91D0938220F}">
      <dsp:nvSpPr>
        <dsp:cNvPr id="0" name=""/>
        <dsp:cNvSpPr/>
      </dsp:nvSpPr>
      <dsp:spPr>
        <a:xfrm>
          <a:off x="0" y="59114"/>
          <a:ext cx="8077200" cy="8874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Fewer and larger buyers</a:t>
          </a:r>
          <a:endParaRPr lang="en-US" sz="3700" b="1" kern="1200" dirty="0"/>
        </a:p>
      </dsp:txBody>
      <dsp:txXfrm>
        <a:off x="0" y="59114"/>
        <a:ext cx="8077200" cy="887445"/>
      </dsp:txXfrm>
    </dsp:sp>
    <dsp:sp modelId="{F5F774FD-101C-46B0-A64E-1917DE987A08}">
      <dsp:nvSpPr>
        <dsp:cNvPr id="0" name=""/>
        <dsp:cNvSpPr/>
      </dsp:nvSpPr>
      <dsp:spPr>
        <a:xfrm>
          <a:off x="0" y="1053120"/>
          <a:ext cx="8077200" cy="88744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Geographic concentration</a:t>
          </a:r>
          <a:endParaRPr lang="en-US" sz="3700" b="1" kern="1200" dirty="0"/>
        </a:p>
      </dsp:txBody>
      <dsp:txXfrm>
        <a:off x="0" y="1053120"/>
        <a:ext cx="8077200" cy="887445"/>
      </dsp:txXfrm>
    </dsp:sp>
    <dsp:sp modelId="{EF1F1A75-DF94-4289-9D1F-B38E7AFC45A9}">
      <dsp:nvSpPr>
        <dsp:cNvPr id="0" name=""/>
        <dsp:cNvSpPr/>
      </dsp:nvSpPr>
      <dsp:spPr>
        <a:xfrm>
          <a:off x="0" y="2047125"/>
          <a:ext cx="8077200" cy="88744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Derived demand</a:t>
          </a:r>
          <a:endParaRPr lang="en-US" sz="3600" b="1" kern="1200" dirty="0"/>
        </a:p>
      </dsp:txBody>
      <dsp:txXfrm>
        <a:off x="0" y="2047125"/>
        <a:ext cx="8077200" cy="887445"/>
      </dsp:txXfrm>
    </dsp:sp>
    <dsp:sp modelId="{1351400B-7FB8-43CE-9A55-534BDAE5C9EB}">
      <dsp:nvSpPr>
        <dsp:cNvPr id="0" name=""/>
        <dsp:cNvSpPr/>
      </dsp:nvSpPr>
      <dsp:spPr>
        <a:xfrm>
          <a:off x="0" y="2934570"/>
          <a:ext cx="8077200" cy="9956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451" tIns="46990" rIns="263144" bIns="46990" numCol="1" spcCol="1270" anchor="t" anchorCtr="0">
          <a:noAutofit/>
        </a:bodyPr>
        <a:lstStyle/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900" kern="1200" dirty="0" smtClean="0"/>
            <a:t>Inelastic demand</a:t>
          </a:r>
          <a:endParaRPr lang="en-US" sz="2900" kern="1200" dirty="0"/>
        </a:p>
        <a:p>
          <a:pPr marL="285750" lvl="1" indent="-285750" algn="l" defTabSz="12890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900" kern="1200" dirty="0" smtClean="0"/>
            <a:t>Fluctuating demand</a:t>
          </a:r>
          <a:endParaRPr lang="en-US" sz="2900" kern="1200" dirty="0"/>
        </a:p>
      </dsp:txBody>
      <dsp:txXfrm>
        <a:off x="0" y="2934570"/>
        <a:ext cx="8077200" cy="995670"/>
      </dsp:txXfrm>
    </dsp:sp>
    <dsp:sp modelId="{DAFB0BA3-5734-4921-AA02-E1EE5D4D4E42}">
      <dsp:nvSpPr>
        <dsp:cNvPr id="0" name=""/>
        <dsp:cNvSpPr/>
      </dsp:nvSpPr>
      <dsp:spPr>
        <a:xfrm>
          <a:off x="0" y="3930240"/>
          <a:ext cx="8077200" cy="88744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Buyer and seller dependency</a:t>
          </a:r>
          <a:endParaRPr lang="en-US" sz="3700" b="1" kern="1200" dirty="0"/>
        </a:p>
      </dsp:txBody>
      <dsp:txXfrm>
        <a:off x="0" y="3930240"/>
        <a:ext cx="8077200" cy="8874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567304-2CBE-4101-89B2-FFC5098B732A}" type="datetimeFigureOut">
              <a:rPr lang="en-US" smtClean="0"/>
              <a:pPr/>
              <a:t>3/24/2012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86930F-5B6D-438E-80A7-470520115F6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19793B-EA61-4C4E-8342-E5BEE3F067C8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F5D0243-EE03-4EFA-AB31-38F32F91A2C0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EDB6EF-3DC1-4026-9DEF-CBE0A70D0C2F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EB108F-E452-4751-80D3-6BD6CB391F74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73E8A34-18DA-48BF-A759-CC4A5112E0E9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C355A91-01D0-4629-A029-EDB3E2A97E58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CDC067-EEDC-4C79-A03A-79BD11224E14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CDC067-EEDC-4C79-A03A-79BD11224E14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CDC067-EEDC-4C79-A03A-79BD11224E14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CDC067-EEDC-4C79-A03A-79BD11224E14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CDC067-EEDC-4C79-A03A-79BD11224E14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CDC067-EEDC-4C79-A03A-79BD11224E14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CDC067-EEDC-4C79-A03A-79BD11224E14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C46331-C6AC-49E0-8FF6-C6104D578EF3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C46331-C6AC-49E0-8FF6-C6104D578EF3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C46331-C6AC-49E0-8FF6-C6104D578EF3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C46331-C6AC-49E0-8FF6-C6104D578EF3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AC46331-C6AC-49E0-8FF6-C6104D578EF3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D19793B-EA61-4C4E-8342-E5BEE3F067C8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DD9E460-9185-4160-823A-23EE308BF41D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339F7DA-4242-40C7-83AB-AEE6684202AE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339F7DA-4242-40C7-83AB-AEE6684202AE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99FCF76-CBAD-455D-ACE1-835F4F30D2EB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48ACE07-CC2C-4A0F-B59C-28E78BE64817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48ACE07-CC2C-4A0F-B59C-28E78BE64817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48ACE07-CC2C-4A0F-B59C-28E78BE64817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48ACE07-CC2C-4A0F-B59C-28E78BE64817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B0AA-33FE-44E4-AEDE-3DE4CCB41591}" type="datetimeFigureOut">
              <a:rPr lang="en-US" smtClean="0"/>
              <a:pPr/>
              <a:t>3/24/2012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AD01-8099-484E-88B4-BAFB81AC5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B0AA-33FE-44E4-AEDE-3DE4CCB41591}" type="datetimeFigureOut">
              <a:rPr lang="en-US" smtClean="0"/>
              <a:pPr/>
              <a:t>3/24/2012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AD01-8099-484E-88B4-BAFB81AC5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B0AA-33FE-44E4-AEDE-3DE4CCB41591}" type="datetimeFigureOut">
              <a:rPr lang="en-US" smtClean="0"/>
              <a:pPr/>
              <a:t>3/24/2012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AD01-8099-484E-88B4-BAFB81AC5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B0AA-33FE-44E4-AEDE-3DE4CCB41591}" type="datetimeFigureOut">
              <a:rPr lang="en-US" smtClean="0"/>
              <a:pPr/>
              <a:t>3/24/2012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AD01-8099-484E-88B4-BAFB81AC5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B0AA-33FE-44E4-AEDE-3DE4CCB41591}" type="datetimeFigureOut">
              <a:rPr lang="en-US" smtClean="0"/>
              <a:pPr/>
              <a:t>3/24/2012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AD01-8099-484E-88B4-BAFB81AC5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B0AA-33FE-44E4-AEDE-3DE4CCB41591}" type="datetimeFigureOut">
              <a:rPr lang="en-US" smtClean="0"/>
              <a:pPr/>
              <a:t>3/24/2012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AD01-8099-484E-88B4-BAFB81AC5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B0AA-33FE-44E4-AEDE-3DE4CCB41591}" type="datetimeFigureOut">
              <a:rPr lang="en-US" smtClean="0"/>
              <a:pPr/>
              <a:t>3/24/2012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AD01-8099-484E-88B4-BAFB81AC5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B0AA-33FE-44E4-AEDE-3DE4CCB41591}" type="datetimeFigureOut">
              <a:rPr lang="en-US" smtClean="0"/>
              <a:pPr/>
              <a:t>3/24/2012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AD01-8099-484E-88B4-BAFB81AC5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B0AA-33FE-44E4-AEDE-3DE4CCB41591}" type="datetimeFigureOut">
              <a:rPr lang="en-US" smtClean="0"/>
              <a:pPr/>
              <a:t>3/24/2012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AD01-8099-484E-88B4-BAFB81AC5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B0AA-33FE-44E4-AEDE-3DE4CCB41591}" type="datetimeFigureOut">
              <a:rPr lang="en-US" smtClean="0"/>
              <a:pPr/>
              <a:t>3/24/2012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AD01-8099-484E-88B4-BAFB81AC5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DB0AA-33FE-44E4-AEDE-3DE4CCB41591}" type="datetimeFigureOut">
              <a:rPr lang="en-US" smtClean="0"/>
              <a:pPr/>
              <a:t>3/24/2012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DAD01-8099-484E-88B4-BAFB81AC5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>
            <a:lvl1pPr>
              <a:lnSpc>
                <a:spcPts val="3600"/>
              </a:lnSpc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/>
          <a:lstStyle>
            <a:lvl1pPr algn="ctr">
              <a:lnSpc>
                <a:spcPts val="2800"/>
              </a:lnSpc>
              <a:spcBef>
                <a:spcPts val="0"/>
              </a:spcBef>
              <a:buNone/>
              <a:defRPr sz="2800" b="1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673518-EF73-40B8-94D8-92251C6E9D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752600"/>
            <a:ext cx="7162800" cy="381000"/>
          </a:xfrm>
        </p:spPr>
        <p:txBody>
          <a:bodyPr/>
          <a:lstStyle>
            <a:lvl1pPr algn="ctr">
              <a:buNone/>
              <a:defRPr sz="2800" b="1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4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752600"/>
            <a:ext cx="7162800" cy="381000"/>
          </a:xfrm>
        </p:spPr>
        <p:txBody>
          <a:bodyPr/>
          <a:lstStyle>
            <a:lvl1pPr algn="ctr">
              <a:buNone/>
              <a:defRPr sz="2800" b="1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4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752600"/>
            <a:ext cx="7162800" cy="381000"/>
          </a:xfrm>
        </p:spPr>
        <p:txBody>
          <a:bodyPr/>
          <a:lstStyle>
            <a:lvl1pPr algn="ctr">
              <a:buNone/>
              <a:defRPr sz="2800" b="1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4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5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DB0AA-33FE-44E4-AEDE-3DE4CCB41591}" type="datetimeFigureOut">
              <a:rPr lang="en-US" smtClean="0"/>
              <a:pPr/>
              <a:t>3/24/2012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DAD01-8099-484E-88B4-BAFB81AC53C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>
            <a:noAutofit/>
          </a:bodyPr>
          <a:lstStyle/>
          <a:p>
            <a:pPr eaLnBrk="1" hangingPunct="1"/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5400" b="1" dirty="0" smtClean="0"/>
              <a:t>Chapter Five</a:t>
            </a:r>
          </a:p>
        </p:txBody>
      </p:sp>
      <p:sp>
        <p:nvSpPr>
          <p:cNvPr id="1024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7315200" cy="17526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400" b="1" dirty="0" smtClean="0">
                <a:latin typeface="Calibri" charset="0"/>
              </a:rPr>
              <a:t>Consumer Markets and Consumer Buyer Behavior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32037"/>
            <a:ext cx="8229600" cy="3611563"/>
          </a:xfrm>
        </p:spPr>
        <p:txBody>
          <a:bodyPr/>
          <a:lstStyle/>
          <a:p>
            <a:r>
              <a:rPr lang="en-US" dirty="0" smtClean="0">
                <a:latin typeface="Calibri" charset="0"/>
              </a:rPr>
              <a:t>Characteristics Affecting Consumer Behavior</a:t>
            </a:r>
          </a:p>
          <a:p>
            <a:r>
              <a:rPr lang="en-US" dirty="0" smtClean="0">
                <a:latin typeface="Calibri" charset="0"/>
              </a:rPr>
              <a:t>Types of Buying Decision Behavior</a:t>
            </a:r>
          </a:p>
          <a:p>
            <a:r>
              <a:rPr lang="en-US" dirty="0" smtClean="0">
                <a:latin typeface="Calibri" charset="0"/>
              </a:rPr>
              <a:t>The Buyer Decision Process</a:t>
            </a:r>
          </a:p>
          <a:p>
            <a:r>
              <a:rPr lang="en-US" dirty="0" smtClean="0">
                <a:latin typeface="Calibri" charset="0"/>
              </a:rPr>
              <a:t>The Buyer Decision Process for New Products</a:t>
            </a:r>
          </a:p>
        </p:txBody>
      </p:sp>
      <p:sp>
        <p:nvSpPr>
          <p:cNvPr id="12292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914400" y="8382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sz="4400" dirty="0" smtClean="0">
                <a:solidFill>
                  <a:schemeClr val="tx1"/>
                </a:solidFill>
                <a:latin typeface="Calibri" charset="0"/>
              </a:rPr>
              <a:t>Topics to Cover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007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What Influences </a:t>
            </a:r>
            <a:r>
              <a:rPr lang="en-US" b="1" dirty="0" smtClean="0"/>
              <a:t>Consumer </a:t>
            </a:r>
            <a:r>
              <a:rPr lang="en-US" b="1" dirty="0"/>
              <a:t>Behavior?</a:t>
            </a:r>
          </a:p>
        </p:txBody>
      </p:sp>
      <p:sp>
        <p:nvSpPr>
          <p:cNvPr id="89600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52400" y="1523999"/>
            <a:ext cx="3962400" cy="5105401"/>
          </a:xfrm>
        </p:spPr>
        <p:txBody>
          <a:bodyPr>
            <a:normAutofit/>
          </a:bodyPr>
          <a:lstStyle/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Cultural factors</a:t>
            </a:r>
          </a:p>
          <a:p>
            <a:pPr marL="722376" lvl="1" indent="-274320"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Buyer’s culture</a:t>
            </a:r>
          </a:p>
          <a:p>
            <a:pPr marL="722376" lvl="1" indent="-274320"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Buyer’s subculture</a:t>
            </a:r>
          </a:p>
          <a:p>
            <a:pPr marL="722376" lvl="1" indent="-274320"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Buyer’s social class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Social </a:t>
            </a:r>
            <a:r>
              <a:rPr lang="en-US" b="1" dirty="0" smtClean="0">
                <a:solidFill>
                  <a:schemeClr val="bg1">
                    <a:lumMod val="65000"/>
                  </a:schemeClr>
                </a:solidFill>
              </a:rPr>
              <a:t>factors</a:t>
            </a:r>
          </a:p>
          <a:p>
            <a:pPr marL="722376" lvl="1" indent="-274320"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Groups and Social Networks</a:t>
            </a:r>
          </a:p>
          <a:p>
            <a:pPr marL="722376" lvl="1" indent="-274320"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Family</a:t>
            </a:r>
          </a:p>
          <a:p>
            <a:pPr marL="722376" lvl="1" indent="-274320"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Roles and status</a:t>
            </a:r>
          </a:p>
          <a:p>
            <a:pPr marL="722376" lvl="1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sp>
        <p:nvSpPr>
          <p:cNvPr id="4" name="Rectangle 9"/>
          <p:cNvSpPr txBox="1">
            <a:spLocks noChangeArrowheads="1"/>
          </p:cNvSpPr>
          <p:nvPr/>
        </p:nvSpPr>
        <p:spPr>
          <a:xfrm>
            <a:off x="4191000" y="1600200"/>
            <a:ext cx="51054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420624" indent="-384048">
              <a:spcBef>
                <a:spcPct val="20000"/>
              </a:spcBef>
              <a:buFont typeface="Wingdings 2"/>
              <a:buChar char=""/>
              <a:defRPr/>
            </a:pPr>
            <a:r>
              <a:rPr lang="en-US" sz="3500" b="1" dirty="0">
                <a:solidFill>
                  <a:schemeClr val="bg1">
                    <a:lumMod val="65000"/>
                  </a:schemeClr>
                </a:solidFill>
              </a:rPr>
              <a:t>Personal factors</a:t>
            </a:r>
          </a:p>
          <a:p>
            <a:pPr marL="722376" lvl="1" indent="-274320">
              <a:spcBef>
                <a:spcPct val="20000"/>
              </a:spcBef>
              <a:buFontTx/>
              <a:buChar char="•"/>
              <a:defRPr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Age and life-cycle stage</a:t>
            </a:r>
          </a:p>
          <a:p>
            <a:pPr marL="722376" lvl="1" indent="-274320">
              <a:spcBef>
                <a:spcPct val="20000"/>
              </a:spcBef>
              <a:buFontTx/>
              <a:buChar char="•"/>
              <a:defRPr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Occupation </a:t>
            </a:r>
          </a:p>
          <a:p>
            <a:pPr marL="722376" lvl="1" indent="-274320">
              <a:spcBef>
                <a:spcPct val="20000"/>
              </a:spcBef>
              <a:buFontTx/>
              <a:buChar char="•"/>
              <a:defRPr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Economic situation</a:t>
            </a:r>
          </a:p>
          <a:p>
            <a:pPr marL="722376" lvl="1" indent="-274320">
              <a:spcBef>
                <a:spcPct val="20000"/>
              </a:spcBef>
              <a:buFontTx/>
              <a:buChar char="•"/>
              <a:defRPr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Lifestyle</a:t>
            </a:r>
          </a:p>
          <a:p>
            <a:pPr marL="722376" lvl="1" indent="-274320">
              <a:spcBef>
                <a:spcPct val="20000"/>
              </a:spcBef>
              <a:buFontTx/>
              <a:buChar char="•"/>
              <a:defRPr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Personality and self-concept</a:t>
            </a:r>
          </a:p>
          <a:p>
            <a:pPr marL="420624" indent="-384048">
              <a:spcBef>
                <a:spcPct val="20000"/>
              </a:spcBef>
              <a:buFont typeface="Wingdings 2"/>
              <a:buChar char=""/>
              <a:defRPr/>
            </a:pPr>
            <a:r>
              <a:rPr lang="en-US" sz="3500" b="1" dirty="0">
                <a:solidFill>
                  <a:schemeClr val="bg1">
                    <a:lumMod val="65000"/>
                  </a:schemeClr>
                </a:solidFill>
              </a:rPr>
              <a:t>Psychological Factors</a:t>
            </a:r>
          </a:p>
          <a:p>
            <a:pPr marL="722376" lvl="1" indent="-274320">
              <a:spcBef>
                <a:spcPct val="20000"/>
              </a:spcBef>
              <a:buFontTx/>
              <a:buChar char="•"/>
              <a:defRPr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Motivation</a:t>
            </a:r>
          </a:p>
          <a:p>
            <a:pPr marL="722376" lvl="1" indent="-274320">
              <a:spcBef>
                <a:spcPct val="20000"/>
              </a:spcBef>
              <a:buFontTx/>
              <a:buChar char="•"/>
              <a:defRPr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Perception</a:t>
            </a:r>
          </a:p>
          <a:p>
            <a:pPr marL="722376" lvl="1" indent="-274320">
              <a:spcBef>
                <a:spcPct val="20000"/>
              </a:spcBef>
              <a:buFontTx/>
              <a:buChar char="•"/>
              <a:defRPr/>
            </a:pPr>
            <a:r>
              <a:rPr lang="en-US" sz="2800" dirty="0">
                <a:solidFill>
                  <a:schemeClr val="bg1">
                    <a:lumMod val="65000"/>
                  </a:schemeClr>
                </a:solidFill>
              </a:rPr>
              <a:t>Learning</a:t>
            </a:r>
          </a:p>
          <a:p>
            <a:pPr marL="722376" lvl="1" indent="-274320">
              <a:spcBef>
                <a:spcPct val="20000"/>
              </a:spcBef>
              <a:buFontTx/>
              <a:buChar char="•"/>
              <a:defRPr/>
            </a:pPr>
            <a:r>
              <a:rPr lang="en-US" sz="2800" dirty="0"/>
              <a:t>Beliefs and attitudes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4000" b="1" dirty="0" smtClean="0"/>
              <a:t>Psychological Factors </a:t>
            </a:r>
            <a:br>
              <a:rPr lang="en-US" sz="4000" b="1" dirty="0" smtClean="0"/>
            </a:br>
            <a:r>
              <a:rPr lang="en-US" sz="2400" b="1" dirty="0" smtClean="0"/>
              <a:t>(Beliefs)</a:t>
            </a:r>
            <a:endParaRPr lang="en-US" sz="4000" b="1" dirty="0" smtClean="0">
              <a:solidFill>
                <a:srgbClr val="0000FF"/>
              </a:solidFill>
            </a:endParaRPr>
          </a:p>
        </p:txBody>
      </p:sp>
      <p:sp>
        <p:nvSpPr>
          <p:cNvPr id="3891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017713"/>
            <a:ext cx="7427912" cy="4114800"/>
          </a:xfrm>
        </p:spPr>
        <p:txBody>
          <a:bodyPr/>
          <a:lstStyle/>
          <a:p>
            <a:endParaRPr lang="en-US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Belief </a:t>
            </a:r>
            <a:r>
              <a:rPr lang="en-US" dirty="0" smtClean="0">
                <a:latin typeface="Calibri" charset="0"/>
              </a:rPr>
              <a:t>is a descriptive thought that a person has about something based on:</a:t>
            </a:r>
          </a:p>
          <a:p>
            <a:r>
              <a:rPr lang="en-US" dirty="0" smtClean="0">
                <a:latin typeface="Calibri" charset="0"/>
              </a:rPr>
              <a:t>Knowledge</a:t>
            </a:r>
          </a:p>
          <a:p>
            <a:r>
              <a:rPr lang="en-US" dirty="0" smtClean="0">
                <a:latin typeface="Calibri" charset="0"/>
              </a:rPr>
              <a:t>Opinion</a:t>
            </a:r>
          </a:p>
          <a:p>
            <a:r>
              <a:rPr lang="en-US" dirty="0" smtClean="0">
                <a:latin typeface="Calibri" charset="0"/>
              </a:rPr>
              <a:t>Faith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z="4000" b="1" dirty="0" smtClean="0"/>
              <a:t>Psychological Factors </a:t>
            </a:r>
            <a:br>
              <a:rPr lang="en-US" sz="4000" b="1" dirty="0" smtClean="0"/>
            </a:br>
            <a:r>
              <a:rPr lang="en-US" sz="2400" b="1" dirty="0" smtClean="0"/>
              <a:t>(Attitudes)</a:t>
            </a:r>
            <a:endParaRPr lang="en-US" sz="4000" b="1" dirty="0" smtClean="0">
              <a:solidFill>
                <a:srgbClr val="0000FF"/>
              </a:solidFill>
            </a:endParaRPr>
          </a:p>
        </p:txBody>
      </p:sp>
      <p:sp>
        <p:nvSpPr>
          <p:cNvPr id="3891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182688" y="2667001"/>
            <a:ext cx="7427912" cy="3465512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3600" b="1" dirty="0" smtClean="0">
                <a:latin typeface="Calibri" charset="0"/>
              </a:rPr>
              <a:t>Attitudes</a:t>
            </a:r>
            <a:r>
              <a:rPr lang="en-US" sz="3600" dirty="0" smtClean="0">
                <a:latin typeface="Calibri" charset="0"/>
              </a:rPr>
              <a:t> describe a person’s relatively consistent evaluations, feelings, and tendencies toward an object or idea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Types of Buying Decision Behavior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457200" y="1295400"/>
          <a:ext cx="81534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4" descr="fig05_05w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403" y="1981200"/>
            <a:ext cx="9076597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Types of Buying Decision Behavior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The Buyer Decision Process</a:t>
            </a:r>
          </a:p>
        </p:txBody>
      </p:sp>
      <p:sp>
        <p:nvSpPr>
          <p:cNvPr id="67587" name="Conten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1"/>
                </a:solidFill>
                <a:latin typeface="Calibri" charset="0"/>
              </a:rPr>
              <a:t>Buyer Decision Making Process</a:t>
            </a:r>
          </a:p>
        </p:txBody>
      </p:sp>
      <p:pic>
        <p:nvPicPr>
          <p:cNvPr id="67588" name="Picture 6" descr="fig05_06"/>
          <p:cNvPicPr>
            <a:picLocks noChangeAspect="1" noChangeArrowheads="1"/>
          </p:cNvPicPr>
          <p:nvPr/>
        </p:nvPicPr>
        <p:blipFill>
          <a:blip r:embed="rId3" cstate="print"/>
          <a:srcRect l="18520" t="60706"/>
          <a:stretch>
            <a:fillRect/>
          </a:stretch>
        </p:blipFill>
        <p:spPr bwMode="auto">
          <a:xfrm>
            <a:off x="152400" y="3581400"/>
            <a:ext cx="88788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2286000"/>
            <a:ext cx="7772400" cy="4114800"/>
          </a:xfrm>
        </p:spPr>
        <p:txBody>
          <a:bodyPr/>
          <a:lstStyle/>
          <a:p>
            <a:r>
              <a:rPr lang="en-US" smtClean="0">
                <a:latin typeface="Calibri" charset="0"/>
              </a:rPr>
              <a:t>Occurs when the buyer recognizes a problem or need triggered by:</a:t>
            </a:r>
          </a:p>
          <a:p>
            <a:pPr lvl="1"/>
            <a:r>
              <a:rPr lang="en-US" smtClean="0">
                <a:latin typeface="Calibri" charset="0"/>
              </a:rPr>
              <a:t>Internal stimuli</a:t>
            </a:r>
          </a:p>
          <a:p>
            <a:pPr lvl="1"/>
            <a:r>
              <a:rPr lang="en-US" smtClean="0">
                <a:latin typeface="Calibri" charset="0"/>
              </a:rPr>
              <a:t>External stimuli</a:t>
            </a:r>
          </a:p>
          <a:p>
            <a:endParaRPr lang="en-US" smtClean="0">
              <a:latin typeface="Calibri" charset="0"/>
            </a:endParaRPr>
          </a:p>
        </p:txBody>
      </p:sp>
      <p:sp>
        <p:nvSpPr>
          <p:cNvPr id="6963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6002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dirty="0" smtClean="0">
                <a:solidFill>
                  <a:schemeClr val="tx1"/>
                </a:solidFill>
                <a:latin typeface="Calibri" charset="0"/>
              </a:rPr>
              <a:t>Need Recognition</a:t>
            </a:r>
          </a:p>
          <a:p>
            <a:pPr>
              <a:spcBef>
                <a:spcPct val="0"/>
              </a:spcBef>
            </a:pPr>
            <a:endParaRPr lang="en-US" sz="3200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The Buyer Decision Process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3124200"/>
            <a:ext cx="7772400" cy="304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 smtClean="0">
                <a:latin typeface="Calibri" charset="0"/>
              </a:rPr>
              <a:t>Personal sources</a:t>
            </a:r>
            <a:r>
              <a:rPr lang="en-US" dirty="0" smtClean="0">
                <a:latin typeface="Calibri" charset="0"/>
              </a:rPr>
              <a:t>—family and friends</a:t>
            </a:r>
          </a:p>
          <a:p>
            <a:pPr>
              <a:lnSpc>
                <a:spcPct val="90000"/>
              </a:lnSpc>
            </a:pPr>
            <a:r>
              <a:rPr lang="en-US" b="1" dirty="0" smtClean="0">
                <a:latin typeface="Calibri" charset="0"/>
              </a:rPr>
              <a:t>Commercial sources</a:t>
            </a:r>
            <a:r>
              <a:rPr lang="en-US" dirty="0" smtClean="0">
                <a:latin typeface="Calibri" charset="0"/>
              </a:rPr>
              <a:t>—advertising, Internet</a:t>
            </a:r>
          </a:p>
          <a:p>
            <a:pPr>
              <a:lnSpc>
                <a:spcPct val="90000"/>
              </a:lnSpc>
            </a:pPr>
            <a:r>
              <a:rPr lang="en-US" b="1" dirty="0" smtClean="0">
                <a:latin typeface="Calibri" charset="0"/>
              </a:rPr>
              <a:t>Public sources</a:t>
            </a:r>
            <a:r>
              <a:rPr lang="en-US" dirty="0" smtClean="0">
                <a:latin typeface="Calibri" charset="0"/>
              </a:rPr>
              <a:t>—mass media, consumer organizations</a:t>
            </a:r>
          </a:p>
          <a:p>
            <a:pPr>
              <a:lnSpc>
                <a:spcPct val="90000"/>
              </a:lnSpc>
            </a:pPr>
            <a:r>
              <a:rPr lang="en-US" b="1" dirty="0" smtClean="0">
                <a:latin typeface="Calibri" charset="0"/>
              </a:rPr>
              <a:t>Experiential sources</a:t>
            </a:r>
            <a:r>
              <a:rPr lang="en-US" dirty="0" smtClean="0">
                <a:latin typeface="Calibri" charset="0"/>
              </a:rPr>
              <a:t>—handling, examining, using the product</a:t>
            </a:r>
          </a:p>
        </p:txBody>
      </p:sp>
      <p:sp>
        <p:nvSpPr>
          <p:cNvPr id="6963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6002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dirty="0" smtClean="0">
                <a:solidFill>
                  <a:schemeClr val="tx1"/>
                </a:solidFill>
                <a:latin typeface="Calibri" charset="0"/>
              </a:rPr>
              <a:t>Information Search 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US" sz="3200" b="0" dirty="0" smtClean="0">
                <a:solidFill>
                  <a:schemeClr val="tx1"/>
                </a:solidFill>
                <a:latin typeface="Calibri" charset="0"/>
              </a:rPr>
              <a:t>Sources of Information 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The Buyer Decision Process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2819400"/>
            <a:ext cx="7772400" cy="3048000"/>
          </a:xfrm>
        </p:spPr>
        <p:txBody>
          <a:bodyPr/>
          <a:lstStyle/>
          <a:p>
            <a:r>
              <a:rPr lang="en-US" dirty="0" smtClean="0">
                <a:latin typeface="Calibri" charset="0"/>
              </a:rPr>
              <a:t>How the consumer processes information to arrive at brand choices</a:t>
            </a:r>
          </a:p>
        </p:txBody>
      </p:sp>
      <p:sp>
        <p:nvSpPr>
          <p:cNvPr id="6963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6002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dirty="0" smtClean="0">
                <a:solidFill>
                  <a:schemeClr val="tx1"/>
                </a:solidFill>
                <a:latin typeface="Calibri" charset="0"/>
              </a:rPr>
              <a:t>Evaluation of Alternatives</a:t>
            </a:r>
            <a:endParaRPr lang="en-US" sz="3200" b="0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The Buyer Decision Process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2743200"/>
            <a:ext cx="7772400" cy="3124200"/>
          </a:xfrm>
        </p:spPr>
        <p:txBody>
          <a:bodyPr/>
          <a:lstStyle/>
          <a:p>
            <a:r>
              <a:rPr lang="en-US" dirty="0" smtClean="0">
                <a:latin typeface="Calibri" charset="0"/>
              </a:rPr>
              <a:t>The act by the consumer to buy the most preferred brand</a:t>
            </a:r>
          </a:p>
          <a:p>
            <a:r>
              <a:rPr lang="en-US" dirty="0" smtClean="0">
                <a:latin typeface="Calibri" charset="0"/>
              </a:rPr>
              <a:t>The purchase decision can be affected by: </a:t>
            </a:r>
          </a:p>
          <a:p>
            <a:pPr lvl="1"/>
            <a:r>
              <a:rPr lang="en-US" dirty="0" smtClean="0">
                <a:latin typeface="Calibri" charset="0"/>
              </a:rPr>
              <a:t>Attitudes of others</a:t>
            </a:r>
          </a:p>
          <a:p>
            <a:pPr lvl="1"/>
            <a:r>
              <a:rPr lang="en-US" dirty="0" smtClean="0">
                <a:latin typeface="Calibri" charset="0"/>
              </a:rPr>
              <a:t>Unexpected situational factors</a:t>
            </a:r>
          </a:p>
        </p:txBody>
      </p:sp>
      <p:sp>
        <p:nvSpPr>
          <p:cNvPr id="6963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6002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dirty="0" smtClean="0">
                <a:solidFill>
                  <a:schemeClr val="tx1"/>
                </a:solidFill>
                <a:latin typeface="Calibri" charset="0"/>
              </a:rPr>
              <a:t>Purchase Decision</a:t>
            </a:r>
            <a:endParaRPr lang="en-US" sz="3200" b="0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The Buyer Decision Process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2743200"/>
            <a:ext cx="7772400" cy="3124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latin typeface="Calibri" charset="0"/>
              </a:rPr>
              <a:t>The satisfaction or dissatisfaction that the consumer feels about the purchase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latin typeface="Calibri" charset="0"/>
              </a:rPr>
              <a:t>Relationship between:</a:t>
            </a:r>
          </a:p>
          <a:p>
            <a:pPr lvl="1">
              <a:lnSpc>
                <a:spcPct val="80000"/>
              </a:lnSpc>
            </a:pPr>
            <a:r>
              <a:rPr lang="en-US" dirty="0" smtClean="0">
                <a:latin typeface="Calibri" charset="0"/>
              </a:rPr>
              <a:t>Consumer’s expectations</a:t>
            </a:r>
          </a:p>
          <a:p>
            <a:pPr lvl="1">
              <a:lnSpc>
                <a:spcPct val="80000"/>
              </a:lnSpc>
            </a:pPr>
            <a:r>
              <a:rPr lang="en-US" dirty="0" smtClean="0">
                <a:latin typeface="Calibri" charset="0"/>
              </a:rPr>
              <a:t>Product’s perceived performance</a:t>
            </a:r>
          </a:p>
        </p:txBody>
      </p:sp>
      <p:sp>
        <p:nvSpPr>
          <p:cNvPr id="6963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6002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dirty="0" smtClean="0">
                <a:solidFill>
                  <a:schemeClr val="tx1"/>
                </a:solidFill>
                <a:latin typeface="Calibri" charset="0"/>
              </a:rPr>
              <a:t>Post-Purchase Decision</a:t>
            </a:r>
            <a:endParaRPr lang="en-US" sz="3200" b="0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The Buyer Decision Process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2743200"/>
            <a:ext cx="7772400" cy="3124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 smtClean="0">
                <a:latin typeface="Calibri" charset="0"/>
              </a:rPr>
              <a:t>The larger the gap between expectation and performance, the greater the consumer’s dissatisfaction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latin typeface="Calibri" charset="0"/>
              </a:rPr>
              <a:t>Cognitive dissonance is the discomfort caused by a post-purchase conflict</a:t>
            </a:r>
          </a:p>
        </p:txBody>
      </p:sp>
      <p:sp>
        <p:nvSpPr>
          <p:cNvPr id="6963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6002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dirty="0" smtClean="0">
                <a:solidFill>
                  <a:schemeClr val="tx1"/>
                </a:solidFill>
                <a:latin typeface="Calibri" charset="0"/>
              </a:rPr>
              <a:t>Post-Purchase Decision</a:t>
            </a:r>
            <a:endParaRPr lang="en-US" sz="3200" b="0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The Buyer Decision Process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5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2743200"/>
            <a:ext cx="7772400" cy="31242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Customer satisfaction </a:t>
            </a:r>
            <a:r>
              <a:rPr lang="en-US" dirty="0" smtClean="0">
                <a:latin typeface="Calibri" charset="0"/>
              </a:rPr>
              <a:t>is a key to building profitable relationships with consumers—to keeping and growing consumers and reaping their customer lifetime value</a:t>
            </a:r>
          </a:p>
        </p:txBody>
      </p:sp>
      <p:sp>
        <p:nvSpPr>
          <p:cNvPr id="69636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600200"/>
            <a:ext cx="7162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sz="3200" dirty="0" smtClean="0">
                <a:solidFill>
                  <a:schemeClr val="tx1"/>
                </a:solidFill>
                <a:latin typeface="Calibri" charset="0"/>
              </a:rPr>
              <a:t>Post-Purchase Decision</a:t>
            </a:r>
            <a:endParaRPr lang="en-US" sz="3200" b="0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The Buyer Decision Process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>
            <a:noAutofit/>
          </a:bodyPr>
          <a:lstStyle/>
          <a:p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The Buyer Decision Process for New Products</a:t>
            </a:r>
          </a:p>
        </p:txBody>
      </p:sp>
      <p:sp>
        <p:nvSpPr>
          <p:cNvPr id="81923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2819400"/>
            <a:ext cx="8229600" cy="3124200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Adoption process </a:t>
            </a:r>
            <a:r>
              <a:rPr lang="en-US" dirty="0" smtClean="0">
                <a:latin typeface="Calibri" charset="0"/>
              </a:rPr>
              <a:t>is the mental process an individual goes through from first learning about an innovation to final regular use.</a:t>
            </a:r>
          </a:p>
          <a:p>
            <a:endParaRPr lang="en-US" dirty="0" smtClean="0">
              <a:latin typeface="Calibri" charset="0"/>
            </a:endParaRPr>
          </a:p>
          <a:p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>
            <a:noAutofit/>
          </a:bodyPr>
          <a:lstStyle/>
          <a:p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The Buyer Decision Process for New Products</a:t>
            </a:r>
          </a:p>
        </p:txBody>
      </p:sp>
      <p:sp>
        <p:nvSpPr>
          <p:cNvPr id="8192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Stages in the process include:</a:t>
            </a:r>
          </a:p>
          <a:p>
            <a:endParaRPr lang="en-US" dirty="0" smtClean="0">
              <a:latin typeface="Calibri" charset="0"/>
            </a:endParaRPr>
          </a:p>
          <a:p>
            <a:endParaRPr lang="en-US" dirty="0" smtClean="0">
              <a:latin typeface="Calibri" charset="0"/>
            </a:endParaRPr>
          </a:p>
          <a:p>
            <a:endParaRPr lang="en-US" dirty="0" smtClean="0">
              <a:latin typeface="Calibri" charset="0"/>
            </a:endParaRPr>
          </a:p>
        </p:txBody>
      </p:sp>
      <p:graphicFrame>
        <p:nvGraphicFramePr>
          <p:cNvPr id="10" name="Diagram 9"/>
          <p:cNvGraphicFramePr/>
          <p:nvPr/>
        </p:nvGraphicFramePr>
        <p:xfrm>
          <a:off x="66676" y="1524000"/>
          <a:ext cx="9077324" cy="4600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>
            <a:noAutofit/>
          </a:bodyPr>
          <a:lstStyle/>
          <a:p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The Buyer Decision Process for New Products</a:t>
            </a:r>
          </a:p>
        </p:txBody>
      </p:sp>
      <p:sp>
        <p:nvSpPr>
          <p:cNvPr id="81923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2438400"/>
            <a:ext cx="8229600" cy="39624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charset="0"/>
              </a:rPr>
              <a:t>Awareness: </a:t>
            </a:r>
            <a:r>
              <a:rPr lang="en-US" dirty="0" smtClean="0">
                <a:latin typeface="Calibri" charset="0"/>
              </a:rPr>
              <a:t>The consumer becomes aware of new product but lacks information about it. </a:t>
            </a:r>
          </a:p>
          <a:p>
            <a:r>
              <a:rPr lang="en-US" b="1" dirty="0" smtClean="0">
                <a:latin typeface="Calibri" charset="0"/>
              </a:rPr>
              <a:t>Interest: </a:t>
            </a:r>
            <a:r>
              <a:rPr lang="en-US" dirty="0" smtClean="0">
                <a:latin typeface="Calibri" charset="0"/>
              </a:rPr>
              <a:t>The consumer seeks information about the new product. </a:t>
            </a:r>
          </a:p>
          <a:p>
            <a:r>
              <a:rPr lang="en-US" b="1" dirty="0" smtClean="0">
                <a:latin typeface="Calibri" charset="0"/>
              </a:rPr>
              <a:t>Evaluation: </a:t>
            </a:r>
            <a:r>
              <a:rPr lang="en-US" dirty="0" smtClean="0">
                <a:latin typeface="Calibri" charset="0"/>
              </a:rPr>
              <a:t>The consumer considers whether trying the new product makes sense. </a:t>
            </a:r>
          </a:p>
          <a:p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>
            <a:noAutofit/>
          </a:bodyPr>
          <a:lstStyle/>
          <a:p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The Buyer Decision Process for New Products</a:t>
            </a:r>
          </a:p>
        </p:txBody>
      </p:sp>
      <p:sp>
        <p:nvSpPr>
          <p:cNvPr id="81923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2713037"/>
            <a:ext cx="8229600" cy="3382963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alibri" charset="0"/>
              </a:rPr>
              <a:t>Trial: </a:t>
            </a:r>
            <a:r>
              <a:rPr lang="en-US" dirty="0" smtClean="0">
                <a:latin typeface="Calibri" charset="0"/>
              </a:rPr>
              <a:t>The consumer tries the new product on a small scale to improve his or her estimate of its value. </a:t>
            </a:r>
          </a:p>
          <a:p>
            <a:r>
              <a:rPr lang="en-US" b="1" dirty="0" smtClean="0">
                <a:latin typeface="Calibri" charset="0"/>
              </a:rPr>
              <a:t>Adoption: </a:t>
            </a:r>
            <a:r>
              <a:rPr lang="en-US" dirty="0" smtClean="0">
                <a:latin typeface="Calibri" charset="0"/>
              </a:rPr>
              <a:t>The consumer decides to make full and regular use of the new product.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382000" cy="1143000"/>
          </a:xfrm>
        </p:spPr>
        <p:txBody>
          <a:bodyPr>
            <a:noAutofit/>
          </a:bodyPr>
          <a:lstStyle/>
          <a:p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The Buyer Decision Process for New Products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body" sz="quarter" idx="13"/>
          </p:nvPr>
        </p:nvSpPr>
        <p:spPr>
          <a:xfrm>
            <a:off x="0" y="1295400"/>
            <a:ext cx="9144000" cy="6096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Influence of Product Characteristics on Rate of Adoption</a:t>
            </a:r>
          </a:p>
          <a:p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4294967295"/>
          </p:nvPr>
        </p:nvGraphicFramePr>
        <p:xfrm>
          <a:off x="152400" y="2133600"/>
          <a:ext cx="89154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90800"/>
            <a:ext cx="8686800" cy="3962400"/>
          </a:xfrm>
        </p:spPr>
        <p:txBody>
          <a:bodyPr>
            <a:normAutofit/>
          </a:bodyPr>
          <a:lstStyle/>
          <a:p>
            <a:r>
              <a:rPr lang="en-US" b="1" dirty="0" smtClean="0"/>
              <a:t>Relative Advantage: </a:t>
            </a:r>
            <a:r>
              <a:rPr lang="en-US" dirty="0" smtClean="0"/>
              <a:t>the degree to which the innovation appears superior to existing products. </a:t>
            </a:r>
          </a:p>
          <a:p>
            <a:r>
              <a:rPr lang="en-US" b="1" dirty="0" smtClean="0"/>
              <a:t>Compatibility: </a:t>
            </a:r>
            <a:r>
              <a:rPr lang="en-US" dirty="0" smtClean="0"/>
              <a:t>the degree to which the innovation fits the values and experiences of potential customers. 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382000" cy="1143000"/>
          </a:xfrm>
        </p:spPr>
        <p:txBody>
          <a:bodyPr>
            <a:noAutofit/>
          </a:bodyPr>
          <a:lstStyle/>
          <a:p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The Buyer Decision Process for New Products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body" sz="quarter" idx="13"/>
          </p:nvPr>
        </p:nvSpPr>
        <p:spPr>
          <a:xfrm>
            <a:off x="0" y="1295400"/>
            <a:ext cx="9144000" cy="6096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Influence of Product Characteristics on Rate of Adoption</a:t>
            </a:r>
          </a:p>
          <a:p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743200"/>
            <a:ext cx="8915400" cy="3810000"/>
          </a:xfrm>
        </p:spPr>
        <p:txBody>
          <a:bodyPr>
            <a:normAutofit/>
          </a:bodyPr>
          <a:lstStyle/>
          <a:p>
            <a:r>
              <a:rPr lang="en-US" b="1" dirty="0" smtClean="0"/>
              <a:t>Complexity: </a:t>
            </a:r>
            <a:r>
              <a:rPr lang="en-US" dirty="0" smtClean="0"/>
              <a:t>the degree to which the innovation is difficult to understand or use. </a:t>
            </a:r>
          </a:p>
          <a:p>
            <a:r>
              <a:rPr lang="en-US" b="1" dirty="0" smtClean="0"/>
              <a:t>Divisibility: </a:t>
            </a:r>
            <a:r>
              <a:rPr lang="en-US" dirty="0" smtClean="0"/>
              <a:t>the degree to which the innovation may be tried on a limited basis.</a:t>
            </a:r>
          </a:p>
          <a:p>
            <a:r>
              <a:rPr lang="en-US" b="1" dirty="0" smtClean="0"/>
              <a:t>Communicability: </a:t>
            </a:r>
            <a:r>
              <a:rPr lang="en-US" dirty="0" smtClean="0"/>
              <a:t>the degree to which the results of using the innovation can be observed or described to others. </a:t>
            </a:r>
            <a:endParaRPr 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382000" cy="1143000"/>
          </a:xfrm>
        </p:spPr>
        <p:txBody>
          <a:bodyPr>
            <a:noAutofit/>
          </a:bodyPr>
          <a:lstStyle/>
          <a:p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The Buyer Decision Process for New Products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body" sz="quarter" idx="13"/>
          </p:nvPr>
        </p:nvSpPr>
        <p:spPr>
          <a:xfrm>
            <a:off x="0" y="1295400"/>
            <a:ext cx="9144000" cy="6096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Influence of Product Characteristics on Rate of Adoption</a:t>
            </a:r>
          </a:p>
          <a:p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</p:spPr>
        <p:txBody>
          <a:bodyPr>
            <a:noAutofit/>
          </a:bodyPr>
          <a:lstStyle/>
          <a:p>
            <a:pPr eaLnBrk="1" hangingPunct="1"/>
            <a:r>
              <a:rPr lang="en-US" sz="5400" b="1" dirty="0" smtClean="0"/>
              <a:t/>
            </a:r>
            <a:br>
              <a:rPr lang="en-US" sz="5400" b="1" dirty="0" smtClean="0"/>
            </a:br>
            <a:r>
              <a:rPr lang="en-US" sz="5400" b="1" dirty="0" smtClean="0"/>
              <a:t>Chapter Six</a:t>
            </a:r>
          </a:p>
        </p:txBody>
      </p:sp>
      <p:sp>
        <p:nvSpPr>
          <p:cNvPr id="1024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7315200" cy="1752600"/>
          </a:xfrm>
        </p:spPr>
        <p:txBody>
          <a:bodyPr>
            <a:noAutofit/>
          </a:bodyPr>
          <a:lstStyle/>
          <a:p>
            <a:r>
              <a:rPr lang="en-US" sz="4400" b="1" dirty="0" smtClean="0"/>
              <a:t>Business Markets and Business Buying Behavior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Content Placeholder 3"/>
          <p:cNvSpPr>
            <a:spLocks noGrp="1"/>
          </p:cNvSpPr>
          <p:nvPr>
            <p:ph idx="1"/>
          </p:nvPr>
        </p:nvSpPr>
        <p:spPr>
          <a:xfrm>
            <a:off x="304800" y="1981200"/>
            <a:ext cx="8153400" cy="4114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Business Markets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Topics to Cover </a:t>
            </a:r>
            <a:endParaRPr lang="en-US" sz="5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3"/>
          <p:cNvSpPr>
            <a:spLocks noGrp="1"/>
          </p:cNvSpPr>
          <p:nvPr>
            <p:ph idx="1"/>
          </p:nvPr>
        </p:nvSpPr>
        <p:spPr>
          <a:xfrm>
            <a:off x="609600" y="1981200"/>
            <a:ext cx="7848600" cy="4343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700"/>
              </a:spcBef>
              <a:buFontTx/>
              <a:buNone/>
            </a:pPr>
            <a:r>
              <a:rPr lang="en-US" sz="3600" b="1" dirty="0" smtClean="0"/>
              <a:t>Business buyer behavior </a:t>
            </a:r>
            <a:r>
              <a:rPr lang="en-US" sz="3600" dirty="0" smtClean="0"/>
              <a:t>refers to the buying behavior of the organizations that buy goods and services for use in production of other products and services that are sold, rented, or supplied to others. 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Business Markets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3"/>
          <p:cNvSpPr>
            <a:spLocks noGrp="1"/>
          </p:cNvSpPr>
          <p:nvPr>
            <p:ph idx="1"/>
          </p:nvPr>
        </p:nvSpPr>
        <p:spPr>
          <a:xfrm>
            <a:off x="609600" y="1981200"/>
            <a:ext cx="7848600" cy="43434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700"/>
              </a:spcBef>
              <a:buFontTx/>
              <a:buNone/>
            </a:pPr>
            <a:r>
              <a:rPr lang="en-US" sz="3600" b="1" dirty="0" smtClean="0"/>
              <a:t>Business buying process </a:t>
            </a:r>
            <a:r>
              <a:rPr lang="en-US" sz="3600" dirty="0" smtClean="0"/>
              <a:t>is the process where business buyers determine which products and services are needed to purchase, and then find, evaluate, and choose among alternative brands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Business Markets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fig06_01wo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73263"/>
            <a:ext cx="9127830" cy="389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Business Markets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Placeholder 11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Market Structure and Demand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609600" y="1905000"/>
          <a:ext cx="80772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Business Markets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Placeholder 11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Nature of Buying Unit 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Business Markets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66800" y="2667000"/>
            <a:ext cx="7086600" cy="3048000"/>
          </a:xfrm>
        </p:spPr>
        <p:txBody>
          <a:bodyPr/>
          <a:lstStyle/>
          <a:p>
            <a:r>
              <a:rPr lang="en-US" dirty="0" smtClean="0"/>
              <a:t>More decision participants</a:t>
            </a:r>
          </a:p>
          <a:p>
            <a:r>
              <a:rPr lang="en-US" dirty="0" smtClean="0"/>
              <a:t>More professional purchasing effort</a:t>
            </a:r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57200" y="1447800"/>
            <a:ext cx="8305800" cy="3810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Types of Decisions and the Decision Process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Business Markets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2667000"/>
            <a:ext cx="8077200" cy="3886200"/>
          </a:xfrm>
        </p:spPr>
        <p:txBody>
          <a:bodyPr>
            <a:normAutofit/>
          </a:bodyPr>
          <a:lstStyle/>
          <a:p>
            <a:r>
              <a:rPr lang="en-US" dirty="0" smtClean="0"/>
              <a:t>Business buyers usually face more complex buying decisions</a:t>
            </a:r>
          </a:p>
          <a:p>
            <a:r>
              <a:rPr lang="en-US" dirty="0" smtClean="0"/>
              <a:t>The business buying process is more formalized </a:t>
            </a:r>
          </a:p>
          <a:p>
            <a:r>
              <a:rPr lang="en-US" dirty="0" smtClean="0"/>
              <a:t>In business buying, buyers and sellers work more closely together and build close long-term relationships</a:t>
            </a:r>
          </a:p>
          <a:p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457200" y="1447800"/>
            <a:ext cx="8305800" cy="381000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Types of Decisions and the Decision Process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Business Markets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2667000"/>
            <a:ext cx="8077200" cy="38862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b="1" dirty="0" smtClean="0"/>
              <a:t>Supplier development </a:t>
            </a:r>
            <a:r>
              <a:rPr lang="en-US" dirty="0" smtClean="0"/>
              <a:t>is the systematic development of networks of supplier-partners to ensure an appropriate and dependable supply of products and materials that they will use in making their own products or resell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773</Words>
  <Application>Microsoft Office PowerPoint</Application>
  <PresentationFormat>On-screen Show (4:3)</PresentationFormat>
  <Paragraphs>167</Paragraphs>
  <Slides>31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 Chapter Five</vt:lpstr>
      <vt:lpstr>Slide 2</vt:lpstr>
      <vt:lpstr>What Influences Consumer Behavior?</vt:lpstr>
      <vt:lpstr>Psychological Factors  (Beliefs)</vt:lpstr>
      <vt:lpstr>Psychological Factors  (Attitudes)</vt:lpstr>
      <vt:lpstr>Types of Buying Decision Behavior</vt:lpstr>
      <vt:lpstr>Types of Buying Decision Behavior</vt:lpstr>
      <vt:lpstr>The Buyer Decision Process</vt:lpstr>
      <vt:lpstr>The Buyer Decision Process</vt:lpstr>
      <vt:lpstr>The Buyer Decision Process</vt:lpstr>
      <vt:lpstr>The Buyer Decision Process</vt:lpstr>
      <vt:lpstr>The Buyer Decision Process</vt:lpstr>
      <vt:lpstr>The Buyer Decision Process</vt:lpstr>
      <vt:lpstr>The Buyer Decision Process</vt:lpstr>
      <vt:lpstr>The Buyer Decision Process</vt:lpstr>
      <vt:lpstr> The Buyer Decision Process for New Products</vt:lpstr>
      <vt:lpstr> The Buyer Decision Process for New Products</vt:lpstr>
      <vt:lpstr> The Buyer Decision Process for New Products</vt:lpstr>
      <vt:lpstr> The Buyer Decision Process for New Products</vt:lpstr>
      <vt:lpstr> The Buyer Decision Process for New Products</vt:lpstr>
      <vt:lpstr> The Buyer Decision Process for New Products</vt:lpstr>
      <vt:lpstr> The Buyer Decision Process for New Products</vt:lpstr>
      <vt:lpstr> Chapter Six</vt:lpstr>
      <vt:lpstr>Topics to Cover </vt:lpstr>
      <vt:lpstr>Business Markets</vt:lpstr>
      <vt:lpstr>Business Markets</vt:lpstr>
      <vt:lpstr>Business Markets</vt:lpstr>
      <vt:lpstr>Business Markets</vt:lpstr>
      <vt:lpstr>Business Markets</vt:lpstr>
      <vt:lpstr>Business Markets</vt:lpstr>
      <vt:lpstr>Business Markets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NTS</cp:lastModifiedBy>
  <cp:revision>10</cp:revision>
  <dcterms:created xsi:type="dcterms:W3CDTF">2012-03-21T19:52:22Z</dcterms:created>
  <dcterms:modified xsi:type="dcterms:W3CDTF">2012-03-24T05:44:38Z</dcterms:modified>
</cp:coreProperties>
</file>