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6" r:id="rId2"/>
    <p:sldId id="265" r:id="rId3"/>
    <p:sldId id="345" r:id="rId4"/>
    <p:sldId id="257" r:id="rId5"/>
    <p:sldId id="258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33" r:id="rId15"/>
    <p:sldId id="334" r:id="rId16"/>
    <p:sldId id="261" r:id="rId17"/>
    <p:sldId id="335" r:id="rId18"/>
    <p:sldId id="263" r:id="rId19"/>
    <p:sldId id="264" r:id="rId20"/>
    <p:sldId id="33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9648" autoAdjust="0"/>
  </p:normalViewPr>
  <p:slideViewPr>
    <p:cSldViewPr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912270-DA38-40B6-AADE-176D2E2998D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B5E0A37-925D-41B3-BEB3-1F373F70C158}">
      <dgm:prSet/>
      <dgm:spPr/>
      <dgm:t>
        <a:bodyPr/>
        <a:lstStyle/>
        <a:p>
          <a:pPr algn="ctr" rtl="0"/>
          <a:r>
            <a:rPr lang="en-US" dirty="0" smtClean="0"/>
            <a:t>Questionnaires</a:t>
          </a:r>
          <a:endParaRPr lang="en-US" dirty="0"/>
        </a:p>
      </dgm:t>
    </dgm:pt>
    <dgm:pt modelId="{A3022140-B7E9-440B-B7AD-958C201895D2}" type="parTrans" cxnId="{9C343EEB-57DE-4341-BC9F-E91119585177}">
      <dgm:prSet/>
      <dgm:spPr/>
      <dgm:t>
        <a:bodyPr/>
        <a:lstStyle/>
        <a:p>
          <a:endParaRPr lang="en-US"/>
        </a:p>
      </dgm:t>
    </dgm:pt>
    <dgm:pt modelId="{B2B835E0-C781-40BB-B5F7-713568ABC824}" type="sibTrans" cxnId="{9C343EEB-57DE-4341-BC9F-E91119585177}">
      <dgm:prSet/>
      <dgm:spPr/>
      <dgm:t>
        <a:bodyPr/>
        <a:lstStyle/>
        <a:p>
          <a:endParaRPr lang="en-US"/>
        </a:p>
      </dgm:t>
    </dgm:pt>
    <dgm:pt modelId="{ED00DEB5-7B2E-40BB-969C-ABF94D06B011}">
      <dgm:prSet/>
      <dgm:spPr/>
      <dgm:t>
        <a:bodyPr/>
        <a:lstStyle/>
        <a:p>
          <a:pPr rtl="0"/>
          <a:r>
            <a:rPr lang="en-US" dirty="0" smtClean="0"/>
            <a:t>Most common</a:t>
          </a:r>
          <a:endParaRPr lang="en-US" dirty="0"/>
        </a:p>
      </dgm:t>
    </dgm:pt>
    <dgm:pt modelId="{F85A60E7-A607-412C-89FE-C18487FA6C00}" type="parTrans" cxnId="{FA48BE0A-B6CB-4C82-96A5-75424B9ECC69}">
      <dgm:prSet/>
      <dgm:spPr/>
      <dgm:t>
        <a:bodyPr/>
        <a:lstStyle/>
        <a:p>
          <a:endParaRPr lang="en-US"/>
        </a:p>
      </dgm:t>
    </dgm:pt>
    <dgm:pt modelId="{E3E77608-6F26-41C5-AA90-80DA0F0DD749}" type="sibTrans" cxnId="{FA48BE0A-B6CB-4C82-96A5-75424B9ECC69}">
      <dgm:prSet/>
      <dgm:spPr/>
      <dgm:t>
        <a:bodyPr/>
        <a:lstStyle/>
        <a:p>
          <a:endParaRPr lang="en-US"/>
        </a:p>
      </dgm:t>
    </dgm:pt>
    <dgm:pt modelId="{44687ABF-5859-4D05-AE8F-807AB5734E3B}">
      <dgm:prSet/>
      <dgm:spPr/>
      <dgm:t>
        <a:bodyPr/>
        <a:lstStyle/>
        <a:p>
          <a:pPr rtl="0"/>
          <a:r>
            <a:rPr lang="en-US" dirty="0" smtClean="0"/>
            <a:t>Administered in person, by phone, or online</a:t>
          </a:r>
          <a:endParaRPr lang="en-US" dirty="0"/>
        </a:p>
      </dgm:t>
    </dgm:pt>
    <dgm:pt modelId="{A9FA5A32-64AE-4671-933E-6E993E5E098E}" type="parTrans" cxnId="{DF51868F-ACC9-4D80-831D-D840A9A46894}">
      <dgm:prSet/>
      <dgm:spPr/>
      <dgm:t>
        <a:bodyPr/>
        <a:lstStyle/>
        <a:p>
          <a:endParaRPr lang="en-US"/>
        </a:p>
      </dgm:t>
    </dgm:pt>
    <dgm:pt modelId="{FAFD55C2-135B-4EA2-B717-DC89B88C1775}" type="sibTrans" cxnId="{DF51868F-ACC9-4D80-831D-D840A9A46894}">
      <dgm:prSet/>
      <dgm:spPr/>
      <dgm:t>
        <a:bodyPr/>
        <a:lstStyle/>
        <a:p>
          <a:endParaRPr lang="en-US"/>
        </a:p>
      </dgm:t>
    </dgm:pt>
    <dgm:pt modelId="{CFECA4E6-C1CB-4C69-B7B4-309929D188B3}">
      <dgm:prSet/>
      <dgm:spPr/>
      <dgm:t>
        <a:bodyPr/>
        <a:lstStyle/>
        <a:p>
          <a:pPr rtl="0"/>
          <a:r>
            <a:rPr lang="en-US" dirty="0" smtClean="0"/>
            <a:t>Flexible</a:t>
          </a:r>
          <a:endParaRPr lang="en-US" dirty="0"/>
        </a:p>
      </dgm:t>
    </dgm:pt>
    <dgm:pt modelId="{7D4A095F-E88C-42E7-B5F6-5C2A51E21C0B}" type="parTrans" cxnId="{6C1E1455-69CD-4FE1-9890-D0BF07E3AF00}">
      <dgm:prSet/>
      <dgm:spPr/>
      <dgm:t>
        <a:bodyPr/>
        <a:lstStyle/>
        <a:p>
          <a:endParaRPr lang="en-US"/>
        </a:p>
      </dgm:t>
    </dgm:pt>
    <dgm:pt modelId="{ABB121CB-77F5-4DED-A106-B2A18F6077C8}" type="sibTrans" cxnId="{6C1E1455-69CD-4FE1-9890-D0BF07E3AF00}">
      <dgm:prSet/>
      <dgm:spPr/>
      <dgm:t>
        <a:bodyPr/>
        <a:lstStyle/>
        <a:p>
          <a:endParaRPr lang="en-US"/>
        </a:p>
      </dgm:t>
    </dgm:pt>
    <dgm:pt modelId="{D9ED54C3-228C-4C61-A186-D0A060419EA2}">
      <dgm:prSet/>
      <dgm:spPr/>
      <dgm:t>
        <a:bodyPr/>
        <a:lstStyle/>
        <a:p>
          <a:pPr rtl="0"/>
          <a:r>
            <a:rPr lang="en-US" dirty="0" smtClean="0"/>
            <a:t>Research must be careful with wording and ordering of questions</a:t>
          </a:r>
          <a:endParaRPr lang="en-US" dirty="0"/>
        </a:p>
      </dgm:t>
    </dgm:pt>
    <dgm:pt modelId="{278361D7-6D87-4098-81D8-E39345700EC6}" type="sibTrans" cxnId="{50E93E30-57DC-4329-9EB0-58BC26C30AAC}">
      <dgm:prSet/>
      <dgm:spPr/>
      <dgm:t>
        <a:bodyPr/>
        <a:lstStyle/>
        <a:p>
          <a:endParaRPr lang="en-US"/>
        </a:p>
      </dgm:t>
    </dgm:pt>
    <dgm:pt modelId="{F3F1D944-B803-4885-AC4C-25B57916AFF1}" type="parTrans" cxnId="{50E93E30-57DC-4329-9EB0-58BC26C30AAC}">
      <dgm:prSet/>
      <dgm:spPr/>
      <dgm:t>
        <a:bodyPr/>
        <a:lstStyle/>
        <a:p>
          <a:endParaRPr lang="en-US"/>
        </a:p>
      </dgm:t>
    </dgm:pt>
    <dgm:pt modelId="{37D400F1-1000-4923-B96A-3F9222E1EF7E}" type="pres">
      <dgm:prSet presAssocID="{5A912270-DA38-40B6-AADE-176D2E2998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83BB87-6C3B-4EDE-BDAA-D961A13ACB95}" type="pres">
      <dgm:prSet presAssocID="{FB5E0A37-925D-41B3-BEB3-1F373F70C158}" presName="parentText" presStyleLbl="node1" presStyleIdx="0" presStyleCnt="1" custLinFactNeighborY="-55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38DAC-1A9E-4C3B-8593-40697057F9A8}" type="pres">
      <dgm:prSet presAssocID="{FB5E0A37-925D-41B3-BEB3-1F373F70C15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51868F-ACC9-4D80-831D-D840A9A46894}" srcId="{FB5E0A37-925D-41B3-BEB3-1F373F70C158}" destId="{44687ABF-5859-4D05-AE8F-807AB5734E3B}" srcOrd="1" destOrd="0" parTransId="{A9FA5A32-64AE-4671-933E-6E993E5E098E}" sibTransId="{FAFD55C2-135B-4EA2-B717-DC89B88C1775}"/>
    <dgm:cxn modelId="{A72BC975-02BF-4A78-B812-55629EC59E69}" type="presOf" srcId="{5A912270-DA38-40B6-AADE-176D2E2998D0}" destId="{37D400F1-1000-4923-B96A-3F9222E1EF7E}" srcOrd="0" destOrd="0" presId="urn:microsoft.com/office/officeart/2005/8/layout/vList2"/>
    <dgm:cxn modelId="{77818C9B-0780-48A3-B84E-F10D12DDF29C}" type="presOf" srcId="{D9ED54C3-228C-4C61-A186-D0A060419EA2}" destId="{CE338DAC-1A9E-4C3B-8593-40697057F9A8}" srcOrd="0" destOrd="3" presId="urn:microsoft.com/office/officeart/2005/8/layout/vList2"/>
    <dgm:cxn modelId="{50E93E30-57DC-4329-9EB0-58BC26C30AAC}" srcId="{FB5E0A37-925D-41B3-BEB3-1F373F70C158}" destId="{D9ED54C3-228C-4C61-A186-D0A060419EA2}" srcOrd="3" destOrd="0" parTransId="{F3F1D944-B803-4885-AC4C-25B57916AFF1}" sibTransId="{278361D7-6D87-4098-81D8-E39345700EC6}"/>
    <dgm:cxn modelId="{232D121E-C328-4C17-8263-D623451E8F21}" type="presOf" srcId="{44687ABF-5859-4D05-AE8F-807AB5734E3B}" destId="{CE338DAC-1A9E-4C3B-8593-40697057F9A8}" srcOrd="0" destOrd="1" presId="urn:microsoft.com/office/officeart/2005/8/layout/vList2"/>
    <dgm:cxn modelId="{7ED3CD4B-6B7F-4542-84E2-6D90D98CAFC2}" type="presOf" srcId="{ED00DEB5-7B2E-40BB-969C-ABF94D06B011}" destId="{CE338DAC-1A9E-4C3B-8593-40697057F9A8}" srcOrd="0" destOrd="0" presId="urn:microsoft.com/office/officeart/2005/8/layout/vList2"/>
    <dgm:cxn modelId="{37B05FC7-BC1C-4C55-9FED-48F37F962851}" type="presOf" srcId="{FB5E0A37-925D-41B3-BEB3-1F373F70C158}" destId="{2D83BB87-6C3B-4EDE-BDAA-D961A13ACB95}" srcOrd="0" destOrd="0" presId="urn:microsoft.com/office/officeart/2005/8/layout/vList2"/>
    <dgm:cxn modelId="{9C343EEB-57DE-4341-BC9F-E91119585177}" srcId="{5A912270-DA38-40B6-AADE-176D2E2998D0}" destId="{FB5E0A37-925D-41B3-BEB3-1F373F70C158}" srcOrd="0" destOrd="0" parTransId="{A3022140-B7E9-440B-B7AD-958C201895D2}" sibTransId="{B2B835E0-C781-40BB-B5F7-713568ABC824}"/>
    <dgm:cxn modelId="{6C1E1455-69CD-4FE1-9890-D0BF07E3AF00}" srcId="{FB5E0A37-925D-41B3-BEB3-1F373F70C158}" destId="{CFECA4E6-C1CB-4C69-B7B4-309929D188B3}" srcOrd="2" destOrd="0" parTransId="{7D4A095F-E88C-42E7-B5F6-5C2A51E21C0B}" sibTransId="{ABB121CB-77F5-4DED-A106-B2A18F6077C8}"/>
    <dgm:cxn modelId="{FA48BE0A-B6CB-4C82-96A5-75424B9ECC69}" srcId="{FB5E0A37-925D-41B3-BEB3-1F373F70C158}" destId="{ED00DEB5-7B2E-40BB-969C-ABF94D06B011}" srcOrd="0" destOrd="0" parTransId="{F85A60E7-A607-412C-89FE-C18487FA6C00}" sibTransId="{E3E77608-6F26-41C5-AA90-80DA0F0DD749}"/>
    <dgm:cxn modelId="{3A4227FC-3002-4BD3-8C2E-C53AB65BC0BA}" type="presOf" srcId="{CFECA4E6-C1CB-4C69-B7B4-309929D188B3}" destId="{CE338DAC-1A9E-4C3B-8593-40697057F9A8}" srcOrd="0" destOrd="2" presId="urn:microsoft.com/office/officeart/2005/8/layout/vList2"/>
    <dgm:cxn modelId="{5B3A9AD4-B00E-45D1-993B-F459B1BCE39E}" type="presParOf" srcId="{37D400F1-1000-4923-B96A-3F9222E1EF7E}" destId="{2D83BB87-6C3B-4EDE-BDAA-D961A13ACB95}" srcOrd="0" destOrd="0" presId="urn:microsoft.com/office/officeart/2005/8/layout/vList2"/>
    <dgm:cxn modelId="{E4E84775-23FF-413A-94B3-83762FC59034}" type="presParOf" srcId="{37D400F1-1000-4923-B96A-3F9222E1EF7E}" destId="{CE338DAC-1A9E-4C3B-8593-40697057F9A8}" srcOrd="1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9F5AC1-70FC-4322-BE67-964C5D096A86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1DF7E18-DA95-4C68-8F6D-1C646E686D13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1"/>
              </a:solidFill>
            </a:rPr>
            <a:t>Mechanical devices</a:t>
          </a:r>
          <a:endParaRPr lang="en-US" sz="2400" b="1" dirty="0">
            <a:solidFill>
              <a:schemeClr val="tx1"/>
            </a:solidFill>
          </a:endParaRPr>
        </a:p>
      </dgm:t>
    </dgm:pt>
    <dgm:pt modelId="{FDC77A46-C839-4D03-8AD7-A9DA4192ECBA}" type="parTrans" cxnId="{CA0BBDDD-7822-4ED2-9983-7F3B8056CC9D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FF6CD071-46D2-423F-B5C2-9C8300941E6A}" type="sibTrans" cxnId="{CA0BBDDD-7822-4ED2-9983-7F3B8056CC9D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8576EDB-A041-4882-8124-CEF2308A214D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chemeClr val="tx1"/>
              </a:solidFill>
            </a:rPr>
            <a:t>People meters</a:t>
          </a:r>
          <a:endParaRPr lang="en-US" sz="2000" b="1" dirty="0">
            <a:solidFill>
              <a:schemeClr val="tx1"/>
            </a:solidFill>
          </a:endParaRPr>
        </a:p>
      </dgm:t>
    </dgm:pt>
    <dgm:pt modelId="{6431112C-06B0-4132-8FD5-B84B8686B3A2}" type="parTrans" cxnId="{24E6482F-831B-402B-86AA-BA032B707B47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03F7FFAF-01CD-4502-966E-606E55763D69}" type="sibTrans" cxnId="{24E6482F-831B-402B-86AA-BA032B707B47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37A177F1-3637-4B48-97F1-6E8B34DDEC2A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chemeClr val="tx1"/>
              </a:solidFill>
            </a:rPr>
            <a:t>Checkout scanners</a:t>
          </a:r>
          <a:endParaRPr lang="en-US" sz="2000" b="1" dirty="0">
            <a:solidFill>
              <a:schemeClr val="tx1"/>
            </a:solidFill>
          </a:endParaRPr>
        </a:p>
      </dgm:t>
    </dgm:pt>
    <dgm:pt modelId="{8EE509CB-2F7F-4E08-8684-83DAA693B1C3}" type="parTrans" cxnId="{2F83CCC9-4210-4932-BB65-722F9761F18A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DB95C2ED-4164-4C8B-805B-E50477E97486}" type="sibTrans" cxnId="{2F83CCC9-4210-4932-BB65-722F9761F18A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A5619CC1-9993-4918-A891-14C014FED2E8}">
      <dgm:prSet custT="1"/>
      <dgm:spPr/>
      <dgm:t>
        <a:bodyPr/>
        <a:lstStyle/>
        <a:p>
          <a:pPr rtl="0"/>
          <a:r>
            <a:rPr lang="en-US" sz="2000" b="1" dirty="0" err="1" smtClean="0">
              <a:solidFill>
                <a:schemeClr val="tx1"/>
              </a:solidFill>
            </a:rPr>
            <a:t>Neuro</a:t>
          </a:r>
          <a:r>
            <a:rPr lang="en-US" sz="2000" b="1" dirty="0" smtClean="0">
              <a:solidFill>
                <a:schemeClr val="tx1"/>
              </a:solidFill>
            </a:rPr>
            <a:t>-</a:t>
          </a:r>
        </a:p>
        <a:p>
          <a:pPr rtl="0"/>
          <a:r>
            <a:rPr lang="en-US" sz="2000" b="1" dirty="0" smtClean="0">
              <a:solidFill>
                <a:schemeClr val="tx1"/>
              </a:solidFill>
            </a:rPr>
            <a:t>marketing</a:t>
          </a:r>
          <a:endParaRPr lang="en-US" sz="2000" b="1" dirty="0">
            <a:solidFill>
              <a:schemeClr val="tx1"/>
            </a:solidFill>
          </a:endParaRPr>
        </a:p>
      </dgm:t>
    </dgm:pt>
    <dgm:pt modelId="{5A0B3708-44C2-4893-AC16-A499EABF493B}" type="parTrans" cxnId="{D6FB3BDF-0AB9-4EAF-BC02-94E362052A6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71A73A52-D9EB-4C1B-B4FE-A7F6B571965B}" type="sibTrans" cxnId="{D6FB3BDF-0AB9-4EAF-BC02-94E362052A6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990FEF4-71FF-4157-B7B0-278AD2A6042B}" type="pres">
      <dgm:prSet presAssocID="{D89F5AC1-70FC-4322-BE67-964C5D096A8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330E81-BEA3-40F1-A722-00625DC97E16}" type="pres">
      <dgm:prSet presAssocID="{01DF7E18-DA95-4C68-8F6D-1C646E686D13}" presName="centerShape" presStyleLbl="node0" presStyleIdx="0" presStyleCnt="1" custScaleX="124849"/>
      <dgm:spPr/>
      <dgm:t>
        <a:bodyPr/>
        <a:lstStyle/>
        <a:p>
          <a:endParaRPr lang="en-US"/>
        </a:p>
      </dgm:t>
    </dgm:pt>
    <dgm:pt modelId="{AA201467-7304-4269-99E5-7861D47F745D}" type="pres">
      <dgm:prSet presAssocID="{6431112C-06B0-4132-8FD5-B84B8686B3A2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0A732A2A-3EE1-4CE0-A3C3-19D3BE65004A}" type="pres">
      <dgm:prSet presAssocID="{E8576EDB-A041-4882-8124-CEF2308A214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CA58CB-D64E-4E87-9EF6-9A901A0E6072}" type="pres">
      <dgm:prSet presAssocID="{8EE509CB-2F7F-4E08-8684-83DAA693B1C3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FB6956D4-2220-411F-808B-CB807C90CA93}" type="pres">
      <dgm:prSet presAssocID="{37A177F1-3637-4B48-97F1-6E8B34DDEC2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B4FB3F-0D94-4036-B40A-1B79390B5B7D}" type="pres">
      <dgm:prSet presAssocID="{5A0B3708-44C2-4893-AC16-A499EABF493B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FFE81683-BEB9-4F9F-8291-8D1B0157FE56}" type="pres">
      <dgm:prSet presAssocID="{A5619CC1-9993-4918-A891-14C014FED2E8}" presName="node" presStyleLbl="node1" presStyleIdx="2" presStyleCnt="3" custScaleX="90967" custScaleY="823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981308-114F-47E6-B811-4865692B95B9}" type="presOf" srcId="{8EE509CB-2F7F-4E08-8684-83DAA693B1C3}" destId="{29CA58CB-D64E-4E87-9EF6-9A901A0E6072}" srcOrd="0" destOrd="0" presId="urn:microsoft.com/office/officeart/2005/8/layout/radial4"/>
    <dgm:cxn modelId="{C7D0E3F0-4CBF-4686-83A6-6C7C03A4980B}" type="presOf" srcId="{37A177F1-3637-4B48-97F1-6E8B34DDEC2A}" destId="{FB6956D4-2220-411F-808B-CB807C90CA93}" srcOrd="0" destOrd="0" presId="urn:microsoft.com/office/officeart/2005/8/layout/radial4"/>
    <dgm:cxn modelId="{D1391D6D-C9FA-48AB-9A4A-7BD2B7DA4B36}" type="presOf" srcId="{01DF7E18-DA95-4C68-8F6D-1C646E686D13}" destId="{CC330E81-BEA3-40F1-A722-00625DC97E16}" srcOrd="0" destOrd="0" presId="urn:microsoft.com/office/officeart/2005/8/layout/radial4"/>
    <dgm:cxn modelId="{E03E3125-F14A-4750-A553-AFAF7080AA13}" type="presOf" srcId="{D89F5AC1-70FC-4322-BE67-964C5D096A86}" destId="{E990FEF4-71FF-4157-B7B0-278AD2A6042B}" srcOrd="0" destOrd="0" presId="urn:microsoft.com/office/officeart/2005/8/layout/radial4"/>
    <dgm:cxn modelId="{B69DB18D-DC4F-4A54-8657-C384B2784C57}" type="presOf" srcId="{6431112C-06B0-4132-8FD5-B84B8686B3A2}" destId="{AA201467-7304-4269-99E5-7861D47F745D}" srcOrd="0" destOrd="0" presId="urn:microsoft.com/office/officeart/2005/8/layout/radial4"/>
    <dgm:cxn modelId="{72364A01-049D-4084-A4C1-BB2C6959FA77}" type="presOf" srcId="{E8576EDB-A041-4882-8124-CEF2308A214D}" destId="{0A732A2A-3EE1-4CE0-A3C3-19D3BE65004A}" srcOrd="0" destOrd="0" presId="urn:microsoft.com/office/officeart/2005/8/layout/radial4"/>
    <dgm:cxn modelId="{5925C6B6-E397-4CE6-BE92-80695220C7C8}" type="presOf" srcId="{5A0B3708-44C2-4893-AC16-A499EABF493B}" destId="{5FB4FB3F-0D94-4036-B40A-1B79390B5B7D}" srcOrd="0" destOrd="0" presId="urn:microsoft.com/office/officeart/2005/8/layout/radial4"/>
    <dgm:cxn modelId="{24E6482F-831B-402B-86AA-BA032B707B47}" srcId="{01DF7E18-DA95-4C68-8F6D-1C646E686D13}" destId="{E8576EDB-A041-4882-8124-CEF2308A214D}" srcOrd="0" destOrd="0" parTransId="{6431112C-06B0-4132-8FD5-B84B8686B3A2}" sibTransId="{03F7FFAF-01CD-4502-966E-606E55763D69}"/>
    <dgm:cxn modelId="{CA0BBDDD-7822-4ED2-9983-7F3B8056CC9D}" srcId="{D89F5AC1-70FC-4322-BE67-964C5D096A86}" destId="{01DF7E18-DA95-4C68-8F6D-1C646E686D13}" srcOrd="0" destOrd="0" parTransId="{FDC77A46-C839-4D03-8AD7-A9DA4192ECBA}" sibTransId="{FF6CD071-46D2-423F-B5C2-9C8300941E6A}"/>
    <dgm:cxn modelId="{2F83CCC9-4210-4932-BB65-722F9761F18A}" srcId="{01DF7E18-DA95-4C68-8F6D-1C646E686D13}" destId="{37A177F1-3637-4B48-97F1-6E8B34DDEC2A}" srcOrd="1" destOrd="0" parTransId="{8EE509CB-2F7F-4E08-8684-83DAA693B1C3}" sibTransId="{DB95C2ED-4164-4C8B-805B-E50477E97486}"/>
    <dgm:cxn modelId="{D6FB3BDF-0AB9-4EAF-BC02-94E362052A63}" srcId="{01DF7E18-DA95-4C68-8F6D-1C646E686D13}" destId="{A5619CC1-9993-4918-A891-14C014FED2E8}" srcOrd="2" destOrd="0" parTransId="{5A0B3708-44C2-4893-AC16-A499EABF493B}" sibTransId="{71A73A52-D9EB-4C1B-B4FE-A7F6B571965B}"/>
    <dgm:cxn modelId="{8B1546AB-59A1-4ED8-94AC-9CB6534E9F84}" type="presOf" srcId="{A5619CC1-9993-4918-A891-14C014FED2E8}" destId="{FFE81683-BEB9-4F9F-8291-8D1B0157FE56}" srcOrd="0" destOrd="0" presId="urn:microsoft.com/office/officeart/2005/8/layout/radial4"/>
    <dgm:cxn modelId="{C88BEAF9-8477-4F00-8ADC-86AE8DB90D95}" type="presParOf" srcId="{E990FEF4-71FF-4157-B7B0-278AD2A6042B}" destId="{CC330E81-BEA3-40F1-A722-00625DC97E16}" srcOrd="0" destOrd="0" presId="urn:microsoft.com/office/officeart/2005/8/layout/radial4"/>
    <dgm:cxn modelId="{14B528AE-70B8-4341-811D-ADB092F3D575}" type="presParOf" srcId="{E990FEF4-71FF-4157-B7B0-278AD2A6042B}" destId="{AA201467-7304-4269-99E5-7861D47F745D}" srcOrd="1" destOrd="0" presId="urn:microsoft.com/office/officeart/2005/8/layout/radial4"/>
    <dgm:cxn modelId="{2C7E085B-9649-4A71-B415-1D2DA49EC5A1}" type="presParOf" srcId="{E990FEF4-71FF-4157-B7B0-278AD2A6042B}" destId="{0A732A2A-3EE1-4CE0-A3C3-19D3BE65004A}" srcOrd="2" destOrd="0" presId="urn:microsoft.com/office/officeart/2005/8/layout/radial4"/>
    <dgm:cxn modelId="{3E552ACC-01C2-43BF-8165-EF86AA0EFD8B}" type="presParOf" srcId="{E990FEF4-71FF-4157-B7B0-278AD2A6042B}" destId="{29CA58CB-D64E-4E87-9EF6-9A901A0E6072}" srcOrd="3" destOrd="0" presId="urn:microsoft.com/office/officeart/2005/8/layout/radial4"/>
    <dgm:cxn modelId="{2DA63F8F-6463-499E-B52A-44F971E19CB9}" type="presParOf" srcId="{E990FEF4-71FF-4157-B7B0-278AD2A6042B}" destId="{FB6956D4-2220-411F-808B-CB807C90CA93}" srcOrd="4" destOrd="0" presId="urn:microsoft.com/office/officeart/2005/8/layout/radial4"/>
    <dgm:cxn modelId="{34F5ACCB-83D8-4EF8-BE5A-BB92DCE9B6CF}" type="presParOf" srcId="{E990FEF4-71FF-4157-B7B0-278AD2A6042B}" destId="{5FB4FB3F-0D94-4036-B40A-1B79390B5B7D}" srcOrd="5" destOrd="0" presId="urn:microsoft.com/office/officeart/2005/8/layout/radial4"/>
    <dgm:cxn modelId="{9A04FCA8-3AE4-4446-A258-B46A12A185C0}" type="presParOf" srcId="{E990FEF4-71FF-4157-B7B0-278AD2A6042B}" destId="{FFE81683-BEB9-4F9F-8291-8D1B0157FE56}" srcOrd="6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A10CA0-5911-4F31-854C-FB7D38BEC75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4F3FE7-7334-4897-AABF-E9844C6BFB51}">
      <dgm:prSet custT="1"/>
      <dgm:spPr/>
      <dgm:t>
        <a:bodyPr/>
        <a:lstStyle/>
        <a:p>
          <a:pPr algn="ctr" rtl="0"/>
          <a:r>
            <a:rPr lang="en-US" sz="2800" b="1" dirty="0" smtClean="0">
              <a:solidFill>
                <a:schemeClr val="tx1"/>
              </a:solidFill>
            </a:rPr>
            <a:t>Collecting the information</a:t>
          </a:r>
          <a:endParaRPr lang="en-US" sz="2800" b="1" dirty="0">
            <a:solidFill>
              <a:schemeClr val="tx1"/>
            </a:solidFill>
          </a:endParaRPr>
        </a:p>
      </dgm:t>
    </dgm:pt>
    <dgm:pt modelId="{4D40E127-BDF6-4A8B-8EC4-4757D30ED273}" type="parTrans" cxnId="{9FE83CCC-6DDE-4BFB-A5A6-F5BDEF05C654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29958339-C07B-4496-B023-0CADAB2BA5D1}" type="sibTrans" cxnId="{9FE83CCC-6DDE-4BFB-A5A6-F5BDEF05C654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C8946F0C-BDC7-4BF0-A095-5D5D9ADC2713}">
      <dgm:prSet custT="1"/>
      <dgm:spPr/>
      <dgm:t>
        <a:bodyPr/>
        <a:lstStyle/>
        <a:p>
          <a:pPr algn="ctr" rtl="0"/>
          <a:r>
            <a:rPr lang="en-US" sz="2800" b="1" dirty="0" smtClean="0">
              <a:solidFill>
                <a:schemeClr val="tx1"/>
              </a:solidFill>
            </a:rPr>
            <a:t>Processing the information</a:t>
          </a:r>
          <a:endParaRPr lang="en-US" sz="2800" b="1" dirty="0">
            <a:solidFill>
              <a:schemeClr val="tx1"/>
            </a:solidFill>
          </a:endParaRPr>
        </a:p>
      </dgm:t>
    </dgm:pt>
    <dgm:pt modelId="{EDD5C654-42F7-4052-A7BC-794EC0441AE4}" type="parTrans" cxnId="{53164970-35CA-4077-97C5-622EECFB8447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45720C78-710B-46CB-BF6C-745D7351C98E}" type="sibTrans" cxnId="{53164970-35CA-4077-97C5-622EECFB8447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187F34C5-E6C2-423B-8B86-5A2E0578621F}">
      <dgm:prSet custT="1"/>
      <dgm:spPr/>
      <dgm:t>
        <a:bodyPr/>
        <a:lstStyle/>
        <a:p>
          <a:pPr algn="ctr" rtl="0"/>
          <a:r>
            <a:rPr lang="en-US" sz="2800" b="1" dirty="0" smtClean="0">
              <a:solidFill>
                <a:schemeClr val="tx1"/>
              </a:solidFill>
            </a:rPr>
            <a:t>Analyzing the information</a:t>
          </a:r>
          <a:endParaRPr lang="en-US" sz="2800" b="1" dirty="0">
            <a:solidFill>
              <a:schemeClr val="tx1"/>
            </a:solidFill>
          </a:endParaRPr>
        </a:p>
      </dgm:t>
    </dgm:pt>
    <dgm:pt modelId="{41F230BD-D3B7-4CD3-B80A-C8D54AC4136D}" type="parTrans" cxnId="{4011D68B-285D-4CEE-8D85-3AB22FDB2F15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848A2E91-93F7-47F4-A842-BE53ED035AFE}" type="sibTrans" cxnId="{4011D68B-285D-4CEE-8D85-3AB22FDB2F15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92079527-BD79-4AE2-A181-F19797FCC95D}">
      <dgm:prSet custT="1"/>
      <dgm:spPr/>
      <dgm:t>
        <a:bodyPr/>
        <a:lstStyle/>
        <a:p>
          <a:pPr algn="ctr" rtl="0"/>
          <a:r>
            <a:rPr lang="en-US" sz="2800" b="1" dirty="0" smtClean="0">
              <a:solidFill>
                <a:schemeClr val="tx1"/>
              </a:solidFill>
            </a:rPr>
            <a:t>Interpret findings</a:t>
          </a:r>
          <a:endParaRPr lang="en-US" sz="2800" b="1" dirty="0">
            <a:solidFill>
              <a:schemeClr val="tx1"/>
            </a:solidFill>
          </a:endParaRPr>
        </a:p>
      </dgm:t>
    </dgm:pt>
    <dgm:pt modelId="{BA8DD23F-2857-4919-8E43-60CF35A00A52}" type="parTrans" cxnId="{36159378-E33E-4CFE-809C-61B3D0F81778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123475A3-9F41-4B1E-8033-E36B157D61F5}" type="sibTrans" cxnId="{36159378-E33E-4CFE-809C-61B3D0F81778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4F482D30-0E89-49F2-8EAA-B2C7ED076DE9}">
      <dgm:prSet custT="1"/>
      <dgm:spPr/>
      <dgm:t>
        <a:bodyPr/>
        <a:lstStyle/>
        <a:p>
          <a:pPr algn="ctr"/>
          <a:r>
            <a:rPr lang="en-US" sz="2800" b="1" dirty="0" smtClean="0">
              <a:solidFill>
                <a:schemeClr val="tx1"/>
              </a:solidFill>
            </a:rPr>
            <a:t>Draw conclusions</a:t>
          </a:r>
        </a:p>
      </dgm:t>
    </dgm:pt>
    <dgm:pt modelId="{3D165F75-951A-4BAC-A8D9-A329B5CA1EC0}" type="parTrans" cxnId="{B80A509E-871C-44A5-90F9-A0F09136DCC7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3D3D4AAB-AABE-4A69-AF5C-859C5C54D204}" type="sibTrans" cxnId="{B80A509E-871C-44A5-90F9-A0F09136DCC7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824CC222-4938-43DA-AA3E-D7AE8ABDEC84}">
      <dgm:prSet custT="1"/>
      <dgm:spPr/>
      <dgm:t>
        <a:bodyPr/>
        <a:lstStyle/>
        <a:p>
          <a:pPr algn="ctr"/>
          <a:r>
            <a:rPr lang="en-US" sz="2800" b="1" dirty="0" smtClean="0">
              <a:solidFill>
                <a:schemeClr val="tx1"/>
              </a:solidFill>
            </a:rPr>
            <a:t>Report to management</a:t>
          </a:r>
        </a:p>
      </dgm:t>
    </dgm:pt>
    <dgm:pt modelId="{10D6DFB7-344E-4694-8486-A05FE7E5666E}" type="parTrans" cxnId="{0086A0E8-9CD4-4039-9D41-BDF705D0226D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D68A9CAC-1E2E-452B-BA88-8BAD2B2B047F}" type="sibTrans" cxnId="{0086A0E8-9CD4-4039-9D41-BDF705D0226D}">
      <dgm:prSet/>
      <dgm:spPr/>
      <dgm:t>
        <a:bodyPr/>
        <a:lstStyle/>
        <a:p>
          <a:pPr algn="ctr"/>
          <a:endParaRPr lang="en-US" sz="2400" b="1">
            <a:solidFill>
              <a:schemeClr val="tx1"/>
            </a:solidFill>
          </a:endParaRPr>
        </a:p>
      </dgm:t>
    </dgm:pt>
    <dgm:pt modelId="{941FBD56-946E-4643-A711-9534B5EF6CB1}" type="pres">
      <dgm:prSet presAssocID="{63A10CA0-5911-4F31-854C-FB7D38BEC7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C13688-42B6-442D-A5B7-4B1321CD7210}" type="pres">
      <dgm:prSet presAssocID="{5E4F3FE7-7334-4897-AABF-E9844C6BFB51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2D4D9A-4E44-4AC7-98A0-A49314ACB568}" type="pres">
      <dgm:prSet presAssocID="{29958339-C07B-4496-B023-0CADAB2BA5D1}" presName="spacer" presStyleCnt="0"/>
      <dgm:spPr/>
    </dgm:pt>
    <dgm:pt modelId="{314035CA-AC19-439F-829F-1C15EF01F3D2}" type="pres">
      <dgm:prSet presAssocID="{C8946F0C-BDC7-4BF0-A095-5D5D9ADC271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78AD43-4A61-4718-A969-5C410C04529D}" type="pres">
      <dgm:prSet presAssocID="{45720C78-710B-46CB-BF6C-745D7351C98E}" presName="spacer" presStyleCnt="0"/>
      <dgm:spPr/>
    </dgm:pt>
    <dgm:pt modelId="{DE00B0C9-3B4F-4516-A7C5-F3EB1E33F3C7}" type="pres">
      <dgm:prSet presAssocID="{187F34C5-E6C2-423B-8B86-5A2E0578621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AC5D2-8D87-4445-AC17-CAE1717469E8}" type="pres">
      <dgm:prSet presAssocID="{848A2E91-93F7-47F4-A842-BE53ED035AFE}" presName="spacer" presStyleCnt="0"/>
      <dgm:spPr/>
    </dgm:pt>
    <dgm:pt modelId="{1CBC9DB6-1360-4946-A8DB-8D03DEF7CAFE}" type="pres">
      <dgm:prSet presAssocID="{92079527-BD79-4AE2-A181-F19797FCC95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2446B-DD36-49A0-83E7-FF53A2155F78}" type="pres">
      <dgm:prSet presAssocID="{123475A3-9F41-4B1E-8033-E36B157D61F5}" presName="spacer" presStyleCnt="0"/>
      <dgm:spPr/>
    </dgm:pt>
    <dgm:pt modelId="{96E5E097-E956-4CCF-A7A5-0D8B9A2FA82D}" type="pres">
      <dgm:prSet presAssocID="{4F482D30-0E89-49F2-8EAA-B2C7ED076DE9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CBA2E7-20D5-4BB7-8B0F-95911750CED5}" type="pres">
      <dgm:prSet presAssocID="{3D3D4AAB-AABE-4A69-AF5C-859C5C54D204}" presName="spacer" presStyleCnt="0"/>
      <dgm:spPr/>
    </dgm:pt>
    <dgm:pt modelId="{9522C6A0-D1DD-4D4F-A1BB-2086FD96F98B}" type="pres">
      <dgm:prSet presAssocID="{824CC222-4938-43DA-AA3E-D7AE8ABDEC8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159378-E33E-4CFE-809C-61B3D0F81778}" srcId="{63A10CA0-5911-4F31-854C-FB7D38BEC751}" destId="{92079527-BD79-4AE2-A181-F19797FCC95D}" srcOrd="3" destOrd="0" parTransId="{BA8DD23F-2857-4919-8E43-60CF35A00A52}" sibTransId="{123475A3-9F41-4B1E-8033-E36B157D61F5}"/>
    <dgm:cxn modelId="{1B848CAB-E9EF-49E1-8427-469E4C3A801D}" type="presOf" srcId="{824CC222-4938-43DA-AA3E-D7AE8ABDEC84}" destId="{9522C6A0-D1DD-4D4F-A1BB-2086FD96F98B}" srcOrd="0" destOrd="0" presId="urn:microsoft.com/office/officeart/2005/8/layout/vList2"/>
    <dgm:cxn modelId="{9FE83CCC-6DDE-4BFB-A5A6-F5BDEF05C654}" srcId="{63A10CA0-5911-4F31-854C-FB7D38BEC751}" destId="{5E4F3FE7-7334-4897-AABF-E9844C6BFB51}" srcOrd="0" destOrd="0" parTransId="{4D40E127-BDF6-4A8B-8EC4-4757D30ED273}" sibTransId="{29958339-C07B-4496-B023-0CADAB2BA5D1}"/>
    <dgm:cxn modelId="{B80A509E-871C-44A5-90F9-A0F09136DCC7}" srcId="{63A10CA0-5911-4F31-854C-FB7D38BEC751}" destId="{4F482D30-0E89-49F2-8EAA-B2C7ED076DE9}" srcOrd="4" destOrd="0" parTransId="{3D165F75-951A-4BAC-A8D9-A329B5CA1EC0}" sibTransId="{3D3D4AAB-AABE-4A69-AF5C-859C5C54D204}"/>
    <dgm:cxn modelId="{8B36C99C-F6B5-4A15-8E5C-139D0E09C30C}" type="presOf" srcId="{92079527-BD79-4AE2-A181-F19797FCC95D}" destId="{1CBC9DB6-1360-4946-A8DB-8D03DEF7CAFE}" srcOrd="0" destOrd="0" presId="urn:microsoft.com/office/officeart/2005/8/layout/vList2"/>
    <dgm:cxn modelId="{0086A0E8-9CD4-4039-9D41-BDF705D0226D}" srcId="{63A10CA0-5911-4F31-854C-FB7D38BEC751}" destId="{824CC222-4938-43DA-AA3E-D7AE8ABDEC84}" srcOrd="5" destOrd="0" parTransId="{10D6DFB7-344E-4694-8486-A05FE7E5666E}" sibTransId="{D68A9CAC-1E2E-452B-BA88-8BAD2B2B047F}"/>
    <dgm:cxn modelId="{98F015D6-6D9F-49A2-BF52-03517981B17C}" type="presOf" srcId="{187F34C5-E6C2-423B-8B86-5A2E0578621F}" destId="{DE00B0C9-3B4F-4516-A7C5-F3EB1E33F3C7}" srcOrd="0" destOrd="0" presId="urn:microsoft.com/office/officeart/2005/8/layout/vList2"/>
    <dgm:cxn modelId="{1CC5CB72-BEB6-4157-A6FF-21B504CA5A34}" type="presOf" srcId="{63A10CA0-5911-4F31-854C-FB7D38BEC751}" destId="{941FBD56-946E-4643-A711-9534B5EF6CB1}" srcOrd="0" destOrd="0" presId="urn:microsoft.com/office/officeart/2005/8/layout/vList2"/>
    <dgm:cxn modelId="{53164970-35CA-4077-97C5-622EECFB8447}" srcId="{63A10CA0-5911-4F31-854C-FB7D38BEC751}" destId="{C8946F0C-BDC7-4BF0-A095-5D5D9ADC2713}" srcOrd="1" destOrd="0" parTransId="{EDD5C654-42F7-4052-A7BC-794EC0441AE4}" sibTransId="{45720C78-710B-46CB-BF6C-745D7351C98E}"/>
    <dgm:cxn modelId="{469FA1E9-0900-4B45-8923-2313838628A9}" type="presOf" srcId="{4F482D30-0E89-49F2-8EAA-B2C7ED076DE9}" destId="{96E5E097-E956-4CCF-A7A5-0D8B9A2FA82D}" srcOrd="0" destOrd="0" presId="urn:microsoft.com/office/officeart/2005/8/layout/vList2"/>
    <dgm:cxn modelId="{9A411D26-2966-4BB3-9E88-747ACDB74D00}" type="presOf" srcId="{5E4F3FE7-7334-4897-AABF-E9844C6BFB51}" destId="{96C13688-42B6-442D-A5B7-4B1321CD7210}" srcOrd="0" destOrd="0" presId="urn:microsoft.com/office/officeart/2005/8/layout/vList2"/>
    <dgm:cxn modelId="{4011D68B-285D-4CEE-8D85-3AB22FDB2F15}" srcId="{63A10CA0-5911-4F31-854C-FB7D38BEC751}" destId="{187F34C5-E6C2-423B-8B86-5A2E0578621F}" srcOrd="2" destOrd="0" parTransId="{41F230BD-D3B7-4CD3-B80A-C8D54AC4136D}" sibTransId="{848A2E91-93F7-47F4-A842-BE53ED035AFE}"/>
    <dgm:cxn modelId="{E6505CC7-0CB1-4491-9318-C235660819E2}" type="presOf" srcId="{C8946F0C-BDC7-4BF0-A095-5D5D9ADC2713}" destId="{314035CA-AC19-439F-829F-1C15EF01F3D2}" srcOrd="0" destOrd="0" presId="urn:microsoft.com/office/officeart/2005/8/layout/vList2"/>
    <dgm:cxn modelId="{A54FA913-2217-4DDC-8BAC-6FCA12045754}" type="presParOf" srcId="{941FBD56-946E-4643-A711-9534B5EF6CB1}" destId="{96C13688-42B6-442D-A5B7-4B1321CD7210}" srcOrd="0" destOrd="0" presId="urn:microsoft.com/office/officeart/2005/8/layout/vList2"/>
    <dgm:cxn modelId="{1EF6376F-017F-480B-9C09-2A33580825FC}" type="presParOf" srcId="{941FBD56-946E-4643-A711-9534B5EF6CB1}" destId="{FC2D4D9A-4E44-4AC7-98A0-A49314ACB568}" srcOrd="1" destOrd="0" presId="urn:microsoft.com/office/officeart/2005/8/layout/vList2"/>
    <dgm:cxn modelId="{CB9FC9CF-B176-41A3-816A-DC84816D9B63}" type="presParOf" srcId="{941FBD56-946E-4643-A711-9534B5EF6CB1}" destId="{314035CA-AC19-439F-829F-1C15EF01F3D2}" srcOrd="2" destOrd="0" presId="urn:microsoft.com/office/officeart/2005/8/layout/vList2"/>
    <dgm:cxn modelId="{F8B29F4E-92B1-4149-A58D-F6A374EEF60A}" type="presParOf" srcId="{941FBD56-946E-4643-A711-9534B5EF6CB1}" destId="{F278AD43-4A61-4718-A969-5C410C04529D}" srcOrd="3" destOrd="0" presId="urn:microsoft.com/office/officeart/2005/8/layout/vList2"/>
    <dgm:cxn modelId="{8B726495-0618-4E9C-96EA-C5A560207AF9}" type="presParOf" srcId="{941FBD56-946E-4643-A711-9534B5EF6CB1}" destId="{DE00B0C9-3B4F-4516-A7C5-F3EB1E33F3C7}" srcOrd="4" destOrd="0" presId="urn:microsoft.com/office/officeart/2005/8/layout/vList2"/>
    <dgm:cxn modelId="{EAD25111-9313-4233-AEBC-8FE8342CF5B3}" type="presParOf" srcId="{941FBD56-946E-4643-A711-9534B5EF6CB1}" destId="{F00AC5D2-8D87-4445-AC17-CAE1717469E8}" srcOrd="5" destOrd="0" presId="urn:microsoft.com/office/officeart/2005/8/layout/vList2"/>
    <dgm:cxn modelId="{041E7450-3B91-4B03-B4F0-BF5ED40ED78D}" type="presParOf" srcId="{941FBD56-946E-4643-A711-9534B5EF6CB1}" destId="{1CBC9DB6-1360-4946-A8DB-8D03DEF7CAFE}" srcOrd="6" destOrd="0" presId="urn:microsoft.com/office/officeart/2005/8/layout/vList2"/>
    <dgm:cxn modelId="{73289936-3A44-475F-A7E4-5B02C59B25B6}" type="presParOf" srcId="{941FBD56-946E-4643-A711-9534B5EF6CB1}" destId="{5822446B-DD36-49A0-83E7-FF53A2155F78}" srcOrd="7" destOrd="0" presId="urn:microsoft.com/office/officeart/2005/8/layout/vList2"/>
    <dgm:cxn modelId="{8AC19550-D3A7-4D36-BE75-F493D0BA182E}" type="presParOf" srcId="{941FBD56-946E-4643-A711-9534B5EF6CB1}" destId="{96E5E097-E956-4CCF-A7A5-0D8B9A2FA82D}" srcOrd="8" destOrd="0" presId="urn:microsoft.com/office/officeart/2005/8/layout/vList2"/>
    <dgm:cxn modelId="{9ECC50E0-AFF0-40BC-87F2-89A5F879A3CD}" type="presParOf" srcId="{941FBD56-946E-4643-A711-9534B5EF6CB1}" destId="{C0CBA2E7-20D5-4BB7-8B0F-95911750CED5}" srcOrd="9" destOrd="0" presId="urn:microsoft.com/office/officeart/2005/8/layout/vList2"/>
    <dgm:cxn modelId="{B0BFF960-DE3B-4CD9-A405-F00FCC8DA802}" type="presParOf" srcId="{941FBD56-946E-4643-A711-9534B5EF6CB1}" destId="{9522C6A0-D1DD-4D4F-A1BB-2086FD96F98B}" srcOrd="1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9FCED0-4E93-4366-B64D-D780B7B298D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EAE6E25-0B43-496F-8EC3-C930A3303707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Customer purchases</a:t>
          </a:r>
          <a:endParaRPr lang="en-US" b="1" dirty="0">
            <a:solidFill>
              <a:schemeClr val="tx1"/>
            </a:solidFill>
          </a:endParaRPr>
        </a:p>
      </dgm:t>
    </dgm:pt>
    <dgm:pt modelId="{AFA78214-86BE-4201-8923-92C6217785E9}" type="parTrans" cxnId="{1172D270-464D-4877-A702-5D48D3CF9F3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36DE7BF-AAB0-4D76-92AA-C06B58FA3895}" type="sibTrans" cxnId="{1172D270-464D-4877-A702-5D48D3CF9F3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95FCAB-9AB1-43EB-85C3-1D19DB016D7B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Sales force contacts</a:t>
          </a:r>
          <a:endParaRPr lang="en-US" b="1" dirty="0">
            <a:solidFill>
              <a:schemeClr val="tx1"/>
            </a:solidFill>
          </a:endParaRPr>
        </a:p>
      </dgm:t>
    </dgm:pt>
    <dgm:pt modelId="{7BC58A2C-3DC6-427A-A7AD-E94336E59D53}" type="parTrans" cxnId="{78C9C76B-9266-44AE-A48E-D1AB6D3D48C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7131419-386B-448F-B8F7-D79690CC5CE4}" type="sibTrans" cxnId="{78C9C76B-9266-44AE-A48E-D1AB6D3D48C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E9AC24A-5EE9-40E8-BFA9-ECEA2C997AF9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Service and support calls</a:t>
          </a:r>
          <a:endParaRPr lang="en-US" b="1" dirty="0">
            <a:solidFill>
              <a:schemeClr val="tx1"/>
            </a:solidFill>
          </a:endParaRPr>
        </a:p>
      </dgm:t>
    </dgm:pt>
    <dgm:pt modelId="{082AB018-BE0C-4919-AB04-F2A51A800E7B}" type="parTrans" cxnId="{BC1EB59C-10C7-4A71-BE32-7A84479737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7F77379-21B4-4839-B63A-4F6029A74B7E}" type="sibTrans" cxnId="{BC1EB59C-10C7-4A71-BE32-7A84479737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1C251A2-5131-47F2-BA85-E6318B73DEB5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Web site visits</a:t>
          </a:r>
          <a:endParaRPr lang="en-US" b="1" dirty="0">
            <a:solidFill>
              <a:schemeClr val="tx1"/>
            </a:solidFill>
          </a:endParaRPr>
        </a:p>
      </dgm:t>
    </dgm:pt>
    <dgm:pt modelId="{77DE767C-D727-4B1D-BF52-83F254C1CC4A}" type="parTrans" cxnId="{4A404903-1E10-4F88-9CCE-62CFBD5F71B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FF21A59-7DF5-42BB-9B25-8C0C901ABF2B}" type="sibTrans" cxnId="{4A404903-1E10-4F88-9CCE-62CFBD5F71B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03EAB4F-64B1-405C-BBAF-F573DA66C9D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Satisfaction surveys</a:t>
          </a:r>
          <a:endParaRPr lang="en-US" b="1" dirty="0">
            <a:solidFill>
              <a:schemeClr val="tx1"/>
            </a:solidFill>
          </a:endParaRPr>
        </a:p>
      </dgm:t>
    </dgm:pt>
    <dgm:pt modelId="{8BF0E6F6-B134-457E-875A-FAD3E2BBAF06}" type="parTrans" cxnId="{7FBDBCF6-C2CA-489C-9DDE-835BEA243E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11E4096-1918-4C89-ADF7-346276C1DEE8}" type="sibTrans" cxnId="{7FBDBCF6-C2CA-489C-9DDE-835BEA243E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E8B1A5F-E803-40FB-95B0-138714D9A51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Credit and payment interactions</a:t>
          </a:r>
          <a:endParaRPr lang="en-US" b="1" dirty="0">
            <a:solidFill>
              <a:schemeClr val="tx1"/>
            </a:solidFill>
          </a:endParaRPr>
        </a:p>
      </dgm:t>
    </dgm:pt>
    <dgm:pt modelId="{63488201-DA0A-4A99-94C8-A3B69ABB3561}" type="parTrans" cxnId="{B51AC557-5C77-4DC2-9942-F7601C45C0A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D9B1814-FD88-4FF5-A942-AF2A1BDE8328}" type="sibTrans" cxnId="{B51AC557-5C77-4DC2-9942-F7601C45C0A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A926B0E-F385-446A-9762-5DD7F54E6539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Research studies</a:t>
          </a:r>
          <a:endParaRPr lang="en-US" b="1" dirty="0">
            <a:solidFill>
              <a:schemeClr val="tx1"/>
            </a:solidFill>
          </a:endParaRPr>
        </a:p>
      </dgm:t>
    </dgm:pt>
    <dgm:pt modelId="{9B895D4D-F15E-4BE3-8530-ECE6DE7857A5}" type="parTrans" cxnId="{B40BC46F-BF05-48CE-B01F-8F3B754C823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D72EF39-B0E9-4D01-B038-BB465A966860}" type="sibTrans" cxnId="{B40BC46F-BF05-48CE-B01F-8F3B754C823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0A8DC10-FA5A-4F86-B156-660E9ECEFCC3}" type="pres">
      <dgm:prSet presAssocID="{4E9FCED0-4E93-4366-B64D-D780B7B298D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EF8106-B083-49D0-A92C-BAC6C10E7440}" type="pres">
      <dgm:prSet presAssocID="{AEAE6E25-0B43-496F-8EC3-C930A330370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33C491-C21A-4AA9-B502-80E2D808308C}" type="pres">
      <dgm:prSet presAssocID="{236DE7BF-AAB0-4D76-92AA-C06B58FA3895}" presName="sibTrans" presStyleCnt="0"/>
      <dgm:spPr/>
    </dgm:pt>
    <dgm:pt modelId="{0242F912-3301-4261-81E7-F04B0A8D5777}" type="pres">
      <dgm:prSet presAssocID="{4B95FCAB-9AB1-43EB-85C3-1D19DB016D7B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D0EFD-C1EA-49F2-80D1-A75854A7DD76}" type="pres">
      <dgm:prSet presAssocID="{77131419-386B-448F-B8F7-D79690CC5CE4}" presName="sibTrans" presStyleCnt="0"/>
      <dgm:spPr/>
    </dgm:pt>
    <dgm:pt modelId="{5C33FDC0-69ED-435A-A86F-96D7E9D055F8}" type="pres">
      <dgm:prSet presAssocID="{3E9AC24A-5EE9-40E8-BFA9-ECEA2C997AF9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89DCAD-8DC5-49C0-A10B-E572F0CAAB1B}" type="pres">
      <dgm:prSet presAssocID="{F7F77379-21B4-4839-B63A-4F6029A74B7E}" presName="sibTrans" presStyleCnt="0"/>
      <dgm:spPr/>
    </dgm:pt>
    <dgm:pt modelId="{751AAF60-EC33-496F-9793-222278028EB8}" type="pres">
      <dgm:prSet presAssocID="{E1C251A2-5131-47F2-BA85-E6318B73DEB5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72CB2-94E9-4F0C-8504-3D62C36EED8F}" type="pres">
      <dgm:prSet presAssocID="{9FF21A59-7DF5-42BB-9B25-8C0C901ABF2B}" presName="sibTrans" presStyleCnt="0"/>
      <dgm:spPr/>
    </dgm:pt>
    <dgm:pt modelId="{FEC36BFB-4BF9-40AC-8309-E4659730F17E}" type="pres">
      <dgm:prSet presAssocID="{203EAB4F-64B1-405C-BBAF-F573DA66C9D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48B8DB-54E2-43C3-B850-091F013B3894}" type="pres">
      <dgm:prSet presAssocID="{111E4096-1918-4C89-ADF7-346276C1DEE8}" presName="sibTrans" presStyleCnt="0"/>
      <dgm:spPr/>
    </dgm:pt>
    <dgm:pt modelId="{5DA9DAD3-EB03-4049-B7AB-3630C0D83967}" type="pres">
      <dgm:prSet presAssocID="{EE8B1A5F-E803-40FB-95B0-138714D9A51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6881B-9FEE-4EF6-AE67-16007913AB71}" type="pres">
      <dgm:prSet presAssocID="{2D9B1814-FD88-4FF5-A942-AF2A1BDE8328}" presName="sibTrans" presStyleCnt="0"/>
      <dgm:spPr/>
    </dgm:pt>
    <dgm:pt modelId="{3975C176-3ADF-4940-82FF-713CB4124E69}" type="pres">
      <dgm:prSet presAssocID="{DA926B0E-F385-446A-9762-5DD7F54E653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C7F986-A3BB-4DEF-A095-4AF007C9C6D1}" type="presOf" srcId="{E1C251A2-5131-47F2-BA85-E6318B73DEB5}" destId="{751AAF60-EC33-496F-9793-222278028EB8}" srcOrd="0" destOrd="0" presId="urn:microsoft.com/office/officeart/2005/8/layout/default"/>
    <dgm:cxn modelId="{EDEB5572-7B2F-4385-859F-8BAE03AC18E6}" type="presOf" srcId="{4E9FCED0-4E93-4366-B64D-D780B7B298DD}" destId="{B0A8DC10-FA5A-4F86-B156-660E9ECEFCC3}" srcOrd="0" destOrd="0" presId="urn:microsoft.com/office/officeart/2005/8/layout/default"/>
    <dgm:cxn modelId="{B51AC557-5C77-4DC2-9942-F7601C45C0A8}" srcId="{4E9FCED0-4E93-4366-B64D-D780B7B298DD}" destId="{EE8B1A5F-E803-40FB-95B0-138714D9A513}" srcOrd="5" destOrd="0" parTransId="{63488201-DA0A-4A99-94C8-A3B69ABB3561}" sibTransId="{2D9B1814-FD88-4FF5-A942-AF2A1BDE8328}"/>
    <dgm:cxn modelId="{78C9C76B-9266-44AE-A48E-D1AB6D3D48C3}" srcId="{4E9FCED0-4E93-4366-B64D-D780B7B298DD}" destId="{4B95FCAB-9AB1-43EB-85C3-1D19DB016D7B}" srcOrd="1" destOrd="0" parTransId="{7BC58A2C-3DC6-427A-A7AD-E94336E59D53}" sibTransId="{77131419-386B-448F-B8F7-D79690CC5CE4}"/>
    <dgm:cxn modelId="{809ECFE3-A6C0-48A9-AAF1-D4919790D49A}" type="presOf" srcId="{4B95FCAB-9AB1-43EB-85C3-1D19DB016D7B}" destId="{0242F912-3301-4261-81E7-F04B0A8D5777}" srcOrd="0" destOrd="0" presId="urn:microsoft.com/office/officeart/2005/8/layout/default"/>
    <dgm:cxn modelId="{7FBDBCF6-C2CA-489C-9DDE-835BEA243EBD}" srcId="{4E9FCED0-4E93-4366-B64D-D780B7B298DD}" destId="{203EAB4F-64B1-405C-BBAF-F573DA66C9D6}" srcOrd="4" destOrd="0" parTransId="{8BF0E6F6-B134-457E-875A-FAD3E2BBAF06}" sibTransId="{111E4096-1918-4C89-ADF7-346276C1DEE8}"/>
    <dgm:cxn modelId="{54BCEB72-BD16-4621-A872-2DEFCDA9C5D2}" type="presOf" srcId="{3E9AC24A-5EE9-40E8-BFA9-ECEA2C997AF9}" destId="{5C33FDC0-69ED-435A-A86F-96D7E9D055F8}" srcOrd="0" destOrd="0" presId="urn:microsoft.com/office/officeart/2005/8/layout/default"/>
    <dgm:cxn modelId="{F6DEFC66-469F-4B7D-B546-E64B34F02387}" type="presOf" srcId="{EE8B1A5F-E803-40FB-95B0-138714D9A513}" destId="{5DA9DAD3-EB03-4049-B7AB-3630C0D83967}" srcOrd="0" destOrd="0" presId="urn:microsoft.com/office/officeart/2005/8/layout/default"/>
    <dgm:cxn modelId="{52520F22-B951-4899-BF8F-1D14CB0449B2}" type="presOf" srcId="{DA926B0E-F385-446A-9762-5DD7F54E6539}" destId="{3975C176-3ADF-4940-82FF-713CB4124E69}" srcOrd="0" destOrd="0" presId="urn:microsoft.com/office/officeart/2005/8/layout/default"/>
    <dgm:cxn modelId="{BC1EB59C-10C7-4A71-BE32-7A8447973709}" srcId="{4E9FCED0-4E93-4366-B64D-D780B7B298DD}" destId="{3E9AC24A-5EE9-40E8-BFA9-ECEA2C997AF9}" srcOrd="2" destOrd="0" parTransId="{082AB018-BE0C-4919-AB04-F2A51A800E7B}" sibTransId="{F7F77379-21B4-4839-B63A-4F6029A74B7E}"/>
    <dgm:cxn modelId="{B40BC46F-BF05-48CE-B01F-8F3B754C823D}" srcId="{4E9FCED0-4E93-4366-B64D-D780B7B298DD}" destId="{DA926B0E-F385-446A-9762-5DD7F54E6539}" srcOrd="6" destOrd="0" parTransId="{9B895D4D-F15E-4BE3-8530-ECE6DE7857A5}" sibTransId="{1D72EF39-B0E9-4D01-B038-BB465A966860}"/>
    <dgm:cxn modelId="{2CD31D1D-96C7-4B10-A5E0-B54110A06DD8}" type="presOf" srcId="{AEAE6E25-0B43-496F-8EC3-C930A3303707}" destId="{9AEF8106-B083-49D0-A92C-BAC6C10E7440}" srcOrd="0" destOrd="0" presId="urn:microsoft.com/office/officeart/2005/8/layout/default"/>
    <dgm:cxn modelId="{1172D270-464D-4877-A702-5D48D3CF9F3C}" srcId="{4E9FCED0-4E93-4366-B64D-D780B7B298DD}" destId="{AEAE6E25-0B43-496F-8EC3-C930A3303707}" srcOrd="0" destOrd="0" parTransId="{AFA78214-86BE-4201-8923-92C6217785E9}" sibTransId="{236DE7BF-AAB0-4D76-92AA-C06B58FA3895}"/>
    <dgm:cxn modelId="{4A404903-1E10-4F88-9CCE-62CFBD5F71B8}" srcId="{4E9FCED0-4E93-4366-B64D-D780B7B298DD}" destId="{E1C251A2-5131-47F2-BA85-E6318B73DEB5}" srcOrd="3" destOrd="0" parTransId="{77DE767C-D727-4B1D-BF52-83F254C1CC4A}" sibTransId="{9FF21A59-7DF5-42BB-9B25-8C0C901ABF2B}"/>
    <dgm:cxn modelId="{1F9671B3-1CF6-428E-8503-0090541B1818}" type="presOf" srcId="{203EAB4F-64B1-405C-BBAF-F573DA66C9D6}" destId="{FEC36BFB-4BF9-40AC-8309-E4659730F17E}" srcOrd="0" destOrd="0" presId="urn:microsoft.com/office/officeart/2005/8/layout/default"/>
    <dgm:cxn modelId="{76D15972-9B3E-4102-84F3-B87420E2BEA6}" type="presParOf" srcId="{B0A8DC10-FA5A-4F86-B156-660E9ECEFCC3}" destId="{9AEF8106-B083-49D0-A92C-BAC6C10E7440}" srcOrd="0" destOrd="0" presId="urn:microsoft.com/office/officeart/2005/8/layout/default"/>
    <dgm:cxn modelId="{3CFCFB0F-927A-4A07-B00B-9043C7D5E313}" type="presParOf" srcId="{B0A8DC10-FA5A-4F86-B156-660E9ECEFCC3}" destId="{3333C491-C21A-4AA9-B502-80E2D808308C}" srcOrd="1" destOrd="0" presId="urn:microsoft.com/office/officeart/2005/8/layout/default"/>
    <dgm:cxn modelId="{9F42BDB3-020A-4C65-81B3-B18B8D76F4B0}" type="presParOf" srcId="{B0A8DC10-FA5A-4F86-B156-660E9ECEFCC3}" destId="{0242F912-3301-4261-81E7-F04B0A8D5777}" srcOrd="2" destOrd="0" presId="urn:microsoft.com/office/officeart/2005/8/layout/default"/>
    <dgm:cxn modelId="{6B40C463-1025-4370-8E87-C7FE739D3DF8}" type="presParOf" srcId="{B0A8DC10-FA5A-4F86-B156-660E9ECEFCC3}" destId="{AF1D0EFD-C1EA-49F2-80D1-A75854A7DD76}" srcOrd="3" destOrd="0" presId="urn:microsoft.com/office/officeart/2005/8/layout/default"/>
    <dgm:cxn modelId="{6547B387-6F4A-41DE-99C6-1F44A67DEB82}" type="presParOf" srcId="{B0A8DC10-FA5A-4F86-B156-660E9ECEFCC3}" destId="{5C33FDC0-69ED-435A-A86F-96D7E9D055F8}" srcOrd="4" destOrd="0" presId="urn:microsoft.com/office/officeart/2005/8/layout/default"/>
    <dgm:cxn modelId="{2594367E-CE76-48FD-A7BA-99B2E323ADC7}" type="presParOf" srcId="{B0A8DC10-FA5A-4F86-B156-660E9ECEFCC3}" destId="{1289DCAD-8DC5-49C0-A10B-E572F0CAAB1B}" srcOrd="5" destOrd="0" presId="urn:microsoft.com/office/officeart/2005/8/layout/default"/>
    <dgm:cxn modelId="{B7A887CC-583A-4222-8F2B-63F2A23C0A50}" type="presParOf" srcId="{B0A8DC10-FA5A-4F86-B156-660E9ECEFCC3}" destId="{751AAF60-EC33-496F-9793-222278028EB8}" srcOrd="6" destOrd="0" presId="urn:microsoft.com/office/officeart/2005/8/layout/default"/>
    <dgm:cxn modelId="{9FA96137-32FC-40C4-B80F-60023D44657C}" type="presParOf" srcId="{B0A8DC10-FA5A-4F86-B156-660E9ECEFCC3}" destId="{28772CB2-94E9-4F0C-8504-3D62C36EED8F}" srcOrd="7" destOrd="0" presId="urn:microsoft.com/office/officeart/2005/8/layout/default"/>
    <dgm:cxn modelId="{32EA29C5-9C5B-405B-84F5-09FB53DA8FFD}" type="presParOf" srcId="{B0A8DC10-FA5A-4F86-B156-660E9ECEFCC3}" destId="{FEC36BFB-4BF9-40AC-8309-E4659730F17E}" srcOrd="8" destOrd="0" presId="urn:microsoft.com/office/officeart/2005/8/layout/default"/>
    <dgm:cxn modelId="{A71C12F0-3841-4946-AAB8-52BE882ABC47}" type="presParOf" srcId="{B0A8DC10-FA5A-4F86-B156-660E9ECEFCC3}" destId="{0748B8DB-54E2-43C3-B850-091F013B3894}" srcOrd="9" destOrd="0" presId="urn:microsoft.com/office/officeart/2005/8/layout/default"/>
    <dgm:cxn modelId="{EB05DFD7-9E08-4CE3-9EC6-87C1F7D1BC7F}" type="presParOf" srcId="{B0A8DC10-FA5A-4F86-B156-660E9ECEFCC3}" destId="{5DA9DAD3-EB03-4049-B7AB-3630C0D83967}" srcOrd="10" destOrd="0" presId="urn:microsoft.com/office/officeart/2005/8/layout/default"/>
    <dgm:cxn modelId="{97E6DBC0-B098-4325-80A1-642122AD757C}" type="presParOf" srcId="{B0A8DC10-FA5A-4F86-B156-660E9ECEFCC3}" destId="{8F76881B-9FEE-4EF6-AE67-16007913AB71}" srcOrd="11" destOrd="0" presId="urn:microsoft.com/office/officeart/2005/8/layout/default"/>
    <dgm:cxn modelId="{0C260C10-45C3-44B6-8C6D-1748E2A2E536}" type="presParOf" srcId="{B0A8DC10-FA5A-4F86-B156-660E9ECEFCC3}" destId="{3975C176-3ADF-4940-82FF-713CB4124E69}" srcOrd="1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2CB2CE-499A-463A-B2B8-6A622F25017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CAFD077-4CF2-43CC-B32E-195857A12D4E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Marketing Research in Small Businesses and Nonprofit Organizations</a:t>
          </a:r>
          <a:endParaRPr lang="en-US" sz="2800" b="1" dirty="0">
            <a:solidFill>
              <a:schemeClr val="tx1"/>
            </a:solidFill>
          </a:endParaRPr>
        </a:p>
      </dgm:t>
    </dgm:pt>
    <dgm:pt modelId="{0950B9E5-DD16-41DD-81BD-0A77A8BCF17E}" type="parTrans" cxnId="{B0DD3A16-5556-4EAC-8741-375B3744BBA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0A3386C-5448-49FA-ADB2-88349581FCFD}" type="sibTrans" cxnId="{B0DD3A16-5556-4EAC-8741-375B3744BBA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C3C01C19-6CF0-43C5-855B-224AB09D6538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International Market Research</a:t>
          </a:r>
          <a:endParaRPr lang="en-US" sz="2800" b="1" dirty="0">
            <a:solidFill>
              <a:schemeClr val="tx1"/>
            </a:solidFill>
          </a:endParaRPr>
        </a:p>
      </dgm:t>
    </dgm:pt>
    <dgm:pt modelId="{58D14279-5CC1-482E-8961-33C427F4F551}" type="parTrans" cxnId="{477C1C5F-4AE5-4FD3-8C11-6B30ED5CB44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CA29C693-004D-4039-93EF-4C2655E57735}" type="sibTrans" cxnId="{477C1C5F-4AE5-4FD3-8C11-6B30ED5CB44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A38E607-D734-4ED4-8A0B-ECD8FBBBA1E2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Public Policy and Ethics</a:t>
          </a:r>
          <a:endParaRPr lang="en-US" sz="2800" b="1" dirty="0">
            <a:solidFill>
              <a:schemeClr val="tx1"/>
            </a:solidFill>
          </a:endParaRPr>
        </a:p>
      </dgm:t>
    </dgm:pt>
    <dgm:pt modelId="{D6311C83-E5D4-404A-B47B-2E04DE6211D6}" type="parTrans" cxnId="{FF7C587B-9AAB-4870-8280-ACFB773FD1F7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567273F-BDD4-4A02-B941-64E7E0967C13}" type="sibTrans" cxnId="{FF7C587B-9AAB-4870-8280-ACFB773FD1F7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4275347C-8D23-41C2-AC6E-53BBD9D9A587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1"/>
              </a:solidFill>
            </a:rPr>
            <a:t>Customer privacy</a:t>
          </a:r>
          <a:endParaRPr lang="en-US" sz="2400" b="1" dirty="0">
            <a:solidFill>
              <a:schemeClr val="tx1"/>
            </a:solidFill>
          </a:endParaRPr>
        </a:p>
      </dgm:t>
    </dgm:pt>
    <dgm:pt modelId="{3E56F144-0409-4CE6-A554-18968123FBC5}" type="parTrans" cxnId="{D53590CF-C378-436A-9144-4758A48DB5E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B9B94234-862A-46A7-8251-A66631A002B8}" type="sibTrans" cxnId="{D53590CF-C378-436A-9144-4758A48DB5E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BAE4521A-8054-41FE-AA61-6840C93EE66D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1"/>
              </a:solidFill>
            </a:rPr>
            <a:t>Misuse of research findings</a:t>
          </a:r>
          <a:endParaRPr lang="en-US" sz="2400" b="1" dirty="0">
            <a:solidFill>
              <a:schemeClr val="tx1"/>
            </a:solidFill>
          </a:endParaRPr>
        </a:p>
      </dgm:t>
    </dgm:pt>
    <dgm:pt modelId="{3E529AFB-F912-4CA7-9D25-CD9A5ECDD96B}" type="parTrans" cxnId="{FCC4778D-2497-4C6E-B536-71CBCCBF8D54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68E6DCDF-B433-40BB-BD65-36700CE4B1E3}" type="sibTrans" cxnId="{FCC4778D-2497-4C6E-B536-71CBCCBF8D54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6EAD4502-7345-49AE-80D1-3F6BBA04001F}" type="pres">
      <dgm:prSet presAssocID="{222CB2CE-499A-463A-B2B8-6A622F2501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4CFA55-8B0A-46C8-850C-75A305677235}" type="pres">
      <dgm:prSet presAssocID="{CCAFD077-4CF2-43CC-B32E-195857A12D4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CEC389-3AE7-4249-8AD1-4F4DF89A5E9A}" type="pres">
      <dgm:prSet presAssocID="{90A3386C-5448-49FA-ADB2-88349581FCFD}" presName="spacer" presStyleCnt="0"/>
      <dgm:spPr/>
    </dgm:pt>
    <dgm:pt modelId="{0E7BF966-5EB7-4CE7-9172-9887422502EE}" type="pres">
      <dgm:prSet presAssocID="{C3C01C19-6CF0-43C5-855B-224AB09D653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B5F2-79AB-447F-980C-9D5FC495DFCA}" type="pres">
      <dgm:prSet presAssocID="{CA29C693-004D-4039-93EF-4C2655E57735}" presName="spacer" presStyleCnt="0"/>
      <dgm:spPr/>
    </dgm:pt>
    <dgm:pt modelId="{574DAC7E-4A36-44D2-BD82-B79A1FFC8A56}" type="pres">
      <dgm:prSet presAssocID="{EA38E607-D734-4ED4-8A0B-ECD8FBBBA1E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C30C5C-43FC-4B55-8EA3-B8D5D249F6A2}" type="pres">
      <dgm:prSet presAssocID="{EA38E607-D734-4ED4-8A0B-ECD8FBBBA1E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036D01-1ADA-4508-BBDA-90CE4328C014}" type="presOf" srcId="{BAE4521A-8054-41FE-AA61-6840C93EE66D}" destId="{82C30C5C-43FC-4B55-8EA3-B8D5D249F6A2}" srcOrd="0" destOrd="1" presId="urn:microsoft.com/office/officeart/2005/8/layout/vList2"/>
    <dgm:cxn modelId="{FCC4778D-2497-4C6E-B536-71CBCCBF8D54}" srcId="{EA38E607-D734-4ED4-8A0B-ECD8FBBBA1E2}" destId="{BAE4521A-8054-41FE-AA61-6840C93EE66D}" srcOrd="1" destOrd="0" parTransId="{3E529AFB-F912-4CA7-9D25-CD9A5ECDD96B}" sibTransId="{68E6DCDF-B433-40BB-BD65-36700CE4B1E3}"/>
    <dgm:cxn modelId="{06751DAE-1A02-44E0-AC3A-6BDD084570AB}" type="presOf" srcId="{C3C01C19-6CF0-43C5-855B-224AB09D6538}" destId="{0E7BF966-5EB7-4CE7-9172-9887422502EE}" srcOrd="0" destOrd="0" presId="urn:microsoft.com/office/officeart/2005/8/layout/vList2"/>
    <dgm:cxn modelId="{3398D41D-C116-482D-BA42-B53DBACBF9D0}" type="presOf" srcId="{4275347C-8D23-41C2-AC6E-53BBD9D9A587}" destId="{82C30C5C-43FC-4B55-8EA3-B8D5D249F6A2}" srcOrd="0" destOrd="0" presId="urn:microsoft.com/office/officeart/2005/8/layout/vList2"/>
    <dgm:cxn modelId="{B38477EC-A6E5-4A94-B301-9B7E89D5F9AA}" type="presOf" srcId="{222CB2CE-499A-463A-B2B8-6A622F250176}" destId="{6EAD4502-7345-49AE-80D1-3F6BBA04001F}" srcOrd="0" destOrd="0" presId="urn:microsoft.com/office/officeart/2005/8/layout/vList2"/>
    <dgm:cxn modelId="{D53590CF-C378-436A-9144-4758A48DB5E3}" srcId="{EA38E607-D734-4ED4-8A0B-ECD8FBBBA1E2}" destId="{4275347C-8D23-41C2-AC6E-53BBD9D9A587}" srcOrd="0" destOrd="0" parTransId="{3E56F144-0409-4CE6-A554-18968123FBC5}" sibTransId="{B9B94234-862A-46A7-8251-A66631A002B8}"/>
    <dgm:cxn modelId="{B0DD3A16-5556-4EAC-8741-375B3744BBAE}" srcId="{222CB2CE-499A-463A-B2B8-6A622F250176}" destId="{CCAFD077-4CF2-43CC-B32E-195857A12D4E}" srcOrd="0" destOrd="0" parTransId="{0950B9E5-DD16-41DD-81BD-0A77A8BCF17E}" sibTransId="{90A3386C-5448-49FA-ADB2-88349581FCFD}"/>
    <dgm:cxn modelId="{477C1C5F-4AE5-4FD3-8C11-6B30ED5CB443}" srcId="{222CB2CE-499A-463A-B2B8-6A622F250176}" destId="{C3C01C19-6CF0-43C5-855B-224AB09D6538}" srcOrd="1" destOrd="0" parTransId="{58D14279-5CC1-482E-8961-33C427F4F551}" sibTransId="{CA29C693-004D-4039-93EF-4C2655E57735}"/>
    <dgm:cxn modelId="{FF7C587B-9AAB-4870-8280-ACFB773FD1F7}" srcId="{222CB2CE-499A-463A-B2B8-6A622F250176}" destId="{EA38E607-D734-4ED4-8A0B-ECD8FBBBA1E2}" srcOrd="2" destOrd="0" parTransId="{D6311C83-E5D4-404A-B47B-2E04DE6211D6}" sibTransId="{9567273F-BDD4-4A02-B941-64E7E0967C13}"/>
    <dgm:cxn modelId="{1A09A9E0-6C9D-40E6-894D-A8B76E2B312B}" type="presOf" srcId="{CCAFD077-4CF2-43CC-B32E-195857A12D4E}" destId="{3D4CFA55-8B0A-46C8-850C-75A305677235}" srcOrd="0" destOrd="0" presId="urn:microsoft.com/office/officeart/2005/8/layout/vList2"/>
    <dgm:cxn modelId="{D1621D65-E035-4010-B847-2C440ECF3697}" type="presOf" srcId="{EA38E607-D734-4ED4-8A0B-ECD8FBBBA1E2}" destId="{574DAC7E-4A36-44D2-BD82-B79A1FFC8A56}" srcOrd="0" destOrd="0" presId="urn:microsoft.com/office/officeart/2005/8/layout/vList2"/>
    <dgm:cxn modelId="{89EC98AC-953C-471C-AACD-BD9612B0B17C}" type="presParOf" srcId="{6EAD4502-7345-49AE-80D1-3F6BBA04001F}" destId="{3D4CFA55-8B0A-46C8-850C-75A305677235}" srcOrd="0" destOrd="0" presId="urn:microsoft.com/office/officeart/2005/8/layout/vList2"/>
    <dgm:cxn modelId="{35CE17D1-E23C-4203-ACAC-C63175BAB554}" type="presParOf" srcId="{6EAD4502-7345-49AE-80D1-3F6BBA04001F}" destId="{22CEC389-3AE7-4249-8AD1-4F4DF89A5E9A}" srcOrd="1" destOrd="0" presId="urn:microsoft.com/office/officeart/2005/8/layout/vList2"/>
    <dgm:cxn modelId="{84A40DF4-2D40-4064-8BFC-BEBDB58E8C88}" type="presParOf" srcId="{6EAD4502-7345-49AE-80D1-3F6BBA04001F}" destId="{0E7BF966-5EB7-4CE7-9172-9887422502EE}" srcOrd="2" destOrd="0" presId="urn:microsoft.com/office/officeart/2005/8/layout/vList2"/>
    <dgm:cxn modelId="{0E9F7CC8-5061-40B4-8460-4A3503C9B857}" type="presParOf" srcId="{6EAD4502-7345-49AE-80D1-3F6BBA04001F}" destId="{2641B5F2-79AB-447F-980C-9D5FC495DFCA}" srcOrd="3" destOrd="0" presId="urn:microsoft.com/office/officeart/2005/8/layout/vList2"/>
    <dgm:cxn modelId="{E6AB993D-5157-4C2E-8D18-45F7706699B9}" type="presParOf" srcId="{6EAD4502-7345-49AE-80D1-3F6BBA04001F}" destId="{574DAC7E-4A36-44D2-BD82-B79A1FFC8A56}" srcOrd="4" destOrd="0" presId="urn:microsoft.com/office/officeart/2005/8/layout/vList2"/>
    <dgm:cxn modelId="{F9555207-324A-487B-B6E5-1739A5214596}" type="presParOf" srcId="{6EAD4502-7345-49AE-80D1-3F6BBA04001F}" destId="{82C30C5C-43FC-4B55-8EA3-B8D5D249F6A2}" srcOrd="5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83BB87-6C3B-4EDE-BDAA-D961A13ACB95}">
      <dsp:nvSpPr>
        <dsp:cNvPr id="0" name=""/>
        <dsp:cNvSpPr/>
      </dsp:nvSpPr>
      <dsp:spPr>
        <a:xfrm>
          <a:off x="0" y="28805"/>
          <a:ext cx="7391400" cy="959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Questionnaires</a:t>
          </a:r>
          <a:endParaRPr lang="en-US" sz="4000" kern="1200" dirty="0"/>
        </a:p>
      </dsp:txBody>
      <dsp:txXfrm>
        <a:off x="0" y="28805"/>
        <a:ext cx="7391400" cy="959400"/>
      </dsp:txXfrm>
    </dsp:sp>
    <dsp:sp modelId="{CE338DAC-1A9E-4C3B-8593-40697057F9A8}">
      <dsp:nvSpPr>
        <dsp:cNvPr id="0" name=""/>
        <dsp:cNvSpPr/>
      </dsp:nvSpPr>
      <dsp:spPr>
        <a:xfrm>
          <a:off x="0" y="1005300"/>
          <a:ext cx="7391400" cy="3063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77" tIns="50800" rIns="284480" bIns="50800" numCol="1" spcCol="1270" anchor="t" anchorCtr="0">
          <a:noAutofit/>
        </a:bodyPr>
        <a:lstStyle/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100" kern="1200" dirty="0" smtClean="0"/>
            <a:t>Most common</a:t>
          </a:r>
          <a:endParaRPr lang="en-US" sz="3100" kern="1200" dirty="0"/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100" kern="1200" dirty="0" smtClean="0"/>
            <a:t>Administered in person, by phone, or online</a:t>
          </a:r>
          <a:endParaRPr lang="en-US" sz="3100" kern="1200" dirty="0"/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100" kern="1200" dirty="0" smtClean="0"/>
            <a:t>Flexible</a:t>
          </a:r>
          <a:endParaRPr lang="en-US" sz="3100" kern="1200" dirty="0"/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100" kern="1200" dirty="0" smtClean="0"/>
            <a:t>Research must be careful with wording and ordering of questions</a:t>
          </a:r>
          <a:endParaRPr lang="en-US" sz="3100" kern="1200" dirty="0"/>
        </a:p>
      </dsp:txBody>
      <dsp:txXfrm>
        <a:off x="0" y="1005300"/>
        <a:ext cx="7391400" cy="30635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330E81-BEA3-40F1-A722-00625DC97E16}">
      <dsp:nvSpPr>
        <dsp:cNvPr id="0" name=""/>
        <dsp:cNvSpPr/>
      </dsp:nvSpPr>
      <dsp:spPr>
        <a:xfrm>
          <a:off x="3294514" y="2528104"/>
          <a:ext cx="2645903" cy="21192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Mechanical devices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294514" y="2528104"/>
        <a:ext cx="2645903" cy="2119282"/>
      </dsp:txXfrm>
    </dsp:sp>
    <dsp:sp modelId="{AA201467-7304-4269-99E5-7861D47F745D}">
      <dsp:nvSpPr>
        <dsp:cNvPr id="0" name=""/>
        <dsp:cNvSpPr/>
      </dsp:nvSpPr>
      <dsp:spPr>
        <a:xfrm rot="12900000">
          <a:off x="2205117" y="2114611"/>
          <a:ext cx="1479581" cy="60399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732A2A-3EE1-4CE0-A3C3-19D3BE65004A}">
      <dsp:nvSpPr>
        <dsp:cNvPr id="0" name=""/>
        <dsp:cNvSpPr/>
      </dsp:nvSpPr>
      <dsp:spPr>
        <a:xfrm>
          <a:off x="1332247" y="1186954"/>
          <a:ext cx="2013318" cy="16106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People meters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1332247" y="1186954"/>
        <a:ext cx="2013318" cy="1610654"/>
      </dsp:txXfrm>
    </dsp:sp>
    <dsp:sp modelId="{29CA58CB-D64E-4E87-9EF6-9A901A0E6072}">
      <dsp:nvSpPr>
        <dsp:cNvPr id="0" name=""/>
        <dsp:cNvSpPr/>
      </dsp:nvSpPr>
      <dsp:spPr>
        <a:xfrm rot="16200000">
          <a:off x="3803837" y="1317770"/>
          <a:ext cx="1627256" cy="603995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6956D4-2220-411F-808B-CB807C90CA93}">
      <dsp:nvSpPr>
        <dsp:cNvPr id="0" name=""/>
        <dsp:cNvSpPr/>
      </dsp:nvSpPr>
      <dsp:spPr>
        <a:xfrm>
          <a:off x="3610806" y="812"/>
          <a:ext cx="2013318" cy="16106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Checkout scanners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3610806" y="812"/>
        <a:ext cx="2013318" cy="1610654"/>
      </dsp:txXfrm>
    </dsp:sp>
    <dsp:sp modelId="{5FB4FB3F-0D94-4036-B40A-1B79390B5B7D}">
      <dsp:nvSpPr>
        <dsp:cNvPr id="0" name=""/>
        <dsp:cNvSpPr/>
      </dsp:nvSpPr>
      <dsp:spPr>
        <a:xfrm rot="19500000">
          <a:off x="5550232" y="2114611"/>
          <a:ext cx="1479581" cy="603995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E81683-BEB9-4F9F-8291-8D1B0157FE56}">
      <dsp:nvSpPr>
        <dsp:cNvPr id="0" name=""/>
        <dsp:cNvSpPr/>
      </dsp:nvSpPr>
      <dsp:spPr>
        <a:xfrm>
          <a:off x="5980296" y="1329087"/>
          <a:ext cx="1831455" cy="132639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1"/>
              </a:solidFill>
            </a:rPr>
            <a:t>Neuro</a:t>
          </a:r>
          <a:r>
            <a:rPr lang="en-US" sz="2000" b="1" kern="1200" dirty="0" smtClean="0">
              <a:solidFill>
                <a:schemeClr val="tx1"/>
              </a:solidFill>
            </a:rPr>
            <a:t>-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marketing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5980296" y="1329087"/>
        <a:ext cx="1831455" cy="132639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C13688-42B6-442D-A5B7-4B1321CD7210}">
      <dsp:nvSpPr>
        <dsp:cNvPr id="0" name=""/>
        <dsp:cNvSpPr/>
      </dsp:nvSpPr>
      <dsp:spPr>
        <a:xfrm>
          <a:off x="0" y="11549"/>
          <a:ext cx="7696200" cy="6727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Collecting the information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11549"/>
        <a:ext cx="7696200" cy="672750"/>
      </dsp:txXfrm>
    </dsp:sp>
    <dsp:sp modelId="{314035CA-AC19-439F-829F-1C15EF01F3D2}">
      <dsp:nvSpPr>
        <dsp:cNvPr id="0" name=""/>
        <dsp:cNvSpPr/>
      </dsp:nvSpPr>
      <dsp:spPr>
        <a:xfrm>
          <a:off x="0" y="756300"/>
          <a:ext cx="7696200" cy="6727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Processing the information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756300"/>
        <a:ext cx="7696200" cy="672750"/>
      </dsp:txXfrm>
    </dsp:sp>
    <dsp:sp modelId="{DE00B0C9-3B4F-4516-A7C5-F3EB1E33F3C7}">
      <dsp:nvSpPr>
        <dsp:cNvPr id="0" name=""/>
        <dsp:cNvSpPr/>
      </dsp:nvSpPr>
      <dsp:spPr>
        <a:xfrm>
          <a:off x="0" y="1501050"/>
          <a:ext cx="7696200" cy="6727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Analyzing the information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1501050"/>
        <a:ext cx="7696200" cy="672750"/>
      </dsp:txXfrm>
    </dsp:sp>
    <dsp:sp modelId="{1CBC9DB6-1360-4946-A8DB-8D03DEF7CAFE}">
      <dsp:nvSpPr>
        <dsp:cNvPr id="0" name=""/>
        <dsp:cNvSpPr/>
      </dsp:nvSpPr>
      <dsp:spPr>
        <a:xfrm>
          <a:off x="0" y="2245800"/>
          <a:ext cx="7696200" cy="6727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Interpret findings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2245800"/>
        <a:ext cx="7696200" cy="672750"/>
      </dsp:txXfrm>
    </dsp:sp>
    <dsp:sp modelId="{96E5E097-E956-4CCF-A7A5-0D8B9A2FA82D}">
      <dsp:nvSpPr>
        <dsp:cNvPr id="0" name=""/>
        <dsp:cNvSpPr/>
      </dsp:nvSpPr>
      <dsp:spPr>
        <a:xfrm>
          <a:off x="0" y="2990549"/>
          <a:ext cx="7696200" cy="67275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Draw conclusions</a:t>
          </a:r>
        </a:p>
      </dsp:txBody>
      <dsp:txXfrm>
        <a:off x="0" y="2990549"/>
        <a:ext cx="7696200" cy="672750"/>
      </dsp:txXfrm>
    </dsp:sp>
    <dsp:sp modelId="{9522C6A0-D1DD-4D4F-A1BB-2086FD96F98B}">
      <dsp:nvSpPr>
        <dsp:cNvPr id="0" name=""/>
        <dsp:cNvSpPr/>
      </dsp:nvSpPr>
      <dsp:spPr>
        <a:xfrm>
          <a:off x="0" y="3735300"/>
          <a:ext cx="7696200" cy="6727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Report to management</a:t>
          </a:r>
        </a:p>
      </dsp:txBody>
      <dsp:txXfrm>
        <a:off x="0" y="3735300"/>
        <a:ext cx="7696200" cy="67275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EF8106-B083-49D0-A92C-BAC6C10E7440}">
      <dsp:nvSpPr>
        <dsp:cNvPr id="0" name=""/>
        <dsp:cNvSpPr/>
      </dsp:nvSpPr>
      <dsp:spPr>
        <a:xfrm>
          <a:off x="914400" y="0"/>
          <a:ext cx="2286000" cy="1371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Customer purchases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914400" y="0"/>
        <a:ext cx="2286000" cy="1371600"/>
      </dsp:txXfrm>
    </dsp:sp>
    <dsp:sp modelId="{0242F912-3301-4261-81E7-F04B0A8D5777}">
      <dsp:nvSpPr>
        <dsp:cNvPr id="0" name=""/>
        <dsp:cNvSpPr/>
      </dsp:nvSpPr>
      <dsp:spPr>
        <a:xfrm>
          <a:off x="3429000" y="0"/>
          <a:ext cx="2286000" cy="1371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Sales force contacts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3429000" y="0"/>
        <a:ext cx="2286000" cy="1371600"/>
      </dsp:txXfrm>
    </dsp:sp>
    <dsp:sp modelId="{5C33FDC0-69ED-435A-A86F-96D7E9D055F8}">
      <dsp:nvSpPr>
        <dsp:cNvPr id="0" name=""/>
        <dsp:cNvSpPr/>
      </dsp:nvSpPr>
      <dsp:spPr>
        <a:xfrm>
          <a:off x="5943600" y="0"/>
          <a:ext cx="2286000" cy="13716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Service and support calls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5943600" y="0"/>
        <a:ext cx="2286000" cy="1371600"/>
      </dsp:txXfrm>
    </dsp:sp>
    <dsp:sp modelId="{751AAF60-EC33-496F-9793-222278028EB8}">
      <dsp:nvSpPr>
        <dsp:cNvPr id="0" name=""/>
        <dsp:cNvSpPr/>
      </dsp:nvSpPr>
      <dsp:spPr>
        <a:xfrm>
          <a:off x="914400" y="1600199"/>
          <a:ext cx="2286000" cy="1371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Web site visits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914400" y="1600199"/>
        <a:ext cx="2286000" cy="1371600"/>
      </dsp:txXfrm>
    </dsp:sp>
    <dsp:sp modelId="{FEC36BFB-4BF9-40AC-8309-E4659730F17E}">
      <dsp:nvSpPr>
        <dsp:cNvPr id="0" name=""/>
        <dsp:cNvSpPr/>
      </dsp:nvSpPr>
      <dsp:spPr>
        <a:xfrm>
          <a:off x="3429000" y="1600199"/>
          <a:ext cx="2286000" cy="1371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Satisfaction surveys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3429000" y="1600199"/>
        <a:ext cx="2286000" cy="1371600"/>
      </dsp:txXfrm>
    </dsp:sp>
    <dsp:sp modelId="{5DA9DAD3-EB03-4049-B7AB-3630C0D83967}">
      <dsp:nvSpPr>
        <dsp:cNvPr id="0" name=""/>
        <dsp:cNvSpPr/>
      </dsp:nvSpPr>
      <dsp:spPr>
        <a:xfrm>
          <a:off x="5943600" y="1600199"/>
          <a:ext cx="2286000" cy="1371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Credit and payment interactions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5943600" y="1600199"/>
        <a:ext cx="2286000" cy="1371600"/>
      </dsp:txXfrm>
    </dsp:sp>
    <dsp:sp modelId="{3975C176-3ADF-4940-82FF-713CB4124E69}">
      <dsp:nvSpPr>
        <dsp:cNvPr id="0" name=""/>
        <dsp:cNvSpPr/>
      </dsp:nvSpPr>
      <dsp:spPr>
        <a:xfrm>
          <a:off x="3429000" y="3200400"/>
          <a:ext cx="2286000" cy="1371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tx1"/>
              </a:solidFill>
            </a:rPr>
            <a:t>Research studies</a:t>
          </a:r>
          <a:endParaRPr lang="en-US" sz="2700" b="1" kern="1200" dirty="0">
            <a:solidFill>
              <a:schemeClr val="tx1"/>
            </a:solidFill>
          </a:endParaRPr>
        </a:p>
      </dsp:txBody>
      <dsp:txXfrm>
        <a:off x="3429000" y="3200400"/>
        <a:ext cx="2286000" cy="13716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4CFA55-8B0A-46C8-850C-75A305677235}">
      <dsp:nvSpPr>
        <dsp:cNvPr id="0" name=""/>
        <dsp:cNvSpPr/>
      </dsp:nvSpPr>
      <dsp:spPr>
        <a:xfrm>
          <a:off x="0" y="5519"/>
          <a:ext cx="8382000" cy="11606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Marketing Research in Small Businesses and Nonprofit Organizations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5519"/>
        <a:ext cx="8382000" cy="1160640"/>
      </dsp:txXfrm>
    </dsp:sp>
    <dsp:sp modelId="{0E7BF966-5EB7-4CE7-9172-9887422502EE}">
      <dsp:nvSpPr>
        <dsp:cNvPr id="0" name=""/>
        <dsp:cNvSpPr/>
      </dsp:nvSpPr>
      <dsp:spPr>
        <a:xfrm>
          <a:off x="0" y="1344719"/>
          <a:ext cx="8382000" cy="11606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International Market Research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1344719"/>
        <a:ext cx="8382000" cy="1160640"/>
      </dsp:txXfrm>
    </dsp:sp>
    <dsp:sp modelId="{574DAC7E-4A36-44D2-BD82-B79A1FFC8A56}">
      <dsp:nvSpPr>
        <dsp:cNvPr id="0" name=""/>
        <dsp:cNvSpPr/>
      </dsp:nvSpPr>
      <dsp:spPr>
        <a:xfrm>
          <a:off x="0" y="2683919"/>
          <a:ext cx="8382000" cy="11606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Public Policy and Ethics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2683919"/>
        <a:ext cx="8382000" cy="1160640"/>
      </dsp:txXfrm>
    </dsp:sp>
    <dsp:sp modelId="{82C30C5C-43FC-4B55-8EA3-B8D5D249F6A2}">
      <dsp:nvSpPr>
        <dsp:cNvPr id="0" name=""/>
        <dsp:cNvSpPr/>
      </dsp:nvSpPr>
      <dsp:spPr>
        <a:xfrm>
          <a:off x="0" y="3844560"/>
          <a:ext cx="8382000" cy="1026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b="1" kern="1200" dirty="0" smtClean="0">
              <a:solidFill>
                <a:schemeClr val="tx1"/>
              </a:solidFill>
            </a:rPr>
            <a:t>Customer privacy</a:t>
          </a:r>
          <a:endParaRPr lang="en-US" sz="2400" b="1" kern="1200" dirty="0">
            <a:solidFill>
              <a:schemeClr val="tx1"/>
            </a:solidFill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b="1" kern="1200" dirty="0" smtClean="0">
              <a:solidFill>
                <a:schemeClr val="tx1"/>
              </a:solidFill>
            </a:rPr>
            <a:t>Misuse of research findings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0" y="3844560"/>
        <a:ext cx="8382000" cy="1026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ACAE7-77B4-4F64-B5F1-7658D284FFDF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9EDB5-9C98-4DCA-931E-709C8D6F71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7C5604-E06C-4947-A575-5EE05B547FC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14C6CF-AE26-45A3-932C-AB7DDCF625D5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14C6CF-AE26-45A3-932C-AB7DDCF625D5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6F01DF-A9D8-4E70-BB3B-CE09D6AFE2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7E3016-F061-4181-9ACD-44D04167D8A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ADA1E9-7D10-4D6A-ADAF-23C856241F5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A3AB82-F81D-4211-AB41-A8077793CB7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85C235-5DA6-412A-8472-2C7443337A8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F2434C-7988-4F6E-A6B2-61E759CB06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72C62D-E79D-454B-998A-5A977CC3182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14C6CF-AE26-45A3-932C-AB7DDCF625D5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14C6CF-AE26-45A3-932C-AB7DDCF625D5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CA0B08-22DB-4319-8213-A725153AF51E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CA0B08-22DB-4319-8213-A725153AF51E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DD2202-F52D-448D-AAFA-D003A245047B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Questions</a:t>
            </a:r>
          </a:p>
          <a:p>
            <a:r>
              <a:rPr lang="en-US" i="1" smtClean="0"/>
              <a:t>How do you feel about your privacy with online, phone, in-person, or mail surveys? Are some better than others? When might the questions feel like an Invasion of privacy or fraud.</a:t>
            </a:r>
          </a:p>
          <a:p>
            <a:endParaRPr lang="en-US" i="1" smtClean="0"/>
          </a:p>
          <a:p>
            <a:r>
              <a:rPr lang="en-US" smtClean="0"/>
              <a:t>Students will mention problems with privacy (health) or fraud (financial questions). They might not mind online as much as telephone research.</a:t>
            </a: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322014-AF49-4252-A30A-C1379DD6E924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0987FA-9C27-45BE-9B3A-991E8597CE6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lnSpc>
                <a:spcPts val="2800"/>
              </a:lnSpc>
              <a:spcBef>
                <a:spcPts val="0"/>
              </a:spcBef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B06E8-39B9-4FCA-89EF-651E733343E2}" type="datetimeFigureOut">
              <a:rPr lang="en-US" smtClean="0"/>
              <a:pPr/>
              <a:t>3/22/2012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6DA9A-F711-403B-A9B2-DCFF6C701B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001000" cy="64325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04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3600" b="1" i="1" dirty="0" smtClean="0">
                <a:latin typeface="Calibri" charset="0"/>
              </a:rPr>
              <a:t>Managing Marketing Information to Gain Customer Insights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Marketing Research</a:t>
            </a:r>
          </a:p>
          <a:p>
            <a:pPr marL="609600" indent="-6096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Analyzing Marketing Information</a:t>
            </a:r>
          </a:p>
          <a:p>
            <a:pPr marL="609600" indent="-6096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Distributing and Using Marketing Information</a:t>
            </a:r>
          </a:p>
          <a:p>
            <a:pPr marL="609600" indent="-6096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Other Marketing Information Considerations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THE MARKETING RESEARCH PROCESS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04800" y="1447800"/>
            <a:ext cx="3733800" cy="838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000066"/>
                </a:solidFill>
                <a:latin typeface="Calibri" pitchFamily="34" charset="0"/>
              </a:rPr>
              <a:t>Define the problem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85800" y="2362200"/>
            <a:ext cx="3886200" cy="838200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000066"/>
                </a:solidFill>
                <a:latin typeface="Calibri" pitchFamily="34" charset="0"/>
              </a:rPr>
              <a:t>Develop research plan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143000" y="3276600"/>
            <a:ext cx="3886200" cy="838200"/>
          </a:xfrm>
          <a:prstGeom prst="rect">
            <a:avLst/>
          </a:prstGeom>
          <a:solidFill>
            <a:srgbClr val="63C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000066"/>
                </a:solidFill>
                <a:latin typeface="Calibri" pitchFamily="34" charset="0"/>
              </a:rPr>
              <a:t>Collect information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676400" y="4191000"/>
            <a:ext cx="3886200" cy="838200"/>
          </a:xfrm>
          <a:prstGeom prst="rect">
            <a:avLst/>
          </a:prstGeom>
          <a:solidFill>
            <a:srgbClr val="CC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000066"/>
                </a:solidFill>
                <a:latin typeface="Calibri" pitchFamily="34" charset="0"/>
              </a:rPr>
              <a:t>Analyze information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362200" y="5105400"/>
            <a:ext cx="3886200" cy="8382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000066"/>
                </a:solidFill>
                <a:latin typeface="Calibri" pitchFamily="34" charset="0"/>
              </a:rPr>
              <a:t>Present findings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477000" y="2590800"/>
            <a:ext cx="2057400" cy="3276600"/>
          </a:xfrm>
          <a:prstGeom prst="rect">
            <a:avLst/>
          </a:prstGeom>
          <a:solidFill>
            <a:srgbClr val="FFBE7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 pitchFamily="34" charset="0"/>
              </a:rPr>
              <a:t>Make</a:t>
            </a:r>
          </a:p>
          <a:p>
            <a:pPr algn="ctr"/>
            <a:r>
              <a:rPr lang="en-US" sz="2400">
                <a:latin typeface="Calibri" pitchFamily="34" charset="0"/>
              </a:rPr>
              <a:t>decision</a:t>
            </a:r>
          </a:p>
        </p:txBody>
      </p:sp>
      <p:cxnSp>
        <p:nvCxnSpPr>
          <p:cNvPr id="4105" name="AutoShape 9"/>
          <p:cNvCxnSpPr>
            <a:cxnSpLocks noChangeShapeType="1"/>
            <a:stCxn id="4099" idx="1"/>
            <a:endCxn id="4100" idx="1"/>
          </p:cNvCxnSpPr>
          <p:nvPr/>
        </p:nvCxnSpPr>
        <p:spPr bwMode="auto">
          <a:xfrm rot="10800000" flipH="1" flipV="1">
            <a:off x="304800" y="1866900"/>
            <a:ext cx="381000" cy="914400"/>
          </a:xfrm>
          <a:prstGeom prst="bentConnector3">
            <a:avLst>
              <a:gd name="adj1" fmla="val -60000"/>
            </a:avLst>
          </a:prstGeom>
          <a:noFill/>
          <a:ln w="28575">
            <a:solidFill>
              <a:schemeClr val="accent2"/>
            </a:solidFill>
            <a:miter lim="800000"/>
            <a:headEnd/>
            <a:tailEnd type="triangle" w="med" len="med"/>
          </a:ln>
        </p:spPr>
      </p:cxnSp>
      <p:cxnSp>
        <p:nvCxnSpPr>
          <p:cNvPr id="4106" name="AutoShape 10"/>
          <p:cNvCxnSpPr>
            <a:cxnSpLocks noChangeShapeType="1"/>
            <a:stCxn id="4100" idx="1"/>
            <a:endCxn id="4101" idx="1"/>
          </p:cNvCxnSpPr>
          <p:nvPr/>
        </p:nvCxnSpPr>
        <p:spPr bwMode="auto">
          <a:xfrm rot="10800000" flipH="1" flipV="1">
            <a:off x="685800" y="2781300"/>
            <a:ext cx="457200" cy="914400"/>
          </a:xfrm>
          <a:prstGeom prst="bentConnector3">
            <a:avLst>
              <a:gd name="adj1" fmla="val -50000"/>
            </a:avLst>
          </a:prstGeom>
          <a:noFill/>
          <a:ln w="28575">
            <a:solidFill>
              <a:schemeClr val="accent2"/>
            </a:solidFill>
            <a:miter lim="800000"/>
            <a:headEnd/>
            <a:tailEnd type="triangle" w="med" len="med"/>
          </a:ln>
        </p:spPr>
      </p:cxnSp>
      <p:cxnSp>
        <p:nvCxnSpPr>
          <p:cNvPr id="4107" name="AutoShape 11"/>
          <p:cNvCxnSpPr>
            <a:cxnSpLocks noChangeShapeType="1"/>
            <a:endCxn id="4102" idx="1"/>
          </p:cNvCxnSpPr>
          <p:nvPr/>
        </p:nvCxnSpPr>
        <p:spPr bwMode="auto">
          <a:xfrm rot="16200000" flipH="1">
            <a:off x="895350" y="3829050"/>
            <a:ext cx="952500" cy="609600"/>
          </a:xfrm>
          <a:prstGeom prst="bentConnector2">
            <a:avLst/>
          </a:prstGeom>
          <a:noFill/>
          <a:ln w="28575">
            <a:solidFill>
              <a:schemeClr val="accent2"/>
            </a:solidFill>
            <a:miter lim="800000"/>
            <a:headEnd/>
            <a:tailEnd type="triangle" w="med" len="med"/>
          </a:ln>
        </p:spPr>
      </p:cxnSp>
      <p:cxnSp>
        <p:nvCxnSpPr>
          <p:cNvPr id="4108" name="AutoShape 12"/>
          <p:cNvCxnSpPr>
            <a:cxnSpLocks noChangeShapeType="1"/>
            <a:stCxn id="4102" idx="1"/>
            <a:endCxn id="4103" idx="1"/>
          </p:cNvCxnSpPr>
          <p:nvPr/>
        </p:nvCxnSpPr>
        <p:spPr bwMode="auto">
          <a:xfrm rot="10800000" flipH="1" flipV="1">
            <a:off x="1676400" y="4610100"/>
            <a:ext cx="685800" cy="914400"/>
          </a:xfrm>
          <a:prstGeom prst="bentConnector3">
            <a:avLst>
              <a:gd name="adj1" fmla="val -33333"/>
            </a:avLst>
          </a:prstGeom>
          <a:noFill/>
          <a:ln w="28575">
            <a:solidFill>
              <a:schemeClr val="accent2"/>
            </a:solidFill>
            <a:miter lim="800000"/>
            <a:headEnd/>
            <a:tailEnd type="triangle" w="med" len="med"/>
          </a:ln>
        </p:spPr>
      </p:cxnSp>
      <p:cxnSp>
        <p:nvCxnSpPr>
          <p:cNvPr id="4109" name="AutoShape 13"/>
          <p:cNvCxnSpPr>
            <a:cxnSpLocks noChangeShapeType="1"/>
            <a:stCxn id="4103" idx="2"/>
            <a:endCxn id="4104" idx="2"/>
          </p:cNvCxnSpPr>
          <p:nvPr/>
        </p:nvCxnSpPr>
        <p:spPr bwMode="auto">
          <a:xfrm rot="5400000" flipH="1" flipV="1">
            <a:off x="5867400" y="4305300"/>
            <a:ext cx="76200" cy="3200400"/>
          </a:xfrm>
          <a:prstGeom prst="bentConnector3">
            <a:avLst>
              <a:gd name="adj1" fmla="val -300000"/>
            </a:avLst>
          </a:prstGeom>
          <a:noFill/>
          <a:ln w="28575">
            <a:solidFill>
              <a:schemeClr val="accent2"/>
            </a:solidFill>
            <a:miter lim="800000"/>
            <a:headEnd/>
            <a:tailEnd type="triangle" w="med" len="med"/>
          </a:ln>
        </p:spPr>
      </p:cxn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Developing Marketing Information</a:t>
            </a:r>
          </a:p>
        </p:txBody>
      </p:sp>
      <p:sp>
        <p:nvSpPr>
          <p:cNvPr id="348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81000" y="990600"/>
            <a:ext cx="83820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Marketing Research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Research Instruments - Questionnaires </a:t>
            </a:r>
          </a:p>
        </p:txBody>
      </p:sp>
      <p:sp>
        <p:nvSpPr>
          <p:cNvPr id="34820" name="Text Box 9"/>
          <p:cNvSpPr txBox="1">
            <a:spLocks noChangeArrowheads="1"/>
          </p:cNvSpPr>
          <p:nvPr/>
        </p:nvSpPr>
        <p:spPr bwMode="auto">
          <a:xfrm>
            <a:off x="2955925" y="2165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990600" y="2362200"/>
          <a:ext cx="7391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Developing Marketing Information</a:t>
            </a:r>
          </a:p>
        </p:txBody>
      </p:sp>
      <p:sp>
        <p:nvSpPr>
          <p:cNvPr id="348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81000" y="990600"/>
            <a:ext cx="83820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Marketing Research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Research Instruments - Questionnaires </a:t>
            </a:r>
          </a:p>
        </p:txBody>
      </p:sp>
      <p:sp>
        <p:nvSpPr>
          <p:cNvPr id="34820" name="Text Box 9"/>
          <p:cNvSpPr txBox="1">
            <a:spLocks noChangeArrowheads="1"/>
          </p:cNvSpPr>
          <p:nvPr/>
        </p:nvSpPr>
        <p:spPr bwMode="auto">
          <a:xfrm>
            <a:off x="2955925" y="2165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04800" y="1981200"/>
            <a:ext cx="8153400" cy="4495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Closed-end questions include all possible answers, and subjects make choices among them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Provide answers that are easier to interpret and tabulate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Open-end questions allow respondents to answer in their own words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Useful in exploratory research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382000" cy="11430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3399"/>
                </a:solidFill>
              </a:rPr>
              <a:t/>
            </a:r>
            <a:br>
              <a:rPr lang="en-US" sz="2800" b="1" dirty="0" smtClean="0">
                <a:solidFill>
                  <a:srgbClr val="FF3399"/>
                </a:solidFill>
              </a:rPr>
            </a:br>
            <a:r>
              <a:rPr lang="en-US" sz="2800" b="1" dirty="0" smtClean="0">
                <a:solidFill>
                  <a:srgbClr val="FF3399"/>
                </a:solidFill>
              </a:rPr>
              <a:t/>
            </a:r>
            <a:br>
              <a:rPr lang="en-US" sz="2800" b="1" dirty="0" smtClean="0">
                <a:solidFill>
                  <a:srgbClr val="FF3399"/>
                </a:solidFill>
              </a:rPr>
            </a:br>
            <a:r>
              <a:rPr lang="en-US" sz="2800" b="1" dirty="0" smtClean="0">
                <a:solidFill>
                  <a:srgbClr val="FF3399"/>
                </a:solidFill>
              </a:rPr>
              <a:t/>
            </a:r>
            <a:br>
              <a:rPr lang="en-US" sz="2800" b="1" dirty="0" smtClean="0">
                <a:solidFill>
                  <a:srgbClr val="FF3399"/>
                </a:solidFill>
              </a:rPr>
            </a:br>
            <a:r>
              <a:rPr lang="en-US" sz="2800" b="1" dirty="0" smtClean="0">
                <a:solidFill>
                  <a:srgbClr val="FF3399"/>
                </a:solidFill>
              </a:rPr>
              <a:t>QUESTION </a:t>
            </a:r>
            <a:r>
              <a:rPr lang="en-US" sz="2800" b="1" dirty="0">
                <a:solidFill>
                  <a:srgbClr val="FF3399"/>
                </a:solidFill>
              </a:rPr>
              <a:t>TYPES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099FF"/>
                </a:solidFill>
              </a:rPr>
              <a:t>–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099FF"/>
                </a:solidFill>
              </a:rPr>
              <a:t>Dichotomous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400" dirty="0"/>
              <a:t>In arranging this trip, did you contact </a:t>
            </a:r>
            <a:r>
              <a:rPr lang="en-US" sz="2400" dirty="0">
                <a:sym typeface="Wingdings 2" pitchFamily="18" charset="2"/>
              </a:rPr>
              <a:t>Jet Airways? </a:t>
            </a:r>
            <a:br>
              <a:rPr lang="en-US" sz="2400" dirty="0">
                <a:sym typeface="Wingdings 2" pitchFamily="18" charset="2"/>
              </a:rPr>
            </a:br>
            <a:r>
              <a:rPr lang="en-US" sz="2400" dirty="0">
                <a:sym typeface="Wingdings 2" pitchFamily="18" charset="2"/>
              </a:rPr>
              <a:t> Yes   </a:t>
            </a:r>
            <a:r>
              <a:rPr lang="en-US" sz="2400" dirty="0" smtClean="0">
                <a:sym typeface="Wingdings 2" pitchFamily="18" charset="2"/>
              </a:rPr>
              <a:t>No</a:t>
            </a:r>
            <a:br>
              <a:rPr lang="en-US" sz="2400" dirty="0" smtClean="0">
                <a:sym typeface="Wingdings 2" pitchFamily="18" charset="2"/>
              </a:rPr>
            </a:br>
            <a:r>
              <a:rPr lang="en-US" sz="2400" dirty="0" smtClean="0">
                <a:sym typeface="Wingdings 2" pitchFamily="18" charset="2"/>
              </a:rPr>
              <a:t/>
            </a:r>
            <a:br>
              <a:rPr lang="en-US" sz="2400" dirty="0" smtClean="0">
                <a:sym typeface="Wingdings 2" pitchFamily="18" charset="2"/>
              </a:rPr>
            </a:br>
            <a:r>
              <a:rPr lang="en-US" sz="2800" b="1" dirty="0" smtClean="0">
                <a:solidFill>
                  <a:srgbClr val="FF3399"/>
                </a:solidFill>
              </a:rPr>
              <a:t>QUESTION </a:t>
            </a:r>
            <a:r>
              <a:rPr lang="en-US" sz="2800" b="1" dirty="0">
                <a:solidFill>
                  <a:srgbClr val="FF3399"/>
                </a:solidFill>
              </a:rPr>
              <a:t>TYPES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099FF"/>
                </a:solidFill>
              </a:rPr>
              <a:t>–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099FF"/>
                </a:solidFill>
              </a:rPr>
              <a:t>Multiple Choice</a:t>
            </a:r>
            <a:br>
              <a:rPr lang="en-US" sz="2800" b="1" dirty="0">
                <a:solidFill>
                  <a:srgbClr val="0099FF"/>
                </a:solidFill>
              </a:rPr>
            </a:br>
            <a:endParaRPr lang="en-US" sz="2800" b="1" dirty="0">
              <a:solidFill>
                <a:srgbClr val="0099FF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3072348"/>
            <a:ext cx="8305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With whom are you traveling on this trip? 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 No one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Spouse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Spouse and children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Children only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Business associates/friends/relatives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An organized tour group</a:t>
            </a:r>
          </a:p>
        </p:txBody>
      </p:sp>
      <p:sp>
        <p:nvSpPr>
          <p:cNvPr id="20484" name="Rectangle 2"/>
          <p:cNvSpPr txBox="1">
            <a:spLocks noChangeArrowheads="1"/>
          </p:cNvSpPr>
          <p:nvPr/>
        </p:nvSpPr>
        <p:spPr bwMode="auto">
          <a:xfrm>
            <a:off x="117475" y="152400"/>
            <a:ext cx="8909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500" b="1" dirty="0">
                <a:latin typeface="Calibri" pitchFamily="34" charset="0"/>
              </a:rPr>
              <a:t>TYPES OF QUESTIONS IN THE QUESTIONNAIRES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3820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FF3399"/>
                </a:solidFill>
              </a:rPr>
              <a:t>QUESTION TYPES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0099FF"/>
                </a:solidFill>
              </a:rPr>
              <a:t>–</a:t>
            </a:r>
            <a:r>
              <a:rPr lang="en-US" sz="2800" b="1" dirty="0" smtClean="0"/>
              <a:t> </a:t>
            </a:r>
            <a:r>
              <a:rPr lang="en-US" sz="2800" b="1" dirty="0" err="1" smtClean="0">
                <a:solidFill>
                  <a:srgbClr val="0099FF"/>
                </a:solidFill>
              </a:rPr>
              <a:t>Likert</a:t>
            </a:r>
            <a:r>
              <a:rPr lang="en-US" sz="2800" b="1" dirty="0" smtClean="0">
                <a:solidFill>
                  <a:srgbClr val="0099FF"/>
                </a:solidFill>
              </a:rPr>
              <a:t> Scale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57200" y="2193925"/>
            <a:ext cx="83058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Indicate your level of agreement with the following statement: Small airlines generally give better service than large ones. 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 Strongly disagree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Disagree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Neither agree nor disagree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Agree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Strongly agree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228600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FF3399"/>
                </a:solidFill>
              </a:rPr>
              <a:t>QUESTION TYPES</a:t>
            </a:r>
            <a:r>
              <a:rPr lang="en-US" dirty="0" smtClean="0"/>
              <a:t> </a:t>
            </a:r>
            <a:r>
              <a:rPr lang="en-US" sz="2800" b="1" dirty="0" smtClean="0">
                <a:solidFill>
                  <a:srgbClr val="0099FF"/>
                </a:solidFill>
              </a:rPr>
              <a:t>– Semantic Differential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81000" y="685800"/>
            <a:ext cx="85344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alibri" pitchFamily="34" charset="0"/>
                <a:sym typeface="Wingdings 2" pitchFamily="18" charset="2"/>
              </a:rPr>
              <a:t>Jet Airways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Large ………………………………...…………….Small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Experienced………………….………….Inexperienced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Modern………………………..………….Old-fashioned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04800" y="27432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QUESTION TYPES</a:t>
            </a:r>
            <a:r>
              <a:rPr lang="en-US" sz="44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– Importance Scale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09600" y="3657600"/>
            <a:ext cx="83058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Airline food service is _____ to me. 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 Extremely important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Very important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Somewhat important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Not very important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Not at all important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3820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FF3399"/>
                </a:solidFill>
              </a:rPr>
              <a:t>QUESTION TYPES</a:t>
            </a:r>
            <a:r>
              <a:rPr lang="en-US" sz="2800" b="1" dirty="0" smtClean="0">
                <a:solidFill>
                  <a:srgbClr val="0099FF"/>
                </a:solidFill>
              </a:rPr>
              <a:t>– Rating Scale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81000" y="2117725"/>
            <a:ext cx="83058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Jet Airways food service is _____. 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 Excellent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Very good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Good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Fair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Poor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FF3399"/>
                </a:solidFill>
              </a:rPr>
              <a:t>QUESTION TYPES </a:t>
            </a:r>
            <a:r>
              <a:rPr lang="en-US" sz="2800" b="1" dirty="0" smtClean="0">
                <a:solidFill>
                  <a:srgbClr val="0099FF"/>
                </a:solidFill>
              </a:rPr>
              <a:t>–</a:t>
            </a:r>
            <a:r>
              <a:rPr lang="en-US" sz="2800" b="1" dirty="0" smtClean="0">
                <a:solidFill>
                  <a:srgbClr val="FF3399"/>
                </a:solidFill>
              </a:rPr>
              <a:t> </a:t>
            </a:r>
            <a:r>
              <a:rPr lang="en-US" sz="2800" b="1" dirty="0" smtClean="0">
                <a:solidFill>
                  <a:srgbClr val="0099FF"/>
                </a:solidFill>
              </a:rPr>
              <a:t>Intention to Buy Scale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81000" y="914400"/>
            <a:ext cx="8305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How likely are you to purchase tickets on Jet Airways if in-flight Internet access were available?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 Definitely buy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Probably buy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Not sure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Probably not buy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 Definitely not buy</a:t>
            </a:r>
          </a:p>
          <a:p>
            <a:pPr>
              <a:spcBef>
                <a:spcPct val="50000"/>
              </a:spcBef>
              <a:buFont typeface="Wingdings 2" pitchFamily="18" charset="2"/>
              <a:buChar char="£"/>
            </a:pPr>
            <a:endParaRPr lang="en-US" sz="2400" dirty="0">
              <a:latin typeface="Calibri" pitchFamily="34" charset="0"/>
              <a:sym typeface="Wingdings 2" pitchFamily="18" charset="2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28600" y="43434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QUESTION TYPES</a:t>
            </a:r>
            <a:r>
              <a:rPr lang="en-US" sz="3200" b="1" dirty="0">
                <a:solidFill>
                  <a:srgbClr val="FF3399"/>
                </a:solidFill>
                <a:latin typeface="Calibri" pitchFamily="34" charset="0"/>
              </a:rPr>
              <a:t> –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Completely Unstructured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81000" y="5410200"/>
            <a:ext cx="6858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What is your opinion of </a:t>
            </a:r>
            <a:r>
              <a:rPr lang="en-US" sz="2400" dirty="0">
                <a:latin typeface="Calibri" pitchFamily="34" charset="0"/>
              </a:rPr>
              <a:t>Jet Airways </a:t>
            </a:r>
            <a:r>
              <a:rPr lang="en-US" sz="2400" dirty="0">
                <a:latin typeface="Calibri" pitchFamily="34" charset="0"/>
                <a:sym typeface="Wingdings 2" pitchFamily="18" charset="2"/>
              </a:rPr>
              <a:t>?</a:t>
            </a:r>
          </a:p>
          <a:p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57200" y="838200"/>
            <a:ext cx="8305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What is the first word that comes to your mind when you hear the following?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Airways________________________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Travel ________________________</a:t>
            </a:r>
          </a:p>
          <a:p>
            <a:pPr>
              <a:spcBef>
                <a:spcPct val="50000"/>
              </a:spcBef>
            </a:pPr>
            <a:endParaRPr lang="en-US" sz="2400" dirty="0">
              <a:latin typeface="Calibri" pitchFamily="34" charset="0"/>
              <a:sym typeface="Wingdings 2" pitchFamily="18" charset="2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	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57200" y="762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QUESTION TYPES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–</a:t>
            </a:r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Word Association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57200" y="3870325"/>
            <a:ext cx="83058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When I choose an airline, the most important consideration in my decision is</a:t>
            </a:r>
            <a:r>
              <a:rPr lang="en-US" sz="2400" dirty="0" smtClean="0">
                <a:latin typeface="Calibri" pitchFamily="34" charset="0"/>
                <a:sym typeface="Wingdings 2" pitchFamily="18" charset="2"/>
              </a:rPr>
              <a:t>: ___________________________________________</a:t>
            </a:r>
          </a:p>
          <a:p>
            <a:pPr>
              <a:spcBef>
                <a:spcPct val="50000"/>
              </a:spcBef>
            </a:pPr>
            <a:r>
              <a:rPr lang="en-US" sz="2400" dirty="0" smtClean="0">
                <a:latin typeface="Calibri" pitchFamily="34" charset="0"/>
                <a:sym typeface="Wingdings 2" pitchFamily="18" charset="2"/>
              </a:rPr>
              <a:t>______________________________________________________________________________________________________________________________________________________________.</a:t>
            </a:r>
            <a:endParaRPr lang="en-US" sz="2400" dirty="0">
              <a:latin typeface="Calibri" pitchFamily="34" charset="0"/>
              <a:sym typeface="Wingdings 2" pitchFamily="18" charset="2"/>
            </a:endParaRPr>
          </a:p>
          <a:p>
            <a:pPr>
              <a:spcBef>
                <a:spcPct val="50000"/>
              </a:spcBef>
            </a:pPr>
            <a:endParaRPr lang="en-US" sz="2400" dirty="0">
              <a:latin typeface="Calibri" pitchFamily="34" charset="0"/>
              <a:sym typeface="Wingdings 2" pitchFamily="18" charset="2"/>
            </a:endParaRPr>
          </a:p>
          <a:p>
            <a:pPr>
              <a:spcBef>
                <a:spcPct val="50000"/>
              </a:spcBef>
            </a:pPr>
            <a:endParaRPr lang="en-US" sz="2400" dirty="0">
              <a:latin typeface="Calibri" pitchFamily="34" charset="0"/>
              <a:sym typeface="Wingdings 2" pitchFamily="18" charset="2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57200" y="29718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QUESTION TYPES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–</a:t>
            </a:r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Sentence Completion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1275814"/>
            <a:ext cx="83058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  <a:sym typeface="Wingdings 2" pitchFamily="18" charset="2"/>
              </a:rPr>
              <a:t>“I flew  Jet Airways a few days ago. I noticed that the exterior and interior of the plane had very bright colors. This aroused in me the following thoughts and feelings.” Now complete the story. 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spcBef>
                <a:spcPct val="50000"/>
              </a:spcBef>
            </a:pPr>
            <a:endParaRPr lang="en-US" sz="2400" dirty="0">
              <a:latin typeface="Calibri" pitchFamily="34" charset="0"/>
              <a:sym typeface="Wingdings 2" pitchFamily="18" charset="2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57200" y="361414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QUESTION TYPES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–</a:t>
            </a:r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Story Completion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81000" y="2286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QUESTION TYPES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–</a:t>
            </a:r>
            <a:r>
              <a:rPr lang="en-US" sz="2800" b="1" dirty="0">
                <a:solidFill>
                  <a:srgbClr val="FF3399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0099FF"/>
                </a:solidFill>
                <a:latin typeface="Calibri" pitchFamily="34" charset="0"/>
              </a:rPr>
              <a:t>Picture (Empty Balloons)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8635344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Developing Marketing Information</a:t>
            </a:r>
          </a:p>
        </p:txBody>
      </p:sp>
      <p:sp>
        <p:nvSpPr>
          <p:cNvPr id="348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81000" y="990600"/>
            <a:ext cx="83820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Marketing Research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Research Instruments </a:t>
            </a:r>
          </a:p>
        </p:txBody>
      </p:sp>
      <p:sp>
        <p:nvSpPr>
          <p:cNvPr id="34820" name="Text Box 9"/>
          <p:cNvSpPr txBox="1">
            <a:spLocks noChangeArrowheads="1"/>
          </p:cNvSpPr>
          <p:nvPr/>
        </p:nvSpPr>
        <p:spPr bwMode="auto">
          <a:xfrm>
            <a:off x="2955925" y="2165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/>
        </p:nvGraphicFramePr>
        <p:xfrm>
          <a:off x="0" y="2133600"/>
          <a:ext cx="9144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Developing Marketing Information</a:t>
            </a:r>
          </a:p>
        </p:txBody>
      </p:sp>
      <p:sp>
        <p:nvSpPr>
          <p:cNvPr id="3481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81000" y="990600"/>
            <a:ext cx="83820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Marketing Research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Implementing the Research Plan </a:t>
            </a:r>
          </a:p>
        </p:txBody>
      </p:sp>
      <p:sp>
        <p:nvSpPr>
          <p:cNvPr id="34820" name="Text Box 9"/>
          <p:cNvSpPr txBox="1">
            <a:spLocks noChangeArrowheads="1"/>
          </p:cNvSpPr>
          <p:nvPr/>
        </p:nvSpPr>
        <p:spPr bwMode="auto">
          <a:xfrm>
            <a:off x="2955925" y="2165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/>
        </p:nvGraphicFramePr>
        <p:xfrm>
          <a:off x="609600" y="220980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Analyzing and Using Marketing Information</a:t>
            </a:r>
          </a:p>
        </p:txBody>
      </p:sp>
      <p:sp>
        <p:nvSpPr>
          <p:cNvPr id="75779" name="Content Placeholder 5"/>
          <p:cNvSpPr>
            <a:spLocks noGrp="1"/>
          </p:cNvSpPr>
          <p:nvPr>
            <p:ph idx="1"/>
          </p:nvPr>
        </p:nvSpPr>
        <p:spPr>
          <a:xfrm>
            <a:off x="685800" y="2743200"/>
            <a:ext cx="7772400" cy="41148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CRM consists of sophisticated software and analytical tools that integrate customer information from all sources, analyze it in depth, and apply the results to build stronger customer relationships</a:t>
            </a:r>
          </a:p>
          <a:p>
            <a:endParaRPr lang="en-US" dirty="0" smtClean="0">
              <a:latin typeface="Calibri" charset="0"/>
            </a:endParaRPr>
          </a:p>
        </p:txBody>
      </p:sp>
      <p:sp>
        <p:nvSpPr>
          <p:cNvPr id="7578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85800" y="1447800"/>
            <a:ext cx="78486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Customer Relationship Management (CRM)</a:t>
            </a:r>
          </a:p>
          <a:p>
            <a:pPr>
              <a:spcBef>
                <a:spcPct val="0"/>
              </a:spcBef>
            </a:pPr>
            <a:endParaRPr lang="en-US" sz="16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Analyzing and Using Marketing Information</a:t>
            </a:r>
          </a:p>
        </p:txBody>
      </p:sp>
      <p:sp>
        <p:nvSpPr>
          <p:cNvPr id="7578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85800" y="1447800"/>
            <a:ext cx="78486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Customer Relationship Management (CRM)</a:t>
            </a:r>
          </a:p>
          <a:p>
            <a:pPr>
              <a:spcBef>
                <a:spcPct val="0"/>
              </a:spcBef>
            </a:pPr>
            <a:r>
              <a:rPr lang="en-US" dirty="0" err="1" smtClean="0">
                <a:solidFill>
                  <a:schemeClr val="tx1"/>
                </a:solidFill>
                <a:latin typeface="Calibri" charset="0"/>
              </a:rPr>
              <a:t>Touchpoints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 sz="1600" dirty="0" smtClean="0">
              <a:latin typeface="Calibri" charset="0"/>
            </a:endParaRPr>
          </a:p>
        </p:txBody>
      </p:sp>
      <p:graphicFrame>
        <p:nvGraphicFramePr>
          <p:cNvPr id="6" name="Content Placeholder 7"/>
          <p:cNvGraphicFramePr>
            <a:graphicFrameLocks/>
          </p:cNvGraphicFramePr>
          <p:nvPr/>
        </p:nvGraphicFramePr>
        <p:xfrm>
          <a:off x="0" y="2286000"/>
          <a:ext cx="9144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Distributing and Using Marketing Information</a:t>
            </a:r>
          </a:p>
        </p:txBody>
      </p:sp>
      <p:sp>
        <p:nvSpPr>
          <p:cNvPr id="79875" name="Content Placeholder 3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b="1" smtClean="0">
                <a:latin typeface="Calibri" charset="0"/>
              </a:rPr>
              <a:t>Information distribution</a:t>
            </a:r>
            <a:r>
              <a:rPr lang="en-US" smtClean="0">
                <a:latin typeface="Calibri" charset="0"/>
              </a:rPr>
              <a:t> involves entering information into databases and making it available in a time-useable manner</a:t>
            </a:r>
          </a:p>
          <a:p>
            <a:pPr marL="609600" indent="-609600"/>
            <a:r>
              <a:rPr lang="en-US" smtClean="0">
                <a:latin typeface="Calibri" charset="0"/>
              </a:rPr>
              <a:t>Intranet provides information to employees and other stakeholders</a:t>
            </a:r>
          </a:p>
          <a:p>
            <a:pPr marL="609600" indent="-609600"/>
            <a:r>
              <a:rPr lang="en-US" smtClean="0">
                <a:latin typeface="Calibri" charset="0"/>
              </a:rPr>
              <a:t>Extranet provides information to key customers and suppliers</a:t>
            </a:r>
          </a:p>
          <a:p>
            <a:pPr marL="609600" indent="-609600"/>
            <a:endParaRPr lang="en-US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Marketing Information Considerations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82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r>
              <a:rPr lang="en-US" sz="3600" b="1" smtClean="0"/>
              <a:t>Characteristics of  Good Marketing Research</a:t>
            </a:r>
          </a:p>
        </p:txBody>
      </p:sp>
      <p:sp>
        <p:nvSpPr>
          <p:cNvPr id="262147" name="AutoShape 3"/>
          <p:cNvSpPr>
            <a:spLocks noChangeArrowheads="1"/>
          </p:cNvSpPr>
          <p:nvPr/>
        </p:nvSpPr>
        <p:spPr bwMode="auto">
          <a:xfrm>
            <a:off x="685800" y="1752600"/>
            <a:ext cx="8077200" cy="45720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marL="804863" indent="-4095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</a:rPr>
              <a:t>Scientific method</a:t>
            </a:r>
          </a:p>
          <a:p>
            <a:pPr marL="804863" indent="-4095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</a:rPr>
              <a:t> Research creativity</a:t>
            </a:r>
          </a:p>
          <a:p>
            <a:pPr marL="804863" indent="-4095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</a:rPr>
              <a:t> Multiple methods</a:t>
            </a:r>
          </a:p>
          <a:p>
            <a:pPr marL="804863" indent="-4095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</a:rPr>
              <a:t> Interdependence</a:t>
            </a:r>
          </a:p>
          <a:p>
            <a:pPr marL="804863" indent="-4095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</a:rPr>
              <a:t> Value and cost of information</a:t>
            </a:r>
          </a:p>
          <a:p>
            <a:pPr marL="804863" indent="-4095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</a:rPr>
              <a:t> Healthy skepticism</a:t>
            </a:r>
          </a:p>
          <a:p>
            <a:pPr marL="804863" indent="-4095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</a:rPr>
              <a:t> Ethical marketing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707</Words>
  <Application>Microsoft Office PowerPoint</Application>
  <PresentationFormat>On-screen Show (4:3)</PresentationFormat>
  <Paragraphs>164</Paragraphs>
  <Slides>20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Topics to Cover</vt:lpstr>
      <vt:lpstr>THE MARKETING RESEARCH PROCESS</vt:lpstr>
      <vt:lpstr>Developing Marketing Information</vt:lpstr>
      <vt:lpstr>Developing Marketing Information</vt:lpstr>
      <vt:lpstr>   QUESTION TYPES – Dichotomous In arranging this trip, did you contact Jet Airways?   Yes   No  QUESTION TYPES – Multiple Choice </vt:lpstr>
      <vt:lpstr>QUESTION TYPES – Likert Scale</vt:lpstr>
      <vt:lpstr>QUESTION TYPES – Semantic Differential</vt:lpstr>
      <vt:lpstr>QUESTION TYPES– Rating Scale</vt:lpstr>
      <vt:lpstr>QUESTION TYPES – Intention to Buy Scale</vt:lpstr>
      <vt:lpstr>Slide 11</vt:lpstr>
      <vt:lpstr>Slide 12</vt:lpstr>
      <vt:lpstr>Slide 13</vt:lpstr>
      <vt:lpstr>Developing Marketing Information</vt:lpstr>
      <vt:lpstr>Developing Marketing Information</vt:lpstr>
      <vt:lpstr>Analyzing and Using Marketing Information</vt:lpstr>
      <vt:lpstr>Analyzing and Using Marketing Information</vt:lpstr>
      <vt:lpstr>Distributing and Using Marketing Information</vt:lpstr>
      <vt:lpstr>Other Marketing Information Considerations</vt:lpstr>
      <vt:lpstr>Characteristics of  Good Marketing Research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8</cp:revision>
  <dcterms:created xsi:type="dcterms:W3CDTF">2012-03-17T05:39:11Z</dcterms:created>
  <dcterms:modified xsi:type="dcterms:W3CDTF">2012-03-22T05:46:13Z</dcterms:modified>
</cp:coreProperties>
</file>