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notesSlides/notesSlide21.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9.xml" ContentType="application/vnd.openxmlformats-officedocument.drawingml.diagramStyle+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quickStyle7.xml" ContentType="application/vnd.openxmlformats-officedocument.drawingml.diagramStyl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diagrams/layout6.xml" ContentType="application/vnd.openxmlformats-officedocument.drawingml.diagramLayout+xml"/>
  <Override PartName="/ppt/notesSlides/notesSlide15.xml" ContentType="application/vnd.openxmlformats-officedocument.presentationml.notesSlide+xml"/>
  <Override PartName="/ppt/diagrams/data9.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notesSlides/notesSlide8.xml" ContentType="application/vnd.openxmlformats-officedocument.presentationml.notesSlide+xml"/>
  <Override PartName="/ppt/diagrams/data5.xml" ContentType="application/vnd.openxmlformats-officedocument.drawingml.diagramData+xml"/>
  <Override PartName="/ppt/notesSlides/notesSlide11.xml" ContentType="application/vnd.openxmlformats-officedocument.presentationml.notesSlide+xml"/>
  <Override PartName="/ppt/diagrams/colors7.xml" ContentType="application/vnd.openxmlformats-officedocument.drawingml.diagramColors+xml"/>
  <Override PartName="/ppt/notesSlides/notesSlide20.xml" ContentType="application/vnd.openxmlformats-officedocument.presentationml.notesSlide+xml"/>
  <Override PartName="/ppt/diagrams/data3.xml" ContentType="application/vnd.openxmlformats-officedocument.drawingml.diagramData+xml"/>
  <Override PartName="/ppt/notesSlides/notesSlide6.xml" ContentType="application/vnd.openxmlformats-officedocument.presentationml.notesSlide+xml"/>
  <Override PartName="/ppt/diagrams/colors5.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39" r:id="rId2"/>
    <p:sldId id="257" r:id="rId3"/>
    <p:sldId id="263" r:id="rId4"/>
    <p:sldId id="291" r:id="rId5"/>
    <p:sldId id="292" r:id="rId6"/>
    <p:sldId id="294" r:id="rId7"/>
    <p:sldId id="295" r:id="rId8"/>
    <p:sldId id="296" r:id="rId9"/>
    <p:sldId id="297" r:id="rId10"/>
    <p:sldId id="298" r:id="rId11"/>
    <p:sldId id="300" r:id="rId12"/>
    <p:sldId id="301" r:id="rId13"/>
    <p:sldId id="338" r:id="rId14"/>
    <p:sldId id="325" r:id="rId15"/>
    <p:sldId id="326" r:id="rId16"/>
    <p:sldId id="327" r:id="rId17"/>
    <p:sldId id="306" r:id="rId18"/>
    <p:sldId id="328" r:id="rId19"/>
    <p:sldId id="329" r:id="rId20"/>
    <p:sldId id="330" r:id="rId21"/>
    <p:sldId id="331" r:id="rId22"/>
    <p:sldId id="332" r:id="rId23"/>
    <p:sldId id="333" r:id="rId24"/>
    <p:sldId id="334" r:id="rId25"/>
    <p:sldId id="335" r:id="rId26"/>
    <p:sldId id="336" r:id="rId27"/>
    <p:sldId id="337"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DF6198-C0B1-463C-A40F-D7962371B336}" type="doc">
      <dgm:prSet loTypeId="urn:microsoft.com/office/officeart/2005/8/layout/hList1" loCatId="list" qsTypeId="urn:microsoft.com/office/officeart/2005/8/quickstyle/simple1" qsCatId="simple" csTypeId="urn:microsoft.com/office/officeart/2005/8/colors/colorful1" csCatId="colorful"/>
      <dgm:spPr/>
      <dgm:t>
        <a:bodyPr/>
        <a:lstStyle/>
        <a:p>
          <a:endParaRPr lang="en-US"/>
        </a:p>
      </dgm:t>
    </dgm:pt>
    <dgm:pt modelId="{4BF41CFE-D004-4975-A46F-ED44B1AF8A4E}">
      <dgm:prSet/>
      <dgm:spPr/>
      <dgm:t>
        <a:bodyPr/>
        <a:lstStyle/>
        <a:p>
          <a:pPr rtl="0"/>
          <a:r>
            <a:rPr lang="en-US" b="0" dirty="0" smtClean="0"/>
            <a:t>Uncontrollable</a:t>
          </a:r>
          <a:endParaRPr lang="en-US" dirty="0"/>
        </a:p>
      </dgm:t>
    </dgm:pt>
    <dgm:pt modelId="{E24EADD1-21ED-4361-8DA0-75EBC5353FF4}" type="parTrans" cxnId="{ED8B3398-8709-4FB7-98A0-2F5E6FDE86F5}">
      <dgm:prSet/>
      <dgm:spPr/>
      <dgm:t>
        <a:bodyPr/>
        <a:lstStyle/>
        <a:p>
          <a:endParaRPr lang="en-US"/>
        </a:p>
      </dgm:t>
    </dgm:pt>
    <dgm:pt modelId="{1A628166-C881-4443-BF76-DD9CBFA81A2D}" type="sibTrans" cxnId="{ED8B3398-8709-4FB7-98A0-2F5E6FDE86F5}">
      <dgm:prSet/>
      <dgm:spPr/>
      <dgm:t>
        <a:bodyPr/>
        <a:lstStyle/>
        <a:p>
          <a:endParaRPr lang="en-US"/>
        </a:p>
      </dgm:t>
    </dgm:pt>
    <dgm:pt modelId="{319EDD9A-202C-44DB-939A-335AFC4764F4}">
      <dgm:prSet/>
      <dgm:spPr/>
      <dgm:t>
        <a:bodyPr/>
        <a:lstStyle/>
        <a:p>
          <a:pPr rtl="0"/>
          <a:r>
            <a:rPr lang="en-US" b="0" dirty="0" smtClean="0"/>
            <a:t>React and adapt to forces in the environment</a:t>
          </a:r>
          <a:endParaRPr lang="en-US" dirty="0"/>
        </a:p>
      </dgm:t>
    </dgm:pt>
    <dgm:pt modelId="{F2C674E1-1DEA-452B-98CC-98C887C5B05F}" type="parTrans" cxnId="{7AAEF3B6-846D-4C3F-87B3-B74F6CA3B33E}">
      <dgm:prSet/>
      <dgm:spPr/>
      <dgm:t>
        <a:bodyPr/>
        <a:lstStyle/>
        <a:p>
          <a:endParaRPr lang="en-US"/>
        </a:p>
      </dgm:t>
    </dgm:pt>
    <dgm:pt modelId="{8135E6E2-DA50-46D2-912B-BD95529AF549}" type="sibTrans" cxnId="{7AAEF3B6-846D-4C3F-87B3-B74F6CA3B33E}">
      <dgm:prSet/>
      <dgm:spPr/>
      <dgm:t>
        <a:bodyPr/>
        <a:lstStyle/>
        <a:p>
          <a:endParaRPr lang="en-US"/>
        </a:p>
      </dgm:t>
    </dgm:pt>
    <dgm:pt modelId="{E6B89D38-354D-4E90-BCA4-B7A3CA6271AD}">
      <dgm:prSet/>
      <dgm:spPr/>
      <dgm:t>
        <a:bodyPr/>
        <a:lstStyle/>
        <a:p>
          <a:pPr rtl="0"/>
          <a:r>
            <a:rPr lang="en-US" b="0" dirty="0" smtClean="0"/>
            <a:t>Proactive</a:t>
          </a:r>
          <a:endParaRPr lang="en-US" dirty="0"/>
        </a:p>
      </dgm:t>
    </dgm:pt>
    <dgm:pt modelId="{C72FB13C-6AF8-4B28-9020-487BD34A1BEC}" type="parTrans" cxnId="{8AE71208-2C4D-4469-B48D-F387AF6A6765}">
      <dgm:prSet/>
      <dgm:spPr/>
      <dgm:t>
        <a:bodyPr/>
        <a:lstStyle/>
        <a:p>
          <a:endParaRPr lang="en-US"/>
        </a:p>
      </dgm:t>
    </dgm:pt>
    <dgm:pt modelId="{14FE7BB9-55B6-464C-98E2-AB45A9325AE1}" type="sibTrans" cxnId="{8AE71208-2C4D-4469-B48D-F387AF6A6765}">
      <dgm:prSet/>
      <dgm:spPr/>
      <dgm:t>
        <a:bodyPr/>
        <a:lstStyle/>
        <a:p>
          <a:endParaRPr lang="en-US"/>
        </a:p>
      </dgm:t>
    </dgm:pt>
    <dgm:pt modelId="{F6E8A35B-8A87-4766-AC86-D46D6B09F63B}">
      <dgm:prSet/>
      <dgm:spPr/>
      <dgm:t>
        <a:bodyPr/>
        <a:lstStyle/>
        <a:p>
          <a:pPr rtl="0"/>
          <a:r>
            <a:rPr lang="en-US" b="0" dirty="0" smtClean="0"/>
            <a:t>Aggressive actions to affect forces in the environment</a:t>
          </a:r>
          <a:endParaRPr lang="en-US" dirty="0"/>
        </a:p>
      </dgm:t>
    </dgm:pt>
    <dgm:pt modelId="{A22A3120-6AF3-4DFD-8151-9E36647B6B3E}" type="parTrans" cxnId="{C88586DF-798D-4E5D-BE35-1880A092E709}">
      <dgm:prSet/>
      <dgm:spPr/>
      <dgm:t>
        <a:bodyPr/>
        <a:lstStyle/>
        <a:p>
          <a:endParaRPr lang="en-US"/>
        </a:p>
      </dgm:t>
    </dgm:pt>
    <dgm:pt modelId="{54C7FF1A-8187-4522-A390-C8BC39EAB2E7}" type="sibTrans" cxnId="{C88586DF-798D-4E5D-BE35-1880A092E709}">
      <dgm:prSet/>
      <dgm:spPr/>
      <dgm:t>
        <a:bodyPr/>
        <a:lstStyle/>
        <a:p>
          <a:endParaRPr lang="en-US"/>
        </a:p>
      </dgm:t>
    </dgm:pt>
    <dgm:pt modelId="{C3E8B31B-17D4-4810-BFCC-F9CAE76A5E08}">
      <dgm:prSet/>
      <dgm:spPr/>
      <dgm:t>
        <a:bodyPr/>
        <a:lstStyle/>
        <a:p>
          <a:pPr rtl="0"/>
          <a:r>
            <a:rPr lang="en-US" b="0" dirty="0" smtClean="0"/>
            <a:t>Reactive</a:t>
          </a:r>
          <a:endParaRPr lang="en-US" dirty="0"/>
        </a:p>
      </dgm:t>
    </dgm:pt>
    <dgm:pt modelId="{E20B6996-4BD4-42BC-A7BA-5BE9A1F36252}" type="parTrans" cxnId="{906EE83B-90AE-4D6A-80BE-41C4D4AC463B}">
      <dgm:prSet/>
      <dgm:spPr/>
      <dgm:t>
        <a:bodyPr/>
        <a:lstStyle/>
        <a:p>
          <a:endParaRPr lang="en-US"/>
        </a:p>
      </dgm:t>
    </dgm:pt>
    <dgm:pt modelId="{7B953621-FE50-420A-A9AD-D8CBCE094D30}" type="sibTrans" cxnId="{906EE83B-90AE-4D6A-80BE-41C4D4AC463B}">
      <dgm:prSet/>
      <dgm:spPr/>
      <dgm:t>
        <a:bodyPr/>
        <a:lstStyle/>
        <a:p>
          <a:endParaRPr lang="en-US"/>
        </a:p>
      </dgm:t>
    </dgm:pt>
    <dgm:pt modelId="{0D1CEACA-FFCA-42AF-B349-5A1D7AE73C66}">
      <dgm:prSet/>
      <dgm:spPr/>
      <dgm:t>
        <a:bodyPr/>
        <a:lstStyle/>
        <a:p>
          <a:pPr rtl="0"/>
          <a:r>
            <a:rPr lang="en-US" b="0" dirty="0" smtClean="0"/>
            <a:t>Watching and reacting to forces in the environment</a:t>
          </a:r>
          <a:endParaRPr lang="en-US" dirty="0"/>
        </a:p>
      </dgm:t>
    </dgm:pt>
    <dgm:pt modelId="{9A6F5E95-A7E4-4761-9F5D-4804317D25BD}" type="parTrans" cxnId="{6296A225-B5B6-4B8E-962D-E62DC5725030}">
      <dgm:prSet/>
      <dgm:spPr/>
      <dgm:t>
        <a:bodyPr/>
        <a:lstStyle/>
        <a:p>
          <a:endParaRPr lang="en-US"/>
        </a:p>
      </dgm:t>
    </dgm:pt>
    <dgm:pt modelId="{B638AE5E-9868-4E5A-8C6B-FC918E908407}" type="sibTrans" cxnId="{6296A225-B5B6-4B8E-962D-E62DC5725030}">
      <dgm:prSet/>
      <dgm:spPr/>
      <dgm:t>
        <a:bodyPr/>
        <a:lstStyle/>
        <a:p>
          <a:endParaRPr lang="en-US"/>
        </a:p>
      </dgm:t>
    </dgm:pt>
    <dgm:pt modelId="{F1724E38-1B4C-436B-A3EA-F7961DC6E058}" type="pres">
      <dgm:prSet presAssocID="{B7DF6198-C0B1-463C-A40F-D7962371B336}" presName="Name0" presStyleCnt="0">
        <dgm:presLayoutVars>
          <dgm:dir/>
          <dgm:animLvl val="lvl"/>
          <dgm:resizeHandles val="exact"/>
        </dgm:presLayoutVars>
      </dgm:prSet>
      <dgm:spPr/>
      <dgm:t>
        <a:bodyPr/>
        <a:lstStyle/>
        <a:p>
          <a:endParaRPr lang="en-US"/>
        </a:p>
      </dgm:t>
    </dgm:pt>
    <dgm:pt modelId="{48C8C043-A221-4BD4-A327-18A65ABC4DD5}" type="pres">
      <dgm:prSet presAssocID="{4BF41CFE-D004-4975-A46F-ED44B1AF8A4E}" presName="composite" presStyleCnt="0"/>
      <dgm:spPr/>
    </dgm:pt>
    <dgm:pt modelId="{E7FEC4CD-6D6A-46D9-826D-284E7060B736}" type="pres">
      <dgm:prSet presAssocID="{4BF41CFE-D004-4975-A46F-ED44B1AF8A4E}" presName="parTx" presStyleLbl="alignNode1" presStyleIdx="0" presStyleCnt="3">
        <dgm:presLayoutVars>
          <dgm:chMax val="0"/>
          <dgm:chPref val="0"/>
          <dgm:bulletEnabled val="1"/>
        </dgm:presLayoutVars>
      </dgm:prSet>
      <dgm:spPr/>
      <dgm:t>
        <a:bodyPr/>
        <a:lstStyle/>
        <a:p>
          <a:endParaRPr lang="en-US"/>
        </a:p>
      </dgm:t>
    </dgm:pt>
    <dgm:pt modelId="{52307BE1-08FC-421D-BF5E-AB009BD8B595}" type="pres">
      <dgm:prSet presAssocID="{4BF41CFE-D004-4975-A46F-ED44B1AF8A4E}" presName="desTx" presStyleLbl="alignAccFollowNode1" presStyleIdx="0" presStyleCnt="3">
        <dgm:presLayoutVars>
          <dgm:bulletEnabled val="1"/>
        </dgm:presLayoutVars>
      </dgm:prSet>
      <dgm:spPr/>
      <dgm:t>
        <a:bodyPr/>
        <a:lstStyle/>
        <a:p>
          <a:endParaRPr lang="en-US"/>
        </a:p>
      </dgm:t>
    </dgm:pt>
    <dgm:pt modelId="{A27D5367-DD89-40C0-896C-7C5F55D65189}" type="pres">
      <dgm:prSet presAssocID="{1A628166-C881-4443-BF76-DD9CBFA81A2D}" presName="space" presStyleCnt="0"/>
      <dgm:spPr/>
    </dgm:pt>
    <dgm:pt modelId="{385C5F71-764F-487E-91D9-88043EB0465B}" type="pres">
      <dgm:prSet presAssocID="{E6B89D38-354D-4E90-BCA4-B7A3CA6271AD}" presName="composite" presStyleCnt="0"/>
      <dgm:spPr/>
    </dgm:pt>
    <dgm:pt modelId="{A639388A-0441-4811-9880-215A7F97393F}" type="pres">
      <dgm:prSet presAssocID="{E6B89D38-354D-4E90-BCA4-B7A3CA6271AD}" presName="parTx" presStyleLbl="alignNode1" presStyleIdx="1" presStyleCnt="3">
        <dgm:presLayoutVars>
          <dgm:chMax val="0"/>
          <dgm:chPref val="0"/>
          <dgm:bulletEnabled val="1"/>
        </dgm:presLayoutVars>
      </dgm:prSet>
      <dgm:spPr/>
      <dgm:t>
        <a:bodyPr/>
        <a:lstStyle/>
        <a:p>
          <a:endParaRPr lang="en-US"/>
        </a:p>
      </dgm:t>
    </dgm:pt>
    <dgm:pt modelId="{6659C763-E8A1-4D3F-8352-33D7ADBDE6A2}" type="pres">
      <dgm:prSet presAssocID="{E6B89D38-354D-4E90-BCA4-B7A3CA6271AD}" presName="desTx" presStyleLbl="alignAccFollowNode1" presStyleIdx="1" presStyleCnt="3">
        <dgm:presLayoutVars>
          <dgm:bulletEnabled val="1"/>
        </dgm:presLayoutVars>
      </dgm:prSet>
      <dgm:spPr/>
      <dgm:t>
        <a:bodyPr/>
        <a:lstStyle/>
        <a:p>
          <a:endParaRPr lang="en-US"/>
        </a:p>
      </dgm:t>
    </dgm:pt>
    <dgm:pt modelId="{0AEE16EF-A83A-43AC-A4BA-2504EDB0EFC9}" type="pres">
      <dgm:prSet presAssocID="{14FE7BB9-55B6-464C-98E2-AB45A9325AE1}" presName="space" presStyleCnt="0"/>
      <dgm:spPr/>
    </dgm:pt>
    <dgm:pt modelId="{CB5DC880-8B24-4054-B146-F4C5057CBE8C}" type="pres">
      <dgm:prSet presAssocID="{C3E8B31B-17D4-4810-BFCC-F9CAE76A5E08}" presName="composite" presStyleCnt="0"/>
      <dgm:spPr/>
    </dgm:pt>
    <dgm:pt modelId="{ABB995A1-AAF1-4942-958C-97FEECF4E4A2}" type="pres">
      <dgm:prSet presAssocID="{C3E8B31B-17D4-4810-BFCC-F9CAE76A5E08}" presName="parTx" presStyleLbl="alignNode1" presStyleIdx="2" presStyleCnt="3">
        <dgm:presLayoutVars>
          <dgm:chMax val="0"/>
          <dgm:chPref val="0"/>
          <dgm:bulletEnabled val="1"/>
        </dgm:presLayoutVars>
      </dgm:prSet>
      <dgm:spPr/>
      <dgm:t>
        <a:bodyPr/>
        <a:lstStyle/>
        <a:p>
          <a:endParaRPr lang="en-US"/>
        </a:p>
      </dgm:t>
    </dgm:pt>
    <dgm:pt modelId="{19D5C01A-14EE-40AC-9CA4-9EA41841C236}" type="pres">
      <dgm:prSet presAssocID="{C3E8B31B-17D4-4810-BFCC-F9CAE76A5E08}" presName="desTx" presStyleLbl="alignAccFollowNode1" presStyleIdx="2" presStyleCnt="3">
        <dgm:presLayoutVars>
          <dgm:bulletEnabled val="1"/>
        </dgm:presLayoutVars>
      </dgm:prSet>
      <dgm:spPr/>
      <dgm:t>
        <a:bodyPr/>
        <a:lstStyle/>
        <a:p>
          <a:endParaRPr lang="en-US"/>
        </a:p>
      </dgm:t>
    </dgm:pt>
  </dgm:ptLst>
  <dgm:cxnLst>
    <dgm:cxn modelId="{C88586DF-798D-4E5D-BE35-1880A092E709}" srcId="{E6B89D38-354D-4E90-BCA4-B7A3CA6271AD}" destId="{F6E8A35B-8A87-4766-AC86-D46D6B09F63B}" srcOrd="0" destOrd="0" parTransId="{A22A3120-6AF3-4DFD-8151-9E36647B6B3E}" sibTransId="{54C7FF1A-8187-4522-A390-C8BC39EAB2E7}"/>
    <dgm:cxn modelId="{8AE71208-2C4D-4469-B48D-F387AF6A6765}" srcId="{B7DF6198-C0B1-463C-A40F-D7962371B336}" destId="{E6B89D38-354D-4E90-BCA4-B7A3CA6271AD}" srcOrd="1" destOrd="0" parTransId="{C72FB13C-6AF8-4B28-9020-487BD34A1BEC}" sibTransId="{14FE7BB9-55B6-464C-98E2-AB45A9325AE1}"/>
    <dgm:cxn modelId="{20562E72-1573-45D9-8698-C8D5B1B765AD}" type="presOf" srcId="{B7DF6198-C0B1-463C-A40F-D7962371B336}" destId="{F1724E38-1B4C-436B-A3EA-F7961DC6E058}" srcOrd="0" destOrd="0" presId="urn:microsoft.com/office/officeart/2005/8/layout/hList1"/>
    <dgm:cxn modelId="{F9C771A8-F173-4D9E-B35B-0559F8389207}" type="presOf" srcId="{0D1CEACA-FFCA-42AF-B349-5A1D7AE73C66}" destId="{19D5C01A-14EE-40AC-9CA4-9EA41841C236}" srcOrd="0" destOrd="0" presId="urn:microsoft.com/office/officeart/2005/8/layout/hList1"/>
    <dgm:cxn modelId="{00BD8EE1-E49F-4151-AE4A-9C696E04F6FA}" type="presOf" srcId="{C3E8B31B-17D4-4810-BFCC-F9CAE76A5E08}" destId="{ABB995A1-AAF1-4942-958C-97FEECF4E4A2}" srcOrd="0" destOrd="0" presId="urn:microsoft.com/office/officeart/2005/8/layout/hList1"/>
    <dgm:cxn modelId="{7BD68F6A-4FAE-421C-8E83-EEBEB9221511}" type="presOf" srcId="{E6B89D38-354D-4E90-BCA4-B7A3CA6271AD}" destId="{A639388A-0441-4811-9880-215A7F97393F}" srcOrd="0" destOrd="0" presId="urn:microsoft.com/office/officeart/2005/8/layout/hList1"/>
    <dgm:cxn modelId="{6296A225-B5B6-4B8E-962D-E62DC5725030}" srcId="{C3E8B31B-17D4-4810-BFCC-F9CAE76A5E08}" destId="{0D1CEACA-FFCA-42AF-B349-5A1D7AE73C66}" srcOrd="0" destOrd="0" parTransId="{9A6F5E95-A7E4-4761-9F5D-4804317D25BD}" sibTransId="{B638AE5E-9868-4E5A-8C6B-FC918E908407}"/>
    <dgm:cxn modelId="{8F5BAD96-900F-4249-98B7-D1E9A35BDBF0}" type="presOf" srcId="{F6E8A35B-8A87-4766-AC86-D46D6B09F63B}" destId="{6659C763-E8A1-4D3F-8352-33D7ADBDE6A2}" srcOrd="0" destOrd="0" presId="urn:microsoft.com/office/officeart/2005/8/layout/hList1"/>
    <dgm:cxn modelId="{8AC69489-4E82-4717-BA14-B3A6BE9C5355}" type="presOf" srcId="{319EDD9A-202C-44DB-939A-335AFC4764F4}" destId="{52307BE1-08FC-421D-BF5E-AB009BD8B595}" srcOrd="0" destOrd="0" presId="urn:microsoft.com/office/officeart/2005/8/layout/hList1"/>
    <dgm:cxn modelId="{ED8B3398-8709-4FB7-98A0-2F5E6FDE86F5}" srcId="{B7DF6198-C0B1-463C-A40F-D7962371B336}" destId="{4BF41CFE-D004-4975-A46F-ED44B1AF8A4E}" srcOrd="0" destOrd="0" parTransId="{E24EADD1-21ED-4361-8DA0-75EBC5353FF4}" sibTransId="{1A628166-C881-4443-BF76-DD9CBFA81A2D}"/>
    <dgm:cxn modelId="{7AAEF3B6-846D-4C3F-87B3-B74F6CA3B33E}" srcId="{4BF41CFE-D004-4975-A46F-ED44B1AF8A4E}" destId="{319EDD9A-202C-44DB-939A-335AFC4764F4}" srcOrd="0" destOrd="0" parTransId="{F2C674E1-1DEA-452B-98CC-98C887C5B05F}" sibTransId="{8135E6E2-DA50-46D2-912B-BD95529AF549}"/>
    <dgm:cxn modelId="{906EE83B-90AE-4D6A-80BE-41C4D4AC463B}" srcId="{B7DF6198-C0B1-463C-A40F-D7962371B336}" destId="{C3E8B31B-17D4-4810-BFCC-F9CAE76A5E08}" srcOrd="2" destOrd="0" parTransId="{E20B6996-4BD4-42BC-A7BA-5BE9A1F36252}" sibTransId="{7B953621-FE50-420A-A9AD-D8CBCE094D30}"/>
    <dgm:cxn modelId="{3066B786-E6B1-46C0-B99D-BE8C543719E7}" type="presOf" srcId="{4BF41CFE-D004-4975-A46F-ED44B1AF8A4E}" destId="{E7FEC4CD-6D6A-46D9-826D-284E7060B736}" srcOrd="0" destOrd="0" presId="urn:microsoft.com/office/officeart/2005/8/layout/hList1"/>
    <dgm:cxn modelId="{AB61FB38-B95B-4D32-AC7A-BFFF74B0C025}" type="presParOf" srcId="{F1724E38-1B4C-436B-A3EA-F7961DC6E058}" destId="{48C8C043-A221-4BD4-A327-18A65ABC4DD5}" srcOrd="0" destOrd="0" presId="urn:microsoft.com/office/officeart/2005/8/layout/hList1"/>
    <dgm:cxn modelId="{1216435F-F915-4082-AFFF-0440FB7391EF}" type="presParOf" srcId="{48C8C043-A221-4BD4-A327-18A65ABC4DD5}" destId="{E7FEC4CD-6D6A-46D9-826D-284E7060B736}" srcOrd="0" destOrd="0" presId="urn:microsoft.com/office/officeart/2005/8/layout/hList1"/>
    <dgm:cxn modelId="{47AE84CD-8E9E-4F5C-903E-8AA3973B777C}" type="presParOf" srcId="{48C8C043-A221-4BD4-A327-18A65ABC4DD5}" destId="{52307BE1-08FC-421D-BF5E-AB009BD8B595}" srcOrd="1" destOrd="0" presId="urn:microsoft.com/office/officeart/2005/8/layout/hList1"/>
    <dgm:cxn modelId="{1BE8E564-3915-4016-BD10-9E536D906166}" type="presParOf" srcId="{F1724E38-1B4C-436B-A3EA-F7961DC6E058}" destId="{A27D5367-DD89-40C0-896C-7C5F55D65189}" srcOrd="1" destOrd="0" presId="urn:microsoft.com/office/officeart/2005/8/layout/hList1"/>
    <dgm:cxn modelId="{585A1415-3CD0-4871-8518-E7B6C2FB96F9}" type="presParOf" srcId="{F1724E38-1B4C-436B-A3EA-F7961DC6E058}" destId="{385C5F71-764F-487E-91D9-88043EB0465B}" srcOrd="2" destOrd="0" presId="urn:microsoft.com/office/officeart/2005/8/layout/hList1"/>
    <dgm:cxn modelId="{782A9DD6-7EA0-47B3-A356-2E8C61B900DF}" type="presParOf" srcId="{385C5F71-764F-487E-91D9-88043EB0465B}" destId="{A639388A-0441-4811-9880-215A7F97393F}" srcOrd="0" destOrd="0" presId="urn:microsoft.com/office/officeart/2005/8/layout/hList1"/>
    <dgm:cxn modelId="{66A94DBB-1ACA-45FF-B7C3-B3430167559F}" type="presParOf" srcId="{385C5F71-764F-487E-91D9-88043EB0465B}" destId="{6659C763-E8A1-4D3F-8352-33D7ADBDE6A2}" srcOrd="1" destOrd="0" presId="urn:microsoft.com/office/officeart/2005/8/layout/hList1"/>
    <dgm:cxn modelId="{C9F449A9-84B8-4E35-A574-D62F244B7BCC}" type="presParOf" srcId="{F1724E38-1B4C-436B-A3EA-F7961DC6E058}" destId="{0AEE16EF-A83A-43AC-A4BA-2504EDB0EFC9}" srcOrd="3" destOrd="0" presId="urn:microsoft.com/office/officeart/2005/8/layout/hList1"/>
    <dgm:cxn modelId="{0C270284-509F-45AE-A6E6-BF412E30E2F2}" type="presParOf" srcId="{F1724E38-1B4C-436B-A3EA-F7961DC6E058}" destId="{CB5DC880-8B24-4054-B146-F4C5057CBE8C}" srcOrd="4" destOrd="0" presId="urn:microsoft.com/office/officeart/2005/8/layout/hList1"/>
    <dgm:cxn modelId="{7AE03A6A-FD15-4A9B-B51B-78211AF567F1}" type="presParOf" srcId="{CB5DC880-8B24-4054-B146-F4C5057CBE8C}" destId="{ABB995A1-AAF1-4942-958C-97FEECF4E4A2}" srcOrd="0" destOrd="0" presId="urn:microsoft.com/office/officeart/2005/8/layout/hList1"/>
    <dgm:cxn modelId="{95F1DADF-AC5B-4B60-BD87-9D148A4DA147}" type="presParOf" srcId="{CB5DC880-8B24-4054-B146-F4C5057CBE8C}" destId="{19D5C01A-14EE-40AC-9CA4-9EA41841C236}" srcOrd="1" destOrd="0" presId="urn:microsoft.com/office/officeart/2005/8/layout/hList1"/>
  </dgm:cxnLst>
  <dgm:bg/>
  <dgm:whole/>
</dgm:dataModel>
</file>

<file path=ppt/diagrams/data2.xml><?xml version="1.0" encoding="utf-8"?>
<dgm:dataModel xmlns:dgm="http://schemas.openxmlformats.org/drawingml/2006/diagram" xmlns:a="http://schemas.openxmlformats.org/drawingml/2006/main">
  <dgm:ptLst>
    <dgm:pt modelId="{FA03112A-0F7A-4725-ABFC-17A964C302AE}" type="doc">
      <dgm:prSet loTypeId="urn:microsoft.com/office/officeart/2005/8/layout/arrow3" loCatId="relationship" qsTypeId="urn:microsoft.com/office/officeart/2005/8/quickstyle/simple1" qsCatId="simple" csTypeId="urn:microsoft.com/office/officeart/2005/8/colors/colorful1" csCatId="colorful" phldr="1"/>
      <dgm:spPr/>
      <dgm:t>
        <a:bodyPr/>
        <a:lstStyle/>
        <a:p>
          <a:endParaRPr lang="en-US"/>
        </a:p>
      </dgm:t>
    </dgm:pt>
    <dgm:pt modelId="{C0265E3D-6486-47B2-87BE-67AE90A537E4}">
      <dgm:prSet phldrT="[Text]"/>
      <dgm:spPr/>
      <dgm:t>
        <a:bodyPr/>
        <a:lstStyle/>
        <a:p>
          <a:r>
            <a:rPr lang="en-US" dirty="0" smtClean="0"/>
            <a:t>User’s Needs</a:t>
          </a:r>
          <a:endParaRPr lang="en-US" dirty="0"/>
        </a:p>
      </dgm:t>
    </dgm:pt>
    <dgm:pt modelId="{B306E37F-E2FC-4B22-83E7-EB9543F975D5}" type="parTrans" cxnId="{967B716B-D938-4D92-B70E-8A916F1623ED}">
      <dgm:prSet/>
      <dgm:spPr/>
      <dgm:t>
        <a:bodyPr/>
        <a:lstStyle/>
        <a:p>
          <a:endParaRPr lang="en-US"/>
        </a:p>
      </dgm:t>
    </dgm:pt>
    <dgm:pt modelId="{FB1CB80B-7A07-480F-95B2-524B57C67684}" type="sibTrans" cxnId="{967B716B-D938-4D92-B70E-8A916F1623ED}">
      <dgm:prSet/>
      <dgm:spPr/>
      <dgm:t>
        <a:bodyPr/>
        <a:lstStyle/>
        <a:p>
          <a:endParaRPr lang="en-US"/>
        </a:p>
      </dgm:t>
    </dgm:pt>
    <dgm:pt modelId="{8B5E8458-70E0-4F85-A1E1-DD095CCA4407}">
      <dgm:prSet phldrT="[Text]"/>
      <dgm:spPr/>
      <dgm:t>
        <a:bodyPr/>
        <a:lstStyle/>
        <a:p>
          <a:r>
            <a:rPr lang="en-US" dirty="0" smtClean="0"/>
            <a:t>MIS Offerings</a:t>
          </a:r>
          <a:endParaRPr lang="en-US" dirty="0"/>
        </a:p>
      </dgm:t>
    </dgm:pt>
    <dgm:pt modelId="{197541BB-CA12-42D1-BE18-E44C28BFE932}" type="parTrans" cxnId="{92E81DAF-8AFD-415E-9CEA-FF74C6A321CE}">
      <dgm:prSet/>
      <dgm:spPr/>
      <dgm:t>
        <a:bodyPr/>
        <a:lstStyle/>
        <a:p>
          <a:endParaRPr lang="en-US"/>
        </a:p>
      </dgm:t>
    </dgm:pt>
    <dgm:pt modelId="{30940D5C-5EDB-40A2-8AEE-EE8557E163F0}" type="sibTrans" cxnId="{92E81DAF-8AFD-415E-9CEA-FF74C6A321CE}">
      <dgm:prSet/>
      <dgm:spPr/>
      <dgm:t>
        <a:bodyPr/>
        <a:lstStyle/>
        <a:p>
          <a:endParaRPr lang="en-US"/>
        </a:p>
      </dgm:t>
    </dgm:pt>
    <dgm:pt modelId="{6D5D877D-B0F4-4997-894A-7D2CBA76BA34}" type="pres">
      <dgm:prSet presAssocID="{FA03112A-0F7A-4725-ABFC-17A964C302AE}" presName="compositeShape" presStyleCnt="0">
        <dgm:presLayoutVars>
          <dgm:chMax val="2"/>
          <dgm:dir/>
          <dgm:resizeHandles val="exact"/>
        </dgm:presLayoutVars>
      </dgm:prSet>
      <dgm:spPr/>
      <dgm:t>
        <a:bodyPr/>
        <a:lstStyle/>
        <a:p>
          <a:endParaRPr lang="en-US"/>
        </a:p>
      </dgm:t>
    </dgm:pt>
    <dgm:pt modelId="{1C5F069A-336F-438E-9124-933D9EC43AB4}" type="pres">
      <dgm:prSet presAssocID="{FA03112A-0F7A-4725-ABFC-17A964C302AE}" presName="divider" presStyleLbl="fgShp" presStyleIdx="0" presStyleCnt="1"/>
      <dgm:spPr/>
    </dgm:pt>
    <dgm:pt modelId="{64BA7C6E-4515-4A56-9411-913160E0961E}" type="pres">
      <dgm:prSet presAssocID="{C0265E3D-6486-47B2-87BE-67AE90A537E4}" presName="downArrow" presStyleLbl="node1" presStyleIdx="0" presStyleCnt="2"/>
      <dgm:spPr/>
    </dgm:pt>
    <dgm:pt modelId="{429577BA-EB28-4D02-AF8A-607850A11DE5}" type="pres">
      <dgm:prSet presAssocID="{C0265E3D-6486-47B2-87BE-67AE90A537E4}" presName="downArrowText" presStyleLbl="revTx" presStyleIdx="0" presStyleCnt="2">
        <dgm:presLayoutVars>
          <dgm:bulletEnabled val="1"/>
        </dgm:presLayoutVars>
      </dgm:prSet>
      <dgm:spPr/>
      <dgm:t>
        <a:bodyPr/>
        <a:lstStyle/>
        <a:p>
          <a:endParaRPr lang="en-US"/>
        </a:p>
      </dgm:t>
    </dgm:pt>
    <dgm:pt modelId="{882AC329-F3FF-436A-9CD7-6CD1EE385481}" type="pres">
      <dgm:prSet presAssocID="{8B5E8458-70E0-4F85-A1E1-DD095CCA4407}" presName="upArrow" presStyleLbl="node1" presStyleIdx="1" presStyleCnt="2"/>
      <dgm:spPr/>
    </dgm:pt>
    <dgm:pt modelId="{64CA9B14-D1C5-452F-8018-E8CC0B80E5EE}" type="pres">
      <dgm:prSet presAssocID="{8B5E8458-70E0-4F85-A1E1-DD095CCA4407}" presName="upArrowText" presStyleLbl="revTx" presStyleIdx="1" presStyleCnt="2">
        <dgm:presLayoutVars>
          <dgm:bulletEnabled val="1"/>
        </dgm:presLayoutVars>
      </dgm:prSet>
      <dgm:spPr/>
      <dgm:t>
        <a:bodyPr/>
        <a:lstStyle/>
        <a:p>
          <a:endParaRPr lang="en-US"/>
        </a:p>
      </dgm:t>
    </dgm:pt>
  </dgm:ptLst>
  <dgm:cxnLst>
    <dgm:cxn modelId="{69EC8344-45E3-4BB8-A57F-A9ED181236EF}" type="presOf" srcId="{C0265E3D-6486-47B2-87BE-67AE90A537E4}" destId="{429577BA-EB28-4D02-AF8A-607850A11DE5}" srcOrd="0" destOrd="0" presId="urn:microsoft.com/office/officeart/2005/8/layout/arrow3"/>
    <dgm:cxn modelId="{D565D41A-B664-4517-AD32-33E010DEF3B4}" type="presOf" srcId="{8B5E8458-70E0-4F85-A1E1-DD095CCA4407}" destId="{64CA9B14-D1C5-452F-8018-E8CC0B80E5EE}" srcOrd="0" destOrd="0" presId="urn:microsoft.com/office/officeart/2005/8/layout/arrow3"/>
    <dgm:cxn modelId="{1B242227-6C92-418F-8B51-3CEB5ADD14C6}" type="presOf" srcId="{FA03112A-0F7A-4725-ABFC-17A964C302AE}" destId="{6D5D877D-B0F4-4997-894A-7D2CBA76BA34}" srcOrd="0" destOrd="0" presId="urn:microsoft.com/office/officeart/2005/8/layout/arrow3"/>
    <dgm:cxn modelId="{967B716B-D938-4D92-B70E-8A916F1623ED}" srcId="{FA03112A-0F7A-4725-ABFC-17A964C302AE}" destId="{C0265E3D-6486-47B2-87BE-67AE90A537E4}" srcOrd="0" destOrd="0" parTransId="{B306E37F-E2FC-4B22-83E7-EB9543F975D5}" sibTransId="{FB1CB80B-7A07-480F-95B2-524B57C67684}"/>
    <dgm:cxn modelId="{92E81DAF-8AFD-415E-9CEA-FF74C6A321CE}" srcId="{FA03112A-0F7A-4725-ABFC-17A964C302AE}" destId="{8B5E8458-70E0-4F85-A1E1-DD095CCA4407}" srcOrd="1" destOrd="0" parTransId="{197541BB-CA12-42D1-BE18-E44C28BFE932}" sibTransId="{30940D5C-5EDB-40A2-8AEE-EE8557E163F0}"/>
    <dgm:cxn modelId="{298D4B79-FE5F-4E6C-A5AB-2DEAA00C127D}" type="presParOf" srcId="{6D5D877D-B0F4-4997-894A-7D2CBA76BA34}" destId="{1C5F069A-336F-438E-9124-933D9EC43AB4}" srcOrd="0" destOrd="0" presId="urn:microsoft.com/office/officeart/2005/8/layout/arrow3"/>
    <dgm:cxn modelId="{0B321B10-603F-4271-93F6-296420CB50A2}" type="presParOf" srcId="{6D5D877D-B0F4-4997-894A-7D2CBA76BA34}" destId="{64BA7C6E-4515-4A56-9411-913160E0961E}" srcOrd="1" destOrd="0" presId="urn:microsoft.com/office/officeart/2005/8/layout/arrow3"/>
    <dgm:cxn modelId="{473A113E-6DEB-48A5-BA65-CFB0CEC50C1F}" type="presParOf" srcId="{6D5D877D-B0F4-4997-894A-7D2CBA76BA34}" destId="{429577BA-EB28-4D02-AF8A-607850A11DE5}" srcOrd="2" destOrd="0" presId="urn:microsoft.com/office/officeart/2005/8/layout/arrow3"/>
    <dgm:cxn modelId="{DDD671BA-362C-4EFD-A625-2109FFD8D380}" type="presParOf" srcId="{6D5D877D-B0F4-4997-894A-7D2CBA76BA34}" destId="{882AC329-F3FF-436A-9CD7-6CD1EE385481}" srcOrd="3" destOrd="0" presId="urn:microsoft.com/office/officeart/2005/8/layout/arrow3"/>
    <dgm:cxn modelId="{C471A3C0-A9AA-4B36-B806-5D374F0A746B}" type="presParOf" srcId="{6D5D877D-B0F4-4997-894A-7D2CBA76BA34}" destId="{64CA9B14-D1C5-452F-8018-E8CC0B80E5EE}" srcOrd="4" destOrd="0" presId="urn:microsoft.com/office/officeart/2005/8/layout/arrow3"/>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14839D0-0BBF-4DFD-B64A-0EFC6257C98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6E1F0C20-B893-4E08-A30B-3349D4A7AC49}">
      <dgm:prSet/>
      <dgm:spPr/>
      <dgm:t>
        <a:bodyPr/>
        <a:lstStyle/>
        <a:p>
          <a:pPr rtl="0"/>
          <a:r>
            <a:rPr lang="en-US" b="0" dirty="0" smtClean="0"/>
            <a:t>Internal data</a:t>
          </a:r>
          <a:endParaRPr lang="en-US" b="0" dirty="0"/>
        </a:p>
      </dgm:t>
    </dgm:pt>
    <dgm:pt modelId="{B5DFBF4C-9FAC-4DDE-BE64-B762BF3CBED5}" type="parTrans" cxnId="{E651EBE6-CC08-444D-97EB-303953EB773F}">
      <dgm:prSet/>
      <dgm:spPr/>
      <dgm:t>
        <a:bodyPr/>
        <a:lstStyle/>
        <a:p>
          <a:endParaRPr lang="en-US"/>
        </a:p>
      </dgm:t>
    </dgm:pt>
    <dgm:pt modelId="{F51970F2-94A2-40F7-AE8F-75EA767C76C0}" type="sibTrans" cxnId="{E651EBE6-CC08-444D-97EB-303953EB773F}">
      <dgm:prSet/>
      <dgm:spPr/>
      <dgm:t>
        <a:bodyPr/>
        <a:lstStyle/>
        <a:p>
          <a:endParaRPr lang="en-US"/>
        </a:p>
      </dgm:t>
    </dgm:pt>
    <dgm:pt modelId="{0249D508-0EE1-49AB-9BD9-EAB9C8312CB6}">
      <dgm:prSet/>
      <dgm:spPr/>
      <dgm:t>
        <a:bodyPr/>
        <a:lstStyle/>
        <a:p>
          <a:pPr rtl="0"/>
          <a:r>
            <a:rPr lang="en-US" b="0" dirty="0" smtClean="0"/>
            <a:t>Marketing intelligence</a:t>
          </a:r>
          <a:endParaRPr lang="en-US" dirty="0"/>
        </a:p>
      </dgm:t>
    </dgm:pt>
    <dgm:pt modelId="{A1585177-9D1E-403C-8D89-E4DFB1F8F0CC}" type="parTrans" cxnId="{46BC1584-9729-41DD-9CCB-9425E912168B}">
      <dgm:prSet/>
      <dgm:spPr/>
      <dgm:t>
        <a:bodyPr/>
        <a:lstStyle/>
        <a:p>
          <a:endParaRPr lang="en-US"/>
        </a:p>
      </dgm:t>
    </dgm:pt>
    <dgm:pt modelId="{8C17F790-E2FE-47F5-8CBB-C4B7530D0C4C}" type="sibTrans" cxnId="{46BC1584-9729-41DD-9CCB-9425E912168B}">
      <dgm:prSet/>
      <dgm:spPr/>
      <dgm:t>
        <a:bodyPr/>
        <a:lstStyle/>
        <a:p>
          <a:endParaRPr lang="en-US"/>
        </a:p>
      </dgm:t>
    </dgm:pt>
    <dgm:pt modelId="{F4ED94EE-A766-426D-A685-E708ED137C8C}">
      <dgm:prSet/>
      <dgm:spPr/>
      <dgm:t>
        <a:bodyPr/>
        <a:lstStyle/>
        <a:p>
          <a:pPr rtl="0"/>
          <a:r>
            <a:rPr lang="en-US" b="0" dirty="0" smtClean="0"/>
            <a:t>Marketing research</a:t>
          </a:r>
          <a:endParaRPr lang="en-US" dirty="0"/>
        </a:p>
      </dgm:t>
    </dgm:pt>
    <dgm:pt modelId="{57E9A437-FC88-4CB5-9F38-35E0A8C7523A}" type="parTrans" cxnId="{DDE7A17A-1DF1-4C22-B6BA-A3642007834B}">
      <dgm:prSet/>
      <dgm:spPr/>
      <dgm:t>
        <a:bodyPr/>
        <a:lstStyle/>
        <a:p>
          <a:endParaRPr lang="en-US"/>
        </a:p>
      </dgm:t>
    </dgm:pt>
    <dgm:pt modelId="{FD7BE32A-177B-4ED2-890C-924420BABC14}" type="sibTrans" cxnId="{DDE7A17A-1DF1-4C22-B6BA-A3642007834B}">
      <dgm:prSet/>
      <dgm:spPr/>
      <dgm:t>
        <a:bodyPr/>
        <a:lstStyle/>
        <a:p>
          <a:endParaRPr lang="en-US"/>
        </a:p>
      </dgm:t>
    </dgm:pt>
    <dgm:pt modelId="{FFB8D1D3-ED23-4DBC-8503-0305F6A2850F}" type="pres">
      <dgm:prSet presAssocID="{E14839D0-0BBF-4DFD-B64A-0EFC6257C989}" presName="linear" presStyleCnt="0">
        <dgm:presLayoutVars>
          <dgm:animLvl val="lvl"/>
          <dgm:resizeHandles val="exact"/>
        </dgm:presLayoutVars>
      </dgm:prSet>
      <dgm:spPr/>
      <dgm:t>
        <a:bodyPr/>
        <a:lstStyle/>
        <a:p>
          <a:endParaRPr lang="en-US"/>
        </a:p>
      </dgm:t>
    </dgm:pt>
    <dgm:pt modelId="{E6C7668A-A0E5-490A-AA73-F5A87C82B03D}" type="pres">
      <dgm:prSet presAssocID="{6E1F0C20-B893-4E08-A30B-3349D4A7AC49}" presName="parentText" presStyleLbl="node1" presStyleIdx="0" presStyleCnt="3">
        <dgm:presLayoutVars>
          <dgm:chMax val="0"/>
          <dgm:bulletEnabled val="1"/>
        </dgm:presLayoutVars>
      </dgm:prSet>
      <dgm:spPr/>
      <dgm:t>
        <a:bodyPr/>
        <a:lstStyle/>
        <a:p>
          <a:endParaRPr lang="en-US"/>
        </a:p>
      </dgm:t>
    </dgm:pt>
    <dgm:pt modelId="{14D036CA-9337-4A83-8761-24C5561F45B0}" type="pres">
      <dgm:prSet presAssocID="{F51970F2-94A2-40F7-AE8F-75EA767C76C0}" presName="spacer" presStyleCnt="0"/>
      <dgm:spPr/>
    </dgm:pt>
    <dgm:pt modelId="{9E8AAAC0-111B-4605-A4E3-9DD4D238F61A}" type="pres">
      <dgm:prSet presAssocID="{0249D508-0EE1-49AB-9BD9-EAB9C8312CB6}" presName="parentText" presStyleLbl="node1" presStyleIdx="1" presStyleCnt="3">
        <dgm:presLayoutVars>
          <dgm:chMax val="0"/>
          <dgm:bulletEnabled val="1"/>
        </dgm:presLayoutVars>
      </dgm:prSet>
      <dgm:spPr/>
      <dgm:t>
        <a:bodyPr/>
        <a:lstStyle/>
        <a:p>
          <a:endParaRPr lang="en-US"/>
        </a:p>
      </dgm:t>
    </dgm:pt>
    <dgm:pt modelId="{8EEF8A89-B691-4E90-9433-A4C2DE9EE354}" type="pres">
      <dgm:prSet presAssocID="{8C17F790-E2FE-47F5-8CBB-C4B7530D0C4C}" presName="spacer" presStyleCnt="0"/>
      <dgm:spPr/>
    </dgm:pt>
    <dgm:pt modelId="{34E46003-3E9E-4102-8F8D-0C0F42C021AA}" type="pres">
      <dgm:prSet presAssocID="{F4ED94EE-A766-426D-A685-E708ED137C8C}" presName="parentText" presStyleLbl="node1" presStyleIdx="2" presStyleCnt="3">
        <dgm:presLayoutVars>
          <dgm:chMax val="0"/>
          <dgm:bulletEnabled val="1"/>
        </dgm:presLayoutVars>
      </dgm:prSet>
      <dgm:spPr/>
      <dgm:t>
        <a:bodyPr/>
        <a:lstStyle/>
        <a:p>
          <a:endParaRPr lang="en-US"/>
        </a:p>
      </dgm:t>
    </dgm:pt>
  </dgm:ptLst>
  <dgm:cxnLst>
    <dgm:cxn modelId="{DDE7A17A-1DF1-4C22-B6BA-A3642007834B}" srcId="{E14839D0-0BBF-4DFD-B64A-0EFC6257C989}" destId="{F4ED94EE-A766-426D-A685-E708ED137C8C}" srcOrd="2" destOrd="0" parTransId="{57E9A437-FC88-4CB5-9F38-35E0A8C7523A}" sibTransId="{FD7BE32A-177B-4ED2-890C-924420BABC14}"/>
    <dgm:cxn modelId="{46BC1584-9729-41DD-9CCB-9425E912168B}" srcId="{E14839D0-0BBF-4DFD-B64A-0EFC6257C989}" destId="{0249D508-0EE1-49AB-9BD9-EAB9C8312CB6}" srcOrd="1" destOrd="0" parTransId="{A1585177-9D1E-403C-8D89-E4DFB1F8F0CC}" sibTransId="{8C17F790-E2FE-47F5-8CBB-C4B7530D0C4C}"/>
    <dgm:cxn modelId="{E651EBE6-CC08-444D-97EB-303953EB773F}" srcId="{E14839D0-0BBF-4DFD-B64A-0EFC6257C989}" destId="{6E1F0C20-B893-4E08-A30B-3349D4A7AC49}" srcOrd="0" destOrd="0" parTransId="{B5DFBF4C-9FAC-4DDE-BE64-B762BF3CBED5}" sibTransId="{F51970F2-94A2-40F7-AE8F-75EA767C76C0}"/>
    <dgm:cxn modelId="{E98275B2-F5B3-471A-A7D8-52481BBFBAF2}" type="presOf" srcId="{0249D508-0EE1-49AB-9BD9-EAB9C8312CB6}" destId="{9E8AAAC0-111B-4605-A4E3-9DD4D238F61A}" srcOrd="0" destOrd="0" presId="urn:microsoft.com/office/officeart/2005/8/layout/vList2"/>
    <dgm:cxn modelId="{66B2BB70-5A35-4D7E-9FA4-7808FE1D4D99}" type="presOf" srcId="{E14839D0-0BBF-4DFD-B64A-0EFC6257C989}" destId="{FFB8D1D3-ED23-4DBC-8503-0305F6A2850F}" srcOrd="0" destOrd="0" presId="urn:microsoft.com/office/officeart/2005/8/layout/vList2"/>
    <dgm:cxn modelId="{5EA2F5E5-65D0-4197-9E13-D59A11415123}" type="presOf" srcId="{F4ED94EE-A766-426D-A685-E708ED137C8C}" destId="{34E46003-3E9E-4102-8F8D-0C0F42C021AA}" srcOrd="0" destOrd="0" presId="urn:microsoft.com/office/officeart/2005/8/layout/vList2"/>
    <dgm:cxn modelId="{4C0B68F8-C910-4A62-A871-CE1FF1156565}" type="presOf" srcId="{6E1F0C20-B893-4E08-A30B-3349D4A7AC49}" destId="{E6C7668A-A0E5-490A-AA73-F5A87C82B03D}" srcOrd="0" destOrd="0" presId="urn:microsoft.com/office/officeart/2005/8/layout/vList2"/>
    <dgm:cxn modelId="{18CA8D1B-9B1F-4F4F-8319-7D1716B43F8C}" type="presParOf" srcId="{FFB8D1D3-ED23-4DBC-8503-0305F6A2850F}" destId="{E6C7668A-A0E5-490A-AA73-F5A87C82B03D}" srcOrd="0" destOrd="0" presId="urn:microsoft.com/office/officeart/2005/8/layout/vList2"/>
    <dgm:cxn modelId="{06B1D642-B672-411D-B1D1-3A26E5646C42}" type="presParOf" srcId="{FFB8D1D3-ED23-4DBC-8503-0305F6A2850F}" destId="{14D036CA-9337-4A83-8761-24C5561F45B0}" srcOrd="1" destOrd="0" presId="urn:microsoft.com/office/officeart/2005/8/layout/vList2"/>
    <dgm:cxn modelId="{DE9D7262-A1A9-42E0-ADD7-8AFA61D720C0}" type="presParOf" srcId="{FFB8D1D3-ED23-4DBC-8503-0305F6A2850F}" destId="{9E8AAAC0-111B-4605-A4E3-9DD4D238F61A}" srcOrd="2" destOrd="0" presId="urn:microsoft.com/office/officeart/2005/8/layout/vList2"/>
    <dgm:cxn modelId="{B4E29098-362E-4057-876E-288CEFF0FD91}" type="presParOf" srcId="{FFB8D1D3-ED23-4DBC-8503-0305F6A2850F}" destId="{8EEF8A89-B691-4E90-9433-A4C2DE9EE354}" srcOrd="3" destOrd="0" presId="urn:microsoft.com/office/officeart/2005/8/layout/vList2"/>
    <dgm:cxn modelId="{3FC2D6A6-B68D-4247-A924-FBDF3F979A12}" type="presParOf" srcId="{FFB8D1D3-ED23-4DBC-8503-0305F6A2850F}" destId="{34E46003-3E9E-4102-8F8D-0C0F42C021AA}" srcOrd="4" destOrd="0" presId="urn:microsoft.com/office/officeart/2005/8/layout/vList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5C09F5-C696-41B6-9E39-214C9E91D7EC}"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57D76A07-2FEB-406A-862E-5C8F27D513B6}">
      <dgm:prSet custT="1"/>
      <dgm:spPr/>
      <dgm:t>
        <a:bodyPr/>
        <a:lstStyle/>
        <a:p>
          <a:pPr algn="ctr" rtl="0"/>
          <a:r>
            <a:rPr lang="en-US" sz="3600" dirty="0" smtClean="0"/>
            <a:t>Exploratory research </a:t>
          </a:r>
          <a:endParaRPr lang="en-US" sz="3600" dirty="0"/>
        </a:p>
      </dgm:t>
    </dgm:pt>
    <dgm:pt modelId="{D60E3879-C2F7-4C48-9D4C-06750942B353}" type="parTrans" cxnId="{5A07AA92-1BC7-46AC-8EA4-601962294EB5}">
      <dgm:prSet/>
      <dgm:spPr/>
      <dgm:t>
        <a:bodyPr/>
        <a:lstStyle/>
        <a:p>
          <a:pPr algn="ctr"/>
          <a:endParaRPr lang="en-US" sz="1200"/>
        </a:p>
      </dgm:t>
    </dgm:pt>
    <dgm:pt modelId="{58F57750-1FA9-4FEA-B63F-BA525D98F008}" type="sibTrans" cxnId="{5A07AA92-1BC7-46AC-8EA4-601962294EB5}">
      <dgm:prSet/>
      <dgm:spPr/>
      <dgm:t>
        <a:bodyPr/>
        <a:lstStyle/>
        <a:p>
          <a:pPr algn="ctr"/>
          <a:endParaRPr lang="en-US" sz="1200"/>
        </a:p>
      </dgm:t>
    </dgm:pt>
    <dgm:pt modelId="{8FFE4FF3-B8BE-46E9-9899-41AA1E81C3EB}">
      <dgm:prSet custT="1"/>
      <dgm:spPr/>
      <dgm:t>
        <a:bodyPr/>
        <a:lstStyle/>
        <a:p>
          <a:pPr algn="ctr" rtl="0"/>
          <a:r>
            <a:rPr lang="en-US" sz="3600" dirty="0" smtClean="0"/>
            <a:t>Descriptive research</a:t>
          </a:r>
          <a:endParaRPr lang="en-US" sz="3600" dirty="0"/>
        </a:p>
      </dgm:t>
    </dgm:pt>
    <dgm:pt modelId="{0EF881D0-DF66-48ED-A2C8-5D079417D45E}" type="parTrans" cxnId="{06206C98-2D35-4971-AB89-887C44E552DD}">
      <dgm:prSet/>
      <dgm:spPr/>
      <dgm:t>
        <a:bodyPr/>
        <a:lstStyle/>
        <a:p>
          <a:pPr algn="ctr"/>
          <a:endParaRPr lang="en-US" sz="1200"/>
        </a:p>
      </dgm:t>
    </dgm:pt>
    <dgm:pt modelId="{545798EB-7077-49C6-B184-850108F3C068}" type="sibTrans" cxnId="{06206C98-2D35-4971-AB89-887C44E552DD}">
      <dgm:prSet/>
      <dgm:spPr/>
      <dgm:t>
        <a:bodyPr/>
        <a:lstStyle/>
        <a:p>
          <a:pPr algn="ctr"/>
          <a:endParaRPr lang="en-US" sz="1200"/>
        </a:p>
      </dgm:t>
    </dgm:pt>
    <dgm:pt modelId="{C477E289-6513-441F-9E95-4122B3B6CA39}">
      <dgm:prSet custT="1"/>
      <dgm:spPr/>
      <dgm:t>
        <a:bodyPr/>
        <a:lstStyle/>
        <a:p>
          <a:pPr algn="ctr" rtl="0"/>
          <a:r>
            <a:rPr lang="en-US" sz="3600" dirty="0" smtClean="0"/>
            <a:t>Causal research</a:t>
          </a:r>
          <a:endParaRPr lang="en-US" sz="3600" dirty="0"/>
        </a:p>
      </dgm:t>
    </dgm:pt>
    <dgm:pt modelId="{9B856603-06F8-48D3-B054-75230238D0F3}" type="parTrans" cxnId="{7D9700C8-1C3E-41F0-A23A-4D77F05705EA}">
      <dgm:prSet/>
      <dgm:spPr/>
      <dgm:t>
        <a:bodyPr/>
        <a:lstStyle/>
        <a:p>
          <a:pPr algn="ctr"/>
          <a:endParaRPr lang="en-US" sz="1200"/>
        </a:p>
      </dgm:t>
    </dgm:pt>
    <dgm:pt modelId="{DFB191B8-3D87-4F5C-8EA6-F6BF67BE7303}" type="sibTrans" cxnId="{7D9700C8-1C3E-41F0-A23A-4D77F05705EA}">
      <dgm:prSet/>
      <dgm:spPr/>
      <dgm:t>
        <a:bodyPr/>
        <a:lstStyle/>
        <a:p>
          <a:pPr algn="ctr"/>
          <a:endParaRPr lang="en-US" sz="1200"/>
        </a:p>
      </dgm:t>
    </dgm:pt>
    <dgm:pt modelId="{908D5FDB-8766-4381-98C8-063200CFE3E9}" type="pres">
      <dgm:prSet presAssocID="{C35C09F5-C696-41B6-9E39-214C9E91D7EC}" presName="linear" presStyleCnt="0">
        <dgm:presLayoutVars>
          <dgm:animLvl val="lvl"/>
          <dgm:resizeHandles val="exact"/>
        </dgm:presLayoutVars>
      </dgm:prSet>
      <dgm:spPr/>
      <dgm:t>
        <a:bodyPr/>
        <a:lstStyle/>
        <a:p>
          <a:endParaRPr lang="en-US"/>
        </a:p>
      </dgm:t>
    </dgm:pt>
    <dgm:pt modelId="{0B1D7A7F-2E22-4DB0-ACF6-436AE49D1D6F}" type="pres">
      <dgm:prSet presAssocID="{57D76A07-2FEB-406A-862E-5C8F27D513B6}" presName="parentText" presStyleLbl="node1" presStyleIdx="0" presStyleCnt="3">
        <dgm:presLayoutVars>
          <dgm:chMax val="0"/>
          <dgm:bulletEnabled val="1"/>
        </dgm:presLayoutVars>
      </dgm:prSet>
      <dgm:spPr/>
      <dgm:t>
        <a:bodyPr/>
        <a:lstStyle/>
        <a:p>
          <a:endParaRPr lang="en-US"/>
        </a:p>
      </dgm:t>
    </dgm:pt>
    <dgm:pt modelId="{F81D66C6-02AA-445A-9D7E-F63C74021BC6}" type="pres">
      <dgm:prSet presAssocID="{58F57750-1FA9-4FEA-B63F-BA525D98F008}" presName="spacer" presStyleCnt="0"/>
      <dgm:spPr/>
      <dgm:t>
        <a:bodyPr/>
        <a:lstStyle/>
        <a:p>
          <a:endParaRPr lang="en-US"/>
        </a:p>
      </dgm:t>
    </dgm:pt>
    <dgm:pt modelId="{413AA08B-0102-40CE-8211-A29B1E4DEE96}" type="pres">
      <dgm:prSet presAssocID="{8FFE4FF3-B8BE-46E9-9899-41AA1E81C3EB}" presName="parentText" presStyleLbl="node1" presStyleIdx="1" presStyleCnt="3">
        <dgm:presLayoutVars>
          <dgm:chMax val="0"/>
          <dgm:bulletEnabled val="1"/>
        </dgm:presLayoutVars>
      </dgm:prSet>
      <dgm:spPr/>
      <dgm:t>
        <a:bodyPr/>
        <a:lstStyle/>
        <a:p>
          <a:endParaRPr lang="en-US"/>
        </a:p>
      </dgm:t>
    </dgm:pt>
    <dgm:pt modelId="{EA6E2EEE-2F17-46F3-82A0-07DAC955EC1E}" type="pres">
      <dgm:prSet presAssocID="{545798EB-7077-49C6-B184-850108F3C068}" presName="spacer" presStyleCnt="0"/>
      <dgm:spPr/>
      <dgm:t>
        <a:bodyPr/>
        <a:lstStyle/>
        <a:p>
          <a:endParaRPr lang="en-US"/>
        </a:p>
      </dgm:t>
    </dgm:pt>
    <dgm:pt modelId="{DE835E59-45CB-41D7-96F6-189ADA27D1CC}" type="pres">
      <dgm:prSet presAssocID="{C477E289-6513-441F-9E95-4122B3B6CA39}" presName="parentText" presStyleLbl="node1" presStyleIdx="2" presStyleCnt="3">
        <dgm:presLayoutVars>
          <dgm:chMax val="0"/>
          <dgm:bulletEnabled val="1"/>
        </dgm:presLayoutVars>
      </dgm:prSet>
      <dgm:spPr/>
      <dgm:t>
        <a:bodyPr/>
        <a:lstStyle/>
        <a:p>
          <a:endParaRPr lang="en-US"/>
        </a:p>
      </dgm:t>
    </dgm:pt>
  </dgm:ptLst>
  <dgm:cxnLst>
    <dgm:cxn modelId="{06206C98-2D35-4971-AB89-887C44E552DD}" srcId="{C35C09F5-C696-41B6-9E39-214C9E91D7EC}" destId="{8FFE4FF3-B8BE-46E9-9899-41AA1E81C3EB}" srcOrd="1" destOrd="0" parTransId="{0EF881D0-DF66-48ED-A2C8-5D079417D45E}" sibTransId="{545798EB-7077-49C6-B184-850108F3C068}"/>
    <dgm:cxn modelId="{5A215EAE-7679-4625-BEFB-771E99269BBC}" type="presOf" srcId="{57D76A07-2FEB-406A-862E-5C8F27D513B6}" destId="{0B1D7A7F-2E22-4DB0-ACF6-436AE49D1D6F}" srcOrd="0" destOrd="0" presId="urn:microsoft.com/office/officeart/2005/8/layout/vList2"/>
    <dgm:cxn modelId="{7529D466-6550-4174-8E3A-5DAB53D335D9}" type="presOf" srcId="{8FFE4FF3-B8BE-46E9-9899-41AA1E81C3EB}" destId="{413AA08B-0102-40CE-8211-A29B1E4DEE96}" srcOrd="0" destOrd="0" presId="urn:microsoft.com/office/officeart/2005/8/layout/vList2"/>
    <dgm:cxn modelId="{737DF18D-FC22-4D92-B685-82DE387DB008}" type="presOf" srcId="{C35C09F5-C696-41B6-9E39-214C9E91D7EC}" destId="{908D5FDB-8766-4381-98C8-063200CFE3E9}" srcOrd="0" destOrd="0" presId="urn:microsoft.com/office/officeart/2005/8/layout/vList2"/>
    <dgm:cxn modelId="{7D9700C8-1C3E-41F0-A23A-4D77F05705EA}" srcId="{C35C09F5-C696-41B6-9E39-214C9E91D7EC}" destId="{C477E289-6513-441F-9E95-4122B3B6CA39}" srcOrd="2" destOrd="0" parTransId="{9B856603-06F8-48D3-B054-75230238D0F3}" sibTransId="{DFB191B8-3D87-4F5C-8EA6-F6BF67BE7303}"/>
    <dgm:cxn modelId="{220DDE9B-DB66-4274-B53A-5E63AF2A3416}" type="presOf" srcId="{C477E289-6513-441F-9E95-4122B3B6CA39}" destId="{DE835E59-45CB-41D7-96F6-189ADA27D1CC}" srcOrd="0" destOrd="0" presId="urn:microsoft.com/office/officeart/2005/8/layout/vList2"/>
    <dgm:cxn modelId="{5A07AA92-1BC7-46AC-8EA4-601962294EB5}" srcId="{C35C09F5-C696-41B6-9E39-214C9E91D7EC}" destId="{57D76A07-2FEB-406A-862E-5C8F27D513B6}" srcOrd="0" destOrd="0" parTransId="{D60E3879-C2F7-4C48-9D4C-06750942B353}" sibTransId="{58F57750-1FA9-4FEA-B63F-BA525D98F008}"/>
    <dgm:cxn modelId="{DEC8A203-F439-439A-84E2-47F017BDAAF3}" type="presParOf" srcId="{908D5FDB-8766-4381-98C8-063200CFE3E9}" destId="{0B1D7A7F-2E22-4DB0-ACF6-436AE49D1D6F}" srcOrd="0" destOrd="0" presId="urn:microsoft.com/office/officeart/2005/8/layout/vList2"/>
    <dgm:cxn modelId="{26480296-D374-49E2-9957-175B29FF0D9E}" type="presParOf" srcId="{908D5FDB-8766-4381-98C8-063200CFE3E9}" destId="{F81D66C6-02AA-445A-9D7E-F63C74021BC6}" srcOrd="1" destOrd="0" presId="urn:microsoft.com/office/officeart/2005/8/layout/vList2"/>
    <dgm:cxn modelId="{8A6CCDA4-F131-4571-9A6D-4F8561F2AFC9}" type="presParOf" srcId="{908D5FDB-8766-4381-98C8-063200CFE3E9}" destId="{413AA08B-0102-40CE-8211-A29B1E4DEE96}" srcOrd="2" destOrd="0" presId="urn:microsoft.com/office/officeart/2005/8/layout/vList2"/>
    <dgm:cxn modelId="{9571207D-5FC8-4405-BA96-2E29AA9A877A}" type="presParOf" srcId="{908D5FDB-8766-4381-98C8-063200CFE3E9}" destId="{EA6E2EEE-2F17-46F3-82A0-07DAC955EC1E}" srcOrd="3" destOrd="0" presId="urn:microsoft.com/office/officeart/2005/8/layout/vList2"/>
    <dgm:cxn modelId="{0836EEDA-322F-4DF8-81A2-9F8ED93A8E6B}" type="presParOf" srcId="{908D5FDB-8766-4381-98C8-063200CFE3E9}" destId="{DE835E59-45CB-41D7-96F6-189ADA27D1CC}" srcOrd="4"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DA28C051-1CA4-42D8-8041-1BC9895D265C}" type="doc">
      <dgm:prSet loTypeId="urn:microsoft.com/office/officeart/2005/8/layout/lProcess1" loCatId="process" qsTypeId="urn:microsoft.com/office/officeart/2005/8/quickstyle/simple1" qsCatId="simple" csTypeId="urn:microsoft.com/office/officeart/2005/8/colors/colorful5" csCatId="colorful" phldr="1"/>
      <dgm:spPr/>
      <dgm:t>
        <a:bodyPr/>
        <a:lstStyle/>
        <a:p>
          <a:endParaRPr lang="en-US"/>
        </a:p>
      </dgm:t>
    </dgm:pt>
    <dgm:pt modelId="{A303396C-E4BE-4E6C-8380-987DFA7F2949}">
      <dgm:prSet custT="1"/>
      <dgm:spPr/>
      <dgm:t>
        <a:bodyPr/>
        <a:lstStyle/>
        <a:p>
          <a:pPr rtl="0"/>
          <a:r>
            <a:rPr lang="en-US" sz="2400" b="1" dirty="0" smtClean="0"/>
            <a:t>Management problem</a:t>
          </a:r>
          <a:endParaRPr lang="en-US" sz="2400" b="1" dirty="0"/>
        </a:p>
      </dgm:t>
    </dgm:pt>
    <dgm:pt modelId="{C6A3E594-634B-4875-BD22-11B2821D346B}" type="parTrans" cxnId="{0E508A57-E61A-496C-AB57-8896CD5AD739}">
      <dgm:prSet/>
      <dgm:spPr/>
      <dgm:t>
        <a:bodyPr/>
        <a:lstStyle/>
        <a:p>
          <a:endParaRPr lang="en-US" sz="2000" b="1">
            <a:solidFill>
              <a:schemeClr val="tx1"/>
            </a:solidFill>
          </a:endParaRPr>
        </a:p>
      </dgm:t>
    </dgm:pt>
    <dgm:pt modelId="{8F85F971-064E-436C-8ED9-FABDC38135F0}" type="sibTrans" cxnId="{0E508A57-E61A-496C-AB57-8896CD5AD739}">
      <dgm:prSet/>
      <dgm:spPr/>
      <dgm:t>
        <a:bodyPr/>
        <a:lstStyle/>
        <a:p>
          <a:endParaRPr lang="en-US" sz="2000" b="1">
            <a:solidFill>
              <a:schemeClr val="tx1"/>
            </a:solidFill>
          </a:endParaRPr>
        </a:p>
      </dgm:t>
    </dgm:pt>
    <dgm:pt modelId="{0698F2DB-9836-43F3-9BF7-489FB5D52419}">
      <dgm:prSet custT="1"/>
      <dgm:spPr/>
      <dgm:t>
        <a:bodyPr/>
        <a:lstStyle/>
        <a:p>
          <a:pPr rtl="0"/>
          <a:r>
            <a:rPr lang="en-US" sz="2000" b="1" dirty="0" smtClean="0"/>
            <a:t>Research objectives</a:t>
          </a:r>
          <a:endParaRPr lang="en-US" sz="2000" b="1" dirty="0"/>
        </a:p>
      </dgm:t>
    </dgm:pt>
    <dgm:pt modelId="{25732544-BDD5-4321-BB34-471639DB10AF}" type="parTrans" cxnId="{7CFA1D23-87DB-4424-A34E-7C64BE676F26}">
      <dgm:prSet/>
      <dgm:spPr/>
      <dgm:t>
        <a:bodyPr/>
        <a:lstStyle/>
        <a:p>
          <a:endParaRPr lang="en-US" sz="2000" b="1">
            <a:solidFill>
              <a:schemeClr val="tx1"/>
            </a:solidFill>
          </a:endParaRPr>
        </a:p>
      </dgm:t>
    </dgm:pt>
    <dgm:pt modelId="{C0567AE6-3D21-4279-9A0F-7105C66B2A19}" type="sibTrans" cxnId="{7CFA1D23-87DB-4424-A34E-7C64BE676F26}">
      <dgm:prSet/>
      <dgm:spPr/>
      <dgm:t>
        <a:bodyPr/>
        <a:lstStyle/>
        <a:p>
          <a:endParaRPr lang="en-US" sz="2000" b="1">
            <a:solidFill>
              <a:schemeClr val="tx1"/>
            </a:solidFill>
          </a:endParaRPr>
        </a:p>
      </dgm:t>
    </dgm:pt>
    <dgm:pt modelId="{AD192E59-1228-4B1A-AFC0-B41F7E713EAF}">
      <dgm:prSet custT="1"/>
      <dgm:spPr/>
      <dgm:t>
        <a:bodyPr/>
        <a:lstStyle/>
        <a:p>
          <a:pPr rtl="0"/>
          <a:r>
            <a:rPr lang="en-US" sz="2000" b="1" dirty="0" smtClean="0"/>
            <a:t>Information needed</a:t>
          </a:r>
          <a:endParaRPr lang="en-US" sz="2000" b="1" dirty="0"/>
        </a:p>
      </dgm:t>
    </dgm:pt>
    <dgm:pt modelId="{9C797772-8396-420A-97B0-51F450A98334}" type="parTrans" cxnId="{C6AC0AE2-4187-4BE7-9E6F-4F5C562F8588}">
      <dgm:prSet/>
      <dgm:spPr/>
      <dgm:t>
        <a:bodyPr/>
        <a:lstStyle/>
        <a:p>
          <a:endParaRPr lang="en-US" sz="2000" b="1">
            <a:solidFill>
              <a:schemeClr val="tx1"/>
            </a:solidFill>
          </a:endParaRPr>
        </a:p>
      </dgm:t>
    </dgm:pt>
    <dgm:pt modelId="{A42E33E7-2DEB-43C7-B47E-CE2C66F95E0E}" type="sibTrans" cxnId="{C6AC0AE2-4187-4BE7-9E6F-4F5C562F8588}">
      <dgm:prSet/>
      <dgm:spPr/>
      <dgm:t>
        <a:bodyPr/>
        <a:lstStyle/>
        <a:p>
          <a:endParaRPr lang="en-US" sz="2000" b="1">
            <a:solidFill>
              <a:schemeClr val="tx1"/>
            </a:solidFill>
          </a:endParaRPr>
        </a:p>
      </dgm:t>
    </dgm:pt>
    <dgm:pt modelId="{5DFFBBE5-0DFA-47CA-A3E1-9F3A20C38945}">
      <dgm:prSet custT="1"/>
      <dgm:spPr/>
      <dgm:t>
        <a:bodyPr/>
        <a:lstStyle/>
        <a:p>
          <a:pPr rtl="0"/>
          <a:r>
            <a:rPr lang="en-US" sz="2000" b="1" dirty="0" smtClean="0"/>
            <a:t>How the results will help management decisions</a:t>
          </a:r>
          <a:endParaRPr lang="en-US" sz="2000" b="1" dirty="0"/>
        </a:p>
      </dgm:t>
    </dgm:pt>
    <dgm:pt modelId="{1B5FB168-78C5-4D16-AA5E-2FB1748985CA}" type="parTrans" cxnId="{F82E9D36-78DF-42BF-94B7-A5F5D91F8347}">
      <dgm:prSet/>
      <dgm:spPr/>
      <dgm:t>
        <a:bodyPr/>
        <a:lstStyle/>
        <a:p>
          <a:endParaRPr lang="en-US" sz="2000" b="1">
            <a:solidFill>
              <a:schemeClr val="tx1"/>
            </a:solidFill>
          </a:endParaRPr>
        </a:p>
      </dgm:t>
    </dgm:pt>
    <dgm:pt modelId="{1716ED36-E8AD-4A61-A7F9-784DFD729FEE}" type="sibTrans" cxnId="{F82E9D36-78DF-42BF-94B7-A5F5D91F8347}">
      <dgm:prSet/>
      <dgm:spPr/>
      <dgm:t>
        <a:bodyPr/>
        <a:lstStyle/>
        <a:p>
          <a:endParaRPr lang="en-US" sz="2000" b="1">
            <a:solidFill>
              <a:schemeClr val="tx1"/>
            </a:solidFill>
          </a:endParaRPr>
        </a:p>
      </dgm:t>
    </dgm:pt>
    <dgm:pt modelId="{1AF9BA38-BC23-46FD-8812-1E423821CC9E}">
      <dgm:prSet custT="1"/>
      <dgm:spPr/>
      <dgm:t>
        <a:bodyPr/>
        <a:lstStyle/>
        <a:p>
          <a:pPr rtl="0"/>
          <a:r>
            <a:rPr lang="en-US" sz="2000" b="1" dirty="0" smtClean="0"/>
            <a:t>Budget</a:t>
          </a:r>
          <a:endParaRPr lang="en-US" sz="2000" b="1" dirty="0"/>
        </a:p>
      </dgm:t>
    </dgm:pt>
    <dgm:pt modelId="{D72182F4-DE69-4B4B-9E18-801ECC6F492E}" type="parTrans" cxnId="{9442ECD7-B664-4BC6-9580-3217D17100C6}">
      <dgm:prSet/>
      <dgm:spPr/>
      <dgm:t>
        <a:bodyPr/>
        <a:lstStyle/>
        <a:p>
          <a:endParaRPr lang="en-US" sz="2000" b="1">
            <a:solidFill>
              <a:schemeClr val="tx1"/>
            </a:solidFill>
          </a:endParaRPr>
        </a:p>
      </dgm:t>
    </dgm:pt>
    <dgm:pt modelId="{50A81437-2D44-48E5-8A21-FC3495B55C61}" type="sibTrans" cxnId="{9442ECD7-B664-4BC6-9580-3217D17100C6}">
      <dgm:prSet/>
      <dgm:spPr/>
      <dgm:t>
        <a:bodyPr/>
        <a:lstStyle/>
        <a:p>
          <a:endParaRPr lang="en-US" sz="2000" b="1">
            <a:solidFill>
              <a:schemeClr val="tx1"/>
            </a:solidFill>
          </a:endParaRPr>
        </a:p>
      </dgm:t>
    </dgm:pt>
    <dgm:pt modelId="{23D8637D-77EE-4458-B7E8-BE03726B2A4C}" type="pres">
      <dgm:prSet presAssocID="{DA28C051-1CA4-42D8-8041-1BC9895D265C}" presName="Name0" presStyleCnt="0">
        <dgm:presLayoutVars>
          <dgm:dir/>
          <dgm:animLvl val="lvl"/>
          <dgm:resizeHandles val="exact"/>
        </dgm:presLayoutVars>
      </dgm:prSet>
      <dgm:spPr/>
      <dgm:t>
        <a:bodyPr/>
        <a:lstStyle/>
        <a:p>
          <a:endParaRPr lang="en-US"/>
        </a:p>
      </dgm:t>
    </dgm:pt>
    <dgm:pt modelId="{C642B0CD-2BA5-40BB-B764-06ED9A9949F7}" type="pres">
      <dgm:prSet presAssocID="{A303396C-E4BE-4E6C-8380-987DFA7F2949}" presName="vertFlow" presStyleCnt="0"/>
      <dgm:spPr/>
    </dgm:pt>
    <dgm:pt modelId="{47C6C281-4A6B-4F92-B817-A2A8259F5015}" type="pres">
      <dgm:prSet presAssocID="{A303396C-E4BE-4E6C-8380-987DFA7F2949}" presName="header" presStyleLbl="node1" presStyleIdx="0" presStyleCnt="1" custScaleX="131930"/>
      <dgm:spPr/>
      <dgm:t>
        <a:bodyPr/>
        <a:lstStyle/>
        <a:p>
          <a:endParaRPr lang="en-US"/>
        </a:p>
      </dgm:t>
    </dgm:pt>
    <dgm:pt modelId="{0AC511D7-A7D1-470F-81D2-D5B4AD04D0E6}" type="pres">
      <dgm:prSet presAssocID="{25732544-BDD5-4321-BB34-471639DB10AF}" presName="parTrans" presStyleLbl="sibTrans2D1" presStyleIdx="0" presStyleCnt="4"/>
      <dgm:spPr/>
      <dgm:t>
        <a:bodyPr/>
        <a:lstStyle/>
        <a:p>
          <a:endParaRPr lang="en-US"/>
        </a:p>
      </dgm:t>
    </dgm:pt>
    <dgm:pt modelId="{2413172C-D275-43CD-99DF-77C67121E0BC}" type="pres">
      <dgm:prSet presAssocID="{0698F2DB-9836-43F3-9BF7-489FB5D52419}" presName="child" presStyleLbl="alignAccFollowNode1" presStyleIdx="0" presStyleCnt="4" custScaleX="131930">
        <dgm:presLayoutVars>
          <dgm:chMax val="0"/>
          <dgm:bulletEnabled val="1"/>
        </dgm:presLayoutVars>
      </dgm:prSet>
      <dgm:spPr/>
      <dgm:t>
        <a:bodyPr/>
        <a:lstStyle/>
        <a:p>
          <a:endParaRPr lang="en-US"/>
        </a:p>
      </dgm:t>
    </dgm:pt>
    <dgm:pt modelId="{4F4119F2-37F2-42FF-901E-34BF90BC9EED}" type="pres">
      <dgm:prSet presAssocID="{C0567AE6-3D21-4279-9A0F-7105C66B2A19}" presName="sibTrans" presStyleLbl="sibTrans2D1" presStyleIdx="1" presStyleCnt="4"/>
      <dgm:spPr/>
      <dgm:t>
        <a:bodyPr/>
        <a:lstStyle/>
        <a:p>
          <a:endParaRPr lang="en-US"/>
        </a:p>
      </dgm:t>
    </dgm:pt>
    <dgm:pt modelId="{F84682FC-3EC6-48FF-A03B-2405FD08CF42}" type="pres">
      <dgm:prSet presAssocID="{AD192E59-1228-4B1A-AFC0-B41F7E713EAF}" presName="child" presStyleLbl="alignAccFollowNode1" presStyleIdx="1" presStyleCnt="4" custScaleX="131930">
        <dgm:presLayoutVars>
          <dgm:chMax val="0"/>
          <dgm:bulletEnabled val="1"/>
        </dgm:presLayoutVars>
      </dgm:prSet>
      <dgm:spPr/>
      <dgm:t>
        <a:bodyPr/>
        <a:lstStyle/>
        <a:p>
          <a:endParaRPr lang="en-US"/>
        </a:p>
      </dgm:t>
    </dgm:pt>
    <dgm:pt modelId="{A45CB79E-F6CD-4104-A4B1-97CC4BC9F963}" type="pres">
      <dgm:prSet presAssocID="{A42E33E7-2DEB-43C7-B47E-CE2C66F95E0E}" presName="sibTrans" presStyleLbl="sibTrans2D1" presStyleIdx="2" presStyleCnt="4"/>
      <dgm:spPr/>
      <dgm:t>
        <a:bodyPr/>
        <a:lstStyle/>
        <a:p>
          <a:endParaRPr lang="en-US"/>
        </a:p>
      </dgm:t>
    </dgm:pt>
    <dgm:pt modelId="{3E9367F4-6E03-4807-9F13-DE357737FB8F}" type="pres">
      <dgm:prSet presAssocID="{5DFFBBE5-0DFA-47CA-A3E1-9F3A20C38945}" presName="child" presStyleLbl="alignAccFollowNode1" presStyleIdx="2" presStyleCnt="4" custScaleX="131930">
        <dgm:presLayoutVars>
          <dgm:chMax val="0"/>
          <dgm:bulletEnabled val="1"/>
        </dgm:presLayoutVars>
      </dgm:prSet>
      <dgm:spPr/>
      <dgm:t>
        <a:bodyPr/>
        <a:lstStyle/>
        <a:p>
          <a:endParaRPr lang="en-US"/>
        </a:p>
      </dgm:t>
    </dgm:pt>
    <dgm:pt modelId="{8F283F2C-FFA8-44C1-9E44-3AC140C684AE}" type="pres">
      <dgm:prSet presAssocID="{1716ED36-E8AD-4A61-A7F9-784DFD729FEE}" presName="sibTrans" presStyleLbl="sibTrans2D1" presStyleIdx="3" presStyleCnt="4"/>
      <dgm:spPr/>
      <dgm:t>
        <a:bodyPr/>
        <a:lstStyle/>
        <a:p>
          <a:endParaRPr lang="en-US"/>
        </a:p>
      </dgm:t>
    </dgm:pt>
    <dgm:pt modelId="{34371F31-99A7-4BF5-996A-781524138702}" type="pres">
      <dgm:prSet presAssocID="{1AF9BA38-BC23-46FD-8812-1E423821CC9E}" presName="child" presStyleLbl="alignAccFollowNode1" presStyleIdx="3" presStyleCnt="4" custScaleX="131930">
        <dgm:presLayoutVars>
          <dgm:chMax val="0"/>
          <dgm:bulletEnabled val="1"/>
        </dgm:presLayoutVars>
      </dgm:prSet>
      <dgm:spPr/>
      <dgm:t>
        <a:bodyPr/>
        <a:lstStyle/>
        <a:p>
          <a:endParaRPr lang="en-US"/>
        </a:p>
      </dgm:t>
    </dgm:pt>
  </dgm:ptLst>
  <dgm:cxnLst>
    <dgm:cxn modelId="{5D478F6F-5281-41E7-9DDF-F132B7E6C6BE}" type="presOf" srcId="{1716ED36-E8AD-4A61-A7F9-784DFD729FEE}" destId="{8F283F2C-FFA8-44C1-9E44-3AC140C684AE}" srcOrd="0" destOrd="0" presId="urn:microsoft.com/office/officeart/2005/8/layout/lProcess1"/>
    <dgm:cxn modelId="{F0863D46-0B77-4C72-972C-AD0836C4B679}" type="presOf" srcId="{25732544-BDD5-4321-BB34-471639DB10AF}" destId="{0AC511D7-A7D1-470F-81D2-D5B4AD04D0E6}" srcOrd="0" destOrd="0" presId="urn:microsoft.com/office/officeart/2005/8/layout/lProcess1"/>
    <dgm:cxn modelId="{7CFA1D23-87DB-4424-A34E-7C64BE676F26}" srcId="{A303396C-E4BE-4E6C-8380-987DFA7F2949}" destId="{0698F2DB-9836-43F3-9BF7-489FB5D52419}" srcOrd="0" destOrd="0" parTransId="{25732544-BDD5-4321-BB34-471639DB10AF}" sibTransId="{C0567AE6-3D21-4279-9A0F-7105C66B2A19}"/>
    <dgm:cxn modelId="{C63F69E6-4545-48E5-986A-E2B75D12C5F2}" type="presOf" srcId="{AD192E59-1228-4B1A-AFC0-B41F7E713EAF}" destId="{F84682FC-3EC6-48FF-A03B-2405FD08CF42}" srcOrd="0" destOrd="0" presId="urn:microsoft.com/office/officeart/2005/8/layout/lProcess1"/>
    <dgm:cxn modelId="{0E508A57-E61A-496C-AB57-8896CD5AD739}" srcId="{DA28C051-1CA4-42D8-8041-1BC9895D265C}" destId="{A303396C-E4BE-4E6C-8380-987DFA7F2949}" srcOrd="0" destOrd="0" parTransId="{C6A3E594-634B-4875-BD22-11B2821D346B}" sibTransId="{8F85F971-064E-436C-8ED9-FABDC38135F0}"/>
    <dgm:cxn modelId="{489F0FF0-5CE9-4FD1-8844-D2498AB556CF}" type="presOf" srcId="{A42E33E7-2DEB-43C7-B47E-CE2C66F95E0E}" destId="{A45CB79E-F6CD-4104-A4B1-97CC4BC9F963}" srcOrd="0" destOrd="0" presId="urn:microsoft.com/office/officeart/2005/8/layout/lProcess1"/>
    <dgm:cxn modelId="{15B0CCD6-8E7E-4795-9FD6-332F9BDAED36}" type="presOf" srcId="{C0567AE6-3D21-4279-9A0F-7105C66B2A19}" destId="{4F4119F2-37F2-42FF-901E-34BF90BC9EED}" srcOrd="0" destOrd="0" presId="urn:microsoft.com/office/officeart/2005/8/layout/lProcess1"/>
    <dgm:cxn modelId="{9442ECD7-B664-4BC6-9580-3217D17100C6}" srcId="{A303396C-E4BE-4E6C-8380-987DFA7F2949}" destId="{1AF9BA38-BC23-46FD-8812-1E423821CC9E}" srcOrd="3" destOrd="0" parTransId="{D72182F4-DE69-4B4B-9E18-801ECC6F492E}" sibTransId="{50A81437-2D44-48E5-8A21-FC3495B55C61}"/>
    <dgm:cxn modelId="{F82E9D36-78DF-42BF-94B7-A5F5D91F8347}" srcId="{A303396C-E4BE-4E6C-8380-987DFA7F2949}" destId="{5DFFBBE5-0DFA-47CA-A3E1-9F3A20C38945}" srcOrd="2" destOrd="0" parTransId="{1B5FB168-78C5-4D16-AA5E-2FB1748985CA}" sibTransId="{1716ED36-E8AD-4A61-A7F9-784DFD729FEE}"/>
    <dgm:cxn modelId="{D4D383DA-C5F1-4094-9638-3DBE51E40853}" type="presOf" srcId="{0698F2DB-9836-43F3-9BF7-489FB5D52419}" destId="{2413172C-D275-43CD-99DF-77C67121E0BC}" srcOrd="0" destOrd="0" presId="urn:microsoft.com/office/officeart/2005/8/layout/lProcess1"/>
    <dgm:cxn modelId="{C6AC0AE2-4187-4BE7-9E6F-4F5C562F8588}" srcId="{A303396C-E4BE-4E6C-8380-987DFA7F2949}" destId="{AD192E59-1228-4B1A-AFC0-B41F7E713EAF}" srcOrd="1" destOrd="0" parTransId="{9C797772-8396-420A-97B0-51F450A98334}" sibTransId="{A42E33E7-2DEB-43C7-B47E-CE2C66F95E0E}"/>
    <dgm:cxn modelId="{ACB14B6D-ECA2-4982-A6E3-401E6B4FFFE5}" type="presOf" srcId="{5DFFBBE5-0DFA-47CA-A3E1-9F3A20C38945}" destId="{3E9367F4-6E03-4807-9F13-DE357737FB8F}" srcOrd="0" destOrd="0" presId="urn:microsoft.com/office/officeart/2005/8/layout/lProcess1"/>
    <dgm:cxn modelId="{D748D86B-FABC-420C-956E-B07876D09053}" type="presOf" srcId="{1AF9BA38-BC23-46FD-8812-1E423821CC9E}" destId="{34371F31-99A7-4BF5-996A-781524138702}" srcOrd="0" destOrd="0" presId="urn:microsoft.com/office/officeart/2005/8/layout/lProcess1"/>
    <dgm:cxn modelId="{6CE22F00-37AE-4BF9-AE81-8D301571422E}" type="presOf" srcId="{A303396C-E4BE-4E6C-8380-987DFA7F2949}" destId="{47C6C281-4A6B-4F92-B817-A2A8259F5015}" srcOrd="0" destOrd="0" presId="urn:microsoft.com/office/officeart/2005/8/layout/lProcess1"/>
    <dgm:cxn modelId="{3557130E-ADF7-4C5A-80C3-EED0C5CC4E4F}" type="presOf" srcId="{DA28C051-1CA4-42D8-8041-1BC9895D265C}" destId="{23D8637D-77EE-4458-B7E8-BE03726B2A4C}" srcOrd="0" destOrd="0" presId="urn:microsoft.com/office/officeart/2005/8/layout/lProcess1"/>
    <dgm:cxn modelId="{C7A09776-5435-46DA-866B-C42FFF0F4E4A}" type="presParOf" srcId="{23D8637D-77EE-4458-B7E8-BE03726B2A4C}" destId="{C642B0CD-2BA5-40BB-B764-06ED9A9949F7}" srcOrd="0" destOrd="0" presId="urn:microsoft.com/office/officeart/2005/8/layout/lProcess1"/>
    <dgm:cxn modelId="{69BE4AD2-FD4B-435F-8750-ABF3439C4712}" type="presParOf" srcId="{C642B0CD-2BA5-40BB-B764-06ED9A9949F7}" destId="{47C6C281-4A6B-4F92-B817-A2A8259F5015}" srcOrd="0" destOrd="0" presId="urn:microsoft.com/office/officeart/2005/8/layout/lProcess1"/>
    <dgm:cxn modelId="{FAE88957-D8C3-4A39-A36C-1AFDBE3D5DD5}" type="presParOf" srcId="{C642B0CD-2BA5-40BB-B764-06ED9A9949F7}" destId="{0AC511D7-A7D1-470F-81D2-D5B4AD04D0E6}" srcOrd="1" destOrd="0" presId="urn:microsoft.com/office/officeart/2005/8/layout/lProcess1"/>
    <dgm:cxn modelId="{935A4479-A131-42B6-86A9-35D3FE333258}" type="presParOf" srcId="{C642B0CD-2BA5-40BB-B764-06ED9A9949F7}" destId="{2413172C-D275-43CD-99DF-77C67121E0BC}" srcOrd="2" destOrd="0" presId="urn:microsoft.com/office/officeart/2005/8/layout/lProcess1"/>
    <dgm:cxn modelId="{BCE3D860-6F9D-4FC1-AD3E-55DA6BFAE45A}" type="presParOf" srcId="{C642B0CD-2BA5-40BB-B764-06ED9A9949F7}" destId="{4F4119F2-37F2-42FF-901E-34BF90BC9EED}" srcOrd="3" destOrd="0" presId="urn:microsoft.com/office/officeart/2005/8/layout/lProcess1"/>
    <dgm:cxn modelId="{3147DAF2-95EA-4A66-982A-B5E75A01307C}" type="presParOf" srcId="{C642B0CD-2BA5-40BB-B764-06ED9A9949F7}" destId="{F84682FC-3EC6-48FF-A03B-2405FD08CF42}" srcOrd="4" destOrd="0" presId="urn:microsoft.com/office/officeart/2005/8/layout/lProcess1"/>
    <dgm:cxn modelId="{B4230930-25FC-4892-91A5-9531A6469107}" type="presParOf" srcId="{C642B0CD-2BA5-40BB-B764-06ED9A9949F7}" destId="{A45CB79E-F6CD-4104-A4B1-97CC4BC9F963}" srcOrd="5" destOrd="0" presId="urn:microsoft.com/office/officeart/2005/8/layout/lProcess1"/>
    <dgm:cxn modelId="{EF931EF6-A011-4FFD-8876-60B06E6C8688}" type="presParOf" srcId="{C642B0CD-2BA5-40BB-B764-06ED9A9949F7}" destId="{3E9367F4-6E03-4807-9F13-DE357737FB8F}" srcOrd="6" destOrd="0" presId="urn:microsoft.com/office/officeart/2005/8/layout/lProcess1"/>
    <dgm:cxn modelId="{8187F70B-D9D4-4BB8-8976-25E11E7C8827}" type="presParOf" srcId="{C642B0CD-2BA5-40BB-B764-06ED9A9949F7}" destId="{8F283F2C-FFA8-44C1-9E44-3AC140C684AE}" srcOrd="7" destOrd="0" presId="urn:microsoft.com/office/officeart/2005/8/layout/lProcess1"/>
    <dgm:cxn modelId="{280C6173-2FB7-4B3C-AF71-44EE925E5B5A}" type="presParOf" srcId="{C642B0CD-2BA5-40BB-B764-06ED9A9949F7}" destId="{34371F31-99A7-4BF5-996A-781524138702}" srcOrd="8" destOrd="0" presId="urn:microsoft.com/office/officeart/2005/8/layout/lProcess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D3D9D10-FA2F-46A8-B751-FB7C0A8B1CBE}" type="doc">
      <dgm:prSet loTypeId="urn:microsoft.com/office/officeart/2005/8/layout/hierarchy3" loCatId="list" qsTypeId="urn:microsoft.com/office/officeart/2005/8/quickstyle/simple1" qsCatId="simple" csTypeId="urn:microsoft.com/office/officeart/2005/8/colors/colorful1" csCatId="colorful" phldr="1"/>
      <dgm:spPr/>
      <dgm:t>
        <a:bodyPr/>
        <a:lstStyle/>
        <a:p>
          <a:endParaRPr lang="en-US"/>
        </a:p>
      </dgm:t>
    </dgm:pt>
    <dgm:pt modelId="{F5F9C39E-1CCE-49A6-8C4F-0F24F87D7644}">
      <dgm:prSet phldrT="[Text]" custT="1"/>
      <dgm:spPr/>
      <dgm:t>
        <a:bodyPr/>
        <a:lstStyle/>
        <a:p>
          <a:r>
            <a:rPr lang="en-US" sz="2800" dirty="0" smtClean="0"/>
            <a:t>Advantages</a:t>
          </a:r>
          <a:endParaRPr lang="en-US" sz="2800" dirty="0"/>
        </a:p>
      </dgm:t>
    </dgm:pt>
    <dgm:pt modelId="{1B755C20-1061-4B16-B361-1016DA54EF40}" type="parTrans" cxnId="{D79811F4-DE6A-4992-A593-33E80496C147}">
      <dgm:prSet/>
      <dgm:spPr/>
      <dgm:t>
        <a:bodyPr/>
        <a:lstStyle/>
        <a:p>
          <a:endParaRPr lang="en-US" sz="2800"/>
        </a:p>
      </dgm:t>
    </dgm:pt>
    <dgm:pt modelId="{5A70E25E-3090-4DBD-B533-78731D94823C}" type="sibTrans" cxnId="{D79811F4-DE6A-4992-A593-33E80496C147}">
      <dgm:prSet/>
      <dgm:spPr/>
      <dgm:t>
        <a:bodyPr/>
        <a:lstStyle/>
        <a:p>
          <a:endParaRPr lang="en-US" sz="2800"/>
        </a:p>
      </dgm:t>
    </dgm:pt>
    <dgm:pt modelId="{0D0E8EAB-DAC0-4BD0-A145-0E0D4E9E8D39}">
      <dgm:prSet phldrT="[Text]" custT="1"/>
      <dgm:spPr/>
      <dgm:t>
        <a:bodyPr/>
        <a:lstStyle/>
        <a:p>
          <a:r>
            <a:rPr lang="en-US" sz="2800" dirty="0" smtClean="0"/>
            <a:t>Disadvantages</a:t>
          </a:r>
          <a:endParaRPr lang="en-US" sz="2800" dirty="0"/>
        </a:p>
      </dgm:t>
    </dgm:pt>
    <dgm:pt modelId="{B15DD498-E111-4159-924C-149959B28D02}" type="parTrans" cxnId="{7FA23257-8377-47C1-B2A8-22AFCB8A7295}">
      <dgm:prSet/>
      <dgm:spPr/>
      <dgm:t>
        <a:bodyPr/>
        <a:lstStyle/>
        <a:p>
          <a:endParaRPr lang="en-US" sz="2800"/>
        </a:p>
      </dgm:t>
    </dgm:pt>
    <dgm:pt modelId="{1C4CA4BC-FF38-49A9-A0C8-C2141C5B926E}" type="sibTrans" cxnId="{7FA23257-8377-47C1-B2A8-22AFCB8A7295}">
      <dgm:prSet/>
      <dgm:spPr/>
      <dgm:t>
        <a:bodyPr/>
        <a:lstStyle/>
        <a:p>
          <a:endParaRPr lang="en-US" sz="2800"/>
        </a:p>
      </dgm:t>
    </dgm:pt>
    <dgm:pt modelId="{83422E03-19EC-454D-944E-C55ED124E75F}">
      <dgm:prSet phldrT="[Text]" custT="1"/>
      <dgm:spPr/>
      <dgm:t>
        <a:bodyPr/>
        <a:lstStyle/>
        <a:p>
          <a:r>
            <a:rPr lang="en-US" sz="2400" dirty="0" smtClean="0"/>
            <a:t>Current</a:t>
          </a:r>
          <a:endParaRPr lang="en-US" sz="2400" dirty="0"/>
        </a:p>
      </dgm:t>
    </dgm:pt>
    <dgm:pt modelId="{30B402F2-F3B1-4DFF-A558-FD2329872E03}" type="parTrans" cxnId="{13E350C3-919B-44FE-94E3-534DC8CD997E}">
      <dgm:prSet/>
      <dgm:spPr/>
      <dgm:t>
        <a:bodyPr/>
        <a:lstStyle/>
        <a:p>
          <a:endParaRPr lang="en-US" sz="2800"/>
        </a:p>
      </dgm:t>
    </dgm:pt>
    <dgm:pt modelId="{4EE61AC7-E517-458F-8B52-184B58E14D8F}" type="sibTrans" cxnId="{13E350C3-919B-44FE-94E3-534DC8CD997E}">
      <dgm:prSet/>
      <dgm:spPr/>
      <dgm:t>
        <a:bodyPr/>
        <a:lstStyle/>
        <a:p>
          <a:endParaRPr lang="en-US" sz="2800"/>
        </a:p>
      </dgm:t>
    </dgm:pt>
    <dgm:pt modelId="{46F15DA9-59F0-4A63-ADCC-20EE88F402A1}">
      <dgm:prSet phldrT="[Text]" custT="1"/>
      <dgm:spPr/>
      <dgm:t>
        <a:bodyPr/>
        <a:lstStyle/>
        <a:p>
          <a:r>
            <a:rPr lang="en-US" sz="2400" dirty="0" smtClean="0"/>
            <a:t>Relevant</a:t>
          </a:r>
        </a:p>
      </dgm:t>
    </dgm:pt>
    <dgm:pt modelId="{C0C2A7B9-5027-4FB1-877F-1E077395666C}" type="parTrans" cxnId="{47384E51-3BBC-4DFA-84A8-44F0DAEF9A3C}">
      <dgm:prSet/>
      <dgm:spPr/>
      <dgm:t>
        <a:bodyPr/>
        <a:lstStyle/>
        <a:p>
          <a:endParaRPr lang="en-US" sz="2800"/>
        </a:p>
      </dgm:t>
    </dgm:pt>
    <dgm:pt modelId="{9E8DE006-2EB9-40CE-B658-6934D959E50C}" type="sibTrans" cxnId="{47384E51-3BBC-4DFA-84A8-44F0DAEF9A3C}">
      <dgm:prSet/>
      <dgm:spPr/>
      <dgm:t>
        <a:bodyPr/>
        <a:lstStyle/>
        <a:p>
          <a:endParaRPr lang="en-US" sz="2800"/>
        </a:p>
      </dgm:t>
    </dgm:pt>
    <dgm:pt modelId="{E0B69370-F55F-4782-A5A9-2F6B9EA5EABA}">
      <dgm:prSet custT="1"/>
      <dgm:spPr/>
      <dgm:t>
        <a:bodyPr/>
        <a:lstStyle/>
        <a:p>
          <a:pPr rtl="0"/>
          <a:r>
            <a:rPr lang="en-US" sz="2400" dirty="0" smtClean="0"/>
            <a:t>Speed</a:t>
          </a:r>
          <a:endParaRPr lang="en-US" sz="2400" dirty="0"/>
        </a:p>
      </dgm:t>
    </dgm:pt>
    <dgm:pt modelId="{EE039262-1C20-4DF4-B021-D940B2BF03E5}" type="parTrans" cxnId="{3BB1096A-8271-4BE9-AB3A-6CD2F868A459}">
      <dgm:prSet/>
      <dgm:spPr/>
      <dgm:t>
        <a:bodyPr/>
        <a:lstStyle/>
        <a:p>
          <a:endParaRPr lang="en-US" sz="2800"/>
        </a:p>
      </dgm:t>
    </dgm:pt>
    <dgm:pt modelId="{1BBBA7B3-800A-43B9-97A9-0F2821976949}" type="sibTrans" cxnId="{3BB1096A-8271-4BE9-AB3A-6CD2F868A459}">
      <dgm:prSet/>
      <dgm:spPr/>
      <dgm:t>
        <a:bodyPr/>
        <a:lstStyle/>
        <a:p>
          <a:endParaRPr lang="en-US" sz="2800"/>
        </a:p>
      </dgm:t>
    </dgm:pt>
    <dgm:pt modelId="{8B611D7A-B7A8-45BD-AD47-938544A1B219}">
      <dgm:prSet custT="1"/>
      <dgm:spPr/>
      <dgm:t>
        <a:bodyPr/>
        <a:lstStyle/>
        <a:p>
          <a:pPr rtl="0"/>
          <a:r>
            <a:rPr lang="en-US" sz="2400" dirty="0" smtClean="0"/>
            <a:t>Cost</a:t>
          </a:r>
          <a:endParaRPr lang="en-US" sz="2400" dirty="0"/>
        </a:p>
      </dgm:t>
    </dgm:pt>
    <dgm:pt modelId="{2F3143E7-8849-45A4-BE41-25B5F187C87E}" type="parTrans" cxnId="{2D3F36CA-3B59-4D39-8D62-19CC6B25342E}">
      <dgm:prSet/>
      <dgm:spPr/>
      <dgm:t>
        <a:bodyPr/>
        <a:lstStyle/>
        <a:p>
          <a:endParaRPr lang="en-US" sz="2800"/>
        </a:p>
      </dgm:t>
    </dgm:pt>
    <dgm:pt modelId="{46F43BDE-91D9-495E-AFC7-F81556A91C16}" type="sibTrans" cxnId="{2D3F36CA-3B59-4D39-8D62-19CC6B25342E}">
      <dgm:prSet/>
      <dgm:spPr/>
      <dgm:t>
        <a:bodyPr/>
        <a:lstStyle/>
        <a:p>
          <a:endParaRPr lang="en-US" sz="2800"/>
        </a:p>
      </dgm:t>
    </dgm:pt>
    <dgm:pt modelId="{DD679760-B761-4B75-9E7D-97B98DD667EB}">
      <dgm:prSet custT="1"/>
      <dgm:spPr/>
      <dgm:t>
        <a:bodyPr/>
        <a:lstStyle/>
        <a:p>
          <a:pPr rtl="0"/>
          <a:r>
            <a:rPr lang="en-US" sz="2400" dirty="0" smtClean="0"/>
            <a:t>Could not get data otherwise</a:t>
          </a:r>
          <a:endParaRPr lang="en-US" sz="2400" dirty="0"/>
        </a:p>
      </dgm:t>
    </dgm:pt>
    <dgm:pt modelId="{70B67FB1-2D32-4756-84D5-9723120BC307}" type="parTrans" cxnId="{6439291F-471D-4F4D-BC45-31A53EAD980F}">
      <dgm:prSet/>
      <dgm:spPr/>
      <dgm:t>
        <a:bodyPr/>
        <a:lstStyle/>
        <a:p>
          <a:endParaRPr lang="en-US" sz="2800"/>
        </a:p>
      </dgm:t>
    </dgm:pt>
    <dgm:pt modelId="{CBC5EB53-5476-4745-803B-CC9E56023CF7}" type="sibTrans" cxnId="{6439291F-471D-4F4D-BC45-31A53EAD980F}">
      <dgm:prSet/>
      <dgm:spPr/>
      <dgm:t>
        <a:bodyPr/>
        <a:lstStyle/>
        <a:p>
          <a:endParaRPr lang="en-US" sz="2800"/>
        </a:p>
      </dgm:t>
    </dgm:pt>
    <dgm:pt modelId="{2B420AC9-3383-4856-965F-DEB165A8EDEF}">
      <dgm:prSet phldrT="[Text]" custT="1"/>
      <dgm:spPr/>
      <dgm:t>
        <a:bodyPr/>
        <a:lstStyle/>
        <a:p>
          <a:r>
            <a:rPr lang="en-US" sz="2400" dirty="0" smtClean="0"/>
            <a:t>Accuracy</a:t>
          </a:r>
        </a:p>
      </dgm:t>
    </dgm:pt>
    <dgm:pt modelId="{C32C940E-AE76-4BEF-AACE-6C0CBD278719}" type="parTrans" cxnId="{FDCDB2A9-09EC-41F6-A3A3-E48924048069}">
      <dgm:prSet/>
      <dgm:spPr/>
      <dgm:t>
        <a:bodyPr/>
        <a:lstStyle/>
        <a:p>
          <a:endParaRPr lang="en-US" sz="2800"/>
        </a:p>
      </dgm:t>
    </dgm:pt>
    <dgm:pt modelId="{1B7AB5B0-24BC-4CE9-8C3F-BBBC69EDBE78}" type="sibTrans" cxnId="{FDCDB2A9-09EC-41F6-A3A3-E48924048069}">
      <dgm:prSet/>
      <dgm:spPr/>
      <dgm:t>
        <a:bodyPr/>
        <a:lstStyle/>
        <a:p>
          <a:endParaRPr lang="en-US" sz="2800"/>
        </a:p>
      </dgm:t>
    </dgm:pt>
    <dgm:pt modelId="{DC1E49DA-9D79-43D7-8574-A911D9148496}">
      <dgm:prSet phldrT="[Text]" custT="1"/>
      <dgm:spPr/>
      <dgm:t>
        <a:bodyPr/>
        <a:lstStyle/>
        <a:p>
          <a:r>
            <a:rPr lang="en-US" sz="2400" dirty="0" smtClean="0"/>
            <a:t>Impartial</a:t>
          </a:r>
        </a:p>
      </dgm:t>
    </dgm:pt>
    <dgm:pt modelId="{BF6D2C0B-9F46-4248-A2FA-FF37F25583F1}" type="parTrans" cxnId="{E50DB0D2-8F09-4B16-9DBA-E43B6707CEFE}">
      <dgm:prSet/>
      <dgm:spPr/>
      <dgm:t>
        <a:bodyPr/>
        <a:lstStyle/>
        <a:p>
          <a:endParaRPr lang="en-US" sz="2800"/>
        </a:p>
      </dgm:t>
    </dgm:pt>
    <dgm:pt modelId="{53B01198-8AE5-4853-8D0C-40ABDFF64D72}" type="sibTrans" cxnId="{E50DB0D2-8F09-4B16-9DBA-E43B6707CEFE}">
      <dgm:prSet/>
      <dgm:spPr/>
      <dgm:t>
        <a:bodyPr/>
        <a:lstStyle/>
        <a:p>
          <a:endParaRPr lang="en-US" sz="2800"/>
        </a:p>
      </dgm:t>
    </dgm:pt>
    <dgm:pt modelId="{5D81E1D6-19CE-4610-8A30-49537C155FED}" type="pres">
      <dgm:prSet presAssocID="{7D3D9D10-FA2F-46A8-B751-FB7C0A8B1CBE}" presName="diagram" presStyleCnt="0">
        <dgm:presLayoutVars>
          <dgm:chPref val="1"/>
          <dgm:dir/>
          <dgm:animOne val="branch"/>
          <dgm:animLvl val="lvl"/>
          <dgm:resizeHandles/>
        </dgm:presLayoutVars>
      </dgm:prSet>
      <dgm:spPr/>
      <dgm:t>
        <a:bodyPr/>
        <a:lstStyle/>
        <a:p>
          <a:endParaRPr lang="en-US"/>
        </a:p>
      </dgm:t>
    </dgm:pt>
    <dgm:pt modelId="{B7790973-7ED3-48C3-A15F-E672BB7F306D}" type="pres">
      <dgm:prSet presAssocID="{F5F9C39E-1CCE-49A6-8C4F-0F24F87D7644}" presName="root" presStyleCnt="0"/>
      <dgm:spPr/>
      <dgm:t>
        <a:bodyPr/>
        <a:lstStyle/>
        <a:p>
          <a:endParaRPr lang="en-US"/>
        </a:p>
      </dgm:t>
    </dgm:pt>
    <dgm:pt modelId="{7A92FCFA-2E6E-4AA9-8A07-D7C481B6727A}" type="pres">
      <dgm:prSet presAssocID="{F5F9C39E-1CCE-49A6-8C4F-0F24F87D7644}" presName="rootComposite" presStyleCnt="0"/>
      <dgm:spPr/>
      <dgm:t>
        <a:bodyPr/>
        <a:lstStyle/>
        <a:p>
          <a:endParaRPr lang="en-US"/>
        </a:p>
      </dgm:t>
    </dgm:pt>
    <dgm:pt modelId="{8A725380-5345-4694-B5AE-2F6136A98704}" type="pres">
      <dgm:prSet presAssocID="{F5F9C39E-1CCE-49A6-8C4F-0F24F87D7644}" presName="rootText" presStyleLbl="node1" presStyleIdx="0" presStyleCnt="2" custScaleX="176261"/>
      <dgm:spPr/>
      <dgm:t>
        <a:bodyPr/>
        <a:lstStyle/>
        <a:p>
          <a:endParaRPr lang="en-US"/>
        </a:p>
      </dgm:t>
    </dgm:pt>
    <dgm:pt modelId="{A502F5A1-604F-4B3F-A180-5D3E6027F15A}" type="pres">
      <dgm:prSet presAssocID="{F5F9C39E-1CCE-49A6-8C4F-0F24F87D7644}" presName="rootConnector" presStyleLbl="node1" presStyleIdx="0" presStyleCnt="2"/>
      <dgm:spPr/>
      <dgm:t>
        <a:bodyPr/>
        <a:lstStyle/>
        <a:p>
          <a:endParaRPr lang="en-US"/>
        </a:p>
      </dgm:t>
    </dgm:pt>
    <dgm:pt modelId="{CAC7E9E4-99B7-4224-817C-EDCD5D888A7F}" type="pres">
      <dgm:prSet presAssocID="{F5F9C39E-1CCE-49A6-8C4F-0F24F87D7644}" presName="childShape" presStyleCnt="0"/>
      <dgm:spPr/>
      <dgm:t>
        <a:bodyPr/>
        <a:lstStyle/>
        <a:p>
          <a:endParaRPr lang="en-US"/>
        </a:p>
      </dgm:t>
    </dgm:pt>
    <dgm:pt modelId="{AF2F7D6D-3199-4DF5-9908-062AF25F558F}" type="pres">
      <dgm:prSet presAssocID="{2F3143E7-8849-45A4-BE41-25B5F187C87E}" presName="Name13" presStyleLbl="parChTrans1D2" presStyleIdx="0" presStyleCnt="7"/>
      <dgm:spPr/>
      <dgm:t>
        <a:bodyPr/>
        <a:lstStyle/>
        <a:p>
          <a:endParaRPr lang="en-US"/>
        </a:p>
      </dgm:t>
    </dgm:pt>
    <dgm:pt modelId="{D42370E2-2ACF-4E7C-BE1D-C35B3E60A744}" type="pres">
      <dgm:prSet presAssocID="{8B611D7A-B7A8-45BD-AD47-938544A1B219}" presName="childText" presStyleLbl="bgAcc1" presStyleIdx="0" presStyleCnt="7" custScaleX="133279">
        <dgm:presLayoutVars>
          <dgm:bulletEnabled val="1"/>
        </dgm:presLayoutVars>
      </dgm:prSet>
      <dgm:spPr/>
      <dgm:t>
        <a:bodyPr/>
        <a:lstStyle/>
        <a:p>
          <a:endParaRPr lang="en-US"/>
        </a:p>
      </dgm:t>
    </dgm:pt>
    <dgm:pt modelId="{C57C7FBF-81D1-44B2-B64A-E30C9C9897A1}" type="pres">
      <dgm:prSet presAssocID="{EE039262-1C20-4DF4-B021-D940B2BF03E5}" presName="Name13" presStyleLbl="parChTrans1D2" presStyleIdx="1" presStyleCnt="7"/>
      <dgm:spPr/>
      <dgm:t>
        <a:bodyPr/>
        <a:lstStyle/>
        <a:p>
          <a:endParaRPr lang="en-US"/>
        </a:p>
      </dgm:t>
    </dgm:pt>
    <dgm:pt modelId="{6CBEB081-EA0C-4AB8-836A-BBADF686C3E3}" type="pres">
      <dgm:prSet presAssocID="{E0B69370-F55F-4782-A5A9-2F6B9EA5EABA}" presName="childText" presStyleLbl="bgAcc1" presStyleIdx="1" presStyleCnt="7" custScaleX="145217">
        <dgm:presLayoutVars>
          <dgm:bulletEnabled val="1"/>
        </dgm:presLayoutVars>
      </dgm:prSet>
      <dgm:spPr/>
      <dgm:t>
        <a:bodyPr/>
        <a:lstStyle/>
        <a:p>
          <a:endParaRPr lang="en-US"/>
        </a:p>
      </dgm:t>
    </dgm:pt>
    <dgm:pt modelId="{BDF2B782-EA86-4D9A-BAD5-05E0742FA8B1}" type="pres">
      <dgm:prSet presAssocID="{70B67FB1-2D32-4756-84D5-9723120BC307}" presName="Name13" presStyleLbl="parChTrans1D2" presStyleIdx="2" presStyleCnt="7"/>
      <dgm:spPr/>
      <dgm:t>
        <a:bodyPr/>
        <a:lstStyle/>
        <a:p>
          <a:endParaRPr lang="en-US"/>
        </a:p>
      </dgm:t>
    </dgm:pt>
    <dgm:pt modelId="{3B10E966-1F35-449B-8C0D-150CF3A3B47B}" type="pres">
      <dgm:prSet presAssocID="{DD679760-B761-4B75-9E7D-97B98DD667EB}" presName="childText" presStyleLbl="bgAcc1" presStyleIdx="2" presStyleCnt="7" custScaleX="195510">
        <dgm:presLayoutVars>
          <dgm:bulletEnabled val="1"/>
        </dgm:presLayoutVars>
      </dgm:prSet>
      <dgm:spPr/>
      <dgm:t>
        <a:bodyPr/>
        <a:lstStyle/>
        <a:p>
          <a:endParaRPr lang="en-US"/>
        </a:p>
      </dgm:t>
    </dgm:pt>
    <dgm:pt modelId="{8A13EFDD-FB4F-4FB6-9075-C9F45E2045E4}" type="pres">
      <dgm:prSet presAssocID="{0D0E8EAB-DAC0-4BD0-A145-0E0D4E9E8D39}" presName="root" presStyleCnt="0"/>
      <dgm:spPr/>
      <dgm:t>
        <a:bodyPr/>
        <a:lstStyle/>
        <a:p>
          <a:endParaRPr lang="en-US"/>
        </a:p>
      </dgm:t>
    </dgm:pt>
    <dgm:pt modelId="{B4FFDD46-41F4-498E-9ABC-09E470BEE2BB}" type="pres">
      <dgm:prSet presAssocID="{0D0E8EAB-DAC0-4BD0-A145-0E0D4E9E8D39}" presName="rootComposite" presStyleCnt="0"/>
      <dgm:spPr/>
      <dgm:t>
        <a:bodyPr/>
        <a:lstStyle/>
        <a:p>
          <a:endParaRPr lang="en-US"/>
        </a:p>
      </dgm:t>
    </dgm:pt>
    <dgm:pt modelId="{9B969638-3194-4A84-B2B3-4A8F8865C841}" type="pres">
      <dgm:prSet presAssocID="{0D0E8EAB-DAC0-4BD0-A145-0E0D4E9E8D39}" presName="rootText" presStyleLbl="node1" presStyleIdx="1" presStyleCnt="2" custScaleX="189579"/>
      <dgm:spPr/>
      <dgm:t>
        <a:bodyPr/>
        <a:lstStyle/>
        <a:p>
          <a:endParaRPr lang="en-US"/>
        </a:p>
      </dgm:t>
    </dgm:pt>
    <dgm:pt modelId="{A3AD76BF-E516-4F23-ABE5-C071873A565B}" type="pres">
      <dgm:prSet presAssocID="{0D0E8EAB-DAC0-4BD0-A145-0E0D4E9E8D39}" presName="rootConnector" presStyleLbl="node1" presStyleIdx="1" presStyleCnt="2"/>
      <dgm:spPr/>
      <dgm:t>
        <a:bodyPr/>
        <a:lstStyle/>
        <a:p>
          <a:endParaRPr lang="en-US"/>
        </a:p>
      </dgm:t>
    </dgm:pt>
    <dgm:pt modelId="{30E33B28-B2D8-46B5-9F20-F0DE0E3D038E}" type="pres">
      <dgm:prSet presAssocID="{0D0E8EAB-DAC0-4BD0-A145-0E0D4E9E8D39}" presName="childShape" presStyleCnt="0"/>
      <dgm:spPr/>
      <dgm:t>
        <a:bodyPr/>
        <a:lstStyle/>
        <a:p>
          <a:endParaRPr lang="en-US"/>
        </a:p>
      </dgm:t>
    </dgm:pt>
    <dgm:pt modelId="{9B6B4841-1245-4F7C-964E-392E2CB4E1E1}" type="pres">
      <dgm:prSet presAssocID="{30B402F2-F3B1-4DFF-A558-FD2329872E03}" presName="Name13" presStyleLbl="parChTrans1D2" presStyleIdx="3" presStyleCnt="7"/>
      <dgm:spPr/>
      <dgm:t>
        <a:bodyPr/>
        <a:lstStyle/>
        <a:p>
          <a:endParaRPr lang="en-US"/>
        </a:p>
      </dgm:t>
    </dgm:pt>
    <dgm:pt modelId="{B9BE7248-1AF2-453A-9A89-3E06EEDDE33D}" type="pres">
      <dgm:prSet presAssocID="{83422E03-19EC-454D-944E-C55ED124E75F}" presName="childText" presStyleLbl="bgAcc1" presStyleIdx="3" presStyleCnt="7" custScaleX="148767">
        <dgm:presLayoutVars>
          <dgm:bulletEnabled val="1"/>
        </dgm:presLayoutVars>
      </dgm:prSet>
      <dgm:spPr/>
      <dgm:t>
        <a:bodyPr/>
        <a:lstStyle/>
        <a:p>
          <a:endParaRPr lang="en-US"/>
        </a:p>
      </dgm:t>
    </dgm:pt>
    <dgm:pt modelId="{5D7B23D0-DADC-429F-B76D-33A4CCF9ED70}" type="pres">
      <dgm:prSet presAssocID="{C0C2A7B9-5027-4FB1-877F-1E077395666C}" presName="Name13" presStyleLbl="parChTrans1D2" presStyleIdx="4" presStyleCnt="7"/>
      <dgm:spPr/>
      <dgm:t>
        <a:bodyPr/>
        <a:lstStyle/>
        <a:p>
          <a:endParaRPr lang="en-US"/>
        </a:p>
      </dgm:t>
    </dgm:pt>
    <dgm:pt modelId="{C852788B-3644-474D-A661-4315359B9F75}" type="pres">
      <dgm:prSet presAssocID="{46F15DA9-59F0-4A63-ADCC-20EE88F402A1}" presName="childText" presStyleLbl="bgAcc1" presStyleIdx="4" presStyleCnt="7" custScaleX="136828">
        <dgm:presLayoutVars>
          <dgm:bulletEnabled val="1"/>
        </dgm:presLayoutVars>
      </dgm:prSet>
      <dgm:spPr/>
      <dgm:t>
        <a:bodyPr/>
        <a:lstStyle/>
        <a:p>
          <a:endParaRPr lang="en-US"/>
        </a:p>
      </dgm:t>
    </dgm:pt>
    <dgm:pt modelId="{D4AC67F9-1CB2-41BE-9000-562AA3E30ECA}" type="pres">
      <dgm:prSet presAssocID="{C32C940E-AE76-4BEF-AACE-6C0CBD278719}" presName="Name13" presStyleLbl="parChTrans1D2" presStyleIdx="5" presStyleCnt="7"/>
      <dgm:spPr/>
      <dgm:t>
        <a:bodyPr/>
        <a:lstStyle/>
        <a:p>
          <a:endParaRPr lang="en-US"/>
        </a:p>
      </dgm:t>
    </dgm:pt>
    <dgm:pt modelId="{811070E1-D4EF-4BC4-B7E0-90744966D51E}" type="pres">
      <dgm:prSet presAssocID="{2B420AC9-3383-4856-965F-DEB165A8EDEF}" presName="childText" presStyleLbl="bgAcc1" presStyleIdx="5" presStyleCnt="7" custScaleX="136828">
        <dgm:presLayoutVars>
          <dgm:bulletEnabled val="1"/>
        </dgm:presLayoutVars>
      </dgm:prSet>
      <dgm:spPr/>
      <dgm:t>
        <a:bodyPr/>
        <a:lstStyle/>
        <a:p>
          <a:endParaRPr lang="en-US"/>
        </a:p>
      </dgm:t>
    </dgm:pt>
    <dgm:pt modelId="{EFFD2140-D2CE-4926-B69F-F687770C3594}" type="pres">
      <dgm:prSet presAssocID="{BF6D2C0B-9F46-4248-A2FA-FF37F25583F1}" presName="Name13" presStyleLbl="parChTrans1D2" presStyleIdx="6" presStyleCnt="7"/>
      <dgm:spPr/>
      <dgm:t>
        <a:bodyPr/>
        <a:lstStyle/>
        <a:p>
          <a:endParaRPr lang="en-US"/>
        </a:p>
      </dgm:t>
    </dgm:pt>
    <dgm:pt modelId="{B63B9980-88EB-404A-9219-7B7DB45C0F16}" type="pres">
      <dgm:prSet presAssocID="{DC1E49DA-9D79-43D7-8574-A911D9148496}" presName="childText" presStyleLbl="bgAcc1" presStyleIdx="6" presStyleCnt="7" custScaleX="148767">
        <dgm:presLayoutVars>
          <dgm:bulletEnabled val="1"/>
        </dgm:presLayoutVars>
      </dgm:prSet>
      <dgm:spPr/>
      <dgm:t>
        <a:bodyPr/>
        <a:lstStyle/>
        <a:p>
          <a:endParaRPr lang="en-US"/>
        </a:p>
      </dgm:t>
    </dgm:pt>
  </dgm:ptLst>
  <dgm:cxnLst>
    <dgm:cxn modelId="{8C4FE8A1-25B3-45FC-AC65-8E7340C486EA}" type="presOf" srcId="{0D0E8EAB-DAC0-4BD0-A145-0E0D4E9E8D39}" destId="{A3AD76BF-E516-4F23-ABE5-C071873A565B}" srcOrd="1" destOrd="0" presId="urn:microsoft.com/office/officeart/2005/8/layout/hierarchy3"/>
    <dgm:cxn modelId="{6B7D6780-0F85-4C38-9628-CCFC5CAA7951}" type="presOf" srcId="{46F15DA9-59F0-4A63-ADCC-20EE88F402A1}" destId="{C852788B-3644-474D-A661-4315359B9F75}" srcOrd="0" destOrd="0" presId="urn:microsoft.com/office/officeart/2005/8/layout/hierarchy3"/>
    <dgm:cxn modelId="{7FA23257-8377-47C1-B2A8-22AFCB8A7295}" srcId="{7D3D9D10-FA2F-46A8-B751-FB7C0A8B1CBE}" destId="{0D0E8EAB-DAC0-4BD0-A145-0E0D4E9E8D39}" srcOrd="1" destOrd="0" parTransId="{B15DD498-E111-4159-924C-149959B28D02}" sibTransId="{1C4CA4BC-FF38-49A9-A0C8-C2141C5B926E}"/>
    <dgm:cxn modelId="{ED57D9B6-2FAC-4132-AAF6-F77207DA82A8}" type="presOf" srcId="{7D3D9D10-FA2F-46A8-B751-FB7C0A8B1CBE}" destId="{5D81E1D6-19CE-4610-8A30-49537C155FED}" srcOrd="0" destOrd="0" presId="urn:microsoft.com/office/officeart/2005/8/layout/hierarchy3"/>
    <dgm:cxn modelId="{FDCDB2A9-09EC-41F6-A3A3-E48924048069}" srcId="{0D0E8EAB-DAC0-4BD0-A145-0E0D4E9E8D39}" destId="{2B420AC9-3383-4856-965F-DEB165A8EDEF}" srcOrd="2" destOrd="0" parTransId="{C32C940E-AE76-4BEF-AACE-6C0CBD278719}" sibTransId="{1B7AB5B0-24BC-4CE9-8C3F-BBBC69EDBE78}"/>
    <dgm:cxn modelId="{6439291F-471D-4F4D-BC45-31A53EAD980F}" srcId="{F5F9C39E-1CCE-49A6-8C4F-0F24F87D7644}" destId="{DD679760-B761-4B75-9E7D-97B98DD667EB}" srcOrd="2" destOrd="0" parTransId="{70B67FB1-2D32-4756-84D5-9723120BC307}" sibTransId="{CBC5EB53-5476-4745-803B-CC9E56023CF7}"/>
    <dgm:cxn modelId="{E50DB0D2-8F09-4B16-9DBA-E43B6707CEFE}" srcId="{0D0E8EAB-DAC0-4BD0-A145-0E0D4E9E8D39}" destId="{DC1E49DA-9D79-43D7-8574-A911D9148496}" srcOrd="3" destOrd="0" parTransId="{BF6D2C0B-9F46-4248-A2FA-FF37F25583F1}" sibTransId="{53B01198-8AE5-4853-8D0C-40ABDFF64D72}"/>
    <dgm:cxn modelId="{CB199BDF-FFE1-4A61-949C-E80A2174D8FE}" type="presOf" srcId="{2B420AC9-3383-4856-965F-DEB165A8EDEF}" destId="{811070E1-D4EF-4BC4-B7E0-90744966D51E}" srcOrd="0" destOrd="0" presId="urn:microsoft.com/office/officeart/2005/8/layout/hierarchy3"/>
    <dgm:cxn modelId="{F4B0D5F2-F66C-41A0-8C06-425FDFD50E8A}" type="presOf" srcId="{8B611D7A-B7A8-45BD-AD47-938544A1B219}" destId="{D42370E2-2ACF-4E7C-BE1D-C35B3E60A744}" srcOrd="0" destOrd="0" presId="urn:microsoft.com/office/officeart/2005/8/layout/hierarchy3"/>
    <dgm:cxn modelId="{937A44AC-A337-41E5-9DDB-108FFEDFB07D}" type="presOf" srcId="{E0B69370-F55F-4782-A5A9-2F6B9EA5EABA}" destId="{6CBEB081-EA0C-4AB8-836A-BBADF686C3E3}" srcOrd="0" destOrd="0" presId="urn:microsoft.com/office/officeart/2005/8/layout/hierarchy3"/>
    <dgm:cxn modelId="{DC2FC465-C401-45AB-9BB2-4AF6D6441FA1}" type="presOf" srcId="{C32C940E-AE76-4BEF-AACE-6C0CBD278719}" destId="{D4AC67F9-1CB2-41BE-9000-562AA3E30ECA}" srcOrd="0" destOrd="0" presId="urn:microsoft.com/office/officeart/2005/8/layout/hierarchy3"/>
    <dgm:cxn modelId="{EB5145C9-81E2-45EE-94CB-2232E6D51DC7}" type="presOf" srcId="{C0C2A7B9-5027-4FB1-877F-1E077395666C}" destId="{5D7B23D0-DADC-429F-B76D-33A4CCF9ED70}" srcOrd="0" destOrd="0" presId="urn:microsoft.com/office/officeart/2005/8/layout/hierarchy3"/>
    <dgm:cxn modelId="{B423B487-8886-493A-9BAF-8851E9DC6230}" type="presOf" srcId="{2F3143E7-8849-45A4-BE41-25B5F187C87E}" destId="{AF2F7D6D-3199-4DF5-9908-062AF25F558F}" srcOrd="0" destOrd="0" presId="urn:microsoft.com/office/officeart/2005/8/layout/hierarchy3"/>
    <dgm:cxn modelId="{682034BA-4936-4EC4-96B7-90D2F28BCDE6}" type="presOf" srcId="{83422E03-19EC-454D-944E-C55ED124E75F}" destId="{B9BE7248-1AF2-453A-9A89-3E06EEDDE33D}" srcOrd="0" destOrd="0" presId="urn:microsoft.com/office/officeart/2005/8/layout/hierarchy3"/>
    <dgm:cxn modelId="{7FD3C82F-95B1-4C33-92F7-6D22080773F6}" type="presOf" srcId="{30B402F2-F3B1-4DFF-A558-FD2329872E03}" destId="{9B6B4841-1245-4F7C-964E-392E2CB4E1E1}" srcOrd="0" destOrd="0" presId="urn:microsoft.com/office/officeart/2005/8/layout/hierarchy3"/>
    <dgm:cxn modelId="{3754CF82-2250-4B76-B581-3AEB895C62B0}" type="presOf" srcId="{F5F9C39E-1CCE-49A6-8C4F-0F24F87D7644}" destId="{A502F5A1-604F-4B3F-A180-5D3E6027F15A}" srcOrd="1" destOrd="0" presId="urn:microsoft.com/office/officeart/2005/8/layout/hierarchy3"/>
    <dgm:cxn modelId="{8239B9FA-4B8D-4C43-BE1F-D9324441AE76}" type="presOf" srcId="{70B67FB1-2D32-4756-84D5-9723120BC307}" destId="{BDF2B782-EA86-4D9A-BAD5-05E0742FA8B1}" srcOrd="0" destOrd="0" presId="urn:microsoft.com/office/officeart/2005/8/layout/hierarchy3"/>
    <dgm:cxn modelId="{2D3F36CA-3B59-4D39-8D62-19CC6B25342E}" srcId="{F5F9C39E-1CCE-49A6-8C4F-0F24F87D7644}" destId="{8B611D7A-B7A8-45BD-AD47-938544A1B219}" srcOrd="0" destOrd="0" parTransId="{2F3143E7-8849-45A4-BE41-25B5F187C87E}" sibTransId="{46F43BDE-91D9-495E-AFC7-F81556A91C16}"/>
    <dgm:cxn modelId="{EDF7A2CC-9C7D-4262-9D08-4918866563AC}" type="presOf" srcId="{0D0E8EAB-DAC0-4BD0-A145-0E0D4E9E8D39}" destId="{9B969638-3194-4A84-B2B3-4A8F8865C841}" srcOrd="0" destOrd="0" presId="urn:microsoft.com/office/officeart/2005/8/layout/hierarchy3"/>
    <dgm:cxn modelId="{8451D0D6-25EA-4231-935F-02BAF389F16B}" type="presOf" srcId="{F5F9C39E-1CCE-49A6-8C4F-0F24F87D7644}" destId="{8A725380-5345-4694-B5AE-2F6136A98704}" srcOrd="0" destOrd="0" presId="urn:microsoft.com/office/officeart/2005/8/layout/hierarchy3"/>
    <dgm:cxn modelId="{47384E51-3BBC-4DFA-84A8-44F0DAEF9A3C}" srcId="{0D0E8EAB-DAC0-4BD0-A145-0E0D4E9E8D39}" destId="{46F15DA9-59F0-4A63-ADCC-20EE88F402A1}" srcOrd="1" destOrd="0" parTransId="{C0C2A7B9-5027-4FB1-877F-1E077395666C}" sibTransId="{9E8DE006-2EB9-40CE-B658-6934D959E50C}"/>
    <dgm:cxn modelId="{BF0A2625-6903-4439-829B-DAABE6A33DB8}" type="presOf" srcId="{EE039262-1C20-4DF4-B021-D940B2BF03E5}" destId="{C57C7FBF-81D1-44B2-B64A-E30C9C9897A1}" srcOrd="0" destOrd="0" presId="urn:microsoft.com/office/officeart/2005/8/layout/hierarchy3"/>
    <dgm:cxn modelId="{13E350C3-919B-44FE-94E3-534DC8CD997E}" srcId="{0D0E8EAB-DAC0-4BD0-A145-0E0D4E9E8D39}" destId="{83422E03-19EC-454D-944E-C55ED124E75F}" srcOrd="0" destOrd="0" parTransId="{30B402F2-F3B1-4DFF-A558-FD2329872E03}" sibTransId="{4EE61AC7-E517-458F-8B52-184B58E14D8F}"/>
    <dgm:cxn modelId="{700F7A83-E84D-43FF-B55D-4E75D13F45BA}" type="presOf" srcId="{BF6D2C0B-9F46-4248-A2FA-FF37F25583F1}" destId="{EFFD2140-D2CE-4926-B69F-F687770C3594}" srcOrd="0" destOrd="0" presId="urn:microsoft.com/office/officeart/2005/8/layout/hierarchy3"/>
    <dgm:cxn modelId="{A15C72E8-DF98-4831-8CEE-5DA5C8F39D69}" type="presOf" srcId="{DC1E49DA-9D79-43D7-8574-A911D9148496}" destId="{B63B9980-88EB-404A-9219-7B7DB45C0F16}" srcOrd="0" destOrd="0" presId="urn:microsoft.com/office/officeart/2005/8/layout/hierarchy3"/>
    <dgm:cxn modelId="{3BB1096A-8271-4BE9-AB3A-6CD2F868A459}" srcId="{F5F9C39E-1CCE-49A6-8C4F-0F24F87D7644}" destId="{E0B69370-F55F-4782-A5A9-2F6B9EA5EABA}" srcOrd="1" destOrd="0" parTransId="{EE039262-1C20-4DF4-B021-D940B2BF03E5}" sibTransId="{1BBBA7B3-800A-43B9-97A9-0F2821976949}"/>
    <dgm:cxn modelId="{67C42C3E-7BF0-4283-8252-A5A9607CF6B0}" type="presOf" srcId="{DD679760-B761-4B75-9E7D-97B98DD667EB}" destId="{3B10E966-1F35-449B-8C0D-150CF3A3B47B}" srcOrd="0" destOrd="0" presId="urn:microsoft.com/office/officeart/2005/8/layout/hierarchy3"/>
    <dgm:cxn modelId="{D79811F4-DE6A-4992-A593-33E80496C147}" srcId="{7D3D9D10-FA2F-46A8-B751-FB7C0A8B1CBE}" destId="{F5F9C39E-1CCE-49A6-8C4F-0F24F87D7644}" srcOrd="0" destOrd="0" parTransId="{1B755C20-1061-4B16-B361-1016DA54EF40}" sibTransId="{5A70E25E-3090-4DBD-B533-78731D94823C}"/>
    <dgm:cxn modelId="{BF69DCC5-7873-4CFB-9511-5DF9E8639E46}" type="presParOf" srcId="{5D81E1D6-19CE-4610-8A30-49537C155FED}" destId="{B7790973-7ED3-48C3-A15F-E672BB7F306D}" srcOrd="0" destOrd="0" presId="urn:microsoft.com/office/officeart/2005/8/layout/hierarchy3"/>
    <dgm:cxn modelId="{AE3D15E2-13E9-466B-BC03-C6BBD6D14467}" type="presParOf" srcId="{B7790973-7ED3-48C3-A15F-E672BB7F306D}" destId="{7A92FCFA-2E6E-4AA9-8A07-D7C481B6727A}" srcOrd="0" destOrd="0" presId="urn:microsoft.com/office/officeart/2005/8/layout/hierarchy3"/>
    <dgm:cxn modelId="{80473267-BF77-4660-8FDF-DEDD2F144B2E}" type="presParOf" srcId="{7A92FCFA-2E6E-4AA9-8A07-D7C481B6727A}" destId="{8A725380-5345-4694-B5AE-2F6136A98704}" srcOrd="0" destOrd="0" presId="urn:microsoft.com/office/officeart/2005/8/layout/hierarchy3"/>
    <dgm:cxn modelId="{791E85C2-95C1-4DF5-83BC-1A430AC58C84}" type="presParOf" srcId="{7A92FCFA-2E6E-4AA9-8A07-D7C481B6727A}" destId="{A502F5A1-604F-4B3F-A180-5D3E6027F15A}" srcOrd="1" destOrd="0" presId="urn:microsoft.com/office/officeart/2005/8/layout/hierarchy3"/>
    <dgm:cxn modelId="{709ED338-F80A-4767-888E-740E3D986271}" type="presParOf" srcId="{B7790973-7ED3-48C3-A15F-E672BB7F306D}" destId="{CAC7E9E4-99B7-4224-817C-EDCD5D888A7F}" srcOrd="1" destOrd="0" presId="urn:microsoft.com/office/officeart/2005/8/layout/hierarchy3"/>
    <dgm:cxn modelId="{EDCCF5F5-4B2A-4B6D-B870-EC4EA190F910}" type="presParOf" srcId="{CAC7E9E4-99B7-4224-817C-EDCD5D888A7F}" destId="{AF2F7D6D-3199-4DF5-9908-062AF25F558F}" srcOrd="0" destOrd="0" presId="urn:microsoft.com/office/officeart/2005/8/layout/hierarchy3"/>
    <dgm:cxn modelId="{56072AD9-AC3D-4608-A115-B2EFEB83B246}" type="presParOf" srcId="{CAC7E9E4-99B7-4224-817C-EDCD5D888A7F}" destId="{D42370E2-2ACF-4E7C-BE1D-C35B3E60A744}" srcOrd="1" destOrd="0" presId="urn:microsoft.com/office/officeart/2005/8/layout/hierarchy3"/>
    <dgm:cxn modelId="{2E49F100-5941-4AE6-B384-DC142BEAB80F}" type="presParOf" srcId="{CAC7E9E4-99B7-4224-817C-EDCD5D888A7F}" destId="{C57C7FBF-81D1-44B2-B64A-E30C9C9897A1}" srcOrd="2" destOrd="0" presId="urn:microsoft.com/office/officeart/2005/8/layout/hierarchy3"/>
    <dgm:cxn modelId="{4C719B3F-0FAA-4AB5-B6DF-A3674D0B2690}" type="presParOf" srcId="{CAC7E9E4-99B7-4224-817C-EDCD5D888A7F}" destId="{6CBEB081-EA0C-4AB8-836A-BBADF686C3E3}" srcOrd="3" destOrd="0" presId="urn:microsoft.com/office/officeart/2005/8/layout/hierarchy3"/>
    <dgm:cxn modelId="{9A03AE54-7185-433E-91F5-D0793C23E9B6}" type="presParOf" srcId="{CAC7E9E4-99B7-4224-817C-EDCD5D888A7F}" destId="{BDF2B782-EA86-4D9A-BAD5-05E0742FA8B1}" srcOrd="4" destOrd="0" presId="urn:microsoft.com/office/officeart/2005/8/layout/hierarchy3"/>
    <dgm:cxn modelId="{BEE16F66-37FC-483D-92D5-1ABCB2A5B08F}" type="presParOf" srcId="{CAC7E9E4-99B7-4224-817C-EDCD5D888A7F}" destId="{3B10E966-1F35-449B-8C0D-150CF3A3B47B}" srcOrd="5" destOrd="0" presId="urn:microsoft.com/office/officeart/2005/8/layout/hierarchy3"/>
    <dgm:cxn modelId="{DE20A918-AF82-4F18-B606-E5E885D31B10}" type="presParOf" srcId="{5D81E1D6-19CE-4610-8A30-49537C155FED}" destId="{8A13EFDD-FB4F-4FB6-9075-C9F45E2045E4}" srcOrd="1" destOrd="0" presId="urn:microsoft.com/office/officeart/2005/8/layout/hierarchy3"/>
    <dgm:cxn modelId="{A0562E33-B3A3-4285-AD99-35736E05F213}" type="presParOf" srcId="{8A13EFDD-FB4F-4FB6-9075-C9F45E2045E4}" destId="{B4FFDD46-41F4-498E-9ABC-09E470BEE2BB}" srcOrd="0" destOrd="0" presId="urn:microsoft.com/office/officeart/2005/8/layout/hierarchy3"/>
    <dgm:cxn modelId="{341B4B2B-40E4-4B19-9345-3EC336A24E19}" type="presParOf" srcId="{B4FFDD46-41F4-498E-9ABC-09E470BEE2BB}" destId="{9B969638-3194-4A84-B2B3-4A8F8865C841}" srcOrd="0" destOrd="0" presId="urn:microsoft.com/office/officeart/2005/8/layout/hierarchy3"/>
    <dgm:cxn modelId="{B4018462-2026-4C05-BBDA-D2F37942941D}" type="presParOf" srcId="{B4FFDD46-41F4-498E-9ABC-09E470BEE2BB}" destId="{A3AD76BF-E516-4F23-ABE5-C071873A565B}" srcOrd="1" destOrd="0" presId="urn:microsoft.com/office/officeart/2005/8/layout/hierarchy3"/>
    <dgm:cxn modelId="{D3B60BFD-25E2-4A3F-B8C1-6BB8C4CCEB83}" type="presParOf" srcId="{8A13EFDD-FB4F-4FB6-9075-C9F45E2045E4}" destId="{30E33B28-B2D8-46B5-9F20-F0DE0E3D038E}" srcOrd="1" destOrd="0" presId="urn:microsoft.com/office/officeart/2005/8/layout/hierarchy3"/>
    <dgm:cxn modelId="{B393796C-24C8-49A9-A43A-C773D4175E29}" type="presParOf" srcId="{30E33B28-B2D8-46B5-9F20-F0DE0E3D038E}" destId="{9B6B4841-1245-4F7C-964E-392E2CB4E1E1}" srcOrd="0" destOrd="0" presId="urn:microsoft.com/office/officeart/2005/8/layout/hierarchy3"/>
    <dgm:cxn modelId="{506837B6-4DE0-48BB-AFD0-3EE6DDFC3DF3}" type="presParOf" srcId="{30E33B28-B2D8-46B5-9F20-F0DE0E3D038E}" destId="{B9BE7248-1AF2-453A-9A89-3E06EEDDE33D}" srcOrd="1" destOrd="0" presId="urn:microsoft.com/office/officeart/2005/8/layout/hierarchy3"/>
    <dgm:cxn modelId="{D795D498-8A72-4BAE-A3CD-C18886879760}" type="presParOf" srcId="{30E33B28-B2D8-46B5-9F20-F0DE0E3D038E}" destId="{5D7B23D0-DADC-429F-B76D-33A4CCF9ED70}" srcOrd="2" destOrd="0" presId="urn:microsoft.com/office/officeart/2005/8/layout/hierarchy3"/>
    <dgm:cxn modelId="{D564BE6E-14B9-455F-9A15-35F9B6BB6DA0}" type="presParOf" srcId="{30E33B28-B2D8-46B5-9F20-F0DE0E3D038E}" destId="{C852788B-3644-474D-A661-4315359B9F75}" srcOrd="3" destOrd="0" presId="urn:microsoft.com/office/officeart/2005/8/layout/hierarchy3"/>
    <dgm:cxn modelId="{9DBF851F-F805-4D4D-BA1B-48C31A3B9AA6}" type="presParOf" srcId="{30E33B28-B2D8-46B5-9F20-F0DE0E3D038E}" destId="{D4AC67F9-1CB2-41BE-9000-562AA3E30ECA}" srcOrd="4" destOrd="0" presId="urn:microsoft.com/office/officeart/2005/8/layout/hierarchy3"/>
    <dgm:cxn modelId="{04BEF8AE-015D-4567-874A-76FCF1621CBE}" type="presParOf" srcId="{30E33B28-B2D8-46B5-9F20-F0DE0E3D038E}" destId="{811070E1-D4EF-4BC4-B7E0-90744966D51E}" srcOrd="5" destOrd="0" presId="urn:microsoft.com/office/officeart/2005/8/layout/hierarchy3"/>
    <dgm:cxn modelId="{0BEA1DD1-AB0A-4EFA-9210-F00C1CAA5C86}" type="presParOf" srcId="{30E33B28-B2D8-46B5-9F20-F0DE0E3D038E}" destId="{EFFD2140-D2CE-4926-B69F-F687770C3594}" srcOrd="6" destOrd="0" presId="urn:microsoft.com/office/officeart/2005/8/layout/hierarchy3"/>
    <dgm:cxn modelId="{6EF1E8B8-5515-4C55-A6E0-B9F008F279F9}" type="presParOf" srcId="{30E33B28-B2D8-46B5-9F20-F0DE0E3D038E}" destId="{B63B9980-88EB-404A-9219-7B7DB45C0F16}" srcOrd="7" destOrd="0" presId="urn:microsoft.com/office/officeart/2005/8/layout/hierarchy3"/>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8775281-B422-41C8-8822-A23B33EE02A4}"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27478D7C-2FA5-4FF8-904C-1A7A1146A0DF}">
      <dgm:prSet custT="1"/>
      <dgm:spPr/>
      <dgm:t>
        <a:bodyPr/>
        <a:lstStyle/>
        <a:p>
          <a:pPr rtl="0"/>
          <a:r>
            <a:rPr lang="en-US" sz="2400" b="1" i="1" dirty="0" smtClean="0"/>
            <a:t>Planning Primary Data Collection</a:t>
          </a:r>
          <a:endParaRPr lang="en-US" sz="2400" dirty="0"/>
        </a:p>
      </dgm:t>
    </dgm:pt>
    <dgm:pt modelId="{31A1B010-E6F1-4D9C-8F59-1301DBBCB5D6}" type="parTrans" cxnId="{D671BB5E-3D40-4335-B874-002F4462105D}">
      <dgm:prSet/>
      <dgm:spPr/>
      <dgm:t>
        <a:bodyPr/>
        <a:lstStyle/>
        <a:p>
          <a:endParaRPr lang="en-US" sz="2000"/>
        </a:p>
      </dgm:t>
    </dgm:pt>
    <dgm:pt modelId="{786003A7-1572-4E3F-B4FA-4E1B96B9536B}" type="sibTrans" cxnId="{D671BB5E-3D40-4335-B874-002F4462105D}">
      <dgm:prSet/>
      <dgm:spPr/>
      <dgm:t>
        <a:bodyPr/>
        <a:lstStyle/>
        <a:p>
          <a:endParaRPr lang="en-US" sz="2000"/>
        </a:p>
      </dgm:t>
    </dgm:pt>
    <dgm:pt modelId="{573EF072-DA69-428A-AB1C-B73826F954D2}">
      <dgm:prSet custT="1"/>
      <dgm:spPr/>
      <dgm:t>
        <a:bodyPr/>
        <a:lstStyle/>
        <a:p>
          <a:pPr rtl="0"/>
          <a:r>
            <a:rPr lang="en-US" sz="2400" dirty="0" smtClean="0"/>
            <a:t>Research approaches</a:t>
          </a:r>
          <a:endParaRPr lang="en-US" sz="2400" dirty="0"/>
        </a:p>
      </dgm:t>
    </dgm:pt>
    <dgm:pt modelId="{46F486FE-0776-4024-ACEE-833E92E837E7}" type="parTrans" cxnId="{AD00166F-B665-4BDB-A2ED-20A01FD51AB8}">
      <dgm:prSet/>
      <dgm:spPr/>
      <dgm:t>
        <a:bodyPr/>
        <a:lstStyle/>
        <a:p>
          <a:endParaRPr lang="en-US" sz="2000"/>
        </a:p>
      </dgm:t>
    </dgm:pt>
    <dgm:pt modelId="{1865F5D7-0DB5-4DB0-8453-48661DC32F96}" type="sibTrans" cxnId="{AD00166F-B665-4BDB-A2ED-20A01FD51AB8}">
      <dgm:prSet/>
      <dgm:spPr/>
      <dgm:t>
        <a:bodyPr/>
        <a:lstStyle/>
        <a:p>
          <a:endParaRPr lang="en-US" sz="2000"/>
        </a:p>
      </dgm:t>
    </dgm:pt>
    <dgm:pt modelId="{2DE8DAB3-79E3-4B35-B171-9A7179296746}">
      <dgm:prSet custT="1"/>
      <dgm:spPr/>
      <dgm:t>
        <a:bodyPr/>
        <a:lstStyle/>
        <a:p>
          <a:pPr rtl="0"/>
          <a:r>
            <a:rPr lang="en-US" sz="2400" dirty="0" smtClean="0"/>
            <a:t>Contact methods</a:t>
          </a:r>
          <a:endParaRPr lang="en-US" sz="2400" dirty="0"/>
        </a:p>
      </dgm:t>
    </dgm:pt>
    <dgm:pt modelId="{8C372401-41A2-4BD4-B2EB-2049D067D0C8}" type="parTrans" cxnId="{231D9DE2-02B3-4DA6-9116-E0176FA38FDD}">
      <dgm:prSet/>
      <dgm:spPr/>
      <dgm:t>
        <a:bodyPr/>
        <a:lstStyle/>
        <a:p>
          <a:endParaRPr lang="en-US" sz="2000"/>
        </a:p>
      </dgm:t>
    </dgm:pt>
    <dgm:pt modelId="{66FE81BC-119F-4EB4-AD5A-6FAF9751D7EC}" type="sibTrans" cxnId="{231D9DE2-02B3-4DA6-9116-E0176FA38FDD}">
      <dgm:prSet/>
      <dgm:spPr/>
      <dgm:t>
        <a:bodyPr/>
        <a:lstStyle/>
        <a:p>
          <a:endParaRPr lang="en-US" sz="2000"/>
        </a:p>
      </dgm:t>
    </dgm:pt>
    <dgm:pt modelId="{1E7BBCC2-1B0F-4390-98AF-82699DF66637}">
      <dgm:prSet custT="1"/>
      <dgm:spPr/>
      <dgm:t>
        <a:bodyPr/>
        <a:lstStyle/>
        <a:p>
          <a:pPr rtl="0"/>
          <a:r>
            <a:rPr lang="en-US" sz="2400" dirty="0" smtClean="0"/>
            <a:t>Sampling plan</a:t>
          </a:r>
          <a:endParaRPr lang="en-US" sz="2400" dirty="0"/>
        </a:p>
      </dgm:t>
    </dgm:pt>
    <dgm:pt modelId="{D27D3492-01E6-4F6D-A91F-F2BEEB064742}" type="parTrans" cxnId="{EA87FE6E-99BE-4E2E-8575-7D25B51426E8}">
      <dgm:prSet/>
      <dgm:spPr/>
      <dgm:t>
        <a:bodyPr/>
        <a:lstStyle/>
        <a:p>
          <a:endParaRPr lang="en-US" sz="2000"/>
        </a:p>
      </dgm:t>
    </dgm:pt>
    <dgm:pt modelId="{50F2D8E7-8326-4C14-A3DF-426829C90E7E}" type="sibTrans" cxnId="{EA87FE6E-99BE-4E2E-8575-7D25B51426E8}">
      <dgm:prSet/>
      <dgm:spPr/>
      <dgm:t>
        <a:bodyPr/>
        <a:lstStyle/>
        <a:p>
          <a:endParaRPr lang="en-US" sz="2000"/>
        </a:p>
      </dgm:t>
    </dgm:pt>
    <dgm:pt modelId="{7824D898-CFDC-4B96-AF85-72E3104D75A8}">
      <dgm:prSet custT="1"/>
      <dgm:spPr/>
      <dgm:t>
        <a:bodyPr/>
        <a:lstStyle/>
        <a:p>
          <a:pPr rtl="0"/>
          <a:r>
            <a:rPr lang="en-US" sz="2400" dirty="0" smtClean="0"/>
            <a:t>Research instruments</a:t>
          </a:r>
          <a:endParaRPr lang="en-US" sz="2400" dirty="0"/>
        </a:p>
      </dgm:t>
    </dgm:pt>
    <dgm:pt modelId="{75AD9519-1E30-4741-864A-1DE012D6CE1E}" type="parTrans" cxnId="{BA09CFCE-8710-433B-8D6D-3B47104BE7B6}">
      <dgm:prSet/>
      <dgm:spPr/>
      <dgm:t>
        <a:bodyPr/>
        <a:lstStyle/>
        <a:p>
          <a:endParaRPr lang="en-US" sz="2000"/>
        </a:p>
      </dgm:t>
    </dgm:pt>
    <dgm:pt modelId="{18C35EEB-E3B8-428B-87A0-467279744A71}" type="sibTrans" cxnId="{BA09CFCE-8710-433B-8D6D-3B47104BE7B6}">
      <dgm:prSet/>
      <dgm:spPr/>
      <dgm:t>
        <a:bodyPr/>
        <a:lstStyle/>
        <a:p>
          <a:endParaRPr lang="en-US" sz="2000"/>
        </a:p>
      </dgm:t>
    </dgm:pt>
    <dgm:pt modelId="{5606FD3B-EDDE-4139-88C2-198699C03AEC}" type="pres">
      <dgm:prSet presAssocID="{A8775281-B422-41C8-8822-A23B33EE02A4}" presName="Name0" presStyleCnt="0">
        <dgm:presLayoutVars>
          <dgm:dir/>
          <dgm:animLvl val="lvl"/>
          <dgm:resizeHandles val="exact"/>
        </dgm:presLayoutVars>
      </dgm:prSet>
      <dgm:spPr/>
      <dgm:t>
        <a:bodyPr/>
        <a:lstStyle/>
        <a:p>
          <a:endParaRPr lang="en-US"/>
        </a:p>
      </dgm:t>
    </dgm:pt>
    <dgm:pt modelId="{920EE346-95A5-46EB-8DBB-18E30230CBE1}" type="pres">
      <dgm:prSet presAssocID="{27478D7C-2FA5-4FF8-904C-1A7A1146A0DF}" presName="linNode" presStyleCnt="0"/>
      <dgm:spPr/>
      <dgm:t>
        <a:bodyPr/>
        <a:lstStyle/>
        <a:p>
          <a:endParaRPr lang="en-US"/>
        </a:p>
      </dgm:t>
    </dgm:pt>
    <dgm:pt modelId="{644AC3E9-532E-4B5D-AA68-6AF74BE9870E}" type="pres">
      <dgm:prSet presAssocID="{27478D7C-2FA5-4FF8-904C-1A7A1146A0DF}" presName="parentText" presStyleLbl="node1" presStyleIdx="0" presStyleCnt="5" custScaleX="169903">
        <dgm:presLayoutVars>
          <dgm:chMax val="1"/>
          <dgm:bulletEnabled val="1"/>
        </dgm:presLayoutVars>
      </dgm:prSet>
      <dgm:spPr/>
      <dgm:t>
        <a:bodyPr/>
        <a:lstStyle/>
        <a:p>
          <a:endParaRPr lang="en-US"/>
        </a:p>
      </dgm:t>
    </dgm:pt>
    <dgm:pt modelId="{90E0E344-6EAE-4131-8575-C95E1385B888}" type="pres">
      <dgm:prSet presAssocID="{786003A7-1572-4E3F-B4FA-4E1B96B9536B}" presName="sp" presStyleCnt="0"/>
      <dgm:spPr/>
      <dgm:t>
        <a:bodyPr/>
        <a:lstStyle/>
        <a:p>
          <a:endParaRPr lang="en-US"/>
        </a:p>
      </dgm:t>
    </dgm:pt>
    <dgm:pt modelId="{F4AF89B6-730D-44A4-BD9A-D1A175700464}" type="pres">
      <dgm:prSet presAssocID="{573EF072-DA69-428A-AB1C-B73826F954D2}" presName="linNode" presStyleCnt="0"/>
      <dgm:spPr/>
      <dgm:t>
        <a:bodyPr/>
        <a:lstStyle/>
        <a:p>
          <a:endParaRPr lang="en-US"/>
        </a:p>
      </dgm:t>
    </dgm:pt>
    <dgm:pt modelId="{03A572DF-C7B3-44BC-B547-54DB274FD01C}" type="pres">
      <dgm:prSet presAssocID="{573EF072-DA69-428A-AB1C-B73826F954D2}" presName="parentText" presStyleLbl="node1" presStyleIdx="1" presStyleCnt="5" custLinFactNeighborX="37541">
        <dgm:presLayoutVars>
          <dgm:chMax val="1"/>
          <dgm:bulletEnabled val="1"/>
        </dgm:presLayoutVars>
      </dgm:prSet>
      <dgm:spPr/>
      <dgm:t>
        <a:bodyPr/>
        <a:lstStyle/>
        <a:p>
          <a:endParaRPr lang="en-US"/>
        </a:p>
      </dgm:t>
    </dgm:pt>
    <dgm:pt modelId="{3BC16478-4EE5-4891-80D4-B652B2FDFAA8}" type="pres">
      <dgm:prSet presAssocID="{1865F5D7-0DB5-4DB0-8453-48661DC32F96}" presName="sp" presStyleCnt="0"/>
      <dgm:spPr/>
      <dgm:t>
        <a:bodyPr/>
        <a:lstStyle/>
        <a:p>
          <a:endParaRPr lang="en-US"/>
        </a:p>
      </dgm:t>
    </dgm:pt>
    <dgm:pt modelId="{1CDB220E-39A9-43BB-BB50-20A0BE1E6FB5}" type="pres">
      <dgm:prSet presAssocID="{2DE8DAB3-79E3-4B35-B171-9A7179296746}" presName="linNode" presStyleCnt="0"/>
      <dgm:spPr/>
      <dgm:t>
        <a:bodyPr/>
        <a:lstStyle/>
        <a:p>
          <a:endParaRPr lang="en-US"/>
        </a:p>
      </dgm:t>
    </dgm:pt>
    <dgm:pt modelId="{A620B0B0-F174-4573-983D-DEB262A97E8B}" type="pres">
      <dgm:prSet presAssocID="{2DE8DAB3-79E3-4B35-B171-9A7179296746}" presName="parentText" presStyleLbl="node1" presStyleIdx="2" presStyleCnt="5" custLinFactNeighborX="37541">
        <dgm:presLayoutVars>
          <dgm:chMax val="1"/>
          <dgm:bulletEnabled val="1"/>
        </dgm:presLayoutVars>
      </dgm:prSet>
      <dgm:spPr/>
      <dgm:t>
        <a:bodyPr/>
        <a:lstStyle/>
        <a:p>
          <a:endParaRPr lang="en-US"/>
        </a:p>
      </dgm:t>
    </dgm:pt>
    <dgm:pt modelId="{F6844ACD-17E8-49CA-8DE6-DB137E9A8C5C}" type="pres">
      <dgm:prSet presAssocID="{66FE81BC-119F-4EB4-AD5A-6FAF9751D7EC}" presName="sp" presStyleCnt="0"/>
      <dgm:spPr/>
      <dgm:t>
        <a:bodyPr/>
        <a:lstStyle/>
        <a:p>
          <a:endParaRPr lang="en-US"/>
        </a:p>
      </dgm:t>
    </dgm:pt>
    <dgm:pt modelId="{3C63E76A-52AB-4F4C-AB84-0BB63BA29723}" type="pres">
      <dgm:prSet presAssocID="{1E7BBCC2-1B0F-4390-98AF-82699DF66637}" presName="linNode" presStyleCnt="0"/>
      <dgm:spPr/>
      <dgm:t>
        <a:bodyPr/>
        <a:lstStyle/>
        <a:p>
          <a:endParaRPr lang="en-US"/>
        </a:p>
      </dgm:t>
    </dgm:pt>
    <dgm:pt modelId="{38CC8656-9503-4414-A3E8-391F0FDCBF61}" type="pres">
      <dgm:prSet presAssocID="{1E7BBCC2-1B0F-4390-98AF-82699DF66637}" presName="parentText" presStyleLbl="node1" presStyleIdx="3" presStyleCnt="5" custLinFactNeighborX="37541">
        <dgm:presLayoutVars>
          <dgm:chMax val="1"/>
          <dgm:bulletEnabled val="1"/>
        </dgm:presLayoutVars>
      </dgm:prSet>
      <dgm:spPr/>
      <dgm:t>
        <a:bodyPr/>
        <a:lstStyle/>
        <a:p>
          <a:endParaRPr lang="en-US"/>
        </a:p>
      </dgm:t>
    </dgm:pt>
    <dgm:pt modelId="{9CDDEF82-82FB-4C81-AA1C-5DD0CE9742C1}" type="pres">
      <dgm:prSet presAssocID="{50F2D8E7-8326-4C14-A3DF-426829C90E7E}" presName="sp" presStyleCnt="0"/>
      <dgm:spPr/>
      <dgm:t>
        <a:bodyPr/>
        <a:lstStyle/>
        <a:p>
          <a:endParaRPr lang="en-US"/>
        </a:p>
      </dgm:t>
    </dgm:pt>
    <dgm:pt modelId="{17E4D961-774F-4F99-9711-7D66A8972D29}" type="pres">
      <dgm:prSet presAssocID="{7824D898-CFDC-4B96-AF85-72E3104D75A8}" presName="linNode" presStyleCnt="0"/>
      <dgm:spPr/>
      <dgm:t>
        <a:bodyPr/>
        <a:lstStyle/>
        <a:p>
          <a:endParaRPr lang="en-US"/>
        </a:p>
      </dgm:t>
    </dgm:pt>
    <dgm:pt modelId="{B422EEF0-BD4A-4B03-83F1-D3DEE0875142}" type="pres">
      <dgm:prSet presAssocID="{7824D898-CFDC-4B96-AF85-72E3104D75A8}" presName="parentText" presStyleLbl="node1" presStyleIdx="4" presStyleCnt="5" custLinFactNeighborX="40237">
        <dgm:presLayoutVars>
          <dgm:chMax val="1"/>
          <dgm:bulletEnabled val="1"/>
        </dgm:presLayoutVars>
      </dgm:prSet>
      <dgm:spPr/>
      <dgm:t>
        <a:bodyPr/>
        <a:lstStyle/>
        <a:p>
          <a:endParaRPr lang="en-US"/>
        </a:p>
      </dgm:t>
    </dgm:pt>
  </dgm:ptLst>
  <dgm:cxnLst>
    <dgm:cxn modelId="{D671BB5E-3D40-4335-B874-002F4462105D}" srcId="{A8775281-B422-41C8-8822-A23B33EE02A4}" destId="{27478D7C-2FA5-4FF8-904C-1A7A1146A0DF}" srcOrd="0" destOrd="0" parTransId="{31A1B010-E6F1-4D9C-8F59-1301DBBCB5D6}" sibTransId="{786003A7-1572-4E3F-B4FA-4E1B96B9536B}"/>
    <dgm:cxn modelId="{BA09CFCE-8710-433B-8D6D-3B47104BE7B6}" srcId="{A8775281-B422-41C8-8822-A23B33EE02A4}" destId="{7824D898-CFDC-4B96-AF85-72E3104D75A8}" srcOrd="4" destOrd="0" parTransId="{75AD9519-1E30-4741-864A-1DE012D6CE1E}" sibTransId="{18C35EEB-E3B8-428B-87A0-467279744A71}"/>
    <dgm:cxn modelId="{231D9DE2-02B3-4DA6-9116-E0176FA38FDD}" srcId="{A8775281-B422-41C8-8822-A23B33EE02A4}" destId="{2DE8DAB3-79E3-4B35-B171-9A7179296746}" srcOrd="2" destOrd="0" parTransId="{8C372401-41A2-4BD4-B2EB-2049D067D0C8}" sibTransId="{66FE81BC-119F-4EB4-AD5A-6FAF9751D7EC}"/>
    <dgm:cxn modelId="{EA87FE6E-99BE-4E2E-8575-7D25B51426E8}" srcId="{A8775281-B422-41C8-8822-A23B33EE02A4}" destId="{1E7BBCC2-1B0F-4390-98AF-82699DF66637}" srcOrd="3" destOrd="0" parTransId="{D27D3492-01E6-4F6D-A91F-F2BEEB064742}" sibTransId="{50F2D8E7-8326-4C14-A3DF-426829C90E7E}"/>
    <dgm:cxn modelId="{5185F191-508A-44F7-A3AB-2119CA32797C}" type="presOf" srcId="{7824D898-CFDC-4B96-AF85-72E3104D75A8}" destId="{B422EEF0-BD4A-4B03-83F1-D3DEE0875142}" srcOrd="0" destOrd="0" presId="urn:microsoft.com/office/officeart/2005/8/layout/vList5"/>
    <dgm:cxn modelId="{409AE66D-7B6F-48F7-8561-40AE337ADDD9}" type="presOf" srcId="{27478D7C-2FA5-4FF8-904C-1A7A1146A0DF}" destId="{644AC3E9-532E-4B5D-AA68-6AF74BE9870E}" srcOrd="0" destOrd="0" presId="urn:microsoft.com/office/officeart/2005/8/layout/vList5"/>
    <dgm:cxn modelId="{43B8A10C-E2B7-4112-9A8C-0A1745682049}" type="presOf" srcId="{573EF072-DA69-428A-AB1C-B73826F954D2}" destId="{03A572DF-C7B3-44BC-B547-54DB274FD01C}" srcOrd="0" destOrd="0" presId="urn:microsoft.com/office/officeart/2005/8/layout/vList5"/>
    <dgm:cxn modelId="{431865D8-688B-48A2-84E5-FF1233775578}" type="presOf" srcId="{1E7BBCC2-1B0F-4390-98AF-82699DF66637}" destId="{38CC8656-9503-4414-A3E8-391F0FDCBF61}" srcOrd="0" destOrd="0" presId="urn:microsoft.com/office/officeart/2005/8/layout/vList5"/>
    <dgm:cxn modelId="{AD00166F-B665-4BDB-A2ED-20A01FD51AB8}" srcId="{A8775281-B422-41C8-8822-A23B33EE02A4}" destId="{573EF072-DA69-428A-AB1C-B73826F954D2}" srcOrd="1" destOrd="0" parTransId="{46F486FE-0776-4024-ACEE-833E92E837E7}" sibTransId="{1865F5D7-0DB5-4DB0-8453-48661DC32F96}"/>
    <dgm:cxn modelId="{0E923B6F-BF4D-4522-AEFC-FB6350AC0BC6}" type="presOf" srcId="{A8775281-B422-41C8-8822-A23B33EE02A4}" destId="{5606FD3B-EDDE-4139-88C2-198699C03AEC}" srcOrd="0" destOrd="0" presId="urn:microsoft.com/office/officeart/2005/8/layout/vList5"/>
    <dgm:cxn modelId="{DD18F0DD-5107-4134-8DDC-C58D859C1085}" type="presOf" srcId="{2DE8DAB3-79E3-4B35-B171-9A7179296746}" destId="{A620B0B0-F174-4573-983D-DEB262A97E8B}" srcOrd="0" destOrd="0" presId="urn:microsoft.com/office/officeart/2005/8/layout/vList5"/>
    <dgm:cxn modelId="{3E11A250-E8B5-4F6C-A98F-28D85A527202}" type="presParOf" srcId="{5606FD3B-EDDE-4139-88C2-198699C03AEC}" destId="{920EE346-95A5-46EB-8DBB-18E30230CBE1}" srcOrd="0" destOrd="0" presId="urn:microsoft.com/office/officeart/2005/8/layout/vList5"/>
    <dgm:cxn modelId="{2F7CBF8F-532C-4EC3-8CDA-8E1331A23886}" type="presParOf" srcId="{920EE346-95A5-46EB-8DBB-18E30230CBE1}" destId="{644AC3E9-532E-4B5D-AA68-6AF74BE9870E}" srcOrd="0" destOrd="0" presId="urn:microsoft.com/office/officeart/2005/8/layout/vList5"/>
    <dgm:cxn modelId="{D62B39AC-4FAC-4ADA-B368-6C9D7352C414}" type="presParOf" srcId="{5606FD3B-EDDE-4139-88C2-198699C03AEC}" destId="{90E0E344-6EAE-4131-8575-C95E1385B888}" srcOrd="1" destOrd="0" presId="urn:microsoft.com/office/officeart/2005/8/layout/vList5"/>
    <dgm:cxn modelId="{F4CC6279-B377-4902-A83E-4C1B0D6E5A7A}" type="presParOf" srcId="{5606FD3B-EDDE-4139-88C2-198699C03AEC}" destId="{F4AF89B6-730D-44A4-BD9A-D1A175700464}" srcOrd="2" destOrd="0" presId="urn:microsoft.com/office/officeart/2005/8/layout/vList5"/>
    <dgm:cxn modelId="{BDEB1E17-179C-4742-B48C-601E67D0CDA0}" type="presParOf" srcId="{F4AF89B6-730D-44A4-BD9A-D1A175700464}" destId="{03A572DF-C7B3-44BC-B547-54DB274FD01C}" srcOrd="0" destOrd="0" presId="urn:microsoft.com/office/officeart/2005/8/layout/vList5"/>
    <dgm:cxn modelId="{FB276D85-6D6F-441D-96CD-B63090E6047A}" type="presParOf" srcId="{5606FD3B-EDDE-4139-88C2-198699C03AEC}" destId="{3BC16478-4EE5-4891-80D4-B652B2FDFAA8}" srcOrd="3" destOrd="0" presId="urn:microsoft.com/office/officeart/2005/8/layout/vList5"/>
    <dgm:cxn modelId="{B70331C7-5F69-4C90-9C08-26E936ABA7BD}" type="presParOf" srcId="{5606FD3B-EDDE-4139-88C2-198699C03AEC}" destId="{1CDB220E-39A9-43BB-BB50-20A0BE1E6FB5}" srcOrd="4" destOrd="0" presId="urn:microsoft.com/office/officeart/2005/8/layout/vList5"/>
    <dgm:cxn modelId="{BF935322-4ADC-4186-9B5D-C8D4386CEF83}" type="presParOf" srcId="{1CDB220E-39A9-43BB-BB50-20A0BE1E6FB5}" destId="{A620B0B0-F174-4573-983D-DEB262A97E8B}" srcOrd="0" destOrd="0" presId="urn:microsoft.com/office/officeart/2005/8/layout/vList5"/>
    <dgm:cxn modelId="{B976260C-7635-40A5-A290-485CA3AF4012}" type="presParOf" srcId="{5606FD3B-EDDE-4139-88C2-198699C03AEC}" destId="{F6844ACD-17E8-49CA-8DE6-DB137E9A8C5C}" srcOrd="5" destOrd="0" presId="urn:microsoft.com/office/officeart/2005/8/layout/vList5"/>
    <dgm:cxn modelId="{25B4809F-965B-4FCF-B3DE-EC958C12886E}" type="presParOf" srcId="{5606FD3B-EDDE-4139-88C2-198699C03AEC}" destId="{3C63E76A-52AB-4F4C-AB84-0BB63BA29723}" srcOrd="6" destOrd="0" presId="urn:microsoft.com/office/officeart/2005/8/layout/vList5"/>
    <dgm:cxn modelId="{294A885C-424B-49CD-ADC8-9C6E7B1F1C09}" type="presParOf" srcId="{3C63E76A-52AB-4F4C-AB84-0BB63BA29723}" destId="{38CC8656-9503-4414-A3E8-391F0FDCBF61}" srcOrd="0" destOrd="0" presId="urn:microsoft.com/office/officeart/2005/8/layout/vList5"/>
    <dgm:cxn modelId="{3E282B71-8012-49EE-9F2D-B4D00668F3BB}" type="presParOf" srcId="{5606FD3B-EDDE-4139-88C2-198699C03AEC}" destId="{9CDDEF82-82FB-4C81-AA1C-5DD0CE9742C1}" srcOrd="7" destOrd="0" presId="urn:microsoft.com/office/officeart/2005/8/layout/vList5"/>
    <dgm:cxn modelId="{1EEA7896-522A-4F36-924A-20D38E73A79E}" type="presParOf" srcId="{5606FD3B-EDDE-4139-88C2-198699C03AEC}" destId="{17E4D961-774F-4F99-9711-7D66A8972D29}" srcOrd="8" destOrd="0" presId="urn:microsoft.com/office/officeart/2005/8/layout/vList5"/>
    <dgm:cxn modelId="{EF8C640C-FEC3-494E-970C-812C4FC86167}" type="presParOf" srcId="{17E4D961-774F-4F99-9711-7D66A8972D29}" destId="{B422EEF0-BD4A-4B03-83F1-D3DEE0875142}" srcOrd="0" destOrd="0" presId="urn:microsoft.com/office/officeart/2005/8/layout/vList5"/>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FCE1AEA-DEFA-4DE1-99CC-544D760F4AB3}"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36A6BB94-0AD6-4B5D-8F5E-742C29569845}">
      <dgm:prSet/>
      <dgm:spPr/>
      <dgm:t>
        <a:bodyPr/>
        <a:lstStyle/>
        <a:p>
          <a:pPr rtl="0"/>
          <a:r>
            <a:rPr lang="en-US" b="1" dirty="0" smtClean="0">
              <a:solidFill>
                <a:schemeClr val="tx1"/>
              </a:solidFill>
            </a:rPr>
            <a:t>Online marketing research</a:t>
          </a:r>
          <a:endParaRPr lang="en-US" b="1" dirty="0">
            <a:solidFill>
              <a:schemeClr val="tx1"/>
            </a:solidFill>
          </a:endParaRPr>
        </a:p>
      </dgm:t>
    </dgm:pt>
    <dgm:pt modelId="{79D7CABE-292D-444B-A3CD-CB28226E95ED}" type="parTrans" cxnId="{3DEC8ED0-9C0A-4266-8D5D-FAEEB19D938D}">
      <dgm:prSet/>
      <dgm:spPr/>
      <dgm:t>
        <a:bodyPr/>
        <a:lstStyle/>
        <a:p>
          <a:endParaRPr lang="en-US" b="1">
            <a:solidFill>
              <a:schemeClr val="tx1"/>
            </a:solidFill>
          </a:endParaRPr>
        </a:p>
      </dgm:t>
    </dgm:pt>
    <dgm:pt modelId="{1C356C62-A532-400D-ADB2-EF3D39275924}" type="sibTrans" cxnId="{3DEC8ED0-9C0A-4266-8D5D-FAEEB19D938D}">
      <dgm:prSet/>
      <dgm:spPr/>
      <dgm:t>
        <a:bodyPr/>
        <a:lstStyle/>
        <a:p>
          <a:endParaRPr lang="en-US" b="1">
            <a:solidFill>
              <a:schemeClr val="tx1"/>
            </a:solidFill>
          </a:endParaRPr>
        </a:p>
      </dgm:t>
    </dgm:pt>
    <dgm:pt modelId="{C7026CDD-F9EE-4124-917E-5929A851466C}">
      <dgm:prSet/>
      <dgm:spPr/>
      <dgm:t>
        <a:bodyPr/>
        <a:lstStyle/>
        <a:p>
          <a:pPr rtl="0"/>
          <a:r>
            <a:rPr lang="en-US" b="1" dirty="0" smtClean="0">
              <a:solidFill>
                <a:schemeClr val="tx1"/>
              </a:solidFill>
            </a:rPr>
            <a:t>Internet surveys</a:t>
          </a:r>
          <a:endParaRPr lang="en-US" b="1" dirty="0">
            <a:solidFill>
              <a:schemeClr val="tx1"/>
            </a:solidFill>
          </a:endParaRPr>
        </a:p>
      </dgm:t>
    </dgm:pt>
    <dgm:pt modelId="{D8F8DF00-D21B-4564-9830-79ED50E74441}" type="parTrans" cxnId="{95F72769-CA45-454B-A788-FFE66B82DC9A}">
      <dgm:prSet/>
      <dgm:spPr/>
      <dgm:t>
        <a:bodyPr/>
        <a:lstStyle/>
        <a:p>
          <a:endParaRPr lang="en-US" b="1">
            <a:solidFill>
              <a:schemeClr val="tx1"/>
            </a:solidFill>
          </a:endParaRPr>
        </a:p>
      </dgm:t>
    </dgm:pt>
    <dgm:pt modelId="{BF323602-48E9-4F26-B3D6-943367C31F53}" type="sibTrans" cxnId="{95F72769-CA45-454B-A788-FFE66B82DC9A}">
      <dgm:prSet/>
      <dgm:spPr/>
      <dgm:t>
        <a:bodyPr/>
        <a:lstStyle/>
        <a:p>
          <a:endParaRPr lang="en-US" b="1">
            <a:solidFill>
              <a:schemeClr val="tx1"/>
            </a:solidFill>
          </a:endParaRPr>
        </a:p>
      </dgm:t>
    </dgm:pt>
    <dgm:pt modelId="{EFF7BCFB-FD76-4563-819A-4861363C4862}">
      <dgm:prSet/>
      <dgm:spPr/>
      <dgm:t>
        <a:bodyPr/>
        <a:lstStyle/>
        <a:p>
          <a:pPr rtl="0"/>
          <a:r>
            <a:rPr lang="en-US" b="1" dirty="0" smtClean="0">
              <a:solidFill>
                <a:schemeClr val="tx1"/>
              </a:solidFill>
            </a:rPr>
            <a:t>Online panels</a:t>
          </a:r>
          <a:endParaRPr lang="en-US" b="1" dirty="0">
            <a:solidFill>
              <a:schemeClr val="tx1"/>
            </a:solidFill>
          </a:endParaRPr>
        </a:p>
      </dgm:t>
    </dgm:pt>
    <dgm:pt modelId="{77BF0741-9FE2-4F62-9180-81B436004E9D}" type="parTrans" cxnId="{CB48D864-BC88-4650-8525-FABDAE7CF597}">
      <dgm:prSet/>
      <dgm:spPr/>
      <dgm:t>
        <a:bodyPr/>
        <a:lstStyle/>
        <a:p>
          <a:endParaRPr lang="en-US" b="1">
            <a:solidFill>
              <a:schemeClr val="tx1"/>
            </a:solidFill>
          </a:endParaRPr>
        </a:p>
      </dgm:t>
    </dgm:pt>
    <dgm:pt modelId="{D6FF57C9-5B94-4EB2-9292-7F0928F3A043}" type="sibTrans" cxnId="{CB48D864-BC88-4650-8525-FABDAE7CF597}">
      <dgm:prSet/>
      <dgm:spPr/>
      <dgm:t>
        <a:bodyPr/>
        <a:lstStyle/>
        <a:p>
          <a:endParaRPr lang="en-US" b="1">
            <a:solidFill>
              <a:schemeClr val="tx1"/>
            </a:solidFill>
          </a:endParaRPr>
        </a:p>
      </dgm:t>
    </dgm:pt>
    <dgm:pt modelId="{937C9F98-6C7B-4B67-ADA9-AC1181A662CE}">
      <dgm:prSet/>
      <dgm:spPr/>
      <dgm:t>
        <a:bodyPr/>
        <a:lstStyle/>
        <a:p>
          <a:pPr rtl="0"/>
          <a:r>
            <a:rPr lang="en-US" b="1" dirty="0" smtClean="0">
              <a:solidFill>
                <a:schemeClr val="tx1"/>
              </a:solidFill>
            </a:rPr>
            <a:t>Online experiments</a:t>
          </a:r>
          <a:endParaRPr lang="en-US" b="1" dirty="0">
            <a:solidFill>
              <a:schemeClr val="tx1"/>
            </a:solidFill>
          </a:endParaRPr>
        </a:p>
      </dgm:t>
    </dgm:pt>
    <dgm:pt modelId="{39E5AAAD-71D7-4317-A1F6-E6EB62DEF45A}" type="parTrans" cxnId="{244C5035-468B-4C30-8F8C-9128980322A4}">
      <dgm:prSet/>
      <dgm:spPr/>
      <dgm:t>
        <a:bodyPr/>
        <a:lstStyle/>
        <a:p>
          <a:endParaRPr lang="en-US" b="1">
            <a:solidFill>
              <a:schemeClr val="tx1"/>
            </a:solidFill>
          </a:endParaRPr>
        </a:p>
      </dgm:t>
    </dgm:pt>
    <dgm:pt modelId="{E70B27C2-7026-41E1-AC08-11E25187AA1B}" type="sibTrans" cxnId="{244C5035-468B-4C30-8F8C-9128980322A4}">
      <dgm:prSet/>
      <dgm:spPr/>
      <dgm:t>
        <a:bodyPr/>
        <a:lstStyle/>
        <a:p>
          <a:endParaRPr lang="en-US" b="1">
            <a:solidFill>
              <a:schemeClr val="tx1"/>
            </a:solidFill>
          </a:endParaRPr>
        </a:p>
      </dgm:t>
    </dgm:pt>
    <dgm:pt modelId="{25DD0BCA-B988-410D-BA97-2ED87C3D95B7}">
      <dgm:prSet/>
      <dgm:spPr/>
      <dgm:t>
        <a:bodyPr/>
        <a:lstStyle/>
        <a:p>
          <a:pPr rtl="0"/>
          <a:r>
            <a:rPr lang="en-US" b="1" dirty="0" smtClean="0">
              <a:solidFill>
                <a:schemeClr val="tx1"/>
              </a:solidFill>
            </a:rPr>
            <a:t>Click-stream data</a:t>
          </a:r>
          <a:endParaRPr lang="en-US" b="1" dirty="0">
            <a:solidFill>
              <a:schemeClr val="tx1"/>
            </a:solidFill>
          </a:endParaRPr>
        </a:p>
      </dgm:t>
    </dgm:pt>
    <dgm:pt modelId="{936063BC-347E-458F-8438-456171CE60B7}" type="parTrans" cxnId="{FE61B871-E4F3-480F-ACCA-A345072B6E44}">
      <dgm:prSet/>
      <dgm:spPr/>
      <dgm:t>
        <a:bodyPr/>
        <a:lstStyle/>
        <a:p>
          <a:endParaRPr lang="en-US" b="1">
            <a:solidFill>
              <a:schemeClr val="tx1"/>
            </a:solidFill>
          </a:endParaRPr>
        </a:p>
      </dgm:t>
    </dgm:pt>
    <dgm:pt modelId="{ECA876C1-062E-4C45-A08F-81F9EFC3AC4C}" type="sibTrans" cxnId="{FE61B871-E4F3-480F-ACCA-A345072B6E44}">
      <dgm:prSet/>
      <dgm:spPr/>
      <dgm:t>
        <a:bodyPr/>
        <a:lstStyle/>
        <a:p>
          <a:endParaRPr lang="en-US" b="1">
            <a:solidFill>
              <a:schemeClr val="tx1"/>
            </a:solidFill>
          </a:endParaRPr>
        </a:p>
      </dgm:t>
    </dgm:pt>
    <dgm:pt modelId="{FA0C242E-D65F-4B12-96FE-B21FFD7EE2E1}">
      <dgm:prSet/>
      <dgm:spPr/>
      <dgm:t>
        <a:bodyPr/>
        <a:lstStyle/>
        <a:p>
          <a:pPr rtl="0"/>
          <a:r>
            <a:rPr lang="en-US" b="1" dirty="0" smtClean="0">
              <a:solidFill>
                <a:schemeClr val="tx1"/>
              </a:solidFill>
            </a:rPr>
            <a:t>Online focus groups</a:t>
          </a:r>
          <a:endParaRPr lang="en-US" b="1" dirty="0">
            <a:solidFill>
              <a:schemeClr val="tx1"/>
            </a:solidFill>
          </a:endParaRPr>
        </a:p>
      </dgm:t>
    </dgm:pt>
    <dgm:pt modelId="{5F4C36C5-C49D-496C-86A9-A920E4A7BC8B}" type="parTrans" cxnId="{384BAEC2-9CC0-4607-BE37-0E467E9CBEA6}">
      <dgm:prSet/>
      <dgm:spPr/>
      <dgm:t>
        <a:bodyPr/>
        <a:lstStyle/>
        <a:p>
          <a:endParaRPr lang="en-US" b="1">
            <a:solidFill>
              <a:schemeClr val="tx1"/>
            </a:solidFill>
          </a:endParaRPr>
        </a:p>
      </dgm:t>
    </dgm:pt>
    <dgm:pt modelId="{EABB5CFA-2C9B-47DE-A040-42DC74541825}" type="sibTrans" cxnId="{384BAEC2-9CC0-4607-BE37-0E467E9CBEA6}">
      <dgm:prSet/>
      <dgm:spPr/>
      <dgm:t>
        <a:bodyPr/>
        <a:lstStyle/>
        <a:p>
          <a:endParaRPr lang="en-US" b="1">
            <a:solidFill>
              <a:schemeClr val="tx1"/>
            </a:solidFill>
          </a:endParaRPr>
        </a:p>
      </dgm:t>
    </dgm:pt>
    <dgm:pt modelId="{56EEB67B-AC53-4EBC-9661-D1F75BF36056}" type="pres">
      <dgm:prSet presAssocID="{AFCE1AEA-DEFA-4DE1-99CC-544D760F4AB3}" presName="diagram" presStyleCnt="0">
        <dgm:presLayoutVars>
          <dgm:dir/>
          <dgm:resizeHandles val="exact"/>
        </dgm:presLayoutVars>
      </dgm:prSet>
      <dgm:spPr/>
      <dgm:t>
        <a:bodyPr/>
        <a:lstStyle/>
        <a:p>
          <a:endParaRPr lang="en-US"/>
        </a:p>
      </dgm:t>
    </dgm:pt>
    <dgm:pt modelId="{4D28AD64-4A46-4720-BD46-3E23BA96AE0F}" type="pres">
      <dgm:prSet presAssocID="{36A6BB94-0AD6-4B5D-8F5E-742C29569845}" presName="node" presStyleLbl="node1" presStyleIdx="0" presStyleCnt="6">
        <dgm:presLayoutVars>
          <dgm:bulletEnabled val="1"/>
        </dgm:presLayoutVars>
      </dgm:prSet>
      <dgm:spPr/>
      <dgm:t>
        <a:bodyPr/>
        <a:lstStyle/>
        <a:p>
          <a:endParaRPr lang="en-US"/>
        </a:p>
      </dgm:t>
    </dgm:pt>
    <dgm:pt modelId="{6DF0A6EE-6C7B-45C7-8FC6-AA37951AFBA2}" type="pres">
      <dgm:prSet presAssocID="{1C356C62-A532-400D-ADB2-EF3D39275924}" presName="sibTrans" presStyleCnt="0"/>
      <dgm:spPr/>
    </dgm:pt>
    <dgm:pt modelId="{2B345026-90C6-4CB4-90E6-E8082A4015A4}" type="pres">
      <dgm:prSet presAssocID="{C7026CDD-F9EE-4124-917E-5929A851466C}" presName="node" presStyleLbl="node1" presStyleIdx="1" presStyleCnt="6">
        <dgm:presLayoutVars>
          <dgm:bulletEnabled val="1"/>
        </dgm:presLayoutVars>
      </dgm:prSet>
      <dgm:spPr/>
      <dgm:t>
        <a:bodyPr/>
        <a:lstStyle/>
        <a:p>
          <a:endParaRPr lang="en-US"/>
        </a:p>
      </dgm:t>
    </dgm:pt>
    <dgm:pt modelId="{6CD851A0-63F9-482C-AF54-DE960494070B}" type="pres">
      <dgm:prSet presAssocID="{BF323602-48E9-4F26-B3D6-943367C31F53}" presName="sibTrans" presStyleCnt="0"/>
      <dgm:spPr/>
    </dgm:pt>
    <dgm:pt modelId="{89ADB295-C2C6-4865-B57B-A718271A1411}" type="pres">
      <dgm:prSet presAssocID="{EFF7BCFB-FD76-4563-819A-4861363C4862}" presName="node" presStyleLbl="node1" presStyleIdx="2" presStyleCnt="6">
        <dgm:presLayoutVars>
          <dgm:bulletEnabled val="1"/>
        </dgm:presLayoutVars>
      </dgm:prSet>
      <dgm:spPr/>
      <dgm:t>
        <a:bodyPr/>
        <a:lstStyle/>
        <a:p>
          <a:endParaRPr lang="en-US"/>
        </a:p>
      </dgm:t>
    </dgm:pt>
    <dgm:pt modelId="{A83F9536-C732-4A2E-839A-B006DB7BC318}" type="pres">
      <dgm:prSet presAssocID="{D6FF57C9-5B94-4EB2-9292-7F0928F3A043}" presName="sibTrans" presStyleCnt="0"/>
      <dgm:spPr/>
    </dgm:pt>
    <dgm:pt modelId="{B897E8B0-FAC9-4C87-9B58-EB7A425BCAB3}" type="pres">
      <dgm:prSet presAssocID="{937C9F98-6C7B-4B67-ADA9-AC1181A662CE}" presName="node" presStyleLbl="node1" presStyleIdx="3" presStyleCnt="6">
        <dgm:presLayoutVars>
          <dgm:bulletEnabled val="1"/>
        </dgm:presLayoutVars>
      </dgm:prSet>
      <dgm:spPr/>
      <dgm:t>
        <a:bodyPr/>
        <a:lstStyle/>
        <a:p>
          <a:endParaRPr lang="en-US"/>
        </a:p>
      </dgm:t>
    </dgm:pt>
    <dgm:pt modelId="{06999437-B373-4E0E-8781-0A99972F2DBF}" type="pres">
      <dgm:prSet presAssocID="{E70B27C2-7026-41E1-AC08-11E25187AA1B}" presName="sibTrans" presStyleCnt="0"/>
      <dgm:spPr/>
    </dgm:pt>
    <dgm:pt modelId="{BFEF64F1-DB4C-4806-AA18-B7207C9D0872}" type="pres">
      <dgm:prSet presAssocID="{25DD0BCA-B988-410D-BA97-2ED87C3D95B7}" presName="node" presStyleLbl="node1" presStyleIdx="4" presStyleCnt="6">
        <dgm:presLayoutVars>
          <dgm:bulletEnabled val="1"/>
        </dgm:presLayoutVars>
      </dgm:prSet>
      <dgm:spPr/>
      <dgm:t>
        <a:bodyPr/>
        <a:lstStyle/>
        <a:p>
          <a:endParaRPr lang="en-US"/>
        </a:p>
      </dgm:t>
    </dgm:pt>
    <dgm:pt modelId="{7022B4A0-D357-4D04-92C4-003F05BA6377}" type="pres">
      <dgm:prSet presAssocID="{ECA876C1-062E-4C45-A08F-81F9EFC3AC4C}" presName="sibTrans" presStyleCnt="0"/>
      <dgm:spPr/>
    </dgm:pt>
    <dgm:pt modelId="{D411AB7F-2E11-4104-9BF5-B9794FA0D76E}" type="pres">
      <dgm:prSet presAssocID="{FA0C242E-D65F-4B12-96FE-B21FFD7EE2E1}" presName="node" presStyleLbl="node1" presStyleIdx="5" presStyleCnt="6">
        <dgm:presLayoutVars>
          <dgm:bulletEnabled val="1"/>
        </dgm:presLayoutVars>
      </dgm:prSet>
      <dgm:spPr/>
      <dgm:t>
        <a:bodyPr/>
        <a:lstStyle/>
        <a:p>
          <a:endParaRPr lang="en-US"/>
        </a:p>
      </dgm:t>
    </dgm:pt>
  </dgm:ptLst>
  <dgm:cxnLst>
    <dgm:cxn modelId="{CB48D864-BC88-4650-8525-FABDAE7CF597}" srcId="{AFCE1AEA-DEFA-4DE1-99CC-544D760F4AB3}" destId="{EFF7BCFB-FD76-4563-819A-4861363C4862}" srcOrd="2" destOrd="0" parTransId="{77BF0741-9FE2-4F62-9180-81B436004E9D}" sibTransId="{D6FF57C9-5B94-4EB2-9292-7F0928F3A043}"/>
    <dgm:cxn modelId="{FE61B871-E4F3-480F-ACCA-A345072B6E44}" srcId="{AFCE1AEA-DEFA-4DE1-99CC-544D760F4AB3}" destId="{25DD0BCA-B988-410D-BA97-2ED87C3D95B7}" srcOrd="4" destOrd="0" parTransId="{936063BC-347E-458F-8438-456171CE60B7}" sibTransId="{ECA876C1-062E-4C45-A08F-81F9EFC3AC4C}"/>
    <dgm:cxn modelId="{70CA2767-3A79-42B6-8CAF-842029D687D0}" type="presOf" srcId="{AFCE1AEA-DEFA-4DE1-99CC-544D760F4AB3}" destId="{56EEB67B-AC53-4EBC-9661-D1F75BF36056}" srcOrd="0" destOrd="0" presId="urn:microsoft.com/office/officeart/2005/8/layout/default"/>
    <dgm:cxn modelId="{48381D2C-CEFF-4CD5-873E-039AB5AECEE8}" type="presOf" srcId="{937C9F98-6C7B-4B67-ADA9-AC1181A662CE}" destId="{B897E8B0-FAC9-4C87-9B58-EB7A425BCAB3}" srcOrd="0" destOrd="0" presId="urn:microsoft.com/office/officeart/2005/8/layout/default"/>
    <dgm:cxn modelId="{95F72769-CA45-454B-A788-FFE66B82DC9A}" srcId="{AFCE1AEA-DEFA-4DE1-99CC-544D760F4AB3}" destId="{C7026CDD-F9EE-4124-917E-5929A851466C}" srcOrd="1" destOrd="0" parTransId="{D8F8DF00-D21B-4564-9830-79ED50E74441}" sibTransId="{BF323602-48E9-4F26-B3D6-943367C31F53}"/>
    <dgm:cxn modelId="{384BAEC2-9CC0-4607-BE37-0E467E9CBEA6}" srcId="{AFCE1AEA-DEFA-4DE1-99CC-544D760F4AB3}" destId="{FA0C242E-D65F-4B12-96FE-B21FFD7EE2E1}" srcOrd="5" destOrd="0" parTransId="{5F4C36C5-C49D-496C-86A9-A920E4A7BC8B}" sibTransId="{EABB5CFA-2C9B-47DE-A040-42DC74541825}"/>
    <dgm:cxn modelId="{F5BE15F3-4922-4EF4-A7F7-473D72C4F648}" type="presOf" srcId="{25DD0BCA-B988-410D-BA97-2ED87C3D95B7}" destId="{BFEF64F1-DB4C-4806-AA18-B7207C9D0872}" srcOrd="0" destOrd="0" presId="urn:microsoft.com/office/officeart/2005/8/layout/default"/>
    <dgm:cxn modelId="{68E790E9-22ED-4A33-A036-4BD8B24C5368}" type="presOf" srcId="{C7026CDD-F9EE-4124-917E-5929A851466C}" destId="{2B345026-90C6-4CB4-90E6-E8082A4015A4}" srcOrd="0" destOrd="0" presId="urn:microsoft.com/office/officeart/2005/8/layout/default"/>
    <dgm:cxn modelId="{E01269CA-9205-47C2-B49D-374FFC6F5F18}" type="presOf" srcId="{FA0C242E-D65F-4B12-96FE-B21FFD7EE2E1}" destId="{D411AB7F-2E11-4104-9BF5-B9794FA0D76E}" srcOrd="0" destOrd="0" presId="urn:microsoft.com/office/officeart/2005/8/layout/default"/>
    <dgm:cxn modelId="{3DEC8ED0-9C0A-4266-8D5D-FAEEB19D938D}" srcId="{AFCE1AEA-DEFA-4DE1-99CC-544D760F4AB3}" destId="{36A6BB94-0AD6-4B5D-8F5E-742C29569845}" srcOrd="0" destOrd="0" parTransId="{79D7CABE-292D-444B-A3CD-CB28226E95ED}" sibTransId="{1C356C62-A532-400D-ADB2-EF3D39275924}"/>
    <dgm:cxn modelId="{244C5035-468B-4C30-8F8C-9128980322A4}" srcId="{AFCE1AEA-DEFA-4DE1-99CC-544D760F4AB3}" destId="{937C9F98-6C7B-4B67-ADA9-AC1181A662CE}" srcOrd="3" destOrd="0" parTransId="{39E5AAAD-71D7-4317-A1F6-E6EB62DEF45A}" sibTransId="{E70B27C2-7026-41E1-AC08-11E25187AA1B}"/>
    <dgm:cxn modelId="{4082F517-E5C9-4CE4-826D-BFCAF0D7FB57}" type="presOf" srcId="{36A6BB94-0AD6-4B5D-8F5E-742C29569845}" destId="{4D28AD64-4A46-4720-BD46-3E23BA96AE0F}" srcOrd="0" destOrd="0" presId="urn:microsoft.com/office/officeart/2005/8/layout/default"/>
    <dgm:cxn modelId="{6CBA6716-C154-4D17-B602-1A6A4BE79E78}" type="presOf" srcId="{EFF7BCFB-FD76-4563-819A-4861363C4862}" destId="{89ADB295-C2C6-4865-B57B-A718271A1411}" srcOrd="0" destOrd="0" presId="urn:microsoft.com/office/officeart/2005/8/layout/default"/>
    <dgm:cxn modelId="{6E912EE9-8CCC-4A16-80FB-B226E17685C8}" type="presParOf" srcId="{56EEB67B-AC53-4EBC-9661-D1F75BF36056}" destId="{4D28AD64-4A46-4720-BD46-3E23BA96AE0F}" srcOrd="0" destOrd="0" presId="urn:microsoft.com/office/officeart/2005/8/layout/default"/>
    <dgm:cxn modelId="{2C25DE08-3543-4F78-835C-EA602287F8D3}" type="presParOf" srcId="{56EEB67B-AC53-4EBC-9661-D1F75BF36056}" destId="{6DF0A6EE-6C7B-45C7-8FC6-AA37951AFBA2}" srcOrd="1" destOrd="0" presId="urn:microsoft.com/office/officeart/2005/8/layout/default"/>
    <dgm:cxn modelId="{903FAF28-0CB1-4666-842F-D42299B19BC6}" type="presParOf" srcId="{56EEB67B-AC53-4EBC-9661-D1F75BF36056}" destId="{2B345026-90C6-4CB4-90E6-E8082A4015A4}" srcOrd="2" destOrd="0" presId="urn:microsoft.com/office/officeart/2005/8/layout/default"/>
    <dgm:cxn modelId="{F44DDA03-369C-4D28-A8AA-7A5493F46231}" type="presParOf" srcId="{56EEB67B-AC53-4EBC-9661-D1F75BF36056}" destId="{6CD851A0-63F9-482C-AF54-DE960494070B}" srcOrd="3" destOrd="0" presId="urn:microsoft.com/office/officeart/2005/8/layout/default"/>
    <dgm:cxn modelId="{05262BA9-B85A-44D9-8355-8D35B3CAD812}" type="presParOf" srcId="{56EEB67B-AC53-4EBC-9661-D1F75BF36056}" destId="{89ADB295-C2C6-4865-B57B-A718271A1411}" srcOrd="4" destOrd="0" presId="urn:microsoft.com/office/officeart/2005/8/layout/default"/>
    <dgm:cxn modelId="{D0B47C2B-3022-4A05-B48F-EDDED756DC77}" type="presParOf" srcId="{56EEB67B-AC53-4EBC-9661-D1F75BF36056}" destId="{A83F9536-C732-4A2E-839A-B006DB7BC318}" srcOrd="5" destOrd="0" presId="urn:microsoft.com/office/officeart/2005/8/layout/default"/>
    <dgm:cxn modelId="{5675E1BA-1A6D-4FB2-BF49-CC700DBDEEB3}" type="presParOf" srcId="{56EEB67B-AC53-4EBC-9661-D1F75BF36056}" destId="{B897E8B0-FAC9-4C87-9B58-EB7A425BCAB3}" srcOrd="6" destOrd="0" presId="urn:microsoft.com/office/officeart/2005/8/layout/default"/>
    <dgm:cxn modelId="{27244DB5-41AF-4AC4-9A54-F91F0387C06C}" type="presParOf" srcId="{56EEB67B-AC53-4EBC-9661-D1F75BF36056}" destId="{06999437-B373-4E0E-8781-0A99972F2DBF}" srcOrd="7" destOrd="0" presId="urn:microsoft.com/office/officeart/2005/8/layout/default"/>
    <dgm:cxn modelId="{92CFBD92-F40F-4977-AD4C-FB09B480F024}" type="presParOf" srcId="{56EEB67B-AC53-4EBC-9661-D1F75BF36056}" destId="{BFEF64F1-DB4C-4806-AA18-B7207C9D0872}" srcOrd="8" destOrd="0" presId="urn:microsoft.com/office/officeart/2005/8/layout/default"/>
    <dgm:cxn modelId="{BE71C4B2-17EC-4E17-9DE6-2F56D760BF49}" type="presParOf" srcId="{56EEB67B-AC53-4EBC-9661-D1F75BF36056}" destId="{7022B4A0-D357-4D04-92C4-003F05BA6377}" srcOrd="9" destOrd="0" presId="urn:microsoft.com/office/officeart/2005/8/layout/default"/>
    <dgm:cxn modelId="{1776DB16-F541-4772-9F66-B18A1915D3B9}" type="presParOf" srcId="{56EEB67B-AC53-4EBC-9661-D1F75BF36056}" destId="{D411AB7F-2E11-4104-9BF5-B9794FA0D76E}" srcOrd="10" destOrd="0" presId="urn:microsoft.com/office/officeart/2005/8/layout/default"/>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3D9070A-E2F1-420A-BABD-3D9854B9F1E1}"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US"/>
        </a:p>
      </dgm:t>
    </dgm:pt>
    <dgm:pt modelId="{B0AF2789-FA75-459B-8062-80A8376A5125}">
      <dgm:prSet/>
      <dgm:spPr/>
      <dgm:t>
        <a:bodyPr/>
        <a:lstStyle/>
        <a:p>
          <a:pPr rtl="0"/>
          <a:r>
            <a:rPr lang="en-US" dirty="0" smtClean="0"/>
            <a:t>Advantages</a:t>
          </a:r>
          <a:endParaRPr lang="en-US" dirty="0"/>
        </a:p>
      </dgm:t>
    </dgm:pt>
    <dgm:pt modelId="{D833FAE1-F4E0-4956-BF61-C421EBABC28A}" type="parTrans" cxnId="{BCB68FC3-87E9-468F-8146-A84341BF361D}">
      <dgm:prSet/>
      <dgm:spPr/>
      <dgm:t>
        <a:bodyPr/>
        <a:lstStyle/>
        <a:p>
          <a:endParaRPr lang="en-US"/>
        </a:p>
      </dgm:t>
    </dgm:pt>
    <dgm:pt modelId="{F304D011-79B1-4167-B145-D640B59831DA}" type="sibTrans" cxnId="{BCB68FC3-87E9-468F-8146-A84341BF361D}">
      <dgm:prSet/>
      <dgm:spPr/>
      <dgm:t>
        <a:bodyPr/>
        <a:lstStyle/>
        <a:p>
          <a:endParaRPr lang="en-US"/>
        </a:p>
      </dgm:t>
    </dgm:pt>
    <dgm:pt modelId="{BAF1968B-FBFB-4A8F-A26A-53F8F66867FD}">
      <dgm:prSet/>
      <dgm:spPr/>
      <dgm:t>
        <a:bodyPr/>
        <a:lstStyle/>
        <a:p>
          <a:pPr rtl="0"/>
          <a:r>
            <a:rPr lang="en-US" dirty="0" smtClean="0"/>
            <a:t>Low cost</a:t>
          </a:r>
          <a:endParaRPr lang="en-US" dirty="0"/>
        </a:p>
      </dgm:t>
    </dgm:pt>
    <dgm:pt modelId="{BB4200E5-AA29-4575-85EE-65AA1C6594D9}" type="parTrans" cxnId="{D00A3444-B566-4866-8F9F-A8C519A6A583}">
      <dgm:prSet/>
      <dgm:spPr/>
      <dgm:t>
        <a:bodyPr/>
        <a:lstStyle/>
        <a:p>
          <a:endParaRPr lang="en-US"/>
        </a:p>
      </dgm:t>
    </dgm:pt>
    <dgm:pt modelId="{96C96173-F3F9-4B70-9367-5E3E3C6CFC09}" type="sibTrans" cxnId="{D00A3444-B566-4866-8F9F-A8C519A6A583}">
      <dgm:prSet/>
      <dgm:spPr/>
      <dgm:t>
        <a:bodyPr/>
        <a:lstStyle/>
        <a:p>
          <a:endParaRPr lang="en-US"/>
        </a:p>
      </dgm:t>
    </dgm:pt>
    <dgm:pt modelId="{F84C0CB6-23BC-4196-A2E2-E3ABB1CCAFC5}">
      <dgm:prSet/>
      <dgm:spPr/>
      <dgm:t>
        <a:bodyPr/>
        <a:lstStyle/>
        <a:p>
          <a:pPr rtl="0"/>
          <a:r>
            <a:rPr lang="en-US" dirty="0" smtClean="0"/>
            <a:t>Speed</a:t>
          </a:r>
          <a:endParaRPr lang="en-US" dirty="0"/>
        </a:p>
      </dgm:t>
    </dgm:pt>
    <dgm:pt modelId="{DB13038D-5CA3-4B9C-ADDE-CA74E9BE48F2}" type="parTrans" cxnId="{C713C444-DEF6-44DD-ADC9-5798494390D4}">
      <dgm:prSet/>
      <dgm:spPr/>
      <dgm:t>
        <a:bodyPr/>
        <a:lstStyle/>
        <a:p>
          <a:endParaRPr lang="en-US"/>
        </a:p>
      </dgm:t>
    </dgm:pt>
    <dgm:pt modelId="{36B65694-0693-4E6E-830E-303D1CD99D3A}" type="sibTrans" cxnId="{C713C444-DEF6-44DD-ADC9-5798494390D4}">
      <dgm:prSet/>
      <dgm:spPr/>
      <dgm:t>
        <a:bodyPr/>
        <a:lstStyle/>
        <a:p>
          <a:endParaRPr lang="en-US"/>
        </a:p>
      </dgm:t>
    </dgm:pt>
    <dgm:pt modelId="{2C9365AC-91E6-4EC8-B66B-482FE6A447CB}">
      <dgm:prSet/>
      <dgm:spPr/>
      <dgm:t>
        <a:bodyPr/>
        <a:lstStyle/>
        <a:p>
          <a:pPr rtl="0"/>
          <a:r>
            <a:rPr lang="en-US" dirty="0" smtClean="0"/>
            <a:t>Higher response rates</a:t>
          </a:r>
          <a:endParaRPr lang="en-US" dirty="0"/>
        </a:p>
      </dgm:t>
    </dgm:pt>
    <dgm:pt modelId="{5832B5E7-15DC-47C6-BDBA-F44ECE5BA12C}" type="parTrans" cxnId="{5EDB11F8-39BA-4669-A974-DA7A2A9F2EB8}">
      <dgm:prSet/>
      <dgm:spPr/>
      <dgm:t>
        <a:bodyPr/>
        <a:lstStyle/>
        <a:p>
          <a:endParaRPr lang="en-US"/>
        </a:p>
      </dgm:t>
    </dgm:pt>
    <dgm:pt modelId="{BBB9AA7E-2A2B-4AA5-B4D0-E58FA50DCB9E}" type="sibTrans" cxnId="{5EDB11F8-39BA-4669-A974-DA7A2A9F2EB8}">
      <dgm:prSet/>
      <dgm:spPr/>
      <dgm:t>
        <a:bodyPr/>
        <a:lstStyle/>
        <a:p>
          <a:endParaRPr lang="en-US"/>
        </a:p>
      </dgm:t>
    </dgm:pt>
    <dgm:pt modelId="{B8212A98-B807-465B-BF0E-C7CC9766A5EB}">
      <dgm:prSet/>
      <dgm:spPr/>
      <dgm:t>
        <a:bodyPr/>
        <a:lstStyle/>
        <a:p>
          <a:pPr rtl="0"/>
          <a:r>
            <a:rPr lang="en-US" dirty="0" smtClean="0"/>
            <a:t>Good for hard to reach groups</a:t>
          </a:r>
          <a:endParaRPr lang="en-US" dirty="0"/>
        </a:p>
      </dgm:t>
    </dgm:pt>
    <dgm:pt modelId="{CB1F55DA-55AE-46F4-8FC1-C75A4407D1F6}" type="parTrans" cxnId="{85491CCA-FA73-40C6-AC1D-41A18CC0BB91}">
      <dgm:prSet/>
      <dgm:spPr/>
      <dgm:t>
        <a:bodyPr/>
        <a:lstStyle/>
        <a:p>
          <a:endParaRPr lang="en-US"/>
        </a:p>
      </dgm:t>
    </dgm:pt>
    <dgm:pt modelId="{B9CC4F28-752B-4832-B4D0-8A9845EFAB4E}" type="sibTrans" cxnId="{85491CCA-FA73-40C6-AC1D-41A18CC0BB91}">
      <dgm:prSet/>
      <dgm:spPr/>
      <dgm:t>
        <a:bodyPr/>
        <a:lstStyle/>
        <a:p>
          <a:endParaRPr lang="en-US"/>
        </a:p>
      </dgm:t>
    </dgm:pt>
    <dgm:pt modelId="{4187F0BE-76A3-4943-8FEE-47429AAE3457}">
      <dgm:prSet/>
      <dgm:spPr/>
      <dgm:t>
        <a:bodyPr/>
        <a:lstStyle/>
        <a:p>
          <a:pPr rtl="0"/>
          <a:r>
            <a:rPr lang="en-US" dirty="0" smtClean="0"/>
            <a:t>Disadvantages</a:t>
          </a:r>
          <a:endParaRPr lang="en-US" dirty="0"/>
        </a:p>
      </dgm:t>
    </dgm:pt>
    <dgm:pt modelId="{9278240D-F611-4F33-B5A2-FF1851DD5739}" type="parTrans" cxnId="{B7AA7882-8957-4A31-A1B0-0CF48831E762}">
      <dgm:prSet/>
      <dgm:spPr/>
      <dgm:t>
        <a:bodyPr/>
        <a:lstStyle/>
        <a:p>
          <a:endParaRPr lang="en-US"/>
        </a:p>
      </dgm:t>
    </dgm:pt>
    <dgm:pt modelId="{F5AF0448-5453-45FE-9C66-692515D04463}" type="sibTrans" cxnId="{B7AA7882-8957-4A31-A1B0-0CF48831E762}">
      <dgm:prSet/>
      <dgm:spPr/>
      <dgm:t>
        <a:bodyPr/>
        <a:lstStyle/>
        <a:p>
          <a:endParaRPr lang="en-US"/>
        </a:p>
      </dgm:t>
    </dgm:pt>
    <dgm:pt modelId="{A1D9F6A8-FC54-408C-B09E-D70A26E770DE}">
      <dgm:prSet/>
      <dgm:spPr/>
      <dgm:t>
        <a:bodyPr/>
        <a:lstStyle/>
        <a:p>
          <a:pPr rtl="0"/>
          <a:r>
            <a:rPr lang="en-US" dirty="0" smtClean="0"/>
            <a:t>Restricted internet access</a:t>
          </a:r>
          <a:endParaRPr lang="en-US" dirty="0"/>
        </a:p>
      </dgm:t>
    </dgm:pt>
    <dgm:pt modelId="{FC50F378-2E88-40BB-8EF1-7704F30EEC8A}" type="parTrans" cxnId="{A781A24B-DBD4-477D-B24B-633A0183ADDA}">
      <dgm:prSet/>
      <dgm:spPr/>
      <dgm:t>
        <a:bodyPr/>
        <a:lstStyle/>
        <a:p>
          <a:endParaRPr lang="en-US"/>
        </a:p>
      </dgm:t>
    </dgm:pt>
    <dgm:pt modelId="{B0124BD0-909D-4ED3-80B1-3FFAAFF74927}" type="sibTrans" cxnId="{A781A24B-DBD4-477D-B24B-633A0183ADDA}">
      <dgm:prSet/>
      <dgm:spPr/>
      <dgm:t>
        <a:bodyPr/>
        <a:lstStyle/>
        <a:p>
          <a:endParaRPr lang="en-US"/>
        </a:p>
      </dgm:t>
    </dgm:pt>
    <dgm:pt modelId="{BB49946A-D06B-4E67-8DDD-7601889AE5A7}">
      <dgm:prSet/>
      <dgm:spPr/>
      <dgm:t>
        <a:bodyPr/>
        <a:lstStyle/>
        <a:p>
          <a:pPr rtl="0"/>
          <a:r>
            <a:rPr lang="en-US" dirty="0" smtClean="0"/>
            <a:t>Not sure who is answering</a:t>
          </a:r>
          <a:endParaRPr lang="en-US" dirty="0"/>
        </a:p>
      </dgm:t>
    </dgm:pt>
    <dgm:pt modelId="{510E600B-3A69-45C7-A785-902CF7E89DCA}" type="parTrans" cxnId="{F11181B2-4055-4013-9849-E4293F9A8460}">
      <dgm:prSet/>
      <dgm:spPr/>
      <dgm:t>
        <a:bodyPr/>
        <a:lstStyle/>
        <a:p>
          <a:endParaRPr lang="en-US"/>
        </a:p>
      </dgm:t>
    </dgm:pt>
    <dgm:pt modelId="{2C59AC4A-DD0C-4188-8344-CAE06ED913ED}" type="sibTrans" cxnId="{F11181B2-4055-4013-9849-E4293F9A8460}">
      <dgm:prSet/>
      <dgm:spPr/>
      <dgm:t>
        <a:bodyPr/>
        <a:lstStyle/>
        <a:p>
          <a:endParaRPr lang="en-US"/>
        </a:p>
      </dgm:t>
    </dgm:pt>
    <dgm:pt modelId="{B677F3E3-A77E-4C2D-A80B-3C5D37657908}" type="pres">
      <dgm:prSet presAssocID="{63D9070A-E2F1-420A-BABD-3D9854B9F1E1}" presName="Name0" presStyleCnt="0">
        <dgm:presLayoutVars>
          <dgm:dir/>
          <dgm:animLvl val="lvl"/>
          <dgm:resizeHandles val="exact"/>
        </dgm:presLayoutVars>
      </dgm:prSet>
      <dgm:spPr/>
      <dgm:t>
        <a:bodyPr/>
        <a:lstStyle/>
        <a:p>
          <a:endParaRPr lang="en-US"/>
        </a:p>
      </dgm:t>
    </dgm:pt>
    <dgm:pt modelId="{03217BC3-C488-44A9-A762-40416E0D57B9}" type="pres">
      <dgm:prSet presAssocID="{B0AF2789-FA75-459B-8062-80A8376A5125}" presName="composite" presStyleCnt="0"/>
      <dgm:spPr/>
      <dgm:t>
        <a:bodyPr/>
        <a:lstStyle/>
        <a:p>
          <a:endParaRPr lang="en-US"/>
        </a:p>
      </dgm:t>
    </dgm:pt>
    <dgm:pt modelId="{44F5CAE3-D9EB-46D0-B68B-FC4C2702E86E}" type="pres">
      <dgm:prSet presAssocID="{B0AF2789-FA75-459B-8062-80A8376A5125}" presName="parTx" presStyleLbl="alignNode1" presStyleIdx="0" presStyleCnt="2">
        <dgm:presLayoutVars>
          <dgm:chMax val="0"/>
          <dgm:chPref val="0"/>
          <dgm:bulletEnabled val="1"/>
        </dgm:presLayoutVars>
      </dgm:prSet>
      <dgm:spPr/>
      <dgm:t>
        <a:bodyPr/>
        <a:lstStyle/>
        <a:p>
          <a:endParaRPr lang="en-US"/>
        </a:p>
      </dgm:t>
    </dgm:pt>
    <dgm:pt modelId="{62BDAD62-D20E-4103-99FF-950371032FD6}" type="pres">
      <dgm:prSet presAssocID="{B0AF2789-FA75-459B-8062-80A8376A5125}" presName="desTx" presStyleLbl="alignAccFollowNode1" presStyleIdx="0" presStyleCnt="2">
        <dgm:presLayoutVars>
          <dgm:bulletEnabled val="1"/>
        </dgm:presLayoutVars>
      </dgm:prSet>
      <dgm:spPr/>
      <dgm:t>
        <a:bodyPr/>
        <a:lstStyle/>
        <a:p>
          <a:endParaRPr lang="en-US"/>
        </a:p>
      </dgm:t>
    </dgm:pt>
    <dgm:pt modelId="{B1B60061-9A4E-4AA9-AAB2-D049389CEBFD}" type="pres">
      <dgm:prSet presAssocID="{F304D011-79B1-4167-B145-D640B59831DA}" presName="space" presStyleCnt="0"/>
      <dgm:spPr/>
      <dgm:t>
        <a:bodyPr/>
        <a:lstStyle/>
        <a:p>
          <a:endParaRPr lang="en-US"/>
        </a:p>
      </dgm:t>
    </dgm:pt>
    <dgm:pt modelId="{53B8EF3D-7A4D-44F8-B38F-20D1F5DF27DD}" type="pres">
      <dgm:prSet presAssocID="{4187F0BE-76A3-4943-8FEE-47429AAE3457}" presName="composite" presStyleCnt="0"/>
      <dgm:spPr/>
      <dgm:t>
        <a:bodyPr/>
        <a:lstStyle/>
        <a:p>
          <a:endParaRPr lang="en-US"/>
        </a:p>
      </dgm:t>
    </dgm:pt>
    <dgm:pt modelId="{A4D2BDDB-EA82-47A0-8F3A-AE81113220D7}" type="pres">
      <dgm:prSet presAssocID="{4187F0BE-76A3-4943-8FEE-47429AAE3457}" presName="parTx" presStyleLbl="alignNode1" presStyleIdx="1" presStyleCnt="2">
        <dgm:presLayoutVars>
          <dgm:chMax val="0"/>
          <dgm:chPref val="0"/>
          <dgm:bulletEnabled val="1"/>
        </dgm:presLayoutVars>
      </dgm:prSet>
      <dgm:spPr/>
      <dgm:t>
        <a:bodyPr/>
        <a:lstStyle/>
        <a:p>
          <a:endParaRPr lang="en-US"/>
        </a:p>
      </dgm:t>
    </dgm:pt>
    <dgm:pt modelId="{2F1BBAFE-5728-42F7-ABA8-BC4FB458C57A}" type="pres">
      <dgm:prSet presAssocID="{4187F0BE-76A3-4943-8FEE-47429AAE3457}" presName="desTx" presStyleLbl="alignAccFollowNode1" presStyleIdx="1" presStyleCnt="2">
        <dgm:presLayoutVars>
          <dgm:bulletEnabled val="1"/>
        </dgm:presLayoutVars>
      </dgm:prSet>
      <dgm:spPr/>
      <dgm:t>
        <a:bodyPr/>
        <a:lstStyle/>
        <a:p>
          <a:endParaRPr lang="en-US"/>
        </a:p>
      </dgm:t>
    </dgm:pt>
  </dgm:ptLst>
  <dgm:cxnLst>
    <dgm:cxn modelId="{5EDB11F8-39BA-4669-A974-DA7A2A9F2EB8}" srcId="{B0AF2789-FA75-459B-8062-80A8376A5125}" destId="{2C9365AC-91E6-4EC8-B66B-482FE6A447CB}" srcOrd="2" destOrd="0" parTransId="{5832B5E7-15DC-47C6-BDBA-F44ECE5BA12C}" sibTransId="{BBB9AA7E-2A2B-4AA5-B4D0-E58FA50DCB9E}"/>
    <dgm:cxn modelId="{BCB68FC3-87E9-468F-8146-A84341BF361D}" srcId="{63D9070A-E2F1-420A-BABD-3D9854B9F1E1}" destId="{B0AF2789-FA75-459B-8062-80A8376A5125}" srcOrd="0" destOrd="0" parTransId="{D833FAE1-F4E0-4956-BF61-C421EBABC28A}" sibTransId="{F304D011-79B1-4167-B145-D640B59831DA}"/>
    <dgm:cxn modelId="{F11181B2-4055-4013-9849-E4293F9A8460}" srcId="{4187F0BE-76A3-4943-8FEE-47429AAE3457}" destId="{BB49946A-D06B-4E67-8DDD-7601889AE5A7}" srcOrd="1" destOrd="0" parTransId="{510E600B-3A69-45C7-A785-902CF7E89DCA}" sibTransId="{2C59AC4A-DD0C-4188-8344-CAE06ED913ED}"/>
    <dgm:cxn modelId="{85491CCA-FA73-40C6-AC1D-41A18CC0BB91}" srcId="{B0AF2789-FA75-459B-8062-80A8376A5125}" destId="{B8212A98-B807-465B-BF0E-C7CC9766A5EB}" srcOrd="3" destOrd="0" parTransId="{CB1F55DA-55AE-46F4-8FC1-C75A4407D1F6}" sibTransId="{B9CC4F28-752B-4832-B4D0-8A9845EFAB4E}"/>
    <dgm:cxn modelId="{BECC0554-6DFF-49D9-8AD7-86B9CF033533}" type="presOf" srcId="{4187F0BE-76A3-4943-8FEE-47429AAE3457}" destId="{A4D2BDDB-EA82-47A0-8F3A-AE81113220D7}" srcOrd="0" destOrd="0" presId="urn:microsoft.com/office/officeart/2005/8/layout/hList1"/>
    <dgm:cxn modelId="{9E122F0D-EB84-46F7-979A-380568F7660F}" type="presOf" srcId="{B8212A98-B807-465B-BF0E-C7CC9766A5EB}" destId="{62BDAD62-D20E-4103-99FF-950371032FD6}" srcOrd="0" destOrd="3" presId="urn:microsoft.com/office/officeart/2005/8/layout/hList1"/>
    <dgm:cxn modelId="{0DAF2135-ADBA-43DD-856F-C81FFEC859C6}" type="presOf" srcId="{A1D9F6A8-FC54-408C-B09E-D70A26E770DE}" destId="{2F1BBAFE-5728-42F7-ABA8-BC4FB458C57A}" srcOrd="0" destOrd="0" presId="urn:microsoft.com/office/officeart/2005/8/layout/hList1"/>
    <dgm:cxn modelId="{13579BF8-031E-49EB-BACB-B322EA151D5E}" type="presOf" srcId="{F84C0CB6-23BC-4196-A2E2-E3ABB1CCAFC5}" destId="{62BDAD62-D20E-4103-99FF-950371032FD6}" srcOrd="0" destOrd="1" presId="urn:microsoft.com/office/officeart/2005/8/layout/hList1"/>
    <dgm:cxn modelId="{C713C444-DEF6-44DD-ADC9-5798494390D4}" srcId="{B0AF2789-FA75-459B-8062-80A8376A5125}" destId="{F84C0CB6-23BC-4196-A2E2-E3ABB1CCAFC5}" srcOrd="1" destOrd="0" parTransId="{DB13038D-5CA3-4B9C-ADDE-CA74E9BE48F2}" sibTransId="{36B65694-0693-4E6E-830E-303D1CD99D3A}"/>
    <dgm:cxn modelId="{B7AA7882-8957-4A31-A1B0-0CF48831E762}" srcId="{63D9070A-E2F1-420A-BABD-3D9854B9F1E1}" destId="{4187F0BE-76A3-4943-8FEE-47429AAE3457}" srcOrd="1" destOrd="0" parTransId="{9278240D-F611-4F33-B5A2-FF1851DD5739}" sibTransId="{F5AF0448-5453-45FE-9C66-692515D04463}"/>
    <dgm:cxn modelId="{3FFCCC0C-21D3-4BCA-817F-CF32A4C83970}" type="presOf" srcId="{63D9070A-E2F1-420A-BABD-3D9854B9F1E1}" destId="{B677F3E3-A77E-4C2D-A80B-3C5D37657908}" srcOrd="0" destOrd="0" presId="urn:microsoft.com/office/officeart/2005/8/layout/hList1"/>
    <dgm:cxn modelId="{C04CDFC4-768B-4D57-A256-FFD487B2A51E}" type="presOf" srcId="{BAF1968B-FBFB-4A8F-A26A-53F8F66867FD}" destId="{62BDAD62-D20E-4103-99FF-950371032FD6}" srcOrd="0" destOrd="0" presId="urn:microsoft.com/office/officeart/2005/8/layout/hList1"/>
    <dgm:cxn modelId="{E4E1E716-D6D1-4BF5-B8C8-757F4E432DF3}" type="presOf" srcId="{2C9365AC-91E6-4EC8-B66B-482FE6A447CB}" destId="{62BDAD62-D20E-4103-99FF-950371032FD6}" srcOrd="0" destOrd="2" presId="urn:microsoft.com/office/officeart/2005/8/layout/hList1"/>
    <dgm:cxn modelId="{826BCD52-FFD8-447B-90EF-BF9502F1387A}" type="presOf" srcId="{BB49946A-D06B-4E67-8DDD-7601889AE5A7}" destId="{2F1BBAFE-5728-42F7-ABA8-BC4FB458C57A}" srcOrd="0" destOrd="1" presId="urn:microsoft.com/office/officeart/2005/8/layout/hList1"/>
    <dgm:cxn modelId="{D00A3444-B566-4866-8F9F-A8C519A6A583}" srcId="{B0AF2789-FA75-459B-8062-80A8376A5125}" destId="{BAF1968B-FBFB-4A8F-A26A-53F8F66867FD}" srcOrd="0" destOrd="0" parTransId="{BB4200E5-AA29-4575-85EE-65AA1C6594D9}" sibTransId="{96C96173-F3F9-4B70-9367-5E3E3C6CFC09}"/>
    <dgm:cxn modelId="{027CB046-148D-49EE-8EFB-3C121BA10801}" type="presOf" srcId="{B0AF2789-FA75-459B-8062-80A8376A5125}" destId="{44F5CAE3-D9EB-46D0-B68B-FC4C2702E86E}" srcOrd="0" destOrd="0" presId="urn:microsoft.com/office/officeart/2005/8/layout/hList1"/>
    <dgm:cxn modelId="{A781A24B-DBD4-477D-B24B-633A0183ADDA}" srcId="{4187F0BE-76A3-4943-8FEE-47429AAE3457}" destId="{A1D9F6A8-FC54-408C-B09E-D70A26E770DE}" srcOrd="0" destOrd="0" parTransId="{FC50F378-2E88-40BB-8EF1-7704F30EEC8A}" sibTransId="{B0124BD0-909D-4ED3-80B1-3FFAAFF74927}"/>
    <dgm:cxn modelId="{38082EFC-06B2-4E28-A6E8-22C15A19B649}" type="presParOf" srcId="{B677F3E3-A77E-4C2D-A80B-3C5D37657908}" destId="{03217BC3-C488-44A9-A762-40416E0D57B9}" srcOrd="0" destOrd="0" presId="urn:microsoft.com/office/officeart/2005/8/layout/hList1"/>
    <dgm:cxn modelId="{9312E9F3-54C3-485E-9226-630DB62E4DA9}" type="presParOf" srcId="{03217BC3-C488-44A9-A762-40416E0D57B9}" destId="{44F5CAE3-D9EB-46D0-B68B-FC4C2702E86E}" srcOrd="0" destOrd="0" presId="urn:microsoft.com/office/officeart/2005/8/layout/hList1"/>
    <dgm:cxn modelId="{AC3F3890-FE18-40C2-B13F-8FC26E3EBA86}" type="presParOf" srcId="{03217BC3-C488-44A9-A762-40416E0D57B9}" destId="{62BDAD62-D20E-4103-99FF-950371032FD6}" srcOrd="1" destOrd="0" presId="urn:microsoft.com/office/officeart/2005/8/layout/hList1"/>
    <dgm:cxn modelId="{CC89A03B-74AB-4632-B17C-44894B047FE9}" type="presParOf" srcId="{B677F3E3-A77E-4C2D-A80B-3C5D37657908}" destId="{B1B60061-9A4E-4AA9-AAB2-D049389CEBFD}" srcOrd="1" destOrd="0" presId="urn:microsoft.com/office/officeart/2005/8/layout/hList1"/>
    <dgm:cxn modelId="{418AD673-090F-46A9-876E-347107165EC4}" type="presParOf" srcId="{B677F3E3-A77E-4C2D-A80B-3C5D37657908}" destId="{53B8EF3D-7A4D-44F8-B38F-20D1F5DF27DD}" srcOrd="2" destOrd="0" presId="urn:microsoft.com/office/officeart/2005/8/layout/hList1"/>
    <dgm:cxn modelId="{4BFA0195-76F6-4842-8AE2-FA0F0D541512}" type="presParOf" srcId="{53B8EF3D-7A4D-44F8-B38F-20D1F5DF27DD}" destId="{A4D2BDDB-EA82-47A0-8F3A-AE81113220D7}" srcOrd="0" destOrd="0" presId="urn:microsoft.com/office/officeart/2005/8/layout/hList1"/>
    <dgm:cxn modelId="{38C71D03-4ECE-4489-B905-95F053D8BC48}" type="presParOf" srcId="{53B8EF3D-7A4D-44F8-B38F-20D1F5DF27DD}" destId="{2F1BBAFE-5728-42F7-ABA8-BC4FB458C57A}" srcOrd="1" destOrd="0" presId="urn:microsoft.com/office/officeart/2005/8/layout/hList1"/>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C5F069A-336F-438E-9124-933D9EC43AB4}">
      <dsp:nvSpPr>
        <dsp:cNvPr id="0" name=""/>
        <dsp:cNvSpPr/>
      </dsp:nvSpPr>
      <dsp:spPr>
        <a:xfrm rot="21300000">
          <a:off x="11936" y="1030881"/>
          <a:ext cx="5843527" cy="529036"/>
        </a:xfrm>
        <a:prstGeom prst="mathMinus">
          <a:avLst/>
        </a:prstGeom>
        <a:solidFill>
          <a:schemeClr val="accent2">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BA7C6E-4515-4A56-9411-913160E0961E}">
      <dsp:nvSpPr>
        <dsp:cNvPr id="0" name=""/>
        <dsp:cNvSpPr/>
      </dsp:nvSpPr>
      <dsp:spPr>
        <a:xfrm>
          <a:off x="704088" y="129540"/>
          <a:ext cx="1760220" cy="1036320"/>
        </a:xfrm>
        <a:prstGeom prst="downArrow">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9577BA-EB28-4D02-AF8A-607850A11DE5}">
      <dsp:nvSpPr>
        <dsp:cNvPr id="0" name=""/>
        <dsp:cNvSpPr/>
      </dsp:nvSpPr>
      <dsp:spPr>
        <a:xfrm>
          <a:off x="3109721" y="0"/>
          <a:ext cx="1877568" cy="1088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n-US" sz="2500" kern="1200" dirty="0" smtClean="0"/>
            <a:t>User’s Needs</a:t>
          </a:r>
          <a:endParaRPr lang="en-US" sz="2500" kern="1200" dirty="0"/>
        </a:p>
      </dsp:txBody>
      <dsp:txXfrm>
        <a:off x="3109721" y="0"/>
        <a:ext cx="1877568" cy="1088136"/>
      </dsp:txXfrm>
    </dsp:sp>
    <dsp:sp modelId="{882AC329-F3FF-436A-9CD7-6CD1EE385481}">
      <dsp:nvSpPr>
        <dsp:cNvPr id="0" name=""/>
        <dsp:cNvSpPr/>
      </dsp:nvSpPr>
      <dsp:spPr>
        <a:xfrm>
          <a:off x="3403091" y="1424940"/>
          <a:ext cx="1760220" cy="1036320"/>
        </a:xfrm>
        <a:prstGeom prst="upArrow">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CA9B14-D1C5-452F-8018-E8CC0B80E5EE}">
      <dsp:nvSpPr>
        <dsp:cNvPr id="0" name=""/>
        <dsp:cNvSpPr/>
      </dsp:nvSpPr>
      <dsp:spPr>
        <a:xfrm>
          <a:off x="880110" y="1502664"/>
          <a:ext cx="1877568" cy="1088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ctr" anchorCtr="0">
          <a:noAutofit/>
        </a:bodyPr>
        <a:lstStyle/>
        <a:p>
          <a:pPr lvl="0" algn="ctr" defTabSz="1111250">
            <a:lnSpc>
              <a:spcPct val="90000"/>
            </a:lnSpc>
            <a:spcBef>
              <a:spcPct val="0"/>
            </a:spcBef>
            <a:spcAft>
              <a:spcPct val="35000"/>
            </a:spcAft>
          </a:pPr>
          <a:r>
            <a:rPr lang="en-US" sz="2500" kern="1200" dirty="0" smtClean="0"/>
            <a:t>MIS Offerings</a:t>
          </a:r>
          <a:endParaRPr lang="en-US" sz="2500" kern="1200" dirty="0"/>
        </a:p>
      </dsp:txBody>
      <dsp:txXfrm>
        <a:off x="880110" y="1502664"/>
        <a:ext cx="1877568" cy="108813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6C7668A-A0E5-490A-AA73-F5A87C82B03D}">
      <dsp:nvSpPr>
        <dsp:cNvPr id="0" name=""/>
        <dsp:cNvSpPr/>
      </dsp:nvSpPr>
      <dsp:spPr>
        <a:xfrm>
          <a:off x="0" y="33779"/>
          <a:ext cx="7924800" cy="134316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l" defTabSz="2489200" rtl="0">
            <a:lnSpc>
              <a:spcPct val="90000"/>
            </a:lnSpc>
            <a:spcBef>
              <a:spcPct val="0"/>
            </a:spcBef>
            <a:spcAft>
              <a:spcPct val="35000"/>
            </a:spcAft>
          </a:pPr>
          <a:r>
            <a:rPr lang="en-US" sz="5600" b="0" kern="1200" dirty="0" smtClean="0"/>
            <a:t>Internal data</a:t>
          </a:r>
          <a:endParaRPr lang="en-US" sz="5600" b="0" kern="1200" dirty="0"/>
        </a:p>
      </dsp:txBody>
      <dsp:txXfrm>
        <a:off x="0" y="33779"/>
        <a:ext cx="7924800" cy="1343160"/>
      </dsp:txXfrm>
    </dsp:sp>
    <dsp:sp modelId="{9E8AAAC0-111B-4605-A4E3-9DD4D238F61A}">
      <dsp:nvSpPr>
        <dsp:cNvPr id="0" name=""/>
        <dsp:cNvSpPr/>
      </dsp:nvSpPr>
      <dsp:spPr>
        <a:xfrm>
          <a:off x="0" y="1538220"/>
          <a:ext cx="7924800" cy="1343160"/>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l" defTabSz="2489200" rtl="0">
            <a:lnSpc>
              <a:spcPct val="90000"/>
            </a:lnSpc>
            <a:spcBef>
              <a:spcPct val="0"/>
            </a:spcBef>
            <a:spcAft>
              <a:spcPct val="35000"/>
            </a:spcAft>
          </a:pPr>
          <a:r>
            <a:rPr lang="en-US" sz="5600" b="0" kern="1200" dirty="0" smtClean="0"/>
            <a:t>Marketing intelligence</a:t>
          </a:r>
          <a:endParaRPr lang="en-US" sz="5600" kern="1200" dirty="0"/>
        </a:p>
      </dsp:txBody>
      <dsp:txXfrm>
        <a:off x="0" y="1538220"/>
        <a:ext cx="7924800" cy="1343160"/>
      </dsp:txXfrm>
    </dsp:sp>
    <dsp:sp modelId="{34E46003-3E9E-4102-8F8D-0C0F42C021AA}">
      <dsp:nvSpPr>
        <dsp:cNvPr id="0" name=""/>
        <dsp:cNvSpPr/>
      </dsp:nvSpPr>
      <dsp:spPr>
        <a:xfrm>
          <a:off x="0" y="3042660"/>
          <a:ext cx="7924800" cy="134316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l" defTabSz="2489200" rtl="0">
            <a:lnSpc>
              <a:spcPct val="90000"/>
            </a:lnSpc>
            <a:spcBef>
              <a:spcPct val="0"/>
            </a:spcBef>
            <a:spcAft>
              <a:spcPct val="35000"/>
            </a:spcAft>
          </a:pPr>
          <a:r>
            <a:rPr lang="en-US" sz="5600" b="0" kern="1200" dirty="0" smtClean="0"/>
            <a:t>Marketing research</a:t>
          </a:r>
          <a:endParaRPr lang="en-US" sz="5600" kern="1200" dirty="0"/>
        </a:p>
      </dsp:txBody>
      <dsp:txXfrm>
        <a:off x="0" y="3042660"/>
        <a:ext cx="7924800" cy="134316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7C6C281-4A6B-4F92-B817-A2A8259F5015}">
      <dsp:nvSpPr>
        <dsp:cNvPr id="0" name=""/>
        <dsp:cNvSpPr/>
      </dsp:nvSpPr>
      <dsp:spPr>
        <a:xfrm>
          <a:off x="1734550" y="0"/>
          <a:ext cx="3769899" cy="714374"/>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en-US" sz="2400" b="1" kern="1200" dirty="0" smtClean="0"/>
            <a:t>Management problem</a:t>
          </a:r>
          <a:endParaRPr lang="en-US" sz="2400" b="1" kern="1200" dirty="0"/>
        </a:p>
      </dsp:txBody>
      <dsp:txXfrm>
        <a:off x="1734550" y="0"/>
        <a:ext cx="3769899" cy="714374"/>
      </dsp:txXfrm>
    </dsp:sp>
    <dsp:sp modelId="{0AC511D7-A7D1-470F-81D2-D5B4AD04D0E6}">
      <dsp:nvSpPr>
        <dsp:cNvPr id="0" name=""/>
        <dsp:cNvSpPr/>
      </dsp:nvSpPr>
      <dsp:spPr>
        <a:xfrm rot="5400000">
          <a:off x="3556992" y="776882"/>
          <a:ext cx="125015" cy="125015"/>
        </a:xfrm>
        <a:prstGeom prst="rightArrow">
          <a:avLst>
            <a:gd name="adj1" fmla="val 667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413172C-D275-43CD-99DF-77C67121E0BC}">
      <dsp:nvSpPr>
        <dsp:cNvPr id="0" name=""/>
        <dsp:cNvSpPr/>
      </dsp:nvSpPr>
      <dsp:spPr>
        <a:xfrm>
          <a:off x="1734550" y="964406"/>
          <a:ext cx="3769899" cy="714374"/>
        </a:xfrm>
        <a:prstGeom prst="roundRect">
          <a:avLst>
            <a:gd name="adj" fmla="val 10000"/>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en-US" sz="2000" b="1" kern="1200" dirty="0" smtClean="0"/>
            <a:t>Research objectives</a:t>
          </a:r>
          <a:endParaRPr lang="en-US" sz="2000" b="1" kern="1200" dirty="0"/>
        </a:p>
      </dsp:txBody>
      <dsp:txXfrm>
        <a:off x="1734550" y="964406"/>
        <a:ext cx="3769899" cy="714374"/>
      </dsp:txXfrm>
    </dsp:sp>
    <dsp:sp modelId="{4F4119F2-37F2-42FF-901E-34BF90BC9EED}">
      <dsp:nvSpPr>
        <dsp:cNvPr id="0" name=""/>
        <dsp:cNvSpPr/>
      </dsp:nvSpPr>
      <dsp:spPr>
        <a:xfrm rot="5400000">
          <a:off x="3556992" y="1741289"/>
          <a:ext cx="125015" cy="125015"/>
        </a:xfrm>
        <a:prstGeom prst="rightArrow">
          <a:avLst>
            <a:gd name="adj1" fmla="val 66700"/>
            <a:gd name="adj2" fmla="val 50000"/>
          </a:avLst>
        </a:prstGeom>
        <a:solidFill>
          <a:schemeClr val="accent5">
            <a:hueOff val="-3311292"/>
            <a:satOff val="13270"/>
            <a:lumOff val="287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4682FC-3EC6-48FF-A03B-2405FD08CF42}">
      <dsp:nvSpPr>
        <dsp:cNvPr id="0" name=""/>
        <dsp:cNvSpPr/>
      </dsp:nvSpPr>
      <dsp:spPr>
        <a:xfrm>
          <a:off x="1734550" y="1928812"/>
          <a:ext cx="3769899" cy="714374"/>
        </a:xfrm>
        <a:prstGeom prst="roundRect">
          <a:avLst>
            <a:gd name="adj" fmla="val 10000"/>
          </a:avLst>
        </a:prstGeom>
        <a:solidFill>
          <a:schemeClr val="accent5">
            <a:tint val="40000"/>
            <a:alpha val="90000"/>
            <a:hueOff val="-3580161"/>
            <a:satOff val="16084"/>
            <a:lumOff val="1106"/>
            <a:alphaOff val="0"/>
          </a:schemeClr>
        </a:solidFill>
        <a:ln w="25400" cap="flat" cmpd="sng" algn="ctr">
          <a:solidFill>
            <a:schemeClr val="accent5">
              <a:tint val="40000"/>
              <a:alpha val="90000"/>
              <a:hueOff val="-3580161"/>
              <a:satOff val="16084"/>
              <a:lumOff val="110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en-US" sz="2000" b="1" kern="1200" dirty="0" smtClean="0"/>
            <a:t>Information needed</a:t>
          </a:r>
          <a:endParaRPr lang="en-US" sz="2000" b="1" kern="1200" dirty="0"/>
        </a:p>
      </dsp:txBody>
      <dsp:txXfrm>
        <a:off x="1734550" y="1928812"/>
        <a:ext cx="3769899" cy="714374"/>
      </dsp:txXfrm>
    </dsp:sp>
    <dsp:sp modelId="{A45CB79E-F6CD-4104-A4B1-97CC4BC9F963}">
      <dsp:nvSpPr>
        <dsp:cNvPr id="0" name=""/>
        <dsp:cNvSpPr/>
      </dsp:nvSpPr>
      <dsp:spPr>
        <a:xfrm rot="5400000">
          <a:off x="3556992" y="2705695"/>
          <a:ext cx="125015" cy="125015"/>
        </a:xfrm>
        <a:prstGeom prst="rightArrow">
          <a:avLst>
            <a:gd name="adj1" fmla="val 66700"/>
            <a:gd name="adj2" fmla="val 50000"/>
          </a:avLst>
        </a:prstGeom>
        <a:solidFill>
          <a:schemeClr val="accent5">
            <a:hueOff val="-6622584"/>
            <a:satOff val="26541"/>
            <a:lumOff val="575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E9367F4-6E03-4807-9F13-DE357737FB8F}">
      <dsp:nvSpPr>
        <dsp:cNvPr id="0" name=""/>
        <dsp:cNvSpPr/>
      </dsp:nvSpPr>
      <dsp:spPr>
        <a:xfrm>
          <a:off x="1734550" y="2893218"/>
          <a:ext cx="3769899" cy="714374"/>
        </a:xfrm>
        <a:prstGeom prst="roundRect">
          <a:avLst>
            <a:gd name="adj" fmla="val 10000"/>
          </a:avLst>
        </a:prstGeom>
        <a:solidFill>
          <a:schemeClr val="accent5">
            <a:tint val="40000"/>
            <a:alpha val="90000"/>
            <a:hueOff val="-7160321"/>
            <a:satOff val="32169"/>
            <a:lumOff val="2211"/>
            <a:alphaOff val="0"/>
          </a:schemeClr>
        </a:solidFill>
        <a:ln w="25400" cap="flat" cmpd="sng" algn="ctr">
          <a:solidFill>
            <a:schemeClr val="accent5">
              <a:tint val="40000"/>
              <a:alpha val="90000"/>
              <a:hueOff val="-7160321"/>
              <a:satOff val="32169"/>
              <a:lumOff val="22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en-US" sz="2000" b="1" kern="1200" dirty="0" smtClean="0"/>
            <a:t>How the results will help management decisions</a:t>
          </a:r>
          <a:endParaRPr lang="en-US" sz="2000" b="1" kern="1200" dirty="0"/>
        </a:p>
      </dsp:txBody>
      <dsp:txXfrm>
        <a:off x="1734550" y="2893218"/>
        <a:ext cx="3769899" cy="714374"/>
      </dsp:txXfrm>
    </dsp:sp>
    <dsp:sp modelId="{8F283F2C-FFA8-44C1-9E44-3AC140C684AE}">
      <dsp:nvSpPr>
        <dsp:cNvPr id="0" name=""/>
        <dsp:cNvSpPr/>
      </dsp:nvSpPr>
      <dsp:spPr>
        <a:xfrm rot="5400000">
          <a:off x="3556992" y="3670101"/>
          <a:ext cx="125015" cy="125015"/>
        </a:xfrm>
        <a:prstGeom prst="rightArrow">
          <a:avLst>
            <a:gd name="adj1" fmla="val 667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371F31-99A7-4BF5-996A-781524138702}">
      <dsp:nvSpPr>
        <dsp:cNvPr id="0" name=""/>
        <dsp:cNvSpPr/>
      </dsp:nvSpPr>
      <dsp:spPr>
        <a:xfrm>
          <a:off x="1734550" y="3857625"/>
          <a:ext cx="3769899" cy="714374"/>
        </a:xfrm>
        <a:prstGeom prst="roundRect">
          <a:avLst>
            <a:gd name="adj" fmla="val 10000"/>
          </a:avLst>
        </a:prstGeom>
        <a:solidFill>
          <a:schemeClr val="accent5">
            <a:tint val="40000"/>
            <a:alpha val="90000"/>
            <a:hueOff val="-10740482"/>
            <a:satOff val="48253"/>
            <a:lumOff val="3317"/>
            <a:alphaOff val="0"/>
          </a:schemeClr>
        </a:solidFill>
        <a:ln w="25400" cap="flat" cmpd="sng" algn="ctr">
          <a:solidFill>
            <a:schemeClr val="accent5">
              <a:tint val="40000"/>
              <a:alpha val="90000"/>
              <a:hueOff val="-10740482"/>
              <a:satOff val="48253"/>
              <a:lumOff val="33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en-US" sz="2000" b="1" kern="1200" dirty="0" smtClean="0"/>
            <a:t>Budget</a:t>
          </a:r>
          <a:endParaRPr lang="en-US" sz="2000" b="1" kern="1200" dirty="0"/>
        </a:p>
      </dsp:txBody>
      <dsp:txXfrm>
        <a:off x="1734550" y="3857625"/>
        <a:ext cx="3769899" cy="714374"/>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A725380-5345-4694-B5AE-2F6136A98704}">
      <dsp:nvSpPr>
        <dsp:cNvPr id="0" name=""/>
        <dsp:cNvSpPr/>
      </dsp:nvSpPr>
      <dsp:spPr>
        <a:xfrm>
          <a:off x="31989" y="3720"/>
          <a:ext cx="2995237" cy="84965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kern="1200" dirty="0" smtClean="0"/>
            <a:t>Advantages</a:t>
          </a:r>
          <a:endParaRPr lang="en-US" sz="2800" kern="1200" dirty="0"/>
        </a:p>
      </dsp:txBody>
      <dsp:txXfrm>
        <a:off x="31989" y="3720"/>
        <a:ext cx="2995237" cy="849659"/>
      </dsp:txXfrm>
    </dsp:sp>
    <dsp:sp modelId="{AF2F7D6D-3199-4DF5-9908-062AF25F558F}">
      <dsp:nvSpPr>
        <dsp:cNvPr id="0" name=""/>
        <dsp:cNvSpPr/>
      </dsp:nvSpPr>
      <dsp:spPr>
        <a:xfrm>
          <a:off x="331513" y="853380"/>
          <a:ext cx="299523" cy="637244"/>
        </a:xfrm>
        <a:custGeom>
          <a:avLst/>
          <a:gdLst/>
          <a:ahLst/>
          <a:cxnLst/>
          <a:rect l="0" t="0" r="0" b="0"/>
          <a:pathLst>
            <a:path>
              <a:moveTo>
                <a:pt x="0" y="0"/>
              </a:moveTo>
              <a:lnTo>
                <a:pt x="0" y="637244"/>
              </a:lnTo>
              <a:lnTo>
                <a:pt x="299523" y="63724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2370E2-2ACF-4E7C-BE1D-C35B3E60A744}">
      <dsp:nvSpPr>
        <dsp:cNvPr id="0" name=""/>
        <dsp:cNvSpPr/>
      </dsp:nvSpPr>
      <dsp:spPr>
        <a:xfrm>
          <a:off x="631037" y="1065795"/>
          <a:ext cx="1811868" cy="84965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kern="1200" dirty="0" smtClean="0"/>
            <a:t>Cost</a:t>
          </a:r>
          <a:endParaRPr lang="en-US" sz="2400" kern="1200" dirty="0"/>
        </a:p>
      </dsp:txBody>
      <dsp:txXfrm>
        <a:off x="631037" y="1065795"/>
        <a:ext cx="1811868" cy="849659"/>
      </dsp:txXfrm>
    </dsp:sp>
    <dsp:sp modelId="{C57C7FBF-81D1-44B2-B64A-E30C9C9897A1}">
      <dsp:nvSpPr>
        <dsp:cNvPr id="0" name=""/>
        <dsp:cNvSpPr/>
      </dsp:nvSpPr>
      <dsp:spPr>
        <a:xfrm>
          <a:off x="331513" y="853380"/>
          <a:ext cx="299523" cy="1699319"/>
        </a:xfrm>
        <a:custGeom>
          <a:avLst/>
          <a:gdLst/>
          <a:ahLst/>
          <a:cxnLst/>
          <a:rect l="0" t="0" r="0" b="0"/>
          <a:pathLst>
            <a:path>
              <a:moveTo>
                <a:pt x="0" y="0"/>
              </a:moveTo>
              <a:lnTo>
                <a:pt x="0" y="1699319"/>
              </a:lnTo>
              <a:lnTo>
                <a:pt x="299523" y="169931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BEB081-EA0C-4AB8-836A-BBADF686C3E3}">
      <dsp:nvSpPr>
        <dsp:cNvPr id="0" name=""/>
        <dsp:cNvSpPr/>
      </dsp:nvSpPr>
      <dsp:spPr>
        <a:xfrm>
          <a:off x="631037" y="2127870"/>
          <a:ext cx="1974160" cy="84965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kern="1200" dirty="0" smtClean="0"/>
            <a:t>Speed</a:t>
          </a:r>
          <a:endParaRPr lang="en-US" sz="2400" kern="1200" dirty="0"/>
        </a:p>
      </dsp:txBody>
      <dsp:txXfrm>
        <a:off x="631037" y="2127870"/>
        <a:ext cx="1974160" cy="849659"/>
      </dsp:txXfrm>
    </dsp:sp>
    <dsp:sp modelId="{BDF2B782-EA86-4D9A-BAD5-05E0742FA8B1}">
      <dsp:nvSpPr>
        <dsp:cNvPr id="0" name=""/>
        <dsp:cNvSpPr/>
      </dsp:nvSpPr>
      <dsp:spPr>
        <a:xfrm>
          <a:off x="331513" y="853380"/>
          <a:ext cx="299523" cy="2761394"/>
        </a:xfrm>
        <a:custGeom>
          <a:avLst/>
          <a:gdLst/>
          <a:ahLst/>
          <a:cxnLst/>
          <a:rect l="0" t="0" r="0" b="0"/>
          <a:pathLst>
            <a:path>
              <a:moveTo>
                <a:pt x="0" y="0"/>
              </a:moveTo>
              <a:lnTo>
                <a:pt x="0" y="2761394"/>
              </a:lnTo>
              <a:lnTo>
                <a:pt x="299523" y="276139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10E966-1F35-449B-8C0D-150CF3A3B47B}">
      <dsp:nvSpPr>
        <dsp:cNvPr id="0" name=""/>
        <dsp:cNvSpPr/>
      </dsp:nvSpPr>
      <dsp:spPr>
        <a:xfrm>
          <a:off x="631037" y="3189944"/>
          <a:ext cx="2657871" cy="849659"/>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rtl="0">
            <a:lnSpc>
              <a:spcPct val="90000"/>
            </a:lnSpc>
            <a:spcBef>
              <a:spcPct val="0"/>
            </a:spcBef>
            <a:spcAft>
              <a:spcPct val="35000"/>
            </a:spcAft>
          </a:pPr>
          <a:r>
            <a:rPr lang="en-US" sz="2400" kern="1200" dirty="0" smtClean="0"/>
            <a:t>Could not get data otherwise</a:t>
          </a:r>
          <a:endParaRPr lang="en-US" sz="2400" kern="1200" dirty="0"/>
        </a:p>
      </dsp:txBody>
      <dsp:txXfrm>
        <a:off x="631037" y="3189944"/>
        <a:ext cx="2657871" cy="849659"/>
      </dsp:txXfrm>
    </dsp:sp>
    <dsp:sp modelId="{9B969638-3194-4A84-B2B3-4A8F8865C841}">
      <dsp:nvSpPr>
        <dsp:cNvPr id="0" name=""/>
        <dsp:cNvSpPr/>
      </dsp:nvSpPr>
      <dsp:spPr>
        <a:xfrm>
          <a:off x="3452057" y="3720"/>
          <a:ext cx="3221552" cy="84965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en-US" sz="2800" kern="1200" dirty="0" smtClean="0"/>
            <a:t>Disadvantages</a:t>
          </a:r>
          <a:endParaRPr lang="en-US" sz="2800" kern="1200" dirty="0"/>
        </a:p>
      </dsp:txBody>
      <dsp:txXfrm>
        <a:off x="3452057" y="3720"/>
        <a:ext cx="3221552" cy="849659"/>
      </dsp:txXfrm>
    </dsp:sp>
    <dsp:sp modelId="{9B6B4841-1245-4F7C-964E-392E2CB4E1E1}">
      <dsp:nvSpPr>
        <dsp:cNvPr id="0" name=""/>
        <dsp:cNvSpPr/>
      </dsp:nvSpPr>
      <dsp:spPr>
        <a:xfrm>
          <a:off x="3774212" y="853380"/>
          <a:ext cx="322155" cy="637244"/>
        </a:xfrm>
        <a:custGeom>
          <a:avLst/>
          <a:gdLst/>
          <a:ahLst/>
          <a:cxnLst/>
          <a:rect l="0" t="0" r="0" b="0"/>
          <a:pathLst>
            <a:path>
              <a:moveTo>
                <a:pt x="0" y="0"/>
              </a:moveTo>
              <a:lnTo>
                <a:pt x="0" y="637244"/>
              </a:lnTo>
              <a:lnTo>
                <a:pt x="322155" y="63724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BE7248-1AF2-453A-9A89-3E06EEDDE33D}">
      <dsp:nvSpPr>
        <dsp:cNvPr id="0" name=""/>
        <dsp:cNvSpPr/>
      </dsp:nvSpPr>
      <dsp:spPr>
        <a:xfrm>
          <a:off x="4096367" y="1065795"/>
          <a:ext cx="2022421" cy="849659"/>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US" sz="2400" kern="1200" dirty="0" smtClean="0"/>
            <a:t>Current</a:t>
          </a:r>
          <a:endParaRPr lang="en-US" sz="2400" kern="1200" dirty="0"/>
        </a:p>
      </dsp:txBody>
      <dsp:txXfrm>
        <a:off x="4096367" y="1065795"/>
        <a:ext cx="2022421" cy="849659"/>
      </dsp:txXfrm>
    </dsp:sp>
    <dsp:sp modelId="{5D7B23D0-DADC-429F-B76D-33A4CCF9ED70}">
      <dsp:nvSpPr>
        <dsp:cNvPr id="0" name=""/>
        <dsp:cNvSpPr/>
      </dsp:nvSpPr>
      <dsp:spPr>
        <a:xfrm>
          <a:off x="3774212" y="853380"/>
          <a:ext cx="322155" cy="1699319"/>
        </a:xfrm>
        <a:custGeom>
          <a:avLst/>
          <a:gdLst/>
          <a:ahLst/>
          <a:cxnLst/>
          <a:rect l="0" t="0" r="0" b="0"/>
          <a:pathLst>
            <a:path>
              <a:moveTo>
                <a:pt x="0" y="0"/>
              </a:moveTo>
              <a:lnTo>
                <a:pt x="0" y="1699319"/>
              </a:lnTo>
              <a:lnTo>
                <a:pt x="322155" y="169931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52788B-3644-474D-A661-4315359B9F75}">
      <dsp:nvSpPr>
        <dsp:cNvPr id="0" name=""/>
        <dsp:cNvSpPr/>
      </dsp:nvSpPr>
      <dsp:spPr>
        <a:xfrm>
          <a:off x="4096367" y="2127870"/>
          <a:ext cx="1860115" cy="849659"/>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US" sz="2400" kern="1200" dirty="0" smtClean="0"/>
            <a:t>Relevant</a:t>
          </a:r>
        </a:p>
      </dsp:txBody>
      <dsp:txXfrm>
        <a:off x="4096367" y="2127870"/>
        <a:ext cx="1860115" cy="849659"/>
      </dsp:txXfrm>
    </dsp:sp>
    <dsp:sp modelId="{D4AC67F9-1CB2-41BE-9000-562AA3E30ECA}">
      <dsp:nvSpPr>
        <dsp:cNvPr id="0" name=""/>
        <dsp:cNvSpPr/>
      </dsp:nvSpPr>
      <dsp:spPr>
        <a:xfrm>
          <a:off x="3774212" y="853380"/>
          <a:ext cx="322155" cy="2761394"/>
        </a:xfrm>
        <a:custGeom>
          <a:avLst/>
          <a:gdLst/>
          <a:ahLst/>
          <a:cxnLst/>
          <a:rect l="0" t="0" r="0" b="0"/>
          <a:pathLst>
            <a:path>
              <a:moveTo>
                <a:pt x="0" y="0"/>
              </a:moveTo>
              <a:lnTo>
                <a:pt x="0" y="2761394"/>
              </a:lnTo>
              <a:lnTo>
                <a:pt x="322155" y="276139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1070E1-D4EF-4BC4-B7E0-90744966D51E}">
      <dsp:nvSpPr>
        <dsp:cNvPr id="0" name=""/>
        <dsp:cNvSpPr/>
      </dsp:nvSpPr>
      <dsp:spPr>
        <a:xfrm>
          <a:off x="4096367" y="3189944"/>
          <a:ext cx="1860115" cy="84965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US" sz="2400" kern="1200" dirty="0" smtClean="0"/>
            <a:t>Accuracy</a:t>
          </a:r>
        </a:p>
      </dsp:txBody>
      <dsp:txXfrm>
        <a:off x="4096367" y="3189944"/>
        <a:ext cx="1860115" cy="849659"/>
      </dsp:txXfrm>
    </dsp:sp>
    <dsp:sp modelId="{EFFD2140-D2CE-4926-B69F-F687770C3594}">
      <dsp:nvSpPr>
        <dsp:cNvPr id="0" name=""/>
        <dsp:cNvSpPr/>
      </dsp:nvSpPr>
      <dsp:spPr>
        <a:xfrm>
          <a:off x="3774212" y="853380"/>
          <a:ext cx="322155" cy="3823468"/>
        </a:xfrm>
        <a:custGeom>
          <a:avLst/>
          <a:gdLst/>
          <a:ahLst/>
          <a:cxnLst/>
          <a:rect l="0" t="0" r="0" b="0"/>
          <a:pathLst>
            <a:path>
              <a:moveTo>
                <a:pt x="0" y="0"/>
              </a:moveTo>
              <a:lnTo>
                <a:pt x="0" y="3823468"/>
              </a:lnTo>
              <a:lnTo>
                <a:pt x="322155" y="38234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3B9980-88EB-404A-9219-7B7DB45C0F16}">
      <dsp:nvSpPr>
        <dsp:cNvPr id="0" name=""/>
        <dsp:cNvSpPr/>
      </dsp:nvSpPr>
      <dsp:spPr>
        <a:xfrm>
          <a:off x="4096367" y="4252019"/>
          <a:ext cx="2022421" cy="84965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US" sz="2400" kern="1200" dirty="0" smtClean="0"/>
            <a:t>Impartial</a:t>
          </a:r>
        </a:p>
      </dsp:txBody>
      <dsp:txXfrm>
        <a:off x="4096367" y="4252019"/>
        <a:ext cx="2022421" cy="849659"/>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44AC3E9-532E-4B5D-AA68-6AF74BE9870E}">
      <dsp:nvSpPr>
        <dsp:cNvPr id="0" name=""/>
        <dsp:cNvSpPr/>
      </dsp:nvSpPr>
      <dsp:spPr>
        <a:xfrm>
          <a:off x="1642367" y="2143"/>
          <a:ext cx="5173464" cy="937021"/>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b="1" i="1" kern="1200" dirty="0" smtClean="0"/>
            <a:t>Planning Primary Data Collection</a:t>
          </a:r>
          <a:endParaRPr lang="en-US" sz="2400" kern="1200" dirty="0"/>
        </a:p>
      </dsp:txBody>
      <dsp:txXfrm>
        <a:off x="1642367" y="2143"/>
        <a:ext cx="5173464" cy="937021"/>
      </dsp:txXfrm>
    </dsp:sp>
    <dsp:sp modelId="{03A572DF-C7B3-44BC-B547-54DB274FD01C}">
      <dsp:nvSpPr>
        <dsp:cNvPr id="0" name=""/>
        <dsp:cNvSpPr/>
      </dsp:nvSpPr>
      <dsp:spPr>
        <a:xfrm>
          <a:off x="2785473" y="986016"/>
          <a:ext cx="3044952" cy="937021"/>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dirty="0" smtClean="0"/>
            <a:t>Research approaches</a:t>
          </a:r>
          <a:endParaRPr lang="en-US" sz="2400" kern="1200" dirty="0"/>
        </a:p>
      </dsp:txBody>
      <dsp:txXfrm>
        <a:off x="2785473" y="986016"/>
        <a:ext cx="3044952" cy="937021"/>
      </dsp:txXfrm>
    </dsp:sp>
    <dsp:sp modelId="{A620B0B0-F174-4573-983D-DEB262A97E8B}">
      <dsp:nvSpPr>
        <dsp:cNvPr id="0" name=""/>
        <dsp:cNvSpPr/>
      </dsp:nvSpPr>
      <dsp:spPr>
        <a:xfrm>
          <a:off x="2785473" y="1969889"/>
          <a:ext cx="3044952" cy="937021"/>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dirty="0" smtClean="0"/>
            <a:t>Contact methods</a:t>
          </a:r>
          <a:endParaRPr lang="en-US" sz="2400" kern="1200" dirty="0"/>
        </a:p>
      </dsp:txBody>
      <dsp:txXfrm>
        <a:off x="2785473" y="1969889"/>
        <a:ext cx="3044952" cy="937021"/>
      </dsp:txXfrm>
    </dsp:sp>
    <dsp:sp modelId="{38CC8656-9503-4414-A3E8-391F0FDCBF61}">
      <dsp:nvSpPr>
        <dsp:cNvPr id="0" name=""/>
        <dsp:cNvSpPr/>
      </dsp:nvSpPr>
      <dsp:spPr>
        <a:xfrm>
          <a:off x="2785473" y="2953762"/>
          <a:ext cx="3044952" cy="937021"/>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dirty="0" smtClean="0"/>
            <a:t>Sampling plan</a:t>
          </a:r>
          <a:endParaRPr lang="en-US" sz="2400" kern="1200" dirty="0"/>
        </a:p>
      </dsp:txBody>
      <dsp:txXfrm>
        <a:off x="2785473" y="2953762"/>
        <a:ext cx="3044952" cy="937021"/>
      </dsp:txXfrm>
    </dsp:sp>
    <dsp:sp modelId="{B422EEF0-BD4A-4B03-83F1-D3DEE0875142}">
      <dsp:nvSpPr>
        <dsp:cNvPr id="0" name=""/>
        <dsp:cNvSpPr/>
      </dsp:nvSpPr>
      <dsp:spPr>
        <a:xfrm>
          <a:off x="2867564" y="3937634"/>
          <a:ext cx="3044952" cy="937021"/>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kern="1200" dirty="0" smtClean="0"/>
            <a:t>Research instruments</a:t>
          </a:r>
          <a:endParaRPr lang="en-US" sz="2400" kern="1200" dirty="0"/>
        </a:p>
      </dsp:txBody>
      <dsp:txXfrm>
        <a:off x="2867564" y="3937634"/>
        <a:ext cx="3044952" cy="937021"/>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D28AD64-4A46-4720-BD46-3E23BA96AE0F}">
      <dsp:nvSpPr>
        <dsp:cNvPr id="0" name=""/>
        <dsp:cNvSpPr/>
      </dsp:nvSpPr>
      <dsp:spPr>
        <a:xfrm>
          <a:off x="0" y="461962"/>
          <a:ext cx="2571749" cy="154305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en-US" sz="3100" b="1" kern="1200" dirty="0" smtClean="0">
              <a:solidFill>
                <a:schemeClr val="tx1"/>
              </a:solidFill>
            </a:rPr>
            <a:t>Online marketing research</a:t>
          </a:r>
          <a:endParaRPr lang="en-US" sz="3100" b="1" kern="1200" dirty="0">
            <a:solidFill>
              <a:schemeClr val="tx1"/>
            </a:solidFill>
          </a:endParaRPr>
        </a:p>
      </dsp:txBody>
      <dsp:txXfrm>
        <a:off x="0" y="461962"/>
        <a:ext cx="2571749" cy="1543050"/>
      </dsp:txXfrm>
    </dsp:sp>
    <dsp:sp modelId="{2B345026-90C6-4CB4-90E6-E8082A4015A4}">
      <dsp:nvSpPr>
        <dsp:cNvPr id="0" name=""/>
        <dsp:cNvSpPr/>
      </dsp:nvSpPr>
      <dsp:spPr>
        <a:xfrm>
          <a:off x="2828925" y="461962"/>
          <a:ext cx="2571749" cy="154305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en-US" sz="3100" b="1" kern="1200" dirty="0" smtClean="0">
              <a:solidFill>
                <a:schemeClr val="tx1"/>
              </a:solidFill>
            </a:rPr>
            <a:t>Internet surveys</a:t>
          </a:r>
          <a:endParaRPr lang="en-US" sz="3100" b="1" kern="1200" dirty="0">
            <a:solidFill>
              <a:schemeClr val="tx1"/>
            </a:solidFill>
          </a:endParaRPr>
        </a:p>
      </dsp:txBody>
      <dsp:txXfrm>
        <a:off x="2828925" y="461962"/>
        <a:ext cx="2571749" cy="1543050"/>
      </dsp:txXfrm>
    </dsp:sp>
    <dsp:sp modelId="{89ADB295-C2C6-4865-B57B-A718271A1411}">
      <dsp:nvSpPr>
        <dsp:cNvPr id="0" name=""/>
        <dsp:cNvSpPr/>
      </dsp:nvSpPr>
      <dsp:spPr>
        <a:xfrm>
          <a:off x="5657849" y="461962"/>
          <a:ext cx="2571749" cy="154305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en-US" sz="3100" b="1" kern="1200" dirty="0" smtClean="0">
              <a:solidFill>
                <a:schemeClr val="tx1"/>
              </a:solidFill>
            </a:rPr>
            <a:t>Online panels</a:t>
          </a:r>
          <a:endParaRPr lang="en-US" sz="3100" b="1" kern="1200" dirty="0">
            <a:solidFill>
              <a:schemeClr val="tx1"/>
            </a:solidFill>
          </a:endParaRPr>
        </a:p>
      </dsp:txBody>
      <dsp:txXfrm>
        <a:off x="5657849" y="461962"/>
        <a:ext cx="2571749" cy="1543050"/>
      </dsp:txXfrm>
    </dsp:sp>
    <dsp:sp modelId="{B897E8B0-FAC9-4C87-9B58-EB7A425BCAB3}">
      <dsp:nvSpPr>
        <dsp:cNvPr id="0" name=""/>
        <dsp:cNvSpPr/>
      </dsp:nvSpPr>
      <dsp:spPr>
        <a:xfrm>
          <a:off x="0" y="2262187"/>
          <a:ext cx="2571749" cy="154305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en-US" sz="3100" b="1" kern="1200" dirty="0" smtClean="0">
              <a:solidFill>
                <a:schemeClr val="tx1"/>
              </a:solidFill>
            </a:rPr>
            <a:t>Online experiments</a:t>
          </a:r>
          <a:endParaRPr lang="en-US" sz="3100" b="1" kern="1200" dirty="0">
            <a:solidFill>
              <a:schemeClr val="tx1"/>
            </a:solidFill>
          </a:endParaRPr>
        </a:p>
      </dsp:txBody>
      <dsp:txXfrm>
        <a:off x="0" y="2262187"/>
        <a:ext cx="2571749" cy="1543050"/>
      </dsp:txXfrm>
    </dsp:sp>
    <dsp:sp modelId="{BFEF64F1-DB4C-4806-AA18-B7207C9D0872}">
      <dsp:nvSpPr>
        <dsp:cNvPr id="0" name=""/>
        <dsp:cNvSpPr/>
      </dsp:nvSpPr>
      <dsp:spPr>
        <a:xfrm>
          <a:off x="2828925" y="2262187"/>
          <a:ext cx="2571749" cy="154305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en-US" sz="3100" b="1" kern="1200" dirty="0" smtClean="0">
              <a:solidFill>
                <a:schemeClr val="tx1"/>
              </a:solidFill>
            </a:rPr>
            <a:t>Click-stream data</a:t>
          </a:r>
          <a:endParaRPr lang="en-US" sz="3100" b="1" kern="1200" dirty="0">
            <a:solidFill>
              <a:schemeClr val="tx1"/>
            </a:solidFill>
          </a:endParaRPr>
        </a:p>
      </dsp:txBody>
      <dsp:txXfrm>
        <a:off x="2828925" y="2262187"/>
        <a:ext cx="2571749" cy="1543050"/>
      </dsp:txXfrm>
    </dsp:sp>
    <dsp:sp modelId="{D411AB7F-2E11-4104-9BF5-B9794FA0D76E}">
      <dsp:nvSpPr>
        <dsp:cNvPr id="0" name=""/>
        <dsp:cNvSpPr/>
      </dsp:nvSpPr>
      <dsp:spPr>
        <a:xfrm>
          <a:off x="5657849" y="2262187"/>
          <a:ext cx="2571749" cy="154305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en-US" sz="3100" b="1" kern="1200" dirty="0" smtClean="0">
              <a:solidFill>
                <a:schemeClr val="tx1"/>
              </a:solidFill>
            </a:rPr>
            <a:t>Online focus groups</a:t>
          </a:r>
          <a:endParaRPr lang="en-US" sz="3100" b="1" kern="1200" dirty="0">
            <a:solidFill>
              <a:schemeClr val="tx1"/>
            </a:solidFill>
          </a:endParaRPr>
        </a:p>
      </dsp:txBody>
      <dsp:txXfrm>
        <a:off x="5657849" y="2262187"/>
        <a:ext cx="2571749" cy="154305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F5CAE3-D9EB-46D0-B68B-FC4C2702E86E}">
      <dsp:nvSpPr>
        <dsp:cNvPr id="0" name=""/>
        <dsp:cNvSpPr/>
      </dsp:nvSpPr>
      <dsp:spPr>
        <a:xfrm>
          <a:off x="40" y="3840"/>
          <a:ext cx="3916784" cy="921600"/>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rtl="0">
            <a:lnSpc>
              <a:spcPct val="90000"/>
            </a:lnSpc>
            <a:spcBef>
              <a:spcPct val="0"/>
            </a:spcBef>
            <a:spcAft>
              <a:spcPct val="35000"/>
            </a:spcAft>
          </a:pPr>
          <a:r>
            <a:rPr lang="en-US" sz="3200" kern="1200" dirty="0" smtClean="0"/>
            <a:t>Advantages</a:t>
          </a:r>
          <a:endParaRPr lang="en-US" sz="3200" kern="1200" dirty="0"/>
        </a:p>
      </dsp:txBody>
      <dsp:txXfrm>
        <a:off x="40" y="3840"/>
        <a:ext cx="3916784" cy="921600"/>
      </dsp:txXfrm>
    </dsp:sp>
    <dsp:sp modelId="{62BDAD62-D20E-4103-99FF-950371032FD6}">
      <dsp:nvSpPr>
        <dsp:cNvPr id="0" name=""/>
        <dsp:cNvSpPr/>
      </dsp:nvSpPr>
      <dsp:spPr>
        <a:xfrm>
          <a:off x="40" y="925440"/>
          <a:ext cx="3916784" cy="3337920"/>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rtl="0">
            <a:lnSpc>
              <a:spcPct val="90000"/>
            </a:lnSpc>
            <a:spcBef>
              <a:spcPct val="0"/>
            </a:spcBef>
            <a:spcAft>
              <a:spcPct val="15000"/>
            </a:spcAft>
            <a:buChar char="••"/>
          </a:pPr>
          <a:r>
            <a:rPr lang="en-US" sz="3200" kern="1200" dirty="0" smtClean="0"/>
            <a:t>Low cost</a:t>
          </a:r>
          <a:endParaRPr lang="en-US" sz="3200" kern="1200" dirty="0"/>
        </a:p>
        <a:p>
          <a:pPr marL="285750" lvl="1" indent="-285750" algn="l" defTabSz="1422400" rtl="0">
            <a:lnSpc>
              <a:spcPct val="90000"/>
            </a:lnSpc>
            <a:spcBef>
              <a:spcPct val="0"/>
            </a:spcBef>
            <a:spcAft>
              <a:spcPct val="15000"/>
            </a:spcAft>
            <a:buChar char="••"/>
          </a:pPr>
          <a:r>
            <a:rPr lang="en-US" sz="3200" kern="1200" dirty="0" smtClean="0"/>
            <a:t>Speed</a:t>
          </a:r>
          <a:endParaRPr lang="en-US" sz="3200" kern="1200" dirty="0"/>
        </a:p>
        <a:p>
          <a:pPr marL="285750" lvl="1" indent="-285750" algn="l" defTabSz="1422400" rtl="0">
            <a:lnSpc>
              <a:spcPct val="90000"/>
            </a:lnSpc>
            <a:spcBef>
              <a:spcPct val="0"/>
            </a:spcBef>
            <a:spcAft>
              <a:spcPct val="15000"/>
            </a:spcAft>
            <a:buChar char="••"/>
          </a:pPr>
          <a:r>
            <a:rPr lang="en-US" sz="3200" kern="1200" dirty="0" smtClean="0"/>
            <a:t>Higher response rates</a:t>
          </a:r>
          <a:endParaRPr lang="en-US" sz="3200" kern="1200" dirty="0"/>
        </a:p>
        <a:p>
          <a:pPr marL="285750" lvl="1" indent="-285750" algn="l" defTabSz="1422400" rtl="0">
            <a:lnSpc>
              <a:spcPct val="90000"/>
            </a:lnSpc>
            <a:spcBef>
              <a:spcPct val="0"/>
            </a:spcBef>
            <a:spcAft>
              <a:spcPct val="15000"/>
            </a:spcAft>
            <a:buChar char="••"/>
          </a:pPr>
          <a:r>
            <a:rPr lang="en-US" sz="3200" kern="1200" dirty="0" smtClean="0"/>
            <a:t>Good for hard to reach groups</a:t>
          </a:r>
          <a:endParaRPr lang="en-US" sz="3200" kern="1200" dirty="0"/>
        </a:p>
      </dsp:txBody>
      <dsp:txXfrm>
        <a:off x="40" y="925440"/>
        <a:ext cx="3916784" cy="3337920"/>
      </dsp:txXfrm>
    </dsp:sp>
    <dsp:sp modelId="{A4D2BDDB-EA82-47A0-8F3A-AE81113220D7}">
      <dsp:nvSpPr>
        <dsp:cNvPr id="0" name=""/>
        <dsp:cNvSpPr/>
      </dsp:nvSpPr>
      <dsp:spPr>
        <a:xfrm>
          <a:off x="4465174" y="3840"/>
          <a:ext cx="3916784" cy="921600"/>
        </a:xfrm>
        <a:prstGeom prst="rect">
          <a:avLst/>
        </a:prstGeom>
        <a:solidFill>
          <a:schemeClr val="accent4">
            <a:hueOff val="-4464770"/>
            <a:satOff val="26899"/>
            <a:lumOff val="2156"/>
            <a:alphaOff val="0"/>
          </a:schemeClr>
        </a:solidFill>
        <a:ln w="25400" cap="flat" cmpd="sng" algn="ctr">
          <a:solidFill>
            <a:schemeClr val="accent4">
              <a:hueOff val="-4464770"/>
              <a:satOff val="26899"/>
              <a:lumOff val="215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lvl="0" algn="ctr" defTabSz="1422400" rtl="0">
            <a:lnSpc>
              <a:spcPct val="90000"/>
            </a:lnSpc>
            <a:spcBef>
              <a:spcPct val="0"/>
            </a:spcBef>
            <a:spcAft>
              <a:spcPct val="35000"/>
            </a:spcAft>
          </a:pPr>
          <a:r>
            <a:rPr lang="en-US" sz="3200" kern="1200" dirty="0" smtClean="0"/>
            <a:t>Disadvantages</a:t>
          </a:r>
          <a:endParaRPr lang="en-US" sz="3200" kern="1200" dirty="0"/>
        </a:p>
      </dsp:txBody>
      <dsp:txXfrm>
        <a:off x="4465174" y="3840"/>
        <a:ext cx="3916784" cy="921600"/>
      </dsp:txXfrm>
    </dsp:sp>
    <dsp:sp modelId="{2F1BBAFE-5728-42F7-ABA8-BC4FB458C57A}">
      <dsp:nvSpPr>
        <dsp:cNvPr id="0" name=""/>
        <dsp:cNvSpPr/>
      </dsp:nvSpPr>
      <dsp:spPr>
        <a:xfrm>
          <a:off x="4465174" y="925440"/>
          <a:ext cx="3916784" cy="3337920"/>
        </a:xfrm>
        <a:prstGeom prst="rect">
          <a:avLst/>
        </a:prstGeom>
        <a:solidFill>
          <a:schemeClr val="accent4">
            <a:tint val="40000"/>
            <a:alpha val="90000"/>
            <a:hueOff val="-3945706"/>
            <a:satOff val="22157"/>
            <a:lumOff val="1408"/>
            <a:alphaOff val="0"/>
          </a:schemeClr>
        </a:solidFill>
        <a:ln w="25400" cap="flat" cmpd="sng" algn="ctr">
          <a:solidFill>
            <a:schemeClr val="accent4">
              <a:tint val="40000"/>
              <a:alpha val="90000"/>
              <a:hueOff val="-3945706"/>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rtl="0">
            <a:lnSpc>
              <a:spcPct val="90000"/>
            </a:lnSpc>
            <a:spcBef>
              <a:spcPct val="0"/>
            </a:spcBef>
            <a:spcAft>
              <a:spcPct val="15000"/>
            </a:spcAft>
            <a:buChar char="••"/>
          </a:pPr>
          <a:r>
            <a:rPr lang="en-US" sz="3200" kern="1200" dirty="0" smtClean="0"/>
            <a:t>Restricted internet access</a:t>
          </a:r>
          <a:endParaRPr lang="en-US" sz="3200" kern="1200" dirty="0"/>
        </a:p>
        <a:p>
          <a:pPr marL="285750" lvl="1" indent="-285750" algn="l" defTabSz="1422400" rtl="0">
            <a:lnSpc>
              <a:spcPct val="90000"/>
            </a:lnSpc>
            <a:spcBef>
              <a:spcPct val="0"/>
            </a:spcBef>
            <a:spcAft>
              <a:spcPct val="15000"/>
            </a:spcAft>
            <a:buChar char="••"/>
          </a:pPr>
          <a:r>
            <a:rPr lang="en-US" sz="3200" kern="1200" dirty="0" smtClean="0"/>
            <a:t>Not sure who is answering</a:t>
          </a:r>
          <a:endParaRPr lang="en-US" sz="3200" kern="1200" dirty="0"/>
        </a:p>
      </dsp:txBody>
      <dsp:txXfrm>
        <a:off x="4465174" y="925440"/>
        <a:ext cx="3916784" cy="333792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378A2C-F668-42F9-9C48-DD742414B58D}" type="datetimeFigureOut">
              <a:rPr lang="en-US" smtClean="0"/>
              <a:pPr/>
              <a:t>3/17/2012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F75278-A112-4B28-B871-6B6AC0CF38F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3C64C196-6BF3-4F50-A65C-8F14672118BA}" type="slidenum">
              <a:rPr lang="en-US"/>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a:lstStyle/>
          <a:p>
            <a:endParaRPr lang="en-US" smtClean="0"/>
          </a:p>
        </p:txBody>
      </p:sp>
      <p:sp>
        <p:nvSpPr>
          <p:cNvPr id="23556" name="Slide Number Placeholder 3"/>
          <p:cNvSpPr>
            <a:spLocks noGrp="1"/>
          </p:cNvSpPr>
          <p:nvPr>
            <p:ph type="sldNum" sz="quarter" idx="5"/>
          </p:nvPr>
        </p:nvSpPr>
        <p:spPr bwMode="auto">
          <a:noFill/>
          <a:ln>
            <a:miter lim="800000"/>
            <a:headEnd/>
            <a:tailEnd/>
          </a:ln>
        </p:spPr>
        <p:txBody>
          <a:bodyPr/>
          <a:lstStyle/>
          <a:p>
            <a:fld id="{84275BE1-D482-4BEC-9674-CB0EE59DC431}" type="slidenum">
              <a:rPr lang="en-US"/>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a:lstStyle/>
          <a:p>
            <a:endParaRPr lang="en-US" smtClean="0"/>
          </a:p>
        </p:txBody>
      </p:sp>
      <p:sp>
        <p:nvSpPr>
          <p:cNvPr id="25604" name="Slide Number Placeholder 3"/>
          <p:cNvSpPr>
            <a:spLocks noGrp="1"/>
          </p:cNvSpPr>
          <p:nvPr>
            <p:ph type="sldNum" sz="quarter" idx="5"/>
          </p:nvPr>
        </p:nvSpPr>
        <p:spPr bwMode="auto">
          <a:noFill/>
          <a:ln>
            <a:miter lim="800000"/>
            <a:headEnd/>
            <a:tailEnd/>
          </a:ln>
        </p:spPr>
        <p:txBody>
          <a:bodyPr/>
          <a:lstStyle/>
          <a:p>
            <a:fld id="{89F32FFA-817D-43A5-A51E-1E43F9071E61}" type="slidenum">
              <a:rPr lang="en-US"/>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a:lstStyle/>
          <a:p>
            <a:endParaRPr lang="en-US" smtClean="0"/>
          </a:p>
        </p:txBody>
      </p:sp>
      <p:sp>
        <p:nvSpPr>
          <p:cNvPr id="27652" name="Slide Number Placeholder 3"/>
          <p:cNvSpPr>
            <a:spLocks noGrp="1"/>
          </p:cNvSpPr>
          <p:nvPr>
            <p:ph type="sldNum" sz="quarter" idx="5"/>
          </p:nvPr>
        </p:nvSpPr>
        <p:spPr bwMode="auto">
          <a:noFill/>
          <a:ln>
            <a:miter lim="800000"/>
            <a:headEnd/>
            <a:tailEnd/>
          </a:ln>
        </p:spPr>
        <p:txBody>
          <a:bodyPr/>
          <a:lstStyle/>
          <a:p>
            <a:fld id="{2D625260-394A-4D6C-BA9C-3A9CF3396B1B}" type="slidenum">
              <a:rPr lang="en-US"/>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a:lstStyle/>
          <a:p>
            <a:pPr>
              <a:lnSpc>
                <a:spcPct val="120000"/>
              </a:lnSpc>
            </a:pPr>
            <a:r>
              <a:rPr lang="en-US" b="1" smtClean="0"/>
              <a:t>Note to Instructor</a:t>
            </a:r>
          </a:p>
          <a:p>
            <a:pPr>
              <a:lnSpc>
                <a:spcPts val="1200"/>
              </a:lnSpc>
            </a:pPr>
            <a:r>
              <a:rPr lang="en-US" smtClean="0"/>
              <a:t>Pizza Hut’s database is highlighted in the text. They have: </a:t>
            </a:r>
          </a:p>
          <a:p>
            <a:pPr>
              <a:lnSpc>
                <a:spcPts val="1200"/>
              </a:lnSpc>
              <a:buFontTx/>
              <a:buChar char="•"/>
            </a:pPr>
            <a:r>
              <a:rPr lang="en-US" smtClean="0"/>
              <a:t>Detailed customer data on 40 million U.S. households, gleaned from phone orders, online orders, and point-of-sale transactions at its more than 7,500 restaurants.</a:t>
            </a:r>
          </a:p>
          <a:p>
            <a:pPr>
              <a:lnSpc>
                <a:spcPts val="1200"/>
              </a:lnSpc>
              <a:buFontTx/>
              <a:buChar char="•"/>
            </a:pPr>
            <a:r>
              <a:rPr lang="en-US" smtClean="0"/>
              <a:t>The company can organize the data by order details to enhance customer relationships such as the Pizza Hut designed VIP (Very Into Pizza) program to retain its best customers. It invites these customers to join the VIP program for $14.95 and receive a free large pizza. Then, for every two pizzas ordered each month, VIP customers automatically earn a coupon for another free large pizza.</a:t>
            </a:r>
          </a:p>
          <a:p>
            <a:endParaRPr lang="en-US" b="1" smtClean="0"/>
          </a:p>
          <a:p>
            <a:endParaRPr lang="en-US" b="1" smtClean="0"/>
          </a:p>
          <a:p>
            <a:endParaRPr lang="en-US" b="1" smtClean="0"/>
          </a:p>
          <a:p>
            <a:endParaRPr lang="en-US" b="1" smtClean="0"/>
          </a:p>
          <a:p>
            <a:endParaRPr lang="en-US" b="1" smtClean="0"/>
          </a:p>
          <a:p>
            <a:endParaRPr lang="en-US" b="1" smtClean="0"/>
          </a:p>
          <a:p>
            <a:endParaRPr lang="en-US" b="1" smtClean="0"/>
          </a:p>
          <a:p>
            <a:endParaRPr lang="en-US" smtClean="0"/>
          </a:p>
        </p:txBody>
      </p:sp>
      <p:sp>
        <p:nvSpPr>
          <p:cNvPr id="29700" name="Slide Number Placeholder 3"/>
          <p:cNvSpPr>
            <a:spLocks noGrp="1"/>
          </p:cNvSpPr>
          <p:nvPr>
            <p:ph type="sldNum" sz="quarter" idx="5"/>
          </p:nvPr>
        </p:nvSpPr>
        <p:spPr bwMode="auto">
          <a:noFill/>
          <a:ln>
            <a:miter lim="800000"/>
            <a:headEnd/>
            <a:tailEnd/>
          </a:ln>
        </p:spPr>
        <p:txBody>
          <a:bodyPr/>
          <a:lstStyle/>
          <a:p>
            <a:fld id="{38302A99-5B94-4E6E-806D-A69926B726C7}" type="slidenum">
              <a:rPr lang="en-US"/>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a:lstStyle/>
          <a:p>
            <a:endParaRPr lang="en-US" smtClean="0"/>
          </a:p>
        </p:txBody>
      </p:sp>
      <p:sp>
        <p:nvSpPr>
          <p:cNvPr id="33796" name="Slide Number Placeholder 3"/>
          <p:cNvSpPr>
            <a:spLocks noGrp="1"/>
          </p:cNvSpPr>
          <p:nvPr>
            <p:ph type="sldNum" sz="quarter" idx="5"/>
          </p:nvPr>
        </p:nvSpPr>
        <p:spPr bwMode="auto">
          <a:noFill/>
          <a:ln>
            <a:miter lim="800000"/>
            <a:headEnd/>
            <a:tailEnd/>
          </a:ln>
        </p:spPr>
        <p:txBody>
          <a:bodyPr/>
          <a:lstStyle/>
          <a:p>
            <a:fld id="{353DBB7A-7B3D-4836-8208-82D021B42B98}" type="slidenum">
              <a:rPr lang="en-US"/>
              <a:pPr/>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a:lstStyle/>
          <a:p>
            <a:fld id="{F314C6CF-AE26-45A3-932C-AB7DDCF625D5}" type="slidenum">
              <a:rPr lang="en-US"/>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a:lstStyle/>
          <a:p>
            <a:r>
              <a:rPr lang="en-US" b="1" smtClean="0"/>
              <a:t>Note to Instructor</a:t>
            </a:r>
          </a:p>
          <a:p>
            <a:r>
              <a:rPr lang="en-US" smtClean="0"/>
              <a:t>These can be explained in more depth:</a:t>
            </a:r>
          </a:p>
          <a:p>
            <a:pPr lvl="1"/>
            <a:r>
              <a:rPr lang="en-US" smtClean="0"/>
              <a:t>Exploratory research—objective is to gather preliminary information that will help define the problem and suggest hypotheses.</a:t>
            </a:r>
          </a:p>
          <a:p>
            <a:pPr lvl="1"/>
            <a:r>
              <a:rPr lang="en-US" smtClean="0"/>
              <a:t>Descriptive research—describes things.</a:t>
            </a:r>
          </a:p>
          <a:p>
            <a:pPr lvl="1"/>
            <a:r>
              <a:rPr lang="en-US" smtClean="0"/>
              <a:t>Causal research—tests hypothesis about cause and effect relationships.</a:t>
            </a:r>
          </a:p>
          <a:p>
            <a:pPr lvl="1"/>
            <a:endParaRPr lang="en-US" smtClean="0"/>
          </a:p>
          <a:p>
            <a:r>
              <a:rPr lang="en-US" b="1" smtClean="0"/>
              <a:t>Discussion Question</a:t>
            </a:r>
          </a:p>
          <a:p>
            <a:r>
              <a:rPr lang="en-US" i="1" smtClean="0"/>
              <a:t>Consider a local business near campus. . .</a:t>
            </a:r>
          </a:p>
          <a:p>
            <a:pPr lvl="1"/>
            <a:r>
              <a:rPr lang="en-US" i="1" smtClean="0"/>
              <a:t>How would they conduct exploratory research? </a:t>
            </a:r>
          </a:p>
          <a:p>
            <a:pPr lvl="1"/>
            <a:r>
              <a:rPr lang="en-US" i="1" smtClean="0"/>
              <a:t>What might they want to find out in descriptive research?</a:t>
            </a:r>
          </a:p>
          <a:p>
            <a:pPr lvl="1"/>
            <a:r>
              <a:rPr lang="en-US" i="1" smtClean="0"/>
              <a:t>What relationships might they explore in causal research?</a:t>
            </a:r>
          </a:p>
          <a:p>
            <a:r>
              <a:rPr lang="en-US" smtClean="0"/>
              <a:t>Students will have the following responses for the above questions:  exploratory research (focus groups, interviews);  descriptive research (who, when, how, why);causal research (price/demand, environment/purchase rate).</a:t>
            </a:r>
          </a:p>
          <a:p>
            <a:endParaRPr lang="en-US" smtClean="0"/>
          </a:p>
        </p:txBody>
      </p:sp>
      <p:sp>
        <p:nvSpPr>
          <p:cNvPr id="37892" name="Slide Number Placeholder 3"/>
          <p:cNvSpPr>
            <a:spLocks noGrp="1"/>
          </p:cNvSpPr>
          <p:nvPr>
            <p:ph type="sldNum" sz="quarter" idx="5"/>
          </p:nvPr>
        </p:nvSpPr>
        <p:spPr bwMode="auto">
          <a:noFill/>
          <a:ln>
            <a:miter lim="800000"/>
            <a:headEnd/>
            <a:tailEnd/>
          </a:ln>
        </p:spPr>
        <p:txBody>
          <a:bodyPr/>
          <a:lstStyle/>
          <a:p>
            <a:fld id="{49E977CA-0B74-424C-B1CE-3FAECEC27C26}" type="slidenum">
              <a:rPr lang="en-US"/>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a:lstStyle/>
          <a:p>
            <a:fld id="{F314C6CF-AE26-45A3-932C-AB7DDCF625D5}" type="slidenum">
              <a:rPr lang="en-US"/>
              <a:pPr/>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a:lstStyle/>
          <a:p>
            <a:fld id="{F314C6CF-AE26-45A3-932C-AB7DDCF625D5}" type="slidenum">
              <a:rPr lang="en-US"/>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a:lstStyle/>
          <a:p>
            <a:fld id="{F314C6CF-AE26-45A3-932C-AB7DDCF625D5}" type="slidenum">
              <a:rPr lang="en-US"/>
              <a:pPr/>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a:lstStyle/>
          <a:p>
            <a:endParaRPr lang="en-US" smtClean="0"/>
          </a:p>
        </p:txBody>
      </p:sp>
      <p:sp>
        <p:nvSpPr>
          <p:cNvPr id="46084" name="Slide Number Placeholder 3"/>
          <p:cNvSpPr>
            <a:spLocks noGrp="1"/>
          </p:cNvSpPr>
          <p:nvPr>
            <p:ph type="sldNum" sz="quarter" idx="5"/>
          </p:nvPr>
        </p:nvSpPr>
        <p:spPr bwMode="auto">
          <a:noFill/>
          <a:ln>
            <a:miter lim="800000"/>
            <a:headEnd/>
            <a:tailEnd/>
          </a:ln>
        </p:spPr>
        <p:txBody>
          <a:bodyPr/>
          <a:lstStyle/>
          <a:p>
            <a:fld id="{447FA07A-F14C-4F3C-9903-011AA094F0D1}" type="slidenum">
              <a:rPr lang="en-US"/>
              <a:pPr/>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a:lstStyle/>
          <a:p>
            <a:fld id="{F314C6CF-AE26-45A3-932C-AB7DDCF625D5}" type="slidenum">
              <a:rPr lang="en-US"/>
              <a:pPr/>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a:lstStyle/>
          <a:p>
            <a:fld id="{F314C6CF-AE26-45A3-932C-AB7DDCF625D5}" type="slidenum">
              <a:rPr lang="en-US"/>
              <a:pPr/>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a:lstStyle/>
          <a:p>
            <a:fld id="{F314C6CF-AE26-45A3-932C-AB7DDCF625D5}" type="slidenum">
              <a:rPr lang="en-US"/>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a:lstStyle/>
          <a:p>
            <a:fld id="{F314C6CF-AE26-45A3-932C-AB7DDCF625D5}" type="slidenum">
              <a:rPr lang="en-US"/>
              <a:pPr/>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a:lstStyle/>
          <a:p>
            <a:fld id="{F314C6CF-AE26-45A3-932C-AB7DDCF625D5}" type="slidenum">
              <a:rPr lang="en-US"/>
              <a:pPr/>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a:lstStyle/>
          <a:p>
            <a:fld id="{F314C6CF-AE26-45A3-932C-AB7DDCF625D5}" type="slidenum">
              <a:rPr lang="en-US"/>
              <a:pPr/>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a:lstStyle/>
          <a:p>
            <a:fld id="{F314C6CF-AE26-45A3-932C-AB7DDCF625D5}" type="slidenum">
              <a:rPr lang="en-US"/>
              <a:pPr/>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a:lstStyle/>
          <a:p>
            <a:fld id="{F314C6CF-AE26-45A3-932C-AB7DDCF625D5}" type="slidenum">
              <a:rPr lang="en-US"/>
              <a:pPr/>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a:lstStyle/>
          <a:p>
            <a:fld id="{F314C6CF-AE26-45A3-932C-AB7DDCF625D5}" type="slidenum">
              <a:rPr lang="en-US"/>
              <a:pPr/>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a:lstStyle/>
          <a:p>
            <a:endParaRPr lang="en-US" smtClean="0"/>
          </a:p>
        </p:txBody>
      </p:sp>
      <p:sp>
        <p:nvSpPr>
          <p:cNvPr id="35844" name="Slide Number Placeholder 3"/>
          <p:cNvSpPr>
            <a:spLocks noGrp="1"/>
          </p:cNvSpPr>
          <p:nvPr>
            <p:ph type="sldNum" sz="quarter" idx="5"/>
          </p:nvPr>
        </p:nvSpPr>
        <p:spPr bwMode="auto">
          <a:noFill/>
          <a:ln>
            <a:miter lim="800000"/>
            <a:headEnd/>
            <a:tailEnd/>
          </a:ln>
        </p:spPr>
        <p:txBody>
          <a:bodyPr/>
          <a:lstStyle/>
          <a:p>
            <a:fld id="{F314C6CF-AE26-45A3-932C-AB7DDCF625D5}" type="slidenum">
              <a:rPr lang="en-US"/>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52B636-67A8-45FA-9088-429B83C32352}" type="datetimeFigureOut">
              <a:rPr lang="en-US" smtClean="0"/>
              <a:pPr/>
              <a:t>3/17/2012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00CA7-77BE-4A85-9D4C-147296F5FC2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52B636-67A8-45FA-9088-429B83C32352}" type="datetimeFigureOut">
              <a:rPr lang="en-US" smtClean="0"/>
              <a:pPr/>
              <a:t>3/17/2012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00CA7-77BE-4A85-9D4C-147296F5FC2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52B636-67A8-45FA-9088-429B83C32352}" type="datetimeFigureOut">
              <a:rPr lang="en-US" smtClean="0"/>
              <a:pPr/>
              <a:t>3/17/2012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00CA7-77BE-4A85-9D4C-147296F5FC2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52B636-67A8-45FA-9088-429B83C32352}" type="datetimeFigureOut">
              <a:rPr lang="en-US" smtClean="0"/>
              <a:pPr/>
              <a:t>3/17/2012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200CA7-77BE-4A85-9D4C-147296F5FC2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52B636-67A8-45FA-9088-429B83C32352}" type="datetimeFigureOut">
              <a:rPr lang="en-US" smtClean="0"/>
              <a:pPr/>
              <a:t>3/17/2012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200CA7-77BE-4A85-9D4C-147296F5FC2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52B636-67A8-45FA-9088-429B83C32352}" type="datetimeFigureOut">
              <a:rPr lang="en-US" smtClean="0"/>
              <a:pPr/>
              <a:t>3/17/2012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200CA7-77BE-4A85-9D4C-147296F5FC2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52B636-67A8-45FA-9088-429B83C32352}" type="datetimeFigureOut">
              <a:rPr lang="en-US" smtClean="0"/>
              <a:pPr/>
              <a:t>3/17/2012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200CA7-77BE-4A85-9D4C-147296F5FC2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52B636-67A8-45FA-9088-429B83C32352}" type="datetimeFigureOut">
              <a:rPr lang="en-US" smtClean="0"/>
              <a:pPr/>
              <a:t>3/17/2012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200CA7-77BE-4A85-9D4C-147296F5FC2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52B636-67A8-45FA-9088-429B83C32352}" type="datetimeFigureOut">
              <a:rPr lang="en-US" smtClean="0"/>
              <a:pPr/>
              <a:t>3/17/2012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200CA7-77BE-4A85-9D4C-147296F5FC2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52B636-67A8-45FA-9088-429B83C32352}" type="datetimeFigureOut">
              <a:rPr lang="en-US" smtClean="0"/>
              <a:pPr/>
              <a:t>3/17/2012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00CA7-77BE-4A85-9D4C-147296F5FC2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52B636-67A8-45FA-9088-429B83C32352}" type="datetimeFigureOut">
              <a:rPr lang="en-US" smtClean="0"/>
              <a:pPr/>
              <a:t>3/17/2012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00CA7-77BE-4A85-9D4C-147296F5FC2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lnSpc>
                <a:spcPts val="3600"/>
              </a:lnSpc>
              <a:defRPr sz="40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447800"/>
            <a:ext cx="7162800" cy="381000"/>
          </a:xfrm>
        </p:spPr>
        <p:txBody>
          <a:bodyPr/>
          <a:lstStyle>
            <a:lvl1pPr algn="ctr">
              <a:lnSpc>
                <a:spcPts val="2800"/>
              </a:lnSpc>
              <a:spcBef>
                <a:spcPts val="0"/>
              </a:spcBef>
              <a:buNone/>
              <a:defRPr sz="2800" b="1" i="0">
                <a:solidFill>
                  <a:schemeClr val="tx2"/>
                </a:solidFill>
              </a:defRPr>
            </a:lvl1pPr>
          </a:lstStyle>
          <a:p>
            <a:pPr lvl="0"/>
            <a:r>
              <a:rPr lang="en-US" dirty="0" smtClean="0"/>
              <a:t>Click to edit Master text styles</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52B636-67A8-45FA-9088-429B83C32352}" type="datetimeFigureOut">
              <a:rPr lang="en-US" smtClean="0"/>
              <a:pPr/>
              <a:t>3/17/2012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200CA7-77BE-4A85-9D4C-147296F5FC2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3.xml"/><Relationship Id="rId7" Type="http://schemas.openxmlformats.org/officeDocument/2006/relationships/diagramColors" Target="../diagrams/colors2.xml"/><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mlDrawing" Target="../drawings/vmlDrawing3.v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vmlDrawing" Target="../drawings/vmlDrawing5.v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6.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7.xm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vmlDrawing" Target="../drawings/vmlDrawing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sz="4000" b="1" dirty="0" smtClean="0"/>
              <a:t>Responding to the Marketing Environment</a:t>
            </a:r>
            <a:r>
              <a:rPr lang="en-US" sz="5300" b="1" dirty="0" smtClean="0"/>
              <a:t/>
            </a:r>
            <a:br>
              <a:rPr lang="en-US" sz="5300" b="1" dirty="0" smtClean="0"/>
            </a:br>
            <a:endParaRPr lang="en-US" b="1" dirty="0"/>
          </a:p>
        </p:txBody>
      </p:sp>
      <p:sp>
        <p:nvSpPr>
          <p:cNvPr id="5" name="Rectangle 4"/>
          <p:cNvSpPr/>
          <p:nvPr/>
        </p:nvSpPr>
        <p:spPr>
          <a:xfrm>
            <a:off x="990600" y="990600"/>
            <a:ext cx="7239000" cy="1015663"/>
          </a:xfrm>
          <a:prstGeom prst="rect">
            <a:avLst/>
          </a:prstGeom>
        </p:spPr>
        <p:txBody>
          <a:bodyPr wrap="square">
            <a:spAutoFit/>
          </a:bodyPr>
          <a:lstStyle/>
          <a:p>
            <a:pPr algn="ctr"/>
            <a:endParaRPr lang="en-US" sz="3200" b="1" dirty="0" smtClean="0">
              <a:latin typeface="Calibri" charset="0"/>
            </a:endParaRPr>
          </a:p>
          <a:p>
            <a:pPr algn="ctr"/>
            <a:r>
              <a:rPr lang="en-US" sz="2800" b="1" dirty="0" smtClean="0">
                <a:latin typeface="Calibri" charset="0"/>
              </a:rPr>
              <a:t>Views on Responding</a:t>
            </a:r>
          </a:p>
        </p:txBody>
      </p:sp>
      <p:graphicFrame>
        <p:nvGraphicFramePr>
          <p:cNvPr id="7" name="Content Placeholder 7"/>
          <p:cNvGraphicFramePr>
            <a:graphicFrameLocks noGrp="1"/>
          </p:cNvGraphicFramePr>
          <p:nvPr>
            <p:ph idx="1"/>
          </p:nvPr>
        </p:nvGraphicFramePr>
        <p:xfrm>
          <a:off x="228600" y="1143000"/>
          <a:ext cx="8686800" cy="594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152400"/>
            <a:ext cx="8001000" cy="6432530"/>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04</a:t>
            </a:r>
          </a:p>
          <a:p>
            <a:pPr algn="ctr"/>
            <a:endParaRPr lang="en-US" sz="3600" b="1" i="1" dirty="0" smtClean="0">
              <a:latin typeface="Calibri" charset="0"/>
            </a:endParaRPr>
          </a:p>
          <a:p>
            <a:pPr algn="ctr"/>
            <a:endParaRPr lang="en-US" sz="3600" b="1" i="1" dirty="0" smtClean="0">
              <a:latin typeface="Calibri" charset="0"/>
            </a:endParaRPr>
          </a:p>
          <a:p>
            <a:pPr algn="ctr"/>
            <a:r>
              <a:rPr lang="en-US" sz="3600" b="1" i="1" dirty="0" smtClean="0">
                <a:latin typeface="Calibri" charset="0"/>
              </a:rPr>
              <a:t>Managing Marketing Information to Gain Customer Insights</a:t>
            </a:r>
          </a:p>
          <a:p>
            <a:pPr algn="ctr"/>
            <a:endParaRPr lang="en-US" sz="3600" b="1" i="1"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304800" y="2209800"/>
            <a:ext cx="8610600" cy="1618905"/>
          </a:xfrm>
          <a:prstGeom prst="rect">
            <a:avLst/>
          </a:prstGeom>
          <a:noFill/>
          <a:ln>
            <a:solidFill>
              <a:schemeClr val="tx2">
                <a:lumMod val="40000"/>
                <a:lumOff val="60000"/>
              </a:schemeClr>
            </a:solidFill>
          </a:ln>
        </p:spPr>
        <p:txBody>
          <a:bodyPr wrap="square" rtlCol="0">
            <a:spAutoFit/>
          </a:bodyPr>
          <a:lstStyle/>
          <a:p>
            <a:pPr marL="609600" indent="-609600">
              <a:lnSpc>
                <a:spcPct val="90000"/>
              </a:lnSpc>
            </a:pPr>
            <a:r>
              <a:rPr lang="en-US" dirty="0" smtClean="0">
                <a:latin typeface="Calibri" charset="0"/>
              </a:rPr>
              <a:t>Marketing Information and Customer Insights</a:t>
            </a:r>
          </a:p>
          <a:p>
            <a:pPr marL="609600" indent="-609600">
              <a:lnSpc>
                <a:spcPct val="90000"/>
              </a:lnSpc>
            </a:pPr>
            <a:r>
              <a:rPr lang="en-US" dirty="0" smtClean="0">
                <a:latin typeface="Calibri" charset="0"/>
              </a:rPr>
              <a:t>Assessing Marketing Information Needs</a:t>
            </a:r>
          </a:p>
          <a:p>
            <a:pPr marL="609600" indent="-609600">
              <a:lnSpc>
                <a:spcPct val="90000"/>
              </a:lnSpc>
            </a:pPr>
            <a:r>
              <a:rPr lang="en-US" dirty="0" smtClean="0">
                <a:latin typeface="Calibri" charset="0"/>
              </a:rPr>
              <a:t>Developing Marketing Information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noAutofit/>
          </a:bodyPr>
          <a:lstStyle/>
          <a:p>
            <a:r>
              <a:rPr lang="en-US" sz="3900" b="1" dirty="0" smtClean="0"/>
              <a:t>Marketing Information &amp; Customer Insights</a:t>
            </a:r>
            <a:endParaRPr lang="en-US" sz="3900" b="1" dirty="0"/>
          </a:p>
        </p:txBody>
      </p:sp>
      <p:sp>
        <p:nvSpPr>
          <p:cNvPr id="3" name="Content Placeholder 2"/>
          <p:cNvSpPr>
            <a:spLocks noGrp="1"/>
          </p:cNvSpPr>
          <p:nvPr>
            <p:ph idx="1"/>
          </p:nvPr>
        </p:nvSpPr>
        <p:spPr>
          <a:xfrm>
            <a:off x="457200" y="2103437"/>
            <a:ext cx="8229600" cy="4525963"/>
          </a:xfrm>
        </p:spPr>
        <p:txBody>
          <a:bodyPr>
            <a:normAutofit lnSpcReduction="10000"/>
          </a:bodyPr>
          <a:lstStyle/>
          <a:p>
            <a:pPr lvl="0">
              <a:buNone/>
            </a:pPr>
            <a:r>
              <a:rPr lang="en-US" sz="3600" b="1" i="1" dirty="0" smtClean="0">
                <a:latin typeface="Calibri" charset="0"/>
              </a:rPr>
              <a:t>Customer Insights are:</a:t>
            </a:r>
          </a:p>
          <a:p>
            <a:r>
              <a:rPr lang="en-US" dirty="0" smtClean="0">
                <a:latin typeface="Calibri" charset="0"/>
              </a:rPr>
              <a:t>Fresh and deep insights into customers needs and wants</a:t>
            </a:r>
          </a:p>
          <a:p>
            <a:r>
              <a:rPr lang="en-US" dirty="0" smtClean="0">
                <a:latin typeface="Calibri" charset="0"/>
              </a:rPr>
              <a:t>Difficult to obtain</a:t>
            </a:r>
          </a:p>
          <a:p>
            <a:pPr lvl="1"/>
            <a:r>
              <a:rPr lang="en-US" dirty="0" smtClean="0">
                <a:latin typeface="Calibri" charset="0"/>
              </a:rPr>
              <a:t>Not obvious</a:t>
            </a:r>
          </a:p>
          <a:p>
            <a:pPr lvl="1"/>
            <a:r>
              <a:rPr lang="en-US" dirty="0" smtClean="0">
                <a:latin typeface="Calibri" charset="0"/>
              </a:rPr>
              <a:t>Customer’s unsure of their behavior</a:t>
            </a:r>
          </a:p>
          <a:p>
            <a:r>
              <a:rPr lang="en-US" dirty="0" smtClean="0">
                <a:latin typeface="Calibri" charset="0"/>
              </a:rPr>
              <a:t>Not derived from more information but better information and more effective use of existing information</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560637"/>
            <a:ext cx="8229600" cy="3763963"/>
          </a:xfrm>
        </p:spPr>
        <p:txBody>
          <a:bodyPr>
            <a:normAutofit/>
          </a:bodyPr>
          <a:lstStyle/>
          <a:p>
            <a:pPr marL="533400" indent="-533400">
              <a:lnSpc>
                <a:spcPct val="90000"/>
              </a:lnSpc>
              <a:buFontTx/>
              <a:buNone/>
            </a:pPr>
            <a:r>
              <a:rPr lang="en-US" sz="3600" b="1" dirty="0" smtClean="0">
                <a:latin typeface="Calibri" charset="0"/>
              </a:rPr>
              <a:t>Marketing information system</a:t>
            </a:r>
            <a:r>
              <a:rPr lang="en-US" sz="3600" dirty="0" smtClean="0">
                <a:latin typeface="Calibri" charset="0"/>
              </a:rPr>
              <a:t> </a:t>
            </a:r>
            <a:r>
              <a:rPr lang="en-US" sz="3600" b="1" dirty="0" smtClean="0">
                <a:latin typeface="Calibri" charset="0"/>
              </a:rPr>
              <a:t>(MIS)</a:t>
            </a:r>
            <a:r>
              <a:rPr lang="en-US" sz="3600" dirty="0" smtClean="0">
                <a:latin typeface="Calibri" charset="0"/>
              </a:rPr>
              <a:t> consists of people and procedures for:</a:t>
            </a:r>
          </a:p>
          <a:p>
            <a:pPr marL="933450" lvl="1" indent="-533400">
              <a:lnSpc>
                <a:spcPct val="90000"/>
              </a:lnSpc>
            </a:pPr>
            <a:r>
              <a:rPr lang="en-US" dirty="0" smtClean="0">
                <a:latin typeface="Calibri" charset="0"/>
              </a:rPr>
              <a:t>Assessing the information needs</a:t>
            </a:r>
          </a:p>
          <a:p>
            <a:pPr marL="933450" lvl="1" indent="-533400">
              <a:lnSpc>
                <a:spcPct val="90000"/>
              </a:lnSpc>
            </a:pPr>
            <a:r>
              <a:rPr lang="en-US" dirty="0" smtClean="0">
                <a:latin typeface="Calibri" charset="0"/>
              </a:rPr>
              <a:t>Developing needed information</a:t>
            </a:r>
          </a:p>
          <a:p>
            <a:pPr marL="933450" lvl="1" indent="-533400">
              <a:lnSpc>
                <a:spcPct val="90000"/>
              </a:lnSpc>
            </a:pPr>
            <a:r>
              <a:rPr lang="en-US" dirty="0" smtClean="0">
                <a:latin typeface="Calibri" charset="0"/>
              </a:rPr>
              <a:t>Helping decision makers use the information for customer </a:t>
            </a:r>
          </a:p>
          <a:p>
            <a:pPr marL="933450" lvl="1" indent="-533400"/>
            <a:endParaRPr lang="en-US" sz="3200" dirty="0" smtClean="0">
              <a:latin typeface="Calibri" charset="0"/>
            </a:endParaRPr>
          </a:p>
          <a:p>
            <a:pPr marL="533400" indent="-533400"/>
            <a:endParaRPr lang="en-US" sz="3600" dirty="0" smtClean="0">
              <a:latin typeface="Calibri" charset="0"/>
            </a:endParaRPr>
          </a:p>
        </p:txBody>
      </p:sp>
      <p:sp>
        <p:nvSpPr>
          <p:cNvPr id="4" name="Rectangle 3"/>
          <p:cNvSpPr/>
          <p:nvPr/>
        </p:nvSpPr>
        <p:spPr>
          <a:xfrm>
            <a:off x="990600" y="1524000"/>
            <a:ext cx="7010400" cy="584775"/>
          </a:xfrm>
          <a:prstGeom prst="rect">
            <a:avLst/>
          </a:prstGeom>
        </p:spPr>
        <p:txBody>
          <a:bodyPr wrap="square">
            <a:spAutoFit/>
          </a:bodyPr>
          <a:lstStyle/>
          <a:p>
            <a:pPr algn="ctr">
              <a:spcBef>
                <a:spcPct val="0"/>
              </a:spcBef>
            </a:pPr>
            <a:r>
              <a:rPr lang="en-US" sz="3200" dirty="0" smtClean="0">
                <a:latin typeface="Calibri" charset="0"/>
              </a:rPr>
              <a:t>Marketing Information Systems (MIS)</a:t>
            </a:r>
          </a:p>
        </p:txBody>
      </p:sp>
      <p:sp>
        <p:nvSpPr>
          <p:cNvPr id="6" name="Title 1"/>
          <p:cNvSpPr txBox="1">
            <a:spLocks/>
          </p:cNvSpPr>
          <p:nvPr/>
        </p:nvSpPr>
        <p:spPr>
          <a:xfrm>
            <a:off x="0" y="228600"/>
            <a:ext cx="91440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900" b="1" i="0" u="none" strike="noStrike" kern="1200" cap="none" spc="0" normalizeH="0" baseline="0" noProof="0" dirty="0" smtClean="0">
                <a:ln>
                  <a:noFill/>
                </a:ln>
                <a:solidFill>
                  <a:schemeClr val="tx1"/>
                </a:solidFill>
                <a:effectLst/>
                <a:uLnTx/>
                <a:uFillTx/>
                <a:latin typeface="+mj-lt"/>
                <a:ea typeface="+mj-ea"/>
                <a:cs typeface="+mj-cs"/>
              </a:rPr>
              <a:t>Marketing Information &amp; Customer Insights</a:t>
            </a:r>
            <a:endParaRPr kumimoji="0" lang="en-US" sz="39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7"/>
          <p:cNvSpPr>
            <a:spLocks noGrp="1"/>
          </p:cNvSpPr>
          <p:nvPr>
            <p:ph type="title"/>
          </p:nvPr>
        </p:nvSpPr>
        <p:spPr/>
        <p:txBody>
          <a:bodyPr>
            <a:normAutofit/>
          </a:bodyPr>
          <a:lstStyle/>
          <a:p>
            <a:r>
              <a:rPr lang="en-US" sz="3900" dirty="0" smtClean="0"/>
              <a:t>Marketing Information System</a:t>
            </a:r>
          </a:p>
        </p:txBody>
      </p:sp>
      <p:pic>
        <p:nvPicPr>
          <p:cNvPr id="20483" name="Picture 3" descr="fig04_01wo.jpg"/>
          <p:cNvPicPr>
            <a:picLocks noChangeAspect="1"/>
          </p:cNvPicPr>
          <p:nvPr/>
        </p:nvPicPr>
        <p:blipFill>
          <a:blip r:embed="rId4" cstate="print"/>
          <a:srcRect/>
          <a:stretch>
            <a:fillRect/>
          </a:stretch>
        </p:blipFill>
        <p:spPr bwMode="auto">
          <a:xfrm>
            <a:off x="23402" y="1143000"/>
            <a:ext cx="9120598"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28600" y="228600"/>
            <a:ext cx="8610600" cy="1143000"/>
          </a:xfrm>
        </p:spPr>
        <p:txBody>
          <a:bodyPr>
            <a:normAutofit/>
          </a:bodyPr>
          <a:lstStyle/>
          <a:p>
            <a:r>
              <a:rPr lang="en-US" sz="3900" dirty="0" smtClean="0"/>
              <a:t>Assessing Marketing Information Needs</a:t>
            </a:r>
          </a:p>
        </p:txBody>
      </p:sp>
      <p:sp>
        <p:nvSpPr>
          <p:cNvPr id="22531" name="Content Placeholder 3"/>
          <p:cNvSpPr>
            <a:spLocks noGrp="1"/>
          </p:cNvSpPr>
          <p:nvPr>
            <p:ph idx="1"/>
          </p:nvPr>
        </p:nvSpPr>
        <p:spPr/>
        <p:txBody>
          <a:bodyPr/>
          <a:lstStyle/>
          <a:p>
            <a:pPr>
              <a:buFontTx/>
              <a:buNone/>
            </a:pPr>
            <a:r>
              <a:rPr lang="en-US" b="1" smtClean="0">
                <a:latin typeface="Calibri" charset="0"/>
              </a:rPr>
              <a:t>MIS provides </a:t>
            </a:r>
            <a:r>
              <a:rPr lang="en-US" smtClean="0">
                <a:latin typeface="Calibri" charset="0"/>
              </a:rPr>
              <a:t>information to the company’s marketing and other managers and external partners such as suppliers, resellers, and marketing service agencies</a:t>
            </a:r>
          </a:p>
          <a:p>
            <a:endParaRPr lang="en-US" smtClean="0">
              <a:latin typeface="Calibri" charset="0"/>
            </a:endParaRPr>
          </a:p>
        </p:txBody>
      </p:sp>
      <p:sp>
        <p:nvSpPr>
          <p:cNvPr id="22532" name="Rectangle 3"/>
          <p:cNvSpPr>
            <a:spLocks noGrp="1" noChangeArrowheads="1"/>
          </p:cNvSpPr>
          <p:nvPr>
            <p:ph type="body" sz="quarter" idx="13"/>
          </p:nvPr>
        </p:nvSpPr>
        <p:spPr/>
        <p:txBody>
          <a:bodyPr>
            <a:normAutofit fontScale="25000" lnSpcReduction="20000"/>
          </a:bodyPr>
          <a:lstStyle/>
          <a:p>
            <a:pPr marL="533400" indent="-533400">
              <a:spcBef>
                <a:spcPct val="0"/>
              </a:spcBef>
            </a:pPr>
            <a:endParaRPr lang="en-US" sz="2400" smtClean="0">
              <a:latin typeface="Calibri" charset="0"/>
            </a:endParaRPr>
          </a:p>
          <a:p>
            <a:pPr marL="533400" indent="-533400">
              <a:spcBef>
                <a:spcPct val="0"/>
              </a:spcBef>
            </a:pPr>
            <a:r>
              <a:rPr lang="en-US" sz="2400" smtClean="0">
                <a:latin typeface="Calibri" charset="0"/>
              </a:rPr>
              <a:t>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52400" y="228600"/>
            <a:ext cx="8839200" cy="1143000"/>
          </a:xfrm>
        </p:spPr>
        <p:txBody>
          <a:bodyPr/>
          <a:lstStyle/>
          <a:p>
            <a:r>
              <a:rPr lang="en-US" dirty="0" smtClean="0"/>
              <a:t>Assessing Marketing Information Needs</a:t>
            </a:r>
          </a:p>
        </p:txBody>
      </p:sp>
      <p:sp>
        <p:nvSpPr>
          <p:cNvPr id="24579" name="Content Placeholder 3"/>
          <p:cNvSpPr>
            <a:spLocks noGrp="1"/>
          </p:cNvSpPr>
          <p:nvPr>
            <p:ph idx="1"/>
          </p:nvPr>
        </p:nvSpPr>
        <p:spPr>
          <a:xfrm>
            <a:off x="457200" y="2027237"/>
            <a:ext cx="8229600" cy="4525963"/>
          </a:xfrm>
        </p:spPr>
        <p:txBody>
          <a:bodyPr/>
          <a:lstStyle/>
          <a:p>
            <a:r>
              <a:rPr lang="en-US" dirty="0" smtClean="0">
                <a:latin typeface="Calibri" charset="0"/>
              </a:rPr>
              <a:t>Balancing what the information users would like to have against what they need and what is feasible to offer       </a:t>
            </a:r>
          </a:p>
          <a:p>
            <a:endParaRPr lang="en-US" dirty="0" smtClean="0">
              <a:latin typeface="Calibri" charset="0"/>
            </a:endParaRPr>
          </a:p>
        </p:txBody>
      </p:sp>
      <p:sp>
        <p:nvSpPr>
          <p:cNvPr id="24580" name="Text Placeholder 4"/>
          <p:cNvSpPr>
            <a:spLocks noGrp="1"/>
          </p:cNvSpPr>
          <p:nvPr>
            <p:ph type="body" sz="quarter" idx="13"/>
          </p:nvPr>
        </p:nvSpPr>
        <p:spPr/>
        <p:txBody>
          <a:bodyPr>
            <a:noAutofit/>
          </a:bodyPr>
          <a:lstStyle/>
          <a:p>
            <a:pPr>
              <a:spcBef>
                <a:spcPct val="0"/>
              </a:spcBef>
            </a:pPr>
            <a:r>
              <a:rPr lang="en-US" sz="3200" dirty="0" smtClean="0">
                <a:solidFill>
                  <a:schemeClr val="tx1"/>
                </a:solidFill>
                <a:latin typeface="Calibri" charset="0"/>
              </a:rPr>
              <a:t>Characteristics of a Good MIS</a:t>
            </a:r>
          </a:p>
        </p:txBody>
      </p:sp>
      <p:graphicFrame>
        <p:nvGraphicFramePr>
          <p:cNvPr id="6" name="Diagram 5"/>
          <p:cNvGraphicFramePr/>
          <p:nvPr/>
        </p:nvGraphicFramePr>
        <p:xfrm>
          <a:off x="1524000" y="3657600"/>
          <a:ext cx="5867400" cy="2590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28600"/>
            <a:ext cx="8305800" cy="1143000"/>
          </a:xfrm>
        </p:spPr>
        <p:txBody>
          <a:bodyPr>
            <a:normAutofit/>
          </a:bodyPr>
          <a:lstStyle/>
          <a:p>
            <a:r>
              <a:rPr lang="en-US" sz="4400" dirty="0" smtClean="0"/>
              <a:t>Developing Marketing Information</a:t>
            </a:r>
          </a:p>
        </p:txBody>
      </p:sp>
      <p:graphicFrame>
        <p:nvGraphicFramePr>
          <p:cNvPr id="6" name="Content Placeholder 5"/>
          <p:cNvGraphicFramePr>
            <a:graphicFrameLocks noGrp="1"/>
          </p:cNvGraphicFramePr>
          <p:nvPr>
            <p:ph idx="1"/>
          </p:nvPr>
        </p:nvGraphicFramePr>
        <p:xfrm>
          <a:off x="609600" y="2133600"/>
          <a:ext cx="79248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6628" name="Text Placeholder 4"/>
          <p:cNvSpPr>
            <a:spLocks noGrp="1"/>
          </p:cNvSpPr>
          <p:nvPr>
            <p:ph type="body" sz="quarter" idx="13"/>
          </p:nvPr>
        </p:nvSpPr>
        <p:spPr>
          <a:xfrm>
            <a:off x="381000" y="1447800"/>
            <a:ext cx="8077200" cy="457200"/>
          </a:xfrm>
        </p:spPr>
        <p:txBody>
          <a:bodyPr>
            <a:normAutofit/>
          </a:bodyPr>
          <a:lstStyle/>
          <a:p>
            <a:pPr>
              <a:spcBef>
                <a:spcPct val="0"/>
              </a:spcBef>
            </a:pPr>
            <a:r>
              <a:rPr lang="en-US" sz="3200" dirty="0" smtClean="0">
                <a:solidFill>
                  <a:schemeClr val="tx1"/>
                </a:solidFill>
                <a:latin typeface="Calibri" charset="0"/>
              </a:rPr>
              <a:t>Marketers obtain information from</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81000" y="228600"/>
            <a:ext cx="8458200" cy="1143000"/>
          </a:xfrm>
        </p:spPr>
        <p:txBody>
          <a:bodyPr>
            <a:normAutofit/>
          </a:bodyPr>
          <a:lstStyle/>
          <a:p>
            <a:r>
              <a:rPr lang="en-US" sz="4400" dirty="0" smtClean="0"/>
              <a:t>Developing Marketing Information</a:t>
            </a:r>
          </a:p>
        </p:txBody>
      </p:sp>
      <p:sp>
        <p:nvSpPr>
          <p:cNvPr id="28675" name="Content Placeholder 5"/>
          <p:cNvSpPr>
            <a:spLocks noGrp="1"/>
          </p:cNvSpPr>
          <p:nvPr>
            <p:ph idx="1"/>
          </p:nvPr>
        </p:nvSpPr>
        <p:spPr>
          <a:xfrm>
            <a:off x="76200" y="2286000"/>
            <a:ext cx="4495800" cy="4114800"/>
          </a:xfrm>
        </p:spPr>
        <p:txBody>
          <a:bodyPr/>
          <a:lstStyle/>
          <a:p>
            <a:pPr>
              <a:buFontTx/>
              <a:buNone/>
            </a:pPr>
            <a:r>
              <a:rPr lang="en-US" b="1" dirty="0" smtClean="0">
                <a:latin typeface="Calibri" charset="0"/>
              </a:rPr>
              <a:t>Internal databases </a:t>
            </a:r>
            <a:r>
              <a:rPr lang="en-US" dirty="0" smtClean="0">
                <a:latin typeface="Calibri" charset="0"/>
              </a:rPr>
              <a:t>are electronic collections of consumer and market information obtained from data sources within the company network</a:t>
            </a:r>
          </a:p>
          <a:p>
            <a:endParaRPr lang="en-US" dirty="0" smtClean="0">
              <a:latin typeface="Calibri" charset="0"/>
            </a:endParaRPr>
          </a:p>
        </p:txBody>
      </p:sp>
      <p:sp>
        <p:nvSpPr>
          <p:cNvPr id="28676" name="Rectangle 3"/>
          <p:cNvSpPr>
            <a:spLocks noGrp="1" noChangeArrowheads="1"/>
          </p:cNvSpPr>
          <p:nvPr>
            <p:ph type="body" sz="quarter" idx="13"/>
          </p:nvPr>
        </p:nvSpPr>
        <p:spPr>
          <a:xfrm>
            <a:off x="1143000" y="1447800"/>
            <a:ext cx="7162800" cy="381000"/>
          </a:xfrm>
        </p:spPr>
        <p:txBody>
          <a:bodyPr>
            <a:normAutofit fontScale="25000" lnSpcReduction="20000"/>
          </a:bodyPr>
          <a:lstStyle/>
          <a:p>
            <a:pPr>
              <a:spcBef>
                <a:spcPct val="0"/>
              </a:spcBef>
            </a:pPr>
            <a:r>
              <a:rPr lang="en-US" sz="12800" dirty="0" smtClean="0">
                <a:solidFill>
                  <a:schemeClr val="tx1"/>
                </a:solidFill>
                <a:latin typeface="Calibri" charset="0"/>
              </a:rPr>
              <a:t>Internal Data and Marketing Intelligence</a:t>
            </a:r>
            <a:endParaRPr lang="en-US" dirty="0" smtClean="0">
              <a:latin typeface="Calibri" charset="0"/>
            </a:endParaRPr>
          </a:p>
          <a:p>
            <a:pPr>
              <a:spcBef>
                <a:spcPct val="0"/>
              </a:spcBef>
            </a:pPr>
            <a:endParaRPr lang="en-US" dirty="0" smtClean="0">
              <a:latin typeface="Calibri" charset="0"/>
            </a:endParaRPr>
          </a:p>
          <a:p>
            <a:pPr>
              <a:spcBef>
                <a:spcPct val="0"/>
              </a:spcBef>
            </a:pPr>
            <a:endParaRPr lang="en-US" dirty="0" smtClean="0">
              <a:latin typeface="Calibri" charset="0"/>
            </a:endParaRPr>
          </a:p>
        </p:txBody>
      </p:sp>
      <p:sp>
        <p:nvSpPr>
          <p:cNvPr id="6" name="Content Placeholder 3"/>
          <p:cNvSpPr txBox="1">
            <a:spLocks/>
          </p:cNvSpPr>
          <p:nvPr/>
        </p:nvSpPr>
        <p:spPr>
          <a:xfrm>
            <a:off x="4876800" y="2209800"/>
            <a:ext cx="4191000" cy="396240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lang="en-US" sz="3200" b="1" dirty="0" smtClean="0">
                <a:latin typeface="Calibri" charset="0"/>
              </a:rPr>
              <a:t>Marketing intelligence </a:t>
            </a:r>
            <a:r>
              <a:rPr lang="en-US" sz="3200" dirty="0" smtClean="0">
                <a:latin typeface="Calibri" charset="0"/>
              </a:rPr>
              <a:t>is the systematic collection and analysis of publicly available information about consumers, competitors and developments in the marketplace</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533400" y="228600"/>
            <a:ext cx="8229600" cy="1143000"/>
          </a:xfrm>
        </p:spPr>
        <p:txBody>
          <a:bodyPr>
            <a:normAutofit/>
          </a:bodyPr>
          <a:lstStyle/>
          <a:p>
            <a:r>
              <a:rPr lang="en-US" sz="4400" dirty="0" smtClean="0"/>
              <a:t>Developing Marketing Information</a:t>
            </a:r>
          </a:p>
        </p:txBody>
      </p:sp>
      <p:sp>
        <p:nvSpPr>
          <p:cNvPr id="32771" name="Rectangle 3"/>
          <p:cNvSpPr>
            <a:spLocks noGrp="1" noChangeArrowheads="1"/>
          </p:cNvSpPr>
          <p:nvPr>
            <p:ph type="body" sz="quarter" idx="13"/>
          </p:nvPr>
        </p:nvSpPr>
        <p:spPr/>
        <p:txBody>
          <a:bodyPr>
            <a:normAutofit fontScale="25000" lnSpcReduction="20000"/>
          </a:bodyPr>
          <a:lstStyle/>
          <a:p>
            <a:pPr>
              <a:spcBef>
                <a:spcPct val="0"/>
              </a:spcBef>
            </a:pPr>
            <a:r>
              <a:rPr lang="en-US" sz="12800" dirty="0" smtClean="0">
                <a:solidFill>
                  <a:schemeClr val="tx1"/>
                </a:solidFill>
                <a:latin typeface="Calibri" charset="0"/>
              </a:rPr>
              <a:t>Marketing Research</a:t>
            </a:r>
          </a:p>
          <a:p>
            <a:pPr>
              <a:spcBef>
                <a:spcPct val="0"/>
              </a:spcBef>
            </a:pPr>
            <a:endParaRPr lang="en-US" dirty="0" smtClean="0">
              <a:latin typeface="Calibri" charset="0"/>
            </a:endParaRPr>
          </a:p>
          <a:p>
            <a:pPr>
              <a:spcBef>
                <a:spcPct val="0"/>
              </a:spcBef>
            </a:pPr>
            <a:endParaRPr lang="en-US" dirty="0" smtClean="0">
              <a:latin typeface="Calibri" charset="0"/>
            </a:endParaRPr>
          </a:p>
        </p:txBody>
      </p:sp>
      <p:sp>
        <p:nvSpPr>
          <p:cNvPr id="32772" name="Content Placeholder 4"/>
          <p:cNvSpPr>
            <a:spLocks noGrp="1"/>
          </p:cNvSpPr>
          <p:nvPr>
            <p:ph sz="half" idx="4294967295"/>
          </p:nvPr>
        </p:nvSpPr>
        <p:spPr>
          <a:xfrm>
            <a:off x="762000" y="2636837"/>
            <a:ext cx="7620000" cy="3916363"/>
          </a:xfrm>
        </p:spPr>
        <p:txBody>
          <a:bodyPr/>
          <a:lstStyle/>
          <a:p>
            <a:pPr>
              <a:buNone/>
            </a:pPr>
            <a:r>
              <a:rPr lang="en-US" b="1" dirty="0" smtClean="0">
                <a:latin typeface="Calibri" charset="0"/>
              </a:rPr>
              <a:t>Marketing research</a:t>
            </a:r>
            <a:r>
              <a:rPr lang="en-US" dirty="0" smtClean="0">
                <a:latin typeface="Calibri" charset="0"/>
              </a:rPr>
              <a:t> is the systematic design, collection, analysis, and reporting of data relevant to a specific marketing situation facing an organization</a:t>
            </a:r>
          </a:p>
          <a:p>
            <a:endParaRPr lang="en-US" dirty="0" smtClean="0">
              <a:latin typeface="Calibri"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smtClean="0"/>
              <a:t>Developing Marketing Information</a:t>
            </a:r>
          </a:p>
        </p:txBody>
      </p:sp>
      <p:sp>
        <p:nvSpPr>
          <p:cNvPr id="34819" name="Text Placeholder 5"/>
          <p:cNvSpPr>
            <a:spLocks noGrp="1"/>
          </p:cNvSpPr>
          <p:nvPr>
            <p:ph type="body" sz="quarter" idx="13"/>
          </p:nvPr>
        </p:nvSpPr>
        <p:spPr>
          <a:xfrm>
            <a:off x="914400" y="1600200"/>
            <a:ext cx="7162800" cy="381000"/>
          </a:xfrm>
        </p:spPr>
        <p:txBody>
          <a:bodyPr>
            <a:noAutofit/>
          </a:bodyPr>
          <a:lstStyle/>
          <a:p>
            <a:r>
              <a:rPr lang="en-US" sz="3200" dirty="0" smtClean="0">
                <a:solidFill>
                  <a:schemeClr val="tx1"/>
                </a:solidFill>
                <a:latin typeface="Calibri" charset="0"/>
              </a:rPr>
              <a:t>Steps in the Marketing Research Process</a:t>
            </a:r>
          </a:p>
          <a:p>
            <a:endParaRPr lang="en-US" sz="3200" dirty="0" smtClean="0">
              <a:solidFill>
                <a:schemeClr val="tx1"/>
              </a:solidFill>
              <a:latin typeface="Calibri" charset="0"/>
            </a:endParaRPr>
          </a:p>
        </p:txBody>
      </p:sp>
      <p:sp>
        <p:nvSpPr>
          <p:cNvPr id="34820" name="Text Box 9"/>
          <p:cNvSpPr txBox="1">
            <a:spLocks noChangeArrowheads="1"/>
          </p:cNvSpPr>
          <p:nvPr/>
        </p:nvSpPr>
        <p:spPr bwMode="auto">
          <a:xfrm>
            <a:off x="2955925" y="2165350"/>
            <a:ext cx="184150" cy="366713"/>
          </a:xfrm>
          <a:prstGeom prst="rect">
            <a:avLst/>
          </a:prstGeom>
          <a:noFill/>
          <a:ln w="9525">
            <a:noFill/>
            <a:miter lim="800000"/>
            <a:headEnd/>
            <a:tailEnd/>
          </a:ln>
        </p:spPr>
        <p:txBody>
          <a:bodyPr wrap="none">
            <a:spAutoFit/>
          </a:bodyPr>
          <a:lstStyle/>
          <a:p>
            <a:endParaRPr lang="en-US"/>
          </a:p>
        </p:txBody>
      </p:sp>
      <p:pic>
        <p:nvPicPr>
          <p:cNvPr id="34821" name="Picture 5" descr="fig04_02wo.jpg"/>
          <p:cNvPicPr>
            <a:picLocks noChangeAspect="1"/>
          </p:cNvPicPr>
          <p:nvPr/>
        </p:nvPicPr>
        <p:blipFill>
          <a:blip r:embed="rId4" cstate="print"/>
          <a:srcRect/>
          <a:stretch>
            <a:fillRect/>
          </a:stretch>
        </p:blipFill>
        <p:spPr bwMode="auto">
          <a:xfrm>
            <a:off x="-132144" y="3313690"/>
            <a:ext cx="9428544" cy="141071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b="1" smtClean="0"/>
              <a:t>Developing Marketing Information</a:t>
            </a:r>
          </a:p>
        </p:txBody>
      </p:sp>
      <p:sp>
        <p:nvSpPr>
          <p:cNvPr id="36867" name="Rectangle 3"/>
          <p:cNvSpPr>
            <a:spLocks noGrp="1" noChangeArrowheads="1"/>
          </p:cNvSpPr>
          <p:nvPr>
            <p:ph type="body" sz="quarter" idx="13"/>
          </p:nvPr>
        </p:nvSpPr>
        <p:spPr>
          <a:xfrm>
            <a:off x="0" y="1600200"/>
            <a:ext cx="9144000" cy="685800"/>
          </a:xfrm>
        </p:spPr>
        <p:txBody>
          <a:bodyPr>
            <a:normAutofit fontScale="25000" lnSpcReduction="20000"/>
          </a:bodyPr>
          <a:lstStyle/>
          <a:p>
            <a:pPr>
              <a:spcBef>
                <a:spcPct val="0"/>
              </a:spcBef>
            </a:pPr>
            <a:r>
              <a:rPr lang="en-US" sz="14400" dirty="0" smtClean="0">
                <a:solidFill>
                  <a:schemeClr val="tx1"/>
                </a:solidFill>
                <a:latin typeface="Calibri" charset="0"/>
              </a:rPr>
              <a:t>Marketing Research</a:t>
            </a:r>
          </a:p>
          <a:p>
            <a:pPr>
              <a:spcBef>
                <a:spcPct val="0"/>
              </a:spcBef>
            </a:pPr>
            <a:r>
              <a:rPr lang="en-US" sz="12800" dirty="0" smtClean="0">
                <a:solidFill>
                  <a:schemeClr val="tx1"/>
                </a:solidFill>
                <a:latin typeface="Calibri" charset="0"/>
              </a:rPr>
              <a:t>Defining the Problem and Research Objectives</a:t>
            </a:r>
          </a:p>
          <a:p>
            <a:pPr>
              <a:spcBef>
                <a:spcPct val="0"/>
              </a:spcBef>
            </a:pPr>
            <a:endParaRPr lang="en-US" sz="14400" dirty="0" smtClean="0">
              <a:latin typeface="Calibri" charset="0"/>
            </a:endParaRPr>
          </a:p>
        </p:txBody>
      </p:sp>
      <p:graphicFrame>
        <p:nvGraphicFramePr>
          <p:cNvPr id="5" name="Content Placeholder 4"/>
          <p:cNvGraphicFramePr>
            <a:graphicFrameLocks noGrp="1"/>
          </p:cNvGraphicFramePr>
          <p:nvPr>
            <p:ph idx="4294967295"/>
          </p:nvPr>
        </p:nvGraphicFramePr>
        <p:xfrm>
          <a:off x="685800" y="2590800"/>
          <a:ext cx="7848600" cy="403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smtClean="0"/>
              <a:t>Developing Marketing Information</a:t>
            </a:r>
          </a:p>
        </p:txBody>
      </p:sp>
      <p:sp>
        <p:nvSpPr>
          <p:cNvPr id="34819" name="Text Placeholder 5"/>
          <p:cNvSpPr>
            <a:spLocks noGrp="1"/>
          </p:cNvSpPr>
          <p:nvPr>
            <p:ph type="body" sz="quarter" idx="13"/>
          </p:nvPr>
        </p:nvSpPr>
        <p:spPr>
          <a:xfrm>
            <a:off x="381000" y="1371600"/>
            <a:ext cx="8382000" cy="381000"/>
          </a:xfrm>
        </p:spPr>
        <p:txBody>
          <a:bodyPr>
            <a:noAutofit/>
          </a:bodyPr>
          <a:lstStyle/>
          <a:p>
            <a:pPr>
              <a:spcBef>
                <a:spcPct val="0"/>
              </a:spcBef>
            </a:pPr>
            <a:r>
              <a:rPr lang="en-US" sz="3200" dirty="0" smtClean="0">
                <a:solidFill>
                  <a:schemeClr val="tx1"/>
                </a:solidFill>
                <a:latin typeface="Calibri" charset="0"/>
              </a:rPr>
              <a:t>Marketing Research</a:t>
            </a:r>
          </a:p>
          <a:p>
            <a:pPr>
              <a:spcBef>
                <a:spcPct val="0"/>
              </a:spcBef>
            </a:pPr>
            <a:r>
              <a:rPr lang="en-US" dirty="0" smtClean="0">
                <a:solidFill>
                  <a:schemeClr val="tx1"/>
                </a:solidFill>
                <a:latin typeface="Calibri" charset="0"/>
              </a:rPr>
              <a:t>Developing the Research Plan</a:t>
            </a:r>
          </a:p>
        </p:txBody>
      </p:sp>
      <p:sp>
        <p:nvSpPr>
          <p:cNvPr id="34820" name="Text Box 9"/>
          <p:cNvSpPr txBox="1">
            <a:spLocks noChangeArrowheads="1"/>
          </p:cNvSpPr>
          <p:nvPr/>
        </p:nvSpPr>
        <p:spPr bwMode="auto">
          <a:xfrm>
            <a:off x="2955925" y="2165350"/>
            <a:ext cx="184150" cy="366713"/>
          </a:xfrm>
          <a:prstGeom prst="rect">
            <a:avLst/>
          </a:prstGeom>
          <a:noFill/>
          <a:ln w="9525">
            <a:noFill/>
            <a:miter lim="800000"/>
            <a:headEnd/>
            <a:tailEnd/>
          </a:ln>
        </p:spPr>
        <p:txBody>
          <a:bodyPr wrap="none">
            <a:spAutoFit/>
          </a:bodyPr>
          <a:lstStyle/>
          <a:p>
            <a:endParaRPr lang="en-US"/>
          </a:p>
        </p:txBody>
      </p:sp>
      <p:sp>
        <p:nvSpPr>
          <p:cNvPr id="7" name="Content Placeholder 3"/>
          <p:cNvSpPr txBox="1">
            <a:spLocks/>
          </p:cNvSpPr>
          <p:nvPr/>
        </p:nvSpPr>
        <p:spPr>
          <a:xfrm>
            <a:off x="838200" y="3048000"/>
            <a:ext cx="7239000" cy="35814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Calibri" charset="0"/>
                <a:ea typeface="+mn-ea"/>
                <a:cs typeface="+mn-cs"/>
              </a:rPr>
              <a:t>Outlines sources of existing data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Calibri" charset="0"/>
                <a:ea typeface="+mn-ea"/>
                <a:cs typeface="+mn-cs"/>
              </a:rPr>
              <a:t>Spells out the specific research approaches, contact methods, sampling plans, and instruments to gather data</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smtClean="0">
              <a:ln>
                <a:noFill/>
              </a:ln>
              <a:solidFill>
                <a:schemeClr val="tx1"/>
              </a:solidFill>
              <a:effectLst/>
              <a:uLnTx/>
              <a:uFillTx/>
              <a:latin typeface="Calibri"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dirty="0" smtClean="0"/>
              <a:t>Developing Marketing Information</a:t>
            </a:r>
          </a:p>
        </p:txBody>
      </p:sp>
      <p:sp>
        <p:nvSpPr>
          <p:cNvPr id="34819" name="Text Placeholder 5"/>
          <p:cNvSpPr>
            <a:spLocks noGrp="1"/>
          </p:cNvSpPr>
          <p:nvPr>
            <p:ph type="body" sz="quarter" idx="13"/>
          </p:nvPr>
        </p:nvSpPr>
        <p:spPr>
          <a:xfrm>
            <a:off x="381000" y="1143000"/>
            <a:ext cx="8382000" cy="381000"/>
          </a:xfrm>
        </p:spPr>
        <p:txBody>
          <a:bodyPr>
            <a:noAutofit/>
          </a:bodyPr>
          <a:lstStyle/>
          <a:p>
            <a:pPr>
              <a:spcBef>
                <a:spcPct val="0"/>
              </a:spcBef>
            </a:pPr>
            <a:r>
              <a:rPr lang="en-US" sz="3200" dirty="0" smtClean="0">
                <a:solidFill>
                  <a:schemeClr val="tx1"/>
                </a:solidFill>
                <a:latin typeface="Calibri" charset="0"/>
              </a:rPr>
              <a:t>Marketing Research</a:t>
            </a:r>
          </a:p>
          <a:p>
            <a:pPr>
              <a:spcBef>
                <a:spcPct val="0"/>
              </a:spcBef>
            </a:pPr>
            <a:r>
              <a:rPr lang="en-US" dirty="0" smtClean="0">
                <a:solidFill>
                  <a:schemeClr val="tx1"/>
                </a:solidFill>
                <a:latin typeface="Calibri" charset="0"/>
              </a:rPr>
              <a:t>Writing Research Plan includes: </a:t>
            </a:r>
          </a:p>
        </p:txBody>
      </p:sp>
      <p:sp>
        <p:nvSpPr>
          <p:cNvPr id="34820" name="Text Box 9"/>
          <p:cNvSpPr txBox="1">
            <a:spLocks noChangeArrowheads="1"/>
          </p:cNvSpPr>
          <p:nvPr/>
        </p:nvSpPr>
        <p:spPr bwMode="auto">
          <a:xfrm>
            <a:off x="2955925" y="2165350"/>
            <a:ext cx="184150" cy="366713"/>
          </a:xfrm>
          <a:prstGeom prst="rect">
            <a:avLst/>
          </a:prstGeom>
          <a:noFill/>
          <a:ln w="9525">
            <a:noFill/>
            <a:miter lim="800000"/>
            <a:headEnd/>
            <a:tailEnd/>
          </a:ln>
        </p:spPr>
        <p:txBody>
          <a:bodyPr wrap="none">
            <a:spAutoFit/>
          </a:bodyPr>
          <a:lstStyle/>
          <a:p>
            <a:endParaRPr lang="en-US"/>
          </a:p>
        </p:txBody>
      </p:sp>
      <p:graphicFrame>
        <p:nvGraphicFramePr>
          <p:cNvPr id="6" name="Content Placeholder 4"/>
          <p:cNvGraphicFramePr>
            <a:graphicFrameLocks/>
          </p:cNvGraphicFramePr>
          <p:nvPr/>
        </p:nvGraphicFramePr>
        <p:xfrm>
          <a:off x="1066800" y="2133600"/>
          <a:ext cx="72390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dirty="0" smtClean="0"/>
              <a:t>Developing Marketing Information</a:t>
            </a:r>
          </a:p>
        </p:txBody>
      </p:sp>
      <p:sp>
        <p:nvSpPr>
          <p:cNvPr id="34819" name="Text Placeholder 5"/>
          <p:cNvSpPr>
            <a:spLocks noGrp="1"/>
          </p:cNvSpPr>
          <p:nvPr>
            <p:ph type="body" sz="quarter" idx="13"/>
          </p:nvPr>
        </p:nvSpPr>
        <p:spPr>
          <a:xfrm>
            <a:off x="381000" y="1371600"/>
            <a:ext cx="8382000" cy="381000"/>
          </a:xfrm>
        </p:spPr>
        <p:txBody>
          <a:bodyPr>
            <a:noAutofit/>
          </a:bodyPr>
          <a:lstStyle/>
          <a:p>
            <a:pPr>
              <a:spcBef>
                <a:spcPct val="0"/>
              </a:spcBef>
            </a:pPr>
            <a:r>
              <a:rPr lang="en-US" sz="3200" dirty="0" smtClean="0">
                <a:solidFill>
                  <a:schemeClr val="tx1"/>
                </a:solidFill>
                <a:latin typeface="Calibri" charset="0"/>
              </a:rPr>
              <a:t>Marketing Research</a:t>
            </a:r>
          </a:p>
          <a:p>
            <a:pPr>
              <a:spcBef>
                <a:spcPct val="0"/>
              </a:spcBef>
            </a:pPr>
            <a:r>
              <a:rPr lang="en-US" dirty="0" smtClean="0">
                <a:solidFill>
                  <a:schemeClr val="tx1"/>
                </a:solidFill>
                <a:latin typeface="Calibri" charset="0"/>
              </a:rPr>
              <a:t>Developing the Research Plan</a:t>
            </a:r>
          </a:p>
        </p:txBody>
      </p:sp>
      <p:sp>
        <p:nvSpPr>
          <p:cNvPr id="34820" name="Text Box 9"/>
          <p:cNvSpPr txBox="1">
            <a:spLocks noChangeArrowheads="1"/>
          </p:cNvSpPr>
          <p:nvPr/>
        </p:nvSpPr>
        <p:spPr bwMode="auto">
          <a:xfrm>
            <a:off x="2955925" y="2165350"/>
            <a:ext cx="184150" cy="366713"/>
          </a:xfrm>
          <a:prstGeom prst="rect">
            <a:avLst/>
          </a:prstGeom>
          <a:noFill/>
          <a:ln w="9525">
            <a:noFill/>
            <a:miter lim="800000"/>
            <a:headEnd/>
            <a:tailEnd/>
          </a:ln>
        </p:spPr>
        <p:txBody>
          <a:bodyPr wrap="none">
            <a:spAutoFit/>
          </a:bodyPr>
          <a:lstStyle/>
          <a:p>
            <a:endParaRPr lang="en-US"/>
          </a:p>
        </p:txBody>
      </p:sp>
      <p:sp>
        <p:nvSpPr>
          <p:cNvPr id="7" name="Content Placeholder 3"/>
          <p:cNvSpPr txBox="1">
            <a:spLocks/>
          </p:cNvSpPr>
          <p:nvPr/>
        </p:nvSpPr>
        <p:spPr>
          <a:xfrm>
            <a:off x="838200" y="2743200"/>
            <a:ext cx="7239000" cy="3581400"/>
          </a:xfrm>
          <a:prstGeom prst="rect">
            <a:avLst/>
          </a:prstGeom>
        </p:spPr>
        <p:txBody>
          <a:bodyPr/>
          <a:lstStyle/>
          <a:p>
            <a:endParaRPr lang="en-US" sz="2800" dirty="0" smtClean="0">
              <a:latin typeface="Calibri" charset="0"/>
            </a:endParaRPr>
          </a:p>
          <a:p>
            <a:pPr>
              <a:buFontTx/>
              <a:buNone/>
            </a:pPr>
            <a:r>
              <a:rPr lang="en-US" sz="2800" b="1" dirty="0" smtClean="0">
                <a:latin typeface="Calibri" charset="0"/>
              </a:rPr>
              <a:t>Secondary data </a:t>
            </a:r>
            <a:r>
              <a:rPr lang="en-US" sz="2800" dirty="0" smtClean="0">
                <a:latin typeface="Calibri" charset="0"/>
              </a:rPr>
              <a:t>consists of information that already exists somewhere, having been collected for another purpose</a:t>
            </a:r>
          </a:p>
          <a:p>
            <a:endParaRPr lang="en-US" sz="2800" dirty="0" smtClean="0">
              <a:latin typeface="Calibri" charset="0"/>
            </a:endParaRPr>
          </a:p>
          <a:p>
            <a:pPr>
              <a:buFontTx/>
              <a:buNone/>
            </a:pPr>
            <a:r>
              <a:rPr lang="en-US" sz="2800" b="1" dirty="0" smtClean="0">
                <a:latin typeface="Calibri" charset="0"/>
              </a:rPr>
              <a:t>Primary data </a:t>
            </a:r>
            <a:r>
              <a:rPr lang="en-US" sz="2800" dirty="0" smtClean="0">
                <a:latin typeface="Calibri" charset="0"/>
              </a:rPr>
              <a:t>consists of information gathered for the special research plan</a:t>
            </a:r>
          </a:p>
          <a:p>
            <a:endParaRPr lang="en-US" sz="2800" dirty="0" smtClean="0">
              <a:latin typeface="Calibri"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8"/>
          <p:cNvSpPr txBox="1">
            <a:spLocks noChangeArrowheads="1"/>
          </p:cNvSpPr>
          <p:nvPr/>
        </p:nvSpPr>
        <p:spPr bwMode="auto">
          <a:xfrm>
            <a:off x="2590800" y="1828800"/>
            <a:ext cx="4419600" cy="366713"/>
          </a:xfrm>
          <a:prstGeom prst="rect">
            <a:avLst/>
          </a:prstGeom>
          <a:noFill/>
          <a:ln w="9525">
            <a:noFill/>
            <a:miter lim="800000"/>
            <a:headEnd/>
            <a:tailEnd/>
          </a:ln>
        </p:spPr>
        <p:txBody>
          <a:bodyPr>
            <a:spAutoFit/>
          </a:bodyPr>
          <a:lstStyle/>
          <a:p>
            <a:endParaRPr lang="en-US"/>
          </a:p>
        </p:txBody>
      </p:sp>
      <p:graphicFrame>
        <p:nvGraphicFramePr>
          <p:cNvPr id="10" name="Diagram 9"/>
          <p:cNvGraphicFramePr/>
          <p:nvPr/>
        </p:nvGraphicFramePr>
        <p:xfrm>
          <a:off x="1066800" y="1676400"/>
          <a:ext cx="67056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2"/>
          <p:cNvSpPr txBox="1">
            <a:spLocks noChangeArrowheads="1"/>
          </p:cNvSpPr>
          <p:nvPr/>
        </p:nvSpPr>
        <p:spPr>
          <a:xfrm>
            <a:off x="609600" y="427038"/>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smtClean="0">
                <a:ln>
                  <a:noFill/>
                </a:ln>
                <a:solidFill>
                  <a:schemeClr val="tx1"/>
                </a:solidFill>
                <a:effectLst/>
                <a:uLnTx/>
                <a:uFillTx/>
                <a:latin typeface="+mj-lt"/>
                <a:ea typeface="+mj-ea"/>
                <a:cs typeface="+mj-cs"/>
              </a:rPr>
              <a:t>Developing Marketing Information</a:t>
            </a:r>
            <a:endParaRPr kumimoji="0" lang="en-US" sz="4400" b="1"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dirty="0" smtClean="0"/>
              <a:t>Developing Marketing Information</a:t>
            </a:r>
          </a:p>
        </p:txBody>
      </p:sp>
      <p:sp>
        <p:nvSpPr>
          <p:cNvPr id="34819" name="Text Placeholder 5"/>
          <p:cNvSpPr>
            <a:spLocks noGrp="1"/>
          </p:cNvSpPr>
          <p:nvPr>
            <p:ph type="body" sz="quarter" idx="13"/>
          </p:nvPr>
        </p:nvSpPr>
        <p:spPr>
          <a:xfrm>
            <a:off x="381000" y="1371600"/>
            <a:ext cx="8382000" cy="381000"/>
          </a:xfrm>
        </p:spPr>
        <p:txBody>
          <a:bodyPr>
            <a:noAutofit/>
          </a:bodyPr>
          <a:lstStyle/>
          <a:p>
            <a:pPr>
              <a:spcBef>
                <a:spcPct val="0"/>
              </a:spcBef>
            </a:pPr>
            <a:r>
              <a:rPr lang="en-US" sz="3200" dirty="0" smtClean="0">
                <a:solidFill>
                  <a:schemeClr val="tx1"/>
                </a:solidFill>
                <a:latin typeface="Calibri" charset="0"/>
              </a:rPr>
              <a:t>Marketing Research</a:t>
            </a:r>
          </a:p>
          <a:p>
            <a:pPr>
              <a:spcBef>
                <a:spcPct val="0"/>
              </a:spcBef>
            </a:pPr>
            <a:r>
              <a:rPr lang="en-US" dirty="0" smtClean="0">
                <a:solidFill>
                  <a:schemeClr val="tx1"/>
                </a:solidFill>
                <a:latin typeface="Calibri" charset="0"/>
              </a:rPr>
              <a:t>Developing the Research Plan</a:t>
            </a:r>
          </a:p>
        </p:txBody>
      </p:sp>
      <p:sp>
        <p:nvSpPr>
          <p:cNvPr id="34820" name="Text Box 9"/>
          <p:cNvSpPr txBox="1">
            <a:spLocks noChangeArrowheads="1"/>
          </p:cNvSpPr>
          <p:nvPr/>
        </p:nvSpPr>
        <p:spPr bwMode="auto">
          <a:xfrm>
            <a:off x="2955925" y="2165350"/>
            <a:ext cx="184150" cy="366713"/>
          </a:xfrm>
          <a:prstGeom prst="rect">
            <a:avLst/>
          </a:prstGeom>
          <a:noFill/>
          <a:ln w="9525">
            <a:noFill/>
            <a:miter lim="800000"/>
            <a:headEnd/>
            <a:tailEnd/>
          </a:ln>
        </p:spPr>
        <p:txBody>
          <a:bodyPr wrap="none">
            <a:spAutoFit/>
          </a:bodyPr>
          <a:lstStyle/>
          <a:p>
            <a:endParaRPr lang="en-US"/>
          </a:p>
        </p:txBody>
      </p:sp>
      <p:sp>
        <p:nvSpPr>
          <p:cNvPr id="7" name="Content Placeholder 3"/>
          <p:cNvSpPr txBox="1">
            <a:spLocks/>
          </p:cNvSpPr>
          <p:nvPr/>
        </p:nvSpPr>
        <p:spPr>
          <a:xfrm>
            <a:off x="838200" y="2743200"/>
            <a:ext cx="7239000" cy="3581400"/>
          </a:xfrm>
          <a:prstGeom prst="rect">
            <a:avLst/>
          </a:prstGeom>
        </p:spPr>
        <p:txBody>
          <a:bodyPr/>
          <a:lstStyle/>
          <a:p>
            <a:endParaRPr lang="en-US" sz="2800" dirty="0" smtClean="0">
              <a:latin typeface="Calibri" charset="0"/>
            </a:endParaRPr>
          </a:p>
        </p:txBody>
      </p:sp>
      <p:graphicFrame>
        <p:nvGraphicFramePr>
          <p:cNvPr id="6" name="Content Placeholder 4"/>
          <p:cNvGraphicFramePr>
            <a:graphicFrameLocks/>
          </p:cNvGraphicFramePr>
          <p:nvPr/>
        </p:nvGraphicFramePr>
        <p:xfrm>
          <a:off x="304800" y="1981200"/>
          <a:ext cx="84582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dirty="0" smtClean="0"/>
              <a:t>Developing Marketing Information</a:t>
            </a:r>
          </a:p>
        </p:txBody>
      </p:sp>
      <p:sp>
        <p:nvSpPr>
          <p:cNvPr id="34819" name="Text Placeholder 5"/>
          <p:cNvSpPr>
            <a:spLocks noGrp="1"/>
          </p:cNvSpPr>
          <p:nvPr>
            <p:ph type="body" sz="quarter" idx="13"/>
          </p:nvPr>
        </p:nvSpPr>
        <p:spPr>
          <a:xfrm>
            <a:off x="381000" y="1371600"/>
            <a:ext cx="8382000" cy="381000"/>
          </a:xfrm>
        </p:spPr>
        <p:txBody>
          <a:bodyPr>
            <a:noAutofit/>
          </a:bodyPr>
          <a:lstStyle/>
          <a:p>
            <a:pPr>
              <a:spcBef>
                <a:spcPct val="0"/>
              </a:spcBef>
            </a:pPr>
            <a:r>
              <a:rPr lang="en-US" sz="3200" dirty="0" smtClean="0">
                <a:solidFill>
                  <a:schemeClr val="tx1"/>
                </a:solidFill>
                <a:latin typeface="Calibri" charset="0"/>
              </a:rPr>
              <a:t>Marketing Research</a:t>
            </a:r>
          </a:p>
          <a:p>
            <a:pPr>
              <a:spcBef>
                <a:spcPct val="0"/>
              </a:spcBef>
            </a:pPr>
            <a:r>
              <a:rPr lang="en-US" dirty="0" smtClean="0">
                <a:solidFill>
                  <a:schemeClr val="tx1"/>
                </a:solidFill>
                <a:latin typeface="Calibri" charset="0"/>
              </a:rPr>
              <a:t>Research Approaches</a:t>
            </a:r>
          </a:p>
        </p:txBody>
      </p:sp>
      <p:sp>
        <p:nvSpPr>
          <p:cNvPr id="34820" name="Text Box 9"/>
          <p:cNvSpPr txBox="1">
            <a:spLocks noChangeArrowheads="1"/>
          </p:cNvSpPr>
          <p:nvPr/>
        </p:nvSpPr>
        <p:spPr bwMode="auto">
          <a:xfrm>
            <a:off x="2955925" y="2165350"/>
            <a:ext cx="184150" cy="366713"/>
          </a:xfrm>
          <a:prstGeom prst="rect">
            <a:avLst/>
          </a:prstGeom>
          <a:noFill/>
          <a:ln w="9525">
            <a:noFill/>
            <a:miter lim="800000"/>
            <a:headEnd/>
            <a:tailEnd/>
          </a:ln>
        </p:spPr>
        <p:txBody>
          <a:bodyPr wrap="none">
            <a:spAutoFit/>
          </a:bodyPr>
          <a:lstStyle/>
          <a:p>
            <a:endParaRPr lang="en-US"/>
          </a:p>
        </p:txBody>
      </p:sp>
      <p:sp>
        <p:nvSpPr>
          <p:cNvPr id="7" name="Content Placeholder 3"/>
          <p:cNvSpPr txBox="1">
            <a:spLocks/>
          </p:cNvSpPr>
          <p:nvPr/>
        </p:nvSpPr>
        <p:spPr>
          <a:xfrm>
            <a:off x="838200" y="2743200"/>
            <a:ext cx="7239000" cy="3581400"/>
          </a:xfrm>
          <a:prstGeom prst="rect">
            <a:avLst/>
          </a:prstGeom>
        </p:spPr>
        <p:txBody>
          <a:bodyPr/>
          <a:lstStyle/>
          <a:p>
            <a:pPr>
              <a:buFontTx/>
              <a:buNone/>
            </a:pPr>
            <a:r>
              <a:rPr lang="en-US" sz="2800" b="1" dirty="0" smtClean="0">
                <a:latin typeface="Calibri" charset="0"/>
              </a:rPr>
              <a:t>Observational research </a:t>
            </a:r>
            <a:r>
              <a:rPr lang="en-US" sz="2800" dirty="0" smtClean="0">
                <a:latin typeface="Calibri" charset="0"/>
              </a:rPr>
              <a:t>involves gathering primary data by observing relevant people, actions, and situations</a:t>
            </a:r>
          </a:p>
          <a:p>
            <a:pPr>
              <a:buFontTx/>
              <a:buNone/>
            </a:pPr>
            <a:endParaRPr lang="en-US" sz="2800" b="1" dirty="0" smtClean="0">
              <a:latin typeface="Calibri" charset="0"/>
            </a:endParaRPr>
          </a:p>
          <a:p>
            <a:pPr>
              <a:buFontTx/>
              <a:buNone/>
            </a:pPr>
            <a:r>
              <a:rPr lang="en-US" sz="2800" b="1" dirty="0" smtClean="0">
                <a:latin typeface="Calibri" charset="0"/>
              </a:rPr>
              <a:t>Ethnographic research </a:t>
            </a:r>
            <a:r>
              <a:rPr lang="en-US" sz="2800" dirty="0" smtClean="0">
                <a:latin typeface="Calibri" charset="0"/>
              </a:rPr>
              <a:t>involves sending trained observers to watch and interact with consumers in their natural environment</a:t>
            </a:r>
          </a:p>
          <a:p>
            <a:endParaRPr lang="en-US" sz="2800" dirty="0" smtClean="0">
              <a:latin typeface="Calibri"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dirty="0" smtClean="0"/>
              <a:t>Developing Marketing Information</a:t>
            </a:r>
          </a:p>
        </p:txBody>
      </p:sp>
      <p:sp>
        <p:nvSpPr>
          <p:cNvPr id="34819" name="Text Placeholder 5"/>
          <p:cNvSpPr>
            <a:spLocks noGrp="1"/>
          </p:cNvSpPr>
          <p:nvPr>
            <p:ph type="body" sz="quarter" idx="13"/>
          </p:nvPr>
        </p:nvSpPr>
        <p:spPr>
          <a:xfrm>
            <a:off x="381000" y="1371600"/>
            <a:ext cx="8382000" cy="381000"/>
          </a:xfrm>
        </p:spPr>
        <p:txBody>
          <a:bodyPr>
            <a:noAutofit/>
          </a:bodyPr>
          <a:lstStyle/>
          <a:p>
            <a:pPr>
              <a:spcBef>
                <a:spcPct val="0"/>
              </a:spcBef>
            </a:pPr>
            <a:r>
              <a:rPr lang="en-US" sz="3200" dirty="0" smtClean="0">
                <a:solidFill>
                  <a:schemeClr val="tx1"/>
                </a:solidFill>
                <a:latin typeface="Calibri" charset="0"/>
              </a:rPr>
              <a:t>Marketing Research</a:t>
            </a:r>
          </a:p>
          <a:p>
            <a:pPr>
              <a:spcBef>
                <a:spcPct val="0"/>
              </a:spcBef>
            </a:pPr>
            <a:r>
              <a:rPr lang="en-US" dirty="0" smtClean="0">
                <a:solidFill>
                  <a:schemeClr val="tx1"/>
                </a:solidFill>
                <a:latin typeface="Calibri" charset="0"/>
              </a:rPr>
              <a:t>Research Approaches</a:t>
            </a:r>
          </a:p>
        </p:txBody>
      </p:sp>
      <p:sp>
        <p:nvSpPr>
          <p:cNvPr id="34820" name="Text Box 9"/>
          <p:cNvSpPr txBox="1">
            <a:spLocks noChangeArrowheads="1"/>
          </p:cNvSpPr>
          <p:nvPr/>
        </p:nvSpPr>
        <p:spPr bwMode="auto">
          <a:xfrm>
            <a:off x="2955925" y="2165350"/>
            <a:ext cx="184150" cy="366713"/>
          </a:xfrm>
          <a:prstGeom prst="rect">
            <a:avLst/>
          </a:prstGeom>
          <a:noFill/>
          <a:ln w="9525">
            <a:noFill/>
            <a:miter lim="800000"/>
            <a:headEnd/>
            <a:tailEnd/>
          </a:ln>
        </p:spPr>
        <p:txBody>
          <a:bodyPr wrap="none">
            <a:spAutoFit/>
          </a:bodyPr>
          <a:lstStyle/>
          <a:p>
            <a:endParaRPr lang="en-US"/>
          </a:p>
        </p:txBody>
      </p:sp>
      <p:sp>
        <p:nvSpPr>
          <p:cNvPr id="7" name="Content Placeholder 3"/>
          <p:cNvSpPr txBox="1">
            <a:spLocks/>
          </p:cNvSpPr>
          <p:nvPr/>
        </p:nvSpPr>
        <p:spPr>
          <a:xfrm>
            <a:off x="457200" y="2743200"/>
            <a:ext cx="8305800" cy="3581400"/>
          </a:xfrm>
          <a:prstGeom prst="rect">
            <a:avLst/>
          </a:prstGeom>
        </p:spPr>
        <p:txBody>
          <a:bodyPr/>
          <a:lstStyle/>
          <a:p>
            <a:pPr marL="609600" indent="-609600">
              <a:lnSpc>
                <a:spcPct val="80000"/>
              </a:lnSpc>
              <a:buFontTx/>
              <a:buNone/>
            </a:pPr>
            <a:r>
              <a:rPr lang="en-US" sz="3200" b="1" dirty="0" smtClean="0">
                <a:latin typeface="Calibri" charset="0"/>
              </a:rPr>
              <a:t>Survey research </a:t>
            </a:r>
            <a:r>
              <a:rPr lang="en-US" sz="3200" dirty="0" smtClean="0">
                <a:latin typeface="Calibri" charset="0"/>
              </a:rPr>
              <a:t>is the most widely used method and is best for descriptive information—knowledge, attitudes, preferences, and buying behavior</a:t>
            </a:r>
          </a:p>
          <a:p>
            <a:pPr marL="609600" indent="-609600">
              <a:lnSpc>
                <a:spcPct val="80000"/>
              </a:lnSpc>
              <a:buFontTx/>
              <a:buNone/>
            </a:pPr>
            <a:endParaRPr lang="en-US" sz="3200" dirty="0" smtClean="0">
              <a:latin typeface="Calibri" charset="0"/>
            </a:endParaRPr>
          </a:p>
          <a:p>
            <a:pPr marL="609600" indent="-609600">
              <a:lnSpc>
                <a:spcPct val="80000"/>
              </a:lnSpc>
              <a:buFont typeface="Arial" pitchFamily="34" charset="0"/>
              <a:buChar char="•"/>
            </a:pPr>
            <a:r>
              <a:rPr lang="en-US" sz="2800" dirty="0" smtClean="0">
                <a:latin typeface="Calibri" charset="0"/>
              </a:rPr>
              <a:t>Flexible</a:t>
            </a:r>
          </a:p>
          <a:p>
            <a:pPr marL="609600" indent="-609600">
              <a:lnSpc>
                <a:spcPct val="80000"/>
              </a:lnSpc>
              <a:buFont typeface="Arial" pitchFamily="34" charset="0"/>
              <a:buChar char="•"/>
            </a:pPr>
            <a:r>
              <a:rPr lang="en-US" sz="2800" dirty="0" smtClean="0">
                <a:latin typeface="Calibri" charset="0"/>
              </a:rPr>
              <a:t>People can be unable or unwilling to answer</a:t>
            </a:r>
          </a:p>
          <a:p>
            <a:pPr marL="609600" indent="-609600">
              <a:lnSpc>
                <a:spcPct val="80000"/>
              </a:lnSpc>
              <a:buFont typeface="Arial" pitchFamily="34" charset="0"/>
              <a:buChar char="•"/>
            </a:pPr>
            <a:r>
              <a:rPr lang="en-US" sz="2800" dirty="0" smtClean="0">
                <a:latin typeface="Calibri" charset="0"/>
              </a:rPr>
              <a:t>Gives misleading or pleasing answers</a:t>
            </a:r>
          </a:p>
          <a:p>
            <a:pPr marL="609600" indent="-609600">
              <a:lnSpc>
                <a:spcPct val="80000"/>
              </a:lnSpc>
              <a:buFont typeface="Arial" pitchFamily="34" charset="0"/>
              <a:buChar char="•"/>
            </a:pPr>
            <a:r>
              <a:rPr lang="en-US" sz="2800" dirty="0" smtClean="0">
                <a:latin typeface="Calibri" charset="0"/>
              </a:rPr>
              <a:t>Privacy concerns</a:t>
            </a:r>
            <a:endParaRPr lang="en-US" sz="3200" dirty="0" smtClean="0">
              <a:latin typeface="Calibri"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dirty="0" smtClean="0"/>
              <a:t>Developing Marketing Information</a:t>
            </a:r>
          </a:p>
        </p:txBody>
      </p:sp>
      <p:sp>
        <p:nvSpPr>
          <p:cNvPr id="34819" name="Text Placeholder 5"/>
          <p:cNvSpPr>
            <a:spLocks noGrp="1"/>
          </p:cNvSpPr>
          <p:nvPr>
            <p:ph type="body" sz="quarter" idx="13"/>
          </p:nvPr>
        </p:nvSpPr>
        <p:spPr>
          <a:xfrm>
            <a:off x="381000" y="1371600"/>
            <a:ext cx="8382000" cy="381000"/>
          </a:xfrm>
        </p:spPr>
        <p:txBody>
          <a:bodyPr>
            <a:noAutofit/>
          </a:bodyPr>
          <a:lstStyle/>
          <a:p>
            <a:pPr>
              <a:spcBef>
                <a:spcPct val="0"/>
              </a:spcBef>
            </a:pPr>
            <a:r>
              <a:rPr lang="en-US" sz="3200" dirty="0" smtClean="0">
                <a:solidFill>
                  <a:schemeClr val="tx1"/>
                </a:solidFill>
                <a:latin typeface="Calibri" charset="0"/>
              </a:rPr>
              <a:t>Marketing Research</a:t>
            </a:r>
          </a:p>
          <a:p>
            <a:pPr>
              <a:spcBef>
                <a:spcPct val="0"/>
              </a:spcBef>
            </a:pPr>
            <a:r>
              <a:rPr lang="en-US" dirty="0" smtClean="0">
                <a:solidFill>
                  <a:schemeClr val="tx1"/>
                </a:solidFill>
                <a:latin typeface="Calibri" charset="0"/>
              </a:rPr>
              <a:t>Research Approaches</a:t>
            </a:r>
          </a:p>
        </p:txBody>
      </p:sp>
      <p:sp>
        <p:nvSpPr>
          <p:cNvPr id="34820" name="Text Box 9"/>
          <p:cNvSpPr txBox="1">
            <a:spLocks noChangeArrowheads="1"/>
          </p:cNvSpPr>
          <p:nvPr/>
        </p:nvSpPr>
        <p:spPr bwMode="auto">
          <a:xfrm>
            <a:off x="2955925" y="2165350"/>
            <a:ext cx="184150" cy="366713"/>
          </a:xfrm>
          <a:prstGeom prst="rect">
            <a:avLst/>
          </a:prstGeom>
          <a:noFill/>
          <a:ln w="9525">
            <a:noFill/>
            <a:miter lim="800000"/>
            <a:headEnd/>
            <a:tailEnd/>
          </a:ln>
        </p:spPr>
        <p:txBody>
          <a:bodyPr wrap="none">
            <a:spAutoFit/>
          </a:bodyPr>
          <a:lstStyle/>
          <a:p>
            <a:endParaRPr lang="en-US"/>
          </a:p>
        </p:txBody>
      </p:sp>
      <p:sp>
        <p:nvSpPr>
          <p:cNvPr id="7" name="Content Placeholder 3"/>
          <p:cNvSpPr txBox="1">
            <a:spLocks/>
          </p:cNvSpPr>
          <p:nvPr/>
        </p:nvSpPr>
        <p:spPr>
          <a:xfrm>
            <a:off x="457200" y="2743200"/>
            <a:ext cx="8305800" cy="3581400"/>
          </a:xfrm>
          <a:prstGeom prst="rect">
            <a:avLst/>
          </a:prstGeom>
        </p:spPr>
        <p:txBody>
          <a:bodyPr/>
          <a:lstStyle/>
          <a:p>
            <a:pPr>
              <a:buFontTx/>
              <a:buNone/>
            </a:pPr>
            <a:r>
              <a:rPr lang="en-US" sz="3200" b="1" dirty="0" smtClean="0">
                <a:latin typeface="Calibri" charset="0"/>
              </a:rPr>
              <a:t>Experimental research </a:t>
            </a:r>
            <a:r>
              <a:rPr lang="en-US" sz="3200" dirty="0" smtClean="0">
                <a:latin typeface="Calibri" charset="0"/>
              </a:rPr>
              <a:t>is best for gathering causal information—cause-and-effect relationships</a:t>
            </a:r>
          </a:p>
          <a:p>
            <a:endParaRPr lang="en-US" sz="3200" dirty="0" smtClean="0">
              <a:latin typeface="Calibri" charset="0"/>
            </a:endParaRPr>
          </a:p>
          <a:p>
            <a:pPr marL="609600" indent="-609600">
              <a:lnSpc>
                <a:spcPct val="80000"/>
              </a:lnSpc>
              <a:buFontTx/>
              <a:buNone/>
            </a:pPr>
            <a:endParaRPr lang="en-US" sz="3200" dirty="0" smtClean="0">
              <a:latin typeface="Calibri"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dirty="0" smtClean="0"/>
              <a:t>Developing Marketing Information</a:t>
            </a:r>
          </a:p>
        </p:txBody>
      </p:sp>
      <p:sp>
        <p:nvSpPr>
          <p:cNvPr id="34819" name="Text Placeholder 5"/>
          <p:cNvSpPr>
            <a:spLocks noGrp="1"/>
          </p:cNvSpPr>
          <p:nvPr>
            <p:ph type="body" sz="quarter" idx="13"/>
          </p:nvPr>
        </p:nvSpPr>
        <p:spPr>
          <a:xfrm>
            <a:off x="381000" y="1143000"/>
            <a:ext cx="8382000" cy="381000"/>
          </a:xfrm>
        </p:spPr>
        <p:txBody>
          <a:bodyPr>
            <a:noAutofit/>
          </a:bodyPr>
          <a:lstStyle/>
          <a:p>
            <a:pPr>
              <a:spcBef>
                <a:spcPct val="0"/>
              </a:spcBef>
            </a:pPr>
            <a:r>
              <a:rPr lang="en-US" sz="3200" dirty="0" smtClean="0">
                <a:solidFill>
                  <a:schemeClr val="tx1"/>
                </a:solidFill>
                <a:latin typeface="Calibri" charset="0"/>
              </a:rPr>
              <a:t>Marketing Research</a:t>
            </a:r>
          </a:p>
          <a:p>
            <a:pPr>
              <a:lnSpc>
                <a:spcPts val="2800"/>
              </a:lnSpc>
              <a:spcBef>
                <a:spcPct val="0"/>
              </a:spcBef>
            </a:pPr>
            <a:r>
              <a:rPr lang="en-US" dirty="0" smtClean="0">
                <a:solidFill>
                  <a:schemeClr val="tx1"/>
                </a:solidFill>
                <a:latin typeface="Calibri" charset="0"/>
              </a:rPr>
              <a:t>Strengths and Weaknesses of Contact Methods</a:t>
            </a:r>
          </a:p>
        </p:txBody>
      </p:sp>
      <p:sp>
        <p:nvSpPr>
          <p:cNvPr id="34820" name="Text Box 9"/>
          <p:cNvSpPr txBox="1">
            <a:spLocks noChangeArrowheads="1"/>
          </p:cNvSpPr>
          <p:nvPr/>
        </p:nvSpPr>
        <p:spPr bwMode="auto">
          <a:xfrm>
            <a:off x="2955925" y="2165350"/>
            <a:ext cx="184150" cy="366713"/>
          </a:xfrm>
          <a:prstGeom prst="rect">
            <a:avLst/>
          </a:prstGeom>
          <a:noFill/>
          <a:ln w="9525">
            <a:noFill/>
            <a:miter lim="800000"/>
            <a:headEnd/>
            <a:tailEnd/>
          </a:ln>
        </p:spPr>
        <p:txBody>
          <a:bodyPr wrap="none">
            <a:spAutoFit/>
          </a:bodyPr>
          <a:lstStyle/>
          <a:p>
            <a:endParaRPr lang="en-US"/>
          </a:p>
        </p:txBody>
      </p:sp>
      <p:graphicFrame>
        <p:nvGraphicFramePr>
          <p:cNvPr id="6" name="Group 60"/>
          <p:cNvGraphicFramePr>
            <a:graphicFrameLocks noGrp="1"/>
          </p:cNvGraphicFramePr>
          <p:nvPr/>
        </p:nvGraphicFramePr>
        <p:xfrm>
          <a:off x="228601" y="2133600"/>
          <a:ext cx="8762999" cy="4572000"/>
        </p:xfrm>
        <a:graphic>
          <a:graphicData uri="http://schemas.openxmlformats.org/drawingml/2006/table">
            <a:tbl>
              <a:tblPr/>
              <a:tblGrid>
                <a:gridCol w="1752259"/>
                <a:gridCol w="1752258"/>
                <a:gridCol w="1753965"/>
                <a:gridCol w="1752259"/>
                <a:gridCol w="1752258"/>
              </a:tblGrid>
              <a:tr h="374754">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FFFFFF"/>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FFFFFF"/>
                          </a:solidFill>
                          <a:effectLst/>
                          <a:latin typeface="Arial" charset="0"/>
                          <a:ea typeface="ヒラギノ角ゴ Pro W3" charset="-128"/>
                          <a:cs typeface="Calibri" charset="0"/>
                        </a:rPr>
                        <a:t>Mail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Arial" charset="0"/>
                          <a:ea typeface="ヒラギノ角ゴ Pro W3" charset="-128"/>
                          <a:cs typeface="Calibri" charset="0"/>
                        </a:rPr>
                        <a:t>Telephone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Arial" charset="0"/>
                          <a:ea typeface="ヒラギノ角ゴ Pro W3" charset="-128"/>
                          <a:cs typeface="Calibri" charset="0"/>
                        </a:rPr>
                        <a:t>Personal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FFFFFF"/>
                          </a:solidFill>
                          <a:effectLst/>
                          <a:latin typeface="Arial" charset="0"/>
                          <a:ea typeface="ヒラギノ角ゴ Pro W3" charset="-128"/>
                          <a:cs typeface="Calibri" charset="0"/>
                        </a:rPr>
                        <a:t>Online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37475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Flexibility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Poor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Good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Excellent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Good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r>
              <a:tr h="6370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ea typeface="ヒラギノ角ゴ Pro W3" charset="-128"/>
                          <a:cs typeface="Calibri" charset="0"/>
                        </a:rPr>
                        <a:t>Quantity of data collected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Good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Fair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Excellent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Good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r>
              <a:tr h="6370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Control of interviewer effects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Excellent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Fair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Poor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Fair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r>
              <a:tr h="6370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Control of sample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Fair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Excellent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Good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Excellent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r>
              <a:tr h="6370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Speed of data collection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Poor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Excellent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Good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Excellent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r>
              <a:tr h="6370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Response rate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Poor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Poor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ea typeface="ヒラギノ角ゴ Pro W3" charset="-128"/>
                          <a:cs typeface="Calibri" charset="0"/>
                        </a:rPr>
                        <a:t>Good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Good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r>
              <a:tr h="6370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Cost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Good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ea typeface="ヒラギノ角ゴ Pro W3" charset="-128"/>
                          <a:cs typeface="Calibri" charset="0"/>
                        </a:rPr>
                        <a:t>Fair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charset="0"/>
                          <a:ea typeface="ヒラギノ角ゴ Pro W3" charset="-128"/>
                          <a:cs typeface="Calibri" charset="0"/>
                        </a:rPr>
                        <a:t>Poor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0000"/>
                          </a:solidFill>
                          <a:effectLst/>
                          <a:latin typeface="Arial" charset="0"/>
                          <a:ea typeface="ヒラギノ角ゴ Pro W3" charset="-128"/>
                          <a:cs typeface="Calibri" charset="0"/>
                        </a:rPr>
                        <a:t>Excellent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400" b="1" i="0" u="none" strike="noStrike" cap="none" normalizeH="0" baseline="0" dirty="0" smtClean="0">
                        <a:ln>
                          <a:noFill/>
                        </a:ln>
                        <a:solidFill>
                          <a:srgbClr val="000000"/>
                        </a:solidFill>
                        <a:effectLst/>
                        <a:latin typeface="Arial" charset="0"/>
                        <a:ea typeface="ヒラギノ角ゴ Pro W3" charset="-128"/>
                        <a:cs typeface="Calibri"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r>
            </a:tbl>
          </a:graphicData>
        </a:graphic>
      </p:graphicFrame>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dirty="0" smtClean="0"/>
              <a:t>Developing Marketing Information</a:t>
            </a:r>
          </a:p>
        </p:txBody>
      </p:sp>
      <p:sp>
        <p:nvSpPr>
          <p:cNvPr id="34819" name="Text Placeholder 5"/>
          <p:cNvSpPr>
            <a:spLocks noGrp="1"/>
          </p:cNvSpPr>
          <p:nvPr>
            <p:ph type="body" sz="quarter" idx="13"/>
          </p:nvPr>
        </p:nvSpPr>
        <p:spPr>
          <a:xfrm>
            <a:off x="381000" y="1371600"/>
            <a:ext cx="8382000" cy="381000"/>
          </a:xfrm>
        </p:spPr>
        <p:txBody>
          <a:bodyPr>
            <a:noAutofit/>
          </a:bodyPr>
          <a:lstStyle/>
          <a:p>
            <a:pPr>
              <a:spcBef>
                <a:spcPct val="0"/>
              </a:spcBef>
            </a:pPr>
            <a:r>
              <a:rPr lang="en-US" sz="3200" dirty="0" smtClean="0">
                <a:solidFill>
                  <a:schemeClr val="tx1"/>
                </a:solidFill>
                <a:latin typeface="Calibri" charset="0"/>
              </a:rPr>
              <a:t>Marketing Research</a:t>
            </a:r>
          </a:p>
          <a:p>
            <a:pPr>
              <a:spcBef>
                <a:spcPct val="0"/>
              </a:spcBef>
            </a:pPr>
            <a:r>
              <a:rPr lang="en-US" dirty="0" smtClean="0">
                <a:solidFill>
                  <a:schemeClr val="tx1"/>
                </a:solidFill>
                <a:latin typeface="Calibri" charset="0"/>
              </a:rPr>
              <a:t>Contact Methods </a:t>
            </a:r>
          </a:p>
        </p:txBody>
      </p:sp>
      <p:sp>
        <p:nvSpPr>
          <p:cNvPr id="34820" name="Text Box 9"/>
          <p:cNvSpPr txBox="1">
            <a:spLocks noChangeArrowheads="1"/>
          </p:cNvSpPr>
          <p:nvPr/>
        </p:nvSpPr>
        <p:spPr bwMode="auto">
          <a:xfrm>
            <a:off x="2955925" y="2165350"/>
            <a:ext cx="184150" cy="366713"/>
          </a:xfrm>
          <a:prstGeom prst="rect">
            <a:avLst/>
          </a:prstGeom>
          <a:noFill/>
          <a:ln w="9525">
            <a:noFill/>
            <a:miter lim="800000"/>
            <a:headEnd/>
            <a:tailEnd/>
          </a:ln>
        </p:spPr>
        <p:txBody>
          <a:bodyPr wrap="none">
            <a:spAutoFit/>
          </a:bodyPr>
          <a:lstStyle/>
          <a:p>
            <a:endParaRPr lang="en-US"/>
          </a:p>
        </p:txBody>
      </p:sp>
      <p:sp>
        <p:nvSpPr>
          <p:cNvPr id="7" name="Content Placeholder 3"/>
          <p:cNvSpPr txBox="1">
            <a:spLocks/>
          </p:cNvSpPr>
          <p:nvPr/>
        </p:nvSpPr>
        <p:spPr>
          <a:xfrm>
            <a:off x="457200" y="2743200"/>
            <a:ext cx="8305800" cy="3581400"/>
          </a:xfrm>
          <a:prstGeom prst="rect">
            <a:avLst/>
          </a:prstGeom>
        </p:spPr>
        <p:txBody>
          <a:bodyPr/>
          <a:lstStyle/>
          <a:p>
            <a:pPr>
              <a:buFont typeface="Arial" pitchFamily="34" charset="0"/>
              <a:buChar char="•"/>
            </a:pPr>
            <a:r>
              <a:rPr lang="en-US" sz="4000" dirty="0" smtClean="0">
                <a:latin typeface="Calibri" charset="0"/>
              </a:rPr>
              <a:t> </a:t>
            </a:r>
            <a:r>
              <a:rPr lang="en-US" sz="3200" b="1" dirty="0" smtClean="0">
                <a:latin typeface="Calibri" charset="0"/>
              </a:rPr>
              <a:t>Focus Groups</a:t>
            </a:r>
          </a:p>
          <a:p>
            <a:pPr lvl="1"/>
            <a:r>
              <a:rPr lang="en-US" sz="3200" dirty="0" smtClean="0">
                <a:latin typeface="Calibri" charset="0"/>
              </a:rPr>
              <a:t>Six to 10 people with a trained moderator</a:t>
            </a:r>
          </a:p>
          <a:p>
            <a:pPr lvl="1"/>
            <a:endParaRPr lang="en-US" sz="2800" b="1" dirty="0" smtClean="0">
              <a:latin typeface="Calibri" charset="0"/>
            </a:endParaRPr>
          </a:p>
          <a:p>
            <a:pPr lvl="1"/>
            <a:r>
              <a:rPr lang="en-US" sz="2800" b="1" dirty="0" smtClean="0">
                <a:latin typeface="Calibri" charset="0"/>
              </a:rPr>
              <a:t>Challenges</a:t>
            </a:r>
          </a:p>
          <a:p>
            <a:pPr lvl="2">
              <a:buFont typeface="Wingdings" pitchFamily="2" charset="2"/>
              <a:buChar char="v"/>
            </a:pPr>
            <a:r>
              <a:rPr lang="en-US" sz="2800" dirty="0" smtClean="0">
                <a:latin typeface="Calibri" charset="0"/>
              </a:rPr>
              <a:t>Expensive</a:t>
            </a:r>
          </a:p>
          <a:p>
            <a:pPr lvl="2">
              <a:buFont typeface="Wingdings" pitchFamily="2" charset="2"/>
              <a:buChar char="v"/>
            </a:pPr>
            <a:r>
              <a:rPr lang="en-US" sz="2800" dirty="0" smtClean="0">
                <a:latin typeface="Calibri" charset="0"/>
              </a:rPr>
              <a:t>Difficult to generalize from small group</a:t>
            </a:r>
          </a:p>
          <a:p>
            <a:pPr lvl="2">
              <a:buFont typeface="Wingdings" pitchFamily="2" charset="2"/>
              <a:buChar char="v"/>
            </a:pPr>
            <a:r>
              <a:rPr lang="en-US" sz="2800" dirty="0" smtClean="0">
                <a:latin typeface="Calibri" charset="0"/>
              </a:rPr>
              <a:t>Consumers not always open and honest</a:t>
            </a:r>
          </a:p>
          <a:p>
            <a:pPr lvl="2">
              <a:buFontTx/>
              <a:buNone/>
            </a:pPr>
            <a:endParaRPr lang="en-US" sz="4000" dirty="0" smtClean="0">
              <a:latin typeface="Calibri"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dirty="0" smtClean="0"/>
              <a:t>Developing Marketing Information</a:t>
            </a:r>
          </a:p>
        </p:txBody>
      </p:sp>
      <p:sp>
        <p:nvSpPr>
          <p:cNvPr id="34819" name="Text Placeholder 5"/>
          <p:cNvSpPr>
            <a:spLocks noGrp="1"/>
          </p:cNvSpPr>
          <p:nvPr>
            <p:ph type="body" sz="quarter" idx="13"/>
          </p:nvPr>
        </p:nvSpPr>
        <p:spPr>
          <a:xfrm>
            <a:off x="381000" y="1371600"/>
            <a:ext cx="8382000" cy="381000"/>
          </a:xfrm>
        </p:spPr>
        <p:txBody>
          <a:bodyPr>
            <a:noAutofit/>
          </a:bodyPr>
          <a:lstStyle/>
          <a:p>
            <a:pPr>
              <a:spcBef>
                <a:spcPct val="0"/>
              </a:spcBef>
            </a:pPr>
            <a:r>
              <a:rPr lang="en-US" sz="3200" dirty="0" smtClean="0">
                <a:solidFill>
                  <a:schemeClr val="tx1"/>
                </a:solidFill>
                <a:latin typeface="Calibri" charset="0"/>
              </a:rPr>
              <a:t>Marketing Research</a:t>
            </a:r>
          </a:p>
          <a:p>
            <a:pPr>
              <a:spcBef>
                <a:spcPct val="0"/>
              </a:spcBef>
            </a:pPr>
            <a:r>
              <a:rPr lang="en-US" dirty="0" smtClean="0">
                <a:solidFill>
                  <a:schemeClr val="tx1"/>
                </a:solidFill>
                <a:latin typeface="Calibri" charset="0"/>
              </a:rPr>
              <a:t>Contact Methods </a:t>
            </a:r>
          </a:p>
        </p:txBody>
      </p:sp>
      <p:sp>
        <p:nvSpPr>
          <p:cNvPr id="34820" name="Text Box 9"/>
          <p:cNvSpPr txBox="1">
            <a:spLocks noChangeArrowheads="1"/>
          </p:cNvSpPr>
          <p:nvPr/>
        </p:nvSpPr>
        <p:spPr bwMode="auto">
          <a:xfrm>
            <a:off x="2955925" y="2165350"/>
            <a:ext cx="184150" cy="366713"/>
          </a:xfrm>
          <a:prstGeom prst="rect">
            <a:avLst/>
          </a:prstGeom>
          <a:noFill/>
          <a:ln w="9525">
            <a:noFill/>
            <a:miter lim="800000"/>
            <a:headEnd/>
            <a:tailEnd/>
          </a:ln>
        </p:spPr>
        <p:txBody>
          <a:bodyPr wrap="none">
            <a:spAutoFit/>
          </a:bodyPr>
          <a:lstStyle/>
          <a:p>
            <a:endParaRPr lang="en-US"/>
          </a:p>
        </p:txBody>
      </p:sp>
      <p:graphicFrame>
        <p:nvGraphicFramePr>
          <p:cNvPr id="6" name="Content Placeholder 9"/>
          <p:cNvGraphicFramePr>
            <a:graphicFrameLocks/>
          </p:cNvGraphicFramePr>
          <p:nvPr/>
        </p:nvGraphicFramePr>
        <p:xfrm>
          <a:off x="533400" y="2590800"/>
          <a:ext cx="82296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dirty="0" smtClean="0"/>
              <a:t>Developing Marketing Information</a:t>
            </a:r>
          </a:p>
        </p:txBody>
      </p:sp>
      <p:sp>
        <p:nvSpPr>
          <p:cNvPr id="34819" name="Text Placeholder 5"/>
          <p:cNvSpPr>
            <a:spLocks noGrp="1"/>
          </p:cNvSpPr>
          <p:nvPr>
            <p:ph type="body" sz="quarter" idx="13"/>
          </p:nvPr>
        </p:nvSpPr>
        <p:spPr>
          <a:xfrm>
            <a:off x="381000" y="1371600"/>
            <a:ext cx="8382000" cy="381000"/>
          </a:xfrm>
        </p:spPr>
        <p:txBody>
          <a:bodyPr>
            <a:noAutofit/>
          </a:bodyPr>
          <a:lstStyle/>
          <a:p>
            <a:pPr>
              <a:spcBef>
                <a:spcPct val="0"/>
              </a:spcBef>
            </a:pPr>
            <a:r>
              <a:rPr lang="en-US" sz="3200" dirty="0" smtClean="0">
                <a:solidFill>
                  <a:schemeClr val="tx1"/>
                </a:solidFill>
                <a:latin typeface="Calibri" charset="0"/>
              </a:rPr>
              <a:t>Marketing Research</a:t>
            </a:r>
          </a:p>
          <a:p>
            <a:pPr>
              <a:spcBef>
                <a:spcPct val="0"/>
              </a:spcBef>
            </a:pPr>
            <a:r>
              <a:rPr lang="en-US" dirty="0" smtClean="0">
                <a:solidFill>
                  <a:schemeClr val="tx1"/>
                </a:solidFill>
                <a:latin typeface="Calibri" charset="0"/>
              </a:rPr>
              <a:t>Online Research</a:t>
            </a:r>
          </a:p>
        </p:txBody>
      </p:sp>
      <p:sp>
        <p:nvSpPr>
          <p:cNvPr id="34820" name="Text Box 9"/>
          <p:cNvSpPr txBox="1">
            <a:spLocks noChangeArrowheads="1"/>
          </p:cNvSpPr>
          <p:nvPr/>
        </p:nvSpPr>
        <p:spPr bwMode="auto">
          <a:xfrm>
            <a:off x="2955925" y="2165350"/>
            <a:ext cx="184150" cy="366713"/>
          </a:xfrm>
          <a:prstGeom prst="rect">
            <a:avLst/>
          </a:prstGeom>
          <a:noFill/>
          <a:ln w="9525">
            <a:noFill/>
            <a:miter lim="800000"/>
            <a:headEnd/>
            <a:tailEnd/>
          </a:ln>
        </p:spPr>
        <p:txBody>
          <a:bodyPr wrap="none">
            <a:spAutoFit/>
          </a:bodyPr>
          <a:lstStyle/>
          <a:p>
            <a:endParaRPr lang="en-US"/>
          </a:p>
        </p:txBody>
      </p:sp>
      <p:graphicFrame>
        <p:nvGraphicFramePr>
          <p:cNvPr id="7" name="Content Placeholder 5"/>
          <p:cNvGraphicFramePr>
            <a:graphicFrameLocks/>
          </p:cNvGraphicFramePr>
          <p:nvPr/>
        </p:nvGraphicFramePr>
        <p:xfrm>
          <a:off x="381000" y="2514600"/>
          <a:ext cx="83820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b="1" dirty="0" smtClean="0"/>
              <a:t>Developing Marketing Information</a:t>
            </a:r>
          </a:p>
        </p:txBody>
      </p:sp>
      <p:sp>
        <p:nvSpPr>
          <p:cNvPr id="34819" name="Text Placeholder 5"/>
          <p:cNvSpPr>
            <a:spLocks noGrp="1"/>
          </p:cNvSpPr>
          <p:nvPr>
            <p:ph type="body" sz="quarter" idx="13"/>
          </p:nvPr>
        </p:nvSpPr>
        <p:spPr>
          <a:xfrm>
            <a:off x="381000" y="1371600"/>
            <a:ext cx="8382000" cy="381000"/>
          </a:xfrm>
        </p:spPr>
        <p:txBody>
          <a:bodyPr>
            <a:noAutofit/>
          </a:bodyPr>
          <a:lstStyle/>
          <a:p>
            <a:pPr>
              <a:spcBef>
                <a:spcPct val="0"/>
              </a:spcBef>
            </a:pPr>
            <a:r>
              <a:rPr lang="en-US" sz="3200" dirty="0" smtClean="0">
                <a:solidFill>
                  <a:schemeClr val="tx1"/>
                </a:solidFill>
                <a:latin typeface="Calibri" charset="0"/>
              </a:rPr>
              <a:t>Marketing Research</a:t>
            </a:r>
          </a:p>
          <a:p>
            <a:pPr>
              <a:spcBef>
                <a:spcPct val="0"/>
              </a:spcBef>
            </a:pPr>
            <a:r>
              <a:rPr lang="en-US" dirty="0" smtClean="0">
                <a:solidFill>
                  <a:schemeClr val="tx1"/>
                </a:solidFill>
                <a:latin typeface="Calibri" charset="0"/>
              </a:rPr>
              <a:t>Sampling Plan</a:t>
            </a:r>
          </a:p>
        </p:txBody>
      </p:sp>
      <p:sp>
        <p:nvSpPr>
          <p:cNvPr id="34820" name="Text Box 9"/>
          <p:cNvSpPr txBox="1">
            <a:spLocks noChangeArrowheads="1"/>
          </p:cNvSpPr>
          <p:nvPr/>
        </p:nvSpPr>
        <p:spPr bwMode="auto">
          <a:xfrm>
            <a:off x="2955925" y="2165350"/>
            <a:ext cx="184150" cy="366713"/>
          </a:xfrm>
          <a:prstGeom prst="rect">
            <a:avLst/>
          </a:prstGeom>
          <a:noFill/>
          <a:ln w="9525">
            <a:noFill/>
            <a:miter lim="800000"/>
            <a:headEnd/>
            <a:tailEnd/>
          </a:ln>
        </p:spPr>
        <p:txBody>
          <a:bodyPr wrap="none">
            <a:spAutoFit/>
          </a:bodyPr>
          <a:lstStyle/>
          <a:p>
            <a:endParaRPr lang="en-US"/>
          </a:p>
        </p:txBody>
      </p:sp>
      <p:sp>
        <p:nvSpPr>
          <p:cNvPr id="6" name="Content Placeholder 3"/>
          <p:cNvSpPr txBox="1">
            <a:spLocks/>
          </p:cNvSpPr>
          <p:nvPr/>
        </p:nvSpPr>
        <p:spPr>
          <a:xfrm>
            <a:off x="533400" y="2743200"/>
            <a:ext cx="7772400" cy="4114800"/>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US" sz="3200" b="1" i="0" u="none" strike="noStrike" kern="1200" cap="none" spc="0" normalizeH="0" baseline="0" noProof="0" smtClean="0">
                <a:ln>
                  <a:noFill/>
                </a:ln>
                <a:solidFill>
                  <a:schemeClr val="tx1"/>
                </a:solidFill>
                <a:effectLst/>
                <a:uLnTx/>
                <a:uFillTx/>
                <a:latin typeface="Calibri" charset="0"/>
                <a:ea typeface="+mn-ea"/>
                <a:cs typeface="+mn-cs"/>
              </a:rPr>
              <a:t>Sample</a:t>
            </a:r>
            <a:r>
              <a:rPr kumimoji="0" lang="en-US" sz="3200" b="0" i="0" u="none" strike="noStrike" kern="1200" cap="none" spc="0" normalizeH="0" baseline="0" noProof="0" smtClean="0">
                <a:ln>
                  <a:noFill/>
                </a:ln>
                <a:solidFill>
                  <a:schemeClr val="tx1"/>
                </a:solidFill>
                <a:effectLst/>
                <a:uLnTx/>
                <a:uFillTx/>
                <a:latin typeface="Calibri" charset="0"/>
                <a:ea typeface="+mn-ea"/>
                <a:cs typeface="+mn-cs"/>
              </a:rPr>
              <a:t> is a segment of the population selected for marketing research to represent the population as a whole</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Calibri" charset="0"/>
                <a:ea typeface="+mn-ea"/>
                <a:cs typeface="+mn-cs"/>
              </a:rPr>
              <a:t>Who is to be surveyed?</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Calibri" charset="0"/>
                <a:ea typeface="+mn-ea"/>
                <a:cs typeface="+mn-cs"/>
              </a:rPr>
              <a:t>How many people should be surveyed?</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smtClean="0">
                <a:ln>
                  <a:noFill/>
                </a:ln>
                <a:solidFill>
                  <a:schemeClr val="tx1"/>
                </a:solidFill>
                <a:effectLst/>
                <a:uLnTx/>
                <a:uFillTx/>
                <a:latin typeface="Calibri" charset="0"/>
                <a:ea typeface="+mn-ea"/>
                <a:cs typeface="+mn-cs"/>
              </a:rPr>
              <a:t>How should the people be chosen?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0"/>
            <a:ext cx="8229600" cy="1143000"/>
          </a:xfrm>
        </p:spPr>
        <p:txBody>
          <a:bodyPr/>
          <a:lstStyle/>
          <a:p>
            <a:r>
              <a:rPr lang="en-US" b="1" dirty="0" smtClean="0"/>
              <a:t>Developing Marketing Information</a:t>
            </a:r>
          </a:p>
        </p:txBody>
      </p:sp>
      <p:sp>
        <p:nvSpPr>
          <p:cNvPr id="34819" name="Text Placeholder 5"/>
          <p:cNvSpPr>
            <a:spLocks noGrp="1"/>
          </p:cNvSpPr>
          <p:nvPr>
            <p:ph type="body" sz="quarter" idx="13"/>
          </p:nvPr>
        </p:nvSpPr>
        <p:spPr>
          <a:xfrm>
            <a:off x="381000" y="990600"/>
            <a:ext cx="8382000" cy="381000"/>
          </a:xfrm>
        </p:spPr>
        <p:txBody>
          <a:bodyPr>
            <a:noAutofit/>
          </a:bodyPr>
          <a:lstStyle/>
          <a:p>
            <a:pPr>
              <a:spcBef>
                <a:spcPct val="0"/>
              </a:spcBef>
            </a:pPr>
            <a:r>
              <a:rPr lang="en-US" sz="3200" dirty="0" smtClean="0">
                <a:solidFill>
                  <a:schemeClr val="tx1"/>
                </a:solidFill>
                <a:latin typeface="Calibri" charset="0"/>
              </a:rPr>
              <a:t>Marketing Research</a:t>
            </a:r>
          </a:p>
          <a:p>
            <a:pPr>
              <a:spcBef>
                <a:spcPct val="0"/>
              </a:spcBef>
            </a:pPr>
            <a:r>
              <a:rPr lang="en-US" dirty="0" smtClean="0">
                <a:solidFill>
                  <a:schemeClr val="tx1"/>
                </a:solidFill>
                <a:latin typeface="Calibri" charset="0"/>
              </a:rPr>
              <a:t>Sampling Plan – Type of Samples</a:t>
            </a:r>
          </a:p>
        </p:txBody>
      </p:sp>
      <p:sp>
        <p:nvSpPr>
          <p:cNvPr id="34820" name="Text Box 9"/>
          <p:cNvSpPr txBox="1">
            <a:spLocks noChangeArrowheads="1"/>
          </p:cNvSpPr>
          <p:nvPr/>
        </p:nvSpPr>
        <p:spPr bwMode="auto">
          <a:xfrm>
            <a:off x="2955925" y="2165350"/>
            <a:ext cx="184150" cy="366713"/>
          </a:xfrm>
          <a:prstGeom prst="rect">
            <a:avLst/>
          </a:prstGeom>
          <a:noFill/>
          <a:ln w="9525">
            <a:noFill/>
            <a:miter lim="800000"/>
            <a:headEnd/>
            <a:tailEnd/>
          </a:ln>
        </p:spPr>
        <p:txBody>
          <a:bodyPr wrap="none">
            <a:spAutoFit/>
          </a:bodyPr>
          <a:lstStyle/>
          <a:p>
            <a:endParaRPr lang="en-US"/>
          </a:p>
        </p:txBody>
      </p:sp>
      <p:graphicFrame>
        <p:nvGraphicFramePr>
          <p:cNvPr id="7" name="Group 32"/>
          <p:cNvGraphicFramePr>
            <a:graphicFrameLocks/>
          </p:cNvGraphicFramePr>
          <p:nvPr/>
        </p:nvGraphicFramePr>
        <p:xfrm>
          <a:off x="152400" y="1981203"/>
          <a:ext cx="8839200" cy="4876797"/>
        </p:xfrm>
        <a:graphic>
          <a:graphicData uri="http://schemas.openxmlformats.org/drawingml/2006/table">
            <a:tbl>
              <a:tblPr/>
              <a:tblGrid>
                <a:gridCol w="2773082"/>
                <a:gridCol w="6066118"/>
              </a:tblGrid>
              <a:tr h="451769">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FFFF"/>
                          </a:solidFill>
                          <a:effectLst/>
                          <a:latin typeface="Arial" charset="0"/>
                          <a:ea typeface="ヒラギノ角ゴ Pro W3" charset="-128"/>
                          <a:cs typeface="Calibri" charset="0"/>
                        </a:rPr>
                        <a:t>Probability Sample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r>
              <a:tr h="704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ヒラギノ角ゴ Pro W3" charset="-128"/>
                          <a:cs typeface="Calibri" charset="0"/>
                        </a:rPr>
                        <a:t>Simple random sample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ea typeface="ヒラギノ角ゴ Pro W3" charset="-128"/>
                          <a:cs typeface="Calibri" charset="0"/>
                        </a:rPr>
                        <a:t>Every member of the population has a known and equal chance of selection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r>
              <a:tr h="704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ea typeface="ヒラギノ角ゴ Pro W3" charset="-128"/>
                          <a:cs typeface="Calibri" charset="0"/>
                        </a:rPr>
                        <a:t>Stratified random sample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ea typeface="ヒラギノ角ゴ Pro W3" charset="-128"/>
                          <a:cs typeface="Calibri" charset="0"/>
                        </a:rPr>
                        <a:t>The population is divided into mutually exclusive groups and random samples are drawn from each group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r>
              <a:tr h="704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ea typeface="ヒラギノ角ゴ Pro W3" charset="-128"/>
                          <a:cs typeface="Calibri" charset="0"/>
                        </a:rPr>
                        <a:t>Cluster (area) sample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ea typeface="ヒラギノ角ゴ Pro W3" charset="-128"/>
                          <a:cs typeface="Calibri" charset="0"/>
                        </a:rPr>
                        <a:t>The population is divided into mutually exclusive groups and the researcher draws a sample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r>
              <a:tr h="451769">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FFFFFF"/>
                          </a:solidFill>
                          <a:effectLst/>
                          <a:latin typeface="Arial" charset="0"/>
                          <a:ea typeface="ヒラギノ角ゴ Pro W3" charset="-128"/>
                          <a:cs typeface="Calibri" charset="0"/>
                        </a:rPr>
                        <a:t>Nonprobability Sample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70C0"/>
                    </a:solidFill>
                  </a:tcPr>
                </a:tc>
                <a:tc hMerge="1">
                  <a:txBody>
                    <a:bodyPr/>
                    <a:lstStyle/>
                    <a:p>
                      <a:endParaRPr lang="en-US"/>
                    </a:p>
                  </a:txBody>
                  <a:tcPr/>
                </a:tc>
              </a:tr>
              <a:tr h="45176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ea typeface="ヒラギノ角ゴ Pro W3" charset="-128"/>
                          <a:cs typeface="Calibri" charset="0"/>
                        </a:rPr>
                        <a:t>Convenience sample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ea typeface="ヒラギノ角ゴ Pro W3" charset="-128"/>
                          <a:cs typeface="Calibri" charset="0"/>
                        </a:rPr>
                        <a:t>The research selects the easiest population members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r>
              <a:tr h="704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ea typeface="ヒラギノ角ゴ Pro W3" charset="-128"/>
                          <a:cs typeface="Calibri" charset="0"/>
                        </a:rPr>
                        <a:t>Judgment sample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ea typeface="ヒラギノ角ゴ Pro W3" charset="-128"/>
                          <a:cs typeface="Calibri" charset="0"/>
                        </a:rPr>
                        <a:t>The researcher uses their judgment to select population members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EBF5"/>
                    </a:solidFill>
                  </a:tcPr>
                </a:tc>
              </a:tr>
              <a:tr h="704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000000"/>
                          </a:solidFill>
                          <a:effectLst/>
                          <a:latin typeface="Arial" charset="0"/>
                          <a:ea typeface="ヒラギノ角ゴ Pro W3" charset="-128"/>
                          <a:cs typeface="Calibri" charset="0"/>
                        </a:rPr>
                        <a:t>Quota sample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charset="0"/>
                          <a:ea typeface="ヒラギノ角ゴ Pro W3" charset="-128"/>
                          <a:cs typeface="Calibri" charset="0"/>
                        </a:rPr>
                        <a:t>The researcher finds and interviews a prescribed number of people in each of several categories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D5EA"/>
                    </a:solidFill>
                  </a:tcPr>
                </a:tc>
              </a:tr>
            </a:tbl>
          </a:graphicData>
        </a:graphic>
      </p:graphicFrame>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325</TotalTime>
  <Words>1097</Words>
  <Application>Microsoft Office PowerPoint</Application>
  <PresentationFormat>On-screen Show (4:3)</PresentationFormat>
  <Paragraphs>261</Paragraphs>
  <Slides>27</Slides>
  <Notes>22</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Responding to the Marketing Environment </vt:lpstr>
      <vt:lpstr>Slide 2</vt:lpstr>
      <vt:lpstr>Topics to Cover</vt:lpstr>
      <vt:lpstr>Marketing Information &amp; Customer Insights</vt:lpstr>
      <vt:lpstr>Slide 5</vt:lpstr>
      <vt:lpstr>Marketing Information System</vt:lpstr>
      <vt:lpstr>Assessing Marketing Information Needs</vt:lpstr>
      <vt:lpstr>Assessing Marketing Information Needs</vt:lpstr>
      <vt:lpstr>Developing Marketing Information</vt:lpstr>
      <vt:lpstr>Developing Marketing Information</vt:lpstr>
      <vt:lpstr>Developing Marketing Information</vt:lpstr>
      <vt:lpstr>Developing Marketing Information</vt:lpstr>
      <vt:lpstr>Developing Marketing Information</vt:lpstr>
      <vt:lpstr>Developing Marketing Information</vt:lpstr>
      <vt:lpstr>Developing Marketing Information</vt:lpstr>
      <vt:lpstr>Developing Marketing Information</vt:lpstr>
      <vt:lpstr>Slide 17</vt:lpstr>
      <vt:lpstr>Developing Marketing Information</vt:lpstr>
      <vt:lpstr>Developing Marketing Information</vt:lpstr>
      <vt:lpstr>Developing Marketing Information</vt:lpstr>
      <vt:lpstr>Developing Marketing Information</vt:lpstr>
      <vt:lpstr>Developing Marketing Information</vt:lpstr>
      <vt:lpstr>Developing Marketing Information</vt:lpstr>
      <vt:lpstr>Developing Marketing Information</vt:lpstr>
      <vt:lpstr>Developing Marketing Information</vt:lpstr>
      <vt:lpstr>Developing Marketing Information</vt:lpstr>
      <vt:lpstr>Developing Marketing Information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26</cp:revision>
  <dcterms:created xsi:type="dcterms:W3CDTF">2012-03-15T04:43:29Z</dcterms:created>
  <dcterms:modified xsi:type="dcterms:W3CDTF">2012-03-17T08:23:41Z</dcterms:modified>
</cp:coreProperties>
</file>