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6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7" r:id="rId24"/>
    <p:sldId id="275" r:id="rId25"/>
    <p:sldId id="288" r:id="rId26"/>
    <p:sldId id="28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E17990-1B36-4882-9547-0AB35B157D7D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B772A1BA-20A0-4DAE-AAE9-3D73CA6A16EF}">
      <dgm:prSet/>
      <dgm:spPr/>
      <dgm:t>
        <a:bodyPr/>
        <a:lstStyle/>
        <a:p>
          <a:pPr rtl="0"/>
          <a:r>
            <a:rPr lang="en-US" b="0" dirty="0" smtClean="0"/>
            <a:t>Business objectives  </a:t>
          </a:r>
          <a:endParaRPr lang="en-US" dirty="0"/>
        </a:p>
      </dgm:t>
    </dgm:pt>
    <dgm:pt modelId="{58099CFC-C6C9-481F-90AA-A95028687CB8}" type="parTrans" cxnId="{AEE361FC-9D3C-4226-90BA-40A0D8810A40}">
      <dgm:prSet/>
      <dgm:spPr/>
      <dgm:t>
        <a:bodyPr/>
        <a:lstStyle/>
        <a:p>
          <a:endParaRPr lang="en-US"/>
        </a:p>
      </dgm:t>
    </dgm:pt>
    <dgm:pt modelId="{9B34DE0D-4FFD-44C7-9EB4-A44DEC4135A6}" type="sibTrans" cxnId="{AEE361FC-9D3C-4226-90BA-40A0D8810A40}">
      <dgm:prSet/>
      <dgm:spPr/>
      <dgm:t>
        <a:bodyPr/>
        <a:lstStyle/>
        <a:p>
          <a:endParaRPr lang="en-US"/>
        </a:p>
      </dgm:t>
    </dgm:pt>
    <dgm:pt modelId="{C38C1299-EF6D-4824-9BEE-0558F2CDDF7C}">
      <dgm:prSet/>
      <dgm:spPr/>
      <dgm:t>
        <a:bodyPr/>
        <a:lstStyle/>
        <a:p>
          <a:pPr rtl="0"/>
          <a:r>
            <a:rPr lang="en-US" b="0" dirty="0" smtClean="0"/>
            <a:t>Build profitable customer relationships</a:t>
          </a:r>
          <a:endParaRPr lang="en-US" dirty="0"/>
        </a:p>
      </dgm:t>
    </dgm:pt>
    <dgm:pt modelId="{6D3F3598-8474-4F44-BDC4-000A9F2F1C51}" type="parTrans" cxnId="{EE0FACBD-42B1-4956-9903-6D9654CA2C29}">
      <dgm:prSet/>
      <dgm:spPr/>
      <dgm:t>
        <a:bodyPr/>
        <a:lstStyle/>
        <a:p>
          <a:endParaRPr lang="en-US"/>
        </a:p>
      </dgm:t>
    </dgm:pt>
    <dgm:pt modelId="{E779480A-86A1-46A2-970F-7A2376440122}" type="sibTrans" cxnId="{EE0FACBD-42B1-4956-9903-6D9654CA2C29}">
      <dgm:prSet/>
      <dgm:spPr/>
      <dgm:t>
        <a:bodyPr/>
        <a:lstStyle/>
        <a:p>
          <a:endParaRPr lang="en-US"/>
        </a:p>
      </dgm:t>
    </dgm:pt>
    <dgm:pt modelId="{C872B7DB-D280-4A5B-A044-868D7B68E09B}">
      <dgm:prSet/>
      <dgm:spPr/>
      <dgm:t>
        <a:bodyPr/>
        <a:lstStyle/>
        <a:p>
          <a:pPr rtl="0"/>
          <a:r>
            <a:rPr lang="en-US" b="0" dirty="0" smtClean="0"/>
            <a:t>Invest in research</a:t>
          </a:r>
          <a:endParaRPr lang="en-US" dirty="0"/>
        </a:p>
      </dgm:t>
    </dgm:pt>
    <dgm:pt modelId="{0C00FFAF-D812-4224-B733-D4546CA47A73}" type="parTrans" cxnId="{7587ACEA-5F3B-4B1A-83A7-4801A2B36849}">
      <dgm:prSet/>
      <dgm:spPr/>
      <dgm:t>
        <a:bodyPr/>
        <a:lstStyle/>
        <a:p>
          <a:endParaRPr lang="en-US"/>
        </a:p>
      </dgm:t>
    </dgm:pt>
    <dgm:pt modelId="{F25FFD7D-D856-42BF-A066-AEEB31A7C7A7}" type="sibTrans" cxnId="{7587ACEA-5F3B-4B1A-83A7-4801A2B36849}">
      <dgm:prSet/>
      <dgm:spPr/>
      <dgm:t>
        <a:bodyPr/>
        <a:lstStyle/>
        <a:p>
          <a:endParaRPr lang="en-US"/>
        </a:p>
      </dgm:t>
    </dgm:pt>
    <dgm:pt modelId="{08F25F2E-CE35-4023-84C0-3F4BA5D293B7}">
      <dgm:prSet/>
      <dgm:spPr/>
      <dgm:t>
        <a:bodyPr/>
        <a:lstStyle/>
        <a:p>
          <a:pPr rtl="0"/>
          <a:r>
            <a:rPr lang="en-US" b="0" dirty="0" smtClean="0"/>
            <a:t>Improve profits</a:t>
          </a:r>
          <a:endParaRPr lang="en-US" dirty="0"/>
        </a:p>
      </dgm:t>
    </dgm:pt>
    <dgm:pt modelId="{E7386F7E-02B6-4225-B2D0-A3A6BE8A9965}" type="parTrans" cxnId="{66CCF02B-EBAC-4530-BE0F-ABFE4A30805A}">
      <dgm:prSet/>
      <dgm:spPr/>
      <dgm:t>
        <a:bodyPr/>
        <a:lstStyle/>
        <a:p>
          <a:endParaRPr lang="en-US"/>
        </a:p>
      </dgm:t>
    </dgm:pt>
    <dgm:pt modelId="{0EA42ACF-4C63-4F89-B6AE-B249F1EBC6E1}" type="sibTrans" cxnId="{66CCF02B-EBAC-4530-BE0F-ABFE4A30805A}">
      <dgm:prSet/>
      <dgm:spPr/>
      <dgm:t>
        <a:bodyPr/>
        <a:lstStyle/>
        <a:p>
          <a:endParaRPr lang="en-US"/>
        </a:p>
      </dgm:t>
    </dgm:pt>
    <dgm:pt modelId="{9187F990-89D1-425D-B2B1-96F78F83EC0D}">
      <dgm:prSet/>
      <dgm:spPr/>
      <dgm:t>
        <a:bodyPr/>
        <a:lstStyle/>
        <a:p>
          <a:pPr rtl="0"/>
          <a:r>
            <a:rPr lang="en-US" b="0" dirty="0" smtClean="0"/>
            <a:t>Marketing objectives</a:t>
          </a:r>
          <a:endParaRPr lang="en-US" dirty="0"/>
        </a:p>
      </dgm:t>
    </dgm:pt>
    <dgm:pt modelId="{E4EEB799-1215-4799-B8A5-FE1982A827AF}" type="parTrans" cxnId="{8AF764E8-5C65-4B00-959E-6CDBE4297F88}">
      <dgm:prSet/>
      <dgm:spPr/>
      <dgm:t>
        <a:bodyPr/>
        <a:lstStyle/>
        <a:p>
          <a:endParaRPr lang="en-US"/>
        </a:p>
      </dgm:t>
    </dgm:pt>
    <dgm:pt modelId="{9A8F5D54-9D82-4ECF-BCF3-9DE2BD6B125F}" type="sibTrans" cxnId="{8AF764E8-5C65-4B00-959E-6CDBE4297F88}">
      <dgm:prSet/>
      <dgm:spPr/>
      <dgm:t>
        <a:bodyPr/>
        <a:lstStyle/>
        <a:p>
          <a:endParaRPr lang="en-US"/>
        </a:p>
      </dgm:t>
    </dgm:pt>
    <dgm:pt modelId="{EF52BE60-D87E-4787-ACD7-0082DC3B7285}">
      <dgm:prSet/>
      <dgm:spPr/>
      <dgm:t>
        <a:bodyPr/>
        <a:lstStyle/>
        <a:p>
          <a:pPr rtl="0"/>
          <a:r>
            <a:rPr lang="en-US" b="0" dirty="0" smtClean="0"/>
            <a:t>Increase market share</a:t>
          </a:r>
          <a:endParaRPr lang="en-US" dirty="0"/>
        </a:p>
      </dgm:t>
    </dgm:pt>
    <dgm:pt modelId="{6AC32FE1-7178-4542-A331-C31FF79A914C}" type="parTrans" cxnId="{C3FDB3B5-7711-48F3-A9D8-34691CE53BEA}">
      <dgm:prSet/>
      <dgm:spPr/>
      <dgm:t>
        <a:bodyPr/>
        <a:lstStyle/>
        <a:p>
          <a:endParaRPr lang="en-US"/>
        </a:p>
      </dgm:t>
    </dgm:pt>
    <dgm:pt modelId="{7E3BD09E-DDE7-4F78-B992-72589D095391}" type="sibTrans" cxnId="{C3FDB3B5-7711-48F3-A9D8-34691CE53BEA}">
      <dgm:prSet/>
      <dgm:spPr/>
      <dgm:t>
        <a:bodyPr/>
        <a:lstStyle/>
        <a:p>
          <a:endParaRPr lang="en-US"/>
        </a:p>
      </dgm:t>
    </dgm:pt>
    <dgm:pt modelId="{DC425323-1F2A-4120-B88C-2CDD559FF9C6}">
      <dgm:prSet/>
      <dgm:spPr/>
      <dgm:t>
        <a:bodyPr/>
        <a:lstStyle/>
        <a:p>
          <a:pPr rtl="0"/>
          <a:r>
            <a:rPr lang="en-US" b="0" dirty="0" smtClean="0"/>
            <a:t>Create local partnerships</a:t>
          </a:r>
          <a:endParaRPr lang="en-US" dirty="0"/>
        </a:p>
      </dgm:t>
    </dgm:pt>
    <dgm:pt modelId="{F78B18B0-5820-4BF3-B724-2BB1A628F689}" type="parTrans" cxnId="{A7591078-CD86-4675-8A4B-0B80E4BFF3FF}">
      <dgm:prSet/>
      <dgm:spPr/>
      <dgm:t>
        <a:bodyPr/>
        <a:lstStyle/>
        <a:p>
          <a:endParaRPr lang="en-US"/>
        </a:p>
      </dgm:t>
    </dgm:pt>
    <dgm:pt modelId="{B6805086-FADD-4961-B650-FB0202DA72D9}" type="sibTrans" cxnId="{A7591078-CD86-4675-8A4B-0B80E4BFF3FF}">
      <dgm:prSet/>
      <dgm:spPr/>
      <dgm:t>
        <a:bodyPr/>
        <a:lstStyle/>
        <a:p>
          <a:endParaRPr lang="en-US"/>
        </a:p>
      </dgm:t>
    </dgm:pt>
    <dgm:pt modelId="{2496CA23-B3FF-4F65-91FF-BF29B322FC56}">
      <dgm:prSet/>
      <dgm:spPr/>
      <dgm:t>
        <a:bodyPr/>
        <a:lstStyle/>
        <a:p>
          <a:pPr rtl="0"/>
          <a:r>
            <a:rPr lang="en-US" b="0" dirty="0" smtClean="0"/>
            <a:t>Increase promotion</a:t>
          </a:r>
          <a:endParaRPr lang="en-US" dirty="0"/>
        </a:p>
      </dgm:t>
    </dgm:pt>
    <dgm:pt modelId="{ADB102C4-D182-46A5-9878-62352ED2808A}" type="parTrans" cxnId="{5AB868BB-684B-4976-892F-4E5CA7F58F47}">
      <dgm:prSet/>
      <dgm:spPr/>
      <dgm:t>
        <a:bodyPr/>
        <a:lstStyle/>
        <a:p>
          <a:endParaRPr lang="en-US"/>
        </a:p>
      </dgm:t>
    </dgm:pt>
    <dgm:pt modelId="{9D4C903D-094D-4B58-A731-3F44F9FC46DB}" type="sibTrans" cxnId="{5AB868BB-684B-4976-892F-4E5CA7F58F47}">
      <dgm:prSet/>
      <dgm:spPr/>
      <dgm:t>
        <a:bodyPr/>
        <a:lstStyle/>
        <a:p>
          <a:endParaRPr lang="en-US"/>
        </a:p>
      </dgm:t>
    </dgm:pt>
    <dgm:pt modelId="{D0C07292-0D04-4CC4-B4A2-01F7C0FDE2D2}" type="pres">
      <dgm:prSet presAssocID="{91E17990-1B36-4882-9547-0AB35B157D7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E3F5B8-F767-4D9C-9B91-F36AACDCD055}" type="pres">
      <dgm:prSet presAssocID="{B772A1BA-20A0-4DAE-AAE9-3D73CA6A16EF}" presName="composite" presStyleCnt="0"/>
      <dgm:spPr/>
    </dgm:pt>
    <dgm:pt modelId="{854D64B1-368B-4A61-A48D-50C68040DE27}" type="pres">
      <dgm:prSet presAssocID="{B772A1BA-20A0-4DAE-AAE9-3D73CA6A16E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8DA66C-F1E4-406A-95DB-2ADB228D16C7}" type="pres">
      <dgm:prSet presAssocID="{B772A1BA-20A0-4DAE-AAE9-3D73CA6A16E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DD084C-B9D2-4181-97E8-A4EBC6190008}" type="pres">
      <dgm:prSet presAssocID="{9B34DE0D-4FFD-44C7-9EB4-A44DEC4135A6}" presName="space" presStyleCnt="0"/>
      <dgm:spPr/>
    </dgm:pt>
    <dgm:pt modelId="{DBFF0C25-5524-4867-9C26-6F23A7108B99}" type="pres">
      <dgm:prSet presAssocID="{9187F990-89D1-425D-B2B1-96F78F83EC0D}" presName="composite" presStyleCnt="0"/>
      <dgm:spPr/>
    </dgm:pt>
    <dgm:pt modelId="{BBF4D3C0-2DEE-46A2-BCD0-D9DCDFEE486C}" type="pres">
      <dgm:prSet presAssocID="{9187F990-89D1-425D-B2B1-96F78F83EC0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52AD3B-B31A-4386-AE3B-6D0487278EAB}" type="pres">
      <dgm:prSet presAssocID="{9187F990-89D1-425D-B2B1-96F78F83EC0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0FACBD-42B1-4956-9903-6D9654CA2C29}" srcId="{B772A1BA-20A0-4DAE-AAE9-3D73CA6A16EF}" destId="{C38C1299-EF6D-4824-9BEE-0558F2CDDF7C}" srcOrd="0" destOrd="0" parTransId="{6D3F3598-8474-4F44-BDC4-000A9F2F1C51}" sibTransId="{E779480A-86A1-46A2-970F-7A2376440122}"/>
    <dgm:cxn modelId="{F887928C-1F2C-4866-AC08-2ACFA57DCE63}" type="presOf" srcId="{EF52BE60-D87E-4787-ACD7-0082DC3B7285}" destId="{BD52AD3B-B31A-4386-AE3B-6D0487278EAB}" srcOrd="0" destOrd="0" presId="urn:microsoft.com/office/officeart/2005/8/layout/hList1"/>
    <dgm:cxn modelId="{A7591078-CD86-4675-8A4B-0B80E4BFF3FF}" srcId="{9187F990-89D1-425D-B2B1-96F78F83EC0D}" destId="{DC425323-1F2A-4120-B88C-2CDD559FF9C6}" srcOrd="1" destOrd="0" parTransId="{F78B18B0-5820-4BF3-B724-2BB1A628F689}" sibTransId="{B6805086-FADD-4961-B650-FB0202DA72D9}"/>
    <dgm:cxn modelId="{EFA73DBF-939E-4AAF-A614-7EF42E939EA1}" type="presOf" srcId="{DC425323-1F2A-4120-B88C-2CDD559FF9C6}" destId="{BD52AD3B-B31A-4386-AE3B-6D0487278EAB}" srcOrd="0" destOrd="1" presId="urn:microsoft.com/office/officeart/2005/8/layout/hList1"/>
    <dgm:cxn modelId="{7E707BEF-16AB-4BFA-90FD-096F089A309F}" type="presOf" srcId="{91E17990-1B36-4882-9547-0AB35B157D7D}" destId="{D0C07292-0D04-4CC4-B4A2-01F7C0FDE2D2}" srcOrd="0" destOrd="0" presId="urn:microsoft.com/office/officeart/2005/8/layout/hList1"/>
    <dgm:cxn modelId="{C3FDB3B5-7711-48F3-A9D8-34691CE53BEA}" srcId="{9187F990-89D1-425D-B2B1-96F78F83EC0D}" destId="{EF52BE60-D87E-4787-ACD7-0082DC3B7285}" srcOrd="0" destOrd="0" parTransId="{6AC32FE1-7178-4542-A331-C31FF79A914C}" sibTransId="{7E3BD09E-DDE7-4F78-B992-72589D095391}"/>
    <dgm:cxn modelId="{5F4B549C-CC0C-4608-9769-632491E60BEA}" type="presOf" srcId="{C872B7DB-D280-4A5B-A044-868D7B68E09B}" destId="{1E8DA66C-F1E4-406A-95DB-2ADB228D16C7}" srcOrd="0" destOrd="1" presId="urn:microsoft.com/office/officeart/2005/8/layout/hList1"/>
    <dgm:cxn modelId="{8AF764E8-5C65-4B00-959E-6CDBE4297F88}" srcId="{91E17990-1B36-4882-9547-0AB35B157D7D}" destId="{9187F990-89D1-425D-B2B1-96F78F83EC0D}" srcOrd="1" destOrd="0" parTransId="{E4EEB799-1215-4799-B8A5-FE1982A827AF}" sibTransId="{9A8F5D54-9D82-4ECF-BCF3-9DE2BD6B125F}"/>
    <dgm:cxn modelId="{333279A3-A75C-44EA-BFBC-9E708F32374C}" type="presOf" srcId="{2496CA23-B3FF-4F65-91FF-BF29B322FC56}" destId="{BD52AD3B-B31A-4386-AE3B-6D0487278EAB}" srcOrd="0" destOrd="2" presId="urn:microsoft.com/office/officeart/2005/8/layout/hList1"/>
    <dgm:cxn modelId="{AEE361FC-9D3C-4226-90BA-40A0D8810A40}" srcId="{91E17990-1B36-4882-9547-0AB35B157D7D}" destId="{B772A1BA-20A0-4DAE-AAE9-3D73CA6A16EF}" srcOrd="0" destOrd="0" parTransId="{58099CFC-C6C9-481F-90AA-A95028687CB8}" sibTransId="{9B34DE0D-4FFD-44C7-9EB4-A44DEC4135A6}"/>
    <dgm:cxn modelId="{C38FCDBA-22C8-4136-9539-E56FA5DD6AE7}" type="presOf" srcId="{08F25F2E-CE35-4023-84C0-3F4BA5D293B7}" destId="{1E8DA66C-F1E4-406A-95DB-2ADB228D16C7}" srcOrd="0" destOrd="2" presId="urn:microsoft.com/office/officeart/2005/8/layout/hList1"/>
    <dgm:cxn modelId="{E5721DFA-C2CD-46F5-83BA-F8E6B95950E9}" type="presOf" srcId="{B772A1BA-20A0-4DAE-AAE9-3D73CA6A16EF}" destId="{854D64B1-368B-4A61-A48D-50C68040DE27}" srcOrd="0" destOrd="0" presId="urn:microsoft.com/office/officeart/2005/8/layout/hList1"/>
    <dgm:cxn modelId="{7587ACEA-5F3B-4B1A-83A7-4801A2B36849}" srcId="{B772A1BA-20A0-4DAE-AAE9-3D73CA6A16EF}" destId="{C872B7DB-D280-4A5B-A044-868D7B68E09B}" srcOrd="1" destOrd="0" parTransId="{0C00FFAF-D812-4224-B733-D4546CA47A73}" sibTransId="{F25FFD7D-D856-42BF-A066-AEEB31A7C7A7}"/>
    <dgm:cxn modelId="{5AB868BB-684B-4976-892F-4E5CA7F58F47}" srcId="{9187F990-89D1-425D-B2B1-96F78F83EC0D}" destId="{2496CA23-B3FF-4F65-91FF-BF29B322FC56}" srcOrd="2" destOrd="0" parTransId="{ADB102C4-D182-46A5-9878-62352ED2808A}" sibTransId="{9D4C903D-094D-4B58-A731-3F44F9FC46DB}"/>
    <dgm:cxn modelId="{AB8F7E1B-528D-48B7-A9B3-372BFBAC93D0}" type="presOf" srcId="{C38C1299-EF6D-4824-9BEE-0558F2CDDF7C}" destId="{1E8DA66C-F1E4-406A-95DB-2ADB228D16C7}" srcOrd="0" destOrd="0" presId="urn:microsoft.com/office/officeart/2005/8/layout/hList1"/>
    <dgm:cxn modelId="{66CCF02B-EBAC-4530-BE0F-ABFE4A30805A}" srcId="{B772A1BA-20A0-4DAE-AAE9-3D73CA6A16EF}" destId="{08F25F2E-CE35-4023-84C0-3F4BA5D293B7}" srcOrd="2" destOrd="0" parTransId="{E7386F7E-02B6-4225-B2D0-A3A6BE8A9965}" sibTransId="{0EA42ACF-4C63-4F89-B6AE-B249F1EBC6E1}"/>
    <dgm:cxn modelId="{B095FDAB-ECE3-49B6-920E-DD099D64CA60}" type="presOf" srcId="{9187F990-89D1-425D-B2B1-96F78F83EC0D}" destId="{BBF4D3C0-2DEE-46A2-BCD0-D9DCDFEE486C}" srcOrd="0" destOrd="0" presId="urn:microsoft.com/office/officeart/2005/8/layout/hList1"/>
    <dgm:cxn modelId="{04B8C322-391C-4741-A388-A30494D8310F}" type="presParOf" srcId="{D0C07292-0D04-4CC4-B4A2-01F7C0FDE2D2}" destId="{4BE3F5B8-F767-4D9C-9B91-F36AACDCD055}" srcOrd="0" destOrd="0" presId="urn:microsoft.com/office/officeart/2005/8/layout/hList1"/>
    <dgm:cxn modelId="{4A71485F-101E-4734-A255-A3E9C47FBD4B}" type="presParOf" srcId="{4BE3F5B8-F767-4D9C-9B91-F36AACDCD055}" destId="{854D64B1-368B-4A61-A48D-50C68040DE27}" srcOrd="0" destOrd="0" presId="urn:microsoft.com/office/officeart/2005/8/layout/hList1"/>
    <dgm:cxn modelId="{07E9EEC8-AEF2-4438-9529-26297FF7BAE6}" type="presParOf" srcId="{4BE3F5B8-F767-4D9C-9B91-F36AACDCD055}" destId="{1E8DA66C-F1E4-406A-95DB-2ADB228D16C7}" srcOrd="1" destOrd="0" presId="urn:microsoft.com/office/officeart/2005/8/layout/hList1"/>
    <dgm:cxn modelId="{5F3F60F2-3495-4009-8036-F32A42F323E3}" type="presParOf" srcId="{D0C07292-0D04-4CC4-B4A2-01F7C0FDE2D2}" destId="{E2DD084C-B9D2-4181-97E8-A4EBC6190008}" srcOrd="1" destOrd="0" presId="urn:microsoft.com/office/officeart/2005/8/layout/hList1"/>
    <dgm:cxn modelId="{AECC2C50-4503-4135-8990-92619133601F}" type="presParOf" srcId="{D0C07292-0D04-4CC4-B4A2-01F7C0FDE2D2}" destId="{DBFF0C25-5524-4867-9C26-6F23A7108B99}" srcOrd="2" destOrd="0" presId="urn:microsoft.com/office/officeart/2005/8/layout/hList1"/>
    <dgm:cxn modelId="{06C9A091-3E5B-45D9-BA1C-B7244F76F042}" type="presParOf" srcId="{DBFF0C25-5524-4867-9C26-6F23A7108B99}" destId="{BBF4D3C0-2DEE-46A2-BCD0-D9DCDFEE486C}" srcOrd="0" destOrd="0" presId="urn:microsoft.com/office/officeart/2005/8/layout/hList1"/>
    <dgm:cxn modelId="{932CFD30-5BBB-4AF8-AE2C-599F2FC88CCB}" type="presParOf" srcId="{DBFF0C25-5524-4867-9C26-6F23A7108B99}" destId="{BD52AD3B-B31A-4386-AE3B-6D0487278EA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FA3628-6233-4DA5-8FDD-8B69F989751C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9109CEE-85E5-4371-AFCD-C063DA6FB5D6}">
      <dgm:prSet/>
      <dgm:spPr/>
      <dgm:t>
        <a:bodyPr/>
        <a:lstStyle/>
        <a:p>
          <a:pPr rtl="0"/>
          <a:r>
            <a:rPr lang="en-US" b="0" dirty="0" smtClean="0"/>
            <a:t>Identify key businesses (strategic business units, or SBUs) that make up the company</a:t>
          </a:r>
          <a:endParaRPr lang="en-US" dirty="0"/>
        </a:p>
      </dgm:t>
    </dgm:pt>
    <dgm:pt modelId="{C60D8882-C564-4F03-8FEC-64A6ADEAB528}" type="parTrans" cxnId="{FE9195CB-EAF6-42F3-A8D4-B64224C426A4}">
      <dgm:prSet/>
      <dgm:spPr/>
      <dgm:t>
        <a:bodyPr/>
        <a:lstStyle/>
        <a:p>
          <a:endParaRPr lang="en-US"/>
        </a:p>
      </dgm:t>
    </dgm:pt>
    <dgm:pt modelId="{C4255272-8D9F-49A6-AA6F-42CF44F12DEB}" type="sibTrans" cxnId="{FE9195CB-EAF6-42F3-A8D4-B64224C426A4}">
      <dgm:prSet/>
      <dgm:spPr/>
      <dgm:t>
        <a:bodyPr/>
        <a:lstStyle/>
        <a:p>
          <a:endParaRPr lang="en-US"/>
        </a:p>
      </dgm:t>
    </dgm:pt>
    <dgm:pt modelId="{FD0FEACE-0AA0-4EE8-98D0-CB3DAC3B2672}">
      <dgm:prSet/>
      <dgm:spPr/>
      <dgm:t>
        <a:bodyPr/>
        <a:lstStyle/>
        <a:p>
          <a:pPr rtl="0"/>
          <a:r>
            <a:rPr lang="en-US" b="0" dirty="0" smtClean="0"/>
            <a:t>Assess the attractiveness of its various SBUs</a:t>
          </a:r>
          <a:endParaRPr lang="en-US" dirty="0"/>
        </a:p>
      </dgm:t>
    </dgm:pt>
    <dgm:pt modelId="{B1501C9C-C411-4EF5-9363-AABC7E2CE156}" type="parTrans" cxnId="{E4E99D37-893E-4874-8F37-5F4DB0D961D5}">
      <dgm:prSet/>
      <dgm:spPr/>
      <dgm:t>
        <a:bodyPr/>
        <a:lstStyle/>
        <a:p>
          <a:endParaRPr lang="en-US"/>
        </a:p>
      </dgm:t>
    </dgm:pt>
    <dgm:pt modelId="{1255F01E-F233-4826-9CEC-21E9C0CD5F85}" type="sibTrans" cxnId="{E4E99D37-893E-4874-8F37-5F4DB0D961D5}">
      <dgm:prSet/>
      <dgm:spPr/>
      <dgm:t>
        <a:bodyPr/>
        <a:lstStyle/>
        <a:p>
          <a:endParaRPr lang="en-US"/>
        </a:p>
      </dgm:t>
    </dgm:pt>
    <dgm:pt modelId="{BDD98B2D-6DF1-48C9-B4AC-2422260E8865}">
      <dgm:prSet/>
      <dgm:spPr/>
      <dgm:t>
        <a:bodyPr/>
        <a:lstStyle/>
        <a:p>
          <a:pPr rtl="0"/>
          <a:r>
            <a:rPr lang="en-US" b="0" dirty="0" smtClean="0"/>
            <a:t>Decide how much support each SBU deserves</a:t>
          </a:r>
          <a:endParaRPr lang="en-US" dirty="0"/>
        </a:p>
      </dgm:t>
    </dgm:pt>
    <dgm:pt modelId="{B50789A5-F093-46AE-BB52-7CEC276167AF}" type="parTrans" cxnId="{270D09D5-A514-47F2-92F7-0DB9E48FC7FA}">
      <dgm:prSet/>
      <dgm:spPr/>
      <dgm:t>
        <a:bodyPr/>
        <a:lstStyle/>
        <a:p>
          <a:endParaRPr lang="en-US"/>
        </a:p>
      </dgm:t>
    </dgm:pt>
    <dgm:pt modelId="{1655FC25-E65F-4586-AF06-29AE5FAFD7B7}" type="sibTrans" cxnId="{270D09D5-A514-47F2-92F7-0DB9E48FC7FA}">
      <dgm:prSet/>
      <dgm:spPr/>
      <dgm:t>
        <a:bodyPr/>
        <a:lstStyle/>
        <a:p>
          <a:endParaRPr lang="en-US"/>
        </a:p>
      </dgm:t>
    </dgm:pt>
    <dgm:pt modelId="{7B09A424-8C71-4FCB-B7CD-2BE6BC566C85}" type="pres">
      <dgm:prSet presAssocID="{54FA3628-6233-4DA5-8FDD-8B69F989751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C3BA27-0C63-4FAF-A75B-14EC409124E3}" type="pres">
      <dgm:prSet presAssocID="{54FA3628-6233-4DA5-8FDD-8B69F989751C}" presName="dummyMaxCanvas" presStyleCnt="0">
        <dgm:presLayoutVars/>
      </dgm:prSet>
      <dgm:spPr/>
    </dgm:pt>
    <dgm:pt modelId="{474BC054-4A48-4384-B388-55B3B8C66D66}" type="pres">
      <dgm:prSet presAssocID="{54FA3628-6233-4DA5-8FDD-8B69F989751C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9EBD3E-B122-4754-9E37-5D4DC2A2CA46}" type="pres">
      <dgm:prSet presAssocID="{54FA3628-6233-4DA5-8FDD-8B69F989751C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293353-82A9-4758-B571-62293C7C5D86}" type="pres">
      <dgm:prSet presAssocID="{54FA3628-6233-4DA5-8FDD-8B69F989751C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80D2A0-7743-45D9-98E9-7AABB09FB232}" type="pres">
      <dgm:prSet presAssocID="{54FA3628-6233-4DA5-8FDD-8B69F989751C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BBDB2-766E-4E09-874A-FE2D6EB9E71D}" type="pres">
      <dgm:prSet presAssocID="{54FA3628-6233-4DA5-8FDD-8B69F989751C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253C3E-6959-4667-A7AF-460795C7BBB1}" type="pres">
      <dgm:prSet presAssocID="{54FA3628-6233-4DA5-8FDD-8B69F989751C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27A1BC-64D0-4EDD-B07C-822AAB606D37}" type="pres">
      <dgm:prSet presAssocID="{54FA3628-6233-4DA5-8FDD-8B69F989751C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F5CBEA-8A9C-4BDA-97A3-F447C8A5AAA2}" type="pres">
      <dgm:prSet presAssocID="{54FA3628-6233-4DA5-8FDD-8B69F989751C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9195CB-EAF6-42F3-A8D4-B64224C426A4}" srcId="{54FA3628-6233-4DA5-8FDD-8B69F989751C}" destId="{F9109CEE-85E5-4371-AFCD-C063DA6FB5D6}" srcOrd="0" destOrd="0" parTransId="{C60D8882-C564-4F03-8FEC-64A6ADEAB528}" sibTransId="{C4255272-8D9F-49A6-AA6F-42CF44F12DEB}"/>
    <dgm:cxn modelId="{81B0FE9B-545F-4F0D-95A5-29A2BB5FC927}" type="presOf" srcId="{F9109CEE-85E5-4371-AFCD-C063DA6FB5D6}" destId="{91253C3E-6959-4667-A7AF-460795C7BBB1}" srcOrd="1" destOrd="0" presId="urn:microsoft.com/office/officeart/2005/8/layout/vProcess5"/>
    <dgm:cxn modelId="{D0BA0C11-7044-4962-975C-00629AA78DC1}" type="presOf" srcId="{BDD98B2D-6DF1-48C9-B4AC-2422260E8865}" destId="{11F5CBEA-8A9C-4BDA-97A3-F447C8A5AAA2}" srcOrd="1" destOrd="0" presId="urn:microsoft.com/office/officeart/2005/8/layout/vProcess5"/>
    <dgm:cxn modelId="{270D09D5-A514-47F2-92F7-0DB9E48FC7FA}" srcId="{54FA3628-6233-4DA5-8FDD-8B69F989751C}" destId="{BDD98B2D-6DF1-48C9-B4AC-2422260E8865}" srcOrd="2" destOrd="0" parTransId="{B50789A5-F093-46AE-BB52-7CEC276167AF}" sibTransId="{1655FC25-E65F-4586-AF06-29AE5FAFD7B7}"/>
    <dgm:cxn modelId="{1FAB2D8E-17B8-492B-B492-3130ACE32812}" type="presOf" srcId="{C4255272-8D9F-49A6-AA6F-42CF44F12DEB}" destId="{1080D2A0-7743-45D9-98E9-7AABB09FB232}" srcOrd="0" destOrd="0" presId="urn:microsoft.com/office/officeart/2005/8/layout/vProcess5"/>
    <dgm:cxn modelId="{F32477DE-D26F-4A33-B813-7934429127DD}" type="presOf" srcId="{FD0FEACE-0AA0-4EE8-98D0-CB3DAC3B2672}" destId="{DF9EBD3E-B122-4754-9E37-5D4DC2A2CA46}" srcOrd="0" destOrd="0" presId="urn:microsoft.com/office/officeart/2005/8/layout/vProcess5"/>
    <dgm:cxn modelId="{E4E99D37-893E-4874-8F37-5F4DB0D961D5}" srcId="{54FA3628-6233-4DA5-8FDD-8B69F989751C}" destId="{FD0FEACE-0AA0-4EE8-98D0-CB3DAC3B2672}" srcOrd="1" destOrd="0" parTransId="{B1501C9C-C411-4EF5-9363-AABC7E2CE156}" sibTransId="{1255F01E-F233-4826-9CEC-21E9C0CD5F85}"/>
    <dgm:cxn modelId="{B1F4BDCD-7625-46C6-942B-F37E97B61922}" type="presOf" srcId="{BDD98B2D-6DF1-48C9-B4AC-2422260E8865}" destId="{12293353-82A9-4758-B571-62293C7C5D86}" srcOrd="0" destOrd="0" presId="urn:microsoft.com/office/officeart/2005/8/layout/vProcess5"/>
    <dgm:cxn modelId="{2382268A-5093-405D-AF98-1F0FAAB19C9A}" type="presOf" srcId="{F9109CEE-85E5-4371-AFCD-C063DA6FB5D6}" destId="{474BC054-4A48-4384-B388-55B3B8C66D66}" srcOrd="0" destOrd="0" presId="urn:microsoft.com/office/officeart/2005/8/layout/vProcess5"/>
    <dgm:cxn modelId="{477011F2-725A-40F2-AA11-2584B3C59D27}" type="presOf" srcId="{54FA3628-6233-4DA5-8FDD-8B69F989751C}" destId="{7B09A424-8C71-4FCB-B7CD-2BE6BC566C85}" srcOrd="0" destOrd="0" presId="urn:microsoft.com/office/officeart/2005/8/layout/vProcess5"/>
    <dgm:cxn modelId="{2F2DAFA8-46B2-4521-B47D-853213658520}" type="presOf" srcId="{FD0FEACE-0AA0-4EE8-98D0-CB3DAC3B2672}" destId="{AA27A1BC-64D0-4EDD-B07C-822AAB606D37}" srcOrd="1" destOrd="0" presId="urn:microsoft.com/office/officeart/2005/8/layout/vProcess5"/>
    <dgm:cxn modelId="{785DC390-AC7F-488A-9291-6A02C9F3F195}" type="presOf" srcId="{1255F01E-F233-4826-9CEC-21E9C0CD5F85}" destId="{374BBDB2-766E-4E09-874A-FE2D6EB9E71D}" srcOrd="0" destOrd="0" presId="urn:microsoft.com/office/officeart/2005/8/layout/vProcess5"/>
    <dgm:cxn modelId="{C8E345F6-7575-46EF-BBC6-F5EF63F85C45}" type="presParOf" srcId="{7B09A424-8C71-4FCB-B7CD-2BE6BC566C85}" destId="{1BC3BA27-0C63-4FAF-A75B-14EC409124E3}" srcOrd="0" destOrd="0" presId="urn:microsoft.com/office/officeart/2005/8/layout/vProcess5"/>
    <dgm:cxn modelId="{D225D035-D0B0-4BA2-A2FD-ADEDFAE55B6A}" type="presParOf" srcId="{7B09A424-8C71-4FCB-B7CD-2BE6BC566C85}" destId="{474BC054-4A48-4384-B388-55B3B8C66D66}" srcOrd="1" destOrd="0" presId="urn:microsoft.com/office/officeart/2005/8/layout/vProcess5"/>
    <dgm:cxn modelId="{22DFB64D-0A88-4D1E-9944-E7731EEC736F}" type="presParOf" srcId="{7B09A424-8C71-4FCB-B7CD-2BE6BC566C85}" destId="{DF9EBD3E-B122-4754-9E37-5D4DC2A2CA46}" srcOrd="2" destOrd="0" presId="urn:microsoft.com/office/officeart/2005/8/layout/vProcess5"/>
    <dgm:cxn modelId="{B611CE5A-1CC4-4BA8-BA85-5AAD8C1CE517}" type="presParOf" srcId="{7B09A424-8C71-4FCB-B7CD-2BE6BC566C85}" destId="{12293353-82A9-4758-B571-62293C7C5D86}" srcOrd="3" destOrd="0" presId="urn:microsoft.com/office/officeart/2005/8/layout/vProcess5"/>
    <dgm:cxn modelId="{BB919E09-15F7-4790-BE43-F92B15B4F99F}" type="presParOf" srcId="{7B09A424-8C71-4FCB-B7CD-2BE6BC566C85}" destId="{1080D2A0-7743-45D9-98E9-7AABB09FB232}" srcOrd="4" destOrd="0" presId="urn:microsoft.com/office/officeart/2005/8/layout/vProcess5"/>
    <dgm:cxn modelId="{207AF03F-B426-43FD-B00E-AF20F69E6E8A}" type="presParOf" srcId="{7B09A424-8C71-4FCB-B7CD-2BE6BC566C85}" destId="{374BBDB2-766E-4E09-874A-FE2D6EB9E71D}" srcOrd="5" destOrd="0" presId="urn:microsoft.com/office/officeart/2005/8/layout/vProcess5"/>
    <dgm:cxn modelId="{ED6F7589-E0D7-4E19-A604-154E459ADC62}" type="presParOf" srcId="{7B09A424-8C71-4FCB-B7CD-2BE6BC566C85}" destId="{91253C3E-6959-4667-A7AF-460795C7BBB1}" srcOrd="6" destOrd="0" presId="urn:microsoft.com/office/officeart/2005/8/layout/vProcess5"/>
    <dgm:cxn modelId="{299BA9CB-DAC8-414A-BF71-439DA9F0FDB9}" type="presParOf" srcId="{7B09A424-8C71-4FCB-B7CD-2BE6BC566C85}" destId="{AA27A1BC-64D0-4EDD-B07C-822AAB606D37}" srcOrd="7" destOrd="0" presId="urn:microsoft.com/office/officeart/2005/8/layout/vProcess5"/>
    <dgm:cxn modelId="{7735B30E-015A-4051-8EF2-F458D00D6C9E}" type="presParOf" srcId="{7B09A424-8C71-4FCB-B7CD-2BE6BC566C85}" destId="{11F5CBEA-8A9C-4BDA-97A3-F447C8A5AAA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37E1DF-7FAD-4A5D-A36D-9B0B0653548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1BD1784-8732-4F9E-8C16-ADDBED63D641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</a:rPr>
            <a:t>Executive summary</a:t>
          </a:r>
          <a:endParaRPr lang="en-US" sz="2000" dirty="0">
            <a:solidFill>
              <a:schemeClr val="tx1"/>
            </a:solidFill>
          </a:endParaRPr>
        </a:p>
      </dgm:t>
    </dgm:pt>
    <dgm:pt modelId="{72EB664E-1D2F-40CB-A2F4-BB964479FFE8}" type="parTrans" cxnId="{D9BB4FA5-2389-4C61-A207-F512D965E9C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B36E51FD-C486-4801-AC02-BF0BD3BB03F9}" type="sibTrans" cxnId="{D9BB4FA5-2389-4C61-A207-F512D965E9C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6F13EB95-F12A-4BC3-B692-903A089111DE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</a:rPr>
            <a:t>Marketing situation</a:t>
          </a:r>
          <a:endParaRPr lang="en-US" sz="2000" dirty="0">
            <a:solidFill>
              <a:schemeClr val="tx1"/>
            </a:solidFill>
          </a:endParaRPr>
        </a:p>
      </dgm:t>
    </dgm:pt>
    <dgm:pt modelId="{4785AACD-EFBE-4A1A-A0EB-1581F5FB8B29}" type="parTrans" cxnId="{3333927C-81CC-40BB-B67E-EDA9CEC2850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14E64269-B213-4588-B07A-835781161CA4}" type="sibTrans" cxnId="{3333927C-81CC-40BB-B67E-EDA9CEC28504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232E3B5B-4915-4747-9861-63543E5A458E}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tx1"/>
              </a:solidFill>
            </a:rPr>
            <a:t>Threats and opportunities</a:t>
          </a:r>
          <a:endParaRPr lang="en-US" sz="1800" dirty="0">
            <a:solidFill>
              <a:schemeClr val="tx1"/>
            </a:solidFill>
          </a:endParaRPr>
        </a:p>
      </dgm:t>
    </dgm:pt>
    <dgm:pt modelId="{E3D55D18-62CE-4982-9FC9-0B9446987FEC}" type="parTrans" cxnId="{5AC9193C-ED80-47C3-80E1-6094D2FD2F67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E3177ED3-576B-4F1B-9E5B-892B5AE3B478}" type="sibTrans" cxnId="{5AC9193C-ED80-47C3-80E1-6094D2FD2F67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2FBBDB83-0746-443F-A857-CBC033DE9791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</a:rPr>
            <a:t>Objective and issues</a:t>
          </a:r>
          <a:endParaRPr lang="en-US" sz="2000" dirty="0">
            <a:solidFill>
              <a:schemeClr val="tx1"/>
            </a:solidFill>
          </a:endParaRPr>
        </a:p>
      </dgm:t>
    </dgm:pt>
    <dgm:pt modelId="{4375B249-8F64-4510-A9FB-3953A3D380DE}" type="parTrans" cxnId="{831B0ACF-1532-4136-9A46-A2DB9E84158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B63E4AE6-F572-4F1C-8E1B-4C775ADED6B5}" type="sibTrans" cxnId="{831B0ACF-1532-4136-9A46-A2DB9E84158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C5378946-679F-4823-92EA-CCD0306DEDED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</a:rPr>
            <a:t>Action programs</a:t>
          </a:r>
          <a:endParaRPr lang="en-US" sz="2000" dirty="0">
            <a:solidFill>
              <a:schemeClr val="tx1"/>
            </a:solidFill>
          </a:endParaRPr>
        </a:p>
      </dgm:t>
    </dgm:pt>
    <dgm:pt modelId="{BE7FA5BE-A31B-4DC4-A119-1188D4077E60}" type="parTrans" cxnId="{1A4AA33E-7A59-43CF-8AC8-4B090149F1B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13C17771-A16A-45B8-AF78-2EC97EFC282E}" type="sibTrans" cxnId="{1A4AA33E-7A59-43CF-8AC8-4B090149F1BB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F1BCC75A-BA07-4FFA-81C8-3309DF40AF93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</a:rPr>
            <a:t>Budgets</a:t>
          </a:r>
          <a:endParaRPr lang="en-US" sz="2000" dirty="0">
            <a:solidFill>
              <a:schemeClr val="tx1"/>
            </a:solidFill>
          </a:endParaRPr>
        </a:p>
      </dgm:t>
    </dgm:pt>
    <dgm:pt modelId="{C77B7513-D215-4454-AFA8-C55381026022}" type="parTrans" cxnId="{F658F962-C289-4498-8B9D-51821AE1CF72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BB68FF03-CF28-43D9-A7D1-8FA11C0AFD4D}" type="sibTrans" cxnId="{F658F962-C289-4498-8B9D-51821AE1CF72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967FEBEA-D55F-4331-88A6-6931160BD951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</a:rPr>
            <a:t>Controls</a:t>
          </a:r>
          <a:endParaRPr lang="en-US" sz="2000" dirty="0">
            <a:solidFill>
              <a:schemeClr val="tx1"/>
            </a:solidFill>
          </a:endParaRPr>
        </a:p>
      </dgm:t>
    </dgm:pt>
    <dgm:pt modelId="{529A8802-24CB-4EE7-83D6-76B4F7FE9C91}" type="parTrans" cxnId="{A908B625-7024-4E03-B9C5-B65EEB8624E1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05E91F45-7505-4D8C-B75C-2EF649A7C4B6}" type="sibTrans" cxnId="{A908B625-7024-4E03-B9C5-B65EEB8624E1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994D51B4-7239-0A42-9532-8FC05AD767FC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</a:rPr>
            <a:t>Marketing strategy</a:t>
          </a:r>
          <a:endParaRPr lang="en-US" sz="2000" dirty="0">
            <a:solidFill>
              <a:schemeClr val="tx1"/>
            </a:solidFill>
          </a:endParaRPr>
        </a:p>
      </dgm:t>
    </dgm:pt>
    <dgm:pt modelId="{2AE8351F-1A66-7146-9224-A1D59A118B84}" type="parTrans" cxnId="{C9275565-4303-4E46-8E40-0947875648EA}">
      <dgm:prSet/>
      <dgm:spPr/>
      <dgm:t>
        <a:bodyPr/>
        <a:lstStyle/>
        <a:p>
          <a:endParaRPr lang="en-US"/>
        </a:p>
      </dgm:t>
    </dgm:pt>
    <dgm:pt modelId="{5D2B14A0-5A40-DF43-B979-3112029B1366}" type="sibTrans" cxnId="{C9275565-4303-4E46-8E40-0947875648EA}">
      <dgm:prSet/>
      <dgm:spPr/>
      <dgm:t>
        <a:bodyPr/>
        <a:lstStyle/>
        <a:p>
          <a:endParaRPr lang="en-US"/>
        </a:p>
      </dgm:t>
    </dgm:pt>
    <dgm:pt modelId="{FF4F2565-D6DF-4B20-B7E7-3C557B6BBB95}" type="pres">
      <dgm:prSet presAssocID="{AD37E1DF-7FAD-4A5D-A36D-9B0B0653548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DDC57D-8C21-4215-8E0A-01A75B242CFB}" type="pres">
      <dgm:prSet presAssocID="{71BD1784-8732-4F9E-8C16-ADDBED63D641}" presName="node" presStyleLbl="node1" presStyleIdx="0" presStyleCnt="8" custLinFactNeighborX="4507" custLinFactNeighborY="14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46E788-2005-456D-BF98-8F005D723B88}" type="pres">
      <dgm:prSet presAssocID="{B36E51FD-C486-4801-AC02-BF0BD3BB03F9}" presName="sibTrans" presStyleCnt="0"/>
      <dgm:spPr/>
    </dgm:pt>
    <dgm:pt modelId="{91FE4645-48AA-4318-83FA-AD2F1C958675}" type="pres">
      <dgm:prSet presAssocID="{6F13EB95-F12A-4BC3-B692-903A089111D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D4CA88-5AB7-4C5C-B601-D0DFD7A64D24}" type="pres">
      <dgm:prSet presAssocID="{14E64269-B213-4588-B07A-835781161CA4}" presName="sibTrans" presStyleCnt="0"/>
      <dgm:spPr/>
    </dgm:pt>
    <dgm:pt modelId="{082DBAD2-656A-43B0-AAA6-D5A6DE1E59D1}" type="pres">
      <dgm:prSet presAssocID="{232E3B5B-4915-4747-9861-63543E5A458E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D97832-3659-4CCB-BEF6-C0A6BED2B381}" type="pres">
      <dgm:prSet presAssocID="{E3177ED3-576B-4F1B-9E5B-892B5AE3B478}" presName="sibTrans" presStyleCnt="0"/>
      <dgm:spPr/>
    </dgm:pt>
    <dgm:pt modelId="{58D50F3F-95C6-4E34-876B-AF1424B6D58C}" type="pres">
      <dgm:prSet presAssocID="{2FBBDB83-0746-443F-A857-CBC033DE979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545B0E-47BD-4DCB-A4ED-18CC18AAA31B}" type="pres">
      <dgm:prSet presAssocID="{B63E4AE6-F572-4F1C-8E1B-4C775ADED6B5}" presName="sibTrans" presStyleCnt="0"/>
      <dgm:spPr/>
    </dgm:pt>
    <dgm:pt modelId="{15E4A051-4CD7-1846-8C77-89F6914BC43D}" type="pres">
      <dgm:prSet presAssocID="{994D51B4-7239-0A42-9532-8FC05AD767FC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DF1AE-CAE2-1047-A6B5-BBC8627C8CAD}" type="pres">
      <dgm:prSet presAssocID="{5D2B14A0-5A40-DF43-B979-3112029B1366}" presName="sibTrans" presStyleCnt="0"/>
      <dgm:spPr/>
    </dgm:pt>
    <dgm:pt modelId="{7D9337AF-47E3-441E-AB4D-1E5C9FDA4596}" type="pres">
      <dgm:prSet presAssocID="{C5378946-679F-4823-92EA-CCD0306DEDED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3B03B-0362-4EC3-86D2-4F4E404FC667}" type="pres">
      <dgm:prSet presAssocID="{13C17771-A16A-45B8-AF78-2EC97EFC282E}" presName="sibTrans" presStyleCnt="0"/>
      <dgm:spPr/>
    </dgm:pt>
    <dgm:pt modelId="{2311F985-EB74-4288-897A-349B85B2EF2B}" type="pres">
      <dgm:prSet presAssocID="{F1BCC75A-BA07-4FFA-81C8-3309DF40AF9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24ACD8-A33F-4C47-9B14-A78BEEA8F90B}" type="pres">
      <dgm:prSet presAssocID="{BB68FF03-CF28-43D9-A7D1-8FA11C0AFD4D}" presName="sibTrans" presStyleCnt="0"/>
      <dgm:spPr/>
    </dgm:pt>
    <dgm:pt modelId="{3A435F80-4C14-4271-AA30-89100DC1CA35}" type="pres">
      <dgm:prSet presAssocID="{967FEBEA-D55F-4331-88A6-6931160BD95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2DF7AB-D015-4B93-96EF-4292C77B99EF}" type="presOf" srcId="{2FBBDB83-0746-443F-A857-CBC033DE9791}" destId="{58D50F3F-95C6-4E34-876B-AF1424B6D58C}" srcOrd="0" destOrd="0" presId="urn:microsoft.com/office/officeart/2005/8/layout/default"/>
    <dgm:cxn modelId="{A10288AB-502C-48FE-9F90-1C7AE8080DA6}" type="presOf" srcId="{6F13EB95-F12A-4BC3-B692-903A089111DE}" destId="{91FE4645-48AA-4318-83FA-AD2F1C958675}" srcOrd="0" destOrd="0" presId="urn:microsoft.com/office/officeart/2005/8/layout/default"/>
    <dgm:cxn modelId="{D9BB4FA5-2389-4C61-A207-F512D965E9CB}" srcId="{AD37E1DF-7FAD-4A5D-A36D-9B0B06535487}" destId="{71BD1784-8732-4F9E-8C16-ADDBED63D641}" srcOrd="0" destOrd="0" parTransId="{72EB664E-1D2F-40CB-A2F4-BB964479FFE8}" sibTransId="{B36E51FD-C486-4801-AC02-BF0BD3BB03F9}"/>
    <dgm:cxn modelId="{140271F1-9B7E-4BC8-A65A-62569CBEF385}" type="presOf" srcId="{F1BCC75A-BA07-4FFA-81C8-3309DF40AF93}" destId="{2311F985-EB74-4288-897A-349B85B2EF2B}" srcOrd="0" destOrd="0" presId="urn:microsoft.com/office/officeart/2005/8/layout/default"/>
    <dgm:cxn modelId="{8B56486A-AEBC-4EA1-8EB7-57F985EEC9CC}" type="presOf" srcId="{C5378946-679F-4823-92EA-CCD0306DEDED}" destId="{7D9337AF-47E3-441E-AB4D-1E5C9FDA4596}" srcOrd="0" destOrd="0" presId="urn:microsoft.com/office/officeart/2005/8/layout/default"/>
    <dgm:cxn modelId="{7EC45E05-3ABF-4FC0-9C39-168BBA873BE7}" type="presOf" srcId="{994D51B4-7239-0A42-9532-8FC05AD767FC}" destId="{15E4A051-4CD7-1846-8C77-89F6914BC43D}" srcOrd="0" destOrd="0" presId="urn:microsoft.com/office/officeart/2005/8/layout/default"/>
    <dgm:cxn modelId="{1647D6DE-60F7-443B-AEC1-9C6FC2D88A61}" type="presOf" srcId="{232E3B5B-4915-4747-9861-63543E5A458E}" destId="{082DBAD2-656A-43B0-AAA6-D5A6DE1E59D1}" srcOrd="0" destOrd="0" presId="urn:microsoft.com/office/officeart/2005/8/layout/default"/>
    <dgm:cxn modelId="{831B0ACF-1532-4136-9A46-A2DB9E84158B}" srcId="{AD37E1DF-7FAD-4A5D-A36D-9B0B06535487}" destId="{2FBBDB83-0746-443F-A857-CBC033DE9791}" srcOrd="3" destOrd="0" parTransId="{4375B249-8F64-4510-A9FB-3953A3D380DE}" sibTransId="{B63E4AE6-F572-4F1C-8E1B-4C775ADED6B5}"/>
    <dgm:cxn modelId="{008A9E67-A140-4246-872A-0682FAEE49C9}" type="presOf" srcId="{AD37E1DF-7FAD-4A5D-A36D-9B0B06535487}" destId="{FF4F2565-D6DF-4B20-B7E7-3C557B6BBB95}" srcOrd="0" destOrd="0" presId="urn:microsoft.com/office/officeart/2005/8/layout/default"/>
    <dgm:cxn modelId="{C9275565-4303-4E46-8E40-0947875648EA}" srcId="{AD37E1DF-7FAD-4A5D-A36D-9B0B06535487}" destId="{994D51B4-7239-0A42-9532-8FC05AD767FC}" srcOrd="4" destOrd="0" parTransId="{2AE8351F-1A66-7146-9224-A1D59A118B84}" sibTransId="{5D2B14A0-5A40-DF43-B979-3112029B1366}"/>
    <dgm:cxn modelId="{F658F962-C289-4498-8B9D-51821AE1CF72}" srcId="{AD37E1DF-7FAD-4A5D-A36D-9B0B06535487}" destId="{F1BCC75A-BA07-4FFA-81C8-3309DF40AF93}" srcOrd="6" destOrd="0" parTransId="{C77B7513-D215-4454-AFA8-C55381026022}" sibTransId="{BB68FF03-CF28-43D9-A7D1-8FA11C0AFD4D}"/>
    <dgm:cxn modelId="{A908B625-7024-4E03-B9C5-B65EEB8624E1}" srcId="{AD37E1DF-7FAD-4A5D-A36D-9B0B06535487}" destId="{967FEBEA-D55F-4331-88A6-6931160BD951}" srcOrd="7" destOrd="0" parTransId="{529A8802-24CB-4EE7-83D6-76B4F7FE9C91}" sibTransId="{05E91F45-7505-4D8C-B75C-2EF649A7C4B6}"/>
    <dgm:cxn modelId="{A5DBD419-AEC6-4B48-8C11-BB73F1BE405E}" type="presOf" srcId="{71BD1784-8732-4F9E-8C16-ADDBED63D641}" destId="{0EDDC57D-8C21-4215-8E0A-01A75B242CFB}" srcOrd="0" destOrd="0" presId="urn:microsoft.com/office/officeart/2005/8/layout/default"/>
    <dgm:cxn modelId="{40A7CC9C-7A7B-44F8-8C12-05A764A5F833}" type="presOf" srcId="{967FEBEA-D55F-4331-88A6-6931160BD951}" destId="{3A435F80-4C14-4271-AA30-89100DC1CA35}" srcOrd="0" destOrd="0" presId="urn:microsoft.com/office/officeart/2005/8/layout/default"/>
    <dgm:cxn modelId="{1A4AA33E-7A59-43CF-8AC8-4B090149F1BB}" srcId="{AD37E1DF-7FAD-4A5D-A36D-9B0B06535487}" destId="{C5378946-679F-4823-92EA-CCD0306DEDED}" srcOrd="5" destOrd="0" parTransId="{BE7FA5BE-A31B-4DC4-A119-1188D4077E60}" sibTransId="{13C17771-A16A-45B8-AF78-2EC97EFC282E}"/>
    <dgm:cxn modelId="{5AC9193C-ED80-47C3-80E1-6094D2FD2F67}" srcId="{AD37E1DF-7FAD-4A5D-A36D-9B0B06535487}" destId="{232E3B5B-4915-4747-9861-63543E5A458E}" srcOrd="2" destOrd="0" parTransId="{E3D55D18-62CE-4982-9FC9-0B9446987FEC}" sibTransId="{E3177ED3-576B-4F1B-9E5B-892B5AE3B478}"/>
    <dgm:cxn modelId="{3333927C-81CC-40BB-B67E-EDA9CEC28504}" srcId="{AD37E1DF-7FAD-4A5D-A36D-9B0B06535487}" destId="{6F13EB95-F12A-4BC3-B692-903A089111DE}" srcOrd="1" destOrd="0" parTransId="{4785AACD-EFBE-4A1A-A0EB-1581F5FB8B29}" sibTransId="{14E64269-B213-4588-B07A-835781161CA4}"/>
    <dgm:cxn modelId="{6553AB78-8736-46D9-9CF3-EC23949B979E}" type="presParOf" srcId="{FF4F2565-D6DF-4B20-B7E7-3C557B6BBB95}" destId="{0EDDC57D-8C21-4215-8E0A-01A75B242CFB}" srcOrd="0" destOrd="0" presId="urn:microsoft.com/office/officeart/2005/8/layout/default"/>
    <dgm:cxn modelId="{7438ACB6-6986-4A99-A5C9-EA81B05C791F}" type="presParOf" srcId="{FF4F2565-D6DF-4B20-B7E7-3C557B6BBB95}" destId="{0E46E788-2005-456D-BF98-8F005D723B88}" srcOrd="1" destOrd="0" presId="urn:microsoft.com/office/officeart/2005/8/layout/default"/>
    <dgm:cxn modelId="{FC9294F1-433A-4C59-A783-F1096C91A3C1}" type="presParOf" srcId="{FF4F2565-D6DF-4B20-B7E7-3C557B6BBB95}" destId="{91FE4645-48AA-4318-83FA-AD2F1C958675}" srcOrd="2" destOrd="0" presId="urn:microsoft.com/office/officeart/2005/8/layout/default"/>
    <dgm:cxn modelId="{E0A6F441-3D4E-469D-BB36-03B5E65B314A}" type="presParOf" srcId="{FF4F2565-D6DF-4B20-B7E7-3C557B6BBB95}" destId="{12D4CA88-5AB7-4C5C-B601-D0DFD7A64D24}" srcOrd="3" destOrd="0" presId="urn:microsoft.com/office/officeart/2005/8/layout/default"/>
    <dgm:cxn modelId="{A770BD81-EB9D-407B-9773-BF58681BBC99}" type="presParOf" srcId="{FF4F2565-D6DF-4B20-B7E7-3C557B6BBB95}" destId="{082DBAD2-656A-43B0-AAA6-D5A6DE1E59D1}" srcOrd="4" destOrd="0" presId="urn:microsoft.com/office/officeart/2005/8/layout/default"/>
    <dgm:cxn modelId="{03BBE1BB-F56D-4846-86C8-B8842270FCD5}" type="presParOf" srcId="{FF4F2565-D6DF-4B20-B7E7-3C557B6BBB95}" destId="{4FD97832-3659-4CCB-BEF6-C0A6BED2B381}" srcOrd="5" destOrd="0" presId="urn:microsoft.com/office/officeart/2005/8/layout/default"/>
    <dgm:cxn modelId="{EDD6E658-4EA0-4848-B3C9-0DAC8CC33125}" type="presParOf" srcId="{FF4F2565-D6DF-4B20-B7E7-3C557B6BBB95}" destId="{58D50F3F-95C6-4E34-876B-AF1424B6D58C}" srcOrd="6" destOrd="0" presId="urn:microsoft.com/office/officeart/2005/8/layout/default"/>
    <dgm:cxn modelId="{4F6FC0BB-B91F-45F1-8249-64043AEB47E8}" type="presParOf" srcId="{FF4F2565-D6DF-4B20-B7E7-3C557B6BBB95}" destId="{98545B0E-47BD-4DCB-A4ED-18CC18AAA31B}" srcOrd="7" destOrd="0" presId="urn:microsoft.com/office/officeart/2005/8/layout/default"/>
    <dgm:cxn modelId="{51D4EAE3-6F58-460B-8BBA-58CD33C201A1}" type="presParOf" srcId="{FF4F2565-D6DF-4B20-B7E7-3C557B6BBB95}" destId="{15E4A051-4CD7-1846-8C77-89F6914BC43D}" srcOrd="8" destOrd="0" presId="urn:microsoft.com/office/officeart/2005/8/layout/default"/>
    <dgm:cxn modelId="{5DC5CCB6-A395-4B25-ACAE-48008A0D2A75}" type="presParOf" srcId="{FF4F2565-D6DF-4B20-B7E7-3C557B6BBB95}" destId="{AF2DF1AE-CAE2-1047-A6B5-BBC8627C8CAD}" srcOrd="9" destOrd="0" presId="urn:microsoft.com/office/officeart/2005/8/layout/default"/>
    <dgm:cxn modelId="{C1B995F7-ABE5-4D86-85B5-2168C668F7D0}" type="presParOf" srcId="{FF4F2565-D6DF-4B20-B7E7-3C557B6BBB95}" destId="{7D9337AF-47E3-441E-AB4D-1E5C9FDA4596}" srcOrd="10" destOrd="0" presId="urn:microsoft.com/office/officeart/2005/8/layout/default"/>
    <dgm:cxn modelId="{197B4FE2-9E28-4400-81C3-D5380C158178}" type="presParOf" srcId="{FF4F2565-D6DF-4B20-B7E7-3C557B6BBB95}" destId="{FA03B03B-0362-4EC3-86D2-4F4E404FC667}" srcOrd="11" destOrd="0" presId="urn:microsoft.com/office/officeart/2005/8/layout/default"/>
    <dgm:cxn modelId="{AB3C8956-BFBF-4420-969D-B9C5288F4D9F}" type="presParOf" srcId="{FF4F2565-D6DF-4B20-B7E7-3C557B6BBB95}" destId="{2311F985-EB74-4288-897A-349B85B2EF2B}" srcOrd="12" destOrd="0" presId="urn:microsoft.com/office/officeart/2005/8/layout/default"/>
    <dgm:cxn modelId="{EA8B1429-3878-427A-8894-69AF5265D715}" type="presParOf" srcId="{FF4F2565-D6DF-4B20-B7E7-3C557B6BBB95}" destId="{EB24ACD8-A33F-4C47-9B14-A78BEEA8F90B}" srcOrd="13" destOrd="0" presId="urn:microsoft.com/office/officeart/2005/8/layout/default"/>
    <dgm:cxn modelId="{37B9A5C4-165A-4078-B444-76CEE059C1D7}" type="presParOf" srcId="{FF4F2565-D6DF-4B20-B7E7-3C557B6BBB95}" destId="{3A435F80-4C14-4271-AA30-89100DC1CA3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AAA30D-868C-4857-B4EC-B896FCDAA330}" type="doc">
      <dgm:prSet loTypeId="urn:microsoft.com/office/officeart/2005/8/layout/target3" loCatId="relationship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AA62B80-45B0-4967-B120-476AAF82C424}">
      <dgm:prSet/>
      <dgm:spPr/>
      <dgm:t>
        <a:bodyPr/>
        <a:lstStyle/>
        <a:p>
          <a:pPr rtl="0"/>
          <a:r>
            <a:rPr lang="en-US" dirty="0" smtClean="0"/>
            <a:t>Functional organization</a:t>
          </a:r>
          <a:endParaRPr lang="en-US" dirty="0"/>
        </a:p>
      </dgm:t>
    </dgm:pt>
    <dgm:pt modelId="{18F8B977-64DA-4F20-9BA5-F07C297F21FB}" type="parTrans" cxnId="{2ACB96FD-D107-4F55-AD9B-2F7F5323CC3E}">
      <dgm:prSet/>
      <dgm:spPr/>
      <dgm:t>
        <a:bodyPr/>
        <a:lstStyle/>
        <a:p>
          <a:endParaRPr lang="en-US"/>
        </a:p>
      </dgm:t>
    </dgm:pt>
    <dgm:pt modelId="{E1BD352D-BC2D-4319-BA77-8233BDC0B0EC}" type="sibTrans" cxnId="{2ACB96FD-D107-4F55-AD9B-2F7F5323CC3E}">
      <dgm:prSet/>
      <dgm:spPr/>
      <dgm:t>
        <a:bodyPr/>
        <a:lstStyle/>
        <a:p>
          <a:endParaRPr lang="en-US"/>
        </a:p>
      </dgm:t>
    </dgm:pt>
    <dgm:pt modelId="{E1A6C5CC-C813-4115-9D58-E72FD5BDADF9}">
      <dgm:prSet/>
      <dgm:spPr/>
      <dgm:t>
        <a:bodyPr/>
        <a:lstStyle/>
        <a:p>
          <a:pPr rtl="0"/>
          <a:r>
            <a:rPr lang="en-US" dirty="0" smtClean="0"/>
            <a:t>Geographic organization</a:t>
          </a:r>
          <a:endParaRPr lang="en-US" dirty="0"/>
        </a:p>
      </dgm:t>
    </dgm:pt>
    <dgm:pt modelId="{6EFEDF3D-E53C-460E-9B20-9A64E2F84154}" type="parTrans" cxnId="{001B4D83-F9B8-4495-8B1F-8EA0E1486255}">
      <dgm:prSet/>
      <dgm:spPr/>
      <dgm:t>
        <a:bodyPr/>
        <a:lstStyle/>
        <a:p>
          <a:endParaRPr lang="en-US"/>
        </a:p>
      </dgm:t>
    </dgm:pt>
    <dgm:pt modelId="{E242592B-CFB1-4DE5-81B0-4BA2E72A9967}" type="sibTrans" cxnId="{001B4D83-F9B8-4495-8B1F-8EA0E1486255}">
      <dgm:prSet/>
      <dgm:spPr/>
      <dgm:t>
        <a:bodyPr/>
        <a:lstStyle/>
        <a:p>
          <a:endParaRPr lang="en-US"/>
        </a:p>
      </dgm:t>
    </dgm:pt>
    <dgm:pt modelId="{7A8AFC20-4B42-4E15-94DA-18B0B7644061}">
      <dgm:prSet/>
      <dgm:spPr/>
      <dgm:t>
        <a:bodyPr/>
        <a:lstStyle/>
        <a:p>
          <a:pPr rtl="0"/>
          <a:r>
            <a:rPr lang="en-US" dirty="0" smtClean="0"/>
            <a:t>Product management organization</a:t>
          </a:r>
          <a:endParaRPr lang="en-US" dirty="0"/>
        </a:p>
      </dgm:t>
    </dgm:pt>
    <dgm:pt modelId="{A7CD6ED8-052F-44AF-979B-FAE72536372D}" type="parTrans" cxnId="{AC395C57-AA6E-4444-BF4C-D788805C350C}">
      <dgm:prSet/>
      <dgm:spPr/>
      <dgm:t>
        <a:bodyPr/>
        <a:lstStyle/>
        <a:p>
          <a:endParaRPr lang="en-US"/>
        </a:p>
      </dgm:t>
    </dgm:pt>
    <dgm:pt modelId="{265D0623-6265-4CC0-82F6-91FD6E9884F1}" type="sibTrans" cxnId="{AC395C57-AA6E-4444-BF4C-D788805C350C}">
      <dgm:prSet/>
      <dgm:spPr/>
      <dgm:t>
        <a:bodyPr/>
        <a:lstStyle/>
        <a:p>
          <a:endParaRPr lang="en-US"/>
        </a:p>
      </dgm:t>
    </dgm:pt>
    <dgm:pt modelId="{4FDD45E0-A64F-4B28-958B-077E93F9B597}">
      <dgm:prSet/>
      <dgm:spPr/>
      <dgm:t>
        <a:bodyPr/>
        <a:lstStyle/>
        <a:p>
          <a:pPr rtl="0"/>
          <a:r>
            <a:rPr lang="en-US" dirty="0" smtClean="0"/>
            <a:t>Market or customer management</a:t>
          </a:r>
          <a:endParaRPr lang="en-US" dirty="0"/>
        </a:p>
      </dgm:t>
    </dgm:pt>
    <dgm:pt modelId="{779F5449-5222-4233-9C45-4D5A80810E2D}" type="parTrans" cxnId="{2E706FE1-EA4A-499D-B712-2C71C01B7CC1}">
      <dgm:prSet/>
      <dgm:spPr/>
      <dgm:t>
        <a:bodyPr/>
        <a:lstStyle/>
        <a:p>
          <a:endParaRPr lang="en-US"/>
        </a:p>
      </dgm:t>
    </dgm:pt>
    <dgm:pt modelId="{DDE80FD5-43FE-41C1-979C-002E59241D54}" type="sibTrans" cxnId="{2E706FE1-EA4A-499D-B712-2C71C01B7CC1}">
      <dgm:prSet/>
      <dgm:spPr/>
      <dgm:t>
        <a:bodyPr/>
        <a:lstStyle/>
        <a:p>
          <a:endParaRPr lang="en-US"/>
        </a:p>
      </dgm:t>
    </dgm:pt>
    <dgm:pt modelId="{0E7CE20F-C00D-4D08-A32A-3A24100DEBB3}" type="pres">
      <dgm:prSet presAssocID="{E8AAA30D-868C-4857-B4EC-B896FCDAA330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DA5356-B537-4252-8DD0-8B87CB9D8AB1}" type="pres">
      <dgm:prSet presAssocID="{3AA62B80-45B0-4967-B120-476AAF82C424}" presName="circle1" presStyleLbl="node1" presStyleIdx="0" presStyleCnt="4"/>
      <dgm:spPr/>
    </dgm:pt>
    <dgm:pt modelId="{87D78012-44DD-4B24-9522-912451D9F759}" type="pres">
      <dgm:prSet presAssocID="{3AA62B80-45B0-4967-B120-476AAF82C424}" presName="space" presStyleCnt="0"/>
      <dgm:spPr/>
    </dgm:pt>
    <dgm:pt modelId="{B33F77C4-D7FE-458F-A920-3EEC6DF7E33D}" type="pres">
      <dgm:prSet presAssocID="{3AA62B80-45B0-4967-B120-476AAF82C424}" presName="rect1" presStyleLbl="alignAcc1" presStyleIdx="0" presStyleCnt="4"/>
      <dgm:spPr/>
      <dgm:t>
        <a:bodyPr/>
        <a:lstStyle/>
        <a:p>
          <a:endParaRPr lang="en-US"/>
        </a:p>
      </dgm:t>
    </dgm:pt>
    <dgm:pt modelId="{29A9C9CF-6415-402F-839C-D45E7F242F9F}" type="pres">
      <dgm:prSet presAssocID="{E1A6C5CC-C813-4115-9D58-E72FD5BDADF9}" presName="vertSpace2" presStyleLbl="node1" presStyleIdx="0" presStyleCnt="4"/>
      <dgm:spPr/>
    </dgm:pt>
    <dgm:pt modelId="{4E0F5D08-7D52-456A-B354-A76960085935}" type="pres">
      <dgm:prSet presAssocID="{E1A6C5CC-C813-4115-9D58-E72FD5BDADF9}" presName="circle2" presStyleLbl="node1" presStyleIdx="1" presStyleCnt="4"/>
      <dgm:spPr/>
    </dgm:pt>
    <dgm:pt modelId="{284CF27D-4097-4818-B29B-1C44BFEB44B2}" type="pres">
      <dgm:prSet presAssocID="{E1A6C5CC-C813-4115-9D58-E72FD5BDADF9}" presName="rect2" presStyleLbl="alignAcc1" presStyleIdx="1" presStyleCnt="4"/>
      <dgm:spPr/>
      <dgm:t>
        <a:bodyPr/>
        <a:lstStyle/>
        <a:p>
          <a:endParaRPr lang="en-US"/>
        </a:p>
      </dgm:t>
    </dgm:pt>
    <dgm:pt modelId="{D0368EC2-2C54-44D9-A58C-D3E8582FFF42}" type="pres">
      <dgm:prSet presAssocID="{7A8AFC20-4B42-4E15-94DA-18B0B7644061}" presName="vertSpace3" presStyleLbl="node1" presStyleIdx="1" presStyleCnt="4"/>
      <dgm:spPr/>
    </dgm:pt>
    <dgm:pt modelId="{80F4EF69-32A4-4BAB-91F6-05832328BD80}" type="pres">
      <dgm:prSet presAssocID="{7A8AFC20-4B42-4E15-94DA-18B0B7644061}" presName="circle3" presStyleLbl="node1" presStyleIdx="2" presStyleCnt="4"/>
      <dgm:spPr/>
    </dgm:pt>
    <dgm:pt modelId="{33FA6A7C-5C9D-4E7C-BA92-AE9EDA325F5A}" type="pres">
      <dgm:prSet presAssocID="{7A8AFC20-4B42-4E15-94DA-18B0B7644061}" presName="rect3" presStyleLbl="alignAcc1" presStyleIdx="2" presStyleCnt="4"/>
      <dgm:spPr/>
      <dgm:t>
        <a:bodyPr/>
        <a:lstStyle/>
        <a:p>
          <a:endParaRPr lang="en-US"/>
        </a:p>
      </dgm:t>
    </dgm:pt>
    <dgm:pt modelId="{C9312F2F-C5A1-4413-979D-02A15C3261E4}" type="pres">
      <dgm:prSet presAssocID="{4FDD45E0-A64F-4B28-958B-077E93F9B597}" presName="vertSpace4" presStyleLbl="node1" presStyleIdx="2" presStyleCnt="4"/>
      <dgm:spPr/>
    </dgm:pt>
    <dgm:pt modelId="{BB5ED876-1F2B-44D7-88D4-C60D3A6F9149}" type="pres">
      <dgm:prSet presAssocID="{4FDD45E0-A64F-4B28-958B-077E93F9B597}" presName="circle4" presStyleLbl="node1" presStyleIdx="3" presStyleCnt="4"/>
      <dgm:spPr/>
    </dgm:pt>
    <dgm:pt modelId="{B95B4BF2-3884-462E-BFBD-E7EFD5B06504}" type="pres">
      <dgm:prSet presAssocID="{4FDD45E0-A64F-4B28-958B-077E93F9B597}" presName="rect4" presStyleLbl="alignAcc1" presStyleIdx="3" presStyleCnt="4"/>
      <dgm:spPr/>
      <dgm:t>
        <a:bodyPr/>
        <a:lstStyle/>
        <a:p>
          <a:endParaRPr lang="en-US"/>
        </a:p>
      </dgm:t>
    </dgm:pt>
    <dgm:pt modelId="{5B805364-A7BB-4406-965D-303A909F41C2}" type="pres">
      <dgm:prSet presAssocID="{3AA62B80-45B0-4967-B120-476AAF82C424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A0FF1C-FD6A-4E94-9069-E52F5A60ED08}" type="pres">
      <dgm:prSet presAssocID="{E1A6C5CC-C813-4115-9D58-E72FD5BDADF9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42DFAB-DB79-48C0-AA11-29B999EBBE7C}" type="pres">
      <dgm:prSet presAssocID="{7A8AFC20-4B42-4E15-94DA-18B0B7644061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39BD70-2642-4AC0-B2B8-540F33359E1A}" type="pres">
      <dgm:prSet presAssocID="{4FDD45E0-A64F-4B28-958B-077E93F9B597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998B18-0D3D-4B7B-9CF5-A37975443891}" type="presOf" srcId="{E1A6C5CC-C813-4115-9D58-E72FD5BDADF9}" destId="{284CF27D-4097-4818-B29B-1C44BFEB44B2}" srcOrd="0" destOrd="0" presId="urn:microsoft.com/office/officeart/2005/8/layout/target3"/>
    <dgm:cxn modelId="{2ACB96FD-D107-4F55-AD9B-2F7F5323CC3E}" srcId="{E8AAA30D-868C-4857-B4EC-B896FCDAA330}" destId="{3AA62B80-45B0-4967-B120-476AAF82C424}" srcOrd="0" destOrd="0" parTransId="{18F8B977-64DA-4F20-9BA5-F07C297F21FB}" sibTransId="{E1BD352D-BC2D-4319-BA77-8233BDC0B0EC}"/>
    <dgm:cxn modelId="{C7A9DF55-F54B-49F3-B80F-7392533468A2}" type="presOf" srcId="{3AA62B80-45B0-4967-B120-476AAF82C424}" destId="{B33F77C4-D7FE-458F-A920-3EEC6DF7E33D}" srcOrd="0" destOrd="0" presId="urn:microsoft.com/office/officeart/2005/8/layout/target3"/>
    <dgm:cxn modelId="{A1AD0603-4CB3-437F-A799-4FE0C1A24E85}" type="presOf" srcId="{4FDD45E0-A64F-4B28-958B-077E93F9B597}" destId="{B95B4BF2-3884-462E-BFBD-E7EFD5B06504}" srcOrd="0" destOrd="0" presId="urn:microsoft.com/office/officeart/2005/8/layout/target3"/>
    <dgm:cxn modelId="{CAB3412C-584F-4870-914D-DC4BF4AD1FA7}" type="presOf" srcId="{4FDD45E0-A64F-4B28-958B-077E93F9B597}" destId="{9F39BD70-2642-4AC0-B2B8-540F33359E1A}" srcOrd="1" destOrd="0" presId="urn:microsoft.com/office/officeart/2005/8/layout/target3"/>
    <dgm:cxn modelId="{40E1AFA3-CDC1-49BB-9DF6-46607A47CC0E}" type="presOf" srcId="{3AA62B80-45B0-4967-B120-476AAF82C424}" destId="{5B805364-A7BB-4406-965D-303A909F41C2}" srcOrd="1" destOrd="0" presId="urn:microsoft.com/office/officeart/2005/8/layout/target3"/>
    <dgm:cxn modelId="{F558E9E0-1A2F-43E4-B101-14773A61CD27}" type="presOf" srcId="{7A8AFC20-4B42-4E15-94DA-18B0B7644061}" destId="{33FA6A7C-5C9D-4E7C-BA92-AE9EDA325F5A}" srcOrd="0" destOrd="0" presId="urn:microsoft.com/office/officeart/2005/8/layout/target3"/>
    <dgm:cxn modelId="{AED1D9F4-779E-427E-9AF4-AA0166F2244B}" type="presOf" srcId="{7A8AFC20-4B42-4E15-94DA-18B0B7644061}" destId="{BC42DFAB-DB79-48C0-AA11-29B999EBBE7C}" srcOrd="1" destOrd="0" presId="urn:microsoft.com/office/officeart/2005/8/layout/target3"/>
    <dgm:cxn modelId="{314D92F7-3613-41B7-829F-3EFB19379A04}" type="presOf" srcId="{E8AAA30D-868C-4857-B4EC-B896FCDAA330}" destId="{0E7CE20F-C00D-4D08-A32A-3A24100DEBB3}" srcOrd="0" destOrd="0" presId="urn:microsoft.com/office/officeart/2005/8/layout/target3"/>
    <dgm:cxn modelId="{2E706FE1-EA4A-499D-B712-2C71C01B7CC1}" srcId="{E8AAA30D-868C-4857-B4EC-B896FCDAA330}" destId="{4FDD45E0-A64F-4B28-958B-077E93F9B597}" srcOrd="3" destOrd="0" parTransId="{779F5449-5222-4233-9C45-4D5A80810E2D}" sibTransId="{DDE80FD5-43FE-41C1-979C-002E59241D54}"/>
    <dgm:cxn modelId="{AC395C57-AA6E-4444-BF4C-D788805C350C}" srcId="{E8AAA30D-868C-4857-B4EC-B896FCDAA330}" destId="{7A8AFC20-4B42-4E15-94DA-18B0B7644061}" srcOrd="2" destOrd="0" parTransId="{A7CD6ED8-052F-44AF-979B-FAE72536372D}" sibTransId="{265D0623-6265-4CC0-82F6-91FD6E9884F1}"/>
    <dgm:cxn modelId="{8535DDEA-6EC4-4DBC-AF38-20DF5957E7F0}" type="presOf" srcId="{E1A6C5CC-C813-4115-9D58-E72FD5BDADF9}" destId="{8CA0FF1C-FD6A-4E94-9069-E52F5A60ED08}" srcOrd="1" destOrd="0" presId="urn:microsoft.com/office/officeart/2005/8/layout/target3"/>
    <dgm:cxn modelId="{001B4D83-F9B8-4495-8B1F-8EA0E1486255}" srcId="{E8AAA30D-868C-4857-B4EC-B896FCDAA330}" destId="{E1A6C5CC-C813-4115-9D58-E72FD5BDADF9}" srcOrd="1" destOrd="0" parTransId="{6EFEDF3D-E53C-460E-9B20-9A64E2F84154}" sibTransId="{E242592B-CFB1-4DE5-81B0-4BA2E72A9967}"/>
    <dgm:cxn modelId="{99379D2C-F384-4E49-9063-B8B56956D9E8}" type="presParOf" srcId="{0E7CE20F-C00D-4D08-A32A-3A24100DEBB3}" destId="{62DA5356-B537-4252-8DD0-8B87CB9D8AB1}" srcOrd="0" destOrd="0" presId="urn:microsoft.com/office/officeart/2005/8/layout/target3"/>
    <dgm:cxn modelId="{33CED4CD-51C3-4DDB-806A-F47B3FA2F32D}" type="presParOf" srcId="{0E7CE20F-C00D-4D08-A32A-3A24100DEBB3}" destId="{87D78012-44DD-4B24-9522-912451D9F759}" srcOrd="1" destOrd="0" presId="urn:microsoft.com/office/officeart/2005/8/layout/target3"/>
    <dgm:cxn modelId="{CBFC06EE-C5E9-45B2-BAE2-36A54890C6E3}" type="presParOf" srcId="{0E7CE20F-C00D-4D08-A32A-3A24100DEBB3}" destId="{B33F77C4-D7FE-458F-A920-3EEC6DF7E33D}" srcOrd="2" destOrd="0" presId="urn:microsoft.com/office/officeart/2005/8/layout/target3"/>
    <dgm:cxn modelId="{A12BAF66-7D68-426C-B6C1-AE702741FA7B}" type="presParOf" srcId="{0E7CE20F-C00D-4D08-A32A-3A24100DEBB3}" destId="{29A9C9CF-6415-402F-839C-D45E7F242F9F}" srcOrd="3" destOrd="0" presId="urn:microsoft.com/office/officeart/2005/8/layout/target3"/>
    <dgm:cxn modelId="{5CDE90DC-FCBF-46C2-980E-4BA98C151184}" type="presParOf" srcId="{0E7CE20F-C00D-4D08-A32A-3A24100DEBB3}" destId="{4E0F5D08-7D52-456A-B354-A76960085935}" srcOrd="4" destOrd="0" presId="urn:microsoft.com/office/officeart/2005/8/layout/target3"/>
    <dgm:cxn modelId="{192AC4AF-FB95-4A50-A2FF-07F1F098DFD2}" type="presParOf" srcId="{0E7CE20F-C00D-4D08-A32A-3A24100DEBB3}" destId="{284CF27D-4097-4818-B29B-1C44BFEB44B2}" srcOrd="5" destOrd="0" presId="urn:microsoft.com/office/officeart/2005/8/layout/target3"/>
    <dgm:cxn modelId="{39068CE5-E61C-42BD-99C1-04DD3F6AB65D}" type="presParOf" srcId="{0E7CE20F-C00D-4D08-A32A-3A24100DEBB3}" destId="{D0368EC2-2C54-44D9-A58C-D3E8582FFF42}" srcOrd="6" destOrd="0" presId="urn:microsoft.com/office/officeart/2005/8/layout/target3"/>
    <dgm:cxn modelId="{92C0D9D3-7997-4B35-9E17-229E70A97481}" type="presParOf" srcId="{0E7CE20F-C00D-4D08-A32A-3A24100DEBB3}" destId="{80F4EF69-32A4-4BAB-91F6-05832328BD80}" srcOrd="7" destOrd="0" presId="urn:microsoft.com/office/officeart/2005/8/layout/target3"/>
    <dgm:cxn modelId="{D7CC779A-738E-486B-8198-4CC8BD2B5D08}" type="presParOf" srcId="{0E7CE20F-C00D-4D08-A32A-3A24100DEBB3}" destId="{33FA6A7C-5C9D-4E7C-BA92-AE9EDA325F5A}" srcOrd="8" destOrd="0" presId="urn:microsoft.com/office/officeart/2005/8/layout/target3"/>
    <dgm:cxn modelId="{2F863DA1-AB1E-4B57-84F6-DCF17DA9E312}" type="presParOf" srcId="{0E7CE20F-C00D-4D08-A32A-3A24100DEBB3}" destId="{C9312F2F-C5A1-4413-979D-02A15C3261E4}" srcOrd="9" destOrd="0" presId="urn:microsoft.com/office/officeart/2005/8/layout/target3"/>
    <dgm:cxn modelId="{FAB18D09-D3BD-4CBE-BED2-B86E62E4E5F5}" type="presParOf" srcId="{0E7CE20F-C00D-4D08-A32A-3A24100DEBB3}" destId="{BB5ED876-1F2B-44D7-88D4-C60D3A6F9149}" srcOrd="10" destOrd="0" presId="urn:microsoft.com/office/officeart/2005/8/layout/target3"/>
    <dgm:cxn modelId="{D5234706-103B-49D4-B8FD-6AF9841B67A5}" type="presParOf" srcId="{0E7CE20F-C00D-4D08-A32A-3A24100DEBB3}" destId="{B95B4BF2-3884-462E-BFBD-E7EFD5B06504}" srcOrd="11" destOrd="0" presId="urn:microsoft.com/office/officeart/2005/8/layout/target3"/>
    <dgm:cxn modelId="{C6B4C529-C70B-4E8B-A640-315254F783C9}" type="presParOf" srcId="{0E7CE20F-C00D-4D08-A32A-3A24100DEBB3}" destId="{5B805364-A7BB-4406-965D-303A909F41C2}" srcOrd="12" destOrd="0" presId="urn:microsoft.com/office/officeart/2005/8/layout/target3"/>
    <dgm:cxn modelId="{0FEF1EED-59E8-416A-B22D-85D5A7972D2A}" type="presParOf" srcId="{0E7CE20F-C00D-4D08-A32A-3A24100DEBB3}" destId="{8CA0FF1C-FD6A-4E94-9069-E52F5A60ED08}" srcOrd="13" destOrd="0" presId="urn:microsoft.com/office/officeart/2005/8/layout/target3"/>
    <dgm:cxn modelId="{919E884E-F9AF-4CD7-9985-33B47F1CF5EF}" type="presParOf" srcId="{0E7CE20F-C00D-4D08-A32A-3A24100DEBB3}" destId="{BC42DFAB-DB79-48C0-AA11-29B999EBBE7C}" srcOrd="14" destOrd="0" presId="urn:microsoft.com/office/officeart/2005/8/layout/target3"/>
    <dgm:cxn modelId="{73F8D63A-2D3E-4F64-BAD0-28A5F15B2D90}" type="presParOf" srcId="{0E7CE20F-C00D-4D08-A32A-3A24100DEBB3}" destId="{9F39BD70-2642-4AC0-B2B8-540F33359E1A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54D64B1-368B-4A61-A48D-50C68040DE27}">
      <dsp:nvSpPr>
        <dsp:cNvPr id="0" name=""/>
        <dsp:cNvSpPr/>
      </dsp:nvSpPr>
      <dsp:spPr>
        <a:xfrm>
          <a:off x="40" y="7968"/>
          <a:ext cx="3845569" cy="11721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/>
            <a:t>Business objectives  </a:t>
          </a:r>
          <a:endParaRPr lang="en-US" sz="3200" kern="1200" dirty="0"/>
        </a:p>
      </dsp:txBody>
      <dsp:txXfrm>
        <a:off x="40" y="7968"/>
        <a:ext cx="3845569" cy="1172105"/>
      </dsp:txXfrm>
    </dsp:sp>
    <dsp:sp modelId="{1E8DA66C-F1E4-406A-95DB-2ADB228D16C7}">
      <dsp:nvSpPr>
        <dsp:cNvPr id="0" name=""/>
        <dsp:cNvSpPr/>
      </dsp:nvSpPr>
      <dsp:spPr>
        <a:xfrm>
          <a:off x="40" y="1180074"/>
          <a:ext cx="3845569" cy="33379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smtClean="0"/>
            <a:t>Build profitable customer relationships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smtClean="0"/>
            <a:t>Invest in research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smtClean="0"/>
            <a:t>Improve profits</a:t>
          </a:r>
          <a:endParaRPr lang="en-US" sz="3200" kern="1200" dirty="0"/>
        </a:p>
      </dsp:txBody>
      <dsp:txXfrm>
        <a:off x="40" y="1180074"/>
        <a:ext cx="3845569" cy="3337920"/>
      </dsp:txXfrm>
    </dsp:sp>
    <dsp:sp modelId="{BBF4D3C0-2DEE-46A2-BCD0-D9DCDFEE486C}">
      <dsp:nvSpPr>
        <dsp:cNvPr id="0" name=""/>
        <dsp:cNvSpPr/>
      </dsp:nvSpPr>
      <dsp:spPr>
        <a:xfrm>
          <a:off x="4383989" y="7968"/>
          <a:ext cx="3845569" cy="1172105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/>
            <a:t>Marketing objectives</a:t>
          </a:r>
          <a:endParaRPr lang="en-US" sz="3200" kern="1200" dirty="0"/>
        </a:p>
      </dsp:txBody>
      <dsp:txXfrm>
        <a:off x="4383989" y="7968"/>
        <a:ext cx="3845569" cy="1172105"/>
      </dsp:txXfrm>
    </dsp:sp>
    <dsp:sp modelId="{BD52AD3B-B31A-4386-AE3B-6D0487278EAB}">
      <dsp:nvSpPr>
        <dsp:cNvPr id="0" name=""/>
        <dsp:cNvSpPr/>
      </dsp:nvSpPr>
      <dsp:spPr>
        <a:xfrm>
          <a:off x="4383989" y="1180074"/>
          <a:ext cx="3845569" cy="3337920"/>
        </a:xfrm>
        <a:prstGeom prst="rect">
          <a:avLst/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smtClean="0"/>
            <a:t>Increase market share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smtClean="0"/>
            <a:t>Create local partnerships</a:t>
          </a:r>
          <a:endParaRPr lang="en-US" sz="3200" kern="1200" dirty="0"/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0" kern="1200" dirty="0" smtClean="0"/>
            <a:t>Increase promotion</a:t>
          </a:r>
          <a:endParaRPr lang="en-US" sz="3200" kern="1200" dirty="0"/>
        </a:p>
      </dsp:txBody>
      <dsp:txXfrm>
        <a:off x="4383989" y="1180074"/>
        <a:ext cx="3845569" cy="333792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4BC054-4A48-4384-B388-55B3B8C66D66}">
      <dsp:nvSpPr>
        <dsp:cNvPr id="0" name=""/>
        <dsp:cNvSpPr/>
      </dsp:nvSpPr>
      <dsp:spPr>
        <a:xfrm>
          <a:off x="0" y="0"/>
          <a:ext cx="7578090" cy="14859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/>
            <a:t>Identify key businesses (strategic business units, or SBUs) that make up the company</a:t>
          </a:r>
          <a:endParaRPr lang="en-US" sz="2800" kern="1200" dirty="0"/>
        </a:p>
      </dsp:txBody>
      <dsp:txXfrm>
        <a:off x="0" y="0"/>
        <a:ext cx="6061729" cy="1485900"/>
      </dsp:txXfrm>
    </dsp:sp>
    <dsp:sp modelId="{DF9EBD3E-B122-4754-9E37-5D4DC2A2CA46}">
      <dsp:nvSpPr>
        <dsp:cNvPr id="0" name=""/>
        <dsp:cNvSpPr/>
      </dsp:nvSpPr>
      <dsp:spPr>
        <a:xfrm>
          <a:off x="668654" y="1733550"/>
          <a:ext cx="7578090" cy="14859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/>
            <a:t>Assess the attractiveness of its various SBUs</a:t>
          </a:r>
          <a:endParaRPr lang="en-US" sz="2800" kern="1200" dirty="0"/>
        </a:p>
      </dsp:txBody>
      <dsp:txXfrm>
        <a:off x="668654" y="1733550"/>
        <a:ext cx="5943600" cy="1485900"/>
      </dsp:txXfrm>
    </dsp:sp>
    <dsp:sp modelId="{12293353-82A9-4758-B571-62293C7C5D86}">
      <dsp:nvSpPr>
        <dsp:cNvPr id="0" name=""/>
        <dsp:cNvSpPr/>
      </dsp:nvSpPr>
      <dsp:spPr>
        <a:xfrm>
          <a:off x="1337309" y="3467100"/>
          <a:ext cx="7578090" cy="148590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kern="1200" dirty="0" smtClean="0"/>
            <a:t>Decide how much support each SBU deserves</a:t>
          </a:r>
          <a:endParaRPr lang="en-US" sz="2800" kern="1200" dirty="0"/>
        </a:p>
      </dsp:txBody>
      <dsp:txXfrm>
        <a:off x="1337309" y="3467100"/>
        <a:ext cx="5943600" cy="1485900"/>
      </dsp:txXfrm>
    </dsp:sp>
    <dsp:sp modelId="{1080D2A0-7743-45D9-98E9-7AABB09FB232}">
      <dsp:nvSpPr>
        <dsp:cNvPr id="0" name=""/>
        <dsp:cNvSpPr/>
      </dsp:nvSpPr>
      <dsp:spPr>
        <a:xfrm>
          <a:off x="6612255" y="1126807"/>
          <a:ext cx="965835" cy="96583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612255" y="1126807"/>
        <a:ext cx="965835" cy="965835"/>
      </dsp:txXfrm>
    </dsp:sp>
    <dsp:sp modelId="{374BBDB2-766E-4E09-874A-FE2D6EB9E71D}">
      <dsp:nvSpPr>
        <dsp:cNvPr id="0" name=""/>
        <dsp:cNvSpPr/>
      </dsp:nvSpPr>
      <dsp:spPr>
        <a:xfrm>
          <a:off x="7280910" y="2850451"/>
          <a:ext cx="965835" cy="96583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280910" y="2850451"/>
        <a:ext cx="965835" cy="96583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EDDC57D-8C21-4215-8E0A-01A75B242CFB}">
      <dsp:nvSpPr>
        <dsp:cNvPr id="0" name=""/>
        <dsp:cNvSpPr/>
      </dsp:nvSpPr>
      <dsp:spPr>
        <a:xfrm>
          <a:off x="112689" y="149710"/>
          <a:ext cx="2500312" cy="15001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Executive summary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112689" y="149710"/>
        <a:ext cx="2500312" cy="1500187"/>
      </dsp:txXfrm>
    </dsp:sp>
    <dsp:sp modelId="{91FE4645-48AA-4318-83FA-AD2F1C958675}">
      <dsp:nvSpPr>
        <dsp:cNvPr id="0" name=""/>
        <dsp:cNvSpPr/>
      </dsp:nvSpPr>
      <dsp:spPr>
        <a:xfrm>
          <a:off x="2750343" y="128587"/>
          <a:ext cx="2500312" cy="15001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Marketing situation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2750343" y="128587"/>
        <a:ext cx="2500312" cy="1500187"/>
      </dsp:txXfrm>
    </dsp:sp>
    <dsp:sp modelId="{082DBAD2-656A-43B0-AAA6-D5A6DE1E59D1}">
      <dsp:nvSpPr>
        <dsp:cNvPr id="0" name=""/>
        <dsp:cNvSpPr/>
      </dsp:nvSpPr>
      <dsp:spPr>
        <a:xfrm>
          <a:off x="5500687" y="128587"/>
          <a:ext cx="2500312" cy="15001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Threats and opportunities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5500687" y="128587"/>
        <a:ext cx="2500312" cy="1500187"/>
      </dsp:txXfrm>
    </dsp:sp>
    <dsp:sp modelId="{58D50F3F-95C6-4E34-876B-AF1424B6D58C}">
      <dsp:nvSpPr>
        <dsp:cNvPr id="0" name=""/>
        <dsp:cNvSpPr/>
      </dsp:nvSpPr>
      <dsp:spPr>
        <a:xfrm>
          <a:off x="0" y="1878806"/>
          <a:ext cx="2500312" cy="15001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Objective and issues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0" y="1878806"/>
        <a:ext cx="2500312" cy="1500187"/>
      </dsp:txXfrm>
    </dsp:sp>
    <dsp:sp modelId="{15E4A051-4CD7-1846-8C77-89F6914BC43D}">
      <dsp:nvSpPr>
        <dsp:cNvPr id="0" name=""/>
        <dsp:cNvSpPr/>
      </dsp:nvSpPr>
      <dsp:spPr>
        <a:xfrm>
          <a:off x="2750343" y="1878806"/>
          <a:ext cx="2500312" cy="150018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Marketing strategy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2750343" y="1878806"/>
        <a:ext cx="2500312" cy="1500187"/>
      </dsp:txXfrm>
    </dsp:sp>
    <dsp:sp modelId="{7D9337AF-47E3-441E-AB4D-1E5C9FDA4596}">
      <dsp:nvSpPr>
        <dsp:cNvPr id="0" name=""/>
        <dsp:cNvSpPr/>
      </dsp:nvSpPr>
      <dsp:spPr>
        <a:xfrm>
          <a:off x="5500687" y="1878806"/>
          <a:ext cx="2500312" cy="15001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Action programs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5500687" y="1878806"/>
        <a:ext cx="2500312" cy="1500187"/>
      </dsp:txXfrm>
    </dsp:sp>
    <dsp:sp modelId="{2311F985-EB74-4288-897A-349B85B2EF2B}">
      <dsp:nvSpPr>
        <dsp:cNvPr id="0" name=""/>
        <dsp:cNvSpPr/>
      </dsp:nvSpPr>
      <dsp:spPr>
        <a:xfrm>
          <a:off x="1375171" y="3629025"/>
          <a:ext cx="2500312" cy="15001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Budgets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1375171" y="3629025"/>
        <a:ext cx="2500312" cy="1500187"/>
      </dsp:txXfrm>
    </dsp:sp>
    <dsp:sp modelId="{3A435F80-4C14-4271-AA30-89100DC1CA35}">
      <dsp:nvSpPr>
        <dsp:cNvPr id="0" name=""/>
        <dsp:cNvSpPr/>
      </dsp:nvSpPr>
      <dsp:spPr>
        <a:xfrm>
          <a:off x="4125515" y="3629025"/>
          <a:ext cx="2500312" cy="15001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Controls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125515" y="3629025"/>
        <a:ext cx="2500312" cy="150018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DA5356-B537-4252-8DD0-8B87CB9D8AB1}">
      <dsp:nvSpPr>
        <dsp:cNvPr id="0" name=""/>
        <dsp:cNvSpPr/>
      </dsp:nvSpPr>
      <dsp:spPr>
        <a:xfrm>
          <a:off x="0" y="0"/>
          <a:ext cx="4876800" cy="487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3F77C4-D7FE-458F-A920-3EEC6DF7E33D}">
      <dsp:nvSpPr>
        <dsp:cNvPr id="0" name=""/>
        <dsp:cNvSpPr/>
      </dsp:nvSpPr>
      <dsp:spPr>
        <a:xfrm>
          <a:off x="2438400" y="0"/>
          <a:ext cx="6248400" cy="487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Functional organization</a:t>
          </a:r>
          <a:endParaRPr lang="en-US" sz="3200" kern="1200" dirty="0"/>
        </a:p>
      </dsp:txBody>
      <dsp:txXfrm>
        <a:off x="2438400" y="0"/>
        <a:ext cx="6248400" cy="1036319"/>
      </dsp:txXfrm>
    </dsp:sp>
    <dsp:sp modelId="{4E0F5D08-7D52-456A-B354-A76960085935}">
      <dsp:nvSpPr>
        <dsp:cNvPr id="0" name=""/>
        <dsp:cNvSpPr/>
      </dsp:nvSpPr>
      <dsp:spPr>
        <a:xfrm>
          <a:off x="640079" y="1036319"/>
          <a:ext cx="3596640" cy="3596640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4CF27D-4097-4818-B29B-1C44BFEB44B2}">
      <dsp:nvSpPr>
        <dsp:cNvPr id="0" name=""/>
        <dsp:cNvSpPr/>
      </dsp:nvSpPr>
      <dsp:spPr>
        <a:xfrm>
          <a:off x="2438400" y="1036319"/>
          <a:ext cx="6248400" cy="35966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Geographic organization</a:t>
          </a:r>
          <a:endParaRPr lang="en-US" sz="3200" kern="1200" dirty="0"/>
        </a:p>
      </dsp:txBody>
      <dsp:txXfrm>
        <a:off x="2438400" y="1036319"/>
        <a:ext cx="6248400" cy="1036320"/>
      </dsp:txXfrm>
    </dsp:sp>
    <dsp:sp modelId="{80F4EF69-32A4-4BAB-91F6-05832328BD80}">
      <dsp:nvSpPr>
        <dsp:cNvPr id="0" name=""/>
        <dsp:cNvSpPr/>
      </dsp:nvSpPr>
      <dsp:spPr>
        <a:xfrm>
          <a:off x="1280160" y="2072640"/>
          <a:ext cx="2316480" cy="2316480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A6A7C-5C9D-4E7C-BA92-AE9EDA325F5A}">
      <dsp:nvSpPr>
        <dsp:cNvPr id="0" name=""/>
        <dsp:cNvSpPr/>
      </dsp:nvSpPr>
      <dsp:spPr>
        <a:xfrm>
          <a:off x="2438400" y="2072640"/>
          <a:ext cx="6248400" cy="23164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Product management organization</a:t>
          </a:r>
          <a:endParaRPr lang="en-US" sz="3200" kern="1200" dirty="0"/>
        </a:p>
      </dsp:txBody>
      <dsp:txXfrm>
        <a:off x="2438400" y="2072640"/>
        <a:ext cx="6248400" cy="1036319"/>
      </dsp:txXfrm>
    </dsp:sp>
    <dsp:sp modelId="{BB5ED876-1F2B-44D7-88D4-C60D3A6F9149}">
      <dsp:nvSpPr>
        <dsp:cNvPr id="0" name=""/>
        <dsp:cNvSpPr/>
      </dsp:nvSpPr>
      <dsp:spPr>
        <a:xfrm>
          <a:off x="1920240" y="3108959"/>
          <a:ext cx="1036320" cy="103632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B4BF2-3884-462E-BFBD-E7EFD5B06504}">
      <dsp:nvSpPr>
        <dsp:cNvPr id="0" name=""/>
        <dsp:cNvSpPr/>
      </dsp:nvSpPr>
      <dsp:spPr>
        <a:xfrm>
          <a:off x="2438400" y="3108959"/>
          <a:ext cx="6248400" cy="10363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Market or customer management</a:t>
          </a:r>
          <a:endParaRPr lang="en-US" sz="3200" kern="1200" dirty="0"/>
        </a:p>
      </dsp:txBody>
      <dsp:txXfrm>
        <a:off x="2438400" y="3108959"/>
        <a:ext cx="6248400" cy="1036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2B636-67A8-45FA-9088-429B83C32352}" type="datetimeFigureOut">
              <a:rPr lang="en-US" smtClean="0"/>
              <a:pPr/>
              <a:t>3/15/2012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00CA7-77BE-4A85-9D4C-147296F5F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64325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02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3600" b="1" i="1" dirty="0" smtClean="0">
                <a:latin typeface="Calibri" charset="0"/>
              </a:rPr>
              <a:t>Company </a:t>
            </a:r>
            <a:r>
              <a:rPr lang="en-US" sz="3600" b="1" i="1" dirty="0" smtClean="0">
                <a:latin typeface="Calibri" charset="0"/>
              </a:rPr>
              <a:t>and Marketing Strategy </a:t>
            </a:r>
          </a:p>
          <a:p>
            <a:pPr algn="ctr"/>
            <a:r>
              <a:rPr lang="en-US" sz="3600" b="1" i="1" dirty="0" smtClean="0">
                <a:latin typeface="Calibri" charset="0"/>
              </a:rPr>
              <a:t>Partnering to Build Customer </a:t>
            </a:r>
            <a:r>
              <a:rPr lang="en-US" sz="3600" b="1" i="1" dirty="0" smtClean="0">
                <a:latin typeface="Calibri" charset="0"/>
              </a:rPr>
              <a:t>Relationships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0" y="1600200"/>
            <a:ext cx="9144000" cy="463152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b="1" dirty="0" smtClean="0">
                <a:latin typeface="Calibri" charset="0"/>
              </a:rPr>
              <a:t> Companywide Strategic Planning: Defining Marketing’s Role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b="1" dirty="0" smtClean="0">
                <a:latin typeface="Calibri" charset="0"/>
              </a:rPr>
              <a:t> Designing the Business Portfolio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b="1" dirty="0" smtClean="0">
                <a:latin typeface="Calibri" charset="0"/>
              </a:rPr>
              <a:t> Planning Marketing: Partnering to Build Customer Relationships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b="1" dirty="0" smtClean="0">
                <a:latin typeface="Calibri" charset="0"/>
              </a:rPr>
              <a:t> Marketing Strategy and the Marketing Mix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b="1" dirty="0" smtClean="0">
                <a:latin typeface="Calibri" charset="0"/>
              </a:rPr>
              <a:t> Managing the Marketing Effort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b="1" dirty="0" smtClean="0">
                <a:latin typeface="Calibri" charset="0"/>
              </a:rPr>
              <a:t> Measuring and Managing Return on Marketing Investment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Planning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b="1" dirty="0" smtClean="0">
                <a:latin typeface="Calibri" charset="0"/>
              </a:rPr>
              <a:t>Strategic planning </a:t>
            </a:r>
            <a:r>
              <a:rPr lang="en-US" dirty="0" smtClean="0">
                <a:latin typeface="Calibri" charset="0"/>
              </a:rPr>
              <a:t>is the process of developing and maintaining a strategic fit between the organization’s goals and capabilities and its changing marketing opportunities</a:t>
            </a:r>
          </a:p>
          <a:p>
            <a:endParaRPr lang="en-US" dirty="0"/>
          </a:p>
        </p:txBody>
      </p:sp>
      <p:pic>
        <p:nvPicPr>
          <p:cNvPr id="4" name="Picture 4" descr="fig02_01w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54" y="4267200"/>
            <a:ext cx="897264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 smtClean="0">
                <a:latin typeface="Calibri" charset="0"/>
              </a:rPr>
              <a:t> The mission statement is the organization’s purpose, what it wants to accomplish in the larger environment</a:t>
            </a:r>
          </a:p>
          <a:p>
            <a:pPr>
              <a:lnSpc>
                <a:spcPct val="110000"/>
              </a:lnSpc>
            </a:pPr>
            <a:endParaRPr lang="en-US" sz="2800" dirty="0" smtClean="0">
              <a:latin typeface="Calibri" charset="0"/>
            </a:endParaRPr>
          </a:p>
          <a:p>
            <a:pPr>
              <a:lnSpc>
                <a:spcPct val="110000"/>
              </a:lnSpc>
            </a:pPr>
            <a:r>
              <a:rPr lang="en-US" sz="2800" dirty="0" smtClean="0">
                <a:latin typeface="Calibri" charset="0"/>
              </a:rPr>
              <a:t> Market-oriented mission statement defines the business in terms of satisfying basic customer needs</a:t>
            </a:r>
          </a:p>
          <a:p>
            <a:pPr>
              <a:lnSpc>
                <a:spcPct val="110000"/>
              </a:lnSpc>
            </a:pPr>
            <a:endParaRPr lang="en-US" sz="2800" dirty="0" smtClean="0">
              <a:latin typeface="Calibri" charset="0"/>
            </a:endParaRPr>
          </a:p>
          <a:p>
            <a:pPr>
              <a:lnSpc>
                <a:spcPct val="110000"/>
              </a:lnSpc>
            </a:pPr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Planning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pic>
        <p:nvPicPr>
          <p:cNvPr id="6" name="Picture 2" descr="Goog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572000"/>
            <a:ext cx="3276600" cy="130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62600" y="5706070"/>
            <a:ext cx="335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latin typeface="Calibri" charset="0"/>
              </a:rPr>
              <a:t>We help you organize the world’s information and make it universally accessible and useful.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Setting Company Objectives and Goals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9510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 smtClean="0">
                <a:latin typeface="Calibri" charset="0"/>
              </a:rPr>
              <a:t> The business portfolio </a:t>
            </a:r>
            <a:r>
              <a:rPr lang="en-US" dirty="0" smtClean="0">
                <a:latin typeface="Calibri" charset="0"/>
              </a:rPr>
              <a:t>is the collection of businesses and products that make up the company</a:t>
            </a:r>
          </a:p>
          <a:p>
            <a:pPr>
              <a:lnSpc>
                <a:spcPct val="110000"/>
              </a:lnSpc>
            </a:pPr>
            <a:endParaRPr lang="en-US" b="1" dirty="0" smtClean="0">
              <a:latin typeface="Calibri" charset="0"/>
            </a:endParaRPr>
          </a:p>
          <a:p>
            <a:pPr>
              <a:lnSpc>
                <a:spcPct val="110000"/>
              </a:lnSpc>
            </a:pPr>
            <a:r>
              <a:rPr lang="en-US" b="1" dirty="0" smtClean="0">
                <a:latin typeface="Calibri" charset="0"/>
              </a:rPr>
              <a:t> Portfolio analysis </a:t>
            </a:r>
            <a:r>
              <a:rPr lang="en-US" dirty="0" smtClean="0">
                <a:latin typeface="Calibri" charset="0"/>
              </a:rPr>
              <a:t>is a major activity in strategic planning whereby management evaluates the products and businesses that make up the </a:t>
            </a:r>
            <a:r>
              <a:rPr lang="en-US" dirty="0" smtClean="0">
                <a:latin typeface="Calibri" charset="0"/>
              </a:rPr>
              <a:t>company</a:t>
            </a:r>
            <a:endParaRPr lang="en-US" dirty="0" smtClean="0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Designing the Business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Calibri" charset="0"/>
              </a:rPr>
              <a:t> Strategic business unit </a:t>
            </a:r>
            <a:r>
              <a:rPr lang="en-US" dirty="0" smtClean="0">
                <a:latin typeface="Calibri" charset="0"/>
              </a:rPr>
              <a:t>(SBU) is a unit of the company that has a separate mission and objectives that can be planned separately from other company businesses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dirty="0" smtClean="0">
                <a:latin typeface="Calibri" charset="0"/>
              </a:rPr>
              <a:t> Company division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dirty="0" smtClean="0">
                <a:latin typeface="Calibri" charset="0"/>
              </a:rPr>
              <a:t> Product line within a division</a:t>
            </a:r>
          </a:p>
          <a:p>
            <a:pPr lvl="1">
              <a:buFont typeface="Wingdings" pitchFamily="2" charset="2"/>
              <a:buChar char="ü"/>
            </a:pPr>
            <a:r>
              <a:rPr lang="en-US" sz="3200" dirty="0" smtClean="0">
                <a:latin typeface="Calibri" charset="0"/>
              </a:rPr>
              <a:t> Single product or </a:t>
            </a:r>
            <a:r>
              <a:rPr lang="en-US" sz="3200" dirty="0" smtClean="0">
                <a:latin typeface="Calibri" charset="0"/>
              </a:rPr>
              <a:t>brand</a:t>
            </a:r>
            <a:endParaRPr lang="en-US" sz="3200" dirty="0" smtClean="0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Analyzing the Current Business Portfolio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Analyzing the Current Business Portfolio</a:t>
            </a:r>
            <a:endParaRPr lang="en-US" dirty="0"/>
          </a:p>
        </p:txBody>
      </p:sp>
      <p:graphicFrame>
        <p:nvGraphicFramePr>
          <p:cNvPr id="5" name="Content Placeholder 7"/>
          <p:cNvGraphicFramePr>
            <a:graphicFrameLocks noGrp="1"/>
          </p:cNvGraphicFramePr>
          <p:nvPr>
            <p:ph idx="1"/>
          </p:nvPr>
        </p:nvGraphicFramePr>
        <p:xfrm>
          <a:off x="152400" y="1828800"/>
          <a:ext cx="8915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ig02_02w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117" y="1447800"/>
            <a:ext cx="775988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Difficulty in defining SBUs and measuring market share and growth</a:t>
            </a:r>
          </a:p>
          <a:p>
            <a:r>
              <a:rPr lang="en-US" dirty="0" smtClean="0">
                <a:latin typeface="Calibri" charset="0"/>
              </a:rPr>
              <a:t>Time consuming</a:t>
            </a:r>
          </a:p>
          <a:p>
            <a:r>
              <a:rPr lang="en-US" dirty="0" smtClean="0">
                <a:latin typeface="Calibri" charset="0"/>
              </a:rPr>
              <a:t>Expensive</a:t>
            </a:r>
          </a:p>
          <a:p>
            <a:r>
              <a:rPr lang="en-US" dirty="0" smtClean="0">
                <a:latin typeface="Calibri" charset="0"/>
              </a:rPr>
              <a:t>Focus on current businesses, not future </a:t>
            </a:r>
            <a:r>
              <a:rPr lang="en-US" dirty="0" smtClean="0">
                <a:latin typeface="Calibri" charset="0"/>
              </a:rPr>
              <a:t>planning</a:t>
            </a:r>
            <a:endParaRPr lang="en-US" dirty="0" smtClean="0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Problems with Matrix Approaches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Calibri" charset="0"/>
              </a:rPr>
              <a:t>Product/market expansion grid </a:t>
            </a:r>
            <a:r>
              <a:rPr lang="en-US" dirty="0" smtClean="0">
                <a:latin typeface="Calibri" charset="0"/>
              </a:rPr>
              <a:t>is a tool for identifying company growth opportunities through market penetration, market development, product development, or </a:t>
            </a:r>
            <a:r>
              <a:rPr lang="en-US" dirty="0" smtClean="0">
                <a:latin typeface="Calibri" charset="0"/>
              </a:rPr>
              <a:t>diversification</a:t>
            </a:r>
            <a:endParaRPr lang="en-US" dirty="0" smtClean="0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Developing Strategies for Growth and Downsizing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fi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3962400"/>
            <a:ext cx="6167231" cy="2798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8458200" cy="36877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Market penetration </a:t>
            </a:r>
            <a:r>
              <a:rPr lang="en-US" dirty="0" smtClean="0">
                <a:latin typeface="Calibri" charset="0"/>
              </a:rPr>
              <a:t>is a growth strategy increasing sales to current market segments without changing the </a:t>
            </a:r>
            <a:r>
              <a:rPr lang="en-US" dirty="0" smtClean="0">
                <a:latin typeface="Calibri" charset="0"/>
              </a:rPr>
              <a:t>product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Market development </a:t>
            </a:r>
            <a:r>
              <a:rPr lang="en-US" dirty="0" smtClean="0">
                <a:latin typeface="Calibri" charset="0"/>
              </a:rPr>
              <a:t>is a growth strategy that identifies and develops new market segments for current </a:t>
            </a:r>
            <a:r>
              <a:rPr lang="en-US" dirty="0" smtClean="0">
                <a:latin typeface="Calibri" charset="0"/>
              </a:rPr>
              <a:t>products</a:t>
            </a:r>
            <a:endParaRPr lang="en-US" dirty="0" smtClean="0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Developing Strategies for Growth and Downsizing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Product development </a:t>
            </a:r>
            <a:r>
              <a:rPr lang="en-US" dirty="0" smtClean="0">
                <a:latin typeface="Calibri" charset="0"/>
              </a:rPr>
              <a:t>is a growth strategy that offers new or modified products to existing market </a:t>
            </a:r>
            <a:r>
              <a:rPr lang="en-US" dirty="0" smtClean="0">
                <a:latin typeface="Calibri" charset="0"/>
              </a:rPr>
              <a:t>segments</a:t>
            </a:r>
          </a:p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Diversification </a:t>
            </a:r>
            <a:r>
              <a:rPr lang="en-US" dirty="0" smtClean="0">
                <a:latin typeface="Calibri" charset="0"/>
              </a:rPr>
              <a:t>is a growth strategy through starting up or acquiring businesses outside the company’s current products and </a:t>
            </a:r>
            <a:r>
              <a:rPr lang="en-US" dirty="0" smtClean="0">
                <a:latin typeface="Calibri" charset="0"/>
              </a:rPr>
              <a:t>markets</a:t>
            </a:r>
            <a:endParaRPr lang="en-US" dirty="0" smtClean="0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Companywide Strategic </a:t>
            </a: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latin typeface="Calibri" charset="0"/>
              </a:rPr>
              <a:t>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Developing Strategies for Growth and Downsizing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0"/>
            <a:ext cx="3962400" cy="3733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latin typeface="Calibri" charset="0"/>
              </a:rPr>
              <a:t>Value chain </a:t>
            </a:r>
            <a:r>
              <a:rPr lang="en-US" dirty="0" smtClean="0">
                <a:latin typeface="Calibri" charset="0"/>
              </a:rPr>
              <a:t>is a series of departments that carry out value-creating activities to design, produce, market, deliver, and support a firm’s </a:t>
            </a:r>
            <a:r>
              <a:rPr lang="en-US" dirty="0" smtClean="0">
                <a:latin typeface="Calibri" charset="0"/>
              </a:rPr>
              <a:t>products</a:t>
            </a:r>
            <a:endParaRPr lang="en-US" dirty="0" smtClean="0">
              <a:latin typeface="Calibri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900" b="1" dirty="0" smtClean="0">
                <a:latin typeface="Arial" pitchFamily="34" charset="0"/>
                <a:cs typeface="Arial" pitchFamily="34" charset="0"/>
              </a:rPr>
              <a:t>Planning Marketing</a:t>
            </a:r>
            <a:br>
              <a:rPr lang="en-US" sz="4900" b="1" dirty="0" smtClean="0">
                <a:latin typeface="Arial" pitchFamily="34" charset="0"/>
                <a:cs typeface="Arial" pitchFamily="34" charset="0"/>
              </a:rPr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Partnering to Build Customer Relationships</a:t>
            </a:r>
            <a:endParaRPr lang="en-US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0" y="2332037"/>
            <a:ext cx="4419600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Value delivery network </a:t>
            </a: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is made up of the company, suppliers, distributors, and ultimately customers who partner with each other to improve performance of the entire system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Marketing Strategy &amp; Marketing Mix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3" descr="fig02_04w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9641" y="1180225"/>
            <a:ext cx="6014159" cy="559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Marketing Strategy &amp; Marketing Mix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Customer Driven Marketing Strategy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Market segmentation </a:t>
            </a:r>
            <a:r>
              <a:rPr lang="en-US" dirty="0" smtClean="0">
                <a:latin typeface="Calibri" charset="0"/>
              </a:rPr>
              <a:t>is the division of a market into distinct groups of buyers who have distinct needs, characteristics, or behavior and who might require separate products or marketing mixes</a:t>
            </a: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Market segment </a:t>
            </a:r>
            <a:r>
              <a:rPr lang="en-US" dirty="0" smtClean="0">
                <a:latin typeface="Calibri" charset="0"/>
              </a:rPr>
              <a:t>is a group of consumers who respond in a similar way to a given set of marketing </a:t>
            </a:r>
            <a:r>
              <a:rPr lang="en-US" dirty="0" smtClean="0">
                <a:latin typeface="Calibri" charset="0"/>
              </a:rPr>
              <a:t>efforts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Marketing Strategy &amp; Marketing Mix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Customer Centered Marketing Strategy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Market targeting </a:t>
            </a:r>
            <a:r>
              <a:rPr lang="en-US" dirty="0" smtClean="0">
                <a:latin typeface="Calibri" charset="0"/>
              </a:rPr>
              <a:t>is the process of evaluating each market segment’s attractiveness and selecting one or more segments to </a:t>
            </a:r>
            <a:r>
              <a:rPr lang="en-US" dirty="0" smtClean="0">
                <a:latin typeface="Calibri" charset="0"/>
              </a:rPr>
              <a:t>enter</a:t>
            </a:r>
          </a:p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  <a:p>
            <a:pPr>
              <a:buNone/>
            </a:pPr>
            <a:r>
              <a:rPr lang="en-US" b="1" dirty="0" smtClean="0">
                <a:latin typeface="Calibri" charset="0"/>
              </a:rPr>
              <a:t>Market positioning </a:t>
            </a:r>
            <a:r>
              <a:rPr lang="en-US" dirty="0" smtClean="0">
                <a:latin typeface="Calibri" charset="0"/>
              </a:rPr>
              <a:t>is the arranging for a product to occupy a clear, distinctive, and desirable place relative to competing products in the minds of the target consumer</a:t>
            </a:r>
          </a:p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Marketing Strategy &amp; Marketing Mix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Developing an Integrated Marketing Mix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Marketing mix </a:t>
            </a:r>
            <a:r>
              <a:rPr lang="en-US" dirty="0" smtClean="0">
                <a:latin typeface="Calibri" charset="0"/>
              </a:rPr>
              <a:t>is the set of controllable tactical marketing tools—product, price, place, and promotion—that the firm blends to produce the response it wants in the target </a:t>
            </a:r>
            <a:r>
              <a:rPr lang="en-US" dirty="0" smtClean="0">
                <a:latin typeface="Calibri" charset="0"/>
              </a:rPr>
              <a:t>market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Marketing Strategy &amp; Marketing Mix</a:t>
            </a:r>
            <a:br>
              <a:rPr lang="en-US" sz="40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Developing an Integrated Marketing Mix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4" descr="fig02_05w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600200"/>
            <a:ext cx="604523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Managing the Marketing Effort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fig02_06w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225" y="2138363"/>
            <a:ext cx="8705175" cy="433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Managing the Marketing Effort 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fig02_07w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81200"/>
            <a:ext cx="8763000" cy="4392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Managing the Marketing Effort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Marketing Planning – Parts of a Marketing Plan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sz="half" idx="4294967295"/>
          </p:nvPr>
        </p:nvGraphicFramePr>
        <p:xfrm>
          <a:off x="685800" y="1524000"/>
          <a:ext cx="80010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Implementing</a:t>
            </a:r>
            <a:r>
              <a:rPr lang="en-US" dirty="0" smtClean="0">
                <a:latin typeface="Calibri" charset="0"/>
              </a:rPr>
              <a:t> is the process that turns marketing plans into marketing actions to accomplish strategic marketing objectives</a:t>
            </a:r>
          </a:p>
          <a:p>
            <a:r>
              <a:rPr lang="en-US" dirty="0" smtClean="0">
                <a:latin typeface="Calibri" charset="0"/>
              </a:rPr>
              <a:t>Successful </a:t>
            </a:r>
            <a:r>
              <a:rPr lang="en-US" dirty="0" smtClean="0">
                <a:latin typeface="Calibri" charset="0"/>
              </a:rPr>
              <a:t>implementation depends on how well the company blends its people, organizational structure, decision and reward system, and company culture into a cohesive action plan that supports its strategies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Managing the Marketing Effort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Marketing Planning – Parts of a Marketing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4"/>
          <p:cNvGraphicFramePr>
            <a:graphicFrameLocks noGrp="1"/>
          </p:cNvGraphicFramePr>
          <p:nvPr>
            <p:ph idx="1"/>
          </p:nvPr>
        </p:nvGraphicFramePr>
        <p:xfrm>
          <a:off x="228600" y="1752600"/>
          <a:ext cx="8686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Managing the Marketing Effort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Marketing Department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Managing the Marketing Effort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Marketing Control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Controlling is the measurement and evaluation of results and the taking of corrective action as needed</a:t>
            </a:r>
          </a:p>
          <a:p>
            <a:r>
              <a:rPr lang="en-US" dirty="0" smtClean="0">
                <a:latin typeface="Calibri" charset="0"/>
              </a:rPr>
              <a:t>Operating control</a:t>
            </a:r>
          </a:p>
          <a:p>
            <a:r>
              <a:rPr lang="en-US" dirty="0" smtClean="0">
                <a:latin typeface="Calibri" charset="0"/>
              </a:rPr>
              <a:t>Strategic control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52400"/>
            <a:ext cx="91440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 smtClean="0">
                <a:latin typeface="Arial" pitchFamily="34" charset="0"/>
                <a:ea typeface="+mj-ea"/>
                <a:cs typeface="Arial" pitchFamily="34" charset="0"/>
              </a:rPr>
              <a:t>Measuring and Managing    </a:t>
            </a:r>
            <a:br>
              <a:rPr lang="en-US" sz="4000" b="1" dirty="0" smtClean="0">
                <a:latin typeface="Arial" pitchFamily="34" charset="0"/>
                <a:ea typeface="+mj-ea"/>
                <a:cs typeface="Arial" pitchFamily="34" charset="0"/>
              </a:rPr>
            </a:br>
            <a:r>
              <a:rPr lang="en-US" sz="4000" b="1" dirty="0" smtClean="0">
                <a:latin typeface="Arial" pitchFamily="34" charset="0"/>
                <a:ea typeface="+mj-ea"/>
                <a:cs typeface="Arial" pitchFamily="34" charset="0"/>
              </a:rPr>
              <a:t> Return on Marketing Investment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Calibri" charset="0"/>
              </a:rPr>
              <a:t>Return on marketing investment </a:t>
            </a:r>
            <a:r>
              <a:rPr lang="en-US" dirty="0" smtClean="0">
                <a:latin typeface="Calibri" charset="0"/>
              </a:rPr>
              <a:t>(Marketing ROI) is the net return from a marketing investment divided by the costs of the marketing investment. Marketing ROI provides a measurement of the profits generated by investments in marketing activities</a:t>
            </a:r>
            <a:r>
              <a:rPr lang="en-US" dirty="0" smtClean="0">
                <a:latin typeface="Calibri" charset="0"/>
              </a:rPr>
              <a:t>.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795</Words>
  <Application>Microsoft Office PowerPoint</Application>
  <PresentationFormat>On-screen Show (4:3)</PresentationFormat>
  <Paragraphs>100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Topics to Cover</vt:lpstr>
      <vt:lpstr>Companywide Strategic Planning Strategic Planning </vt:lpstr>
      <vt:lpstr>Companywide Strategic Planning Strategic Planning </vt:lpstr>
      <vt:lpstr>Companywide Strategic Planning Setting Company Objectives and Goals </vt:lpstr>
      <vt:lpstr>Companywide Strategic Planning Designing the Business Portfolio</vt:lpstr>
      <vt:lpstr>Companywide Strategic Planning Analyzing the Current Business Portfolio</vt:lpstr>
      <vt:lpstr>Companywide Strategic Planning Analyzing the Current Business Portfolio</vt:lpstr>
      <vt:lpstr>Companywide Strategic Planning</vt:lpstr>
      <vt:lpstr>Companywide Strategic Planning Problems with Matrix Approaches </vt:lpstr>
      <vt:lpstr>Companywide Strategic Planning  Developing Strategies for Growth and Downsizing</vt:lpstr>
      <vt:lpstr>Companywide Strategic Planning  Developing Strategies for Growth and Downsizing</vt:lpstr>
      <vt:lpstr>Companywide Strategic Planning  Developing Strategies for Growth and Downsizing</vt:lpstr>
      <vt:lpstr>Planning Marketing Partnering to Build Customer Relationships</vt:lpstr>
      <vt:lpstr>Marketing Strategy &amp; Marketing Mix</vt:lpstr>
      <vt:lpstr>Marketing Strategy &amp; Marketing Mix Customer Driven Marketing Strategy </vt:lpstr>
      <vt:lpstr>Marketing Strategy &amp; Marketing Mix Customer Centered Marketing Strategy </vt:lpstr>
      <vt:lpstr>Marketing Strategy &amp; Marketing Mix Developing an Integrated Marketing Mix </vt:lpstr>
      <vt:lpstr>Marketing Strategy &amp; Marketing Mix Developing an Integrated Marketing Mix </vt:lpstr>
      <vt:lpstr>Managing the Marketing Effort </vt:lpstr>
      <vt:lpstr>Managing the Marketing Effort </vt:lpstr>
      <vt:lpstr>Managing the Marketing Effort Marketing Planning – Parts of a Marketing Plan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Fahad</cp:lastModifiedBy>
  <cp:revision>9</cp:revision>
  <dcterms:created xsi:type="dcterms:W3CDTF">2012-03-15T04:43:29Z</dcterms:created>
  <dcterms:modified xsi:type="dcterms:W3CDTF">2012-03-15T07:25:51Z</dcterms:modified>
</cp:coreProperties>
</file>