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5" r:id="rId2"/>
    <p:sldId id="288" r:id="rId3"/>
    <p:sldId id="256" r:id="rId4"/>
    <p:sldId id="272" r:id="rId5"/>
    <p:sldId id="289" r:id="rId6"/>
    <p:sldId id="275" r:id="rId7"/>
    <p:sldId id="276" r:id="rId8"/>
    <p:sldId id="281" r:id="rId9"/>
    <p:sldId id="282" r:id="rId10"/>
    <p:sldId id="283" r:id="rId11"/>
    <p:sldId id="284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671" autoAdjust="0"/>
  </p:normalViewPr>
  <p:slideViewPr>
    <p:cSldViewPr>
      <p:cViewPr varScale="1">
        <p:scale>
          <a:sx n="67" d="100"/>
          <a:sy n="67" d="100"/>
        </p:scale>
        <p:origin x="-13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254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5.xml"/><Relationship Id="rId1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CCD61-2315-4FAF-AEDB-E0BBEC630695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F1F17-F03B-4CE1-A8B4-1ABE48593E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45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noFill/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noFill/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noFill/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BC66-E99E-4901-AC8C-5FA4CB9A4420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534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BF6A-4F45-4E76-9FE5-65ABD4F8DDD6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5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3B8DA-D8ED-460C-88D7-78C4C28210B4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29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8CC4-F10C-43A6-94D9-70B89C99C6B5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919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97B31-B021-46EA-B517-092F71A62745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84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4B97-D14E-427B-B8AE-DA397ABFA0FB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272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BA28-EA92-4A3F-9A52-6C1B595ACB5C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50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79A5-D640-4D2C-AF79-9CEB0F88A841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83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8727-F892-4A97-99B8-9CA7FE9EDD0B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07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B140-7929-4EA2-A116-A9CD00094022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71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B3F0D-3AAD-4C7A-BA60-1655B80804A8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42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DCB7E-3E05-40F2-AEF2-14D04EC666F5}" type="datetime1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9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</a:t>
            </a:r>
            <a:r>
              <a:rPr lang="en-US" sz="6000" dirty="0" smtClean="0"/>
              <a:t>No: 3</a:t>
            </a:r>
            <a:endParaRPr lang="en-US" sz="6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575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Define the term </a:t>
            </a:r>
            <a:r>
              <a:rPr lang="en-US" dirty="0" smtClean="0"/>
              <a:t>entrepreneur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Describe the entrepreneurial profile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Describe the benefits of entrepreneurship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Describe the drawbacks of entrepreneurship.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504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 fontScale="925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Explain </a:t>
            </a:r>
            <a:r>
              <a:rPr lang="en-US" dirty="0">
                <a:solidFill>
                  <a:schemeClr val="tx1"/>
                </a:solidFill>
              </a:rPr>
              <a:t>the forces that are driving the growth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Explain the cultural diversity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Put failure into proper perspective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Avoiding the Pitfalls of </a:t>
            </a:r>
            <a:r>
              <a:rPr lang="en-US" dirty="0" smtClean="0">
                <a:solidFill>
                  <a:schemeClr val="tx1"/>
                </a:solidFill>
              </a:rPr>
              <a:t>Small </a:t>
            </a:r>
            <a:r>
              <a:rPr lang="en-US" dirty="0">
                <a:solidFill>
                  <a:schemeClr val="tx1"/>
                </a:solidFill>
              </a:rPr>
              <a:t>Business Failure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645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85FAE727-B9F5-4729-9226-3A32A3FDDC0D}" type="slidenum">
              <a:rPr lang="en-US">
                <a:latin typeface="Arial" pitchFamily="34" charset="0"/>
              </a:rPr>
              <a:pPr/>
              <a:t>4</a:t>
            </a:fld>
            <a:endParaRPr lang="en-US">
              <a:latin typeface="Arial" pitchFamily="34" charset="0"/>
            </a:endParaRPr>
          </a:p>
        </p:txBody>
      </p:sp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22350" y="488950"/>
            <a:ext cx="7099300" cy="928688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Feeding the </a:t>
            </a:r>
            <a:br>
              <a:rPr lang="en-US" dirty="0" smtClean="0"/>
            </a:br>
            <a:r>
              <a:rPr lang="en-US" dirty="0" smtClean="0"/>
              <a:t>Entrepreneurial Fire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9463" y="1981200"/>
            <a:ext cx="6611937" cy="3733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 lvl="0"/>
            <a:r>
              <a:rPr lang="en-US" sz="2800" dirty="0"/>
              <a:t>Entrepreneurs as </a:t>
            </a:r>
            <a:r>
              <a:rPr lang="en-US" sz="2800" dirty="0" smtClean="0"/>
              <a:t>heroes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Entrepreneurial </a:t>
            </a:r>
            <a:r>
              <a:rPr lang="en-US" sz="2800" dirty="0" smtClean="0"/>
              <a:t>education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Demographic and economic </a:t>
            </a:r>
            <a:r>
              <a:rPr lang="en-US" sz="2800" dirty="0" smtClean="0"/>
              <a:t>factors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Shift to a service </a:t>
            </a:r>
            <a:r>
              <a:rPr lang="en-US" sz="2800" dirty="0" smtClean="0"/>
              <a:t>economy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3962400"/>
            <a:ext cx="17811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9057810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85FAE727-B9F5-4729-9226-3A32A3FDDC0D}" type="slidenum">
              <a:rPr lang="en-US">
                <a:latin typeface="Arial" pitchFamily="34" charset="0"/>
              </a:rPr>
              <a:pPr/>
              <a:t>5</a:t>
            </a:fld>
            <a:endParaRPr lang="en-US">
              <a:latin typeface="Arial" pitchFamily="34" charset="0"/>
            </a:endParaRPr>
          </a:p>
        </p:txBody>
      </p:sp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22350" y="488950"/>
            <a:ext cx="7099300" cy="928688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Feeding the </a:t>
            </a:r>
            <a:br>
              <a:rPr lang="en-US" dirty="0" smtClean="0"/>
            </a:br>
            <a:r>
              <a:rPr lang="en-US" dirty="0" smtClean="0"/>
              <a:t>Entrepreneurial Fire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9463" y="1981200"/>
            <a:ext cx="6611937" cy="37338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 lvl="0"/>
            <a:r>
              <a:rPr lang="en-US" sz="2800" dirty="0" smtClean="0"/>
              <a:t>Technological advancements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Independent </a:t>
            </a:r>
            <a:r>
              <a:rPr lang="en-US" sz="2800" dirty="0" smtClean="0"/>
              <a:t>lifestyles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E-commerce and the World Wide </a:t>
            </a:r>
            <a:r>
              <a:rPr lang="en-US" sz="2800" dirty="0" smtClean="0"/>
              <a:t>Web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International opportunities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4191000"/>
            <a:ext cx="17811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2368990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B2083165-F418-4509-9C77-D28BCFA0D3E0}" type="slidenum">
              <a:rPr lang="en-US">
                <a:latin typeface="Arial" pitchFamily="34" charset="0"/>
              </a:rPr>
              <a:pPr/>
              <a:t>6</a:t>
            </a:fld>
            <a:endParaRPr lang="en-US">
              <a:latin typeface="Arial" pitchFamily="34" charset="0"/>
            </a:endParaRPr>
          </a:p>
        </p:txBody>
      </p:sp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2688" y="352425"/>
            <a:ext cx="6858000" cy="779463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The Cultural Diversity of Entrepreneurship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28837"/>
            <a:ext cx="7086600" cy="5038725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r>
              <a:rPr lang="en-US" dirty="0"/>
              <a:t>Young entrepreneurs</a:t>
            </a:r>
          </a:p>
          <a:p>
            <a:r>
              <a:rPr lang="en-US" dirty="0"/>
              <a:t>Women entrepreneurs</a:t>
            </a:r>
          </a:p>
          <a:p>
            <a:r>
              <a:rPr lang="en-US" dirty="0"/>
              <a:t>Minority-owned enterprises</a:t>
            </a:r>
          </a:p>
          <a:p>
            <a:r>
              <a:rPr lang="en-US" dirty="0"/>
              <a:t>Immigrant entrepreneurs</a:t>
            </a:r>
          </a:p>
          <a:p>
            <a:r>
              <a:rPr lang="en-US" dirty="0"/>
              <a:t>Part-time entrepreneurs</a:t>
            </a:r>
          </a:p>
        </p:txBody>
      </p:sp>
      <p:pic>
        <p:nvPicPr>
          <p:cNvPr id="21510" name="Picture 4" descr="j04010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29876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17518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A02FF639-4119-4261-B1F8-68494DDBFA9A}" type="slidenum">
              <a:rPr lang="en-US">
                <a:latin typeface="Arial" pitchFamily="34" charset="0"/>
              </a:rPr>
              <a:pPr/>
              <a:t>7</a:t>
            </a:fld>
            <a:endParaRPr lang="en-US">
              <a:latin typeface="Arial" pitchFamily="34" charset="0"/>
            </a:endParaRPr>
          </a:p>
        </p:txBody>
      </p:sp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2688" y="352425"/>
            <a:ext cx="6858000" cy="779463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The Cultural Diversity of Entrepreneurship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1600200"/>
            <a:ext cx="7331075" cy="4745038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 eaLnBrk="1" hangingPunct="1">
              <a:defRPr/>
            </a:pPr>
            <a:r>
              <a:rPr lang="en-US" dirty="0" smtClean="0"/>
              <a:t>Home-based businesses</a:t>
            </a:r>
          </a:p>
          <a:p>
            <a:pPr eaLnBrk="1" hangingPunct="1">
              <a:defRPr/>
            </a:pPr>
            <a:r>
              <a:rPr lang="en-US" dirty="0" smtClean="0"/>
              <a:t>Family businesses</a:t>
            </a:r>
          </a:p>
          <a:p>
            <a:pPr eaLnBrk="1" hangingPunct="1">
              <a:defRPr/>
            </a:pPr>
            <a:r>
              <a:rPr lang="en-US" dirty="0" err="1" smtClean="0"/>
              <a:t>Copreneurs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Corporate castoffs</a:t>
            </a:r>
          </a:p>
          <a:p>
            <a:pPr eaLnBrk="1" hangingPunct="1">
              <a:defRPr/>
            </a:pPr>
            <a:r>
              <a:rPr lang="en-US" dirty="0" smtClean="0"/>
              <a:t>Corporate dropouts</a:t>
            </a:r>
          </a:p>
        </p:txBody>
      </p:sp>
      <p:pic>
        <p:nvPicPr>
          <p:cNvPr id="22534" name="Picture 5" descr="j04010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29876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1307683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D4F9F8A6-4974-4CB0-972C-B09226E3973D}" type="slidenum">
              <a:rPr lang="en-US">
                <a:latin typeface="Arial" pitchFamily="34" charset="0"/>
              </a:rPr>
              <a:pPr/>
              <a:t>8</a:t>
            </a:fld>
            <a:endParaRPr lang="en-US">
              <a:latin typeface="Arial" pitchFamily="34" charset="0"/>
            </a:endParaRPr>
          </a:p>
        </p:txBody>
      </p:sp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Deadly Mistakes of Entrepreneurship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7620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Management mistakes</a:t>
            </a:r>
          </a:p>
          <a:p>
            <a:pPr>
              <a:defRPr/>
            </a:pPr>
            <a:r>
              <a:rPr lang="en-US" dirty="0" smtClean="0"/>
              <a:t>Lack of experience</a:t>
            </a:r>
          </a:p>
          <a:p>
            <a:pPr>
              <a:defRPr/>
            </a:pPr>
            <a:r>
              <a:rPr lang="en-US" dirty="0" smtClean="0"/>
              <a:t>Poor financial control</a:t>
            </a:r>
          </a:p>
          <a:p>
            <a:pPr>
              <a:defRPr/>
            </a:pPr>
            <a:r>
              <a:rPr lang="en-US" dirty="0" smtClean="0"/>
              <a:t>Weak marketing efforts</a:t>
            </a:r>
          </a:p>
          <a:p>
            <a:pPr>
              <a:defRPr/>
            </a:pPr>
            <a:r>
              <a:rPr lang="en-US" dirty="0" smtClean="0"/>
              <a:t>Failure to develop a strategic plan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1371600"/>
            <a:ext cx="2371725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589302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156419E4-4A52-4503-8364-B6F38E113226}" type="slidenum">
              <a:rPr lang="en-US">
                <a:latin typeface="Arial" pitchFamily="34" charset="0"/>
              </a:rPr>
              <a:pPr/>
              <a:t>9</a:t>
            </a:fld>
            <a:endParaRPr lang="en-US">
              <a:latin typeface="Arial" pitchFamily="34" charset="0"/>
            </a:endParaRPr>
          </a:p>
        </p:txBody>
      </p:sp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Ten Deadly Mistakes of Entrepreneurship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6962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Uncontrolled growth</a:t>
            </a:r>
          </a:p>
          <a:p>
            <a:pPr>
              <a:defRPr/>
            </a:pPr>
            <a:r>
              <a:rPr lang="en-US" dirty="0" smtClean="0"/>
              <a:t>Poor location</a:t>
            </a:r>
          </a:p>
          <a:p>
            <a:pPr>
              <a:defRPr/>
            </a:pPr>
            <a:r>
              <a:rPr lang="en-US" dirty="0" smtClean="0"/>
              <a:t>Improper inventory control</a:t>
            </a:r>
          </a:p>
          <a:p>
            <a:pPr>
              <a:defRPr/>
            </a:pPr>
            <a:r>
              <a:rPr lang="en-US" dirty="0" smtClean="0"/>
              <a:t>Incorrect pricing</a:t>
            </a:r>
          </a:p>
          <a:p>
            <a:pPr>
              <a:defRPr/>
            </a:pPr>
            <a:r>
              <a:rPr lang="en-US" dirty="0" smtClean="0"/>
              <a:t>Inability to make the “entrepreneurial transition”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990600"/>
            <a:ext cx="30734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7636254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9800E49-E4AD-4E6E-B0E8-C3D836A2F73A}" type="slidenum">
              <a:rPr lang="en-US">
                <a:latin typeface="Arial" pitchFamily="34" charset="0"/>
              </a:rPr>
              <a:pPr/>
              <a:t>10</a:t>
            </a:fld>
            <a:endParaRPr lang="en-US">
              <a:latin typeface="Arial" pitchFamily="34" charset="0"/>
            </a:endParaRPr>
          </a:p>
        </p:txBody>
      </p:sp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Putting Failure into Perspective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848600" cy="43735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Entrepreneurs are </a:t>
            </a:r>
            <a:r>
              <a:rPr lang="en-US" i="1" dirty="0" smtClean="0"/>
              <a:t>not</a:t>
            </a:r>
            <a:r>
              <a:rPr lang="en-US" dirty="0" smtClean="0"/>
              <a:t> paralyzed by the prospect of failure.</a:t>
            </a:r>
          </a:p>
          <a:p>
            <a:pPr eaLnBrk="1" hangingPunct="1">
              <a:defRPr/>
            </a:pPr>
            <a:r>
              <a:rPr lang="en-US" dirty="0" smtClean="0"/>
              <a:t>Failure – a natural part of the creative process.  </a:t>
            </a:r>
          </a:p>
          <a:p>
            <a:pPr eaLnBrk="1" hangingPunct="1">
              <a:defRPr/>
            </a:pPr>
            <a:r>
              <a:rPr lang="en-US" dirty="0" smtClean="0"/>
              <a:t>Successful entrepreneurs learn to fail </a:t>
            </a:r>
            <a:r>
              <a:rPr lang="en-US" i="1" dirty="0" smtClean="0"/>
              <a:t>intelligently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88421902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DB232228-AB36-4E52-A701-0F64D8DE0667}" type="slidenum">
              <a:rPr lang="en-US">
                <a:latin typeface="Arial" pitchFamily="34" charset="0"/>
              </a:rPr>
              <a:pPr/>
              <a:t>11</a:t>
            </a:fld>
            <a:endParaRPr lang="en-US"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47800" y="387350"/>
            <a:ext cx="5638800" cy="1100138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Avoiding the Pitfalls of </a:t>
            </a:r>
            <a:br>
              <a:rPr lang="en-US" dirty="0" smtClean="0"/>
            </a:br>
            <a:r>
              <a:rPr lang="en-US" dirty="0" smtClean="0"/>
              <a:t>Small Business Failure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6629400" cy="3810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 eaLnBrk="1" hangingPunct="1">
              <a:defRPr/>
            </a:pPr>
            <a:r>
              <a:rPr lang="en-US" dirty="0" smtClean="0"/>
              <a:t>Know your business in depth</a:t>
            </a:r>
          </a:p>
          <a:p>
            <a:pPr eaLnBrk="1" hangingPunct="1">
              <a:defRPr/>
            </a:pPr>
            <a:r>
              <a:rPr lang="en-US" dirty="0" smtClean="0"/>
              <a:t>Develop a solid business plan</a:t>
            </a:r>
          </a:p>
          <a:p>
            <a:pPr eaLnBrk="1" hangingPunct="1">
              <a:defRPr/>
            </a:pPr>
            <a:r>
              <a:rPr lang="en-US" dirty="0" smtClean="0"/>
              <a:t>Manage financial resources</a:t>
            </a:r>
          </a:p>
          <a:p>
            <a:pPr eaLnBrk="1" hangingPunct="1">
              <a:defRPr/>
            </a:pPr>
            <a:r>
              <a:rPr lang="en-US" dirty="0" smtClean="0"/>
              <a:t>Understand financial statements</a:t>
            </a:r>
          </a:p>
          <a:p>
            <a:pPr eaLnBrk="1" hangingPunct="1">
              <a:defRPr/>
            </a:pPr>
            <a:r>
              <a:rPr lang="en-US" dirty="0" smtClean="0"/>
              <a:t>Learn to manage people effectively</a:t>
            </a:r>
          </a:p>
          <a:p>
            <a:pPr eaLnBrk="1" hangingPunct="1">
              <a:defRPr/>
            </a:pPr>
            <a:r>
              <a:rPr lang="en-US" dirty="0" smtClean="0"/>
              <a:t>Keep in tune with yourself</a:t>
            </a:r>
          </a:p>
        </p:txBody>
      </p:sp>
      <p:pic>
        <p:nvPicPr>
          <p:cNvPr id="30726" name="Picture 5" descr="bd1987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733800"/>
            <a:ext cx="14732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4407322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3384645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Explain </a:t>
            </a:r>
            <a:r>
              <a:rPr lang="en-US" dirty="0">
                <a:solidFill>
                  <a:schemeClr val="tx1"/>
                </a:solidFill>
              </a:rPr>
              <a:t>the forces that are driving the growth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Explain the cultural diversity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Put failure into proper perspective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Avoiding the Pitfalls of </a:t>
            </a:r>
            <a:r>
              <a:rPr lang="en-US" dirty="0" smtClean="0">
                <a:solidFill>
                  <a:schemeClr val="tx1"/>
                </a:solidFill>
              </a:rPr>
              <a:t>Small </a:t>
            </a:r>
            <a:r>
              <a:rPr lang="en-US" dirty="0">
                <a:solidFill>
                  <a:schemeClr val="tx1"/>
                </a:solidFill>
              </a:rPr>
              <a:t>Business Failure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6211669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Reference: Essentials of Entrepreneurship &amp; Small Business Management, Zimmer, Scarborough &amp;Wilson,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842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309</Words>
  <Application>Microsoft Office PowerPoint</Application>
  <PresentationFormat>On-screen Show (4:3)</PresentationFormat>
  <Paragraphs>98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ENTREPRENEURSHIP </vt:lpstr>
      <vt:lpstr> Previous Lecture Review</vt:lpstr>
      <vt:lpstr>Objectives</vt:lpstr>
      <vt:lpstr>Feeding the  Entrepreneurial Fire</vt:lpstr>
      <vt:lpstr>Feeding the  Entrepreneurial Fire</vt:lpstr>
      <vt:lpstr>The Cultural Diversity of Entrepreneurship</vt:lpstr>
      <vt:lpstr>The Cultural Diversity of Entrepreneurship</vt:lpstr>
      <vt:lpstr>Deadly Mistakes of Entrepreneurship</vt:lpstr>
      <vt:lpstr>Ten Deadly Mistakes of Entrepreneurship</vt:lpstr>
      <vt:lpstr>Putting Failure into Perspective</vt:lpstr>
      <vt:lpstr>Avoiding the Pitfalls of  Small Business Failure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</dc:title>
  <dc:creator>MyUserName</dc:creator>
  <cp:lastModifiedBy>Administrator</cp:lastModifiedBy>
  <cp:revision>19</cp:revision>
  <dcterms:created xsi:type="dcterms:W3CDTF">2013-09-29T07:52:42Z</dcterms:created>
  <dcterms:modified xsi:type="dcterms:W3CDTF">2013-09-30T07:11:13Z</dcterms:modified>
</cp:coreProperties>
</file>