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84" r:id="rId1"/>
  </p:sldMasterIdLst>
  <p:notesMasterIdLst>
    <p:notesMasterId r:id="rId25"/>
  </p:notesMasterIdLst>
  <p:sldIdLst>
    <p:sldId id="300" r:id="rId2"/>
    <p:sldId id="301" r:id="rId3"/>
    <p:sldId id="302" r:id="rId4"/>
    <p:sldId id="258" r:id="rId5"/>
    <p:sldId id="260" r:id="rId6"/>
    <p:sldId id="259" r:id="rId7"/>
    <p:sldId id="261" r:id="rId8"/>
    <p:sldId id="262" r:id="rId9"/>
    <p:sldId id="263" r:id="rId10"/>
    <p:sldId id="265" r:id="rId11"/>
    <p:sldId id="266" r:id="rId12"/>
    <p:sldId id="267" r:id="rId13"/>
    <p:sldId id="280" r:id="rId14"/>
    <p:sldId id="281" r:id="rId15"/>
    <p:sldId id="282" r:id="rId16"/>
    <p:sldId id="286" r:id="rId17"/>
    <p:sldId id="290" r:id="rId18"/>
    <p:sldId id="291" r:id="rId19"/>
    <p:sldId id="293" r:id="rId20"/>
    <p:sldId id="296" r:id="rId21"/>
    <p:sldId id="297" r:id="rId22"/>
    <p:sldId id="298" r:id="rId23"/>
    <p:sldId id="305" r:id="rId24"/>
  </p:sldIdLst>
  <p:sldSz cx="10080625" cy="7559675"/>
  <p:notesSz cx="7772400" cy="10058400"/>
  <p:defaultTextStyle>
    <a:defPPr>
      <a:defRPr lang="en-GB"/>
    </a:defPPr>
    <a:lvl1pPr algn="l" defTabSz="457152" rtl="0" fontAlgn="base" hangingPunct="0">
      <a:lnSpc>
        <a:spcPct val="93000"/>
      </a:lnSpc>
      <a:spcBef>
        <a:spcPct val="0"/>
      </a:spcBef>
      <a:spcAft>
        <a:spcPct val="0"/>
      </a:spcAft>
      <a:buClr>
        <a:srgbClr val="000000"/>
      </a:buClr>
      <a:buSzPct val="100000"/>
      <a:buFont typeface="Times New Roman" pitchFamily="18" charset="0"/>
      <a:defRPr kern="1200">
        <a:solidFill>
          <a:schemeClr val="bg1"/>
        </a:solidFill>
        <a:latin typeface="Arial" charset="0"/>
        <a:ea typeface="SimSun" pitchFamily="2" charset="-122"/>
        <a:cs typeface="+mn-cs"/>
      </a:defRPr>
    </a:lvl1pPr>
    <a:lvl2pPr marL="742873" indent="-285721" algn="l" defTabSz="457152" rtl="0" fontAlgn="base" hangingPunct="0">
      <a:lnSpc>
        <a:spcPct val="93000"/>
      </a:lnSpc>
      <a:spcBef>
        <a:spcPct val="0"/>
      </a:spcBef>
      <a:spcAft>
        <a:spcPct val="0"/>
      </a:spcAft>
      <a:buClr>
        <a:srgbClr val="000000"/>
      </a:buClr>
      <a:buSzPct val="100000"/>
      <a:buFont typeface="Times New Roman" pitchFamily="18" charset="0"/>
      <a:defRPr kern="1200">
        <a:solidFill>
          <a:schemeClr val="bg1"/>
        </a:solidFill>
        <a:latin typeface="Arial" charset="0"/>
        <a:ea typeface="SimSun" pitchFamily="2" charset="-122"/>
        <a:cs typeface="+mn-cs"/>
      </a:defRPr>
    </a:lvl2pPr>
    <a:lvl3pPr marL="1142881" indent="-228576" algn="l" defTabSz="457152" rtl="0" fontAlgn="base" hangingPunct="0">
      <a:lnSpc>
        <a:spcPct val="93000"/>
      </a:lnSpc>
      <a:spcBef>
        <a:spcPct val="0"/>
      </a:spcBef>
      <a:spcAft>
        <a:spcPct val="0"/>
      </a:spcAft>
      <a:buClr>
        <a:srgbClr val="000000"/>
      </a:buClr>
      <a:buSzPct val="100000"/>
      <a:buFont typeface="Times New Roman" pitchFamily="18" charset="0"/>
      <a:defRPr kern="1200">
        <a:solidFill>
          <a:schemeClr val="bg1"/>
        </a:solidFill>
        <a:latin typeface="Arial" charset="0"/>
        <a:ea typeface="SimSun" pitchFamily="2" charset="-122"/>
        <a:cs typeface="+mn-cs"/>
      </a:defRPr>
    </a:lvl3pPr>
    <a:lvl4pPr marL="1600034" indent="-228576" algn="l" defTabSz="457152" rtl="0" fontAlgn="base" hangingPunct="0">
      <a:lnSpc>
        <a:spcPct val="93000"/>
      </a:lnSpc>
      <a:spcBef>
        <a:spcPct val="0"/>
      </a:spcBef>
      <a:spcAft>
        <a:spcPct val="0"/>
      </a:spcAft>
      <a:buClr>
        <a:srgbClr val="000000"/>
      </a:buClr>
      <a:buSzPct val="100000"/>
      <a:buFont typeface="Times New Roman" pitchFamily="18" charset="0"/>
      <a:defRPr kern="1200">
        <a:solidFill>
          <a:schemeClr val="bg1"/>
        </a:solidFill>
        <a:latin typeface="Arial" charset="0"/>
        <a:ea typeface="SimSun" pitchFamily="2" charset="-122"/>
        <a:cs typeface="+mn-cs"/>
      </a:defRPr>
    </a:lvl4pPr>
    <a:lvl5pPr marL="2057187" indent="-228576" algn="l" defTabSz="457152" rtl="0" fontAlgn="base" hangingPunct="0">
      <a:lnSpc>
        <a:spcPct val="93000"/>
      </a:lnSpc>
      <a:spcBef>
        <a:spcPct val="0"/>
      </a:spcBef>
      <a:spcAft>
        <a:spcPct val="0"/>
      </a:spcAft>
      <a:buClr>
        <a:srgbClr val="000000"/>
      </a:buClr>
      <a:buSzPct val="100000"/>
      <a:buFont typeface="Times New Roman" pitchFamily="18" charset="0"/>
      <a:defRPr kern="1200">
        <a:solidFill>
          <a:schemeClr val="bg1"/>
        </a:solidFill>
        <a:latin typeface="Arial" charset="0"/>
        <a:ea typeface="SimSun" pitchFamily="2" charset="-122"/>
        <a:cs typeface="+mn-cs"/>
      </a:defRPr>
    </a:lvl5pPr>
    <a:lvl6pPr marL="2285763" algn="l" defTabSz="914305" rtl="0" eaLnBrk="1" latinLnBrk="0" hangingPunct="1">
      <a:defRPr kern="1200">
        <a:solidFill>
          <a:schemeClr val="bg1"/>
        </a:solidFill>
        <a:latin typeface="Arial" charset="0"/>
        <a:ea typeface="SimSun" pitchFamily="2" charset="-122"/>
        <a:cs typeface="+mn-cs"/>
      </a:defRPr>
    </a:lvl6pPr>
    <a:lvl7pPr marL="2742916" algn="l" defTabSz="914305" rtl="0" eaLnBrk="1" latinLnBrk="0" hangingPunct="1">
      <a:defRPr kern="1200">
        <a:solidFill>
          <a:schemeClr val="bg1"/>
        </a:solidFill>
        <a:latin typeface="Arial" charset="0"/>
        <a:ea typeface="SimSun" pitchFamily="2" charset="-122"/>
        <a:cs typeface="+mn-cs"/>
      </a:defRPr>
    </a:lvl7pPr>
    <a:lvl8pPr marL="3200068" algn="l" defTabSz="914305" rtl="0" eaLnBrk="1" latinLnBrk="0" hangingPunct="1">
      <a:defRPr kern="1200">
        <a:solidFill>
          <a:schemeClr val="bg1"/>
        </a:solidFill>
        <a:latin typeface="Arial" charset="0"/>
        <a:ea typeface="SimSun" pitchFamily="2" charset="-122"/>
        <a:cs typeface="+mn-cs"/>
      </a:defRPr>
    </a:lvl8pPr>
    <a:lvl9pPr marL="3657221" algn="l" defTabSz="914305" rtl="0" eaLnBrk="1" latinLnBrk="0" hangingPunct="1">
      <a:defRPr kern="1200">
        <a:solidFill>
          <a:schemeClr val="bg1"/>
        </a:solidFill>
        <a:latin typeface="Arial" charset="0"/>
        <a:ea typeface="SimSun" pitchFamily="2" charset="-122"/>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441" autoAdjust="0"/>
    <p:restoredTop sz="94660"/>
  </p:normalViewPr>
  <p:slideViewPr>
    <p:cSldViewPr>
      <p:cViewPr>
        <p:scale>
          <a:sx n="60" d="100"/>
          <a:sy n="60" d="100"/>
        </p:scale>
        <p:origin x="-1404" y="-78"/>
      </p:cViewPr>
      <p:guideLst>
        <p:guide orient="horz" pos="2161"/>
        <p:guide pos="2880"/>
      </p:guideLst>
    </p:cSldViewPr>
  </p:slideViewPr>
  <p:outlineViewPr>
    <p:cViewPr varScale="1">
      <p:scale>
        <a:sx n="170" d="200"/>
        <a:sy n="170" d="200"/>
      </p:scale>
      <p:origin x="-780" y="-84"/>
    </p:cViewPr>
  </p:outlineViewPr>
  <p:notesTextViewPr>
    <p:cViewPr>
      <p:scale>
        <a:sx n="1" d="1"/>
        <a:sy n="1" d="1"/>
      </p:scale>
      <p:origin x="0" y="0"/>
    </p:cViewPr>
  </p:notesTextViewPr>
  <p:notesViewPr>
    <p:cSldViewPr>
      <p:cViewPr varScale="1">
        <p:scale>
          <a:sx n="59" d="100"/>
          <a:sy n="59" d="100"/>
        </p:scale>
        <p:origin x="-1752" y="-72"/>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2770" name="AutoShape 1"/>
          <p:cNvSpPr>
            <a:spLocks noChangeArrowheads="1"/>
          </p:cNvSpPr>
          <p:nvPr/>
        </p:nvSpPr>
        <p:spPr bwMode="auto">
          <a:xfrm>
            <a:off x="0" y="0"/>
            <a:ext cx="7772400" cy="10058400"/>
          </a:xfrm>
          <a:prstGeom prst="roundRect">
            <a:avLst>
              <a:gd name="adj" fmla="val 19"/>
            </a:avLst>
          </a:prstGeom>
          <a:solidFill>
            <a:srgbClr val="FFFFFF"/>
          </a:solidFill>
          <a:ln w="9360">
            <a:noFill/>
            <a:miter lim="800000"/>
            <a:headEnd/>
            <a:tailEnd/>
          </a:ln>
          <a:effectLst/>
        </p:spPr>
        <p:txBody>
          <a:bodyPr wrap="none" anchor="ctr"/>
          <a:lstStyle/>
          <a:p>
            <a:pPr>
              <a:defRPr/>
            </a:pPr>
            <a:endParaRPr lang="en-US"/>
          </a:p>
        </p:txBody>
      </p:sp>
      <p:sp>
        <p:nvSpPr>
          <p:cNvPr id="31747" name="Rectangle 2"/>
          <p:cNvSpPr>
            <a:spLocks noGrp="1" noRot="1" noChangeAspect="1" noChangeArrowheads="1"/>
          </p:cNvSpPr>
          <p:nvPr>
            <p:ph type="sldImg"/>
          </p:nvPr>
        </p:nvSpPr>
        <p:spPr bwMode="auto">
          <a:xfrm>
            <a:off x="1371600" y="763588"/>
            <a:ext cx="5026025" cy="3768725"/>
          </a:xfrm>
          <a:prstGeom prst="rect">
            <a:avLst/>
          </a:prstGeom>
          <a:noFill/>
          <a:ln w="9525">
            <a:noFill/>
            <a:round/>
            <a:headEnd/>
            <a:tailEnd/>
          </a:ln>
        </p:spPr>
      </p:sp>
      <p:sp>
        <p:nvSpPr>
          <p:cNvPr id="2051" name="Rectangle 3"/>
          <p:cNvSpPr>
            <a:spLocks noGrp="1" noChangeArrowheads="1"/>
          </p:cNvSpPr>
          <p:nvPr>
            <p:ph type="body"/>
          </p:nvPr>
        </p:nvSpPr>
        <p:spPr bwMode="auto">
          <a:xfrm>
            <a:off x="777875" y="4776788"/>
            <a:ext cx="6215063" cy="4522787"/>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t" anchorCtr="0" compatLnSpc="1">
            <a:prstTxWarp prst="textNoShape">
              <a:avLst/>
            </a:prstTxWarp>
          </a:bodyPr>
          <a:lstStyle/>
          <a:p>
            <a:pPr lvl="0"/>
            <a:endParaRPr lang="en-US" noProof="0" smtClean="0"/>
          </a:p>
        </p:txBody>
      </p:sp>
      <p:sp>
        <p:nvSpPr>
          <p:cNvPr id="2052" name="Rectangle 4"/>
          <p:cNvSpPr>
            <a:spLocks noGrp="1" noChangeArrowheads="1"/>
          </p:cNvSpPr>
          <p:nvPr>
            <p:ph type="hdr"/>
          </p:nvPr>
        </p:nvSpPr>
        <p:spPr bwMode="auto">
          <a:xfrm>
            <a:off x="0" y="0"/>
            <a:ext cx="3370263" cy="500063"/>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t" anchorCtr="0" compatLnSpc="1">
            <a:prstTxWarp prst="textNoShape">
              <a:avLst/>
            </a:prstTxWarp>
          </a:bodyPr>
          <a:lstStyle>
            <a:lvl1pP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SimSun" charset="-122"/>
                <a:cs typeface="Arial Unicode MS" charset="0"/>
              </a:defRPr>
            </a:lvl1pPr>
          </a:lstStyle>
          <a:p>
            <a:pPr>
              <a:defRPr/>
            </a:pPr>
            <a:endParaRPr lang="en-US"/>
          </a:p>
        </p:txBody>
      </p:sp>
      <p:sp>
        <p:nvSpPr>
          <p:cNvPr id="2053" name="Rectangle 5"/>
          <p:cNvSpPr>
            <a:spLocks noGrp="1" noChangeArrowheads="1"/>
          </p:cNvSpPr>
          <p:nvPr>
            <p:ph type="dt"/>
          </p:nvPr>
        </p:nvSpPr>
        <p:spPr bwMode="auto">
          <a:xfrm>
            <a:off x="4398963" y="0"/>
            <a:ext cx="3370262" cy="500063"/>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t" anchorCtr="0" compatLnSpc="1">
            <a:prstTxWarp prst="textNoShape">
              <a:avLst/>
            </a:prstTxWarp>
          </a:bodyPr>
          <a:lstStyle>
            <a:lvl1pPr algn="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SimSun" charset="-122"/>
                <a:cs typeface="Arial Unicode MS" charset="0"/>
              </a:defRPr>
            </a:lvl1pPr>
          </a:lstStyle>
          <a:p>
            <a:pPr>
              <a:defRPr/>
            </a:pPr>
            <a:endParaRPr lang="en-US"/>
          </a:p>
        </p:txBody>
      </p:sp>
      <p:sp>
        <p:nvSpPr>
          <p:cNvPr id="2054" name="Rectangle 6"/>
          <p:cNvSpPr>
            <a:spLocks noGrp="1" noChangeArrowheads="1"/>
          </p:cNvSpPr>
          <p:nvPr>
            <p:ph type="ftr"/>
          </p:nvPr>
        </p:nvSpPr>
        <p:spPr bwMode="auto">
          <a:xfrm>
            <a:off x="0" y="9555163"/>
            <a:ext cx="3370263" cy="500062"/>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b" anchorCtr="0" compatLnSpc="1">
            <a:prstTxWarp prst="textNoShape">
              <a:avLst/>
            </a:prstTxWarp>
          </a:bodyPr>
          <a:lstStyle>
            <a:lvl1pP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SimSun" charset="-122"/>
                <a:cs typeface="Arial Unicode MS" charset="0"/>
              </a:defRPr>
            </a:lvl1pPr>
          </a:lstStyle>
          <a:p>
            <a:pPr>
              <a:defRPr/>
            </a:pPr>
            <a:endParaRPr lang="en-US"/>
          </a:p>
        </p:txBody>
      </p:sp>
      <p:sp>
        <p:nvSpPr>
          <p:cNvPr id="2055" name="Rectangle 7"/>
          <p:cNvSpPr>
            <a:spLocks noGrp="1" noChangeArrowheads="1"/>
          </p:cNvSpPr>
          <p:nvPr>
            <p:ph type="sldNum"/>
          </p:nvPr>
        </p:nvSpPr>
        <p:spPr bwMode="auto">
          <a:xfrm>
            <a:off x="4398963" y="9555163"/>
            <a:ext cx="3370262" cy="500062"/>
          </a:xfrm>
          <a:prstGeom prst="rect">
            <a:avLst/>
          </a:prstGeom>
          <a:noFill/>
          <a:ln>
            <a:noFill/>
          </a:ln>
          <a:effectLst/>
          <a:extLst>
            <a:ext uri="{909E8E84-426E-40DD-AFC4-6F175D3DCCD1}"/>
            <a:ext uri="{91240B29-F687-4F45-9708-019B960494DF}"/>
            <a:ext uri="{AF507438-7753-43E0-B8FC-AC1667EBCBE1}"/>
          </a:extLst>
        </p:spPr>
        <p:txBody>
          <a:bodyPr vert="horz" wrap="square" lIns="0" tIns="0" rIns="0" bIns="0" numCol="1" anchor="b" anchorCtr="0" compatLnSpc="1">
            <a:prstTxWarp prst="textNoShape">
              <a:avLst/>
            </a:prstTxWarp>
          </a:bodyPr>
          <a:lstStyle>
            <a:lvl1pPr algn="r">
              <a:lnSpc>
                <a:spcPct val="95000"/>
              </a:lnSpc>
              <a:buClrTx/>
              <a:buFontTx/>
              <a:buNone/>
              <a:tabLst>
                <a:tab pos="0" algn="l"/>
                <a:tab pos="457200" algn="l"/>
                <a:tab pos="914400" algn="l"/>
                <a:tab pos="1371600" algn="l"/>
                <a:tab pos="1828800" algn="l"/>
                <a:tab pos="2286000" algn="l"/>
                <a:tab pos="2743200" algn="l"/>
                <a:tab pos="3200400" algn="l"/>
                <a:tab pos="3657600" algn="l"/>
                <a:tab pos="4114800" algn="l"/>
                <a:tab pos="4572000" algn="l"/>
                <a:tab pos="5029200" algn="l"/>
                <a:tab pos="5486400" algn="l"/>
                <a:tab pos="5943600" algn="l"/>
                <a:tab pos="6400800" algn="l"/>
                <a:tab pos="6858000" algn="l"/>
                <a:tab pos="7315200" algn="l"/>
                <a:tab pos="7772400" algn="l"/>
                <a:tab pos="8229600" algn="l"/>
                <a:tab pos="8686800" algn="l"/>
                <a:tab pos="9144000" algn="l"/>
              </a:tabLst>
              <a:defRPr sz="1400">
                <a:solidFill>
                  <a:srgbClr val="000000"/>
                </a:solidFill>
                <a:latin typeface="Times New Roman" pitchFamily="16" charset="0"/>
                <a:ea typeface="SimSun" charset="-122"/>
                <a:cs typeface="Arial Unicode MS" charset="0"/>
              </a:defRPr>
            </a:lvl1pPr>
          </a:lstStyle>
          <a:p>
            <a:pPr>
              <a:defRPr/>
            </a:pPr>
            <a:fld id="{1B341EC0-B7DD-4CD1-9D99-E0F6FADECCB2}"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defTabSz="457152"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1pPr>
    <a:lvl2pPr marL="742873" indent="-285721" algn="l" defTabSz="457152"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2pPr>
    <a:lvl3pPr marL="1142881" indent="-228576" algn="l" defTabSz="457152"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3pPr>
    <a:lvl4pPr marL="1600034" indent="-228576" algn="l" defTabSz="457152"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4pPr>
    <a:lvl5pPr marL="2057187" indent="-228576" algn="l" defTabSz="457152" rtl="0" eaLnBrk="0" fontAlgn="base" hangingPunct="0">
      <a:spcBef>
        <a:spcPct val="30000"/>
      </a:spcBef>
      <a:spcAft>
        <a:spcPct val="0"/>
      </a:spcAft>
      <a:buClr>
        <a:srgbClr val="000000"/>
      </a:buClr>
      <a:buSzPct val="100000"/>
      <a:buFont typeface="Times New Roman" pitchFamily="18" charset="0"/>
      <a:defRPr sz="1200" kern="1200">
        <a:solidFill>
          <a:srgbClr val="000000"/>
        </a:solidFill>
        <a:latin typeface="Times New Roman" pitchFamily="16" charset="0"/>
        <a:ea typeface="+mn-ea"/>
        <a:cs typeface="+mn-cs"/>
      </a:defRPr>
    </a:lvl5pPr>
    <a:lvl6pPr marL="2285763" algn="l" defTabSz="914305" rtl="0" eaLnBrk="1" latinLnBrk="0" hangingPunct="1">
      <a:defRPr sz="1200" kern="1200">
        <a:solidFill>
          <a:schemeClr val="tx1"/>
        </a:solidFill>
        <a:latin typeface="+mn-lt"/>
        <a:ea typeface="+mn-ea"/>
        <a:cs typeface="+mn-cs"/>
      </a:defRPr>
    </a:lvl6pPr>
    <a:lvl7pPr marL="2742916" algn="l" defTabSz="914305" rtl="0" eaLnBrk="1" latinLnBrk="0" hangingPunct="1">
      <a:defRPr sz="1200" kern="1200">
        <a:solidFill>
          <a:schemeClr val="tx1"/>
        </a:solidFill>
        <a:latin typeface="+mn-lt"/>
        <a:ea typeface="+mn-ea"/>
        <a:cs typeface="+mn-cs"/>
      </a:defRPr>
    </a:lvl7pPr>
    <a:lvl8pPr marL="3200068" algn="l" defTabSz="914305" rtl="0" eaLnBrk="1" latinLnBrk="0" hangingPunct="1">
      <a:defRPr sz="1200" kern="1200">
        <a:solidFill>
          <a:schemeClr val="tx1"/>
        </a:solidFill>
        <a:latin typeface="+mn-lt"/>
        <a:ea typeface="+mn-ea"/>
        <a:cs typeface="+mn-cs"/>
      </a:defRPr>
    </a:lvl8pPr>
    <a:lvl9pPr marL="3657221" algn="l" defTabSz="91430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4818" name="Rectangle 7"/>
          <p:cNvSpPr>
            <a:spLocks noGrp="1" noChangeArrowheads="1"/>
          </p:cNvSpPr>
          <p:nvPr>
            <p:ph type="sldNum" sz="quarter"/>
          </p:nvPr>
        </p:nvSpPr>
        <p:spPr>
          <a:noFill/>
          <a:ln>
            <a:round/>
            <a:headEnd/>
            <a:tailEnd/>
          </a:ln>
        </p:spPr>
        <p:txBody>
          <a:bodyPr/>
          <a:lstStyle/>
          <a:p>
            <a:fld id="{8C0556DB-F545-4D0F-B637-A6DF7A322EAE}" type="slidenum">
              <a:rPr lang="en-US" smtClean="0">
                <a:latin typeface="Times New Roman" pitchFamily="18" charset="0"/>
                <a:ea typeface="Arial Unicode MS" pitchFamily="34" charset="-128"/>
                <a:cs typeface="Arial Unicode MS" pitchFamily="34" charset="-128"/>
              </a:rPr>
              <a:pPr/>
              <a:t>4</a:t>
            </a:fld>
            <a:endParaRPr lang="en-US" smtClean="0">
              <a:latin typeface="Times New Roman" pitchFamily="18" charset="0"/>
              <a:ea typeface="Arial Unicode MS" pitchFamily="34" charset="-128"/>
              <a:cs typeface="Arial Unicode MS" pitchFamily="34" charset="-128"/>
            </a:endParaRPr>
          </a:p>
        </p:txBody>
      </p:sp>
      <p:sp>
        <p:nvSpPr>
          <p:cNvPr id="34819"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34820"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5842" name="Rectangle 7"/>
          <p:cNvSpPr>
            <a:spLocks noGrp="1" noChangeArrowheads="1"/>
          </p:cNvSpPr>
          <p:nvPr>
            <p:ph type="sldNum" sz="quarter"/>
          </p:nvPr>
        </p:nvSpPr>
        <p:spPr>
          <a:noFill/>
          <a:ln>
            <a:round/>
            <a:headEnd/>
            <a:tailEnd/>
          </a:ln>
        </p:spPr>
        <p:txBody>
          <a:bodyPr/>
          <a:lstStyle/>
          <a:p>
            <a:fld id="{2C656AD0-FD18-40A8-8EDE-D81B4C16C89D}" type="slidenum">
              <a:rPr lang="en-US" smtClean="0">
                <a:latin typeface="Times New Roman" pitchFamily="18" charset="0"/>
                <a:ea typeface="Arial Unicode MS" pitchFamily="34" charset="-128"/>
                <a:cs typeface="Arial Unicode MS" pitchFamily="34" charset="-128"/>
              </a:rPr>
              <a:pPr/>
              <a:t>5</a:t>
            </a:fld>
            <a:endParaRPr lang="en-US" smtClean="0">
              <a:latin typeface="Times New Roman" pitchFamily="18" charset="0"/>
              <a:ea typeface="Arial Unicode MS" pitchFamily="34" charset="-128"/>
              <a:cs typeface="Arial Unicode MS" pitchFamily="34" charset="-128"/>
            </a:endParaRPr>
          </a:p>
        </p:txBody>
      </p:sp>
      <p:sp>
        <p:nvSpPr>
          <p:cNvPr id="35843"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35844"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6866" name="Rectangle 7"/>
          <p:cNvSpPr>
            <a:spLocks noGrp="1" noChangeArrowheads="1"/>
          </p:cNvSpPr>
          <p:nvPr>
            <p:ph type="sldNum" sz="quarter"/>
          </p:nvPr>
        </p:nvSpPr>
        <p:spPr>
          <a:noFill/>
          <a:ln>
            <a:round/>
            <a:headEnd/>
            <a:tailEnd/>
          </a:ln>
        </p:spPr>
        <p:txBody>
          <a:bodyPr/>
          <a:lstStyle/>
          <a:p>
            <a:fld id="{ECC06BE6-2213-4D76-9955-6D88248B32E2}" type="slidenum">
              <a:rPr lang="en-US" smtClean="0">
                <a:latin typeface="Times New Roman" pitchFamily="18" charset="0"/>
                <a:ea typeface="Arial Unicode MS" pitchFamily="34" charset="-128"/>
                <a:cs typeface="Arial Unicode MS" pitchFamily="34" charset="-128"/>
              </a:rPr>
              <a:pPr/>
              <a:t>6</a:t>
            </a:fld>
            <a:endParaRPr lang="en-US" smtClean="0">
              <a:latin typeface="Times New Roman" pitchFamily="18" charset="0"/>
              <a:ea typeface="Arial Unicode MS" pitchFamily="34" charset="-128"/>
              <a:cs typeface="Arial Unicode MS" pitchFamily="34" charset="-128"/>
            </a:endParaRPr>
          </a:p>
        </p:txBody>
      </p:sp>
      <p:sp>
        <p:nvSpPr>
          <p:cNvPr id="36867"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36868"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7890" name="Rectangle 7"/>
          <p:cNvSpPr>
            <a:spLocks noGrp="1" noChangeArrowheads="1"/>
          </p:cNvSpPr>
          <p:nvPr>
            <p:ph type="sldNum" sz="quarter"/>
          </p:nvPr>
        </p:nvSpPr>
        <p:spPr>
          <a:noFill/>
          <a:ln>
            <a:round/>
            <a:headEnd/>
            <a:tailEnd/>
          </a:ln>
        </p:spPr>
        <p:txBody>
          <a:bodyPr/>
          <a:lstStyle/>
          <a:p>
            <a:fld id="{5521D06B-52CF-4646-9873-354B7F108117}" type="slidenum">
              <a:rPr lang="en-US" smtClean="0">
                <a:latin typeface="Times New Roman" pitchFamily="18" charset="0"/>
                <a:ea typeface="Arial Unicode MS" pitchFamily="34" charset="-128"/>
                <a:cs typeface="Arial Unicode MS" pitchFamily="34" charset="-128"/>
              </a:rPr>
              <a:pPr/>
              <a:t>7</a:t>
            </a:fld>
            <a:endParaRPr lang="en-US" smtClean="0">
              <a:latin typeface="Times New Roman" pitchFamily="18" charset="0"/>
              <a:ea typeface="Arial Unicode MS" pitchFamily="34" charset="-128"/>
              <a:cs typeface="Arial Unicode MS" pitchFamily="34" charset="-128"/>
            </a:endParaRPr>
          </a:p>
        </p:txBody>
      </p:sp>
      <p:sp>
        <p:nvSpPr>
          <p:cNvPr id="37891"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37892"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8914" name="Rectangle 7"/>
          <p:cNvSpPr>
            <a:spLocks noGrp="1" noChangeArrowheads="1"/>
          </p:cNvSpPr>
          <p:nvPr>
            <p:ph type="sldNum" sz="quarter"/>
          </p:nvPr>
        </p:nvSpPr>
        <p:spPr>
          <a:noFill/>
          <a:ln>
            <a:round/>
            <a:headEnd/>
            <a:tailEnd/>
          </a:ln>
        </p:spPr>
        <p:txBody>
          <a:bodyPr/>
          <a:lstStyle/>
          <a:p>
            <a:fld id="{3B60C765-EE5A-4EFD-B0EB-E08E0CB9C8D4}" type="slidenum">
              <a:rPr lang="en-US" smtClean="0">
                <a:latin typeface="Times New Roman" pitchFamily="18" charset="0"/>
                <a:ea typeface="Arial Unicode MS" pitchFamily="34" charset="-128"/>
                <a:cs typeface="Arial Unicode MS" pitchFamily="34" charset="-128"/>
              </a:rPr>
              <a:pPr/>
              <a:t>8</a:t>
            </a:fld>
            <a:endParaRPr lang="en-US" smtClean="0">
              <a:latin typeface="Times New Roman" pitchFamily="18" charset="0"/>
              <a:ea typeface="Arial Unicode MS" pitchFamily="34" charset="-128"/>
              <a:cs typeface="Arial Unicode MS" pitchFamily="34" charset="-128"/>
            </a:endParaRPr>
          </a:p>
        </p:txBody>
      </p:sp>
      <p:sp>
        <p:nvSpPr>
          <p:cNvPr id="38915"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38916"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39938" name="Rectangle 7"/>
          <p:cNvSpPr>
            <a:spLocks noGrp="1" noChangeArrowheads="1"/>
          </p:cNvSpPr>
          <p:nvPr>
            <p:ph type="sldNum" sz="quarter"/>
          </p:nvPr>
        </p:nvSpPr>
        <p:spPr>
          <a:noFill/>
          <a:ln>
            <a:round/>
            <a:headEnd/>
            <a:tailEnd/>
          </a:ln>
        </p:spPr>
        <p:txBody>
          <a:bodyPr/>
          <a:lstStyle/>
          <a:p>
            <a:fld id="{6BBE2B56-2104-470F-A652-2C49521FBA47}" type="slidenum">
              <a:rPr lang="en-US" smtClean="0">
                <a:latin typeface="Times New Roman" pitchFamily="18" charset="0"/>
                <a:ea typeface="Arial Unicode MS" pitchFamily="34" charset="-128"/>
                <a:cs typeface="Arial Unicode MS" pitchFamily="34" charset="-128"/>
              </a:rPr>
              <a:pPr/>
              <a:t>9</a:t>
            </a:fld>
            <a:endParaRPr lang="en-US" smtClean="0">
              <a:latin typeface="Times New Roman" pitchFamily="18" charset="0"/>
              <a:ea typeface="Arial Unicode MS" pitchFamily="34" charset="-128"/>
              <a:cs typeface="Arial Unicode MS" pitchFamily="34" charset="-128"/>
            </a:endParaRPr>
          </a:p>
        </p:txBody>
      </p:sp>
      <p:sp>
        <p:nvSpPr>
          <p:cNvPr id="39939"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39940"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62" name="Rectangle 7"/>
          <p:cNvSpPr>
            <a:spLocks noGrp="1" noChangeArrowheads="1"/>
          </p:cNvSpPr>
          <p:nvPr>
            <p:ph type="sldNum" sz="quarter"/>
          </p:nvPr>
        </p:nvSpPr>
        <p:spPr>
          <a:noFill/>
          <a:ln>
            <a:round/>
            <a:headEnd/>
            <a:tailEnd/>
          </a:ln>
        </p:spPr>
        <p:txBody>
          <a:bodyPr/>
          <a:lstStyle/>
          <a:p>
            <a:fld id="{D4174710-341D-4F3D-B13F-F3E246A787DD}" type="slidenum">
              <a:rPr lang="en-US" smtClean="0">
                <a:latin typeface="Times New Roman" pitchFamily="18" charset="0"/>
                <a:ea typeface="Arial Unicode MS" pitchFamily="34" charset="-128"/>
                <a:cs typeface="Arial Unicode MS" pitchFamily="34" charset="-128"/>
              </a:rPr>
              <a:pPr/>
              <a:t>10</a:t>
            </a:fld>
            <a:endParaRPr lang="en-US" smtClean="0">
              <a:latin typeface="Times New Roman" pitchFamily="18" charset="0"/>
              <a:ea typeface="Arial Unicode MS" pitchFamily="34" charset="-128"/>
              <a:cs typeface="Arial Unicode MS" pitchFamily="34" charset="-128"/>
            </a:endParaRPr>
          </a:p>
        </p:txBody>
      </p:sp>
      <p:sp>
        <p:nvSpPr>
          <p:cNvPr id="40963"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40964"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1986" name="Rectangle 7"/>
          <p:cNvSpPr>
            <a:spLocks noGrp="1" noChangeArrowheads="1"/>
          </p:cNvSpPr>
          <p:nvPr>
            <p:ph type="sldNum" sz="quarter"/>
          </p:nvPr>
        </p:nvSpPr>
        <p:spPr>
          <a:noFill/>
          <a:ln>
            <a:round/>
            <a:headEnd/>
            <a:tailEnd/>
          </a:ln>
        </p:spPr>
        <p:txBody>
          <a:bodyPr/>
          <a:lstStyle/>
          <a:p>
            <a:fld id="{BE931D2F-FF20-432A-B619-8FD10D36BC60}" type="slidenum">
              <a:rPr lang="en-US" smtClean="0">
                <a:latin typeface="Times New Roman" pitchFamily="18" charset="0"/>
                <a:ea typeface="Arial Unicode MS" pitchFamily="34" charset="-128"/>
                <a:cs typeface="Arial Unicode MS" pitchFamily="34" charset="-128"/>
              </a:rPr>
              <a:pPr/>
              <a:t>11</a:t>
            </a:fld>
            <a:endParaRPr lang="en-US" smtClean="0">
              <a:latin typeface="Times New Roman" pitchFamily="18" charset="0"/>
              <a:ea typeface="Arial Unicode MS" pitchFamily="34" charset="-128"/>
              <a:cs typeface="Arial Unicode MS" pitchFamily="34" charset="-128"/>
            </a:endParaRPr>
          </a:p>
        </p:txBody>
      </p:sp>
      <p:sp>
        <p:nvSpPr>
          <p:cNvPr id="41987"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41988"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3010" name="Rectangle 7"/>
          <p:cNvSpPr>
            <a:spLocks noGrp="1" noChangeArrowheads="1"/>
          </p:cNvSpPr>
          <p:nvPr>
            <p:ph type="sldNum" sz="quarter"/>
          </p:nvPr>
        </p:nvSpPr>
        <p:spPr>
          <a:noFill/>
          <a:ln>
            <a:round/>
            <a:headEnd/>
            <a:tailEnd/>
          </a:ln>
        </p:spPr>
        <p:txBody>
          <a:bodyPr/>
          <a:lstStyle/>
          <a:p>
            <a:fld id="{3517221C-8235-459E-A0D1-9D12EBE89444}" type="slidenum">
              <a:rPr lang="en-US" smtClean="0">
                <a:latin typeface="Times New Roman" pitchFamily="18" charset="0"/>
                <a:ea typeface="Arial Unicode MS" pitchFamily="34" charset="-128"/>
                <a:cs typeface="Arial Unicode MS" pitchFamily="34" charset="-128"/>
              </a:rPr>
              <a:pPr/>
              <a:t>12</a:t>
            </a:fld>
            <a:endParaRPr lang="en-US" smtClean="0">
              <a:latin typeface="Times New Roman" pitchFamily="18" charset="0"/>
              <a:ea typeface="Arial Unicode MS" pitchFamily="34" charset="-128"/>
              <a:cs typeface="Arial Unicode MS" pitchFamily="34" charset="-128"/>
            </a:endParaRPr>
          </a:p>
        </p:txBody>
      </p:sp>
      <p:sp>
        <p:nvSpPr>
          <p:cNvPr id="43011"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43012"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4034" name="Rectangle 7"/>
          <p:cNvSpPr>
            <a:spLocks noGrp="1" noChangeArrowheads="1"/>
          </p:cNvSpPr>
          <p:nvPr>
            <p:ph type="sldNum" sz="quarter"/>
          </p:nvPr>
        </p:nvSpPr>
        <p:spPr>
          <a:noFill/>
          <a:ln>
            <a:round/>
            <a:headEnd/>
            <a:tailEnd/>
          </a:ln>
        </p:spPr>
        <p:txBody>
          <a:bodyPr/>
          <a:lstStyle/>
          <a:p>
            <a:fld id="{C76C261D-EF06-4000-B9F3-55C20C038817}" type="slidenum">
              <a:rPr lang="en-US" smtClean="0">
                <a:latin typeface="Times New Roman" pitchFamily="18" charset="0"/>
                <a:ea typeface="Arial Unicode MS" pitchFamily="34" charset="-128"/>
                <a:cs typeface="Arial Unicode MS" pitchFamily="34" charset="-128"/>
              </a:rPr>
              <a:pPr/>
              <a:t>13</a:t>
            </a:fld>
            <a:endParaRPr lang="en-US" smtClean="0">
              <a:latin typeface="Times New Roman" pitchFamily="18" charset="0"/>
              <a:ea typeface="Arial Unicode MS" pitchFamily="34" charset="-128"/>
              <a:cs typeface="Arial Unicode MS" pitchFamily="34" charset="-128"/>
            </a:endParaRPr>
          </a:p>
        </p:txBody>
      </p:sp>
      <p:sp>
        <p:nvSpPr>
          <p:cNvPr id="44035"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44036"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5058" name="Rectangle 7"/>
          <p:cNvSpPr>
            <a:spLocks noGrp="1" noChangeArrowheads="1"/>
          </p:cNvSpPr>
          <p:nvPr>
            <p:ph type="sldNum" sz="quarter"/>
          </p:nvPr>
        </p:nvSpPr>
        <p:spPr>
          <a:noFill/>
          <a:ln>
            <a:round/>
            <a:headEnd/>
            <a:tailEnd/>
          </a:ln>
        </p:spPr>
        <p:txBody>
          <a:bodyPr/>
          <a:lstStyle/>
          <a:p>
            <a:fld id="{E4D58434-D05E-4BC6-8062-CA491176973A}" type="slidenum">
              <a:rPr lang="en-US" smtClean="0">
                <a:latin typeface="Times New Roman" pitchFamily="18" charset="0"/>
                <a:ea typeface="Arial Unicode MS" pitchFamily="34" charset="-128"/>
                <a:cs typeface="Arial Unicode MS" pitchFamily="34" charset="-128"/>
              </a:rPr>
              <a:pPr/>
              <a:t>14</a:t>
            </a:fld>
            <a:endParaRPr lang="en-US" smtClean="0">
              <a:latin typeface="Times New Roman" pitchFamily="18" charset="0"/>
              <a:ea typeface="Arial Unicode MS" pitchFamily="34" charset="-128"/>
              <a:cs typeface="Arial Unicode MS" pitchFamily="34" charset="-128"/>
            </a:endParaRPr>
          </a:p>
        </p:txBody>
      </p:sp>
      <p:sp>
        <p:nvSpPr>
          <p:cNvPr id="45059"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45060"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6082" name="Rectangle 7"/>
          <p:cNvSpPr>
            <a:spLocks noGrp="1" noChangeArrowheads="1"/>
          </p:cNvSpPr>
          <p:nvPr>
            <p:ph type="sldNum" sz="quarter"/>
          </p:nvPr>
        </p:nvSpPr>
        <p:spPr>
          <a:noFill/>
          <a:ln>
            <a:round/>
            <a:headEnd/>
            <a:tailEnd/>
          </a:ln>
        </p:spPr>
        <p:txBody>
          <a:bodyPr/>
          <a:lstStyle/>
          <a:p>
            <a:fld id="{3C534244-C6A4-41EB-B206-52A68A4D6D2C}" type="slidenum">
              <a:rPr lang="en-US" smtClean="0">
                <a:latin typeface="Times New Roman" pitchFamily="18" charset="0"/>
                <a:ea typeface="Arial Unicode MS" pitchFamily="34" charset="-128"/>
                <a:cs typeface="Arial Unicode MS" pitchFamily="34" charset="-128"/>
              </a:rPr>
              <a:pPr/>
              <a:t>15</a:t>
            </a:fld>
            <a:endParaRPr lang="en-US" smtClean="0">
              <a:latin typeface="Times New Roman" pitchFamily="18" charset="0"/>
              <a:ea typeface="Arial Unicode MS" pitchFamily="34" charset="-128"/>
              <a:cs typeface="Arial Unicode MS" pitchFamily="34" charset="-128"/>
            </a:endParaRPr>
          </a:p>
        </p:txBody>
      </p:sp>
      <p:sp>
        <p:nvSpPr>
          <p:cNvPr id="46083"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46084"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1202" name="Rectangle 7"/>
          <p:cNvSpPr>
            <a:spLocks noGrp="1" noChangeArrowheads="1"/>
          </p:cNvSpPr>
          <p:nvPr>
            <p:ph type="sldNum" sz="quarter"/>
          </p:nvPr>
        </p:nvSpPr>
        <p:spPr>
          <a:noFill/>
          <a:ln>
            <a:round/>
            <a:headEnd/>
            <a:tailEnd/>
          </a:ln>
        </p:spPr>
        <p:txBody>
          <a:bodyPr/>
          <a:lstStyle/>
          <a:p>
            <a:fld id="{29F7B5C7-7212-40CF-A1E3-1941D73F8369}" type="slidenum">
              <a:rPr lang="en-US" smtClean="0">
                <a:latin typeface="Times New Roman" pitchFamily="18" charset="0"/>
                <a:ea typeface="Arial Unicode MS" pitchFamily="34" charset="-128"/>
                <a:cs typeface="Arial Unicode MS" pitchFamily="34" charset="-128"/>
              </a:rPr>
              <a:pPr/>
              <a:t>16</a:t>
            </a:fld>
            <a:endParaRPr lang="en-US" smtClean="0">
              <a:latin typeface="Times New Roman" pitchFamily="18" charset="0"/>
              <a:ea typeface="Arial Unicode MS" pitchFamily="34" charset="-128"/>
              <a:cs typeface="Arial Unicode MS" pitchFamily="34" charset="-128"/>
            </a:endParaRPr>
          </a:p>
        </p:txBody>
      </p:sp>
      <p:sp>
        <p:nvSpPr>
          <p:cNvPr id="51203"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1204"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2226" name="Rectangle 7"/>
          <p:cNvSpPr>
            <a:spLocks noGrp="1" noChangeArrowheads="1"/>
          </p:cNvSpPr>
          <p:nvPr>
            <p:ph type="sldNum" sz="quarter"/>
          </p:nvPr>
        </p:nvSpPr>
        <p:spPr>
          <a:noFill/>
          <a:ln>
            <a:round/>
            <a:headEnd/>
            <a:tailEnd/>
          </a:ln>
        </p:spPr>
        <p:txBody>
          <a:bodyPr/>
          <a:lstStyle/>
          <a:p>
            <a:fld id="{B2E84ED0-0A26-4355-BB54-2493197CE07F}" type="slidenum">
              <a:rPr lang="en-US" smtClean="0">
                <a:latin typeface="Times New Roman" pitchFamily="18" charset="0"/>
                <a:ea typeface="Arial Unicode MS" pitchFamily="34" charset="-128"/>
                <a:cs typeface="Arial Unicode MS" pitchFamily="34" charset="-128"/>
              </a:rPr>
              <a:pPr/>
              <a:t>17</a:t>
            </a:fld>
            <a:endParaRPr lang="en-US" smtClean="0">
              <a:latin typeface="Times New Roman" pitchFamily="18" charset="0"/>
              <a:ea typeface="Arial Unicode MS" pitchFamily="34" charset="-128"/>
              <a:cs typeface="Arial Unicode MS" pitchFamily="34" charset="-128"/>
            </a:endParaRPr>
          </a:p>
        </p:txBody>
      </p:sp>
      <p:sp>
        <p:nvSpPr>
          <p:cNvPr id="52227"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2228"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3250" name="Rectangle 7"/>
          <p:cNvSpPr>
            <a:spLocks noGrp="1" noChangeArrowheads="1"/>
          </p:cNvSpPr>
          <p:nvPr>
            <p:ph type="sldNum" sz="quarter"/>
          </p:nvPr>
        </p:nvSpPr>
        <p:spPr>
          <a:noFill/>
          <a:ln>
            <a:round/>
            <a:headEnd/>
            <a:tailEnd/>
          </a:ln>
        </p:spPr>
        <p:txBody>
          <a:bodyPr/>
          <a:lstStyle/>
          <a:p>
            <a:fld id="{D661B374-545D-475C-9A4A-D3441A9EC340}" type="slidenum">
              <a:rPr lang="en-US" smtClean="0">
                <a:latin typeface="Times New Roman" pitchFamily="18" charset="0"/>
                <a:ea typeface="Arial Unicode MS" pitchFamily="34" charset="-128"/>
                <a:cs typeface="Arial Unicode MS" pitchFamily="34" charset="-128"/>
              </a:rPr>
              <a:pPr/>
              <a:t>18</a:t>
            </a:fld>
            <a:endParaRPr lang="en-US" smtClean="0">
              <a:latin typeface="Times New Roman" pitchFamily="18" charset="0"/>
              <a:ea typeface="Arial Unicode MS" pitchFamily="34" charset="-128"/>
              <a:cs typeface="Arial Unicode MS" pitchFamily="34" charset="-128"/>
            </a:endParaRPr>
          </a:p>
        </p:txBody>
      </p:sp>
      <p:sp>
        <p:nvSpPr>
          <p:cNvPr id="53251"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3252"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5298" name="Rectangle 7"/>
          <p:cNvSpPr>
            <a:spLocks noGrp="1" noChangeArrowheads="1"/>
          </p:cNvSpPr>
          <p:nvPr>
            <p:ph type="sldNum" sz="quarter"/>
          </p:nvPr>
        </p:nvSpPr>
        <p:spPr>
          <a:noFill/>
          <a:ln>
            <a:round/>
            <a:headEnd/>
            <a:tailEnd/>
          </a:ln>
        </p:spPr>
        <p:txBody>
          <a:bodyPr/>
          <a:lstStyle/>
          <a:p>
            <a:fld id="{6BD4AF84-B16E-4AC2-A7F4-A3DB5FC9E80E}" type="slidenum">
              <a:rPr lang="en-US" smtClean="0">
                <a:latin typeface="Times New Roman" pitchFamily="18" charset="0"/>
                <a:ea typeface="Arial Unicode MS" pitchFamily="34" charset="-128"/>
                <a:cs typeface="Arial Unicode MS" pitchFamily="34" charset="-128"/>
              </a:rPr>
              <a:pPr/>
              <a:t>19</a:t>
            </a:fld>
            <a:endParaRPr lang="en-US" smtClean="0">
              <a:latin typeface="Times New Roman" pitchFamily="18" charset="0"/>
              <a:ea typeface="Arial Unicode MS" pitchFamily="34" charset="-128"/>
              <a:cs typeface="Arial Unicode MS" pitchFamily="34" charset="-128"/>
            </a:endParaRPr>
          </a:p>
        </p:txBody>
      </p:sp>
      <p:sp>
        <p:nvSpPr>
          <p:cNvPr id="55299"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5300"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8370" name="Rectangle 7"/>
          <p:cNvSpPr>
            <a:spLocks noGrp="1" noChangeArrowheads="1"/>
          </p:cNvSpPr>
          <p:nvPr>
            <p:ph type="sldNum" sz="quarter"/>
          </p:nvPr>
        </p:nvSpPr>
        <p:spPr>
          <a:noFill/>
          <a:ln>
            <a:round/>
            <a:headEnd/>
            <a:tailEnd/>
          </a:ln>
        </p:spPr>
        <p:txBody>
          <a:bodyPr/>
          <a:lstStyle/>
          <a:p>
            <a:fld id="{9FC6CB9C-CB24-4B95-8124-5565217EC8AF}" type="slidenum">
              <a:rPr lang="en-US" smtClean="0">
                <a:latin typeface="Times New Roman" pitchFamily="18" charset="0"/>
                <a:ea typeface="Arial Unicode MS" pitchFamily="34" charset="-128"/>
                <a:cs typeface="Arial Unicode MS" pitchFamily="34" charset="-128"/>
              </a:rPr>
              <a:pPr/>
              <a:t>20</a:t>
            </a:fld>
            <a:endParaRPr lang="en-US" smtClean="0">
              <a:latin typeface="Times New Roman" pitchFamily="18" charset="0"/>
              <a:ea typeface="Arial Unicode MS" pitchFamily="34" charset="-128"/>
              <a:cs typeface="Arial Unicode MS" pitchFamily="34" charset="-128"/>
            </a:endParaRPr>
          </a:p>
        </p:txBody>
      </p:sp>
      <p:sp>
        <p:nvSpPr>
          <p:cNvPr id="58371"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8372"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9394" name="Rectangle 7"/>
          <p:cNvSpPr>
            <a:spLocks noGrp="1" noChangeArrowheads="1"/>
          </p:cNvSpPr>
          <p:nvPr>
            <p:ph type="sldNum" sz="quarter"/>
          </p:nvPr>
        </p:nvSpPr>
        <p:spPr>
          <a:noFill/>
          <a:ln>
            <a:round/>
            <a:headEnd/>
            <a:tailEnd/>
          </a:ln>
        </p:spPr>
        <p:txBody>
          <a:bodyPr/>
          <a:lstStyle/>
          <a:p>
            <a:fld id="{4FA51E61-80A9-4B2C-979C-4264813D4B9A}" type="slidenum">
              <a:rPr lang="en-US" smtClean="0">
                <a:latin typeface="Times New Roman" pitchFamily="18" charset="0"/>
                <a:ea typeface="Arial Unicode MS" pitchFamily="34" charset="-128"/>
                <a:cs typeface="Arial Unicode MS" pitchFamily="34" charset="-128"/>
              </a:rPr>
              <a:pPr/>
              <a:t>21</a:t>
            </a:fld>
            <a:endParaRPr lang="en-US" smtClean="0">
              <a:latin typeface="Times New Roman" pitchFamily="18" charset="0"/>
              <a:ea typeface="Arial Unicode MS" pitchFamily="34" charset="-128"/>
              <a:cs typeface="Arial Unicode MS" pitchFamily="34" charset="-128"/>
            </a:endParaRPr>
          </a:p>
        </p:txBody>
      </p:sp>
      <p:sp>
        <p:nvSpPr>
          <p:cNvPr id="59395"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59396"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60418" name="Rectangle 7"/>
          <p:cNvSpPr>
            <a:spLocks noGrp="1" noChangeArrowheads="1"/>
          </p:cNvSpPr>
          <p:nvPr>
            <p:ph type="sldNum" sz="quarter"/>
          </p:nvPr>
        </p:nvSpPr>
        <p:spPr>
          <a:noFill/>
          <a:ln>
            <a:round/>
            <a:headEnd/>
            <a:tailEnd/>
          </a:ln>
        </p:spPr>
        <p:txBody>
          <a:bodyPr/>
          <a:lstStyle/>
          <a:p>
            <a:fld id="{B9A6CB25-BD22-456B-8B62-36EDBC4E1715}" type="slidenum">
              <a:rPr lang="en-US" smtClean="0">
                <a:latin typeface="Times New Roman" pitchFamily="18" charset="0"/>
                <a:ea typeface="Arial Unicode MS" pitchFamily="34" charset="-128"/>
                <a:cs typeface="Arial Unicode MS" pitchFamily="34" charset="-128"/>
              </a:rPr>
              <a:pPr/>
              <a:t>22</a:t>
            </a:fld>
            <a:endParaRPr lang="en-US" smtClean="0">
              <a:latin typeface="Times New Roman" pitchFamily="18" charset="0"/>
              <a:ea typeface="Arial Unicode MS" pitchFamily="34" charset="-128"/>
              <a:cs typeface="Arial Unicode MS" pitchFamily="34" charset="-128"/>
            </a:endParaRPr>
          </a:p>
        </p:txBody>
      </p:sp>
      <p:sp>
        <p:nvSpPr>
          <p:cNvPr id="60419" name="Rectangle 1"/>
          <p:cNvSpPr>
            <a:spLocks noGrp="1" noRot="1" noChangeAspect="1" noChangeArrowheads="1" noTextEdit="1"/>
          </p:cNvSpPr>
          <p:nvPr>
            <p:ph type="sldImg"/>
          </p:nvPr>
        </p:nvSpPr>
        <p:spPr>
          <a:xfrm>
            <a:off x="1371600" y="763588"/>
            <a:ext cx="5029200" cy="3771900"/>
          </a:xfrm>
          <a:solidFill>
            <a:srgbClr val="FFFFFF"/>
          </a:solidFill>
          <a:ln>
            <a:solidFill>
              <a:srgbClr val="000000"/>
            </a:solidFill>
            <a:miter lim="800000"/>
          </a:ln>
        </p:spPr>
      </p:sp>
      <p:sp>
        <p:nvSpPr>
          <p:cNvPr id="60420" name="Rectangle 2"/>
          <p:cNvSpPr>
            <a:spLocks noGrp="1" noChangeArrowheads="1"/>
          </p:cNvSpPr>
          <p:nvPr>
            <p:ph type="body" idx="1"/>
          </p:nvPr>
        </p:nvSpPr>
        <p:spPr>
          <a:xfrm>
            <a:off x="777875" y="4776788"/>
            <a:ext cx="6216650" cy="4525962"/>
          </a:xfrm>
          <a:noFill/>
        </p:spPr>
        <p:txBody>
          <a:bodyPr wrap="none" anchor="ctr"/>
          <a:lstStyle/>
          <a:p>
            <a:endParaRPr lang="en-US" smtClean="0">
              <a:latin typeface="Times New Roman" pitchFamily="18"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756047" y="2348400"/>
            <a:ext cx="8568531" cy="1620430"/>
          </a:xfrm>
        </p:spPr>
        <p:txBody>
          <a:bodyPr/>
          <a:lstStyle/>
          <a:p>
            <a:r>
              <a:rPr lang="en-US" smtClean="0"/>
              <a:t>Click to edit Master title style</a:t>
            </a:r>
            <a:endParaRPr lang="en-US"/>
          </a:p>
        </p:txBody>
      </p:sp>
      <p:sp>
        <p:nvSpPr>
          <p:cNvPr id="3" name="Subtitle 2"/>
          <p:cNvSpPr>
            <a:spLocks noGrp="1"/>
          </p:cNvSpPr>
          <p:nvPr>
            <p:ph type="subTitle" idx="1"/>
          </p:nvPr>
        </p:nvSpPr>
        <p:spPr>
          <a:xfrm>
            <a:off x="1512094" y="4283816"/>
            <a:ext cx="7056438" cy="1931917"/>
          </a:xfrm>
        </p:spPr>
        <p:txBody>
          <a:bodyPr/>
          <a:lstStyle>
            <a:lvl1pPr marL="0" indent="0" algn="ctr">
              <a:buNone/>
              <a:defRPr>
                <a:solidFill>
                  <a:schemeClr val="tx1">
                    <a:tint val="75000"/>
                  </a:schemeClr>
                </a:solidFill>
              </a:defRPr>
            </a:lvl1pPr>
            <a:lvl2pPr marL="503972" indent="0" algn="ctr">
              <a:buNone/>
              <a:defRPr>
                <a:solidFill>
                  <a:schemeClr val="tx1">
                    <a:tint val="75000"/>
                  </a:schemeClr>
                </a:solidFill>
              </a:defRPr>
            </a:lvl2pPr>
            <a:lvl3pPr marL="1007943" indent="0" algn="ctr">
              <a:buNone/>
              <a:defRPr>
                <a:solidFill>
                  <a:schemeClr val="tx1">
                    <a:tint val="75000"/>
                  </a:schemeClr>
                </a:solidFill>
              </a:defRPr>
            </a:lvl3pPr>
            <a:lvl4pPr marL="1511915" indent="0" algn="ctr">
              <a:buNone/>
              <a:defRPr>
                <a:solidFill>
                  <a:schemeClr val="tx1">
                    <a:tint val="75000"/>
                  </a:schemeClr>
                </a:solidFill>
              </a:defRPr>
            </a:lvl4pPr>
            <a:lvl5pPr marL="2015886" indent="0" algn="ctr">
              <a:buNone/>
              <a:defRPr>
                <a:solidFill>
                  <a:schemeClr val="tx1">
                    <a:tint val="75000"/>
                  </a:schemeClr>
                </a:solidFill>
              </a:defRPr>
            </a:lvl5pPr>
            <a:lvl6pPr marL="2519858" indent="0" algn="ctr">
              <a:buNone/>
              <a:defRPr>
                <a:solidFill>
                  <a:schemeClr val="tx1">
                    <a:tint val="75000"/>
                  </a:schemeClr>
                </a:solidFill>
              </a:defRPr>
            </a:lvl6pPr>
            <a:lvl7pPr marL="3023829" indent="0" algn="ctr">
              <a:buNone/>
              <a:defRPr>
                <a:solidFill>
                  <a:schemeClr val="tx1">
                    <a:tint val="75000"/>
                  </a:schemeClr>
                </a:solidFill>
              </a:defRPr>
            </a:lvl7pPr>
            <a:lvl8pPr marL="3527801" indent="0" algn="ctr">
              <a:buNone/>
              <a:defRPr>
                <a:solidFill>
                  <a:schemeClr val="tx1">
                    <a:tint val="75000"/>
                  </a:schemeClr>
                </a:solidFill>
              </a:defRPr>
            </a:lvl8pPr>
            <a:lvl9pPr marL="4031772"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65BDDAB3-993F-4641-9C55-D313D8A95B00}" type="slidenum">
              <a:rPr lang="en-US" smtClean="0"/>
              <a:pPr>
                <a:defRPr/>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C80B7455-8877-410B-AA68-7F52E36C9786}" type="slidenum">
              <a:rPr lang="en-US" smtClean="0"/>
              <a:pPr>
                <a:defRPr/>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96300" y="4857792"/>
            <a:ext cx="8568531" cy="1501435"/>
          </a:xfrm>
        </p:spPr>
        <p:txBody>
          <a:bodyPr anchor="t"/>
          <a:lstStyle>
            <a:lvl1pPr algn="l">
              <a:defRPr sz="4400" b="1" cap="all"/>
            </a:lvl1pPr>
          </a:lstStyle>
          <a:p>
            <a:r>
              <a:rPr lang="en-US" smtClean="0"/>
              <a:t>Click to edit Master title style</a:t>
            </a:r>
            <a:endParaRPr lang="en-US"/>
          </a:p>
        </p:txBody>
      </p:sp>
      <p:sp>
        <p:nvSpPr>
          <p:cNvPr id="3" name="Text Placeholder 2"/>
          <p:cNvSpPr>
            <a:spLocks noGrp="1"/>
          </p:cNvSpPr>
          <p:nvPr>
            <p:ph type="body" idx="1"/>
          </p:nvPr>
        </p:nvSpPr>
        <p:spPr>
          <a:xfrm>
            <a:off x="796300" y="3204114"/>
            <a:ext cx="8568531" cy="1653678"/>
          </a:xfrm>
        </p:spPr>
        <p:txBody>
          <a:bodyPr anchor="b"/>
          <a:lstStyle>
            <a:lvl1pPr marL="0" indent="0">
              <a:buNone/>
              <a:defRPr sz="2200">
                <a:solidFill>
                  <a:schemeClr val="tx1">
                    <a:tint val="75000"/>
                  </a:schemeClr>
                </a:solidFill>
              </a:defRPr>
            </a:lvl1pPr>
            <a:lvl2pPr marL="503972" indent="0">
              <a:buNone/>
              <a:defRPr sz="2000">
                <a:solidFill>
                  <a:schemeClr val="tx1">
                    <a:tint val="75000"/>
                  </a:schemeClr>
                </a:solidFill>
              </a:defRPr>
            </a:lvl2pPr>
            <a:lvl3pPr marL="1007943" indent="0">
              <a:buNone/>
              <a:defRPr sz="1800">
                <a:solidFill>
                  <a:schemeClr val="tx1">
                    <a:tint val="75000"/>
                  </a:schemeClr>
                </a:solidFill>
              </a:defRPr>
            </a:lvl3pPr>
            <a:lvl4pPr marL="1511915" indent="0">
              <a:buNone/>
              <a:defRPr sz="1500">
                <a:solidFill>
                  <a:schemeClr val="tx1">
                    <a:tint val="75000"/>
                  </a:schemeClr>
                </a:solidFill>
              </a:defRPr>
            </a:lvl4pPr>
            <a:lvl5pPr marL="2015886" indent="0">
              <a:buNone/>
              <a:defRPr sz="1500">
                <a:solidFill>
                  <a:schemeClr val="tx1">
                    <a:tint val="75000"/>
                  </a:schemeClr>
                </a:solidFill>
              </a:defRPr>
            </a:lvl5pPr>
            <a:lvl6pPr marL="2519858" indent="0">
              <a:buNone/>
              <a:defRPr sz="1500">
                <a:solidFill>
                  <a:schemeClr val="tx1">
                    <a:tint val="75000"/>
                  </a:schemeClr>
                </a:solidFill>
              </a:defRPr>
            </a:lvl6pPr>
            <a:lvl7pPr marL="3023829" indent="0">
              <a:buNone/>
              <a:defRPr sz="1500">
                <a:solidFill>
                  <a:schemeClr val="tx1">
                    <a:tint val="75000"/>
                  </a:schemeClr>
                </a:solidFill>
              </a:defRPr>
            </a:lvl7pPr>
            <a:lvl8pPr marL="3527801" indent="0">
              <a:buNone/>
              <a:defRPr sz="1500">
                <a:solidFill>
                  <a:schemeClr val="tx1">
                    <a:tint val="75000"/>
                  </a:schemeClr>
                </a:solidFill>
              </a:defRPr>
            </a:lvl8pPr>
            <a:lvl9pPr marL="4031772" indent="0">
              <a:buNone/>
              <a:defRPr sz="15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5D1CD3D2-7A99-4216-B417-CE989600311D}" type="slidenum">
              <a:rPr lang="en-US" smtClean="0"/>
              <a:pPr>
                <a:defRPr/>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504031" y="1763925"/>
            <a:ext cx="4452276" cy="4989036"/>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5124318" y="1763925"/>
            <a:ext cx="4452276" cy="4989036"/>
          </a:xfrm>
        </p:spPr>
        <p:txBody>
          <a:bodyPr/>
          <a:lstStyle>
            <a:lvl1pPr>
              <a:defRPr sz="3100"/>
            </a:lvl1pPr>
            <a:lvl2pPr>
              <a:defRPr sz="2600"/>
            </a:lvl2pPr>
            <a:lvl3pPr>
              <a:defRPr sz="22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BAD8B2FF-839A-4B02-AE78-5A56E4296F76}" type="slidenum">
              <a:rPr lang="en-US" smtClean="0"/>
              <a:pPr>
                <a:defRPr/>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504031" y="1692178"/>
            <a:ext cx="4454027" cy="705219"/>
          </a:xfrm>
        </p:spPr>
        <p:txBody>
          <a:bodyPr anchor="b"/>
          <a:lstStyle>
            <a:lvl1pPr marL="0" indent="0">
              <a:buNone/>
              <a:defRPr sz="2600" b="1"/>
            </a:lvl1pPr>
            <a:lvl2pPr marL="503972" indent="0">
              <a:buNone/>
              <a:defRPr sz="2200" b="1"/>
            </a:lvl2pPr>
            <a:lvl3pPr marL="1007943" indent="0">
              <a:buNone/>
              <a:defRPr sz="2000" b="1"/>
            </a:lvl3pPr>
            <a:lvl4pPr marL="1511915" indent="0">
              <a:buNone/>
              <a:defRPr sz="1800" b="1"/>
            </a:lvl4pPr>
            <a:lvl5pPr marL="2015886" indent="0">
              <a:buNone/>
              <a:defRPr sz="1800" b="1"/>
            </a:lvl5pPr>
            <a:lvl6pPr marL="2519858" indent="0">
              <a:buNone/>
              <a:defRPr sz="1800" b="1"/>
            </a:lvl6pPr>
            <a:lvl7pPr marL="3023829" indent="0">
              <a:buNone/>
              <a:defRPr sz="1800" b="1"/>
            </a:lvl7pPr>
            <a:lvl8pPr marL="3527801" indent="0">
              <a:buNone/>
              <a:defRPr sz="1800" b="1"/>
            </a:lvl8pPr>
            <a:lvl9pPr marL="4031772" indent="0">
              <a:buNone/>
              <a:defRPr sz="1800" b="1"/>
            </a:lvl9pPr>
          </a:lstStyle>
          <a:p>
            <a:pPr lvl="0"/>
            <a:r>
              <a:rPr lang="en-US" smtClean="0"/>
              <a:t>Click to edit Master text styles</a:t>
            </a:r>
          </a:p>
        </p:txBody>
      </p:sp>
      <p:sp>
        <p:nvSpPr>
          <p:cNvPr id="4" name="Content Placeholder 3"/>
          <p:cNvSpPr>
            <a:spLocks noGrp="1"/>
          </p:cNvSpPr>
          <p:nvPr>
            <p:ph sz="half" idx="2"/>
          </p:nvPr>
        </p:nvSpPr>
        <p:spPr>
          <a:xfrm>
            <a:off x="504031" y="2397397"/>
            <a:ext cx="4454027" cy="4355563"/>
          </a:xfrm>
        </p:spPr>
        <p:txBody>
          <a:bodyPr/>
          <a:lstStyle>
            <a:lvl1pPr>
              <a:defRPr sz="26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5120818" y="1692178"/>
            <a:ext cx="4455776" cy="705219"/>
          </a:xfrm>
        </p:spPr>
        <p:txBody>
          <a:bodyPr anchor="b"/>
          <a:lstStyle>
            <a:lvl1pPr marL="0" indent="0">
              <a:buNone/>
              <a:defRPr sz="2600" b="1"/>
            </a:lvl1pPr>
            <a:lvl2pPr marL="503972" indent="0">
              <a:buNone/>
              <a:defRPr sz="2200" b="1"/>
            </a:lvl2pPr>
            <a:lvl3pPr marL="1007943" indent="0">
              <a:buNone/>
              <a:defRPr sz="2000" b="1"/>
            </a:lvl3pPr>
            <a:lvl4pPr marL="1511915" indent="0">
              <a:buNone/>
              <a:defRPr sz="1800" b="1"/>
            </a:lvl4pPr>
            <a:lvl5pPr marL="2015886" indent="0">
              <a:buNone/>
              <a:defRPr sz="1800" b="1"/>
            </a:lvl5pPr>
            <a:lvl6pPr marL="2519858" indent="0">
              <a:buNone/>
              <a:defRPr sz="1800" b="1"/>
            </a:lvl6pPr>
            <a:lvl7pPr marL="3023829" indent="0">
              <a:buNone/>
              <a:defRPr sz="1800" b="1"/>
            </a:lvl7pPr>
            <a:lvl8pPr marL="3527801" indent="0">
              <a:buNone/>
              <a:defRPr sz="1800" b="1"/>
            </a:lvl8pPr>
            <a:lvl9pPr marL="4031772" indent="0">
              <a:buNone/>
              <a:defRPr sz="1800" b="1"/>
            </a:lvl9pPr>
          </a:lstStyle>
          <a:p>
            <a:pPr lvl="0"/>
            <a:r>
              <a:rPr lang="en-US" smtClean="0"/>
              <a:t>Click to edit Master text styles</a:t>
            </a:r>
          </a:p>
        </p:txBody>
      </p:sp>
      <p:sp>
        <p:nvSpPr>
          <p:cNvPr id="6" name="Content Placeholder 5"/>
          <p:cNvSpPr>
            <a:spLocks noGrp="1"/>
          </p:cNvSpPr>
          <p:nvPr>
            <p:ph sz="quarter" idx="4"/>
          </p:nvPr>
        </p:nvSpPr>
        <p:spPr>
          <a:xfrm>
            <a:off x="5120818" y="2397397"/>
            <a:ext cx="4455776" cy="4355563"/>
          </a:xfrm>
        </p:spPr>
        <p:txBody>
          <a:bodyPr/>
          <a:lstStyle>
            <a:lvl1pPr>
              <a:defRPr sz="2600"/>
            </a:lvl1pPr>
            <a:lvl2pPr>
              <a:defRPr sz="22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endParaRPr lang="en-US"/>
          </a:p>
        </p:txBody>
      </p:sp>
      <p:sp>
        <p:nvSpPr>
          <p:cNvPr id="8" name="Footer Placeholder 7"/>
          <p:cNvSpPr>
            <a:spLocks noGrp="1"/>
          </p:cNvSpPr>
          <p:nvPr>
            <p:ph type="ftr" sz="quarter" idx="11"/>
          </p:nvPr>
        </p:nvSpPr>
        <p:spPr/>
        <p:txBody>
          <a:bodyPr/>
          <a:lstStyle/>
          <a:p>
            <a:pPr>
              <a:defRPr/>
            </a:pPr>
            <a:endParaRPr lang="en-US"/>
          </a:p>
        </p:txBody>
      </p:sp>
      <p:sp>
        <p:nvSpPr>
          <p:cNvPr id="9" name="Slide Number Placeholder 8"/>
          <p:cNvSpPr>
            <a:spLocks noGrp="1"/>
          </p:cNvSpPr>
          <p:nvPr>
            <p:ph type="sldNum" sz="quarter" idx="12"/>
          </p:nvPr>
        </p:nvSpPr>
        <p:spPr/>
        <p:txBody>
          <a:bodyPr/>
          <a:lstStyle/>
          <a:p>
            <a:pPr>
              <a:defRPr/>
            </a:pPr>
            <a:fld id="{1838AB90-67D3-45E3-B491-1F18A4DCB29F}" type="slidenum">
              <a:rPr lang="en-US" smtClean="0"/>
              <a:pPr>
                <a:defRPr/>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endParaRPr lang="en-US"/>
          </a:p>
        </p:txBody>
      </p:sp>
      <p:sp>
        <p:nvSpPr>
          <p:cNvPr id="4" name="Footer Placeholder 3"/>
          <p:cNvSpPr>
            <a:spLocks noGrp="1"/>
          </p:cNvSpPr>
          <p:nvPr>
            <p:ph type="ftr" sz="quarter" idx="11"/>
          </p:nvPr>
        </p:nvSpPr>
        <p:spPr/>
        <p:txBody>
          <a:bodyPr/>
          <a:lstStyle/>
          <a:p>
            <a:pPr>
              <a:defRPr/>
            </a:pPr>
            <a:endParaRPr lang="en-US"/>
          </a:p>
        </p:txBody>
      </p:sp>
      <p:sp>
        <p:nvSpPr>
          <p:cNvPr id="5" name="Slide Number Placeholder 4"/>
          <p:cNvSpPr>
            <a:spLocks noGrp="1"/>
          </p:cNvSpPr>
          <p:nvPr>
            <p:ph type="sldNum" sz="quarter" idx="12"/>
          </p:nvPr>
        </p:nvSpPr>
        <p:spPr/>
        <p:txBody>
          <a:bodyPr/>
          <a:lstStyle/>
          <a:p>
            <a:pPr>
              <a:defRPr/>
            </a:pPr>
            <a:fld id="{C48E817A-835C-4D74-A3D8-819EC6890303}" type="slidenum">
              <a:rPr lang="en-US" smtClean="0"/>
              <a:pPr>
                <a:defRPr/>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endParaRPr lang="en-US"/>
          </a:p>
        </p:txBody>
      </p:sp>
      <p:sp>
        <p:nvSpPr>
          <p:cNvPr id="3" name="Footer Placeholder 2"/>
          <p:cNvSpPr>
            <a:spLocks noGrp="1"/>
          </p:cNvSpPr>
          <p:nvPr>
            <p:ph type="ftr" sz="quarter" idx="11"/>
          </p:nvPr>
        </p:nvSpPr>
        <p:spPr/>
        <p:txBody>
          <a:bodyPr/>
          <a:lstStyle/>
          <a:p>
            <a:pPr>
              <a:defRPr/>
            </a:pPr>
            <a:endParaRPr lang="en-US"/>
          </a:p>
        </p:txBody>
      </p:sp>
      <p:sp>
        <p:nvSpPr>
          <p:cNvPr id="4" name="Slide Number Placeholder 3"/>
          <p:cNvSpPr>
            <a:spLocks noGrp="1"/>
          </p:cNvSpPr>
          <p:nvPr>
            <p:ph type="sldNum" sz="quarter" idx="12"/>
          </p:nvPr>
        </p:nvSpPr>
        <p:spPr/>
        <p:txBody>
          <a:bodyPr/>
          <a:lstStyle/>
          <a:p>
            <a:pPr>
              <a:defRPr/>
            </a:pPr>
            <a:fld id="{B813ED17-A1B7-4771-B880-E6BA6C4F9A02}" type="slidenum">
              <a:rPr lang="en-US" smtClean="0"/>
              <a:pPr>
                <a:defRPr/>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04032" y="300987"/>
            <a:ext cx="3316456" cy="1280945"/>
          </a:xfrm>
        </p:spPr>
        <p:txBody>
          <a:bodyPr anchor="b"/>
          <a:lstStyle>
            <a:lvl1pPr algn="l">
              <a:defRPr sz="2200" b="1"/>
            </a:lvl1pPr>
          </a:lstStyle>
          <a:p>
            <a:r>
              <a:rPr lang="en-US" smtClean="0"/>
              <a:t>Click to edit Master title style</a:t>
            </a:r>
            <a:endParaRPr lang="en-US"/>
          </a:p>
        </p:txBody>
      </p:sp>
      <p:sp>
        <p:nvSpPr>
          <p:cNvPr id="3" name="Content Placeholder 2"/>
          <p:cNvSpPr>
            <a:spLocks noGrp="1"/>
          </p:cNvSpPr>
          <p:nvPr>
            <p:ph idx="1"/>
          </p:nvPr>
        </p:nvSpPr>
        <p:spPr>
          <a:xfrm>
            <a:off x="3941245" y="300988"/>
            <a:ext cx="5635349" cy="6451973"/>
          </a:xfrm>
        </p:spPr>
        <p:txBody>
          <a:bodyPr/>
          <a:lstStyle>
            <a:lvl1pPr>
              <a:defRPr sz="3500"/>
            </a:lvl1pPr>
            <a:lvl2pPr>
              <a:defRPr sz="3100"/>
            </a:lvl2pPr>
            <a:lvl3pPr>
              <a:defRPr sz="2600"/>
            </a:lvl3pPr>
            <a:lvl4pPr>
              <a:defRPr sz="2200"/>
            </a:lvl4pPr>
            <a:lvl5pPr>
              <a:defRPr sz="2200"/>
            </a:lvl5pPr>
            <a:lvl6pPr>
              <a:defRPr sz="2200"/>
            </a:lvl6pPr>
            <a:lvl7pPr>
              <a:defRPr sz="2200"/>
            </a:lvl7pPr>
            <a:lvl8pPr>
              <a:defRPr sz="2200"/>
            </a:lvl8pPr>
            <a:lvl9pPr>
              <a:defRPr sz="2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504032" y="1581933"/>
            <a:ext cx="3316456" cy="5171028"/>
          </a:xfrm>
        </p:spPr>
        <p:txBody>
          <a:bodyPr/>
          <a:lstStyle>
            <a:lvl1pPr marL="0" indent="0">
              <a:buNone/>
              <a:defRPr sz="1500"/>
            </a:lvl1pPr>
            <a:lvl2pPr marL="503972" indent="0">
              <a:buNone/>
              <a:defRPr sz="1300"/>
            </a:lvl2pPr>
            <a:lvl3pPr marL="1007943" indent="0">
              <a:buNone/>
              <a:defRPr sz="1100"/>
            </a:lvl3pPr>
            <a:lvl4pPr marL="1511915" indent="0">
              <a:buNone/>
              <a:defRPr sz="1000"/>
            </a:lvl4pPr>
            <a:lvl5pPr marL="2015886" indent="0">
              <a:buNone/>
              <a:defRPr sz="1000"/>
            </a:lvl5pPr>
            <a:lvl6pPr marL="2519858" indent="0">
              <a:buNone/>
              <a:defRPr sz="1000"/>
            </a:lvl6pPr>
            <a:lvl7pPr marL="3023829" indent="0">
              <a:buNone/>
              <a:defRPr sz="1000"/>
            </a:lvl7pPr>
            <a:lvl8pPr marL="3527801" indent="0">
              <a:buNone/>
              <a:defRPr sz="1000"/>
            </a:lvl8pPr>
            <a:lvl9pPr marL="4031772"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707326BC-7873-417A-910C-A0B25146485E}" type="slidenum">
              <a:rPr lang="en-US" smtClean="0"/>
              <a:pPr>
                <a:defRPr/>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975873" y="5291772"/>
            <a:ext cx="6048375" cy="624724"/>
          </a:xfrm>
        </p:spPr>
        <p:txBody>
          <a:bodyPr anchor="b"/>
          <a:lstStyle>
            <a:lvl1pPr algn="l">
              <a:defRPr sz="2200" b="1"/>
            </a:lvl1pPr>
          </a:lstStyle>
          <a:p>
            <a:r>
              <a:rPr lang="en-US" smtClean="0"/>
              <a:t>Click to edit Master title style</a:t>
            </a:r>
            <a:endParaRPr lang="en-US"/>
          </a:p>
        </p:txBody>
      </p:sp>
      <p:sp>
        <p:nvSpPr>
          <p:cNvPr id="3" name="Picture Placeholder 2"/>
          <p:cNvSpPr>
            <a:spLocks noGrp="1"/>
          </p:cNvSpPr>
          <p:nvPr>
            <p:ph type="pic" idx="1"/>
          </p:nvPr>
        </p:nvSpPr>
        <p:spPr>
          <a:xfrm>
            <a:off x="1975873" y="675471"/>
            <a:ext cx="6048375" cy="4535805"/>
          </a:xfrm>
        </p:spPr>
        <p:txBody>
          <a:bodyPr/>
          <a:lstStyle>
            <a:lvl1pPr marL="0" indent="0">
              <a:buNone/>
              <a:defRPr sz="3500"/>
            </a:lvl1pPr>
            <a:lvl2pPr marL="503972" indent="0">
              <a:buNone/>
              <a:defRPr sz="3100"/>
            </a:lvl2pPr>
            <a:lvl3pPr marL="1007943" indent="0">
              <a:buNone/>
              <a:defRPr sz="2600"/>
            </a:lvl3pPr>
            <a:lvl4pPr marL="1511915" indent="0">
              <a:buNone/>
              <a:defRPr sz="2200"/>
            </a:lvl4pPr>
            <a:lvl5pPr marL="2015886" indent="0">
              <a:buNone/>
              <a:defRPr sz="2200"/>
            </a:lvl5pPr>
            <a:lvl6pPr marL="2519858" indent="0">
              <a:buNone/>
              <a:defRPr sz="2200"/>
            </a:lvl6pPr>
            <a:lvl7pPr marL="3023829" indent="0">
              <a:buNone/>
              <a:defRPr sz="2200"/>
            </a:lvl7pPr>
            <a:lvl8pPr marL="3527801" indent="0">
              <a:buNone/>
              <a:defRPr sz="2200"/>
            </a:lvl8pPr>
            <a:lvl9pPr marL="4031772" indent="0">
              <a:buNone/>
              <a:defRPr sz="2200"/>
            </a:lvl9pPr>
          </a:lstStyle>
          <a:p>
            <a:endParaRPr lang="en-US"/>
          </a:p>
        </p:txBody>
      </p:sp>
      <p:sp>
        <p:nvSpPr>
          <p:cNvPr id="4" name="Text Placeholder 3"/>
          <p:cNvSpPr>
            <a:spLocks noGrp="1"/>
          </p:cNvSpPr>
          <p:nvPr>
            <p:ph type="body" sz="half" idx="2"/>
          </p:nvPr>
        </p:nvSpPr>
        <p:spPr>
          <a:xfrm>
            <a:off x="1975873" y="5916496"/>
            <a:ext cx="6048375" cy="887211"/>
          </a:xfrm>
        </p:spPr>
        <p:txBody>
          <a:bodyPr/>
          <a:lstStyle>
            <a:lvl1pPr marL="0" indent="0">
              <a:buNone/>
              <a:defRPr sz="1500"/>
            </a:lvl1pPr>
            <a:lvl2pPr marL="503972" indent="0">
              <a:buNone/>
              <a:defRPr sz="1300"/>
            </a:lvl2pPr>
            <a:lvl3pPr marL="1007943" indent="0">
              <a:buNone/>
              <a:defRPr sz="1100"/>
            </a:lvl3pPr>
            <a:lvl4pPr marL="1511915" indent="0">
              <a:buNone/>
              <a:defRPr sz="1000"/>
            </a:lvl4pPr>
            <a:lvl5pPr marL="2015886" indent="0">
              <a:buNone/>
              <a:defRPr sz="1000"/>
            </a:lvl5pPr>
            <a:lvl6pPr marL="2519858" indent="0">
              <a:buNone/>
              <a:defRPr sz="1000"/>
            </a:lvl6pPr>
            <a:lvl7pPr marL="3023829" indent="0">
              <a:buNone/>
              <a:defRPr sz="1000"/>
            </a:lvl7pPr>
            <a:lvl8pPr marL="3527801" indent="0">
              <a:buNone/>
              <a:defRPr sz="1000"/>
            </a:lvl8pPr>
            <a:lvl9pPr marL="4031772"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endParaRPr lang="en-US"/>
          </a:p>
        </p:txBody>
      </p:sp>
      <p:sp>
        <p:nvSpPr>
          <p:cNvPr id="6" name="Footer Placeholder 5"/>
          <p:cNvSpPr>
            <a:spLocks noGrp="1"/>
          </p:cNvSpPr>
          <p:nvPr>
            <p:ph type="ftr" sz="quarter" idx="11"/>
          </p:nvPr>
        </p:nvSpPr>
        <p:spPr/>
        <p:txBody>
          <a:bodyPr/>
          <a:lstStyle/>
          <a:p>
            <a:pPr>
              <a:defRPr/>
            </a:pPr>
            <a:endParaRPr lang="en-US"/>
          </a:p>
        </p:txBody>
      </p:sp>
      <p:sp>
        <p:nvSpPr>
          <p:cNvPr id="7" name="Slide Number Placeholder 6"/>
          <p:cNvSpPr>
            <a:spLocks noGrp="1"/>
          </p:cNvSpPr>
          <p:nvPr>
            <p:ph type="sldNum" sz="quarter" idx="12"/>
          </p:nvPr>
        </p:nvSpPr>
        <p:spPr/>
        <p:txBody>
          <a:bodyPr/>
          <a:lstStyle/>
          <a:p>
            <a:pPr>
              <a:defRPr/>
            </a:pPr>
            <a:fld id="{EE7A3A46-4565-4735-BB8C-D91ECD8C9AED}" type="slidenum">
              <a:rPr lang="en-US" smtClean="0"/>
              <a:pPr>
                <a:defRPr/>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86A686B8-E69C-45DB-BC8D-71BE8129D2D2}" type="slidenum">
              <a:rPr lang="en-US" smtClean="0"/>
              <a:pPr>
                <a:defRPr/>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308453" y="302738"/>
            <a:ext cx="2268141" cy="6450223"/>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504031" y="302738"/>
            <a:ext cx="6636411" cy="6450223"/>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endParaRPr lang="en-US"/>
          </a:p>
        </p:txBody>
      </p:sp>
      <p:sp>
        <p:nvSpPr>
          <p:cNvPr id="5" name="Footer Placeholder 4"/>
          <p:cNvSpPr>
            <a:spLocks noGrp="1"/>
          </p:cNvSpPr>
          <p:nvPr>
            <p:ph type="ftr" sz="quarter" idx="11"/>
          </p:nvPr>
        </p:nvSpPr>
        <p:spPr/>
        <p:txBody>
          <a:bodyPr/>
          <a:lstStyle/>
          <a:p>
            <a:pPr>
              <a:defRPr/>
            </a:pPr>
            <a:endParaRPr lang="en-US"/>
          </a:p>
        </p:txBody>
      </p:sp>
      <p:sp>
        <p:nvSpPr>
          <p:cNvPr id="6" name="Slide Number Placeholder 5"/>
          <p:cNvSpPr>
            <a:spLocks noGrp="1"/>
          </p:cNvSpPr>
          <p:nvPr>
            <p:ph type="sldNum" sz="quarter" idx="12"/>
          </p:nvPr>
        </p:nvSpPr>
        <p:spPr/>
        <p:txBody>
          <a:bodyPr/>
          <a:lstStyle/>
          <a:p>
            <a:pPr>
              <a:defRPr/>
            </a:pPr>
            <a:fld id="{905F3C8A-776F-457A-93D4-7EA395327D72}" type="slidenum">
              <a:rPr lang="en-US" smtClean="0"/>
              <a:pPr>
                <a:defRPr/>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4031" y="302737"/>
            <a:ext cx="9072563" cy="1259946"/>
          </a:xfrm>
          <a:prstGeom prst="rect">
            <a:avLst/>
          </a:prstGeom>
        </p:spPr>
        <p:txBody>
          <a:bodyPr vert="horz" lIns="100794" tIns="50397" rIns="100794" bIns="50397"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504031" y="1763925"/>
            <a:ext cx="9072563" cy="4989036"/>
          </a:xfrm>
          <a:prstGeom prst="rect">
            <a:avLst/>
          </a:prstGeom>
        </p:spPr>
        <p:txBody>
          <a:bodyPr vert="horz" lIns="100794" tIns="50397" rIns="100794" bIns="50397"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504031" y="7006699"/>
            <a:ext cx="2352146" cy="402483"/>
          </a:xfrm>
          <a:prstGeom prst="rect">
            <a:avLst/>
          </a:prstGeom>
        </p:spPr>
        <p:txBody>
          <a:bodyPr vert="horz" lIns="100794" tIns="50397" rIns="100794" bIns="50397" rtlCol="0" anchor="ctr"/>
          <a:lstStyle>
            <a:lvl1pPr algn="l">
              <a:defRPr sz="1300">
                <a:solidFill>
                  <a:schemeClr val="tx1">
                    <a:tint val="75000"/>
                  </a:schemeClr>
                </a:solidFill>
              </a:defRPr>
            </a:lvl1pPr>
          </a:lstStyle>
          <a:p>
            <a:pPr>
              <a:defRPr/>
            </a:pPr>
            <a:endParaRPr lang="en-US"/>
          </a:p>
        </p:txBody>
      </p:sp>
      <p:sp>
        <p:nvSpPr>
          <p:cNvPr id="5" name="Footer Placeholder 4"/>
          <p:cNvSpPr>
            <a:spLocks noGrp="1"/>
          </p:cNvSpPr>
          <p:nvPr>
            <p:ph type="ftr" sz="quarter" idx="3"/>
          </p:nvPr>
        </p:nvSpPr>
        <p:spPr>
          <a:xfrm>
            <a:off x="3444214" y="7006699"/>
            <a:ext cx="3192198" cy="402483"/>
          </a:xfrm>
          <a:prstGeom prst="rect">
            <a:avLst/>
          </a:prstGeom>
        </p:spPr>
        <p:txBody>
          <a:bodyPr vert="horz" lIns="100794" tIns="50397" rIns="100794" bIns="50397" rtlCol="0" anchor="ctr"/>
          <a:lstStyle>
            <a:lvl1pPr algn="ctr">
              <a:defRPr sz="1300">
                <a:solidFill>
                  <a:schemeClr val="tx1">
                    <a:tint val="75000"/>
                  </a:schemeClr>
                </a:solidFill>
              </a:defRPr>
            </a:lvl1pPr>
          </a:lstStyle>
          <a:p>
            <a:pPr>
              <a:defRPr/>
            </a:pPr>
            <a:endParaRPr lang="en-US"/>
          </a:p>
        </p:txBody>
      </p:sp>
      <p:sp>
        <p:nvSpPr>
          <p:cNvPr id="6" name="Slide Number Placeholder 5"/>
          <p:cNvSpPr>
            <a:spLocks noGrp="1"/>
          </p:cNvSpPr>
          <p:nvPr>
            <p:ph type="sldNum" sz="quarter" idx="4"/>
          </p:nvPr>
        </p:nvSpPr>
        <p:spPr>
          <a:xfrm>
            <a:off x="7224448" y="7006699"/>
            <a:ext cx="2352146" cy="402483"/>
          </a:xfrm>
          <a:prstGeom prst="rect">
            <a:avLst/>
          </a:prstGeom>
        </p:spPr>
        <p:txBody>
          <a:bodyPr vert="horz" lIns="100794" tIns="50397" rIns="100794" bIns="50397" rtlCol="0" anchor="ctr"/>
          <a:lstStyle>
            <a:lvl1pPr algn="r">
              <a:defRPr sz="1300">
                <a:solidFill>
                  <a:schemeClr val="tx1">
                    <a:tint val="75000"/>
                  </a:schemeClr>
                </a:solidFill>
              </a:defRPr>
            </a:lvl1pPr>
          </a:lstStyle>
          <a:p>
            <a:pPr>
              <a:defRPr/>
            </a:pPr>
            <a:fld id="{9A9C30CD-6A5E-4B1F-B273-43393E317108}" type="slidenum">
              <a:rPr lang="en-US" smtClean="0"/>
              <a:pPr>
                <a:defRPr/>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ctr" defTabSz="1007943" rtl="0" eaLnBrk="1" latinLnBrk="0" hangingPunct="1">
        <a:spcBef>
          <a:spcPct val="0"/>
        </a:spcBef>
        <a:buNone/>
        <a:defRPr sz="4900" kern="1200">
          <a:solidFill>
            <a:schemeClr val="tx1"/>
          </a:solidFill>
          <a:latin typeface="+mj-lt"/>
          <a:ea typeface="+mj-ea"/>
          <a:cs typeface="+mj-cs"/>
        </a:defRPr>
      </a:lvl1pPr>
    </p:titleStyle>
    <p:bodyStyle>
      <a:lvl1pPr marL="377979" indent="-377979" algn="l" defTabSz="1007943" rtl="0" eaLnBrk="1" latinLnBrk="0" hangingPunct="1">
        <a:spcBef>
          <a:spcPct val="20000"/>
        </a:spcBef>
        <a:buFont typeface="Arial" pitchFamily="34" charset="0"/>
        <a:buChar char="•"/>
        <a:defRPr sz="3500" kern="1200">
          <a:solidFill>
            <a:schemeClr val="tx1"/>
          </a:solidFill>
          <a:latin typeface="+mn-lt"/>
          <a:ea typeface="+mn-ea"/>
          <a:cs typeface="+mn-cs"/>
        </a:defRPr>
      </a:lvl1pPr>
      <a:lvl2pPr marL="818954" indent="-314982" algn="l" defTabSz="1007943" rtl="0" eaLnBrk="1" latinLnBrk="0" hangingPunct="1">
        <a:spcBef>
          <a:spcPct val="20000"/>
        </a:spcBef>
        <a:buFont typeface="Arial" pitchFamily="34" charset="0"/>
        <a:buChar char="–"/>
        <a:defRPr sz="3100" kern="1200">
          <a:solidFill>
            <a:schemeClr val="tx1"/>
          </a:solidFill>
          <a:latin typeface="+mn-lt"/>
          <a:ea typeface="+mn-ea"/>
          <a:cs typeface="+mn-cs"/>
        </a:defRPr>
      </a:lvl2pPr>
      <a:lvl3pPr marL="1259929" indent="-251986" algn="l" defTabSz="1007943" rtl="0" eaLnBrk="1" latinLnBrk="0" hangingPunct="1">
        <a:spcBef>
          <a:spcPct val="20000"/>
        </a:spcBef>
        <a:buFont typeface="Arial" pitchFamily="34" charset="0"/>
        <a:buChar char="•"/>
        <a:defRPr sz="2600" kern="1200">
          <a:solidFill>
            <a:schemeClr val="tx1"/>
          </a:solidFill>
          <a:latin typeface="+mn-lt"/>
          <a:ea typeface="+mn-ea"/>
          <a:cs typeface="+mn-cs"/>
        </a:defRPr>
      </a:lvl3pPr>
      <a:lvl4pPr marL="1763900" indent="-251986" algn="l" defTabSz="1007943" rtl="0" eaLnBrk="1" latinLnBrk="0" hangingPunct="1">
        <a:spcBef>
          <a:spcPct val="20000"/>
        </a:spcBef>
        <a:buFont typeface="Arial" pitchFamily="34" charset="0"/>
        <a:buChar char="–"/>
        <a:defRPr sz="2200" kern="1200">
          <a:solidFill>
            <a:schemeClr val="tx1"/>
          </a:solidFill>
          <a:latin typeface="+mn-lt"/>
          <a:ea typeface="+mn-ea"/>
          <a:cs typeface="+mn-cs"/>
        </a:defRPr>
      </a:lvl4pPr>
      <a:lvl5pPr marL="2267872" indent="-251986" algn="l" defTabSz="1007943" rtl="0" eaLnBrk="1" latinLnBrk="0" hangingPunct="1">
        <a:spcBef>
          <a:spcPct val="20000"/>
        </a:spcBef>
        <a:buFont typeface="Arial" pitchFamily="34" charset="0"/>
        <a:buChar char="»"/>
        <a:defRPr sz="2200" kern="1200">
          <a:solidFill>
            <a:schemeClr val="tx1"/>
          </a:solidFill>
          <a:latin typeface="+mn-lt"/>
          <a:ea typeface="+mn-ea"/>
          <a:cs typeface="+mn-cs"/>
        </a:defRPr>
      </a:lvl5pPr>
      <a:lvl6pPr marL="2771844" indent="-251986" algn="l" defTabSz="1007943" rtl="0" eaLnBrk="1" latinLnBrk="0" hangingPunct="1">
        <a:spcBef>
          <a:spcPct val="20000"/>
        </a:spcBef>
        <a:buFont typeface="Arial" pitchFamily="34" charset="0"/>
        <a:buChar char="•"/>
        <a:defRPr sz="2200" kern="1200">
          <a:solidFill>
            <a:schemeClr val="tx1"/>
          </a:solidFill>
          <a:latin typeface="+mn-lt"/>
          <a:ea typeface="+mn-ea"/>
          <a:cs typeface="+mn-cs"/>
        </a:defRPr>
      </a:lvl6pPr>
      <a:lvl7pPr marL="3275815" indent="-251986" algn="l" defTabSz="1007943" rtl="0" eaLnBrk="1" latinLnBrk="0" hangingPunct="1">
        <a:spcBef>
          <a:spcPct val="20000"/>
        </a:spcBef>
        <a:buFont typeface="Arial" pitchFamily="34" charset="0"/>
        <a:buChar char="•"/>
        <a:defRPr sz="2200" kern="1200">
          <a:solidFill>
            <a:schemeClr val="tx1"/>
          </a:solidFill>
          <a:latin typeface="+mn-lt"/>
          <a:ea typeface="+mn-ea"/>
          <a:cs typeface="+mn-cs"/>
        </a:defRPr>
      </a:lvl7pPr>
      <a:lvl8pPr marL="3779787" indent="-251986" algn="l" defTabSz="1007943" rtl="0" eaLnBrk="1" latinLnBrk="0" hangingPunct="1">
        <a:spcBef>
          <a:spcPct val="20000"/>
        </a:spcBef>
        <a:buFont typeface="Arial" pitchFamily="34" charset="0"/>
        <a:buChar char="•"/>
        <a:defRPr sz="2200" kern="1200">
          <a:solidFill>
            <a:schemeClr val="tx1"/>
          </a:solidFill>
          <a:latin typeface="+mn-lt"/>
          <a:ea typeface="+mn-ea"/>
          <a:cs typeface="+mn-cs"/>
        </a:defRPr>
      </a:lvl8pPr>
      <a:lvl9pPr marL="4283758" indent="-251986" algn="l" defTabSz="1007943" rtl="0" eaLnBrk="1" latinLnBrk="0" hangingPunct="1">
        <a:spcBef>
          <a:spcPct val="20000"/>
        </a:spcBef>
        <a:buFont typeface="Arial" pitchFamily="34" charset="0"/>
        <a:buChar char="•"/>
        <a:defRPr sz="2200" kern="1200">
          <a:solidFill>
            <a:schemeClr val="tx1"/>
          </a:solidFill>
          <a:latin typeface="+mn-lt"/>
          <a:ea typeface="+mn-ea"/>
          <a:cs typeface="+mn-cs"/>
        </a:defRPr>
      </a:lvl9pPr>
    </p:bodyStyle>
    <p:otherStyle>
      <a:defPPr>
        <a:defRPr lang="en-US"/>
      </a:defPPr>
      <a:lvl1pPr marL="0" algn="l" defTabSz="1007943" rtl="0" eaLnBrk="1" latinLnBrk="0" hangingPunct="1">
        <a:defRPr sz="2000" kern="1200">
          <a:solidFill>
            <a:schemeClr val="tx1"/>
          </a:solidFill>
          <a:latin typeface="+mn-lt"/>
          <a:ea typeface="+mn-ea"/>
          <a:cs typeface="+mn-cs"/>
        </a:defRPr>
      </a:lvl1pPr>
      <a:lvl2pPr marL="503972" algn="l" defTabSz="1007943" rtl="0" eaLnBrk="1" latinLnBrk="0" hangingPunct="1">
        <a:defRPr sz="2000" kern="1200">
          <a:solidFill>
            <a:schemeClr val="tx1"/>
          </a:solidFill>
          <a:latin typeface="+mn-lt"/>
          <a:ea typeface="+mn-ea"/>
          <a:cs typeface="+mn-cs"/>
        </a:defRPr>
      </a:lvl2pPr>
      <a:lvl3pPr marL="1007943" algn="l" defTabSz="1007943" rtl="0" eaLnBrk="1" latinLnBrk="0" hangingPunct="1">
        <a:defRPr sz="2000" kern="1200">
          <a:solidFill>
            <a:schemeClr val="tx1"/>
          </a:solidFill>
          <a:latin typeface="+mn-lt"/>
          <a:ea typeface="+mn-ea"/>
          <a:cs typeface="+mn-cs"/>
        </a:defRPr>
      </a:lvl3pPr>
      <a:lvl4pPr marL="1511915" algn="l" defTabSz="1007943" rtl="0" eaLnBrk="1" latinLnBrk="0" hangingPunct="1">
        <a:defRPr sz="2000" kern="1200">
          <a:solidFill>
            <a:schemeClr val="tx1"/>
          </a:solidFill>
          <a:latin typeface="+mn-lt"/>
          <a:ea typeface="+mn-ea"/>
          <a:cs typeface="+mn-cs"/>
        </a:defRPr>
      </a:lvl4pPr>
      <a:lvl5pPr marL="2015886" algn="l" defTabSz="1007943" rtl="0" eaLnBrk="1" latinLnBrk="0" hangingPunct="1">
        <a:defRPr sz="2000" kern="1200">
          <a:solidFill>
            <a:schemeClr val="tx1"/>
          </a:solidFill>
          <a:latin typeface="+mn-lt"/>
          <a:ea typeface="+mn-ea"/>
          <a:cs typeface="+mn-cs"/>
        </a:defRPr>
      </a:lvl5pPr>
      <a:lvl6pPr marL="2519858" algn="l" defTabSz="1007943" rtl="0" eaLnBrk="1" latinLnBrk="0" hangingPunct="1">
        <a:defRPr sz="2000" kern="1200">
          <a:solidFill>
            <a:schemeClr val="tx1"/>
          </a:solidFill>
          <a:latin typeface="+mn-lt"/>
          <a:ea typeface="+mn-ea"/>
          <a:cs typeface="+mn-cs"/>
        </a:defRPr>
      </a:lvl6pPr>
      <a:lvl7pPr marL="3023829" algn="l" defTabSz="1007943" rtl="0" eaLnBrk="1" latinLnBrk="0" hangingPunct="1">
        <a:defRPr sz="2000" kern="1200">
          <a:solidFill>
            <a:schemeClr val="tx1"/>
          </a:solidFill>
          <a:latin typeface="+mn-lt"/>
          <a:ea typeface="+mn-ea"/>
          <a:cs typeface="+mn-cs"/>
        </a:defRPr>
      </a:lvl7pPr>
      <a:lvl8pPr marL="3527801" algn="l" defTabSz="1007943" rtl="0" eaLnBrk="1" latinLnBrk="0" hangingPunct="1">
        <a:defRPr sz="2000" kern="1200">
          <a:solidFill>
            <a:schemeClr val="tx1"/>
          </a:solidFill>
          <a:latin typeface="+mn-lt"/>
          <a:ea typeface="+mn-ea"/>
          <a:cs typeface="+mn-cs"/>
        </a:defRPr>
      </a:lvl8pPr>
      <a:lvl9pPr marL="4031772" algn="l" defTabSz="1007943" rtl="0" eaLnBrk="1" latinLnBrk="0" hangingPunct="1">
        <a:defRPr sz="20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7.xml"/><Relationship Id="rId1" Type="http://schemas.openxmlformats.org/officeDocument/2006/relationships/vmlDrawing" Target="../drawings/vmlDrawing1.vm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7.xml"/><Relationship Id="rId1" Type="http://schemas.openxmlformats.org/officeDocument/2006/relationships/vmlDrawing" Target="../drawings/vmlDrawing2.v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7.xml"/><Relationship Id="rId1" Type="http://schemas.openxmlformats.org/officeDocument/2006/relationships/vmlDrawing" Target="../drawings/vmlDrawing3.v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7.xml"/><Relationship Id="rId1" Type="http://schemas.openxmlformats.org/officeDocument/2006/relationships/vmlDrawing" Target="../drawings/vmlDrawing4.v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7.xml"/><Relationship Id="rId1" Type="http://schemas.openxmlformats.org/officeDocument/2006/relationships/vmlDrawing" Target="../drawings/vmlDrawing5.v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7.xml"/><Relationship Id="rId1" Type="http://schemas.openxmlformats.org/officeDocument/2006/relationships/vmlDrawing" Target="../drawings/vmlDrawing6.vml"/></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7.xml"/><Relationship Id="rId1" Type="http://schemas.openxmlformats.org/officeDocument/2006/relationships/vmlDrawing" Target="../drawings/vmlDrawing7.v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Title 1"/>
          <p:cNvSpPr>
            <a:spLocks noGrp="1"/>
          </p:cNvSpPr>
          <p:nvPr>
            <p:ph type="ctrTitle"/>
          </p:nvPr>
        </p:nvSpPr>
        <p:spPr>
          <a:xfrm>
            <a:off x="756047" y="1847920"/>
            <a:ext cx="8568531" cy="2519892"/>
          </a:xfrm>
        </p:spPr>
        <p:txBody>
          <a:bodyPr/>
          <a:lstStyle/>
          <a:p>
            <a:pPr eaLnBrk="1" hangingPunct="1"/>
            <a:r>
              <a:rPr lang="en-GB" dirty="0" smtClean="0"/>
              <a:t>Human Resource Management</a:t>
            </a:r>
            <a:br>
              <a:rPr lang="en-GB" dirty="0" smtClean="0"/>
            </a:br>
            <a:r>
              <a:rPr lang="en-GB" sz="4000" dirty="0" smtClean="0"/>
              <a:t>Lecture 28</a:t>
            </a:r>
            <a:endParaRPr lang="en-GB" dirty="0" smtClean="0"/>
          </a:p>
        </p:txBody>
      </p:sp>
      <p:sp>
        <p:nvSpPr>
          <p:cNvPr id="3" name="Subtitle 2"/>
          <p:cNvSpPr>
            <a:spLocks noGrp="1"/>
          </p:cNvSpPr>
          <p:nvPr>
            <p:ph type="subTitle" idx="1"/>
          </p:nvPr>
        </p:nvSpPr>
        <p:spPr>
          <a:xfrm>
            <a:off x="336021" y="4451809"/>
            <a:ext cx="9324578" cy="2183906"/>
          </a:xfrm>
        </p:spPr>
        <p:txBody>
          <a:bodyPr rtlCol="0">
            <a:noAutofit/>
          </a:bodyPr>
          <a:lstStyle/>
          <a:p>
            <a:pPr>
              <a:spcBef>
                <a:spcPct val="50000"/>
              </a:spcBef>
              <a:defRPr/>
            </a:pPr>
            <a:endParaRPr lang="en-US" dirty="0" smtClean="0">
              <a:solidFill>
                <a:srgbClr val="FF3300"/>
              </a:solidFill>
              <a:latin typeface="Arial" charset="0"/>
            </a:endParaRPr>
          </a:p>
          <a:p>
            <a:pPr>
              <a:defRPr/>
            </a:pPr>
            <a:endParaRPr lang="en-GB" dirty="0" smtClean="0"/>
          </a:p>
          <a:p>
            <a:pPr>
              <a:defRPr/>
            </a:pPr>
            <a:r>
              <a:rPr lang="en-GB" dirty="0" smtClean="0"/>
              <a:t>MGT 350</a:t>
            </a:r>
          </a:p>
          <a:p>
            <a:pPr>
              <a:defRPr/>
            </a:pPr>
            <a:endParaRPr lang="en-GB"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Title 1"/>
          <p:cNvSpPr>
            <a:spLocks noGrp="1"/>
          </p:cNvSpPr>
          <p:nvPr>
            <p:ph type="title"/>
          </p:nvPr>
        </p:nvSpPr>
        <p:spPr/>
        <p:txBody>
          <a:bodyPr/>
          <a:lstStyle/>
          <a:p>
            <a:pPr eaLnBrk="1" hangingPunct="1"/>
            <a:r>
              <a:rPr lang="en-US" smtClean="0"/>
              <a:t>Last Lecture</a:t>
            </a:r>
          </a:p>
        </p:txBody>
      </p:sp>
      <p:sp>
        <p:nvSpPr>
          <p:cNvPr id="3075" name="Content Placeholder 2"/>
          <p:cNvSpPr>
            <a:spLocks noGrp="1"/>
          </p:cNvSpPr>
          <p:nvPr>
            <p:ph idx="1"/>
          </p:nvPr>
        </p:nvSpPr>
        <p:spPr/>
        <p:txBody>
          <a:bodyPr>
            <a:normAutofit/>
          </a:bodyPr>
          <a:lstStyle/>
          <a:p>
            <a:pPr>
              <a:buFont typeface="Arial" charset="0"/>
              <a:buNone/>
            </a:pPr>
            <a:r>
              <a:rPr lang="en-US" sz="1800" b="1" dirty="0" smtClean="0"/>
              <a:t>Knowledge Management</a:t>
            </a:r>
          </a:p>
          <a:p>
            <a:pPr>
              <a:buFont typeface="Arial" charset="0"/>
              <a:buNone/>
            </a:pPr>
            <a:r>
              <a:rPr lang="en-US" sz="1800" b="1" dirty="0" smtClean="0"/>
              <a:t>Knowledge Hierarchy</a:t>
            </a:r>
          </a:p>
          <a:p>
            <a:pPr>
              <a:buFont typeface="Arial" charset="0"/>
              <a:buNone/>
            </a:pPr>
            <a:r>
              <a:rPr lang="en-US" sz="1800" b="1" dirty="0" smtClean="0"/>
              <a:t>Explicit knowledge</a:t>
            </a:r>
          </a:p>
          <a:p>
            <a:pPr>
              <a:buFont typeface="Arial" charset="0"/>
              <a:buNone/>
            </a:pPr>
            <a:r>
              <a:rPr lang="en-US" sz="1800" b="1" dirty="0" smtClean="0"/>
              <a:t>Tacit knowledge</a:t>
            </a:r>
          </a:p>
          <a:p>
            <a:pPr>
              <a:buFont typeface="Arial" charset="0"/>
              <a:buNone/>
            </a:pPr>
            <a:r>
              <a:rPr lang="en-US" sz="1800" b="1" dirty="0" smtClean="0"/>
              <a:t>Knowledge Management</a:t>
            </a:r>
          </a:p>
          <a:p>
            <a:pPr>
              <a:buFont typeface="Arial" charset="0"/>
              <a:buNone/>
            </a:pPr>
            <a:r>
              <a:rPr lang="en-US" sz="1800" dirty="0" smtClean="0"/>
              <a:t>Systematic and active management of ideas, information, and knowledge residing within organization’s employees</a:t>
            </a:r>
          </a:p>
          <a:p>
            <a:pPr>
              <a:buFont typeface="Arial" charset="0"/>
              <a:buNone/>
            </a:pPr>
            <a:r>
              <a:rPr lang="en-US" sz="1800" b="1" dirty="0" smtClean="0"/>
              <a:t>Organizational Learning</a:t>
            </a:r>
          </a:p>
          <a:p>
            <a:pPr>
              <a:buFont typeface="Arial" charset="0"/>
              <a:buNone/>
            </a:pPr>
            <a:r>
              <a:rPr lang="en-US" sz="1800" b="1" dirty="0" smtClean="0"/>
              <a:t>Knowledge Management Initiatives</a:t>
            </a:r>
          </a:p>
          <a:p>
            <a:pPr>
              <a:buFont typeface="Arial" charset="0"/>
              <a:buNone/>
            </a:pPr>
            <a:r>
              <a:rPr lang="en-US" sz="1800" b="1" dirty="0" smtClean="0"/>
              <a:t>Approaches to Knowledge Management</a:t>
            </a:r>
          </a:p>
          <a:p>
            <a:pPr>
              <a:buFont typeface="Arial" charset="0"/>
              <a:buNone/>
            </a:pPr>
            <a:r>
              <a:rPr lang="en-US" sz="1800" b="1" dirty="0" smtClean="0"/>
              <a:t>Factors Leading to Success and Failure of Systems</a:t>
            </a:r>
          </a:p>
          <a:p>
            <a:pPr lvl="1" eaLnBrk="1" hangingPunct="1">
              <a:lnSpc>
                <a:spcPct val="90000"/>
              </a:lnSpc>
              <a:buFont typeface="Arial" charset="0"/>
              <a:buNone/>
            </a:pPr>
            <a:endParaRPr lang="en-US" dirty="0" smtClean="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itle 1"/>
          <p:cNvSpPr>
            <a:spLocks noGrp="1"/>
          </p:cNvSpPr>
          <p:nvPr>
            <p:ph type="title"/>
          </p:nvPr>
        </p:nvSpPr>
        <p:spPr/>
        <p:txBody>
          <a:bodyPr/>
          <a:lstStyle/>
          <a:p>
            <a:pPr eaLnBrk="1" hangingPunct="1"/>
            <a:r>
              <a:rPr lang="en-US" dirty="0" smtClean="0"/>
              <a:t>Topic </a:t>
            </a:r>
          </a:p>
        </p:txBody>
      </p:sp>
      <p:sp>
        <p:nvSpPr>
          <p:cNvPr id="4099" name="Content Placeholder 2"/>
          <p:cNvSpPr>
            <a:spLocks noGrp="1"/>
          </p:cNvSpPr>
          <p:nvPr>
            <p:ph idx="1"/>
          </p:nvPr>
        </p:nvSpPr>
        <p:spPr/>
        <p:txBody>
          <a:bodyPr/>
          <a:lstStyle/>
          <a:p>
            <a:pPr algn="ctr">
              <a:spcBef>
                <a:spcPct val="50000"/>
              </a:spcBef>
            </a:pPr>
            <a:endParaRPr lang="en-US" dirty="0" smtClean="0">
              <a:solidFill>
                <a:srgbClr val="FF3300"/>
              </a:solidFill>
              <a:latin typeface="Arial" charset="0"/>
            </a:endParaRPr>
          </a:p>
          <a:p>
            <a:pPr algn="ctr">
              <a:buClrTx/>
              <a:buNone/>
              <a:tabLst>
                <a:tab pos="0" algn="l"/>
                <a:tab pos="457152" algn="l"/>
                <a:tab pos="914305" algn="l"/>
                <a:tab pos="1371457" algn="l"/>
                <a:tab pos="1828610" algn="l"/>
                <a:tab pos="2285763" algn="l"/>
                <a:tab pos="2742916" algn="l"/>
                <a:tab pos="3200068" algn="l"/>
                <a:tab pos="3657221" algn="l"/>
                <a:tab pos="4114373" algn="l"/>
                <a:tab pos="4571526" algn="l"/>
                <a:tab pos="5028678" algn="l"/>
                <a:tab pos="5485831" algn="l"/>
                <a:tab pos="5942984" algn="l"/>
                <a:tab pos="6400137" algn="l"/>
                <a:tab pos="6857289" algn="l"/>
                <a:tab pos="7314442" algn="l"/>
                <a:tab pos="7771594" algn="l"/>
                <a:tab pos="8228747" algn="l"/>
                <a:tab pos="8685899" algn="l"/>
                <a:tab pos="9143052" algn="l"/>
              </a:tabLst>
            </a:pPr>
            <a:endParaRPr lang="en-US" sz="3600" b="1" dirty="0" smtClean="0">
              <a:solidFill>
                <a:srgbClr val="FF0000"/>
              </a:solidFill>
            </a:endParaRPr>
          </a:p>
          <a:p>
            <a:pPr algn="ctr">
              <a:buClrTx/>
              <a:buNone/>
              <a:tabLst>
                <a:tab pos="0" algn="l"/>
                <a:tab pos="457152" algn="l"/>
                <a:tab pos="914305" algn="l"/>
                <a:tab pos="1371457" algn="l"/>
                <a:tab pos="1828610" algn="l"/>
                <a:tab pos="2285763" algn="l"/>
                <a:tab pos="2742916" algn="l"/>
                <a:tab pos="3200068" algn="l"/>
                <a:tab pos="3657221" algn="l"/>
                <a:tab pos="4114373" algn="l"/>
                <a:tab pos="4571526" algn="l"/>
                <a:tab pos="5028678" algn="l"/>
                <a:tab pos="5485831" algn="l"/>
                <a:tab pos="5942984" algn="l"/>
                <a:tab pos="6400137" algn="l"/>
                <a:tab pos="6857289" algn="l"/>
                <a:tab pos="7314442" algn="l"/>
                <a:tab pos="7771594" algn="l"/>
                <a:tab pos="8228747" algn="l"/>
                <a:tab pos="8685899" algn="l"/>
                <a:tab pos="9143052" algn="l"/>
              </a:tabLst>
            </a:pPr>
            <a:endParaRPr lang="en-US" sz="3600" b="1" dirty="0" smtClean="0">
              <a:solidFill>
                <a:srgbClr val="FF0000"/>
              </a:solidFill>
            </a:endParaRPr>
          </a:p>
          <a:p>
            <a:pPr algn="ctr">
              <a:buClrTx/>
              <a:buNone/>
              <a:tabLst>
                <a:tab pos="0" algn="l"/>
                <a:tab pos="457152" algn="l"/>
                <a:tab pos="914305" algn="l"/>
                <a:tab pos="1371457" algn="l"/>
                <a:tab pos="1828610" algn="l"/>
                <a:tab pos="2285763" algn="l"/>
                <a:tab pos="2742916" algn="l"/>
                <a:tab pos="3200068" algn="l"/>
                <a:tab pos="3657221" algn="l"/>
                <a:tab pos="4114373" algn="l"/>
                <a:tab pos="4571526" algn="l"/>
                <a:tab pos="5028678" algn="l"/>
                <a:tab pos="5485831" algn="l"/>
                <a:tab pos="5942984" algn="l"/>
                <a:tab pos="6400137" algn="l"/>
                <a:tab pos="6857289" algn="l"/>
                <a:tab pos="7314442" algn="l"/>
                <a:tab pos="7771594" algn="l"/>
                <a:tab pos="8228747" algn="l"/>
                <a:tab pos="8685899" algn="l"/>
                <a:tab pos="9143052" algn="l"/>
              </a:tabLst>
            </a:pPr>
            <a:r>
              <a:rPr lang="en-US" sz="3600" b="1" dirty="0" smtClean="0">
                <a:solidFill>
                  <a:srgbClr val="FF0000"/>
                </a:solidFill>
              </a:rPr>
              <a:t>Labour Laws In Pakistan</a:t>
            </a:r>
          </a:p>
          <a:p>
            <a:pPr algn="ctr">
              <a:spcBef>
                <a:spcPct val="50000"/>
              </a:spcBef>
              <a:buFont typeface="Arial" charset="0"/>
              <a:buNone/>
            </a:pPr>
            <a:endParaRPr lang="en-US" dirty="0" smtClean="0">
              <a:solidFill>
                <a:srgbClr val="FF0000"/>
              </a:solidFill>
              <a:latin typeface="Arial"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685800" y="450851"/>
            <a:ext cx="8229600" cy="5922963"/>
          </a:xfrm>
          <a:prstGeom prst="rect">
            <a:avLst/>
          </a:prstGeom>
          <a:noFill/>
          <a:ln>
            <a:noFill/>
          </a:ln>
          <a:effectLst/>
          <a:extLst>
            <a:ext uri="{909E8E84-426E-40DD-AFC4-6F175D3DCCD1}"/>
            <a:ext uri="{91240B29-F687-4F45-9708-019B960494DF}"/>
            <a:ext uri="{AF507438-7753-43E0-B8FC-AC1667EBCBE1}"/>
          </a:extLst>
        </p:spPr>
        <p:txBody>
          <a:bodyPr lIns="89991" tIns="69833" rIns="89991" bIns="44996"/>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algn="ctr" eaLnBrk="1">
              <a:buClrTx/>
              <a:buSzPct val="45000"/>
              <a:buFontTx/>
              <a:buNone/>
              <a:defRPr/>
            </a:pPr>
            <a:r>
              <a:rPr lang="en-US" sz="2800" b="1" dirty="0" smtClean="0">
                <a:solidFill>
                  <a:srgbClr val="000000"/>
                </a:solidFill>
              </a:rPr>
              <a:t>Labour Laws</a:t>
            </a:r>
          </a:p>
          <a:p>
            <a:pPr eaLnBrk="1">
              <a:buClrTx/>
              <a:buSzPct val="45000"/>
              <a:buFontTx/>
              <a:buNone/>
              <a:defRPr/>
            </a:pPr>
            <a:endParaRPr lang="en-US" sz="2800" b="1" dirty="0" smtClean="0">
              <a:solidFill>
                <a:srgbClr val="000000"/>
              </a:solidFill>
            </a:endParaRPr>
          </a:p>
          <a:p>
            <a:pPr marL="342865" indent="-342865" algn="just" eaLnBrk="1">
              <a:buClrTx/>
              <a:buSzPct val="45000"/>
              <a:buFont typeface="Arial" pitchFamily="34" charset="0"/>
              <a:buChar char="•"/>
              <a:defRPr/>
            </a:pPr>
            <a:r>
              <a:rPr lang="en-US" b="1" dirty="0" smtClean="0">
                <a:solidFill>
                  <a:srgbClr val="000000"/>
                </a:solidFill>
              </a:rPr>
              <a:t>The Constitution of Pakistan 1973.</a:t>
            </a:r>
          </a:p>
          <a:p>
            <a:pPr marL="342865" indent="-342865" algn="just" eaLnBrk="1">
              <a:buClrTx/>
              <a:buSzPct val="45000"/>
              <a:buFont typeface="Arial" pitchFamily="34" charset="0"/>
              <a:buChar char="•"/>
              <a:defRPr/>
            </a:pPr>
            <a:endParaRPr lang="en-US" b="1" dirty="0" smtClean="0">
              <a:solidFill>
                <a:srgbClr val="000000"/>
              </a:solidFill>
            </a:endParaRPr>
          </a:p>
          <a:p>
            <a:pPr marL="342865" indent="-342865" algn="just" eaLnBrk="1">
              <a:buClrTx/>
              <a:buSzPct val="45000"/>
              <a:buFont typeface="Arial" pitchFamily="34" charset="0"/>
              <a:buChar char="•"/>
              <a:defRPr/>
            </a:pPr>
            <a:r>
              <a:rPr lang="en-US" b="1" dirty="0" smtClean="0">
                <a:solidFill>
                  <a:srgbClr val="000000"/>
                </a:solidFill>
              </a:rPr>
              <a:t>Part II: Fundamental Rights and Principles of Policy</a:t>
            </a:r>
          </a:p>
          <a:p>
            <a:pPr marL="342865" indent="-342865" algn="just" eaLnBrk="1">
              <a:buClrTx/>
              <a:buSzPct val="45000"/>
              <a:buFont typeface="Arial" pitchFamily="34" charset="0"/>
              <a:buChar char="•"/>
              <a:defRPr/>
            </a:pPr>
            <a:endParaRPr lang="en-US" b="1" dirty="0" smtClean="0">
              <a:solidFill>
                <a:srgbClr val="000000"/>
              </a:solidFill>
            </a:endParaRPr>
          </a:p>
          <a:p>
            <a:pPr marL="342865" indent="-342865" algn="just" eaLnBrk="1">
              <a:buClrTx/>
              <a:buSzPct val="45000"/>
              <a:buFont typeface="Arial" pitchFamily="34" charset="0"/>
              <a:buChar char="•"/>
              <a:defRPr/>
            </a:pPr>
            <a:r>
              <a:rPr lang="en-US" b="1" dirty="0" smtClean="0">
                <a:solidFill>
                  <a:srgbClr val="000000"/>
                </a:solidFill>
              </a:rPr>
              <a:t>Article 11 of the Constitution prohibits all forms of slavery, forced </a:t>
            </a:r>
            <a:r>
              <a:rPr lang="en-US" b="1" dirty="0" err="1" smtClean="0">
                <a:solidFill>
                  <a:srgbClr val="000000"/>
                </a:solidFill>
              </a:rPr>
              <a:t>labour</a:t>
            </a:r>
            <a:r>
              <a:rPr lang="en-US" b="1" dirty="0" smtClean="0">
                <a:solidFill>
                  <a:srgbClr val="000000"/>
                </a:solidFill>
              </a:rPr>
              <a:t> and child </a:t>
            </a:r>
            <a:r>
              <a:rPr lang="en-US" b="1" dirty="0" err="1" smtClean="0">
                <a:solidFill>
                  <a:srgbClr val="000000"/>
                </a:solidFill>
              </a:rPr>
              <a:t>labour</a:t>
            </a:r>
            <a:endParaRPr lang="en-US" b="1" dirty="0" smtClean="0">
              <a:solidFill>
                <a:srgbClr val="000000"/>
              </a:solidFill>
            </a:endParaRPr>
          </a:p>
          <a:p>
            <a:pPr marL="342865" indent="-342865" algn="just" eaLnBrk="1">
              <a:buClrTx/>
              <a:buSzPct val="45000"/>
              <a:buFont typeface="Arial" pitchFamily="34" charset="0"/>
              <a:buChar char="•"/>
              <a:defRPr/>
            </a:pPr>
            <a:endParaRPr lang="en-US" b="1" dirty="0" smtClean="0">
              <a:solidFill>
                <a:srgbClr val="000000"/>
              </a:solidFill>
            </a:endParaRPr>
          </a:p>
          <a:p>
            <a:pPr marL="342865" indent="-342865" algn="just" eaLnBrk="1">
              <a:buClrTx/>
              <a:buSzPct val="45000"/>
              <a:buFont typeface="Arial" pitchFamily="34" charset="0"/>
              <a:buChar char="•"/>
              <a:defRPr/>
            </a:pPr>
            <a:r>
              <a:rPr lang="en-US" b="1" dirty="0" smtClean="0">
                <a:solidFill>
                  <a:srgbClr val="000000"/>
                </a:solidFill>
              </a:rPr>
              <a:t>Article 17 provides for a fundamental right to exercise the freedom of association and the right to form unions</a:t>
            </a:r>
          </a:p>
          <a:p>
            <a:pPr marL="342865" indent="-342865" algn="just" eaLnBrk="1">
              <a:buClrTx/>
              <a:buSzPct val="45000"/>
              <a:buFont typeface="Arial" pitchFamily="34" charset="0"/>
              <a:buChar char="•"/>
              <a:defRPr/>
            </a:pPr>
            <a:endParaRPr lang="en-US" b="1" dirty="0" smtClean="0">
              <a:solidFill>
                <a:srgbClr val="000000"/>
              </a:solidFill>
            </a:endParaRPr>
          </a:p>
          <a:p>
            <a:pPr marL="342865" indent="-342865" algn="just" eaLnBrk="1">
              <a:buClrTx/>
              <a:buSzPct val="45000"/>
              <a:buFont typeface="Arial" pitchFamily="34" charset="0"/>
              <a:buChar char="•"/>
              <a:defRPr/>
            </a:pPr>
            <a:r>
              <a:rPr lang="en-US" b="1" dirty="0" smtClean="0">
                <a:solidFill>
                  <a:srgbClr val="000000"/>
                </a:solidFill>
              </a:rPr>
              <a:t>Article 18 give the right to its citizens to enter upon any lawful profession or occupation and to conduct any lawful trade or business</a:t>
            </a:r>
          </a:p>
          <a:p>
            <a:pPr marL="342865" indent="-342865" algn="just" eaLnBrk="1">
              <a:buClrTx/>
              <a:buSzPct val="45000"/>
              <a:buFont typeface="Arial" pitchFamily="34" charset="0"/>
              <a:buChar char="•"/>
              <a:defRPr/>
            </a:pPr>
            <a:endParaRPr lang="en-US" b="1" dirty="0" smtClean="0">
              <a:solidFill>
                <a:srgbClr val="000000"/>
              </a:solidFill>
            </a:endParaRPr>
          </a:p>
          <a:p>
            <a:pPr marL="342865" indent="-342865" algn="just" eaLnBrk="1">
              <a:buClrTx/>
              <a:buSzPct val="45000"/>
              <a:buFont typeface="Arial" pitchFamily="34" charset="0"/>
              <a:buChar char="•"/>
              <a:defRPr/>
            </a:pPr>
            <a:r>
              <a:rPr lang="en-US" b="1" dirty="0" smtClean="0">
                <a:solidFill>
                  <a:srgbClr val="000000"/>
                </a:solidFill>
              </a:rPr>
              <a:t>Article 25 address the right to equality before the law and prohibition of discrimination on the grounds of gender alone</a:t>
            </a:r>
          </a:p>
          <a:p>
            <a:pPr marL="342865" indent="-342865" eaLnBrk="1">
              <a:buClrTx/>
              <a:buSzPct val="45000"/>
              <a:buFont typeface="Arial" pitchFamily="34" charset="0"/>
              <a:buChar char="•"/>
              <a:defRPr/>
            </a:pPr>
            <a:endParaRPr lang="en-US" dirty="0" smtClean="0">
              <a:solidFill>
                <a:srgbClr val="000000"/>
              </a:solidFill>
            </a:endParaRPr>
          </a:p>
          <a:p>
            <a:pPr eaLnBrk="1">
              <a:buClrTx/>
              <a:buSzPct val="45000"/>
              <a:buFontTx/>
              <a:buNone/>
              <a:defRPr/>
            </a:pPr>
            <a:endParaRPr lang="en-US" b="1" dirty="0" smtClean="0">
              <a:solidFill>
                <a:srgbClr val="000000"/>
              </a:solidFill>
            </a:endParaRPr>
          </a:p>
          <a:p>
            <a:pPr eaLnBrk="1">
              <a:buClrTx/>
              <a:buSzPct val="45000"/>
              <a:buFontTx/>
              <a:buNone/>
              <a:defRPr/>
            </a:pPr>
            <a:endParaRPr lang="en-US"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1"/>
          <p:cNvSpPr txBox="1">
            <a:spLocks noChangeArrowheads="1"/>
          </p:cNvSpPr>
          <p:nvPr/>
        </p:nvSpPr>
        <p:spPr bwMode="auto">
          <a:xfrm>
            <a:off x="596900" y="423863"/>
            <a:ext cx="8229600" cy="5922962"/>
          </a:xfrm>
          <a:prstGeom prst="rect">
            <a:avLst/>
          </a:prstGeom>
          <a:noFill/>
          <a:ln>
            <a:noFill/>
          </a:ln>
          <a:effectLst/>
          <a:extLst>
            <a:ext uri="{909E8E84-426E-40DD-AFC4-6F175D3DCCD1}"/>
            <a:ext uri="{91240B29-F687-4F45-9708-019B960494DF}"/>
            <a:ext uri="{AF507438-7753-43E0-B8FC-AC1667EBCBE1}"/>
          </a:extLst>
        </p:spPr>
        <p:txBody>
          <a:bodyPr lIns="89991" tIns="69833" rIns="89991" bIns="44996"/>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smtClean="0">
                <a:solidFill>
                  <a:srgbClr val="000000"/>
                </a:solidFill>
              </a:rPr>
              <a:t>Labour Laws</a:t>
            </a:r>
          </a:p>
          <a:p>
            <a:pPr eaLnBrk="1">
              <a:buClrTx/>
              <a:buSzPct val="45000"/>
              <a:buFontTx/>
              <a:buNone/>
              <a:defRPr/>
            </a:pPr>
            <a:endParaRPr lang="en-US" sz="2800" b="1" dirty="0" smtClean="0">
              <a:solidFill>
                <a:srgbClr val="000000"/>
              </a:solidFill>
            </a:endParaRPr>
          </a:p>
          <a:p>
            <a:pPr eaLnBrk="1">
              <a:buClrTx/>
              <a:buSzPct val="45000"/>
              <a:defRPr/>
            </a:pPr>
            <a:endParaRPr lang="en-US" dirty="0" smtClean="0">
              <a:solidFill>
                <a:srgbClr val="000000"/>
              </a:solidFill>
            </a:endParaRPr>
          </a:p>
          <a:p>
            <a:pPr marL="342865" indent="-342865" algn="just" eaLnBrk="1">
              <a:buClrTx/>
              <a:buSzPct val="45000"/>
              <a:buFont typeface="Arial" pitchFamily="34" charset="0"/>
              <a:buChar char="•"/>
              <a:defRPr/>
            </a:pPr>
            <a:r>
              <a:rPr lang="en-US" b="1" dirty="0" smtClean="0">
                <a:solidFill>
                  <a:srgbClr val="000000"/>
                </a:solidFill>
              </a:rPr>
              <a:t>Article 37(e) makes provision for securing just and humane conditions of work, ensuring that children and women are not employed in vocations unsuited to their age or sex, and for maternity benefits for women in employment. </a:t>
            </a:r>
          </a:p>
          <a:p>
            <a:pPr marL="342865" indent="-342865" algn="just" eaLnBrk="1">
              <a:buClrTx/>
              <a:buSzPct val="45000"/>
              <a:buFont typeface="Arial" pitchFamily="34" charset="0"/>
              <a:buChar char="•"/>
              <a:defRPr/>
            </a:pPr>
            <a:endParaRPr lang="en-US" b="1" dirty="0" smtClean="0">
              <a:solidFill>
                <a:srgbClr val="000000"/>
              </a:solidFill>
            </a:endParaRPr>
          </a:p>
          <a:p>
            <a:pPr marL="342865" indent="-342865" algn="ctr" eaLnBrk="1">
              <a:buClrTx/>
              <a:buSzPct val="45000"/>
              <a:buFont typeface="Arial" pitchFamily="34" charset="0"/>
              <a:buChar char="•"/>
              <a:defRPr/>
            </a:pPr>
            <a:r>
              <a:rPr lang="en-US" b="1" u="sng" dirty="0" smtClean="0">
                <a:solidFill>
                  <a:srgbClr val="000000"/>
                </a:solidFill>
              </a:rPr>
              <a:t>Labour Legislation</a:t>
            </a:r>
          </a:p>
          <a:p>
            <a:pPr marL="342865" indent="-342865" algn="ctr" eaLnBrk="1">
              <a:buClrTx/>
              <a:buSzPct val="45000"/>
              <a:buFont typeface="Arial" pitchFamily="34" charset="0"/>
              <a:buChar char="•"/>
              <a:defRPr/>
            </a:pPr>
            <a:endParaRPr lang="en-US" b="1" u="sng" dirty="0" smtClean="0">
              <a:solidFill>
                <a:srgbClr val="000000"/>
              </a:solidFill>
            </a:endParaRPr>
          </a:p>
          <a:p>
            <a:pPr marL="342865" indent="-342865" algn="just" eaLnBrk="1">
              <a:buClrTx/>
              <a:buSzPct val="45000"/>
              <a:buFont typeface="Arial" pitchFamily="34" charset="0"/>
              <a:buChar char="•"/>
              <a:defRPr/>
            </a:pPr>
            <a:endParaRPr lang="en-US" b="1" dirty="0" smtClean="0">
              <a:solidFill>
                <a:srgbClr val="000000"/>
              </a:solidFill>
            </a:endParaRPr>
          </a:p>
          <a:p>
            <a:pPr marL="342865" indent="-342865" algn="just" eaLnBrk="1">
              <a:buClrTx/>
              <a:buSzPct val="45000"/>
              <a:buFont typeface="Arial" pitchFamily="34" charset="0"/>
              <a:buChar char="•"/>
              <a:defRPr/>
            </a:pPr>
            <a:r>
              <a:rPr lang="en-US" b="1" dirty="0" smtClean="0">
                <a:solidFill>
                  <a:srgbClr val="000000"/>
                </a:solidFill>
              </a:rPr>
              <a:t>Every employer in an industrial or commercial establishment is required to issue a formal appointment letter at the time of employment (containing nature of job, tenure of appointment, pay and allowances, working hours, terms and conditions of appointment) </a:t>
            </a:r>
          </a:p>
          <a:p>
            <a:pPr algn="just" eaLnBrk="1">
              <a:buClrTx/>
              <a:buSzPct val="45000"/>
              <a:defRPr/>
            </a:pPr>
            <a:endParaRPr lang="en-US" b="1" dirty="0" smtClean="0">
              <a:solidFill>
                <a:srgbClr val="000000"/>
              </a:solidFill>
            </a:endParaRPr>
          </a:p>
          <a:p>
            <a:pPr algn="just" eaLnBrk="1">
              <a:buClrTx/>
              <a:buSzPct val="45000"/>
              <a:defRPr/>
            </a:pPr>
            <a:r>
              <a:rPr lang="en-US" b="1" dirty="0" smtClean="0">
                <a:solidFill>
                  <a:srgbClr val="000000"/>
                </a:solidFill>
              </a:rPr>
              <a:t> </a:t>
            </a:r>
          </a:p>
          <a:p>
            <a:pPr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eaLnBrk="1">
              <a:buClrTx/>
              <a:buSzPct val="45000"/>
              <a:buFontTx/>
              <a:buNone/>
              <a:defRPr/>
            </a:pPr>
            <a:endParaRPr lang="en-US"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1"/>
          <p:cNvSpPr txBox="1">
            <a:spLocks noChangeArrowheads="1"/>
          </p:cNvSpPr>
          <p:nvPr/>
        </p:nvSpPr>
        <p:spPr bwMode="auto">
          <a:xfrm>
            <a:off x="544513" y="423863"/>
            <a:ext cx="8229600" cy="5922962"/>
          </a:xfrm>
          <a:prstGeom prst="rect">
            <a:avLst/>
          </a:prstGeom>
          <a:noFill/>
          <a:ln>
            <a:noFill/>
          </a:ln>
          <a:effectLst/>
          <a:extLst>
            <a:ext uri="{909E8E84-426E-40DD-AFC4-6F175D3DCCD1}"/>
            <a:ext uri="{91240B29-F687-4F45-9708-019B960494DF}"/>
            <a:ext uri="{AF507438-7753-43E0-B8FC-AC1667EBCBE1}"/>
          </a:extLst>
        </p:spPr>
        <p:txBody>
          <a:bodyPr lIns="89991" tIns="69833" rIns="89991" bIns="44996"/>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smtClean="0">
                <a:solidFill>
                  <a:srgbClr val="000000"/>
                </a:solidFill>
              </a:rPr>
              <a:t>Labour Laws</a:t>
            </a:r>
          </a:p>
          <a:p>
            <a:pPr eaLnBrk="1">
              <a:buClrTx/>
              <a:buSzPct val="45000"/>
              <a:buFontTx/>
              <a:buNone/>
              <a:defRPr/>
            </a:pPr>
            <a:endParaRPr lang="en-US" sz="2800" b="1" dirty="0" smtClean="0">
              <a:solidFill>
                <a:srgbClr val="000000"/>
              </a:solidFill>
            </a:endParaRPr>
          </a:p>
          <a:p>
            <a:pPr eaLnBrk="1">
              <a:buClrTx/>
              <a:buSzPct val="45000"/>
              <a:defRPr/>
            </a:pPr>
            <a:endParaRPr lang="en-US" dirty="0" smtClean="0">
              <a:solidFill>
                <a:srgbClr val="000000"/>
              </a:solidFill>
            </a:endParaRPr>
          </a:p>
          <a:p>
            <a:pPr marL="342865" indent="-342865" algn="just" eaLnBrk="1">
              <a:buClrTx/>
              <a:buSzPct val="45000"/>
              <a:buFont typeface="Arial" pitchFamily="34" charset="0"/>
              <a:buChar char="•"/>
              <a:defRPr/>
            </a:pPr>
            <a:r>
              <a:rPr lang="en-US" b="1" dirty="0" smtClean="0">
                <a:solidFill>
                  <a:srgbClr val="000000"/>
                </a:solidFill>
              </a:rPr>
              <a:t>Termination of appointment must be communicated in writing. </a:t>
            </a:r>
            <a:r>
              <a:rPr lang="en-US" b="1" dirty="0" smtClean="0">
                <a:solidFill>
                  <a:schemeClr val="tx1"/>
                </a:solidFill>
              </a:rPr>
              <a:t>under Section 46 of the Industrial Relations Ordinance 2002, aggrieved employee may proceed him or herself or through </a:t>
            </a:r>
            <a:r>
              <a:rPr lang="en-US" b="1" dirty="0" err="1" smtClean="0">
                <a:solidFill>
                  <a:schemeClr val="tx1"/>
                </a:solidFill>
              </a:rPr>
              <a:t>labour</a:t>
            </a:r>
            <a:r>
              <a:rPr lang="en-US" b="1" dirty="0" smtClean="0">
                <a:solidFill>
                  <a:schemeClr val="tx1"/>
                </a:solidFill>
              </a:rPr>
              <a:t> union with in three months  </a:t>
            </a:r>
          </a:p>
          <a:p>
            <a:pPr marL="342865" indent="-342865" algn="just" eaLnBrk="1">
              <a:buClrTx/>
              <a:buSzPct val="45000"/>
              <a:buFont typeface="Arial" pitchFamily="34" charset="0"/>
              <a:buChar char="•"/>
              <a:defRPr/>
            </a:pPr>
            <a:endParaRPr lang="en-US" b="1" dirty="0" smtClean="0">
              <a:solidFill>
                <a:srgbClr val="000000"/>
              </a:solidFill>
            </a:endParaRPr>
          </a:p>
          <a:p>
            <a:pPr marL="342865" indent="-342865" algn="just" eaLnBrk="1">
              <a:buClrTx/>
              <a:buSzPct val="45000"/>
              <a:buFont typeface="Arial" pitchFamily="34" charset="0"/>
              <a:buChar char="•"/>
              <a:defRPr/>
            </a:pPr>
            <a:r>
              <a:rPr lang="en-US" b="1" dirty="0" smtClean="0">
                <a:solidFill>
                  <a:srgbClr val="000000"/>
                </a:solidFill>
              </a:rPr>
              <a:t>Labour courts examines and intervene a case of violation of principle of nature of justice and  unjust action of employer</a:t>
            </a:r>
          </a:p>
          <a:p>
            <a:pPr marL="342865" indent="-342865" algn="just" eaLnBrk="1">
              <a:buClrTx/>
              <a:buSzPct val="45000"/>
              <a:buFont typeface="Arial" pitchFamily="34" charset="0"/>
              <a:buChar char="•"/>
              <a:defRPr/>
            </a:pPr>
            <a:endParaRPr lang="en-US" b="1" dirty="0" smtClean="0">
              <a:solidFill>
                <a:srgbClr val="000000"/>
              </a:solidFill>
            </a:endParaRPr>
          </a:p>
          <a:p>
            <a:pPr marL="342865" indent="-342865" algn="just" eaLnBrk="1">
              <a:buClrTx/>
              <a:buSzPct val="45000"/>
              <a:buFont typeface="Arial" pitchFamily="34" charset="0"/>
              <a:buChar char="•"/>
              <a:defRPr/>
            </a:pPr>
            <a:r>
              <a:rPr lang="en-US" b="1" dirty="0" smtClean="0">
                <a:solidFill>
                  <a:srgbClr val="000000"/>
                </a:solidFill>
              </a:rPr>
              <a:t>The Factories Act, which governs the conditions of work of industrial </a:t>
            </a:r>
            <a:r>
              <a:rPr lang="en-US" b="1" dirty="0" err="1" smtClean="0">
                <a:solidFill>
                  <a:srgbClr val="000000"/>
                </a:solidFill>
              </a:rPr>
              <a:t>labour</a:t>
            </a:r>
            <a:r>
              <a:rPr lang="en-US" b="1" dirty="0" smtClean="0">
                <a:solidFill>
                  <a:srgbClr val="000000"/>
                </a:solidFill>
              </a:rPr>
              <a:t>, applies to factories, employing ten or more workers</a:t>
            </a:r>
          </a:p>
          <a:p>
            <a:pPr marL="342865" indent="-342865" algn="just" eaLnBrk="1">
              <a:buClrTx/>
              <a:buSzPct val="45000"/>
              <a:buFont typeface="Arial" pitchFamily="34" charset="0"/>
              <a:buChar char="•"/>
              <a:defRPr/>
            </a:pPr>
            <a:endParaRPr lang="en-US" b="1" dirty="0" smtClean="0">
              <a:solidFill>
                <a:srgbClr val="000000"/>
              </a:solidFill>
            </a:endParaRPr>
          </a:p>
          <a:p>
            <a:pPr marL="342865" indent="-342865" algn="just" eaLnBrk="1">
              <a:buClrTx/>
              <a:buSzPct val="45000"/>
              <a:buFont typeface="Arial" pitchFamily="34" charset="0"/>
              <a:buChar char="•"/>
              <a:defRPr/>
            </a:pPr>
            <a:r>
              <a:rPr lang="en-US" b="1" dirty="0" smtClean="0">
                <a:solidFill>
                  <a:srgbClr val="000000"/>
                </a:solidFill>
              </a:rPr>
              <a:t>Under the Factories Act, 1934 no adult employee, defined as a worker who has completed his or her 18</a:t>
            </a:r>
            <a:r>
              <a:rPr lang="en-US" sz="1700" b="1" baseline="30000" dirty="0" smtClean="0">
                <a:solidFill>
                  <a:srgbClr val="000000"/>
                </a:solidFill>
              </a:rPr>
              <a:t>th</a:t>
            </a:r>
            <a:r>
              <a:rPr lang="en-US" b="1" dirty="0" smtClean="0">
                <a:solidFill>
                  <a:srgbClr val="000000"/>
                </a:solidFill>
              </a:rPr>
              <a:t> year of age, can be required or permitted to work in any establishment in excess of nine hours a day and 48 hours a week</a:t>
            </a:r>
          </a:p>
          <a:p>
            <a:pPr marL="342865" indent="-342865" algn="just" eaLnBrk="1">
              <a:buClrTx/>
              <a:buSzPct val="45000"/>
              <a:buFont typeface="Arial" pitchFamily="34" charset="0"/>
              <a:buChar char="•"/>
              <a:defRPr/>
            </a:pPr>
            <a:endParaRPr lang="en-US" b="1" dirty="0" smtClean="0">
              <a:solidFill>
                <a:srgbClr val="000000"/>
              </a:solidFill>
            </a:endParaRPr>
          </a:p>
          <a:p>
            <a:pPr marL="342865" indent="-342865" algn="just" eaLnBrk="1">
              <a:buClrTx/>
              <a:buSzPct val="45000"/>
              <a:buFont typeface="Arial" pitchFamily="34" charset="0"/>
              <a:buChar char="•"/>
              <a:defRPr/>
            </a:pPr>
            <a:r>
              <a:rPr lang="en-US" b="1" dirty="0" smtClean="0">
                <a:solidFill>
                  <a:srgbClr val="000000"/>
                </a:solidFill>
              </a:rPr>
              <a:t>Section 8 of the West Pakistan Shops and Establishments Ordinance, 1969, restricts weekly work hours at 48 hours</a:t>
            </a:r>
          </a:p>
          <a:p>
            <a:pPr marL="342865" indent="-342865" algn="just" eaLnBrk="1">
              <a:buClrTx/>
              <a:buSzPct val="45000"/>
              <a:buFont typeface="Arial" pitchFamily="34" charset="0"/>
              <a:buChar char="•"/>
              <a:defRPr/>
            </a:pPr>
            <a:endParaRPr lang="en-US" b="1" dirty="0" smtClean="0">
              <a:solidFill>
                <a:srgbClr val="000000"/>
              </a:solidFill>
            </a:endParaRPr>
          </a:p>
          <a:p>
            <a:pPr marL="342865" indent="-342865" algn="just" eaLnBrk="1">
              <a:buClrTx/>
              <a:buSzPct val="45000"/>
              <a:buFont typeface="Arial" pitchFamily="34" charset="0"/>
              <a:buChar char="•"/>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r>
              <a:rPr lang="en-US" b="1" dirty="0" smtClean="0">
                <a:solidFill>
                  <a:srgbClr val="000000"/>
                </a:solidFill>
              </a:rPr>
              <a:t> </a:t>
            </a:r>
          </a:p>
          <a:p>
            <a:pPr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eaLnBrk="1">
              <a:buClrTx/>
              <a:buSzPct val="45000"/>
              <a:buFontTx/>
              <a:buNone/>
              <a:defRPr/>
            </a:pPr>
            <a:endParaRPr lang="en-US"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1"/>
          <p:cNvSpPr txBox="1">
            <a:spLocks noChangeArrowheads="1"/>
          </p:cNvSpPr>
          <p:nvPr/>
        </p:nvSpPr>
        <p:spPr bwMode="auto">
          <a:xfrm>
            <a:off x="544513" y="423863"/>
            <a:ext cx="8229600" cy="5922962"/>
          </a:xfrm>
          <a:prstGeom prst="rect">
            <a:avLst/>
          </a:prstGeom>
          <a:noFill/>
          <a:ln>
            <a:noFill/>
          </a:ln>
          <a:effectLst/>
          <a:extLst>
            <a:ext uri="{909E8E84-426E-40DD-AFC4-6F175D3DCCD1}"/>
            <a:ext uri="{91240B29-F687-4F45-9708-019B960494DF}"/>
            <a:ext uri="{AF507438-7753-43E0-B8FC-AC1667EBCBE1}"/>
          </a:extLst>
        </p:spPr>
        <p:txBody>
          <a:bodyPr lIns="89991" tIns="69833" rIns="89991" bIns="44996"/>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smtClean="0">
                <a:solidFill>
                  <a:srgbClr val="000000"/>
                </a:solidFill>
              </a:rPr>
              <a:t>Labour Laws</a:t>
            </a:r>
          </a:p>
          <a:p>
            <a:pPr eaLnBrk="1">
              <a:buClrTx/>
              <a:buSzPct val="45000"/>
              <a:buFontTx/>
              <a:buNone/>
              <a:defRPr/>
            </a:pPr>
            <a:endParaRPr lang="en-US" sz="2800" b="1" dirty="0" smtClean="0">
              <a:solidFill>
                <a:srgbClr val="000000"/>
              </a:solidFill>
            </a:endParaRPr>
          </a:p>
          <a:p>
            <a:pPr marL="342865" indent="-342865" algn="just" eaLnBrk="1">
              <a:buClrTx/>
              <a:buSzPct val="45000"/>
              <a:buFont typeface="Arial" pitchFamily="34" charset="0"/>
              <a:buChar char="•"/>
              <a:defRPr/>
            </a:pPr>
            <a:r>
              <a:rPr lang="en-US" b="1" dirty="0" smtClean="0">
                <a:solidFill>
                  <a:srgbClr val="000000"/>
                </a:solidFill>
              </a:rPr>
              <a:t>Section 22-B of the Mines Act, 1923 restrict weekly hours at 48 hours or 8 hours each day, with the limitation of spread-over 12 hours and interval for rest for one hour every six hours. </a:t>
            </a:r>
          </a:p>
          <a:p>
            <a:pPr marL="342865" indent="-342865" algn="just" eaLnBrk="1">
              <a:buClrTx/>
              <a:buSzPct val="45000"/>
              <a:buFont typeface="Arial" pitchFamily="34" charset="0"/>
              <a:buChar char="•"/>
              <a:defRPr/>
            </a:pPr>
            <a:endParaRPr lang="en-US" b="1" dirty="0" smtClean="0">
              <a:solidFill>
                <a:srgbClr val="000000"/>
              </a:solidFill>
            </a:endParaRPr>
          </a:p>
          <a:p>
            <a:pPr marL="342865" indent="-342865" algn="just" eaLnBrk="1">
              <a:buClrTx/>
              <a:buSzPct val="45000"/>
              <a:buFont typeface="Arial" pitchFamily="34" charset="0"/>
              <a:buChar char="•"/>
              <a:defRPr/>
            </a:pPr>
            <a:r>
              <a:rPr lang="en-US" b="1" dirty="0" smtClean="0">
                <a:solidFill>
                  <a:srgbClr val="000000"/>
                </a:solidFill>
              </a:rPr>
              <a:t>The Factory Act enforce that no worker shall be required to work continuously for more than six hours</a:t>
            </a:r>
          </a:p>
          <a:p>
            <a:pPr marL="342865" indent="-342865" algn="just" eaLnBrk="1">
              <a:buClrTx/>
              <a:buSzPct val="45000"/>
              <a:buFont typeface="Arial" pitchFamily="34" charset="0"/>
              <a:buChar char="•"/>
              <a:defRPr/>
            </a:pPr>
            <a:endParaRPr lang="en-US" b="1" dirty="0" smtClean="0">
              <a:solidFill>
                <a:srgbClr val="000000"/>
              </a:solidFill>
            </a:endParaRPr>
          </a:p>
          <a:p>
            <a:pPr marL="342865" indent="-342865" algn="just" eaLnBrk="1">
              <a:buClrTx/>
              <a:buSzPct val="45000"/>
              <a:buFont typeface="Arial" pitchFamily="34" charset="0"/>
              <a:buChar char="•"/>
              <a:defRPr/>
            </a:pPr>
            <a:r>
              <a:rPr lang="en-US" b="1" dirty="0" smtClean="0">
                <a:solidFill>
                  <a:srgbClr val="000000"/>
                </a:solidFill>
              </a:rPr>
              <a:t>According to the Factories Act, 1934, every worker who has completed a period of twelve months of continuous service in a factory shall be allowed holidays for fourteen consecutive days. If he fails to avail whole leaves the part of un availed leave will be carried forward in next year</a:t>
            </a:r>
          </a:p>
          <a:p>
            <a:pPr marL="342865" indent="-342865" algn="just" eaLnBrk="1">
              <a:buClrTx/>
              <a:buSzPct val="45000"/>
              <a:buFont typeface="Arial" pitchFamily="34" charset="0"/>
              <a:buChar char="•"/>
              <a:defRPr/>
            </a:pPr>
            <a:endParaRPr lang="en-US" b="1" dirty="0" smtClean="0">
              <a:solidFill>
                <a:srgbClr val="000000"/>
              </a:solidFill>
            </a:endParaRPr>
          </a:p>
          <a:p>
            <a:pPr marL="342865" indent="-342865" algn="just" eaLnBrk="1">
              <a:buClrTx/>
              <a:buSzPct val="45000"/>
              <a:buFont typeface="Arial" pitchFamily="34" charset="0"/>
              <a:buChar char="•"/>
              <a:defRPr/>
            </a:pPr>
            <a:r>
              <a:rPr lang="en-US" b="1" dirty="0" smtClean="0">
                <a:solidFill>
                  <a:srgbClr val="000000"/>
                </a:solidFill>
              </a:rPr>
              <a:t>The Maternity Benefit Ordinance, 1958 stipulates that upon the completion of four months employment or qualifying period, a worker may have up to six weeks parental and postnatal leave with pay</a:t>
            </a:r>
          </a:p>
          <a:p>
            <a:pPr marL="342865" indent="-342865" algn="just" eaLnBrk="1">
              <a:buClrTx/>
              <a:buSzPct val="45000"/>
              <a:buFont typeface="Arial" pitchFamily="34" charset="0"/>
              <a:buChar char="•"/>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r>
              <a:rPr lang="en-US" b="1" dirty="0" smtClean="0">
                <a:solidFill>
                  <a:srgbClr val="000000"/>
                </a:solidFill>
              </a:rPr>
              <a:t> </a:t>
            </a:r>
          </a:p>
          <a:p>
            <a:pPr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eaLnBrk="1">
              <a:buClrTx/>
              <a:buSzPct val="45000"/>
              <a:buFontTx/>
              <a:buNone/>
              <a:defRPr/>
            </a:pPr>
            <a:endParaRPr lang="en-US"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Text Box 1"/>
          <p:cNvSpPr txBox="1">
            <a:spLocks noChangeArrowheads="1"/>
          </p:cNvSpPr>
          <p:nvPr/>
        </p:nvSpPr>
        <p:spPr bwMode="auto">
          <a:xfrm>
            <a:off x="544513" y="423863"/>
            <a:ext cx="8229600" cy="5922962"/>
          </a:xfrm>
          <a:prstGeom prst="rect">
            <a:avLst/>
          </a:prstGeom>
          <a:noFill/>
          <a:ln>
            <a:noFill/>
          </a:ln>
          <a:effectLst/>
          <a:extLst>
            <a:ext uri="{909E8E84-426E-40DD-AFC4-6F175D3DCCD1}"/>
            <a:ext uri="{91240B29-F687-4F45-9708-019B960494DF}"/>
            <a:ext uri="{AF507438-7753-43E0-B8FC-AC1667EBCBE1}"/>
          </a:extLst>
        </p:spPr>
        <p:txBody>
          <a:bodyPr lIns="89991" tIns="69833" rIns="89991" bIns="44996"/>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smtClean="0">
                <a:solidFill>
                  <a:srgbClr val="000000"/>
                </a:solidFill>
              </a:rPr>
              <a:t>Labour Laws</a:t>
            </a: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marL="342865" indent="-342865" algn="just" eaLnBrk="1">
              <a:buClrTx/>
              <a:buSzPct val="45000"/>
              <a:buFont typeface="Arial" pitchFamily="34" charset="0"/>
              <a:buChar char="•"/>
              <a:defRPr/>
            </a:pPr>
            <a:endParaRPr lang="en-US" b="1" dirty="0" smtClean="0">
              <a:solidFill>
                <a:srgbClr val="000000"/>
              </a:solidFill>
            </a:endParaRPr>
          </a:p>
          <a:p>
            <a:pPr marL="342865" indent="-342865" algn="just" eaLnBrk="1">
              <a:buClrTx/>
              <a:buSzPct val="45000"/>
              <a:buFont typeface="Arial" pitchFamily="34" charset="0"/>
              <a:buChar char="•"/>
              <a:defRPr/>
            </a:pPr>
            <a:r>
              <a:rPr lang="en-US" b="1" dirty="0" smtClean="0">
                <a:solidFill>
                  <a:srgbClr val="000000"/>
                </a:solidFill>
              </a:rPr>
              <a:t>The Factories Act, 1934 provides that every worker is entitled to 10 days casual leave with full pay and further 16 days sick or medical leave on half pay</a:t>
            </a:r>
            <a:r>
              <a:rPr lang="en-US" u="sng" dirty="0" smtClean="0">
                <a:solidFill>
                  <a:srgbClr val="000000"/>
                </a:solidFill>
              </a:rPr>
              <a:t>.</a:t>
            </a:r>
            <a:endParaRPr lang="en-US"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r>
              <a:rPr lang="en-US" b="1" dirty="0" smtClean="0">
                <a:solidFill>
                  <a:srgbClr val="000000"/>
                </a:solidFill>
              </a:rPr>
              <a:t> </a:t>
            </a:r>
          </a:p>
          <a:p>
            <a:pPr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eaLnBrk="1">
              <a:buClrTx/>
              <a:buSzPct val="45000"/>
              <a:buFontTx/>
              <a:buNone/>
              <a:defRPr/>
            </a:pPr>
            <a:endParaRPr lang="en-US"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ext Box 1"/>
          <p:cNvSpPr txBox="1">
            <a:spLocks noChangeArrowheads="1"/>
          </p:cNvSpPr>
          <p:nvPr/>
        </p:nvSpPr>
        <p:spPr bwMode="auto">
          <a:xfrm>
            <a:off x="544513" y="423863"/>
            <a:ext cx="8229600" cy="5922962"/>
          </a:xfrm>
          <a:prstGeom prst="rect">
            <a:avLst/>
          </a:prstGeom>
          <a:noFill/>
          <a:ln>
            <a:noFill/>
          </a:ln>
          <a:effectLst/>
          <a:extLst>
            <a:ext uri="{909E8E84-426E-40DD-AFC4-6F175D3DCCD1}"/>
            <a:ext uri="{91240B29-F687-4F45-9708-019B960494DF}"/>
            <a:ext uri="{AF507438-7753-43E0-B8FC-AC1667EBCBE1}"/>
          </a:extLst>
        </p:spPr>
        <p:txBody>
          <a:bodyPr lIns="89991" tIns="69833" rIns="89991" bIns="44996"/>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smtClean="0">
                <a:solidFill>
                  <a:srgbClr val="000000"/>
                </a:solidFill>
              </a:rPr>
              <a:t>Labour Laws</a:t>
            </a:r>
          </a:p>
          <a:p>
            <a:pPr eaLnBrk="1">
              <a:buClrTx/>
              <a:buSzPct val="45000"/>
              <a:buFontTx/>
              <a:buNone/>
              <a:defRPr/>
            </a:pPr>
            <a:endParaRPr lang="en-US" sz="2800" b="1" dirty="0" smtClean="0">
              <a:solidFill>
                <a:srgbClr val="000000"/>
              </a:solidFill>
            </a:endParaRPr>
          </a:p>
          <a:p>
            <a:pPr marL="342865" indent="-342865" algn="just" eaLnBrk="1">
              <a:buFont typeface="Arial" pitchFamily="34" charset="0"/>
              <a:buChar char="•"/>
              <a:defRPr/>
            </a:pPr>
            <a:r>
              <a:rPr lang="en-US" b="1" dirty="0" smtClean="0">
                <a:solidFill>
                  <a:srgbClr val="000000"/>
                </a:solidFill>
              </a:rPr>
              <a:t>Under section 49 of the Factories Act, workers are entitled to enjoy </a:t>
            </a:r>
            <a:r>
              <a:rPr lang="en-US" b="1" dirty="0" err="1" smtClean="0">
                <a:solidFill>
                  <a:srgbClr val="000000"/>
                </a:solidFill>
              </a:rPr>
              <a:t>gazetted</a:t>
            </a:r>
            <a:r>
              <a:rPr lang="en-US" b="1" dirty="0" smtClean="0">
                <a:solidFill>
                  <a:srgbClr val="000000"/>
                </a:solidFill>
              </a:rPr>
              <a:t> holidays </a:t>
            </a:r>
          </a:p>
          <a:p>
            <a:pPr marL="342865" indent="-342865" eaLnBrk="1">
              <a:buFont typeface="Arial" pitchFamily="34" charset="0"/>
              <a:buChar char="•"/>
              <a:defRPr/>
            </a:pPr>
            <a:endParaRPr lang="en-US" b="1" dirty="0" smtClean="0">
              <a:solidFill>
                <a:srgbClr val="000000"/>
              </a:solidFill>
            </a:endParaRPr>
          </a:p>
          <a:p>
            <a:pPr marL="342865" indent="-342865" eaLnBrk="1">
              <a:buFont typeface="Arial" pitchFamily="34" charset="0"/>
              <a:buChar char="•"/>
              <a:defRPr/>
            </a:pPr>
            <a:r>
              <a:rPr lang="en-US" b="1" dirty="0" smtClean="0">
                <a:solidFill>
                  <a:srgbClr val="000000"/>
                </a:solidFill>
              </a:rPr>
              <a:t>If worker is required to work on holiday he or she will be allowed substitute holiday on full pay</a:t>
            </a:r>
          </a:p>
          <a:p>
            <a:pPr marL="342865" indent="-342865" eaLnBrk="1">
              <a:defRPr/>
            </a:pPr>
            <a:endParaRPr lang="en-US" b="1" dirty="0" smtClean="0">
              <a:solidFill>
                <a:srgbClr val="000000"/>
              </a:solidFill>
            </a:endParaRPr>
          </a:p>
          <a:p>
            <a:pPr marL="342865" indent="-342865" eaLnBrk="1">
              <a:buFont typeface="Arial" pitchFamily="34" charset="0"/>
              <a:buChar char="•"/>
              <a:defRPr/>
            </a:pPr>
            <a:r>
              <a:rPr lang="en-US" b="1" dirty="0" smtClean="0">
                <a:solidFill>
                  <a:srgbClr val="000000"/>
                </a:solidFill>
              </a:rPr>
              <a:t>The Maternity Benefit Ordinance, 1958 prohibits the dismissal of the woman during her maternity leave</a:t>
            </a:r>
          </a:p>
          <a:p>
            <a:pPr marL="342865" indent="-342865" eaLnBrk="1">
              <a:buFont typeface="Arial" pitchFamily="34" charset="0"/>
              <a:buChar char="•"/>
              <a:defRPr/>
            </a:pPr>
            <a:endParaRPr lang="en-US" b="1" dirty="0" smtClean="0">
              <a:solidFill>
                <a:srgbClr val="000000"/>
              </a:solidFill>
            </a:endParaRPr>
          </a:p>
          <a:p>
            <a:pPr algn="just" eaLnBrk="1">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r>
              <a:rPr lang="en-US" b="1" dirty="0" smtClean="0">
                <a:solidFill>
                  <a:srgbClr val="000000"/>
                </a:solidFill>
              </a:rPr>
              <a:t> </a:t>
            </a:r>
          </a:p>
          <a:p>
            <a:pPr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eaLnBrk="1">
              <a:buClrTx/>
              <a:buSzPct val="45000"/>
              <a:buFontTx/>
              <a:buNone/>
              <a:defRPr/>
            </a:pPr>
            <a:endParaRPr lang="en-US"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 Box 1"/>
          <p:cNvSpPr txBox="1">
            <a:spLocks noChangeArrowheads="1"/>
          </p:cNvSpPr>
          <p:nvPr/>
        </p:nvSpPr>
        <p:spPr bwMode="auto">
          <a:xfrm>
            <a:off x="544513" y="579437"/>
            <a:ext cx="8229600" cy="5922962"/>
          </a:xfrm>
          <a:prstGeom prst="rect">
            <a:avLst/>
          </a:prstGeom>
          <a:noFill/>
          <a:ln>
            <a:noFill/>
          </a:ln>
          <a:effectLst/>
          <a:extLst>
            <a:ext uri="{909E8E84-426E-40DD-AFC4-6F175D3DCCD1}"/>
            <a:ext uri="{91240B29-F687-4F45-9708-019B960494DF}"/>
            <a:ext uri="{AF507438-7753-43E0-B8FC-AC1667EBCBE1}"/>
          </a:extLst>
        </p:spPr>
        <p:txBody>
          <a:bodyPr lIns="89991" tIns="69833" rIns="89991" bIns="44996"/>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smtClean="0">
                <a:solidFill>
                  <a:srgbClr val="000000"/>
                </a:solidFill>
              </a:rPr>
              <a:t>Labour Laws</a:t>
            </a:r>
          </a:p>
          <a:p>
            <a:pPr eaLnBrk="1">
              <a:buClrTx/>
              <a:buSzPct val="45000"/>
              <a:buFontTx/>
              <a:buNone/>
              <a:defRPr/>
            </a:pPr>
            <a:endParaRPr lang="en-US" sz="2800" b="1" dirty="0" smtClean="0">
              <a:solidFill>
                <a:srgbClr val="000000"/>
              </a:solidFill>
            </a:endParaRPr>
          </a:p>
          <a:p>
            <a:pPr marL="342865" indent="-342865" algn="just" eaLnBrk="1">
              <a:buFont typeface="Arial" pitchFamily="34" charset="0"/>
              <a:buChar char="•"/>
              <a:defRPr/>
            </a:pPr>
            <a:r>
              <a:rPr lang="en-US" b="1" dirty="0" smtClean="0">
                <a:solidFill>
                  <a:srgbClr val="000000"/>
                </a:solidFill>
              </a:rPr>
              <a:t>Article 11(3) of Constitution of Pakistan prohibits the employment of children below the age of fourteen years in any factory, mine or other hazardous employment. Make it obligatory to provide safe and human working conditions</a:t>
            </a:r>
          </a:p>
          <a:p>
            <a:pPr marL="342865" indent="-342865" algn="just" eaLnBrk="1">
              <a:buFont typeface="Arial" pitchFamily="34" charset="0"/>
              <a:buChar char="•"/>
              <a:defRPr/>
            </a:pPr>
            <a:endParaRPr lang="en-US" u="sng" dirty="0" smtClean="0">
              <a:solidFill>
                <a:srgbClr val="000000"/>
              </a:solidFill>
            </a:endParaRPr>
          </a:p>
          <a:p>
            <a:pPr marL="342865" indent="-342865" algn="just" eaLnBrk="1">
              <a:buFont typeface="Arial" pitchFamily="34" charset="0"/>
              <a:buChar char="•"/>
              <a:defRPr/>
            </a:pPr>
            <a:r>
              <a:rPr lang="en-US" b="1" dirty="0" smtClean="0">
                <a:solidFill>
                  <a:srgbClr val="000000"/>
                </a:solidFill>
              </a:rPr>
              <a:t>The Factory Act provides that no child or adolescent is allowed to work in a factory between 7 p.m. and 6 </a:t>
            </a:r>
            <a:r>
              <a:rPr lang="en-US" b="1" dirty="0" err="1" smtClean="0">
                <a:solidFill>
                  <a:srgbClr val="000000"/>
                </a:solidFill>
              </a:rPr>
              <a:t>a.m</a:t>
            </a:r>
            <a:endParaRPr lang="en-US" b="1" dirty="0" smtClean="0">
              <a:solidFill>
                <a:srgbClr val="000000"/>
              </a:solidFill>
            </a:endParaRPr>
          </a:p>
          <a:p>
            <a:pPr marL="342865" indent="-342865" algn="just" eaLnBrk="1">
              <a:defRPr/>
            </a:pPr>
            <a:endParaRPr lang="en-US" b="1" dirty="0" smtClean="0">
              <a:solidFill>
                <a:srgbClr val="000000"/>
              </a:solidFill>
            </a:endParaRPr>
          </a:p>
          <a:p>
            <a:pPr marL="342865" indent="-342865" algn="just" eaLnBrk="1">
              <a:buFont typeface="Arial" pitchFamily="34" charset="0"/>
              <a:buChar char="•"/>
              <a:defRPr/>
            </a:pPr>
            <a:r>
              <a:rPr lang="en-US" b="1" dirty="0" smtClean="0">
                <a:solidFill>
                  <a:srgbClr val="000000"/>
                </a:solidFill>
              </a:rPr>
              <a:t>Further laws emphasize on cleanliness, drainage, ventilation, and hygiene of work place . Provision of drinking water. All passages, stairs, entrance and exits points must be open and properly lighted to ensure safety</a:t>
            </a:r>
          </a:p>
          <a:p>
            <a:pPr marL="342865" indent="-342865" algn="just" eaLnBrk="1">
              <a:buFont typeface="Arial" pitchFamily="34" charset="0"/>
              <a:buChar char="•"/>
              <a:defRPr/>
            </a:pPr>
            <a:endParaRPr lang="en-US" b="1" dirty="0" smtClean="0">
              <a:solidFill>
                <a:srgbClr val="000000"/>
              </a:solidFill>
            </a:endParaRPr>
          </a:p>
          <a:p>
            <a:pPr marL="342865" indent="-342865" algn="just" eaLnBrk="1">
              <a:buFont typeface="Arial" pitchFamily="34" charset="0"/>
              <a:buChar char="•"/>
              <a:defRPr/>
            </a:pPr>
            <a:r>
              <a:rPr lang="en-US" b="1" dirty="0" smtClean="0">
                <a:solidFill>
                  <a:srgbClr val="000000"/>
                </a:solidFill>
              </a:rPr>
              <a:t>Article 38 of the Constitution speaks achieving equality in the form of securing the well-being of the people, irrespective of sex, caste, or race</a:t>
            </a:r>
          </a:p>
          <a:p>
            <a:pPr marL="342865" indent="-342865" algn="just" eaLnBrk="1">
              <a:buFont typeface="Arial" pitchFamily="34" charset="0"/>
              <a:buChar char="•"/>
              <a:defRPr/>
            </a:pPr>
            <a:endParaRPr lang="en-US" b="1" dirty="0" smtClean="0">
              <a:solidFill>
                <a:srgbClr val="000000"/>
              </a:solidFill>
            </a:endParaRPr>
          </a:p>
          <a:p>
            <a:pPr marL="342865" indent="-342865" algn="just" eaLnBrk="1">
              <a:buFont typeface="Arial" pitchFamily="34" charset="0"/>
              <a:buChar char="•"/>
              <a:defRPr/>
            </a:pPr>
            <a:endParaRPr lang="en-US" b="1" dirty="0" smtClean="0">
              <a:solidFill>
                <a:srgbClr val="000000"/>
              </a:solidFill>
            </a:endParaRPr>
          </a:p>
          <a:p>
            <a:pPr algn="just" eaLnBrk="1">
              <a:defRPr/>
            </a:pPr>
            <a:endParaRPr lang="en-US" b="1" dirty="0" smtClean="0">
              <a:solidFill>
                <a:srgbClr val="000000"/>
              </a:solidFill>
            </a:endParaRPr>
          </a:p>
          <a:p>
            <a:pPr algn="just" eaLnBrk="1">
              <a:defRPr/>
            </a:pPr>
            <a:endParaRPr lang="en-US" b="1" dirty="0" smtClean="0">
              <a:solidFill>
                <a:srgbClr val="000000"/>
              </a:solidFill>
            </a:endParaRPr>
          </a:p>
          <a:p>
            <a:pPr algn="just" eaLnBrk="1">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r>
              <a:rPr lang="en-US" b="1" dirty="0" smtClean="0">
                <a:solidFill>
                  <a:srgbClr val="000000"/>
                </a:solidFill>
              </a:rPr>
              <a:t> </a:t>
            </a:r>
          </a:p>
          <a:p>
            <a:pPr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eaLnBrk="1">
              <a:buClrTx/>
              <a:buSzPct val="45000"/>
              <a:buFontTx/>
              <a:buNone/>
              <a:defRPr/>
            </a:pPr>
            <a:endParaRPr lang="en-US"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 Box 1"/>
          <p:cNvSpPr txBox="1">
            <a:spLocks noChangeArrowheads="1"/>
          </p:cNvSpPr>
          <p:nvPr/>
        </p:nvSpPr>
        <p:spPr bwMode="auto">
          <a:xfrm>
            <a:off x="544512" y="579437"/>
            <a:ext cx="8915399" cy="6019800"/>
          </a:xfrm>
          <a:prstGeom prst="rect">
            <a:avLst/>
          </a:prstGeom>
          <a:noFill/>
          <a:ln>
            <a:noFill/>
          </a:ln>
          <a:effectLst/>
          <a:extLst>
            <a:ext uri="{909E8E84-426E-40DD-AFC4-6F175D3DCCD1}"/>
            <a:ext uri="{91240B29-F687-4F45-9708-019B960494DF}"/>
            <a:ext uri="{AF507438-7753-43E0-B8FC-AC1667EBCBE1}"/>
          </a:extLst>
        </p:spPr>
        <p:txBody>
          <a:bodyPr lIns="89991" tIns="69833" rIns="89991" bIns="44996"/>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smtClean="0">
                <a:solidFill>
                  <a:srgbClr val="000000"/>
                </a:solidFill>
              </a:rPr>
              <a:t>Labour Laws</a:t>
            </a:r>
          </a:p>
          <a:p>
            <a:pPr marL="342865" indent="-342865" algn="just" eaLnBrk="1">
              <a:buFont typeface="Arial" pitchFamily="34" charset="0"/>
              <a:buChar char="•"/>
              <a:defRPr/>
            </a:pPr>
            <a:endParaRPr lang="en-US" b="1" dirty="0" smtClean="0">
              <a:solidFill>
                <a:srgbClr val="000000"/>
              </a:solidFill>
            </a:endParaRPr>
          </a:p>
          <a:p>
            <a:pPr marL="342865" indent="-342865" algn="just" eaLnBrk="1">
              <a:buFont typeface="Arial" pitchFamily="34" charset="0"/>
              <a:buChar char="•"/>
              <a:defRPr/>
            </a:pPr>
            <a:r>
              <a:rPr lang="en-US" b="1" dirty="0" smtClean="0">
                <a:solidFill>
                  <a:srgbClr val="000000"/>
                </a:solidFill>
              </a:rPr>
              <a:t>The Payment of Wages Act, 1936 regulates payment of certain classes of industrial workers. The act enforce payment of wages with in seven days if number of employees workers are less than 1000 in other case with in ten days of completion of wage period </a:t>
            </a:r>
          </a:p>
          <a:p>
            <a:pPr marL="342865" indent="-342865" algn="just" eaLnBrk="1">
              <a:buFont typeface="Arial" pitchFamily="34" charset="0"/>
              <a:buChar char="•"/>
              <a:defRPr/>
            </a:pPr>
            <a:endParaRPr lang="en-US" b="1" dirty="0" smtClean="0">
              <a:solidFill>
                <a:srgbClr val="000000"/>
              </a:solidFill>
            </a:endParaRPr>
          </a:p>
          <a:p>
            <a:pPr marL="342865" indent="-342865" algn="just" eaLnBrk="1">
              <a:buFont typeface="Arial" pitchFamily="34" charset="0"/>
              <a:buChar char="•"/>
              <a:defRPr/>
            </a:pPr>
            <a:endParaRPr lang="en-US" b="1" dirty="0" smtClean="0">
              <a:solidFill>
                <a:srgbClr val="000000"/>
              </a:solidFill>
            </a:endParaRPr>
          </a:p>
          <a:p>
            <a:pPr marL="342865" indent="-342865" algn="just" eaLnBrk="1">
              <a:buFont typeface="Arial" pitchFamily="34" charset="0"/>
              <a:buChar char="•"/>
              <a:defRPr/>
            </a:pPr>
            <a:r>
              <a:rPr lang="en-US" b="1" dirty="0" smtClean="0">
                <a:solidFill>
                  <a:srgbClr val="000000"/>
                </a:solidFill>
              </a:rPr>
              <a:t>The Joint Works Council deals with issues of settlement of differences through bilateral negotiations, promoting conditions of safety and health for the workers, encouraging vocational training within the establishment, taking measures for facilitating good and harmonious working conditions in the establishment, provision of educational facilities for children of workers</a:t>
            </a:r>
          </a:p>
          <a:p>
            <a:pPr marL="342865" indent="-342865" algn="just" eaLnBrk="1">
              <a:buFont typeface="Arial" pitchFamily="34" charset="0"/>
              <a:buChar char="•"/>
              <a:defRPr/>
            </a:pPr>
            <a:endParaRPr lang="en-US" b="1" dirty="0" smtClean="0">
              <a:solidFill>
                <a:srgbClr val="000000"/>
              </a:solidFill>
            </a:endParaRPr>
          </a:p>
          <a:p>
            <a:pPr marL="342865" indent="-342865" algn="just" eaLnBrk="1">
              <a:buFont typeface="Arial" pitchFamily="34" charset="0"/>
              <a:buChar char="•"/>
              <a:defRPr/>
            </a:pPr>
            <a:r>
              <a:rPr lang="en-US" b="1" dirty="0" smtClean="0">
                <a:solidFill>
                  <a:srgbClr val="000000"/>
                </a:solidFill>
              </a:rPr>
              <a:t>Freedom of Association: Article 17 of the Constitution  of Pakistan allow every citizen the right to form associations or unions</a:t>
            </a:r>
          </a:p>
          <a:p>
            <a:pPr algn="just" eaLnBrk="1">
              <a:defRPr/>
            </a:pPr>
            <a:endParaRPr lang="en-US" b="1" dirty="0" smtClean="0">
              <a:solidFill>
                <a:srgbClr val="000000"/>
              </a:solidFill>
            </a:endParaRPr>
          </a:p>
          <a:p>
            <a:pPr algn="just" eaLnBrk="1">
              <a:defRPr/>
            </a:pPr>
            <a:endParaRPr lang="en-US" b="1" dirty="0" smtClean="0">
              <a:solidFill>
                <a:srgbClr val="000000"/>
              </a:solidFill>
            </a:endParaRPr>
          </a:p>
          <a:p>
            <a:pPr algn="just" eaLnBrk="1">
              <a:defRPr/>
            </a:pPr>
            <a:endParaRPr lang="en-US" dirty="0" smtClean="0">
              <a:solidFill>
                <a:srgbClr val="000000"/>
              </a:solidFill>
            </a:endParaRPr>
          </a:p>
          <a:p>
            <a:pPr algn="just" eaLnBrk="1">
              <a:defRPr/>
            </a:pPr>
            <a:endParaRPr lang="en-US" b="1" dirty="0" smtClean="0">
              <a:solidFill>
                <a:srgbClr val="000000"/>
              </a:solidFill>
            </a:endParaRPr>
          </a:p>
          <a:p>
            <a:pPr algn="just" eaLnBrk="1">
              <a:defRPr/>
            </a:pPr>
            <a:endParaRPr lang="en-US" b="1" dirty="0" smtClean="0">
              <a:solidFill>
                <a:srgbClr val="000000"/>
              </a:solidFill>
            </a:endParaRPr>
          </a:p>
          <a:p>
            <a:pPr algn="just" eaLnBrk="1">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r>
              <a:rPr lang="en-US" b="1" dirty="0" smtClean="0">
                <a:solidFill>
                  <a:srgbClr val="000000"/>
                </a:solidFill>
              </a:rPr>
              <a:t> </a:t>
            </a:r>
          </a:p>
          <a:p>
            <a:pPr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eaLnBrk="1">
              <a:buClrTx/>
              <a:buSzPct val="45000"/>
              <a:buFontTx/>
              <a:buNone/>
              <a:defRPr/>
            </a:pPr>
            <a:endParaRPr lang="en-US"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
          <p:cNvSpPr txBox="1">
            <a:spLocks noChangeArrowheads="1"/>
          </p:cNvSpPr>
          <p:nvPr/>
        </p:nvSpPr>
        <p:spPr bwMode="auto">
          <a:xfrm>
            <a:off x="544513" y="579437"/>
            <a:ext cx="8229600" cy="5922962"/>
          </a:xfrm>
          <a:prstGeom prst="rect">
            <a:avLst/>
          </a:prstGeom>
          <a:noFill/>
          <a:ln>
            <a:noFill/>
          </a:ln>
          <a:effectLst/>
          <a:extLst>
            <a:ext uri="{909E8E84-426E-40DD-AFC4-6F175D3DCCD1}"/>
            <a:ext uri="{91240B29-F687-4F45-9708-019B960494DF}"/>
            <a:ext uri="{AF507438-7753-43E0-B8FC-AC1667EBCBE1}"/>
          </a:extLst>
        </p:spPr>
        <p:txBody>
          <a:bodyPr lIns="89991" tIns="69833" rIns="89991" bIns="44996"/>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smtClean="0">
                <a:solidFill>
                  <a:srgbClr val="000000"/>
                </a:solidFill>
              </a:rPr>
              <a:t>Labour Laws</a:t>
            </a:r>
          </a:p>
          <a:p>
            <a:pPr eaLnBrk="1">
              <a:buClrTx/>
              <a:buSzPct val="45000"/>
              <a:buFontTx/>
              <a:buNone/>
              <a:defRPr/>
            </a:pPr>
            <a:endParaRPr lang="en-US" sz="2800" b="1" dirty="0" smtClean="0">
              <a:solidFill>
                <a:srgbClr val="000000"/>
              </a:solidFill>
            </a:endParaRPr>
          </a:p>
          <a:p>
            <a:pPr marL="342865" indent="-342865" eaLnBrk="1">
              <a:buFont typeface="Arial" pitchFamily="34" charset="0"/>
              <a:buChar char="•"/>
              <a:defRPr/>
            </a:pPr>
            <a:r>
              <a:rPr lang="en-US" b="1" dirty="0" smtClean="0">
                <a:solidFill>
                  <a:srgbClr val="000000"/>
                </a:solidFill>
              </a:rPr>
              <a:t>Registration of trade union is to be made under the Industrial Relations Ordinance</a:t>
            </a:r>
          </a:p>
          <a:p>
            <a:pPr marL="342865" indent="-342865" algn="just" eaLnBrk="1">
              <a:buFont typeface="Arial" pitchFamily="34" charset="0"/>
              <a:buChar char="•"/>
              <a:defRPr/>
            </a:pPr>
            <a:endParaRPr lang="en-US" b="1" dirty="0" smtClean="0">
              <a:solidFill>
                <a:srgbClr val="000000"/>
              </a:solidFill>
            </a:endParaRPr>
          </a:p>
          <a:p>
            <a:pPr algn="just" eaLnBrk="1">
              <a:defRPr/>
            </a:pPr>
            <a:r>
              <a:rPr lang="en-US" b="1" dirty="0" smtClean="0">
                <a:solidFill>
                  <a:srgbClr val="000000"/>
                </a:solidFill>
              </a:rPr>
              <a:t>Labour Disputes</a:t>
            </a:r>
          </a:p>
          <a:p>
            <a:pPr marL="342865" indent="-342865" algn="just" eaLnBrk="1">
              <a:buFont typeface="Arial" pitchFamily="34" charset="0"/>
              <a:buChar char="•"/>
              <a:defRPr/>
            </a:pPr>
            <a:r>
              <a:rPr lang="en-US" b="1" dirty="0" smtClean="0">
                <a:solidFill>
                  <a:schemeClr val="tx1"/>
                </a:solidFill>
              </a:rPr>
              <a:t>Under Article 46 of the IRO 2002, a worker can bring his or her grievance to the notice of employer in writing with in one month of cause of such grievance and employer with in fifteen days has to communicate the decision in writing to employee</a:t>
            </a:r>
          </a:p>
          <a:p>
            <a:pPr marL="342865" indent="-342865" algn="just" eaLnBrk="1">
              <a:buFont typeface="Arial" pitchFamily="34" charset="0"/>
              <a:buChar char="•"/>
              <a:defRPr/>
            </a:pPr>
            <a:endParaRPr lang="en-US" b="1" dirty="0" smtClean="0">
              <a:solidFill>
                <a:schemeClr val="tx1"/>
              </a:solidFill>
            </a:endParaRPr>
          </a:p>
          <a:p>
            <a:pPr marL="342865" indent="-342865" algn="just" eaLnBrk="1">
              <a:buFont typeface="Arial" pitchFamily="34" charset="0"/>
              <a:buChar char="•"/>
              <a:defRPr/>
            </a:pPr>
            <a:r>
              <a:rPr lang="en-US" b="1" dirty="0" smtClean="0">
                <a:solidFill>
                  <a:schemeClr val="tx1"/>
                </a:solidFill>
              </a:rPr>
              <a:t>If worker is dissatisfied with the decision or employer fail to communicate the decision in writing, employee can take the case to </a:t>
            </a:r>
            <a:r>
              <a:rPr lang="en-US" b="1" dirty="0" err="1" smtClean="0">
                <a:solidFill>
                  <a:schemeClr val="tx1"/>
                </a:solidFill>
              </a:rPr>
              <a:t>labour</a:t>
            </a:r>
            <a:r>
              <a:rPr lang="en-US" b="1" dirty="0" smtClean="0">
                <a:solidFill>
                  <a:schemeClr val="tx1"/>
                </a:solidFill>
              </a:rPr>
              <a:t> court with in two months </a:t>
            </a:r>
          </a:p>
          <a:p>
            <a:pPr marL="342865" indent="-342865" algn="just" eaLnBrk="1">
              <a:buFont typeface="Arial" pitchFamily="34" charset="0"/>
              <a:buChar char="•"/>
              <a:defRPr/>
            </a:pPr>
            <a:endParaRPr lang="en-US" b="1" dirty="0" smtClean="0">
              <a:solidFill>
                <a:schemeClr val="tx1"/>
              </a:solidFill>
            </a:endParaRPr>
          </a:p>
          <a:p>
            <a:pPr algn="just" eaLnBrk="1">
              <a:defRPr/>
            </a:pPr>
            <a:r>
              <a:rPr lang="en-US" b="1" dirty="0" smtClean="0">
                <a:solidFill>
                  <a:schemeClr val="tx1"/>
                </a:solidFill>
              </a:rPr>
              <a:t>Labour Courts</a:t>
            </a:r>
          </a:p>
          <a:p>
            <a:pPr marL="342865" indent="-342865" algn="just" eaLnBrk="1">
              <a:buFont typeface="Arial" pitchFamily="34" charset="0"/>
              <a:buChar char="•"/>
              <a:defRPr/>
            </a:pPr>
            <a:r>
              <a:rPr lang="en-US" b="1" dirty="0" smtClean="0">
                <a:solidFill>
                  <a:schemeClr val="tx1"/>
                </a:solidFill>
              </a:rPr>
              <a:t>under section 44 of the IRO 2002, Provincial government can establish as many </a:t>
            </a:r>
            <a:r>
              <a:rPr lang="en-US" b="1" dirty="0" err="1" smtClean="0">
                <a:solidFill>
                  <a:schemeClr val="tx1"/>
                </a:solidFill>
              </a:rPr>
              <a:t>labour</a:t>
            </a:r>
            <a:r>
              <a:rPr lang="en-US" b="1" dirty="0" smtClean="0">
                <a:solidFill>
                  <a:schemeClr val="tx1"/>
                </a:solidFill>
              </a:rPr>
              <a:t> courts as it consider necessary.  </a:t>
            </a:r>
            <a:r>
              <a:rPr lang="en-US" u="sng" dirty="0" smtClean="0"/>
              <a:t>of the Ordinance</a:t>
            </a:r>
            <a:endParaRPr lang="en-US" dirty="0" smtClean="0"/>
          </a:p>
          <a:p>
            <a:pPr marL="342865" indent="-342865" algn="just" eaLnBrk="1">
              <a:buFont typeface="Arial" pitchFamily="34" charset="0"/>
              <a:buChar char="•"/>
              <a:defRPr/>
            </a:pPr>
            <a:endParaRPr lang="en-US" b="1" dirty="0" smtClean="0">
              <a:solidFill>
                <a:schemeClr val="tx1"/>
              </a:solidFill>
            </a:endParaRPr>
          </a:p>
          <a:p>
            <a:pPr marL="342865" indent="-342865" algn="just" eaLnBrk="1">
              <a:buFont typeface="Arial" pitchFamily="34" charset="0"/>
              <a:buChar char="•"/>
              <a:defRPr/>
            </a:pPr>
            <a:endParaRPr lang="en-US" b="1" dirty="0" smtClean="0">
              <a:solidFill>
                <a:schemeClr val="tx1"/>
              </a:solidFill>
            </a:endParaRPr>
          </a:p>
          <a:p>
            <a:pPr algn="just" eaLnBrk="1">
              <a:defRPr/>
            </a:pPr>
            <a:endParaRPr lang="en-US" b="1" dirty="0" smtClean="0">
              <a:solidFill>
                <a:schemeClr val="tx1"/>
              </a:solidFill>
            </a:endParaRPr>
          </a:p>
          <a:p>
            <a:pPr algn="just" eaLnBrk="1">
              <a:defRPr/>
            </a:pPr>
            <a:endParaRPr lang="en-US" b="1" dirty="0" smtClean="0">
              <a:solidFill>
                <a:srgbClr val="000000"/>
              </a:solidFill>
            </a:endParaRPr>
          </a:p>
          <a:p>
            <a:pPr algn="just" eaLnBrk="1">
              <a:defRPr/>
            </a:pPr>
            <a:endParaRPr lang="en-US" dirty="0" smtClean="0">
              <a:solidFill>
                <a:srgbClr val="000000"/>
              </a:solidFill>
            </a:endParaRPr>
          </a:p>
          <a:p>
            <a:pPr algn="just" eaLnBrk="1">
              <a:defRPr/>
            </a:pPr>
            <a:endParaRPr lang="en-US" b="1" dirty="0" smtClean="0">
              <a:solidFill>
                <a:srgbClr val="000000"/>
              </a:solidFill>
            </a:endParaRPr>
          </a:p>
          <a:p>
            <a:pPr algn="just" eaLnBrk="1">
              <a:defRPr/>
            </a:pPr>
            <a:endParaRPr lang="en-US" b="1" dirty="0" smtClean="0">
              <a:solidFill>
                <a:srgbClr val="000000"/>
              </a:solidFill>
            </a:endParaRPr>
          </a:p>
          <a:p>
            <a:pPr algn="just" eaLnBrk="1">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r>
              <a:rPr lang="en-US" b="1" dirty="0" smtClean="0">
                <a:solidFill>
                  <a:srgbClr val="000000"/>
                </a:solidFill>
              </a:rPr>
              <a:t> </a:t>
            </a:r>
          </a:p>
          <a:p>
            <a:pPr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eaLnBrk="1">
              <a:buClrTx/>
              <a:buSzPct val="45000"/>
              <a:buFontTx/>
              <a:buNone/>
              <a:defRPr/>
            </a:pPr>
            <a:endParaRPr lang="en-US"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
          <p:cNvSpPr txBox="1">
            <a:spLocks noChangeArrowheads="1"/>
          </p:cNvSpPr>
          <p:nvPr/>
        </p:nvSpPr>
        <p:spPr bwMode="auto">
          <a:xfrm>
            <a:off x="544513" y="579437"/>
            <a:ext cx="8229600" cy="5922962"/>
          </a:xfrm>
          <a:prstGeom prst="rect">
            <a:avLst/>
          </a:prstGeom>
          <a:noFill/>
          <a:ln>
            <a:noFill/>
          </a:ln>
          <a:effectLst/>
          <a:extLst>
            <a:ext uri="{909E8E84-426E-40DD-AFC4-6F175D3DCCD1}"/>
            <a:ext uri="{91240B29-F687-4F45-9708-019B960494DF}"/>
            <a:ext uri="{AF507438-7753-43E0-B8FC-AC1667EBCBE1}"/>
          </a:extLst>
        </p:spPr>
        <p:txBody>
          <a:bodyPr lIns="89991" tIns="69833" rIns="89991" bIns="44996"/>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smtClean="0">
                <a:solidFill>
                  <a:srgbClr val="000000"/>
                </a:solidFill>
              </a:rPr>
              <a:t>Labour Laws</a:t>
            </a:r>
          </a:p>
          <a:p>
            <a:pPr eaLnBrk="1">
              <a:buClrTx/>
              <a:buSzPct val="45000"/>
              <a:buFontTx/>
              <a:buNone/>
              <a:defRPr/>
            </a:pPr>
            <a:endParaRPr lang="en-US" sz="2800" b="1" dirty="0" smtClean="0">
              <a:solidFill>
                <a:srgbClr val="000000"/>
              </a:solidFill>
            </a:endParaRPr>
          </a:p>
          <a:p>
            <a:pPr marL="342865" indent="-342865" eaLnBrk="1">
              <a:buFont typeface="Arial" pitchFamily="34" charset="0"/>
              <a:buChar char="•"/>
              <a:defRPr/>
            </a:pPr>
            <a:r>
              <a:rPr lang="en-US" b="1" dirty="0" smtClean="0">
                <a:solidFill>
                  <a:srgbClr val="000000"/>
                </a:solidFill>
              </a:rPr>
              <a:t>Collective </a:t>
            </a:r>
            <a:r>
              <a:rPr lang="en-US" b="1" dirty="0" err="1" smtClean="0">
                <a:solidFill>
                  <a:srgbClr val="000000"/>
                </a:solidFill>
              </a:rPr>
              <a:t>Bargainng</a:t>
            </a:r>
            <a:r>
              <a:rPr lang="en-US" b="1" dirty="0" smtClean="0">
                <a:solidFill>
                  <a:srgbClr val="000000"/>
                </a:solidFill>
              </a:rPr>
              <a:t> Agent and Agreement</a:t>
            </a:r>
            <a:endParaRPr lang="en-US" b="1" dirty="0" smtClean="0">
              <a:solidFill>
                <a:schemeClr val="tx1"/>
              </a:solidFill>
            </a:endParaRPr>
          </a:p>
          <a:p>
            <a:pPr marL="342865" indent="-342865" algn="just" eaLnBrk="1">
              <a:buFont typeface="Arial" pitchFamily="34" charset="0"/>
              <a:buChar char="•"/>
              <a:defRPr/>
            </a:pPr>
            <a:endParaRPr lang="en-US" b="1" dirty="0" smtClean="0">
              <a:solidFill>
                <a:schemeClr val="tx1"/>
              </a:solidFill>
            </a:endParaRPr>
          </a:p>
          <a:p>
            <a:pPr>
              <a:defRPr/>
            </a:pPr>
            <a:r>
              <a:rPr lang="en-US" b="1" dirty="0">
                <a:solidFill>
                  <a:schemeClr val="tx1"/>
                </a:solidFill>
              </a:rPr>
              <a:t>Industrial Relations Ordinance </a:t>
            </a:r>
            <a:r>
              <a:rPr lang="en-US" b="1" dirty="0" smtClean="0">
                <a:solidFill>
                  <a:schemeClr val="tx1"/>
                </a:solidFill>
              </a:rPr>
              <a:t>have provision for appointment of collective bargaining agent that is elected by secret ballot</a:t>
            </a:r>
          </a:p>
          <a:p>
            <a:pPr>
              <a:defRPr/>
            </a:pPr>
            <a:endParaRPr lang="en-US" b="1" dirty="0">
              <a:solidFill>
                <a:schemeClr val="tx1"/>
              </a:solidFill>
            </a:endParaRPr>
          </a:p>
          <a:p>
            <a:pPr>
              <a:defRPr/>
            </a:pPr>
            <a:r>
              <a:rPr lang="en-US" b="1" dirty="0" smtClean="0">
                <a:solidFill>
                  <a:schemeClr val="tx1"/>
                </a:solidFill>
              </a:rPr>
              <a:t>CBA entitle to undertake collective bargaining with employers</a:t>
            </a:r>
          </a:p>
          <a:p>
            <a:pPr>
              <a:defRPr/>
            </a:pPr>
            <a:endParaRPr lang="en-US" b="1" dirty="0">
              <a:solidFill>
                <a:schemeClr val="tx1"/>
              </a:solidFill>
            </a:endParaRPr>
          </a:p>
          <a:p>
            <a:pPr>
              <a:defRPr/>
            </a:pPr>
            <a:r>
              <a:rPr lang="en-US" b="1" dirty="0" smtClean="0">
                <a:solidFill>
                  <a:schemeClr val="tx1"/>
                </a:solidFill>
              </a:rPr>
              <a:t>CBA formulate collective agreements</a:t>
            </a:r>
          </a:p>
          <a:p>
            <a:pPr>
              <a:defRPr/>
            </a:pPr>
            <a:endParaRPr lang="en-US" b="1" dirty="0">
              <a:solidFill>
                <a:schemeClr val="tx1"/>
              </a:solidFill>
            </a:endParaRPr>
          </a:p>
          <a:p>
            <a:pPr>
              <a:defRPr/>
            </a:pPr>
            <a:r>
              <a:rPr lang="en-US" b="1" dirty="0" smtClean="0">
                <a:solidFill>
                  <a:schemeClr val="tx1"/>
                </a:solidFill>
              </a:rPr>
              <a:t>Agreement may contains matters such as facilities for unions, dispute resolution process including grievance handling and disciplinary cases, settle terms and conditions of employment, wages, working hours, pension and retirement schemes, layoff, leave, level of job performance etc. </a:t>
            </a:r>
          </a:p>
          <a:p>
            <a:pPr>
              <a:defRPr/>
            </a:pPr>
            <a:endParaRPr lang="en-US" b="1" dirty="0">
              <a:solidFill>
                <a:schemeClr val="tx1"/>
              </a:solidFill>
            </a:endParaRPr>
          </a:p>
          <a:p>
            <a:pPr>
              <a:defRPr/>
            </a:pPr>
            <a:r>
              <a:rPr lang="en-US" b="1" dirty="0" smtClean="0">
                <a:solidFill>
                  <a:schemeClr val="tx1"/>
                </a:solidFill>
              </a:rPr>
              <a:t>Agreement become source of law and used to settle disputes so it must be drafted carefully</a:t>
            </a:r>
          </a:p>
          <a:p>
            <a:pPr>
              <a:defRPr/>
            </a:pPr>
            <a:r>
              <a:rPr lang="en-US" b="1" dirty="0" smtClean="0">
                <a:solidFill>
                  <a:schemeClr val="tx1"/>
                </a:solidFill>
              </a:rPr>
              <a:t> </a:t>
            </a:r>
            <a:endParaRPr lang="en-US" b="1" dirty="0">
              <a:solidFill>
                <a:schemeClr val="tx1"/>
              </a:solidFill>
            </a:endParaRPr>
          </a:p>
          <a:p>
            <a:pPr algn="just" eaLnBrk="1">
              <a:defRPr/>
            </a:pPr>
            <a:endParaRPr lang="en-US" b="1" dirty="0" smtClean="0">
              <a:solidFill>
                <a:srgbClr val="000000"/>
              </a:solidFill>
            </a:endParaRPr>
          </a:p>
          <a:p>
            <a:pPr algn="just" eaLnBrk="1">
              <a:defRPr/>
            </a:pPr>
            <a:endParaRPr lang="en-US" dirty="0" smtClean="0">
              <a:solidFill>
                <a:srgbClr val="000000"/>
              </a:solidFill>
            </a:endParaRPr>
          </a:p>
          <a:p>
            <a:pPr algn="just" eaLnBrk="1">
              <a:defRPr/>
            </a:pPr>
            <a:endParaRPr lang="en-US" b="1" dirty="0" smtClean="0">
              <a:solidFill>
                <a:srgbClr val="000000"/>
              </a:solidFill>
            </a:endParaRPr>
          </a:p>
          <a:p>
            <a:pPr algn="just" eaLnBrk="1">
              <a:defRPr/>
            </a:pPr>
            <a:endParaRPr lang="en-US" b="1" dirty="0" smtClean="0">
              <a:solidFill>
                <a:srgbClr val="000000"/>
              </a:solidFill>
            </a:endParaRPr>
          </a:p>
          <a:p>
            <a:pPr algn="just" eaLnBrk="1">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r>
              <a:rPr lang="en-US" b="1" dirty="0" smtClean="0">
                <a:solidFill>
                  <a:srgbClr val="000000"/>
                </a:solidFill>
              </a:rPr>
              <a:t> </a:t>
            </a:r>
          </a:p>
          <a:p>
            <a:pPr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eaLnBrk="1">
              <a:buClrTx/>
              <a:buSzPct val="45000"/>
              <a:buFontTx/>
              <a:buNone/>
              <a:defRPr/>
            </a:pPr>
            <a:endParaRPr lang="en-US"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
          <p:cNvSpPr txBox="1">
            <a:spLocks noChangeArrowheads="1"/>
          </p:cNvSpPr>
          <p:nvPr/>
        </p:nvSpPr>
        <p:spPr bwMode="auto">
          <a:xfrm>
            <a:off x="544513" y="579437"/>
            <a:ext cx="8229600" cy="5922962"/>
          </a:xfrm>
          <a:prstGeom prst="rect">
            <a:avLst/>
          </a:prstGeom>
          <a:noFill/>
          <a:ln>
            <a:noFill/>
          </a:ln>
          <a:effectLst/>
          <a:extLst>
            <a:ext uri="{909E8E84-426E-40DD-AFC4-6F175D3DCCD1}"/>
            <a:ext uri="{91240B29-F687-4F45-9708-019B960494DF}"/>
            <a:ext uri="{AF507438-7753-43E0-B8FC-AC1667EBCBE1}"/>
          </a:extLst>
        </p:spPr>
        <p:txBody>
          <a:bodyPr lIns="89991" tIns="69833" rIns="89991" bIns="44996"/>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smtClean="0">
                <a:solidFill>
                  <a:srgbClr val="000000"/>
                </a:solidFill>
              </a:rPr>
              <a:t>Labour Laws</a:t>
            </a:r>
          </a:p>
          <a:p>
            <a:pPr eaLnBrk="1">
              <a:buClrTx/>
              <a:buSzPct val="45000"/>
              <a:buFontTx/>
              <a:buNone/>
              <a:defRPr/>
            </a:pPr>
            <a:endParaRPr lang="en-US" sz="2800" b="1" dirty="0" smtClean="0">
              <a:solidFill>
                <a:srgbClr val="000000"/>
              </a:solidFill>
            </a:endParaRPr>
          </a:p>
          <a:p>
            <a:pPr marL="342865" indent="-342865" eaLnBrk="1">
              <a:buFont typeface="Arial" pitchFamily="34" charset="0"/>
              <a:buChar char="•"/>
              <a:defRPr/>
            </a:pPr>
            <a:r>
              <a:rPr lang="en-US" b="1" dirty="0" smtClean="0">
                <a:solidFill>
                  <a:srgbClr val="000000"/>
                </a:solidFill>
              </a:rPr>
              <a:t>Collective Labour Disputes</a:t>
            </a:r>
          </a:p>
          <a:p>
            <a:pPr marL="342865" indent="-342865" algn="just" eaLnBrk="1">
              <a:buFont typeface="Arial" pitchFamily="34" charset="0"/>
              <a:buChar char="•"/>
              <a:defRPr/>
            </a:pPr>
            <a:endParaRPr lang="en-US" dirty="0">
              <a:solidFill>
                <a:schemeClr val="tx1"/>
              </a:solidFill>
            </a:endParaRPr>
          </a:p>
          <a:p>
            <a:pPr algn="just">
              <a:defRPr/>
            </a:pPr>
            <a:r>
              <a:rPr lang="en-US" b="1" dirty="0">
                <a:solidFill>
                  <a:schemeClr val="tx1"/>
                </a:solidFill>
              </a:rPr>
              <a:t>Under the IRO 2002, if an employer or a Collective Bargaining Agent finds that an industrial dispute has arisen or is likely to arise, they may communicate their views in writing to the other party. Upon receipt of the communication, the other party has fifteen days (or more if agreed) to try and settle the dispute by bilateral negotiations.</a:t>
            </a:r>
          </a:p>
          <a:p>
            <a:pPr>
              <a:defRPr/>
            </a:pPr>
            <a:r>
              <a:rPr lang="en-US" dirty="0">
                <a:solidFill>
                  <a:schemeClr val="tx1"/>
                </a:solidFill>
              </a:rPr>
              <a:t/>
            </a:r>
            <a:br>
              <a:rPr lang="en-US" dirty="0">
                <a:solidFill>
                  <a:schemeClr val="tx1"/>
                </a:solidFill>
              </a:rPr>
            </a:br>
            <a:r>
              <a:rPr lang="en-US" b="1" u="sng" dirty="0">
                <a:solidFill>
                  <a:schemeClr val="tx1"/>
                </a:solidFill>
              </a:rPr>
              <a:t>Conciliation</a:t>
            </a:r>
            <a:endParaRPr lang="en-US" b="1" dirty="0">
              <a:solidFill>
                <a:schemeClr val="tx1"/>
              </a:solidFill>
            </a:endParaRPr>
          </a:p>
          <a:p>
            <a:pPr>
              <a:defRPr/>
            </a:pPr>
            <a:endParaRPr lang="en-US" b="1" dirty="0">
              <a:solidFill>
                <a:schemeClr val="tx1"/>
              </a:solidFill>
            </a:endParaRPr>
          </a:p>
          <a:p>
            <a:pPr algn="just">
              <a:defRPr/>
            </a:pPr>
            <a:r>
              <a:rPr lang="en-US" b="1" dirty="0">
                <a:solidFill>
                  <a:schemeClr val="tx1"/>
                </a:solidFill>
              </a:rPr>
              <a:t>If the parties do not manage to reach a settlement, the employer or the CBA may, within fifteen further days, serve a notice of conciliation on the other party, with a copy to the Conciliator and to the Labour Court</a:t>
            </a:r>
            <a:r>
              <a:rPr lang="en-US" b="1" dirty="0" smtClean="0">
                <a:solidFill>
                  <a:schemeClr val="tx1"/>
                </a:solidFill>
              </a:rPr>
              <a:t>.</a:t>
            </a:r>
          </a:p>
          <a:p>
            <a:pPr algn="just">
              <a:defRPr/>
            </a:pPr>
            <a:endParaRPr lang="en-US" b="1" dirty="0">
              <a:solidFill>
                <a:schemeClr val="tx1"/>
              </a:solidFill>
            </a:endParaRPr>
          </a:p>
          <a:p>
            <a:pPr algn="just">
              <a:defRPr/>
            </a:pPr>
            <a:r>
              <a:rPr lang="en-US" b="1" dirty="0">
                <a:solidFill>
                  <a:schemeClr val="tx1"/>
                </a:solidFill>
              </a:rPr>
              <a:t>If the dispute is settled before the Conciliator, or a tripartite Board of Conciliators, a report is sent to the Provincial or Federal Government, with the memorandum of settlement.</a:t>
            </a:r>
          </a:p>
          <a:p>
            <a:pPr>
              <a:defRPr/>
            </a:pPr>
            <a:r>
              <a:rPr lang="en-US" b="1" dirty="0">
                <a:solidFill>
                  <a:schemeClr val="tx1"/>
                </a:solidFill>
              </a:rPr>
              <a:t/>
            </a:r>
            <a:br>
              <a:rPr lang="en-US" b="1" dirty="0">
                <a:solidFill>
                  <a:schemeClr val="tx1"/>
                </a:solidFill>
              </a:rPr>
            </a:br>
            <a:endParaRPr lang="en-US" b="1" dirty="0">
              <a:solidFill>
                <a:schemeClr val="tx1"/>
              </a:solidFill>
            </a:endParaRPr>
          </a:p>
          <a:p>
            <a:pPr algn="just">
              <a:defRPr/>
            </a:pPr>
            <a:endParaRPr lang="en-US" b="1" dirty="0">
              <a:solidFill>
                <a:schemeClr val="tx1"/>
              </a:solidFill>
            </a:endParaRPr>
          </a:p>
          <a:p>
            <a:pPr marL="342865" indent="-342865" algn="just" eaLnBrk="1">
              <a:buFont typeface="Arial" pitchFamily="34" charset="0"/>
              <a:buChar char="•"/>
              <a:defRPr/>
            </a:pPr>
            <a:endParaRPr lang="en-US" b="1" dirty="0" smtClean="0">
              <a:solidFill>
                <a:schemeClr val="tx1"/>
              </a:solidFill>
            </a:endParaRPr>
          </a:p>
          <a:p>
            <a:pPr algn="just">
              <a:defRPr/>
            </a:pPr>
            <a:r>
              <a:rPr lang="en-US" b="1" dirty="0" smtClean="0">
                <a:solidFill>
                  <a:schemeClr val="tx1"/>
                </a:solidFill>
              </a:rPr>
              <a:t> </a:t>
            </a:r>
            <a:endParaRPr lang="en-US" b="1" dirty="0">
              <a:solidFill>
                <a:schemeClr val="tx1"/>
              </a:solidFill>
            </a:endParaRPr>
          </a:p>
          <a:p>
            <a:pPr algn="just" eaLnBrk="1">
              <a:defRPr/>
            </a:pPr>
            <a:endParaRPr lang="en-US" b="1" dirty="0" smtClean="0">
              <a:solidFill>
                <a:srgbClr val="000000"/>
              </a:solidFill>
            </a:endParaRPr>
          </a:p>
          <a:p>
            <a:pPr algn="just" eaLnBrk="1">
              <a:defRPr/>
            </a:pPr>
            <a:endParaRPr lang="en-US" dirty="0" smtClean="0">
              <a:solidFill>
                <a:srgbClr val="000000"/>
              </a:solidFill>
            </a:endParaRPr>
          </a:p>
          <a:p>
            <a:pPr algn="just" eaLnBrk="1">
              <a:defRPr/>
            </a:pPr>
            <a:endParaRPr lang="en-US" b="1" dirty="0" smtClean="0">
              <a:solidFill>
                <a:srgbClr val="000000"/>
              </a:solidFill>
            </a:endParaRPr>
          </a:p>
          <a:p>
            <a:pPr algn="just" eaLnBrk="1">
              <a:defRPr/>
            </a:pPr>
            <a:endParaRPr lang="en-US" b="1" dirty="0" smtClean="0">
              <a:solidFill>
                <a:srgbClr val="000000"/>
              </a:solidFill>
            </a:endParaRPr>
          </a:p>
          <a:p>
            <a:pPr algn="just" eaLnBrk="1">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r>
              <a:rPr lang="en-US" b="1" dirty="0" smtClean="0">
                <a:solidFill>
                  <a:srgbClr val="000000"/>
                </a:solidFill>
              </a:rPr>
              <a:t> </a:t>
            </a:r>
          </a:p>
          <a:p>
            <a:pPr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eaLnBrk="1">
              <a:buClrTx/>
              <a:buSzPct val="45000"/>
              <a:buFontTx/>
              <a:buNone/>
              <a:defRPr/>
            </a:pPr>
            <a:endParaRPr lang="en-US"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 Box 1"/>
          <p:cNvSpPr txBox="1">
            <a:spLocks noChangeArrowheads="1"/>
          </p:cNvSpPr>
          <p:nvPr/>
        </p:nvSpPr>
        <p:spPr bwMode="auto">
          <a:xfrm>
            <a:off x="544513" y="579437"/>
            <a:ext cx="8229600" cy="5922962"/>
          </a:xfrm>
          <a:prstGeom prst="rect">
            <a:avLst/>
          </a:prstGeom>
          <a:noFill/>
          <a:ln>
            <a:noFill/>
          </a:ln>
          <a:effectLst/>
          <a:extLst>
            <a:ext uri="{909E8E84-426E-40DD-AFC4-6F175D3DCCD1}"/>
            <a:ext uri="{91240B29-F687-4F45-9708-019B960494DF}"/>
            <a:ext uri="{AF507438-7753-43E0-B8FC-AC1667EBCBE1}"/>
          </a:extLst>
        </p:spPr>
        <p:txBody>
          <a:bodyPr lIns="89991" tIns="69833" rIns="89991" bIns="44996"/>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marL="741363" indent="-284163"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lvl="1" algn="ctr" eaLnBrk="1">
              <a:buClrTx/>
              <a:buSzPct val="45000"/>
              <a:buFontTx/>
              <a:buNone/>
              <a:defRPr/>
            </a:pPr>
            <a:r>
              <a:rPr lang="en-US" sz="2800" b="1" dirty="0" smtClean="0">
                <a:solidFill>
                  <a:srgbClr val="000000"/>
                </a:solidFill>
              </a:rPr>
              <a:t>Labour Laws</a:t>
            </a:r>
          </a:p>
          <a:p>
            <a:pPr eaLnBrk="1">
              <a:buClrTx/>
              <a:buSzPct val="45000"/>
              <a:buFontTx/>
              <a:buNone/>
              <a:defRPr/>
            </a:pPr>
            <a:endParaRPr lang="en-US" sz="2800" b="1" dirty="0" smtClean="0">
              <a:solidFill>
                <a:srgbClr val="000000"/>
              </a:solidFill>
            </a:endParaRPr>
          </a:p>
          <a:p>
            <a:pPr marL="342865" indent="-342865" eaLnBrk="1">
              <a:buFont typeface="Arial" pitchFamily="34" charset="0"/>
              <a:buChar char="•"/>
              <a:defRPr/>
            </a:pPr>
            <a:r>
              <a:rPr lang="en-US" b="1" dirty="0" smtClean="0">
                <a:solidFill>
                  <a:srgbClr val="000000"/>
                </a:solidFill>
              </a:rPr>
              <a:t>Collective Labour Disputes</a:t>
            </a:r>
          </a:p>
          <a:p>
            <a:pPr marL="342865" indent="-342865" algn="just" eaLnBrk="1">
              <a:buFont typeface="Arial" pitchFamily="34" charset="0"/>
              <a:buChar char="•"/>
              <a:defRPr/>
            </a:pPr>
            <a:endParaRPr lang="en-US" b="1" dirty="0">
              <a:solidFill>
                <a:schemeClr val="tx1"/>
              </a:solidFill>
            </a:endParaRPr>
          </a:p>
          <a:p>
            <a:pPr algn="just">
              <a:defRPr/>
            </a:pPr>
            <a:r>
              <a:rPr lang="en-US" b="1" dirty="0" smtClean="0">
                <a:solidFill>
                  <a:schemeClr val="tx1"/>
                </a:solidFill>
              </a:rPr>
              <a:t>If </a:t>
            </a:r>
            <a:r>
              <a:rPr lang="en-US" b="1" dirty="0">
                <a:solidFill>
                  <a:schemeClr val="tx1"/>
                </a:solidFill>
              </a:rPr>
              <a:t>the conciliation fails, the Conciliator tries to persuade the parties to refer their dispute to an arbitrator. If they agree, the parties make a join request in writing to the arbitrator they have agreed upon</a:t>
            </a:r>
            <a:r>
              <a:rPr lang="en-US" b="1" dirty="0" smtClean="0">
                <a:solidFill>
                  <a:schemeClr val="tx1"/>
                </a:solidFill>
              </a:rPr>
              <a:t>.</a:t>
            </a:r>
          </a:p>
          <a:p>
            <a:pPr algn="just">
              <a:defRPr/>
            </a:pPr>
            <a:endParaRPr lang="en-US" b="1" dirty="0">
              <a:solidFill>
                <a:schemeClr val="tx1"/>
              </a:solidFill>
            </a:endParaRPr>
          </a:p>
          <a:p>
            <a:pPr algn="just">
              <a:defRPr/>
            </a:pPr>
            <a:r>
              <a:rPr lang="en-US" b="1" dirty="0">
                <a:solidFill>
                  <a:schemeClr val="tx1"/>
                </a:solidFill>
              </a:rPr>
              <a:t>The arbitrator gives his or her award within a period of 30 days or a period agreed upon by the parties. The award of the arbitrator is final and valid for a period not exceeding two years.</a:t>
            </a:r>
          </a:p>
          <a:p>
            <a:pPr>
              <a:defRPr/>
            </a:pPr>
            <a:endParaRPr lang="en-US" b="1" u="sng" dirty="0">
              <a:solidFill>
                <a:schemeClr val="tx1"/>
              </a:solidFill>
            </a:endParaRPr>
          </a:p>
          <a:p>
            <a:pPr>
              <a:defRPr/>
            </a:pPr>
            <a:endParaRPr lang="en-US" b="1" dirty="0">
              <a:solidFill>
                <a:schemeClr val="tx1"/>
              </a:solidFill>
            </a:endParaRPr>
          </a:p>
          <a:p>
            <a:pPr algn="just">
              <a:defRPr/>
            </a:pPr>
            <a:endParaRPr lang="en-US" b="1" dirty="0">
              <a:solidFill>
                <a:schemeClr val="tx1"/>
              </a:solidFill>
            </a:endParaRPr>
          </a:p>
          <a:p>
            <a:pPr marL="342865" indent="-342865" algn="just" eaLnBrk="1">
              <a:buFont typeface="Arial" pitchFamily="34" charset="0"/>
              <a:buChar char="•"/>
              <a:defRPr/>
            </a:pPr>
            <a:endParaRPr lang="en-US" b="1" dirty="0" smtClean="0">
              <a:solidFill>
                <a:schemeClr val="tx1"/>
              </a:solidFill>
            </a:endParaRPr>
          </a:p>
          <a:p>
            <a:pPr algn="just">
              <a:defRPr/>
            </a:pPr>
            <a:r>
              <a:rPr lang="en-US" b="1" dirty="0" smtClean="0">
                <a:solidFill>
                  <a:schemeClr val="tx1"/>
                </a:solidFill>
              </a:rPr>
              <a:t> </a:t>
            </a:r>
            <a:endParaRPr lang="en-US" b="1" dirty="0">
              <a:solidFill>
                <a:schemeClr val="tx1"/>
              </a:solidFill>
            </a:endParaRPr>
          </a:p>
          <a:p>
            <a:pPr algn="just" eaLnBrk="1">
              <a:defRPr/>
            </a:pPr>
            <a:endParaRPr lang="en-US" b="1" dirty="0" smtClean="0">
              <a:solidFill>
                <a:srgbClr val="000000"/>
              </a:solidFill>
            </a:endParaRPr>
          </a:p>
          <a:p>
            <a:pPr algn="just" eaLnBrk="1">
              <a:defRPr/>
            </a:pPr>
            <a:endParaRPr lang="en-US" dirty="0" smtClean="0">
              <a:solidFill>
                <a:srgbClr val="000000"/>
              </a:solidFill>
            </a:endParaRPr>
          </a:p>
          <a:p>
            <a:pPr algn="just" eaLnBrk="1">
              <a:defRPr/>
            </a:pPr>
            <a:endParaRPr lang="en-US" b="1" dirty="0" smtClean="0">
              <a:solidFill>
                <a:srgbClr val="000000"/>
              </a:solidFill>
            </a:endParaRPr>
          </a:p>
          <a:p>
            <a:pPr algn="just" eaLnBrk="1">
              <a:defRPr/>
            </a:pPr>
            <a:endParaRPr lang="en-US" b="1" dirty="0" smtClean="0">
              <a:solidFill>
                <a:srgbClr val="000000"/>
              </a:solidFill>
            </a:endParaRPr>
          </a:p>
          <a:p>
            <a:pPr algn="just" eaLnBrk="1">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algn="just" eaLnBrk="1">
              <a:buClrTx/>
              <a:buSzPct val="45000"/>
              <a:defRPr/>
            </a:pPr>
            <a:r>
              <a:rPr lang="en-US" b="1" dirty="0" smtClean="0">
                <a:solidFill>
                  <a:srgbClr val="000000"/>
                </a:solidFill>
              </a:rPr>
              <a:t> </a:t>
            </a:r>
          </a:p>
          <a:p>
            <a:pPr eaLnBrk="1">
              <a:buClrTx/>
              <a:buSzPct val="45000"/>
              <a:defRPr/>
            </a:pPr>
            <a:endParaRPr lang="en-US" b="1" dirty="0" smtClean="0">
              <a:solidFill>
                <a:srgbClr val="000000"/>
              </a:solidFill>
            </a:endParaRPr>
          </a:p>
          <a:p>
            <a:pPr algn="just" eaLnBrk="1">
              <a:buClrTx/>
              <a:buSzPct val="45000"/>
              <a:defRPr/>
            </a:pPr>
            <a:endParaRPr lang="en-US" b="1" dirty="0" smtClean="0">
              <a:solidFill>
                <a:srgbClr val="000000"/>
              </a:solidFill>
            </a:endParaRPr>
          </a:p>
          <a:p>
            <a:pPr eaLnBrk="1">
              <a:buClrTx/>
              <a:buSzPct val="45000"/>
              <a:buFontTx/>
              <a:buNone/>
              <a:defRPr/>
            </a:pPr>
            <a:endParaRPr lang="en-US" b="1" dirty="0" smtClean="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 Box 1"/>
          <p:cNvSpPr txBox="1">
            <a:spLocks noChangeArrowheads="1"/>
          </p:cNvSpPr>
          <p:nvPr/>
        </p:nvSpPr>
        <p:spPr bwMode="auto">
          <a:xfrm>
            <a:off x="457200" y="1143001"/>
            <a:ext cx="8686800" cy="4143375"/>
          </a:xfrm>
          <a:prstGeom prst="rect">
            <a:avLst/>
          </a:prstGeom>
          <a:noFill/>
          <a:ln w="9525">
            <a:noFill/>
            <a:round/>
            <a:headEnd/>
            <a:tailEnd/>
          </a:ln>
        </p:spPr>
        <p:txBody>
          <a:bodyPr lIns="89991" tIns="69833" rIns="89991" bIns="44996"/>
          <a:lstStyle/>
          <a:p>
            <a:pPr algn="ctr">
              <a:buClrTx/>
              <a:buSzPct val="45000"/>
              <a:tabLst>
                <a:tab pos="0" algn="l"/>
                <a:tab pos="457152" algn="l"/>
                <a:tab pos="914305" algn="l"/>
                <a:tab pos="1371457" algn="l"/>
                <a:tab pos="1828610" algn="l"/>
                <a:tab pos="2285763" algn="l"/>
                <a:tab pos="2742916" algn="l"/>
                <a:tab pos="3200068" algn="l"/>
                <a:tab pos="3657221" algn="l"/>
                <a:tab pos="4114373" algn="l"/>
                <a:tab pos="4571526" algn="l"/>
                <a:tab pos="5028678" algn="l"/>
                <a:tab pos="5485831" algn="l"/>
                <a:tab pos="5942984" algn="l"/>
                <a:tab pos="6400137" algn="l"/>
                <a:tab pos="6857289" algn="l"/>
                <a:tab pos="7314442" algn="l"/>
                <a:tab pos="7771594" algn="l"/>
                <a:tab pos="8228747" algn="l"/>
                <a:tab pos="8685899" algn="l"/>
                <a:tab pos="9143052" algn="l"/>
              </a:tabLst>
            </a:pPr>
            <a:endParaRPr lang="en-US" sz="2800" b="1" dirty="0">
              <a:solidFill>
                <a:srgbClr val="000000"/>
              </a:solidFill>
            </a:endParaRPr>
          </a:p>
          <a:p>
            <a:pPr>
              <a:buClrTx/>
              <a:tabLst>
                <a:tab pos="0" algn="l"/>
                <a:tab pos="457152" algn="l"/>
                <a:tab pos="914305" algn="l"/>
                <a:tab pos="1371457" algn="l"/>
                <a:tab pos="1828610" algn="l"/>
                <a:tab pos="2285763" algn="l"/>
                <a:tab pos="2742916" algn="l"/>
                <a:tab pos="3200068" algn="l"/>
                <a:tab pos="3657221" algn="l"/>
                <a:tab pos="4114373" algn="l"/>
                <a:tab pos="4571526" algn="l"/>
                <a:tab pos="5028678" algn="l"/>
                <a:tab pos="5485831" algn="l"/>
                <a:tab pos="5942984" algn="l"/>
                <a:tab pos="6400137" algn="l"/>
                <a:tab pos="6857289" algn="l"/>
                <a:tab pos="7314442" algn="l"/>
                <a:tab pos="7771594" algn="l"/>
                <a:tab pos="8228747" algn="l"/>
                <a:tab pos="8685899" algn="l"/>
                <a:tab pos="9143052" algn="l"/>
              </a:tabLst>
            </a:pPr>
            <a:r>
              <a:rPr lang="en-US" sz="2800" b="1" dirty="0">
                <a:solidFill>
                  <a:srgbClr val="000000"/>
                </a:solidFill>
              </a:rPr>
              <a:t>					</a:t>
            </a:r>
          </a:p>
          <a:p>
            <a:pPr algn="ctr">
              <a:buClrTx/>
              <a:tabLst>
                <a:tab pos="0" algn="l"/>
                <a:tab pos="457152" algn="l"/>
                <a:tab pos="914305" algn="l"/>
                <a:tab pos="1371457" algn="l"/>
                <a:tab pos="1828610" algn="l"/>
                <a:tab pos="2285763" algn="l"/>
                <a:tab pos="2742916" algn="l"/>
                <a:tab pos="3200068" algn="l"/>
                <a:tab pos="3657221" algn="l"/>
                <a:tab pos="4114373" algn="l"/>
                <a:tab pos="4571526" algn="l"/>
                <a:tab pos="5028678" algn="l"/>
                <a:tab pos="5485831" algn="l"/>
                <a:tab pos="5942984" algn="l"/>
                <a:tab pos="6400137" algn="l"/>
                <a:tab pos="6857289" algn="l"/>
                <a:tab pos="7314442" algn="l"/>
                <a:tab pos="7771594" algn="l"/>
                <a:tab pos="8228747" algn="l"/>
                <a:tab pos="8685899" algn="l"/>
                <a:tab pos="9143052" algn="l"/>
              </a:tabLst>
            </a:pPr>
            <a:endParaRPr lang="en-US" sz="2800" b="1" dirty="0">
              <a:solidFill>
                <a:srgbClr val="000000"/>
              </a:solidFill>
            </a:endParaRPr>
          </a:p>
          <a:p>
            <a:pPr algn="ctr">
              <a:buClrTx/>
              <a:tabLst>
                <a:tab pos="0" algn="l"/>
                <a:tab pos="457152" algn="l"/>
                <a:tab pos="914305" algn="l"/>
                <a:tab pos="1371457" algn="l"/>
                <a:tab pos="1828610" algn="l"/>
                <a:tab pos="2285763" algn="l"/>
                <a:tab pos="2742916" algn="l"/>
                <a:tab pos="3200068" algn="l"/>
                <a:tab pos="3657221" algn="l"/>
                <a:tab pos="4114373" algn="l"/>
                <a:tab pos="4571526" algn="l"/>
                <a:tab pos="5028678" algn="l"/>
                <a:tab pos="5485831" algn="l"/>
                <a:tab pos="5942984" algn="l"/>
                <a:tab pos="6400137" algn="l"/>
                <a:tab pos="6857289" algn="l"/>
                <a:tab pos="7314442" algn="l"/>
                <a:tab pos="7771594" algn="l"/>
                <a:tab pos="8228747" algn="l"/>
                <a:tab pos="8685899" algn="l"/>
                <a:tab pos="9143052" algn="l"/>
              </a:tabLst>
            </a:pPr>
            <a:endParaRPr lang="en-US" sz="2800" b="1" dirty="0">
              <a:solidFill>
                <a:srgbClr val="000000"/>
              </a:solidFill>
            </a:endParaRPr>
          </a:p>
          <a:p>
            <a:pPr algn="ctr">
              <a:buClrTx/>
              <a:tabLst>
                <a:tab pos="0" algn="l"/>
                <a:tab pos="457152" algn="l"/>
                <a:tab pos="914305" algn="l"/>
                <a:tab pos="1371457" algn="l"/>
                <a:tab pos="1828610" algn="l"/>
                <a:tab pos="2285763" algn="l"/>
                <a:tab pos="2742916" algn="l"/>
                <a:tab pos="3200068" algn="l"/>
                <a:tab pos="3657221" algn="l"/>
                <a:tab pos="4114373" algn="l"/>
                <a:tab pos="4571526" algn="l"/>
                <a:tab pos="5028678" algn="l"/>
                <a:tab pos="5485831" algn="l"/>
                <a:tab pos="5942984" algn="l"/>
                <a:tab pos="6400137" algn="l"/>
                <a:tab pos="6857289" algn="l"/>
                <a:tab pos="7314442" algn="l"/>
                <a:tab pos="7771594" algn="l"/>
                <a:tab pos="8228747" algn="l"/>
                <a:tab pos="8685899" algn="l"/>
                <a:tab pos="9143052" algn="l"/>
              </a:tabLst>
            </a:pPr>
            <a:r>
              <a:rPr lang="en-US" sz="2800" b="1" dirty="0">
                <a:solidFill>
                  <a:srgbClr val="000000"/>
                </a:solidFill>
              </a:rPr>
              <a:t>Equal Employment Practices in Pakistan</a:t>
            </a:r>
          </a:p>
          <a:p>
            <a:pPr algn="ctr">
              <a:buClrTx/>
              <a:tabLst>
                <a:tab pos="0" algn="l"/>
                <a:tab pos="457152" algn="l"/>
                <a:tab pos="914305" algn="l"/>
                <a:tab pos="1371457" algn="l"/>
                <a:tab pos="1828610" algn="l"/>
                <a:tab pos="2285763" algn="l"/>
                <a:tab pos="2742916" algn="l"/>
                <a:tab pos="3200068" algn="l"/>
                <a:tab pos="3657221" algn="l"/>
                <a:tab pos="4114373" algn="l"/>
                <a:tab pos="4571526" algn="l"/>
                <a:tab pos="5028678" algn="l"/>
                <a:tab pos="5485831" algn="l"/>
                <a:tab pos="5942984" algn="l"/>
                <a:tab pos="6400137" algn="l"/>
                <a:tab pos="6857289" algn="l"/>
                <a:tab pos="7314442" algn="l"/>
                <a:tab pos="7771594" algn="l"/>
                <a:tab pos="8228747" algn="l"/>
                <a:tab pos="8685899" algn="l"/>
                <a:tab pos="9143052" algn="l"/>
              </a:tabLst>
            </a:pPr>
            <a:endParaRPr lang="en-US" sz="2800" b="1" dirty="0">
              <a:solidFill>
                <a:srgbClr val="000000"/>
              </a:solidFill>
            </a:endParaRPr>
          </a:p>
          <a:p>
            <a:pPr algn="ctr">
              <a:buClrTx/>
              <a:tabLst>
                <a:tab pos="0" algn="l"/>
                <a:tab pos="457152" algn="l"/>
                <a:tab pos="914305" algn="l"/>
                <a:tab pos="1371457" algn="l"/>
                <a:tab pos="1828610" algn="l"/>
                <a:tab pos="2285763" algn="l"/>
                <a:tab pos="2742916" algn="l"/>
                <a:tab pos="3200068" algn="l"/>
                <a:tab pos="3657221" algn="l"/>
                <a:tab pos="4114373" algn="l"/>
                <a:tab pos="4571526" algn="l"/>
                <a:tab pos="5028678" algn="l"/>
                <a:tab pos="5485831" algn="l"/>
                <a:tab pos="5942984" algn="l"/>
                <a:tab pos="6400137" algn="l"/>
                <a:tab pos="6857289" algn="l"/>
                <a:tab pos="7314442" algn="l"/>
                <a:tab pos="7771594" algn="l"/>
                <a:tab pos="8228747" algn="l"/>
                <a:tab pos="8685899" algn="l"/>
                <a:tab pos="9143052" algn="l"/>
              </a:tabLst>
            </a:pPr>
            <a:endParaRPr lang="en-US" sz="2800" b="1" dirty="0">
              <a:solidFill>
                <a:srgbClr val="000000"/>
              </a:solidFill>
            </a:endParaRPr>
          </a:p>
          <a:p>
            <a:pPr algn="ctr">
              <a:buClrTx/>
              <a:tabLst>
                <a:tab pos="0" algn="l"/>
                <a:tab pos="457152" algn="l"/>
                <a:tab pos="914305" algn="l"/>
                <a:tab pos="1371457" algn="l"/>
                <a:tab pos="1828610" algn="l"/>
                <a:tab pos="2285763" algn="l"/>
                <a:tab pos="2742916" algn="l"/>
                <a:tab pos="3200068" algn="l"/>
                <a:tab pos="3657221" algn="l"/>
                <a:tab pos="4114373" algn="l"/>
                <a:tab pos="4571526" algn="l"/>
                <a:tab pos="5028678" algn="l"/>
                <a:tab pos="5485831" algn="l"/>
                <a:tab pos="5942984" algn="l"/>
                <a:tab pos="6400137" algn="l"/>
                <a:tab pos="6857289" algn="l"/>
                <a:tab pos="7314442" algn="l"/>
                <a:tab pos="7771594" algn="l"/>
                <a:tab pos="8228747" algn="l"/>
                <a:tab pos="8685899" algn="l"/>
                <a:tab pos="9143052" algn="l"/>
              </a:tabLst>
            </a:pPr>
            <a:endParaRPr lang="en-US" sz="2800" b="1" dirty="0">
              <a:solidFill>
                <a:srgbClr val="000000"/>
              </a:solidFill>
            </a:endParaRPr>
          </a:p>
          <a:p>
            <a:pPr algn="ctr">
              <a:buClrTx/>
              <a:tabLst>
                <a:tab pos="0" algn="l"/>
                <a:tab pos="457152" algn="l"/>
                <a:tab pos="914305" algn="l"/>
                <a:tab pos="1371457" algn="l"/>
                <a:tab pos="1828610" algn="l"/>
                <a:tab pos="2285763" algn="l"/>
                <a:tab pos="2742916" algn="l"/>
                <a:tab pos="3200068" algn="l"/>
                <a:tab pos="3657221" algn="l"/>
                <a:tab pos="4114373" algn="l"/>
                <a:tab pos="4571526" algn="l"/>
                <a:tab pos="5028678" algn="l"/>
                <a:tab pos="5485831" algn="l"/>
                <a:tab pos="5942984" algn="l"/>
                <a:tab pos="6400137" algn="l"/>
                <a:tab pos="6857289" algn="l"/>
                <a:tab pos="7314442" algn="l"/>
                <a:tab pos="7771594" algn="l"/>
                <a:tab pos="8228747" algn="l"/>
                <a:tab pos="8685899" algn="l"/>
                <a:tab pos="9143052" algn="l"/>
              </a:tabLst>
            </a:pPr>
            <a:endParaRPr lang="en-US" sz="2800" b="1" dirty="0">
              <a:solidFill>
                <a:srgbClr val="000000"/>
              </a:solidFill>
            </a:endParaRPr>
          </a:p>
          <a:p>
            <a:pPr>
              <a:buClrTx/>
              <a:buSzPct val="45000"/>
              <a:tabLst>
                <a:tab pos="0" algn="l"/>
                <a:tab pos="457152" algn="l"/>
                <a:tab pos="914305" algn="l"/>
                <a:tab pos="1371457" algn="l"/>
                <a:tab pos="1828610" algn="l"/>
                <a:tab pos="2285763" algn="l"/>
                <a:tab pos="2742916" algn="l"/>
                <a:tab pos="3200068" algn="l"/>
                <a:tab pos="3657221" algn="l"/>
                <a:tab pos="4114373" algn="l"/>
                <a:tab pos="4571526" algn="l"/>
                <a:tab pos="5028678" algn="l"/>
                <a:tab pos="5485831" algn="l"/>
                <a:tab pos="5942984" algn="l"/>
                <a:tab pos="6400137" algn="l"/>
                <a:tab pos="6857289" algn="l"/>
                <a:tab pos="7314442" algn="l"/>
                <a:tab pos="7771594" algn="l"/>
                <a:tab pos="8228747" algn="l"/>
                <a:tab pos="8685899" algn="l"/>
                <a:tab pos="9143052" algn="l"/>
              </a:tabLst>
            </a:pPr>
            <a:endParaRPr lang="en-US" sz="2800" b="1" dirty="0">
              <a:solidFill>
                <a:srgbClr val="000000"/>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ext Box 1"/>
          <p:cNvSpPr txBox="1">
            <a:spLocks noChangeArrowheads="1"/>
          </p:cNvSpPr>
          <p:nvPr/>
        </p:nvSpPr>
        <p:spPr bwMode="auto">
          <a:xfrm>
            <a:off x="685800" y="450851"/>
            <a:ext cx="8774112" cy="6605586"/>
          </a:xfrm>
          <a:prstGeom prst="rect">
            <a:avLst/>
          </a:prstGeom>
          <a:noFill/>
          <a:ln w="9525">
            <a:noFill/>
            <a:round/>
            <a:headEnd/>
            <a:tailEnd/>
          </a:ln>
        </p:spPr>
        <p:txBody>
          <a:bodyPr lIns="89991" tIns="69833" rIns="89991" bIns="44996"/>
          <a:lstStyle/>
          <a:p>
            <a:pPr algn="ctr">
              <a:buClrTx/>
              <a:buSzPct val="45000"/>
              <a:tabLst>
                <a:tab pos="1079388" algn="l"/>
                <a:tab pos="1536541" algn="l"/>
                <a:tab pos="1993694" algn="l"/>
                <a:tab pos="2450846" algn="l"/>
                <a:tab pos="2907999" algn="l"/>
                <a:tab pos="3365151" algn="l"/>
                <a:tab pos="3822304" algn="l"/>
                <a:tab pos="4279456" algn="l"/>
                <a:tab pos="4736608" algn="l"/>
                <a:tab pos="5193762" algn="l"/>
                <a:tab pos="5650914" algn="l"/>
                <a:tab pos="6108067" algn="l"/>
                <a:tab pos="6565219" algn="l"/>
                <a:tab pos="7022372" algn="l"/>
                <a:tab pos="7479524" algn="l"/>
                <a:tab pos="7936677" algn="l"/>
                <a:tab pos="8393829" algn="l"/>
                <a:tab pos="8850982" algn="l"/>
                <a:tab pos="9308135" algn="l"/>
                <a:tab pos="9765288" algn="l"/>
                <a:tab pos="10222440" algn="l"/>
              </a:tabLst>
            </a:pPr>
            <a:r>
              <a:rPr lang="en-US" sz="2800" b="1" dirty="0">
                <a:solidFill>
                  <a:srgbClr val="000000"/>
                </a:solidFill>
              </a:rPr>
              <a:t>Equal Employment Opportunity </a:t>
            </a:r>
            <a:endParaRPr lang="en-US" sz="2800" b="1" dirty="0">
              <a:solidFill>
                <a:schemeClr val="tx1"/>
              </a:solidFill>
            </a:endParaRPr>
          </a:p>
          <a:p>
            <a:pPr>
              <a:buClrTx/>
              <a:buSzPct val="45000"/>
              <a:tabLst>
                <a:tab pos="1079388" algn="l"/>
                <a:tab pos="1536541" algn="l"/>
                <a:tab pos="1993694" algn="l"/>
                <a:tab pos="2450846" algn="l"/>
                <a:tab pos="2907999" algn="l"/>
                <a:tab pos="3365151" algn="l"/>
                <a:tab pos="3822304" algn="l"/>
                <a:tab pos="4279456" algn="l"/>
                <a:tab pos="4736608" algn="l"/>
                <a:tab pos="5193762" algn="l"/>
                <a:tab pos="5650914" algn="l"/>
                <a:tab pos="6108067" algn="l"/>
                <a:tab pos="6565219" algn="l"/>
                <a:tab pos="7022372" algn="l"/>
                <a:tab pos="7479524" algn="l"/>
                <a:tab pos="7936677" algn="l"/>
                <a:tab pos="8393829" algn="l"/>
                <a:tab pos="8850982" algn="l"/>
                <a:tab pos="9308135" algn="l"/>
                <a:tab pos="9765288" algn="l"/>
                <a:tab pos="10222440" algn="l"/>
              </a:tabLst>
            </a:pPr>
            <a:endParaRPr lang="en-US" sz="2800" b="1" dirty="0">
              <a:solidFill>
                <a:srgbClr val="000000"/>
              </a:solidFill>
            </a:endParaRPr>
          </a:p>
          <a:p>
            <a:pPr algn="just">
              <a:buClrTx/>
              <a:buSzPct val="45000"/>
              <a:tabLst>
                <a:tab pos="1079388" algn="l"/>
                <a:tab pos="1536541" algn="l"/>
                <a:tab pos="1993694" algn="l"/>
                <a:tab pos="2450846" algn="l"/>
                <a:tab pos="2907999" algn="l"/>
                <a:tab pos="3365151" algn="l"/>
                <a:tab pos="3822304" algn="l"/>
                <a:tab pos="4279456" algn="l"/>
                <a:tab pos="4736608" algn="l"/>
                <a:tab pos="5193762" algn="l"/>
                <a:tab pos="5650914" algn="l"/>
                <a:tab pos="6108067" algn="l"/>
                <a:tab pos="6565219" algn="l"/>
                <a:tab pos="7022372" algn="l"/>
                <a:tab pos="7479524" algn="l"/>
                <a:tab pos="7936677" algn="l"/>
                <a:tab pos="8393829" algn="l"/>
                <a:tab pos="8850982" algn="l"/>
                <a:tab pos="9308135" algn="l"/>
                <a:tab pos="9765288" algn="l"/>
                <a:tab pos="10222440" algn="l"/>
              </a:tabLst>
            </a:pPr>
            <a:r>
              <a:rPr lang="en-US" b="1" dirty="0">
                <a:solidFill>
                  <a:srgbClr val="000000"/>
                </a:solidFill>
              </a:rPr>
              <a:t>“Equal Employment Opportunity (EEO) prohibits discrimination against anyone on any </a:t>
            </a:r>
            <a:r>
              <a:rPr lang="en-US" b="1" dirty="0" smtClean="0">
                <a:solidFill>
                  <a:srgbClr val="000000"/>
                </a:solidFill>
              </a:rPr>
              <a:t>excuse” </a:t>
            </a:r>
            <a:endParaRPr lang="en-US" b="1" dirty="0">
              <a:solidFill>
                <a:srgbClr val="000000"/>
              </a:solidFill>
            </a:endParaRPr>
          </a:p>
          <a:p>
            <a:pPr algn="just">
              <a:buClrTx/>
              <a:buSzPct val="45000"/>
              <a:tabLst>
                <a:tab pos="1079388" algn="l"/>
                <a:tab pos="1536541" algn="l"/>
                <a:tab pos="1993694" algn="l"/>
                <a:tab pos="2450846" algn="l"/>
                <a:tab pos="2907999" algn="l"/>
                <a:tab pos="3365151" algn="l"/>
                <a:tab pos="3822304" algn="l"/>
                <a:tab pos="4279456" algn="l"/>
                <a:tab pos="4736608" algn="l"/>
                <a:tab pos="5193762" algn="l"/>
                <a:tab pos="5650914" algn="l"/>
                <a:tab pos="6108067" algn="l"/>
                <a:tab pos="6565219" algn="l"/>
                <a:tab pos="7022372" algn="l"/>
                <a:tab pos="7479524" algn="l"/>
                <a:tab pos="7936677" algn="l"/>
                <a:tab pos="8393829" algn="l"/>
                <a:tab pos="8850982" algn="l"/>
                <a:tab pos="9308135" algn="l"/>
                <a:tab pos="9765288" algn="l"/>
                <a:tab pos="10222440" algn="l"/>
              </a:tabLst>
            </a:pPr>
            <a:endParaRPr lang="en-US" b="1" dirty="0">
              <a:solidFill>
                <a:srgbClr val="000000"/>
              </a:solidFill>
            </a:endParaRPr>
          </a:p>
          <a:p>
            <a:pPr algn="just">
              <a:buClrTx/>
              <a:buSzPct val="45000"/>
              <a:tabLst>
                <a:tab pos="1079388" algn="l"/>
                <a:tab pos="1536541" algn="l"/>
                <a:tab pos="1993694" algn="l"/>
                <a:tab pos="2450846" algn="l"/>
                <a:tab pos="2907999" algn="l"/>
                <a:tab pos="3365151" algn="l"/>
                <a:tab pos="3822304" algn="l"/>
                <a:tab pos="4279456" algn="l"/>
                <a:tab pos="4736608" algn="l"/>
                <a:tab pos="5193762" algn="l"/>
                <a:tab pos="5650914" algn="l"/>
                <a:tab pos="6108067" algn="l"/>
                <a:tab pos="6565219" algn="l"/>
                <a:tab pos="7022372" algn="l"/>
                <a:tab pos="7479524" algn="l"/>
                <a:tab pos="7936677" algn="l"/>
                <a:tab pos="8393829" algn="l"/>
                <a:tab pos="8850982" algn="l"/>
                <a:tab pos="9308135" algn="l"/>
                <a:tab pos="9765288" algn="l"/>
                <a:tab pos="10222440" algn="l"/>
              </a:tabLst>
            </a:pPr>
            <a:r>
              <a:rPr lang="en-US" b="1" dirty="0">
                <a:solidFill>
                  <a:srgbClr val="000000"/>
                </a:solidFill>
              </a:rPr>
              <a:t>“EEO speaks of the equality of every human being (irrespective of gender, religion, caste, ethnicity, color, age, physical disability etc) while considering a candidate before, during and after employment”</a:t>
            </a:r>
          </a:p>
          <a:p>
            <a:pPr algn="just">
              <a:buClrTx/>
              <a:buSzPct val="45000"/>
              <a:tabLst>
                <a:tab pos="1079388" algn="l"/>
                <a:tab pos="1536541" algn="l"/>
                <a:tab pos="1993694" algn="l"/>
                <a:tab pos="2450846" algn="l"/>
                <a:tab pos="2907999" algn="l"/>
                <a:tab pos="3365151" algn="l"/>
                <a:tab pos="3822304" algn="l"/>
                <a:tab pos="4279456" algn="l"/>
                <a:tab pos="4736608" algn="l"/>
                <a:tab pos="5193762" algn="l"/>
                <a:tab pos="5650914" algn="l"/>
                <a:tab pos="6108067" algn="l"/>
                <a:tab pos="6565219" algn="l"/>
                <a:tab pos="7022372" algn="l"/>
                <a:tab pos="7479524" algn="l"/>
                <a:tab pos="7936677" algn="l"/>
                <a:tab pos="8393829" algn="l"/>
                <a:tab pos="8850982" algn="l"/>
                <a:tab pos="9308135" algn="l"/>
                <a:tab pos="9765288" algn="l"/>
                <a:tab pos="10222440" algn="l"/>
              </a:tabLst>
            </a:pPr>
            <a:endParaRPr lang="en-US" b="1" dirty="0">
              <a:solidFill>
                <a:srgbClr val="000000"/>
              </a:solidFill>
            </a:endParaRPr>
          </a:p>
          <a:p>
            <a:pPr algn="just" eaLnBrk="0">
              <a:tabLst>
                <a:tab pos="1079388" algn="l"/>
                <a:tab pos="1536541" algn="l"/>
                <a:tab pos="1993694" algn="l"/>
                <a:tab pos="2450846" algn="l"/>
                <a:tab pos="2907999" algn="l"/>
                <a:tab pos="3365151" algn="l"/>
                <a:tab pos="3822304" algn="l"/>
                <a:tab pos="4279456" algn="l"/>
                <a:tab pos="4736608" algn="l"/>
                <a:tab pos="5193762" algn="l"/>
                <a:tab pos="5650914" algn="l"/>
                <a:tab pos="6108067" algn="l"/>
                <a:tab pos="6565219" algn="l"/>
                <a:tab pos="7022372" algn="l"/>
                <a:tab pos="7479524" algn="l"/>
                <a:tab pos="7936677" algn="l"/>
                <a:tab pos="8393829" algn="l"/>
                <a:tab pos="8850982" algn="l"/>
                <a:tab pos="9308135" algn="l"/>
                <a:tab pos="9765288" algn="l"/>
                <a:tab pos="10222440" algn="l"/>
              </a:tabLst>
            </a:pPr>
            <a:r>
              <a:rPr lang="en-US" sz="1700" i="1" dirty="0">
                <a:solidFill>
                  <a:schemeClr val="tx1"/>
                </a:solidFill>
              </a:rPr>
              <a:t>Source: </a:t>
            </a:r>
            <a:r>
              <a:rPr lang="en-US" sz="1700" i="1" dirty="0" err="1">
                <a:solidFill>
                  <a:schemeClr val="tx1"/>
                </a:solidFill>
              </a:rPr>
              <a:t>Syed</a:t>
            </a:r>
            <a:r>
              <a:rPr lang="en-US" sz="1700" i="1" dirty="0">
                <a:solidFill>
                  <a:schemeClr val="tx1"/>
                </a:solidFill>
              </a:rPr>
              <a:t>, J. (2003) 'Equal employment practices', Pakistan and Gulf Economist, Issue No. 39, Sep 29 - Oct 05, pp. 34-37.</a:t>
            </a:r>
          </a:p>
          <a:p>
            <a:pPr algn="just" eaLnBrk="0">
              <a:tabLst>
                <a:tab pos="1079388" algn="l"/>
                <a:tab pos="1536541" algn="l"/>
                <a:tab pos="1993694" algn="l"/>
                <a:tab pos="2450846" algn="l"/>
                <a:tab pos="2907999" algn="l"/>
                <a:tab pos="3365151" algn="l"/>
                <a:tab pos="3822304" algn="l"/>
                <a:tab pos="4279456" algn="l"/>
                <a:tab pos="4736608" algn="l"/>
                <a:tab pos="5193762" algn="l"/>
                <a:tab pos="5650914" algn="l"/>
                <a:tab pos="6108067" algn="l"/>
                <a:tab pos="6565219" algn="l"/>
                <a:tab pos="7022372" algn="l"/>
                <a:tab pos="7479524" algn="l"/>
                <a:tab pos="7936677" algn="l"/>
                <a:tab pos="8393829" algn="l"/>
                <a:tab pos="8850982" algn="l"/>
                <a:tab pos="9308135" algn="l"/>
                <a:tab pos="9765288" algn="l"/>
                <a:tab pos="10222440" algn="l"/>
              </a:tabLst>
            </a:pPr>
            <a:endParaRPr lang="en-US" b="1" dirty="0">
              <a:solidFill>
                <a:schemeClr val="tx1"/>
              </a:solidFill>
            </a:endParaRPr>
          </a:p>
          <a:p>
            <a:pPr algn="just" eaLnBrk="0">
              <a:tabLst>
                <a:tab pos="1079388" algn="l"/>
                <a:tab pos="1536541" algn="l"/>
                <a:tab pos="1993694" algn="l"/>
                <a:tab pos="2450846" algn="l"/>
                <a:tab pos="2907999" algn="l"/>
                <a:tab pos="3365151" algn="l"/>
                <a:tab pos="3822304" algn="l"/>
                <a:tab pos="4279456" algn="l"/>
                <a:tab pos="4736608" algn="l"/>
                <a:tab pos="5193762" algn="l"/>
                <a:tab pos="5650914" algn="l"/>
                <a:tab pos="6108067" algn="l"/>
                <a:tab pos="6565219" algn="l"/>
                <a:tab pos="7022372" algn="l"/>
                <a:tab pos="7479524" algn="l"/>
                <a:tab pos="7936677" algn="l"/>
                <a:tab pos="8393829" algn="l"/>
                <a:tab pos="8850982" algn="l"/>
                <a:tab pos="9308135" algn="l"/>
                <a:tab pos="9765288" algn="l"/>
                <a:tab pos="10222440" algn="l"/>
              </a:tabLst>
            </a:pPr>
            <a:r>
              <a:rPr lang="en-US" b="1" dirty="0">
                <a:solidFill>
                  <a:schemeClr val="tx1"/>
                </a:solidFill>
              </a:rPr>
              <a:t>Affirmative Action: These are conscious efforts to compensate past unfair and bias practices in organization</a:t>
            </a:r>
          </a:p>
          <a:p>
            <a:pPr algn="just" eaLnBrk="0">
              <a:tabLst>
                <a:tab pos="1079388" algn="l"/>
                <a:tab pos="1536541" algn="l"/>
                <a:tab pos="1993694" algn="l"/>
                <a:tab pos="2450846" algn="l"/>
                <a:tab pos="2907999" algn="l"/>
                <a:tab pos="3365151" algn="l"/>
                <a:tab pos="3822304" algn="l"/>
                <a:tab pos="4279456" algn="l"/>
                <a:tab pos="4736608" algn="l"/>
                <a:tab pos="5193762" algn="l"/>
                <a:tab pos="5650914" algn="l"/>
                <a:tab pos="6108067" algn="l"/>
                <a:tab pos="6565219" algn="l"/>
                <a:tab pos="7022372" algn="l"/>
                <a:tab pos="7479524" algn="l"/>
                <a:tab pos="7936677" algn="l"/>
                <a:tab pos="8393829" algn="l"/>
                <a:tab pos="8850982" algn="l"/>
                <a:tab pos="9308135" algn="l"/>
                <a:tab pos="9765288" algn="l"/>
                <a:tab pos="10222440" algn="l"/>
              </a:tabLst>
            </a:pPr>
            <a:endParaRPr lang="en-US" b="1"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 Box 1"/>
          <p:cNvSpPr txBox="1">
            <a:spLocks noChangeArrowheads="1"/>
          </p:cNvSpPr>
          <p:nvPr/>
        </p:nvSpPr>
        <p:spPr bwMode="auto">
          <a:xfrm>
            <a:off x="925512" y="731837"/>
            <a:ext cx="8229600" cy="5922963"/>
          </a:xfrm>
          <a:prstGeom prst="rect">
            <a:avLst/>
          </a:prstGeom>
          <a:noFill/>
          <a:ln w="9525">
            <a:noFill/>
            <a:round/>
            <a:headEnd/>
            <a:tailEnd/>
          </a:ln>
        </p:spPr>
        <p:txBody>
          <a:bodyPr lIns="89991" tIns="69833" rIns="89991" bIns="44996"/>
          <a:lstStyle/>
          <a:p>
            <a:pPr algn="ctr">
              <a:buClrTx/>
              <a:buSzPct val="45000"/>
              <a:tabLst>
                <a:tab pos="1079388" algn="l"/>
                <a:tab pos="1536541" algn="l"/>
                <a:tab pos="1993694" algn="l"/>
                <a:tab pos="2450846" algn="l"/>
                <a:tab pos="2907999" algn="l"/>
                <a:tab pos="3365151" algn="l"/>
                <a:tab pos="3822304" algn="l"/>
                <a:tab pos="4279456" algn="l"/>
                <a:tab pos="4736608" algn="l"/>
                <a:tab pos="5193762" algn="l"/>
                <a:tab pos="5650914" algn="l"/>
                <a:tab pos="6108067" algn="l"/>
                <a:tab pos="6565219" algn="l"/>
                <a:tab pos="7022372" algn="l"/>
                <a:tab pos="7479524" algn="l"/>
                <a:tab pos="7936677" algn="l"/>
                <a:tab pos="8393829" algn="l"/>
                <a:tab pos="8850982" algn="l"/>
                <a:tab pos="9308135" algn="l"/>
                <a:tab pos="9765288" algn="l"/>
                <a:tab pos="10222440" algn="l"/>
              </a:tabLst>
            </a:pPr>
            <a:r>
              <a:rPr lang="en-US" sz="2800" b="1" dirty="0">
                <a:solidFill>
                  <a:srgbClr val="000000"/>
                </a:solidFill>
              </a:rPr>
              <a:t>Equal Employment Opportunity </a:t>
            </a:r>
            <a:endParaRPr lang="en-US" sz="2800" b="1" dirty="0">
              <a:solidFill>
                <a:schemeClr val="tx1"/>
              </a:solidFill>
            </a:endParaRPr>
          </a:p>
          <a:p>
            <a:pPr>
              <a:buClrTx/>
              <a:buSzPct val="45000"/>
              <a:tabLst>
                <a:tab pos="1079388" algn="l"/>
                <a:tab pos="1536541" algn="l"/>
                <a:tab pos="1993694" algn="l"/>
                <a:tab pos="2450846" algn="l"/>
                <a:tab pos="2907999" algn="l"/>
                <a:tab pos="3365151" algn="l"/>
                <a:tab pos="3822304" algn="l"/>
                <a:tab pos="4279456" algn="l"/>
                <a:tab pos="4736608" algn="l"/>
                <a:tab pos="5193762" algn="l"/>
                <a:tab pos="5650914" algn="l"/>
                <a:tab pos="6108067" algn="l"/>
                <a:tab pos="6565219" algn="l"/>
                <a:tab pos="7022372" algn="l"/>
                <a:tab pos="7479524" algn="l"/>
                <a:tab pos="7936677" algn="l"/>
                <a:tab pos="8393829" algn="l"/>
                <a:tab pos="8850982" algn="l"/>
                <a:tab pos="9308135" algn="l"/>
                <a:tab pos="9765288" algn="l"/>
                <a:tab pos="10222440" algn="l"/>
              </a:tabLst>
            </a:pPr>
            <a:endParaRPr lang="en-US" sz="2800" b="1" dirty="0">
              <a:solidFill>
                <a:srgbClr val="000000"/>
              </a:solidFill>
            </a:endParaRPr>
          </a:p>
          <a:p>
            <a:pPr algn="just">
              <a:buClrTx/>
              <a:buSzPct val="45000"/>
              <a:tabLst>
                <a:tab pos="1079388" algn="l"/>
                <a:tab pos="1536541" algn="l"/>
                <a:tab pos="1993694" algn="l"/>
                <a:tab pos="2450846" algn="l"/>
                <a:tab pos="2907999" algn="l"/>
                <a:tab pos="3365151" algn="l"/>
                <a:tab pos="3822304" algn="l"/>
                <a:tab pos="4279456" algn="l"/>
                <a:tab pos="4736608" algn="l"/>
                <a:tab pos="5193762" algn="l"/>
                <a:tab pos="5650914" algn="l"/>
                <a:tab pos="6108067" algn="l"/>
                <a:tab pos="6565219" algn="l"/>
                <a:tab pos="7022372" algn="l"/>
                <a:tab pos="7479524" algn="l"/>
                <a:tab pos="7936677" algn="l"/>
                <a:tab pos="8393829" algn="l"/>
                <a:tab pos="8850982" algn="l"/>
                <a:tab pos="9308135" algn="l"/>
                <a:tab pos="9765288" algn="l"/>
                <a:tab pos="10222440" algn="l"/>
              </a:tabLst>
            </a:pPr>
            <a:r>
              <a:rPr lang="en-US" b="1" dirty="0">
                <a:solidFill>
                  <a:schemeClr val="tx1"/>
                </a:solidFill>
              </a:rPr>
              <a:t>Article 27 of Constitution of Pakistan, prohibit discrimination based on </a:t>
            </a:r>
            <a:r>
              <a:rPr lang="en-US" b="1" dirty="0" smtClean="0">
                <a:solidFill>
                  <a:schemeClr val="tx1"/>
                </a:solidFill>
              </a:rPr>
              <a:t>gender </a:t>
            </a:r>
            <a:r>
              <a:rPr lang="en-US" b="1" dirty="0">
                <a:solidFill>
                  <a:schemeClr val="tx1"/>
                </a:solidFill>
              </a:rPr>
              <a:t>in “Services of Pakistan”</a:t>
            </a:r>
          </a:p>
          <a:p>
            <a:pPr algn="just">
              <a:buClrTx/>
              <a:buSzPct val="45000"/>
              <a:tabLst>
                <a:tab pos="1079388" algn="l"/>
                <a:tab pos="1536541" algn="l"/>
                <a:tab pos="1993694" algn="l"/>
                <a:tab pos="2450846" algn="l"/>
                <a:tab pos="2907999" algn="l"/>
                <a:tab pos="3365151" algn="l"/>
                <a:tab pos="3822304" algn="l"/>
                <a:tab pos="4279456" algn="l"/>
                <a:tab pos="4736608" algn="l"/>
                <a:tab pos="5193762" algn="l"/>
                <a:tab pos="5650914" algn="l"/>
                <a:tab pos="6108067" algn="l"/>
                <a:tab pos="6565219" algn="l"/>
                <a:tab pos="7022372" algn="l"/>
                <a:tab pos="7479524" algn="l"/>
                <a:tab pos="7936677" algn="l"/>
                <a:tab pos="8393829" algn="l"/>
                <a:tab pos="8850982" algn="l"/>
                <a:tab pos="9308135" algn="l"/>
                <a:tab pos="9765288" algn="l"/>
                <a:tab pos="10222440" algn="l"/>
              </a:tabLst>
            </a:pPr>
            <a:r>
              <a:rPr lang="en-US" b="1" dirty="0">
                <a:solidFill>
                  <a:schemeClr val="tx1"/>
                </a:solidFill>
              </a:rPr>
              <a:t>further “make it obligatory to take steps to ensure full participation of women in all spheres of national life“</a:t>
            </a:r>
          </a:p>
          <a:p>
            <a:pPr algn="just">
              <a:buClrTx/>
              <a:buSzPct val="45000"/>
              <a:tabLst>
                <a:tab pos="1079388" algn="l"/>
                <a:tab pos="1536541" algn="l"/>
                <a:tab pos="1993694" algn="l"/>
                <a:tab pos="2450846" algn="l"/>
                <a:tab pos="2907999" algn="l"/>
                <a:tab pos="3365151" algn="l"/>
                <a:tab pos="3822304" algn="l"/>
                <a:tab pos="4279456" algn="l"/>
                <a:tab pos="4736608" algn="l"/>
                <a:tab pos="5193762" algn="l"/>
                <a:tab pos="5650914" algn="l"/>
                <a:tab pos="6108067" algn="l"/>
                <a:tab pos="6565219" algn="l"/>
                <a:tab pos="7022372" algn="l"/>
                <a:tab pos="7479524" algn="l"/>
                <a:tab pos="7936677" algn="l"/>
                <a:tab pos="8393829" algn="l"/>
                <a:tab pos="8850982" algn="l"/>
                <a:tab pos="9308135" algn="l"/>
                <a:tab pos="9765288" algn="l"/>
                <a:tab pos="10222440" algn="l"/>
              </a:tabLst>
            </a:pPr>
            <a:endParaRPr lang="en-US" b="1" dirty="0">
              <a:solidFill>
                <a:schemeClr val="tx1"/>
              </a:solidFill>
            </a:endParaRPr>
          </a:p>
          <a:p>
            <a:pPr algn="just">
              <a:buClrTx/>
              <a:buSzPct val="45000"/>
              <a:tabLst>
                <a:tab pos="1079388" algn="l"/>
                <a:tab pos="1536541" algn="l"/>
                <a:tab pos="1993694" algn="l"/>
                <a:tab pos="2450846" algn="l"/>
                <a:tab pos="2907999" algn="l"/>
                <a:tab pos="3365151" algn="l"/>
                <a:tab pos="3822304" algn="l"/>
                <a:tab pos="4279456" algn="l"/>
                <a:tab pos="4736608" algn="l"/>
                <a:tab pos="5193762" algn="l"/>
                <a:tab pos="5650914" algn="l"/>
                <a:tab pos="6108067" algn="l"/>
                <a:tab pos="6565219" algn="l"/>
                <a:tab pos="7022372" algn="l"/>
                <a:tab pos="7479524" algn="l"/>
                <a:tab pos="7936677" algn="l"/>
                <a:tab pos="8393829" algn="l"/>
                <a:tab pos="8850982" algn="l"/>
                <a:tab pos="9308135" algn="l"/>
                <a:tab pos="9765288" algn="l"/>
                <a:tab pos="10222440" algn="l"/>
              </a:tabLst>
            </a:pPr>
            <a:endParaRPr lang="en-US" b="1" dirty="0">
              <a:solidFill>
                <a:schemeClr val="tx1"/>
              </a:solidFill>
            </a:endParaRPr>
          </a:p>
          <a:p>
            <a:pPr algn="just">
              <a:buClrTx/>
              <a:buSzPct val="45000"/>
              <a:tabLst>
                <a:tab pos="1079388" algn="l"/>
                <a:tab pos="1536541" algn="l"/>
                <a:tab pos="1993694" algn="l"/>
                <a:tab pos="2450846" algn="l"/>
                <a:tab pos="2907999" algn="l"/>
                <a:tab pos="3365151" algn="l"/>
                <a:tab pos="3822304" algn="l"/>
                <a:tab pos="4279456" algn="l"/>
                <a:tab pos="4736608" algn="l"/>
                <a:tab pos="5193762" algn="l"/>
                <a:tab pos="5650914" algn="l"/>
                <a:tab pos="6108067" algn="l"/>
                <a:tab pos="6565219" algn="l"/>
                <a:tab pos="7022372" algn="l"/>
                <a:tab pos="7479524" algn="l"/>
                <a:tab pos="7936677" algn="l"/>
                <a:tab pos="8393829" algn="l"/>
                <a:tab pos="8850982" algn="l"/>
                <a:tab pos="9308135" algn="l"/>
                <a:tab pos="9765288" algn="l"/>
                <a:tab pos="10222440" algn="l"/>
              </a:tabLst>
            </a:pPr>
            <a:endParaRPr lang="en-US" b="1" dirty="0">
              <a:solidFill>
                <a:schemeClr val="tx1"/>
              </a:solidFill>
            </a:endParaRPr>
          </a:p>
          <a:p>
            <a:pPr algn="just">
              <a:buClrTx/>
              <a:buSzPct val="45000"/>
              <a:tabLst>
                <a:tab pos="1079388" algn="l"/>
                <a:tab pos="1536541" algn="l"/>
                <a:tab pos="1993694" algn="l"/>
                <a:tab pos="2450846" algn="l"/>
                <a:tab pos="2907999" algn="l"/>
                <a:tab pos="3365151" algn="l"/>
                <a:tab pos="3822304" algn="l"/>
                <a:tab pos="4279456" algn="l"/>
                <a:tab pos="4736608" algn="l"/>
                <a:tab pos="5193762" algn="l"/>
                <a:tab pos="5650914" algn="l"/>
                <a:tab pos="6108067" algn="l"/>
                <a:tab pos="6565219" algn="l"/>
                <a:tab pos="7022372" algn="l"/>
                <a:tab pos="7479524" algn="l"/>
                <a:tab pos="7936677" algn="l"/>
                <a:tab pos="8393829" algn="l"/>
                <a:tab pos="8850982" algn="l"/>
                <a:tab pos="9308135" algn="l"/>
                <a:tab pos="9765288" algn="l"/>
                <a:tab pos="10222440" algn="l"/>
              </a:tabLst>
            </a:pPr>
            <a:r>
              <a:rPr lang="en-US" b="1" dirty="0">
                <a:solidFill>
                  <a:schemeClr val="tx1"/>
                </a:solidFill>
              </a:rPr>
              <a:t>According to Articles 34 and 38a, it is responsibility of state to work for wellbeing of  the people of Pakistan by raising their standard of lives and taking steps to prevent concentration of wealth in few hands and exercise of equal right between employer and employee</a:t>
            </a: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773112" y="884237"/>
            <a:ext cx="8229600" cy="5922963"/>
          </a:xfrm>
          <a:prstGeom prst="rect">
            <a:avLst/>
          </a:prstGeom>
          <a:noFill/>
          <a:ln>
            <a:noFill/>
          </a:ln>
          <a:effectLst/>
          <a:extLst>
            <a:ext uri="{909E8E84-426E-40DD-AFC4-6F175D3DCCD1}"/>
            <a:ext uri="{91240B29-F687-4F45-9708-019B960494DF}"/>
            <a:ext uri="{AF507438-7753-43E0-B8FC-AC1667EBCBE1}"/>
          </a:extLst>
        </p:spPr>
        <p:txBody>
          <a:bodyPr lIns="89991" tIns="69833" rIns="89991" bIns="44996"/>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algn="ctr" eaLnBrk="1">
              <a:buClrTx/>
              <a:buSzPct val="45000"/>
              <a:defRPr/>
            </a:pPr>
            <a:r>
              <a:rPr lang="en-US" sz="2800" b="1" dirty="0">
                <a:solidFill>
                  <a:srgbClr val="000000"/>
                </a:solidFill>
              </a:rPr>
              <a:t>Equal Employment Opportunity </a:t>
            </a:r>
            <a:endParaRPr lang="en-US" sz="2800" b="1" dirty="0">
              <a:solidFill>
                <a:schemeClr val="tx1"/>
              </a:solidFill>
            </a:endParaRPr>
          </a:p>
          <a:p>
            <a:pPr algn="ctr" eaLnBrk="1">
              <a:buClrTx/>
              <a:buSzPct val="45000"/>
              <a:buFontTx/>
              <a:buNone/>
              <a:defRPr/>
            </a:pPr>
            <a:endParaRPr lang="en-US" sz="2800" b="1" dirty="0" smtClean="0">
              <a:solidFill>
                <a:srgbClr val="000000"/>
              </a:solidFill>
            </a:endParaRPr>
          </a:p>
          <a:p>
            <a:pPr marL="342865" indent="-342865" algn="just">
              <a:buFont typeface="Arial" pitchFamily="34" charset="0"/>
              <a:buChar char="•"/>
              <a:defRPr/>
            </a:pPr>
            <a:endParaRPr lang="en-US" b="1" dirty="0">
              <a:solidFill>
                <a:schemeClr val="tx1"/>
              </a:solidFill>
            </a:endParaRPr>
          </a:p>
          <a:p>
            <a:pPr marL="342865" indent="-342865" algn="just">
              <a:buFont typeface="Arial" pitchFamily="34" charset="0"/>
              <a:buChar char="•"/>
              <a:defRPr/>
            </a:pPr>
            <a:r>
              <a:rPr lang="en-US" b="1" dirty="0" smtClean="0">
                <a:solidFill>
                  <a:schemeClr val="tx1"/>
                </a:solidFill>
              </a:rPr>
              <a:t>On </a:t>
            </a:r>
            <a:r>
              <a:rPr lang="en-US" b="1" dirty="0">
                <a:solidFill>
                  <a:schemeClr val="tx1"/>
                </a:solidFill>
              </a:rPr>
              <a:t>30 April 2000, </a:t>
            </a:r>
            <a:r>
              <a:rPr lang="en-US" b="1" dirty="0" smtClean="0">
                <a:solidFill>
                  <a:schemeClr val="tx1"/>
                </a:solidFill>
              </a:rPr>
              <a:t>the Federal </a:t>
            </a:r>
            <a:r>
              <a:rPr lang="en-US" b="1" dirty="0">
                <a:solidFill>
                  <a:schemeClr val="tx1"/>
                </a:solidFill>
              </a:rPr>
              <a:t>government announced </a:t>
            </a:r>
            <a:r>
              <a:rPr lang="en-US" b="1" dirty="0" smtClean="0">
                <a:solidFill>
                  <a:schemeClr val="tx1"/>
                </a:solidFill>
              </a:rPr>
              <a:t>Labor </a:t>
            </a:r>
            <a:r>
              <a:rPr lang="en-US" b="1" dirty="0">
                <a:solidFill>
                  <a:schemeClr val="tx1"/>
                </a:solidFill>
              </a:rPr>
              <a:t>Welfare Package for Workers making it obligatory for </a:t>
            </a:r>
            <a:r>
              <a:rPr lang="en-US" b="1" dirty="0" smtClean="0">
                <a:solidFill>
                  <a:schemeClr val="tx1"/>
                </a:solidFill>
              </a:rPr>
              <a:t>the organizations </a:t>
            </a:r>
            <a:r>
              <a:rPr lang="en-US" b="1" dirty="0">
                <a:solidFill>
                  <a:schemeClr val="tx1"/>
                </a:solidFill>
              </a:rPr>
              <a:t>to offer gender equality and affirmative action. In summary, it </a:t>
            </a:r>
            <a:r>
              <a:rPr lang="en-US" b="1" dirty="0" smtClean="0">
                <a:solidFill>
                  <a:schemeClr val="tx1"/>
                </a:solidFill>
              </a:rPr>
              <a:t>permits:</a:t>
            </a:r>
            <a:endParaRPr lang="en-US" b="1" dirty="0">
              <a:solidFill>
                <a:schemeClr val="tx1"/>
              </a:solidFill>
            </a:endParaRPr>
          </a:p>
          <a:p>
            <a:pPr marL="342865" indent="-342865" algn="just">
              <a:buFont typeface="Arial" pitchFamily="34" charset="0"/>
              <a:buChar char="•"/>
              <a:defRPr/>
            </a:pPr>
            <a:endParaRPr lang="en-US" b="1" dirty="0" smtClean="0">
              <a:solidFill>
                <a:schemeClr val="tx1"/>
              </a:solidFill>
            </a:endParaRPr>
          </a:p>
          <a:p>
            <a:pPr marL="342865" indent="-342865" algn="just">
              <a:buFont typeface="Arial" pitchFamily="34" charset="0"/>
              <a:buChar char="•"/>
              <a:defRPr/>
            </a:pPr>
            <a:r>
              <a:rPr lang="en-US" b="1" dirty="0" smtClean="0">
                <a:solidFill>
                  <a:schemeClr val="tx1"/>
                </a:solidFill>
              </a:rPr>
              <a:t>Equal remuneration for men and women for work of equal value through appropriate legislation.</a:t>
            </a:r>
          </a:p>
          <a:p>
            <a:pPr marL="342865" indent="-342865" algn="just">
              <a:buFont typeface="Arial" pitchFamily="34" charset="0"/>
              <a:buChar char="•"/>
              <a:defRPr/>
            </a:pPr>
            <a:endParaRPr lang="en-US" b="1" dirty="0">
              <a:solidFill>
                <a:schemeClr val="tx1"/>
              </a:solidFill>
            </a:endParaRPr>
          </a:p>
          <a:p>
            <a:pPr marL="342865" indent="-342865" algn="just">
              <a:buFont typeface="Arial" pitchFamily="34" charset="0"/>
              <a:buChar char="•"/>
              <a:defRPr/>
            </a:pPr>
            <a:r>
              <a:rPr lang="en-US" b="1" dirty="0" smtClean="0">
                <a:solidFill>
                  <a:schemeClr val="tx1"/>
                </a:solidFill>
              </a:rPr>
              <a:t>Enhancement of maternity benefits for female mine workers.</a:t>
            </a:r>
          </a:p>
          <a:p>
            <a:pPr marL="342865" indent="-342865" algn="just">
              <a:buFont typeface="Arial" pitchFamily="34" charset="0"/>
              <a:buChar char="•"/>
              <a:defRPr/>
            </a:pPr>
            <a:endParaRPr lang="en-US" b="1" dirty="0">
              <a:solidFill>
                <a:schemeClr val="tx1"/>
              </a:solidFill>
            </a:endParaRPr>
          </a:p>
          <a:p>
            <a:pPr marL="342865" indent="-342865" algn="just">
              <a:buFont typeface="Arial" pitchFamily="34" charset="0"/>
              <a:buChar char="•"/>
              <a:defRPr/>
            </a:pPr>
            <a:r>
              <a:rPr lang="en-US" b="1" dirty="0" smtClean="0">
                <a:solidFill>
                  <a:schemeClr val="tx1"/>
                </a:solidFill>
              </a:rPr>
              <a:t>Safeguards against sexual harassment through appropriate actions</a:t>
            </a:r>
          </a:p>
          <a:p>
            <a:pPr marL="342865" indent="-342865" algn="just">
              <a:buFont typeface="Arial" pitchFamily="34" charset="0"/>
              <a:buChar char="•"/>
              <a:defRPr/>
            </a:pPr>
            <a:endParaRPr lang="en-US" b="1" dirty="0">
              <a:solidFill>
                <a:schemeClr val="tx1"/>
              </a:solidFill>
            </a:endParaRPr>
          </a:p>
          <a:p>
            <a:pPr marL="342865" indent="-342865" algn="just">
              <a:buFont typeface="Arial" pitchFamily="34" charset="0"/>
              <a:buChar char="•"/>
              <a:defRPr/>
            </a:pPr>
            <a:r>
              <a:rPr lang="en-US" b="1" dirty="0" smtClean="0">
                <a:solidFill>
                  <a:schemeClr val="tx1"/>
                </a:solidFill>
              </a:rPr>
              <a:t>Recruitment of female labor inspectors for enforcement of labor laws on female workers.</a:t>
            </a:r>
          </a:p>
          <a:p>
            <a:pPr marL="342865" indent="-342865" algn="just">
              <a:buFont typeface="Arial" pitchFamily="34" charset="0"/>
              <a:buChar char="•"/>
              <a:defRPr/>
            </a:pPr>
            <a:endParaRPr lang="en-US" b="1" dirty="0">
              <a:solidFill>
                <a:schemeClr val="tx1"/>
              </a:solidFill>
            </a:endParaRPr>
          </a:p>
          <a:p>
            <a:pPr marL="342865" indent="-342865" algn="just">
              <a:buFont typeface="Arial" pitchFamily="34" charset="0"/>
              <a:buChar char="•"/>
              <a:defRPr/>
            </a:pPr>
            <a:endParaRPr lang="en-US" b="1" dirty="0">
              <a:solidFill>
                <a:schemeClr val="tx1"/>
              </a:solidFill>
            </a:endParaRPr>
          </a:p>
          <a:p>
            <a:pPr marL="342865" indent="-342865" algn="just">
              <a:buFont typeface="Arial" pitchFamily="34" charset="0"/>
              <a:buChar char="•"/>
              <a:defRPr/>
            </a:pPr>
            <a:endParaRPr lang="en-US" b="1" dirty="0">
              <a:solidFill>
                <a:schemeClr val="tx1"/>
              </a:solidFill>
            </a:endParaRPr>
          </a:p>
          <a:p>
            <a:pPr marL="342865" indent="-342865" algn="just">
              <a:buFont typeface="Arial" pitchFamily="34" charset="0"/>
              <a:buChar char="•"/>
              <a:defRPr/>
            </a:pPr>
            <a:endParaRPr lang="en-US" b="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544513" y="66677"/>
            <a:ext cx="8229600" cy="6837360"/>
          </a:xfrm>
          <a:prstGeom prst="rect">
            <a:avLst/>
          </a:prstGeom>
          <a:noFill/>
          <a:ln>
            <a:noFill/>
          </a:ln>
          <a:effectLst/>
          <a:extLst>
            <a:ext uri="{909E8E84-426E-40DD-AFC4-6F175D3DCCD1}"/>
            <a:ext uri="{91240B29-F687-4F45-9708-019B960494DF}"/>
            <a:ext uri="{AF507438-7753-43E0-B8FC-AC1667EBCBE1}"/>
          </a:extLst>
        </p:spPr>
        <p:txBody>
          <a:bodyPr lIns="89991" tIns="69833" rIns="89991" bIns="44996"/>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algn="ctr" eaLnBrk="1">
              <a:buClrTx/>
              <a:buSzPct val="45000"/>
              <a:defRPr/>
            </a:pPr>
            <a:endParaRPr lang="en-US" sz="2800" b="1" dirty="0" smtClean="0">
              <a:solidFill>
                <a:srgbClr val="000000"/>
              </a:solidFill>
            </a:endParaRPr>
          </a:p>
          <a:p>
            <a:pPr algn="ctr" eaLnBrk="1">
              <a:buClrTx/>
              <a:buSzPct val="45000"/>
              <a:defRPr/>
            </a:pPr>
            <a:endParaRPr lang="en-US" sz="2800" b="1" dirty="0" smtClean="0">
              <a:solidFill>
                <a:srgbClr val="000000"/>
              </a:solidFill>
            </a:endParaRPr>
          </a:p>
          <a:p>
            <a:pPr algn="ctr" eaLnBrk="1">
              <a:buClrTx/>
              <a:buSzPct val="45000"/>
              <a:defRPr/>
            </a:pPr>
            <a:r>
              <a:rPr lang="en-US" sz="2800" b="1" dirty="0" smtClean="0">
                <a:solidFill>
                  <a:srgbClr val="000000"/>
                </a:solidFill>
              </a:rPr>
              <a:t>Equal </a:t>
            </a:r>
            <a:r>
              <a:rPr lang="en-US" sz="2800" b="1" dirty="0">
                <a:solidFill>
                  <a:srgbClr val="000000"/>
                </a:solidFill>
              </a:rPr>
              <a:t>Employment Opportunity </a:t>
            </a:r>
            <a:endParaRPr lang="en-US" sz="2800" b="1" dirty="0">
              <a:solidFill>
                <a:schemeClr val="tx1"/>
              </a:solidFill>
            </a:endParaRPr>
          </a:p>
          <a:p>
            <a:pPr eaLnBrk="1">
              <a:buClrTx/>
              <a:buSzPct val="45000"/>
              <a:buFontTx/>
              <a:buNone/>
              <a:defRPr/>
            </a:pPr>
            <a:endParaRPr lang="en-US" b="1" dirty="0" smtClean="0">
              <a:solidFill>
                <a:schemeClr val="tx1"/>
              </a:solidFill>
            </a:endParaRPr>
          </a:p>
          <a:p>
            <a:pPr eaLnBrk="1">
              <a:buClrTx/>
              <a:buSzPct val="45000"/>
              <a:buFontTx/>
              <a:buNone/>
              <a:defRPr/>
            </a:pPr>
            <a:endParaRPr lang="en-US" b="1" dirty="0">
              <a:solidFill>
                <a:schemeClr val="tx1"/>
              </a:solidFill>
            </a:endParaRPr>
          </a:p>
          <a:p>
            <a:pPr>
              <a:defRPr/>
            </a:pPr>
            <a:endParaRPr lang="en-US" b="1" u="sng" dirty="0" smtClean="0">
              <a:solidFill>
                <a:schemeClr val="tx1"/>
              </a:solidFill>
            </a:endParaRPr>
          </a:p>
          <a:p>
            <a:pPr>
              <a:defRPr/>
            </a:pPr>
            <a:r>
              <a:rPr lang="en-US" b="1" u="sng" dirty="0" smtClean="0">
                <a:solidFill>
                  <a:schemeClr val="tx1"/>
                </a:solidFill>
              </a:rPr>
              <a:t>Disabled </a:t>
            </a:r>
            <a:r>
              <a:rPr lang="en-US" b="1" u="sng" dirty="0">
                <a:solidFill>
                  <a:schemeClr val="tx1"/>
                </a:solidFill>
              </a:rPr>
              <a:t>Persons:</a:t>
            </a:r>
          </a:p>
          <a:p>
            <a:pPr>
              <a:defRPr/>
            </a:pPr>
            <a:r>
              <a:rPr lang="en-US" b="1" dirty="0">
                <a:solidFill>
                  <a:schemeClr val="tx1"/>
                </a:solidFill>
              </a:rPr>
              <a:t>Disabled Persons (Employment and Rehabilitation) Ordinance 1981 allot 1 percent quota to disabled </a:t>
            </a:r>
          </a:p>
          <a:p>
            <a:pPr>
              <a:defRPr/>
            </a:pPr>
            <a:endParaRPr lang="en-US" b="1" dirty="0">
              <a:solidFill>
                <a:schemeClr val="tx1"/>
              </a:solidFill>
            </a:endParaRPr>
          </a:p>
          <a:p>
            <a:pPr>
              <a:defRPr/>
            </a:pPr>
            <a:r>
              <a:rPr lang="en-US" b="1" dirty="0">
                <a:solidFill>
                  <a:schemeClr val="tx1"/>
                </a:solidFill>
              </a:rPr>
              <a:t>In 2002, Ministry of Social Welfare and Special Education ask Cabinet Division for 2 percent quota of disabled persons in all Ministries</a:t>
            </a:r>
          </a:p>
          <a:p>
            <a:pPr marL="342865" indent="-342865" eaLnBrk="1">
              <a:buClrTx/>
              <a:buSzPct val="45000"/>
              <a:buFont typeface="Arial" pitchFamily="34" charset="0"/>
              <a:buChar char="•"/>
              <a:defRPr/>
            </a:pPr>
            <a:endParaRPr lang="en-US" b="1" dirty="0" smtClean="0">
              <a:solidFill>
                <a:schemeClr val="tx1"/>
              </a:solidFill>
            </a:endParaRPr>
          </a:p>
          <a:p>
            <a:pPr marL="342865" indent="-342865" eaLnBrk="1">
              <a:buClrTx/>
              <a:buSzPct val="45000"/>
              <a:buFont typeface="Arial" pitchFamily="34" charset="0"/>
              <a:buChar char="•"/>
              <a:defRPr/>
            </a:pPr>
            <a:endParaRPr lang="en-US" b="1" dirty="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544512" y="66677"/>
            <a:ext cx="8686799" cy="6989760"/>
          </a:xfrm>
          <a:prstGeom prst="rect">
            <a:avLst/>
          </a:prstGeom>
          <a:noFill/>
          <a:ln>
            <a:noFill/>
          </a:ln>
          <a:effectLst/>
          <a:extLst>
            <a:ext uri="{909E8E84-426E-40DD-AFC4-6F175D3DCCD1}"/>
            <a:ext uri="{91240B29-F687-4F45-9708-019B960494DF}"/>
            <a:ext uri="{AF507438-7753-43E0-B8FC-AC1667EBCBE1}"/>
          </a:extLst>
        </p:spPr>
        <p:txBody>
          <a:bodyPr lIns="89991" tIns="69833" rIns="89991" bIns="44996"/>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algn="ctr" eaLnBrk="1">
              <a:buClrTx/>
              <a:buSzPct val="45000"/>
              <a:defRPr/>
            </a:pPr>
            <a:endParaRPr lang="en-US" sz="2800" b="1" dirty="0" smtClean="0">
              <a:solidFill>
                <a:srgbClr val="000000"/>
              </a:solidFill>
            </a:endParaRPr>
          </a:p>
          <a:p>
            <a:pPr algn="ctr" eaLnBrk="1">
              <a:buClrTx/>
              <a:buSzPct val="45000"/>
              <a:defRPr/>
            </a:pPr>
            <a:r>
              <a:rPr lang="en-US" sz="2800" b="1" dirty="0" smtClean="0">
                <a:solidFill>
                  <a:srgbClr val="000000"/>
                </a:solidFill>
              </a:rPr>
              <a:t>Equal Employment Opportunity </a:t>
            </a:r>
            <a:endParaRPr lang="en-US" sz="2800" b="1" dirty="0">
              <a:solidFill>
                <a:schemeClr val="tx1"/>
              </a:solidFill>
            </a:endParaRPr>
          </a:p>
          <a:p>
            <a:pPr eaLnBrk="1">
              <a:buClrTx/>
              <a:buSzPct val="45000"/>
              <a:defRPr/>
            </a:pPr>
            <a:endParaRPr lang="en-US" b="1" dirty="0" smtClean="0">
              <a:solidFill>
                <a:schemeClr val="tx1"/>
              </a:solidFill>
            </a:endParaRPr>
          </a:p>
          <a:p>
            <a:pPr marL="342865" indent="-342865" eaLnBrk="1">
              <a:buClrTx/>
              <a:buSzPct val="45000"/>
              <a:buFont typeface="Arial" pitchFamily="34" charset="0"/>
              <a:buChar char="•"/>
              <a:defRPr/>
            </a:pPr>
            <a:endParaRPr lang="en-US" b="1" dirty="0">
              <a:solidFill>
                <a:schemeClr val="tx1"/>
              </a:solidFill>
            </a:endParaRPr>
          </a:p>
          <a:p>
            <a:pPr marL="342865" indent="-342865" eaLnBrk="1">
              <a:buClrTx/>
              <a:buSzPct val="45000"/>
              <a:buFont typeface="Arial" pitchFamily="34" charset="0"/>
              <a:buChar char="•"/>
              <a:defRPr/>
            </a:pPr>
            <a:r>
              <a:rPr lang="en-US" b="1" dirty="0" smtClean="0">
                <a:solidFill>
                  <a:schemeClr val="tx1"/>
                </a:solidFill>
              </a:rPr>
              <a:t>In Pakistan despite </a:t>
            </a:r>
            <a:r>
              <a:rPr lang="en-US" b="1" dirty="0" err="1" smtClean="0">
                <a:solidFill>
                  <a:schemeClr val="tx1"/>
                </a:solidFill>
              </a:rPr>
              <a:t>labour</a:t>
            </a:r>
            <a:r>
              <a:rPr lang="en-US" b="1" dirty="0" smtClean="0">
                <a:solidFill>
                  <a:schemeClr val="tx1"/>
                </a:solidFill>
              </a:rPr>
              <a:t> laws making obligatory to practice equal employment opportunity in employment, employers take cover under “circumstances and acceptability” </a:t>
            </a:r>
          </a:p>
          <a:p>
            <a:pPr marL="342865" indent="-342865" eaLnBrk="1">
              <a:buClrTx/>
              <a:buSzPct val="45000"/>
              <a:buFont typeface="Arial" pitchFamily="34" charset="0"/>
              <a:buChar char="•"/>
              <a:defRPr/>
            </a:pPr>
            <a:endParaRPr lang="en-US" b="1" dirty="0">
              <a:solidFill>
                <a:schemeClr val="tx1"/>
              </a:solidFill>
            </a:endParaRPr>
          </a:p>
          <a:p>
            <a:pPr marL="342865" indent="-342865" eaLnBrk="1">
              <a:buClrTx/>
              <a:buSzPct val="45000"/>
              <a:buFont typeface="Arial" pitchFamily="34" charset="0"/>
              <a:buChar char="•"/>
              <a:defRPr/>
            </a:pPr>
            <a:r>
              <a:rPr lang="en-US" b="1" dirty="0" smtClean="0">
                <a:solidFill>
                  <a:schemeClr val="tx1"/>
                </a:solidFill>
              </a:rPr>
              <a:t>Women are even not consider for selection and interview on several grounds (they can not stay in office late, they quit their jobs after marriage, they give more time to their children, they can not move from one place to other)  </a:t>
            </a:r>
          </a:p>
          <a:p>
            <a:pPr marL="342865" indent="-342865" eaLnBrk="1">
              <a:buClrTx/>
              <a:buSzPct val="45000"/>
              <a:buFont typeface="Arial" pitchFamily="34" charset="0"/>
              <a:buChar char="•"/>
              <a:defRPr/>
            </a:pPr>
            <a:endParaRPr lang="en-US" b="1" dirty="0">
              <a:solidFill>
                <a:schemeClr val="tx1"/>
              </a:solidFill>
            </a:endParaRPr>
          </a:p>
          <a:p>
            <a:pPr marL="342865" indent="-342865" eaLnBrk="1">
              <a:buClrTx/>
              <a:buSzPct val="45000"/>
              <a:buFont typeface="Arial" pitchFamily="34" charset="0"/>
              <a:buChar char="•"/>
              <a:defRPr/>
            </a:pPr>
            <a:r>
              <a:rPr lang="en-US" b="1" dirty="0" smtClean="0">
                <a:solidFill>
                  <a:schemeClr val="tx1"/>
                </a:solidFill>
              </a:rPr>
              <a:t>In Public sector delaying tactics of writing ACRs deprived eligible employees from timely promotion thus violating EEO</a:t>
            </a:r>
          </a:p>
          <a:p>
            <a:pPr marL="342865" indent="-342865" eaLnBrk="1">
              <a:buClrTx/>
              <a:buSzPct val="45000"/>
              <a:buFont typeface="Arial" pitchFamily="34" charset="0"/>
              <a:buChar char="•"/>
              <a:defRPr/>
            </a:pPr>
            <a:endParaRPr lang="en-US" b="1" dirty="0">
              <a:solidFill>
                <a:schemeClr val="tx1"/>
              </a:solidFill>
            </a:endParaRPr>
          </a:p>
          <a:p>
            <a:pPr marL="342865" indent="-342865" eaLnBrk="1">
              <a:buClrTx/>
              <a:buSzPct val="45000"/>
              <a:buFont typeface="Arial" pitchFamily="34" charset="0"/>
              <a:buChar char="•"/>
              <a:defRPr/>
            </a:pPr>
            <a:r>
              <a:rPr lang="en-US" b="1" dirty="0" smtClean="0">
                <a:solidFill>
                  <a:schemeClr val="tx1"/>
                </a:solidFill>
              </a:rPr>
              <a:t>Costly and time consuming efforts are also hurdles for discriminated workers to pursue their cases under prevailing law</a:t>
            </a:r>
          </a:p>
          <a:p>
            <a:pPr marL="342865" indent="-342865" eaLnBrk="1">
              <a:buClrTx/>
              <a:buSzPct val="45000"/>
              <a:buFont typeface="Arial" pitchFamily="34" charset="0"/>
              <a:buChar char="•"/>
              <a:defRPr/>
            </a:pPr>
            <a:endParaRPr lang="en-US" b="1" dirty="0">
              <a:solidFill>
                <a:schemeClr val="tx1"/>
              </a:solidFill>
            </a:endParaRPr>
          </a:p>
          <a:p>
            <a:pPr marL="342865" indent="-342865" eaLnBrk="1">
              <a:buClrTx/>
              <a:buSzPct val="45000"/>
              <a:buFont typeface="Arial" pitchFamily="34" charset="0"/>
              <a:buChar char="•"/>
              <a:defRPr/>
            </a:pPr>
            <a:r>
              <a:rPr lang="en-US" b="1" dirty="0" smtClean="0">
                <a:solidFill>
                  <a:schemeClr val="tx1"/>
                </a:solidFill>
              </a:rPr>
              <a:t>Lack of education and information also preclude </a:t>
            </a:r>
            <a:r>
              <a:rPr lang="en-US" b="1" dirty="0" err="1" smtClean="0">
                <a:solidFill>
                  <a:schemeClr val="tx1"/>
                </a:solidFill>
              </a:rPr>
              <a:t>labour</a:t>
            </a:r>
            <a:r>
              <a:rPr lang="en-US" b="1" dirty="0" smtClean="0">
                <a:solidFill>
                  <a:schemeClr val="tx1"/>
                </a:solidFill>
              </a:rPr>
              <a:t> to claim their legal right given under laws</a:t>
            </a:r>
          </a:p>
          <a:p>
            <a:pPr marL="342865" indent="-342865" eaLnBrk="1">
              <a:buClrTx/>
              <a:buSzPct val="45000"/>
              <a:buFont typeface="Arial" pitchFamily="34" charset="0"/>
              <a:buChar char="•"/>
              <a:defRPr/>
            </a:pPr>
            <a:endParaRPr lang="en-US" b="1" dirty="0">
              <a:solidFill>
                <a:schemeClr val="tx1"/>
              </a:solidFill>
            </a:endParaRPr>
          </a:p>
          <a:p>
            <a:pPr marL="342865" indent="-342865" eaLnBrk="1">
              <a:buClrTx/>
              <a:buSzPct val="45000"/>
              <a:buFont typeface="Arial" pitchFamily="34" charset="0"/>
              <a:buChar char="•"/>
              <a:defRPr/>
            </a:pPr>
            <a:r>
              <a:rPr lang="en-US" b="1" dirty="0" smtClean="0">
                <a:solidFill>
                  <a:schemeClr val="tx1"/>
                </a:solidFill>
              </a:rPr>
              <a:t>HR and line managers are not educated and aware of EEO laws</a:t>
            </a:r>
          </a:p>
          <a:p>
            <a:pPr marL="342865" indent="-342865" eaLnBrk="1">
              <a:buClrTx/>
              <a:buSzPct val="45000"/>
              <a:buFont typeface="Arial" pitchFamily="34" charset="0"/>
              <a:buChar char="•"/>
              <a:defRPr/>
            </a:pPr>
            <a:endParaRPr lang="en-US" b="1" dirty="0">
              <a:solidFill>
                <a:schemeClr val="tx1"/>
              </a:solidFill>
            </a:endParaRPr>
          </a:p>
          <a:p>
            <a:pPr eaLnBrk="1">
              <a:buClrTx/>
              <a:buSzPct val="45000"/>
              <a:buFontTx/>
              <a:buNone/>
              <a:defRPr/>
            </a:pPr>
            <a:endParaRPr lang="en-US" b="1" dirty="0">
              <a:solidFill>
                <a:schemeClr val="tx1"/>
              </a:solidFill>
            </a:endParaRPr>
          </a:p>
          <a:p>
            <a:pPr eaLnBrk="1">
              <a:buClrTx/>
              <a:buSzPct val="45000"/>
              <a:buFontTx/>
              <a:buNone/>
              <a:defRPr/>
            </a:pPr>
            <a:endParaRPr lang="en-US" b="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Text Box 1"/>
          <p:cNvSpPr txBox="1">
            <a:spLocks noChangeArrowheads="1"/>
          </p:cNvSpPr>
          <p:nvPr/>
        </p:nvSpPr>
        <p:spPr bwMode="auto">
          <a:xfrm>
            <a:off x="688975" y="66677"/>
            <a:ext cx="8229600" cy="5922963"/>
          </a:xfrm>
          <a:prstGeom prst="rect">
            <a:avLst/>
          </a:prstGeom>
          <a:noFill/>
          <a:ln>
            <a:noFill/>
          </a:ln>
          <a:effectLst/>
          <a:extLst>
            <a:ext uri="{909E8E84-426E-40DD-AFC4-6F175D3DCCD1}"/>
            <a:ext uri="{91240B29-F687-4F45-9708-019B960494DF}"/>
            <a:ext uri="{AF507438-7753-43E0-B8FC-AC1667EBCBE1}"/>
          </a:extLst>
        </p:spPr>
        <p:txBody>
          <a:bodyPr lIns="89991" tIns="69833" rIns="89991" bIns="44996"/>
          <a:lstStyle>
            <a:lvl1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1pPr>
            <a:lvl2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2pPr>
            <a:lvl3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3pPr>
            <a:lvl4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4pPr>
            <a:lvl5pPr eaLnBrk="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5pPr>
            <a:lvl6pPr marL="25146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6pPr>
            <a:lvl7pPr marL="29718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7pPr>
            <a:lvl8pPr marL="34290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8pPr>
            <a:lvl9pPr marL="3886200" indent="-228600" defTabSz="457200" eaLnBrk="0" fontAlgn="base" hangingPunct="0">
              <a:lnSpc>
                <a:spcPct val="93000"/>
              </a:lnSpc>
              <a:spcBef>
                <a:spcPct val="0"/>
              </a:spcBef>
              <a:spcAft>
                <a:spcPct val="0"/>
              </a:spcAft>
              <a:buClr>
                <a:srgbClr val="000000"/>
              </a:buClr>
              <a:buSzPct val="100000"/>
              <a:buFont typeface="Times New Roman" pitchFamily="18" charset="0"/>
              <a:tabLst>
                <a:tab pos="1079500" algn="l"/>
                <a:tab pos="1536700" algn="l"/>
                <a:tab pos="1993900" algn="l"/>
                <a:tab pos="2451100" algn="l"/>
                <a:tab pos="2908300" algn="l"/>
                <a:tab pos="3365500" algn="l"/>
                <a:tab pos="3822700" algn="l"/>
                <a:tab pos="4279900" algn="l"/>
                <a:tab pos="4737100" algn="l"/>
                <a:tab pos="5194300" algn="l"/>
                <a:tab pos="5651500" algn="l"/>
                <a:tab pos="6108700" algn="l"/>
                <a:tab pos="6565900" algn="l"/>
                <a:tab pos="7023100" algn="l"/>
                <a:tab pos="7480300" algn="l"/>
                <a:tab pos="7937500" algn="l"/>
                <a:tab pos="8394700" algn="l"/>
                <a:tab pos="8851900" algn="l"/>
                <a:tab pos="9309100" algn="l"/>
                <a:tab pos="9766300" algn="l"/>
                <a:tab pos="10223500" algn="l"/>
              </a:tabLst>
              <a:defRPr>
                <a:solidFill>
                  <a:schemeClr val="bg1"/>
                </a:solidFill>
                <a:latin typeface="Arial" pitchFamily="34" charset="0"/>
                <a:ea typeface="SimSun" pitchFamily="2" charset="-122"/>
              </a:defRPr>
            </a:lvl9pPr>
          </a:lstStyle>
          <a:p>
            <a:pPr algn="ctr" eaLnBrk="1">
              <a:buClrTx/>
              <a:buSzPct val="45000"/>
              <a:defRPr/>
            </a:pPr>
            <a:endParaRPr lang="en-US" sz="2800" b="1" dirty="0" smtClean="0">
              <a:solidFill>
                <a:srgbClr val="000000"/>
              </a:solidFill>
            </a:endParaRPr>
          </a:p>
          <a:p>
            <a:pPr algn="ctr" eaLnBrk="1">
              <a:buClrTx/>
              <a:buSzPct val="45000"/>
              <a:defRPr/>
            </a:pPr>
            <a:endParaRPr lang="en-US" sz="2800" b="1" dirty="0" smtClean="0">
              <a:solidFill>
                <a:srgbClr val="000000"/>
              </a:solidFill>
            </a:endParaRPr>
          </a:p>
          <a:p>
            <a:pPr algn="ctr" eaLnBrk="1">
              <a:buClrTx/>
              <a:buSzPct val="45000"/>
              <a:defRPr/>
            </a:pPr>
            <a:r>
              <a:rPr lang="en-US" sz="2800" b="1" dirty="0" smtClean="0">
                <a:solidFill>
                  <a:srgbClr val="000000"/>
                </a:solidFill>
              </a:rPr>
              <a:t>Equal </a:t>
            </a:r>
            <a:r>
              <a:rPr lang="en-US" sz="2800" b="1" dirty="0">
                <a:solidFill>
                  <a:srgbClr val="000000"/>
                </a:solidFill>
              </a:rPr>
              <a:t>Employment Opportunity </a:t>
            </a:r>
            <a:endParaRPr lang="en-US" sz="2800" b="1" dirty="0">
              <a:solidFill>
                <a:schemeClr val="tx1"/>
              </a:solidFill>
            </a:endParaRPr>
          </a:p>
          <a:p>
            <a:pPr eaLnBrk="1">
              <a:buClrTx/>
              <a:buSzPct val="45000"/>
              <a:buFontTx/>
              <a:buNone/>
              <a:defRPr/>
            </a:pPr>
            <a:endParaRPr lang="en-US" b="1" dirty="0" smtClean="0">
              <a:solidFill>
                <a:schemeClr val="tx1"/>
              </a:solidFill>
            </a:endParaRPr>
          </a:p>
          <a:p>
            <a:pPr eaLnBrk="1">
              <a:buClrTx/>
              <a:buSzPct val="45000"/>
              <a:buFontTx/>
              <a:buNone/>
              <a:defRPr/>
            </a:pPr>
            <a:endParaRPr lang="en-US" b="1" dirty="0">
              <a:solidFill>
                <a:schemeClr val="tx1"/>
              </a:solidFill>
            </a:endParaRPr>
          </a:p>
          <a:p>
            <a:pPr marL="342865" indent="-342865" eaLnBrk="1">
              <a:buClrTx/>
              <a:buSzPct val="45000"/>
              <a:buFont typeface="Arial" pitchFamily="34" charset="0"/>
              <a:buChar char="•"/>
              <a:defRPr/>
            </a:pPr>
            <a:r>
              <a:rPr lang="en-US" b="1" dirty="0" smtClean="0">
                <a:solidFill>
                  <a:schemeClr val="tx1"/>
                </a:solidFill>
              </a:rPr>
              <a:t>In Pakistan most of the jobs are filled through references and relationships</a:t>
            </a:r>
          </a:p>
          <a:p>
            <a:pPr marL="342865" indent="-342865" eaLnBrk="1">
              <a:buClrTx/>
              <a:buSzPct val="45000"/>
              <a:buFont typeface="Arial" pitchFamily="34" charset="0"/>
              <a:buChar char="•"/>
              <a:defRPr/>
            </a:pPr>
            <a:endParaRPr lang="en-US" b="1" dirty="0">
              <a:solidFill>
                <a:schemeClr val="tx1"/>
              </a:solidFill>
            </a:endParaRPr>
          </a:p>
          <a:p>
            <a:pPr marL="342865" indent="-342865" eaLnBrk="1">
              <a:buClrTx/>
              <a:buSzPct val="45000"/>
              <a:buFont typeface="Arial" pitchFamily="34" charset="0"/>
              <a:buChar char="•"/>
              <a:defRPr/>
            </a:pPr>
            <a:r>
              <a:rPr lang="en-US" b="1" dirty="0" smtClean="0">
                <a:solidFill>
                  <a:schemeClr val="tx1"/>
                </a:solidFill>
              </a:rPr>
              <a:t>Ethnicity, regional belonging and alumni also play role in selection</a:t>
            </a:r>
          </a:p>
          <a:p>
            <a:pPr marL="342865" indent="-342865" eaLnBrk="1">
              <a:buClrTx/>
              <a:buSzPct val="45000"/>
              <a:buFont typeface="Arial" pitchFamily="34" charset="0"/>
              <a:buChar char="•"/>
              <a:defRPr/>
            </a:pPr>
            <a:endParaRPr lang="en-US" b="1" dirty="0">
              <a:solidFill>
                <a:schemeClr val="tx1"/>
              </a:solidFill>
            </a:endParaRPr>
          </a:p>
          <a:p>
            <a:pPr marL="342865" indent="-342865" eaLnBrk="1">
              <a:buClrTx/>
              <a:buSzPct val="45000"/>
              <a:buFont typeface="Arial" pitchFamily="34" charset="0"/>
              <a:buChar char="•"/>
              <a:defRPr/>
            </a:pPr>
            <a:r>
              <a:rPr lang="en-US" b="1" dirty="0" smtClean="0">
                <a:solidFill>
                  <a:schemeClr val="tx1"/>
                </a:solidFill>
              </a:rPr>
              <a:t>In terms of working conditions, women are also victims of sexual harassment</a:t>
            </a:r>
          </a:p>
          <a:p>
            <a:pPr marL="342865" indent="-342865" eaLnBrk="1">
              <a:buClrTx/>
              <a:buSzPct val="45000"/>
              <a:buFont typeface="Arial" pitchFamily="34" charset="0"/>
              <a:buChar char="•"/>
              <a:defRPr/>
            </a:pPr>
            <a:endParaRPr lang="en-US" b="1" dirty="0">
              <a:solidFill>
                <a:schemeClr val="tx1"/>
              </a:solidFill>
            </a:endParaRPr>
          </a:p>
          <a:p>
            <a:pPr marL="342865" indent="-342865" eaLnBrk="1">
              <a:buClrTx/>
              <a:buSzPct val="45000"/>
              <a:buFont typeface="Arial" pitchFamily="34" charset="0"/>
              <a:buChar char="•"/>
              <a:defRPr/>
            </a:pPr>
            <a:r>
              <a:rPr lang="en-US" b="1" dirty="0" smtClean="0">
                <a:solidFill>
                  <a:schemeClr val="tx1"/>
                </a:solidFill>
              </a:rPr>
              <a:t>No separate or adequate facilities for women </a:t>
            </a:r>
            <a:endParaRPr lang="en-US" b="1" dirty="0">
              <a:solidFill>
                <a:schemeClr val="tx1"/>
              </a:solidFill>
            </a:endParaRPr>
          </a:p>
          <a:p>
            <a:pPr>
              <a:defRPr/>
            </a:pPr>
            <a:endParaRPr lang="en-US" b="1" dirty="0">
              <a:solidFill>
                <a:schemeClr val="tx1"/>
              </a:solidFill>
            </a:endParaRPr>
          </a:p>
          <a:p>
            <a:pPr marL="342865" indent="-342865">
              <a:buFont typeface="Arial" pitchFamily="34" charset="0"/>
              <a:buChar char="•"/>
              <a:defRPr/>
            </a:pPr>
            <a:r>
              <a:rPr lang="en-US" b="1" dirty="0" smtClean="0">
                <a:solidFill>
                  <a:schemeClr val="tx1"/>
                </a:solidFill>
              </a:rPr>
              <a:t>Lack of facilities for disabled persons </a:t>
            </a:r>
          </a:p>
          <a:p>
            <a:pPr marL="342865" indent="-342865" eaLnBrk="1">
              <a:buClrTx/>
              <a:buSzPct val="45000"/>
              <a:buFont typeface="Arial" pitchFamily="34" charset="0"/>
              <a:buChar char="•"/>
              <a:defRPr/>
            </a:pPr>
            <a:endParaRPr lang="en-US" b="1" dirty="0">
              <a:solidFill>
                <a:schemeClr val="tx1"/>
              </a:solidFill>
            </a:endParaRPr>
          </a:p>
          <a:p>
            <a:pPr marL="342865" indent="-342865" eaLnBrk="1">
              <a:buClrTx/>
              <a:buSzPct val="45000"/>
              <a:buFont typeface="Arial" pitchFamily="34" charset="0"/>
              <a:buChar char="•"/>
              <a:defRPr/>
            </a:pPr>
            <a:endParaRPr lang="en-US" b="1" dirty="0">
              <a:solidFill>
                <a:schemeClr val="tx1"/>
              </a:solidFill>
            </a:endParaRPr>
          </a:p>
          <a:p>
            <a:pPr marL="342865" indent="-342865" eaLnBrk="1">
              <a:buClrTx/>
              <a:buSzPct val="45000"/>
              <a:buFont typeface="Arial" pitchFamily="34" charset="0"/>
              <a:buChar char="•"/>
              <a:defRPr/>
            </a:pPr>
            <a:endParaRPr lang="en-US" b="1" dirty="0">
              <a:solidFill>
                <a:schemeClr val="tx1"/>
              </a:solidFill>
            </a:endParaRPr>
          </a:p>
          <a:p>
            <a:pPr eaLnBrk="1">
              <a:buClrTx/>
              <a:buSzPct val="45000"/>
              <a:buFontTx/>
              <a:buNone/>
              <a:defRPr/>
            </a:pPr>
            <a:endParaRPr lang="en-US" b="1" dirty="0">
              <a:solidFill>
                <a:schemeClr val="tx1"/>
              </a:solidFill>
            </a:endParaRPr>
          </a:p>
          <a:p>
            <a:pPr eaLnBrk="1">
              <a:buClrTx/>
              <a:buSzPct val="45000"/>
              <a:buFontTx/>
              <a:buNone/>
              <a:defRPr/>
            </a:pPr>
            <a:endParaRPr lang="en-US" b="1" dirty="0" smtClean="0">
              <a:solidFill>
                <a:schemeClr val="tx1"/>
              </a:solidFill>
            </a:endParaRPr>
          </a:p>
        </p:txBody>
      </p:sp>
    </p:spTree>
  </p:cSld>
  <p:clrMapOvr>
    <a:masterClrMapping/>
  </p:clrMapOvr>
  <p:transition spd="med"/>
  <p:timing>
    <p:tnLst>
      <p:par>
        <p:cTn id="1" dur="indefinite" restart="never" nodeType="tmRoot">
          <p:childTnLst>
            <p:seq concurrent="1" nextAc="seek">
              <p:cTn id="2" dur="indefinite" nodeType="mainSeq"/>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p:txBody>
          <a:bodyPr/>
          <a:lstStyle/>
          <a:p>
            <a:r>
              <a:rPr lang="en-US" smtClean="0"/>
              <a:t>Summary </a:t>
            </a:r>
          </a:p>
        </p:txBody>
      </p:sp>
      <p:sp>
        <p:nvSpPr>
          <p:cNvPr id="25603" name="Content Placeholder 2"/>
          <p:cNvSpPr>
            <a:spLocks noGrp="1"/>
          </p:cNvSpPr>
          <p:nvPr>
            <p:ph idx="1"/>
          </p:nvPr>
        </p:nvSpPr>
        <p:spPr/>
        <p:txBody>
          <a:bodyPr>
            <a:normAutofit/>
          </a:bodyPr>
          <a:lstStyle/>
          <a:p>
            <a:r>
              <a:rPr lang="en-US" sz="1800" b="1" dirty="0" smtClean="0"/>
              <a:t>Labour Laws In Pakistan</a:t>
            </a:r>
            <a:endParaRPr lang="en-US" sz="1800" dirty="0" smtClean="0"/>
          </a:p>
          <a:p>
            <a:pPr lvl="0"/>
            <a:r>
              <a:rPr lang="en-US" sz="1800" b="1" dirty="0" smtClean="0"/>
              <a:t>The Constitution of Pakistan </a:t>
            </a:r>
            <a:endParaRPr lang="en-US" sz="1800" dirty="0" smtClean="0"/>
          </a:p>
          <a:p>
            <a:r>
              <a:rPr lang="en-US" sz="1800" b="1" dirty="0" smtClean="0"/>
              <a:t>The Payment of Wages</a:t>
            </a:r>
            <a:endParaRPr lang="en-US" sz="1800" dirty="0" smtClean="0"/>
          </a:p>
          <a:p>
            <a:pPr lvl="0"/>
            <a:r>
              <a:rPr lang="en-US" sz="1800" b="1" dirty="0" smtClean="0"/>
              <a:t>Registration of trade union is to be made under the Industrial Relations Ordinance</a:t>
            </a:r>
            <a:endParaRPr lang="en-US" sz="1800" dirty="0" smtClean="0"/>
          </a:p>
          <a:p>
            <a:r>
              <a:rPr lang="en-US" sz="1800" b="1" dirty="0" smtClean="0"/>
              <a:t>Collective Bargaining Agent and Agreement</a:t>
            </a:r>
            <a:endParaRPr lang="en-US" sz="1800" dirty="0" smtClean="0"/>
          </a:p>
          <a:p>
            <a:r>
              <a:rPr lang="en-US" sz="1800" b="1" dirty="0" smtClean="0"/>
              <a:t>Collective Labour Disputes</a:t>
            </a:r>
            <a:endParaRPr lang="en-US" sz="1800" dirty="0" smtClean="0"/>
          </a:p>
          <a:p>
            <a:r>
              <a:rPr lang="en-US" sz="1800" b="1" dirty="0" smtClean="0"/>
              <a:t>Equal Employment Practices in Pakistan</a:t>
            </a:r>
            <a:endParaRPr lang="en-US" sz="1800" dirty="0" smtClean="0"/>
          </a:p>
          <a:p>
            <a:r>
              <a:rPr lang="en-US" sz="1800" b="1" dirty="0" smtClean="0"/>
              <a:t>“EEO speaks of the equality of every human being (irrespective of gender, religion, caste, ethnicity, color, age, physical disability etc) while considering a candidate before, during and after employment”</a:t>
            </a:r>
            <a:endParaRPr lang="en-US" sz="1800" dirty="0" smtClean="0"/>
          </a:p>
          <a:p>
            <a:pPr eaLnBrk="1" hangingPunct="1">
              <a:lnSpc>
                <a:spcPct val="90000"/>
              </a:lnSpc>
              <a:buFontTx/>
              <a:buNone/>
            </a:pPr>
            <a:endParaRPr lang="en-US" sz="1800"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12757</TotalTime>
  <Words>1858</Words>
  <Application>Microsoft Office PowerPoint</Application>
  <PresentationFormat>Custom</PresentationFormat>
  <Paragraphs>367</Paragraphs>
  <Slides>23</Slides>
  <Notes>19</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Office Theme</vt:lpstr>
      <vt:lpstr>Human Resource Management Lecture 28</vt:lpstr>
      <vt:lpstr>Last Lecture</vt:lpstr>
      <vt:lpstr>Topic </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Summary </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Saqib Yousaf</dc:creator>
  <cp:lastModifiedBy>Administrator</cp:lastModifiedBy>
  <cp:revision>128</cp:revision>
  <cp:lastPrinted>1601-01-01T00:00:00Z</cp:lastPrinted>
  <dcterms:created xsi:type="dcterms:W3CDTF">2012-09-11T13:07:29Z</dcterms:created>
  <dcterms:modified xsi:type="dcterms:W3CDTF">2014-07-08T01:50:28Z</dcterms:modified>
</cp:coreProperties>
</file>