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323" r:id="rId3"/>
    <p:sldId id="346" r:id="rId4"/>
    <p:sldId id="389" r:id="rId5"/>
    <p:sldId id="390" r:id="rId6"/>
    <p:sldId id="391" r:id="rId7"/>
    <p:sldId id="394" r:id="rId8"/>
    <p:sldId id="395" r:id="rId9"/>
    <p:sldId id="396" r:id="rId10"/>
    <p:sldId id="397" r:id="rId11"/>
    <p:sldId id="398" r:id="rId12"/>
    <p:sldId id="399" r:id="rId13"/>
    <p:sldId id="400" r:id="rId14"/>
    <p:sldId id="401" r:id="rId15"/>
    <p:sldId id="402" r:id="rId16"/>
    <p:sldId id="403" r:id="rId17"/>
    <p:sldId id="404" r:id="rId18"/>
    <p:sldId id="405" r:id="rId19"/>
    <p:sldId id="408" r:id="rId20"/>
    <p:sldId id="410" r:id="rId21"/>
    <p:sldId id="411" r:id="rId22"/>
    <p:sldId id="412" r:id="rId23"/>
    <p:sldId id="413" r:id="rId24"/>
    <p:sldId id="414" r:id="rId25"/>
    <p:sldId id="381" r:id="rId26"/>
    <p:sldId id="382" r:id="rId27"/>
    <p:sldId id="383" r:id="rId28"/>
    <p:sldId id="384" r:id="rId29"/>
    <p:sldId id="385" r:id="rId30"/>
    <p:sldId id="386" r:id="rId31"/>
    <p:sldId id="387" r:id="rId32"/>
    <p:sldId id="388" r:id="rId33"/>
    <p:sldId id="415" r:id="rId34"/>
    <p:sldId id="416"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01" autoAdjust="0"/>
    <p:restoredTop sz="83245" autoAdjust="0"/>
  </p:normalViewPr>
  <p:slideViewPr>
    <p:cSldViewPr>
      <p:cViewPr>
        <p:scale>
          <a:sx n="66" d="100"/>
          <a:sy n="66" d="100"/>
        </p:scale>
        <p:origin x="-1476" y="-78"/>
      </p:cViewPr>
      <p:guideLst>
        <p:guide orient="horz" pos="2160"/>
        <p:guide pos="2880"/>
      </p:guideLst>
    </p:cSldViewPr>
  </p:slideViewPr>
  <p:notesTextViewPr>
    <p:cViewPr>
      <p:scale>
        <a:sx n="1" d="1"/>
        <a:sy n="1" d="1"/>
      </p:scale>
      <p:origin x="0" y="0"/>
    </p:cViewPr>
  </p:notesTextViewPr>
  <p:notesViewPr>
    <p:cSldViewPr>
      <p:cViewPr>
        <p:scale>
          <a:sx n="100" d="100"/>
          <a:sy n="100" d="100"/>
        </p:scale>
        <p:origin x="-127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2DA6BB40-5769-4B68-BAD2-386E687F84F6}" type="datetimeFigureOut">
              <a:rPr lang="en-US"/>
              <a:pPr>
                <a:defRPr/>
              </a:pPr>
              <a:t>6/8/2014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D0286C0-1C6B-45D5-BBB0-CE2A55D7575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CDE53571-DDB9-45C0-B35C-7D33EB26293B}"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E0E33253-B6EA-4726-A07F-F35C6DCFE788}" type="slidenum">
              <a:rPr lang="en-US"/>
              <a:pPr/>
              <a:t>2</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0B828F08-FF70-4C76-BB74-F7C4877D659F}" type="slidenum">
              <a:rPr lang="en-US" smtClean="0">
                <a:latin typeface="Arial" pitchFamily="34" charset="0"/>
              </a:rPr>
              <a:pPr/>
              <a:t>3</a:t>
            </a:fld>
            <a:endParaRPr lang="en-US" smtClean="0">
              <a:latin typeface="Arial" pitchFamily="34"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p:spPr>
        <p:txBody>
          <a:bodyPr/>
          <a:lstStyle/>
          <a:p>
            <a:pPr eaLnBrk="1" hangingPunct="1"/>
            <a:r>
              <a:rPr lang="en-US" dirty="0" smtClean="0">
                <a:latin typeface="Arial" pitchFamily="34" charset="0"/>
              </a:rPr>
              <a:t>Brands identify the source or maker of a product and allow consumers—either individuals or organizations—to assign responsibility for its performance to a particular manufacturer or distributor. Consumers may evaluate the identical product differently depending on how it is branded. They learn about brands through past experiences with the product and its marketing program, finding out which brands satisfy their needs and which do not. As consumers’ lives become more complicated, rushed, and time-starved, a brand’s ability to simplify decision making and reduce risk becomes invaluable. Brands also perform valuable functions for firms. First, they simplify product handling or tracing. Brands help to organize inventory and accounting records. A brand also offers the firm legal protection for unique features or aspects of the product.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A39455-4F47-4CBC-8D11-E83794070580}" type="slidenum">
              <a:rPr lang="en-US"/>
              <a:pPr/>
              <a:t>4</a:t>
            </a:fld>
            <a:endParaRPr lang="en-US"/>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3C2CBBAE-7729-46F6-8653-BA4386A59543}" type="slidenum">
              <a:rPr lang="en-US"/>
              <a:pPr/>
              <a:t>5</a:t>
            </a:fld>
            <a:endParaRPr lang="en-US"/>
          </a:p>
        </p:txBody>
      </p:sp>
      <p:sp>
        <p:nvSpPr>
          <p:cNvPr id="32769" name="Rectangle 1"/>
          <p:cNvSpPr txBox="1">
            <a:spLocks noGrp="1" noRot="1" noChangeAspect="1" noChangeArrowheads="1"/>
          </p:cNvSpPr>
          <p:nvPr>
            <p:ph type="sldImg"/>
          </p:nvPr>
        </p:nvSpPr>
        <p:spPr bwMode="auto">
          <a:xfrm>
            <a:off x="1127125" y="711200"/>
            <a:ext cx="4605338" cy="3454400"/>
          </a:xfrm>
          <a:prstGeom prst="rect">
            <a:avLst/>
          </a:prstGeom>
          <a:solidFill>
            <a:srgbClr val="FFFFFF"/>
          </a:solidFill>
          <a:ln>
            <a:solidFill>
              <a:srgbClr val="000000"/>
            </a:solidFill>
            <a:miter lim="800000"/>
            <a:headEnd/>
            <a:tailEnd/>
          </a:ln>
        </p:spPr>
      </p:sp>
      <p:sp>
        <p:nvSpPr>
          <p:cNvPr id="32770" name="Rectangle 2"/>
          <p:cNvSpPr txBox="1">
            <a:spLocks noGrp="1" noChangeArrowheads="1"/>
          </p:cNvSpPr>
          <p:nvPr>
            <p:ph type="body" idx="1"/>
          </p:nvPr>
        </p:nvSpPr>
        <p:spPr bwMode="auto">
          <a:xfrm>
            <a:off x="914480" y="4368800"/>
            <a:ext cx="5029040" cy="4064000"/>
          </a:xfrm>
          <a:prstGeom prst="rect">
            <a:avLst/>
          </a:prstGeom>
          <a:noFill/>
          <a:ln>
            <a:round/>
            <a:headEnd/>
            <a:tailEnd/>
          </a:ln>
        </p:spPr>
        <p:txBody>
          <a:bodyPr wrap="none" anchor="ct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AA8D508A-844B-49C6-B1DC-DBDBD9B898C1}" type="slidenum">
              <a:rPr lang="en-US"/>
              <a:pPr/>
              <a:t>6</a:t>
            </a:fld>
            <a:endParaRPr lang="en-US"/>
          </a:p>
        </p:txBody>
      </p:sp>
      <p:sp>
        <p:nvSpPr>
          <p:cNvPr id="33793" name="Rectangle 1"/>
          <p:cNvSpPr txBox="1">
            <a:spLocks noGrp="1" noRot="1" noChangeAspect="1" noChangeArrowheads="1"/>
          </p:cNvSpPr>
          <p:nvPr>
            <p:ph type="sldImg"/>
          </p:nvPr>
        </p:nvSpPr>
        <p:spPr bwMode="auto">
          <a:xfrm>
            <a:off x="1127125" y="711200"/>
            <a:ext cx="4605338" cy="3454400"/>
          </a:xfrm>
          <a:prstGeom prst="rect">
            <a:avLst/>
          </a:prstGeom>
          <a:solidFill>
            <a:srgbClr val="FFFFFF"/>
          </a:solidFill>
          <a:ln>
            <a:solidFill>
              <a:srgbClr val="000000"/>
            </a:solidFill>
            <a:miter lim="800000"/>
            <a:headEnd/>
            <a:tailEnd/>
          </a:ln>
        </p:spPr>
      </p:sp>
      <p:sp>
        <p:nvSpPr>
          <p:cNvPr id="33794" name="Rectangle 2"/>
          <p:cNvSpPr txBox="1">
            <a:spLocks noGrp="1" noChangeArrowheads="1"/>
          </p:cNvSpPr>
          <p:nvPr>
            <p:ph type="body" idx="1"/>
          </p:nvPr>
        </p:nvSpPr>
        <p:spPr bwMode="auto">
          <a:xfrm>
            <a:off x="914480" y="4368800"/>
            <a:ext cx="5029040" cy="4064000"/>
          </a:xfrm>
          <a:prstGeom prst="rect">
            <a:avLst/>
          </a:prstGeom>
          <a:noFill/>
          <a:ln>
            <a:round/>
            <a:headEnd/>
            <a:tailEnd/>
          </a:ln>
        </p:spPr>
        <p:txBody>
          <a:bodyPr wrap="none" anchor="ct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B6B63CF0-BA39-448E-9327-A779B2CF87D3}" type="slidenum">
              <a:rPr lang="en-US"/>
              <a:pPr/>
              <a:t>7</a:t>
            </a:fld>
            <a:endParaRPr lang="en-US"/>
          </a:p>
        </p:txBody>
      </p:sp>
      <p:sp>
        <p:nvSpPr>
          <p:cNvPr id="36865" name="Text Box 1"/>
          <p:cNvSpPr txBox="1">
            <a:spLocks noChangeArrowheads="1"/>
          </p:cNvSpPr>
          <p:nvPr/>
        </p:nvSpPr>
        <p:spPr bwMode="auto">
          <a:xfrm>
            <a:off x="2129004" y="711200"/>
            <a:ext cx="2601187" cy="3454400"/>
          </a:xfrm>
          <a:prstGeom prst="rect">
            <a:avLst/>
          </a:prstGeom>
          <a:solidFill>
            <a:srgbClr val="FFFFFF"/>
          </a:solidFill>
          <a:ln w="9525">
            <a:solidFill>
              <a:srgbClr val="000000"/>
            </a:solidFill>
            <a:miter lim="800000"/>
            <a:headEnd/>
            <a:tailEnd/>
          </a:ln>
          <a:effectLst/>
        </p:spPr>
        <p:txBody>
          <a:bodyPr wrap="none" anchor="ctr"/>
          <a:lstStyle/>
          <a:p>
            <a:endParaRPr lang="en-GB"/>
          </a:p>
        </p:txBody>
      </p:sp>
      <p:sp>
        <p:nvSpPr>
          <p:cNvPr id="36866" name="Text Box 2"/>
          <p:cNvSpPr txBox="1">
            <a:spLocks noGrp="1" noChangeArrowheads="1"/>
          </p:cNvSpPr>
          <p:nvPr>
            <p:ph type="body"/>
          </p:nvPr>
        </p:nvSpPr>
        <p:spPr bwMode="auto">
          <a:xfrm>
            <a:off x="914480" y="4368800"/>
            <a:ext cx="5029040" cy="4064000"/>
          </a:xfrm>
          <a:prstGeom prst="rect">
            <a:avLst/>
          </a:prstGeom>
          <a:noFill/>
          <a:ln>
            <a:round/>
            <a:headEnd/>
            <a:tailEnd/>
          </a:ln>
        </p:spPr>
        <p:txBody>
          <a:bodyPr lIns="90000" tIns="46800" rIns="90000" bIns="46800"/>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cs typeface="Arial Unicode MS" charset="0"/>
              </a:rPr>
              <a:t>http://www.apple-history.com/</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F1446C5A-6CD2-4E86-B4D3-A3B1C015639A}" type="slidenum">
              <a:rPr lang="en-US"/>
              <a:pPr/>
              <a:t>8</a:t>
            </a:fld>
            <a:endParaRPr lang="en-US"/>
          </a:p>
        </p:txBody>
      </p:sp>
      <p:sp>
        <p:nvSpPr>
          <p:cNvPr id="37889" name="Text Box 1"/>
          <p:cNvSpPr txBox="1">
            <a:spLocks noChangeArrowheads="1"/>
          </p:cNvSpPr>
          <p:nvPr/>
        </p:nvSpPr>
        <p:spPr bwMode="auto">
          <a:xfrm>
            <a:off x="2129004" y="711200"/>
            <a:ext cx="2601187" cy="3454400"/>
          </a:xfrm>
          <a:prstGeom prst="rect">
            <a:avLst/>
          </a:prstGeom>
          <a:solidFill>
            <a:srgbClr val="FFFFFF"/>
          </a:solidFill>
          <a:ln w="9525">
            <a:solidFill>
              <a:srgbClr val="000000"/>
            </a:solidFill>
            <a:miter lim="800000"/>
            <a:headEnd/>
            <a:tailEnd/>
          </a:ln>
          <a:effectLst/>
        </p:spPr>
        <p:txBody>
          <a:bodyPr wrap="none" anchor="ctr"/>
          <a:lstStyle/>
          <a:p>
            <a:endParaRPr lang="en-GB"/>
          </a:p>
        </p:txBody>
      </p:sp>
      <p:sp>
        <p:nvSpPr>
          <p:cNvPr id="37890" name="Text Box 2"/>
          <p:cNvSpPr txBox="1">
            <a:spLocks noGrp="1" noChangeArrowheads="1"/>
          </p:cNvSpPr>
          <p:nvPr>
            <p:ph type="body"/>
          </p:nvPr>
        </p:nvSpPr>
        <p:spPr bwMode="auto">
          <a:xfrm>
            <a:off x="914480" y="4368800"/>
            <a:ext cx="5029040" cy="4064000"/>
          </a:xfrm>
          <a:prstGeom prst="rect">
            <a:avLst/>
          </a:prstGeom>
          <a:noFill/>
          <a:ln>
            <a:round/>
            <a:headEnd/>
            <a:tailEnd/>
          </a:ln>
        </p:spPr>
        <p:txBody>
          <a:bodyPr lIns="90000" tIns="46800" rIns="90000" bIns="46800"/>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cs typeface="Arial Unicode MS" charset="0"/>
              </a:rPr>
              <a:t>http://www.apple-history.com/</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4141EBB1-62F2-49E3-AF7B-69FA24A19053}" type="slidenum">
              <a:rPr lang="en-US"/>
              <a:pPr/>
              <a:t>9</a:t>
            </a:fld>
            <a:endParaRPr lang="en-US"/>
          </a:p>
        </p:txBody>
      </p:sp>
      <p:sp>
        <p:nvSpPr>
          <p:cNvPr id="38913" name="Text Box 1"/>
          <p:cNvSpPr txBox="1">
            <a:spLocks noChangeArrowheads="1"/>
          </p:cNvSpPr>
          <p:nvPr/>
        </p:nvSpPr>
        <p:spPr bwMode="auto">
          <a:xfrm>
            <a:off x="2129004" y="711200"/>
            <a:ext cx="2601187" cy="3454400"/>
          </a:xfrm>
          <a:prstGeom prst="rect">
            <a:avLst/>
          </a:prstGeom>
          <a:solidFill>
            <a:srgbClr val="FFFFFF"/>
          </a:solidFill>
          <a:ln w="9525">
            <a:solidFill>
              <a:srgbClr val="000000"/>
            </a:solidFill>
            <a:miter lim="800000"/>
            <a:headEnd/>
            <a:tailEnd/>
          </a:ln>
          <a:effectLst/>
        </p:spPr>
        <p:txBody>
          <a:bodyPr wrap="none" anchor="ctr"/>
          <a:lstStyle/>
          <a:p>
            <a:endParaRPr lang="en-GB"/>
          </a:p>
        </p:txBody>
      </p:sp>
      <p:sp>
        <p:nvSpPr>
          <p:cNvPr id="38914" name="Text Box 2"/>
          <p:cNvSpPr txBox="1">
            <a:spLocks noGrp="1" noChangeArrowheads="1"/>
          </p:cNvSpPr>
          <p:nvPr>
            <p:ph type="body"/>
          </p:nvPr>
        </p:nvSpPr>
        <p:spPr bwMode="auto">
          <a:xfrm>
            <a:off x="914480" y="4368800"/>
            <a:ext cx="5029040" cy="4064000"/>
          </a:xfrm>
          <a:prstGeom prst="rect">
            <a:avLst/>
          </a:prstGeom>
          <a:noFill/>
          <a:ln>
            <a:round/>
            <a:headEnd/>
            <a:tailEnd/>
          </a:ln>
        </p:spPr>
        <p:txBody>
          <a:bodyPr lIns="90000" tIns="46800" rIns="90000" bIns="46800"/>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cs typeface="Arial Unicode MS" charset="0"/>
              </a:rPr>
              <a:t>http://www.apple-history.com/</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72A74111-F569-407D-B8A6-5B150EC661B0}" type="slidenum">
              <a:rPr lang="en-US"/>
              <a:pPr/>
              <a:t>10</a:t>
            </a:fld>
            <a:endParaRPr lang="en-US"/>
          </a:p>
        </p:txBody>
      </p:sp>
      <p:sp>
        <p:nvSpPr>
          <p:cNvPr id="39937" name="Rectangle 1"/>
          <p:cNvSpPr txBox="1">
            <a:spLocks noGrp="1" noRot="1" noChangeAspect="1" noChangeArrowheads="1"/>
          </p:cNvSpPr>
          <p:nvPr>
            <p:ph type="sldImg"/>
          </p:nvPr>
        </p:nvSpPr>
        <p:spPr bwMode="auto">
          <a:xfrm>
            <a:off x="1127125" y="711200"/>
            <a:ext cx="4605338" cy="3454400"/>
          </a:xfrm>
          <a:prstGeom prst="rect">
            <a:avLst/>
          </a:prstGeom>
          <a:solidFill>
            <a:srgbClr val="FFFFFF"/>
          </a:solidFill>
          <a:ln>
            <a:solidFill>
              <a:srgbClr val="000000"/>
            </a:solidFill>
            <a:miter lim="800000"/>
            <a:headEnd/>
            <a:tailEnd/>
          </a:ln>
        </p:spPr>
      </p:sp>
      <p:sp>
        <p:nvSpPr>
          <p:cNvPr id="39938" name="Rectangle 2"/>
          <p:cNvSpPr txBox="1">
            <a:spLocks noGrp="1" noChangeArrowheads="1"/>
          </p:cNvSpPr>
          <p:nvPr>
            <p:ph type="body" idx="1"/>
          </p:nvPr>
        </p:nvSpPr>
        <p:spPr bwMode="auto">
          <a:xfrm>
            <a:off x="914480" y="4368800"/>
            <a:ext cx="5029040" cy="4064000"/>
          </a:xfrm>
          <a:prstGeom prst="rect">
            <a:avLst/>
          </a:prstGeom>
          <a:noFill/>
          <a:ln>
            <a:round/>
            <a:headEnd/>
            <a:tailEnd/>
          </a:ln>
        </p:spPr>
        <p:txBody>
          <a:bodyPr wrap="none" anchor="ct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5A307793-DB7C-4AB7-BB3C-51048C635F2A}" type="slidenum">
              <a:rPr lang="en-US"/>
              <a:pPr/>
              <a:t>11</a:t>
            </a:fld>
            <a:endParaRPr lang="en-US"/>
          </a:p>
        </p:txBody>
      </p:sp>
      <p:sp>
        <p:nvSpPr>
          <p:cNvPr id="40961" name="Rectangle 1"/>
          <p:cNvSpPr txBox="1">
            <a:spLocks noGrp="1" noRot="1" noChangeAspect="1" noChangeArrowheads="1"/>
          </p:cNvSpPr>
          <p:nvPr>
            <p:ph type="sldImg"/>
          </p:nvPr>
        </p:nvSpPr>
        <p:spPr bwMode="auto">
          <a:xfrm>
            <a:off x="1127125" y="711200"/>
            <a:ext cx="4605338" cy="3454400"/>
          </a:xfrm>
          <a:prstGeom prst="rect">
            <a:avLst/>
          </a:prstGeom>
          <a:solidFill>
            <a:srgbClr val="FFFFFF"/>
          </a:solidFill>
          <a:ln>
            <a:solidFill>
              <a:srgbClr val="000000"/>
            </a:solidFill>
            <a:miter lim="800000"/>
            <a:headEnd/>
            <a:tailEnd/>
          </a:ln>
        </p:spPr>
      </p:sp>
      <p:sp>
        <p:nvSpPr>
          <p:cNvPr id="40962" name="Rectangle 2"/>
          <p:cNvSpPr txBox="1">
            <a:spLocks noGrp="1" noChangeArrowheads="1"/>
          </p:cNvSpPr>
          <p:nvPr>
            <p:ph type="body" idx="1"/>
          </p:nvPr>
        </p:nvSpPr>
        <p:spPr bwMode="auto">
          <a:xfrm>
            <a:off x="914480" y="4368800"/>
            <a:ext cx="5029040" cy="4064000"/>
          </a:xfrm>
          <a:prstGeom prst="rect">
            <a:avLst/>
          </a:prstGeom>
          <a:noFill/>
          <a:ln>
            <a:round/>
            <a:headEnd/>
            <a:tailEnd/>
          </a:ln>
        </p:spPr>
        <p:txBody>
          <a:bodyPr wrap="none" anchor="ct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35670E48-7CCB-4321-B7C4-35FD84326FB3}" type="slidenum">
              <a:rPr lang="en-US"/>
              <a:pPr/>
              <a:t>12</a:t>
            </a:fld>
            <a:endParaRPr lang="en-US"/>
          </a:p>
        </p:txBody>
      </p:sp>
      <p:sp>
        <p:nvSpPr>
          <p:cNvPr id="41985" name="Rectangle 1"/>
          <p:cNvSpPr txBox="1">
            <a:spLocks noGrp="1" noRot="1" noChangeAspect="1" noChangeArrowheads="1"/>
          </p:cNvSpPr>
          <p:nvPr>
            <p:ph type="sldImg"/>
          </p:nvPr>
        </p:nvSpPr>
        <p:spPr bwMode="auto">
          <a:xfrm>
            <a:off x="1127125" y="711200"/>
            <a:ext cx="4605338" cy="3454400"/>
          </a:xfrm>
          <a:prstGeom prst="rect">
            <a:avLst/>
          </a:prstGeom>
          <a:solidFill>
            <a:srgbClr val="FFFFFF"/>
          </a:solidFill>
          <a:ln>
            <a:solidFill>
              <a:srgbClr val="000000"/>
            </a:solidFill>
            <a:miter lim="800000"/>
            <a:headEnd/>
            <a:tailEnd/>
          </a:ln>
        </p:spPr>
      </p:sp>
      <p:sp>
        <p:nvSpPr>
          <p:cNvPr id="41986" name="Rectangle 2"/>
          <p:cNvSpPr txBox="1">
            <a:spLocks noGrp="1" noChangeArrowheads="1"/>
          </p:cNvSpPr>
          <p:nvPr>
            <p:ph type="body" idx="1"/>
          </p:nvPr>
        </p:nvSpPr>
        <p:spPr bwMode="auto">
          <a:xfrm>
            <a:off x="914480" y="4368800"/>
            <a:ext cx="5029040" cy="4064000"/>
          </a:xfrm>
          <a:prstGeom prst="rect">
            <a:avLst/>
          </a:prstGeom>
          <a:noFill/>
          <a:ln>
            <a:round/>
            <a:headEnd/>
            <a:tailEnd/>
          </a:ln>
        </p:spPr>
        <p:txBody>
          <a:bodyPr wrap="none" anchor="ct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283327A6-49EE-4444-B237-4E43D5806971}" type="slidenum">
              <a:rPr lang="en-US"/>
              <a:pPr/>
              <a:t>13</a:t>
            </a:fld>
            <a:endParaRPr lang="en-US"/>
          </a:p>
        </p:txBody>
      </p:sp>
      <p:sp>
        <p:nvSpPr>
          <p:cNvPr id="43009" name="Rectangle 1"/>
          <p:cNvSpPr txBox="1">
            <a:spLocks noGrp="1" noRot="1" noChangeAspect="1" noChangeArrowheads="1"/>
          </p:cNvSpPr>
          <p:nvPr>
            <p:ph type="sldImg"/>
          </p:nvPr>
        </p:nvSpPr>
        <p:spPr bwMode="auto">
          <a:xfrm>
            <a:off x="1127125" y="711200"/>
            <a:ext cx="4605338" cy="3454400"/>
          </a:xfrm>
          <a:prstGeom prst="rect">
            <a:avLst/>
          </a:prstGeom>
          <a:solidFill>
            <a:srgbClr val="FFFFFF"/>
          </a:solidFill>
          <a:ln>
            <a:solidFill>
              <a:srgbClr val="000000"/>
            </a:solidFill>
            <a:miter lim="800000"/>
            <a:headEnd/>
            <a:tailEnd/>
          </a:ln>
        </p:spPr>
      </p:sp>
      <p:sp>
        <p:nvSpPr>
          <p:cNvPr id="43010" name="Rectangle 2"/>
          <p:cNvSpPr txBox="1">
            <a:spLocks noGrp="1" noChangeArrowheads="1"/>
          </p:cNvSpPr>
          <p:nvPr>
            <p:ph type="body" idx="1"/>
          </p:nvPr>
        </p:nvSpPr>
        <p:spPr bwMode="auto">
          <a:xfrm>
            <a:off x="914480" y="4368800"/>
            <a:ext cx="5029040" cy="4064000"/>
          </a:xfrm>
          <a:prstGeom prst="rect">
            <a:avLst/>
          </a:prstGeom>
          <a:noFill/>
          <a:ln>
            <a:round/>
            <a:headEnd/>
            <a:tailEnd/>
          </a:ln>
        </p:spPr>
        <p:txBody>
          <a:bodyPr wrap="none" anchor="ct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D9F31F28-F3E1-43B5-9BAF-7C4E708F6A5B}" type="slidenum">
              <a:rPr lang="en-US"/>
              <a:pPr/>
              <a:t>14</a:t>
            </a:fld>
            <a:endParaRPr lang="en-US"/>
          </a:p>
        </p:txBody>
      </p:sp>
      <p:sp>
        <p:nvSpPr>
          <p:cNvPr id="44033" name="Text Box 1"/>
          <p:cNvSpPr txBox="1">
            <a:spLocks noChangeArrowheads="1"/>
          </p:cNvSpPr>
          <p:nvPr/>
        </p:nvSpPr>
        <p:spPr bwMode="auto">
          <a:xfrm>
            <a:off x="2129004" y="711200"/>
            <a:ext cx="2601187" cy="3454400"/>
          </a:xfrm>
          <a:prstGeom prst="rect">
            <a:avLst/>
          </a:prstGeom>
          <a:solidFill>
            <a:srgbClr val="FFFFFF"/>
          </a:solidFill>
          <a:ln w="9525">
            <a:solidFill>
              <a:srgbClr val="000000"/>
            </a:solidFill>
            <a:miter lim="800000"/>
            <a:headEnd/>
            <a:tailEnd/>
          </a:ln>
          <a:effectLst/>
        </p:spPr>
        <p:txBody>
          <a:bodyPr wrap="none" anchor="ctr"/>
          <a:lstStyle/>
          <a:p>
            <a:endParaRPr lang="en-GB"/>
          </a:p>
        </p:txBody>
      </p:sp>
      <p:sp>
        <p:nvSpPr>
          <p:cNvPr id="44034" name="Text Box 2"/>
          <p:cNvSpPr txBox="1">
            <a:spLocks noGrp="1" noChangeArrowheads="1"/>
          </p:cNvSpPr>
          <p:nvPr>
            <p:ph type="body"/>
          </p:nvPr>
        </p:nvSpPr>
        <p:spPr bwMode="auto">
          <a:xfrm>
            <a:off x="914480" y="4368800"/>
            <a:ext cx="5029040" cy="4064000"/>
          </a:xfrm>
          <a:prstGeom prst="rect">
            <a:avLst/>
          </a:prstGeom>
          <a:noFill/>
          <a:ln>
            <a:round/>
            <a:headEnd/>
            <a:tailEnd/>
          </a:ln>
        </p:spPr>
        <p:txBody>
          <a:bodyPr lIns="90000" tIns="46800" rIns="90000" bIns="46800"/>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cs typeface="Arial Unicode MS" charset="0"/>
              </a:rPr>
              <a:t>First introduction of hard drive!  Previously – all storage primarily floppy (there were capabilities for external hard drives – but nothing built in..)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B9366C65-D8E4-4C5C-AB24-6FAA6CBAE230}" type="slidenum">
              <a:rPr lang="en-US"/>
              <a:pPr/>
              <a:t>15</a:t>
            </a:fld>
            <a:endParaRPr lang="en-US"/>
          </a:p>
        </p:txBody>
      </p:sp>
      <p:sp>
        <p:nvSpPr>
          <p:cNvPr id="45057" name="Rectangle 1"/>
          <p:cNvSpPr txBox="1">
            <a:spLocks noGrp="1" noRot="1" noChangeAspect="1" noChangeArrowheads="1"/>
          </p:cNvSpPr>
          <p:nvPr>
            <p:ph type="sldImg"/>
          </p:nvPr>
        </p:nvSpPr>
        <p:spPr bwMode="auto">
          <a:xfrm>
            <a:off x="1127125" y="711200"/>
            <a:ext cx="4605338" cy="3454400"/>
          </a:xfrm>
          <a:prstGeom prst="rect">
            <a:avLst/>
          </a:prstGeom>
          <a:solidFill>
            <a:srgbClr val="FFFFFF"/>
          </a:solidFill>
          <a:ln>
            <a:solidFill>
              <a:srgbClr val="000000"/>
            </a:solidFill>
            <a:miter lim="800000"/>
            <a:headEnd/>
            <a:tailEnd/>
          </a:ln>
        </p:spPr>
      </p:sp>
      <p:sp>
        <p:nvSpPr>
          <p:cNvPr id="45058" name="Rectangle 2"/>
          <p:cNvSpPr txBox="1">
            <a:spLocks noGrp="1" noChangeArrowheads="1"/>
          </p:cNvSpPr>
          <p:nvPr>
            <p:ph type="body" idx="1"/>
          </p:nvPr>
        </p:nvSpPr>
        <p:spPr bwMode="auto">
          <a:xfrm>
            <a:off x="914480" y="4368800"/>
            <a:ext cx="5029040" cy="4064000"/>
          </a:xfrm>
          <a:prstGeom prst="rect">
            <a:avLst/>
          </a:prstGeom>
          <a:noFill/>
          <a:ln>
            <a:round/>
            <a:headEnd/>
            <a:tailEnd/>
          </a:ln>
        </p:spPr>
        <p:txBody>
          <a:bodyPr wrap="none" anchor="ct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A63AA471-409F-4E88-ACC5-C69EAB0CDB49}" type="slidenum">
              <a:rPr lang="en-US"/>
              <a:pPr/>
              <a:t>16</a:t>
            </a:fld>
            <a:endParaRPr lang="en-US"/>
          </a:p>
        </p:txBody>
      </p:sp>
      <p:sp>
        <p:nvSpPr>
          <p:cNvPr id="46081" name="Rectangle 1"/>
          <p:cNvSpPr txBox="1">
            <a:spLocks noGrp="1" noRot="1" noChangeAspect="1" noChangeArrowheads="1"/>
          </p:cNvSpPr>
          <p:nvPr>
            <p:ph type="sldImg"/>
          </p:nvPr>
        </p:nvSpPr>
        <p:spPr bwMode="auto">
          <a:xfrm>
            <a:off x="1127125" y="711200"/>
            <a:ext cx="4605338" cy="3454400"/>
          </a:xfrm>
          <a:prstGeom prst="rect">
            <a:avLst/>
          </a:prstGeom>
          <a:solidFill>
            <a:srgbClr val="FFFFFF"/>
          </a:solidFill>
          <a:ln>
            <a:solidFill>
              <a:srgbClr val="000000"/>
            </a:solidFill>
            <a:miter lim="800000"/>
            <a:headEnd/>
            <a:tailEnd/>
          </a:ln>
        </p:spPr>
      </p:sp>
      <p:sp>
        <p:nvSpPr>
          <p:cNvPr id="46082" name="Rectangle 2"/>
          <p:cNvSpPr txBox="1">
            <a:spLocks noGrp="1" noChangeArrowheads="1"/>
          </p:cNvSpPr>
          <p:nvPr>
            <p:ph type="body" idx="1"/>
          </p:nvPr>
        </p:nvSpPr>
        <p:spPr bwMode="auto">
          <a:xfrm>
            <a:off x="914480" y="4368800"/>
            <a:ext cx="5029040" cy="4064000"/>
          </a:xfrm>
          <a:prstGeom prst="rect">
            <a:avLst/>
          </a:prstGeom>
          <a:noFill/>
          <a:ln>
            <a:round/>
            <a:headEnd/>
            <a:tailEnd/>
          </a:ln>
        </p:spPr>
        <p:txBody>
          <a:bodyPr wrap="none" anchor="ct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6C2EF1E7-3A53-4811-A447-68A65406954F}" type="slidenum">
              <a:rPr lang="en-US"/>
              <a:pPr/>
              <a:t>17</a:t>
            </a:fld>
            <a:endParaRPr lang="en-US"/>
          </a:p>
        </p:txBody>
      </p:sp>
      <p:sp>
        <p:nvSpPr>
          <p:cNvPr id="47105" name="Rectangle 1"/>
          <p:cNvSpPr txBox="1">
            <a:spLocks noGrp="1" noRot="1" noChangeAspect="1" noChangeArrowheads="1"/>
          </p:cNvSpPr>
          <p:nvPr>
            <p:ph type="sldImg"/>
          </p:nvPr>
        </p:nvSpPr>
        <p:spPr bwMode="auto">
          <a:xfrm>
            <a:off x="1127125" y="711200"/>
            <a:ext cx="4605338" cy="3454400"/>
          </a:xfrm>
          <a:prstGeom prst="rect">
            <a:avLst/>
          </a:prstGeom>
          <a:solidFill>
            <a:srgbClr val="FFFFFF"/>
          </a:solidFill>
          <a:ln>
            <a:solidFill>
              <a:srgbClr val="000000"/>
            </a:solidFill>
            <a:miter lim="800000"/>
            <a:headEnd/>
            <a:tailEnd/>
          </a:ln>
        </p:spPr>
      </p:sp>
      <p:sp>
        <p:nvSpPr>
          <p:cNvPr id="47106" name="Rectangle 2"/>
          <p:cNvSpPr txBox="1">
            <a:spLocks noGrp="1" noChangeArrowheads="1"/>
          </p:cNvSpPr>
          <p:nvPr>
            <p:ph type="body" idx="1"/>
          </p:nvPr>
        </p:nvSpPr>
        <p:spPr bwMode="auto">
          <a:xfrm>
            <a:off x="914480" y="4368800"/>
            <a:ext cx="5029040" cy="4064000"/>
          </a:xfrm>
          <a:prstGeom prst="rect">
            <a:avLst/>
          </a:prstGeom>
          <a:noFill/>
          <a:ln>
            <a:round/>
            <a:headEnd/>
            <a:tailEnd/>
          </a:ln>
        </p:spPr>
        <p:txBody>
          <a:bodyPr wrap="none" anchor="ct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669028EC-CB0A-440E-BBE6-11A240B6D118}" type="slidenum">
              <a:rPr lang="en-US"/>
              <a:pPr/>
              <a:t>18</a:t>
            </a:fld>
            <a:endParaRPr lang="en-US"/>
          </a:p>
        </p:txBody>
      </p:sp>
      <p:sp>
        <p:nvSpPr>
          <p:cNvPr id="48129" name="Rectangle 1"/>
          <p:cNvSpPr txBox="1">
            <a:spLocks noGrp="1" noRot="1" noChangeAspect="1" noChangeArrowheads="1"/>
          </p:cNvSpPr>
          <p:nvPr>
            <p:ph type="sldImg"/>
          </p:nvPr>
        </p:nvSpPr>
        <p:spPr bwMode="auto">
          <a:xfrm>
            <a:off x="1127125" y="711200"/>
            <a:ext cx="4605338" cy="3454400"/>
          </a:xfrm>
          <a:prstGeom prst="rect">
            <a:avLst/>
          </a:prstGeom>
          <a:solidFill>
            <a:srgbClr val="FFFFFF"/>
          </a:solidFill>
          <a:ln>
            <a:solidFill>
              <a:srgbClr val="000000"/>
            </a:solidFill>
            <a:miter lim="800000"/>
            <a:headEnd/>
            <a:tailEnd/>
          </a:ln>
        </p:spPr>
      </p:sp>
      <p:sp>
        <p:nvSpPr>
          <p:cNvPr id="48130" name="Rectangle 2"/>
          <p:cNvSpPr txBox="1">
            <a:spLocks noGrp="1" noChangeArrowheads="1"/>
          </p:cNvSpPr>
          <p:nvPr>
            <p:ph type="body" idx="1"/>
          </p:nvPr>
        </p:nvSpPr>
        <p:spPr bwMode="auto">
          <a:xfrm>
            <a:off x="914480" y="4368800"/>
            <a:ext cx="5029040" cy="4064000"/>
          </a:xfrm>
          <a:prstGeom prst="rect">
            <a:avLst/>
          </a:prstGeom>
          <a:noFill/>
          <a:ln>
            <a:round/>
            <a:headEnd/>
            <a:tailEnd/>
          </a:ln>
        </p:spPr>
        <p:txBody>
          <a:bodyPr wrap="none" anchor="ct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95F7D8B4-8533-4B89-B1A8-54293ED61C8F}" type="slidenum">
              <a:rPr lang="en-US"/>
              <a:pPr/>
              <a:t>19</a:t>
            </a:fld>
            <a:endParaRPr lang="en-US"/>
          </a:p>
        </p:txBody>
      </p:sp>
      <p:sp>
        <p:nvSpPr>
          <p:cNvPr id="51201" name="Rectangle 1"/>
          <p:cNvSpPr txBox="1">
            <a:spLocks noGrp="1" noRot="1" noChangeAspect="1" noChangeArrowheads="1"/>
          </p:cNvSpPr>
          <p:nvPr>
            <p:ph type="sldImg"/>
          </p:nvPr>
        </p:nvSpPr>
        <p:spPr bwMode="auto">
          <a:xfrm>
            <a:off x="1127125" y="711200"/>
            <a:ext cx="4605338" cy="3454400"/>
          </a:xfrm>
          <a:prstGeom prst="rect">
            <a:avLst/>
          </a:prstGeom>
          <a:solidFill>
            <a:srgbClr val="FFFFFF"/>
          </a:solidFill>
          <a:ln>
            <a:solidFill>
              <a:srgbClr val="000000"/>
            </a:solidFill>
            <a:miter lim="800000"/>
            <a:headEnd/>
            <a:tailEnd/>
          </a:ln>
        </p:spPr>
      </p:sp>
      <p:sp>
        <p:nvSpPr>
          <p:cNvPr id="51202" name="Rectangle 2"/>
          <p:cNvSpPr txBox="1">
            <a:spLocks noGrp="1" noChangeArrowheads="1"/>
          </p:cNvSpPr>
          <p:nvPr>
            <p:ph type="body" idx="1"/>
          </p:nvPr>
        </p:nvSpPr>
        <p:spPr bwMode="auto">
          <a:xfrm>
            <a:off x="914480" y="4368800"/>
            <a:ext cx="5029040" cy="4064000"/>
          </a:xfrm>
          <a:prstGeom prst="rect">
            <a:avLst/>
          </a:prstGeom>
          <a:noFill/>
          <a:ln>
            <a:round/>
            <a:headEnd/>
            <a:tailEnd/>
          </a:ln>
        </p:spPr>
        <p:txBody>
          <a:bodyPr wrap="none" anchor="ct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C82C31EC-9750-4DD6-9BF3-3CAE5A19E9F0}" type="slidenum">
              <a:rPr lang="en-US"/>
              <a:pPr/>
              <a:t>20</a:t>
            </a:fld>
            <a:endParaRPr lang="en-US"/>
          </a:p>
        </p:txBody>
      </p:sp>
      <p:sp>
        <p:nvSpPr>
          <p:cNvPr id="53249" name="Text Box 1"/>
          <p:cNvSpPr txBox="1">
            <a:spLocks noChangeArrowheads="1"/>
          </p:cNvSpPr>
          <p:nvPr/>
        </p:nvSpPr>
        <p:spPr bwMode="auto">
          <a:xfrm>
            <a:off x="2129004" y="711200"/>
            <a:ext cx="2601187" cy="3454400"/>
          </a:xfrm>
          <a:prstGeom prst="rect">
            <a:avLst/>
          </a:prstGeom>
          <a:solidFill>
            <a:srgbClr val="FFFFFF"/>
          </a:solidFill>
          <a:ln w="9525">
            <a:solidFill>
              <a:srgbClr val="000000"/>
            </a:solidFill>
            <a:miter lim="800000"/>
            <a:headEnd/>
            <a:tailEnd/>
          </a:ln>
          <a:effectLst/>
        </p:spPr>
        <p:txBody>
          <a:bodyPr wrap="none" anchor="ctr"/>
          <a:lstStyle/>
          <a:p>
            <a:endParaRPr lang="en-GB"/>
          </a:p>
        </p:txBody>
      </p:sp>
      <p:sp>
        <p:nvSpPr>
          <p:cNvPr id="53250" name="Rectangle 2"/>
          <p:cNvSpPr txBox="1">
            <a:spLocks noGrp="1" noChangeArrowheads="1"/>
          </p:cNvSpPr>
          <p:nvPr>
            <p:ph type="body"/>
          </p:nvPr>
        </p:nvSpPr>
        <p:spPr bwMode="auto">
          <a:xfrm>
            <a:off x="914480" y="4368800"/>
            <a:ext cx="5029040" cy="4064000"/>
          </a:xfrm>
          <a:prstGeom prst="rect">
            <a:avLst/>
          </a:prstGeom>
          <a:noFill/>
          <a:ln>
            <a:round/>
            <a:headEnd/>
            <a:tailEnd/>
          </a:ln>
        </p:spPr>
        <p:txBody>
          <a:bodyPr wrap="none" anchor="ct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DB9BAC9C-A0CD-4DA3-8592-16A31D6FECEC}" type="slidenum">
              <a:rPr lang="en-US"/>
              <a:pPr/>
              <a:t>21</a:t>
            </a:fld>
            <a:endParaRPr lang="en-US"/>
          </a:p>
        </p:txBody>
      </p:sp>
      <p:sp>
        <p:nvSpPr>
          <p:cNvPr id="54273" name="Rectangle 1"/>
          <p:cNvSpPr txBox="1">
            <a:spLocks noGrp="1" noRot="1" noChangeAspect="1" noChangeArrowheads="1"/>
          </p:cNvSpPr>
          <p:nvPr>
            <p:ph type="sldImg"/>
          </p:nvPr>
        </p:nvSpPr>
        <p:spPr bwMode="auto">
          <a:xfrm>
            <a:off x="1127125" y="711200"/>
            <a:ext cx="4605338" cy="3454400"/>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914480" y="4368800"/>
            <a:ext cx="5029040" cy="4064000"/>
          </a:xfrm>
          <a:prstGeom prst="rect">
            <a:avLst/>
          </a:prstGeom>
          <a:noFill/>
          <a:ln>
            <a:round/>
            <a:headEnd/>
            <a:tailEnd/>
          </a:ln>
        </p:spPr>
        <p:txBody>
          <a:bodyPr wrap="none" anchor="ct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A9729666-6985-45E7-BFC9-A90C8E4F5791}" type="slidenum">
              <a:rPr lang="en-US"/>
              <a:pPr/>
              <a:t>22</a:t>
            </a:fld>
            <a:endParaRPr lang="en-US"/>
          </a:p>
        </p:txBody>
      </p:sp>
      <p:sp>
        <p:nvSpPr>
          <p:cNvPr id="55297" name="Rectangle 1"/>
          <p:cNvSpPr txBox="1">
            <a:spLocks noGrp="1" noRot="1" noChangeAspect="1" noChangeArrowheads="1"/>
          </p:cNvSpPr>
          <p:nvPr>
            <p:ph type="sldImg"/>
          </p:nvPr>
        </p:nvSpPr>
        <p:spPr bwMode="auto">
          <a:xfrm>
            <a:off x="1127125" y="711200"/>
            <a:ext cx="4605338" cy="3454400"/>
          </a:xfrm>
          <a:prstGeom prst="rect">
            <a:avLst/>
          </a:prstGeom>
          <a:solidFill>
            <a:srgbClr val="FFFFFF"/>
          </a:solidFill>
          <a:ln>
            <a:solidFill>
              <a:srgbClr val="000000"/>
            </a:solidFill>
            <a:miter lim="800000"/>
            <a:headEnd/>
            <a:tailEnd/>
          </a:ln>
        </p:spPr>
      </p:sp>
      <p:sp>
        <p:nvSpPr>
          <p:cNvPr id="55298" name="Rectangle 2"/>
          <p:cNvSpPr txBox="1">
            <a:spLocks noGrp="1" noChangeArrowheads="1"/>
          </p:cNvSpPr>
          <p:nvPr>
            <p:ph type="body" idx="1"/>
          </p:nvPr>
        </p:nvSpPr>
        <p:spPr bwMode="auto">
          <a:xfrm>
            <a:off x="914480" y="4368800"/>
            <a:ext cx="5029040" cy="4064000"/>
          </a:xfrm>
          <a:prstGeom prst="rect">
            <a:avLst/>
          </a:prstGeom>
          <a:noFill/>
          <a:ln>
            <a:round/>
            <a:headEnd/>
            <a:tailEnd/>
          </a:ln>
        </p:spPr>
        <p:txBody>
          <a:bodyPr wrap="none" anchor="ct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AEB1D81E-1900-4C1A-B795-1C31B95D4B4A}" type="slidenum">
              <a:rPr lang="en-US" sz="900">
                <a:latin typeface="+mj-lt"/>
              </a:rPr>
              <a:pPr>
                <a:defRPr/>
              </a:pPr>
              <a:t>‹#›</a:t>
            </a:fld>
            <a:r>
              <a:rPr lang="en-US" sz="900" dirty="0">
                <a:latin typeface="+mj-lt"/>
              </a:rPr>
              <a:t> of 24</a:t>
            </a:r>
          </a:p>
        </p:txBody>
      </p:sp>
      <p:cxnSp>
        <p:nvCxnSpPr>
          <p:cNvPr id="7" name="Straight Connector 6"/>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253E56E6-F138-4A16-9E27-509E92E76D98}" type="slidenum">
              <a:rPr lang="en-US" sz="900">
                <a:latin typeface="+mj-lt"/>
              </a:rPr>
              <a:pPr>
                <a:defRPr/>
              </a:pPr>
              <a:t>‹#›</a:t>
            </a:fld>
            <a:r>
              <a:rPr lang="en-US" sz="900" dirty="0">
                <a:latin typeface="+mj-lt"/>
              </a:rPr>
              <a:t> of 24</a:t>
            </a:r>
          </a:p>
        </p:txBody>
      </p: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6"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C4F2A172-1D5F-4084-9796-40CB62C39D29}" type="slidenum">
              <a:rPr lang="en-US" sz="900">
                <a:latin typeface="+mj-lt"/>
              </a:rPr>
              <a:pPr>
                <a:defRPr/>
              </a:pPr>
              <a:t>‹#›</a:t>
            </a:fld>
            <a:r>
              <a:rPr lang="en-US" sz="900" dirty="0">
                <a:latin typeface="+mj-lt"/>
              </a:rPr>
              <a:t> of 24</a:t>
            </a:r>
          </a:p>
        </p:txBody>
      </p:sp>
      <p:cxnSp>
        <p:nvCxnSpPr>
          <p:cNvPr id="8" name="Straight Connector 7"/>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7"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8"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6892B97C-A342-48D7-ABE1-0C6837E6B056}" type="slidenum">
              <a:rPr lang="en-US" sz="900">
                <a:latin typeface="+mj-lt"/>
              </a:rPr>
              <a:pPr>
                <a:defRPr/>
              </a:pPr>
              <a:t>‹#›</a:t>
            </a:fld>
            <a:r>
              <a:rPr lang="en-US" sz="900" dirty="0">
                <a:latin typeface="+mj-lt"/>
              </a:rPr>
              <a:t> of 24</a:t>
            </a:r>
          </a:p>
        </p:txBody>
      </p:sp>
      <p:cxnSp>
        <p:nvCxnSpPr>
          <p:cNvPr id="10" name="Straight Connector 9"/>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3"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4"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CE2B54CB-DF1A-431C-8778-4BEDB19D4BBA}" type="slidenum">
              <a:rPr lang="en-US" sz="900">
                <a:latin typeface="+mj-lt"/>
              </a:rPr>
              <a:pPr>
                <a:defRPr/>
              </a:pPr>
              <a:t>‹#›</a:t>
            </a:fld>
            <a:r>
              <a:rPr lang="en-US" sz="900" dirty="0">
                <a:latin typeface="+mj-lt"/>
              </a:rPr>
              <a:t> of 24</a:t>
            </a:r>
          </a:p>
        </p:txBody>
      </p:sp>
      <p:cxnSp>
        <p:nvCxnSpPr>
          <p:cNvPr id="5" name="Straight Connector 4"/>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scussion Questions">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EA416775-5C79-47A2-A154-668C891F4276}" type="slidenum">
              <a:rPr lang="en-US" sz="900">
                <a:latin typeface="+mj-lt"/>
              </a:rPr>
              <a:pPr>
                <a:defRPr/>
              </a:pPr>
              <a:t>‹#›</a:t>
            </a:fld>
            <a:r>
              <a:rPr lang="en-US" sz="900" dirty="0">
                <a:latin typeface="+mj-lt"/>
              </a:rPr>
              <a:t> of 24</a:t>
            </a:r>
          </a:p>
        </p:txBody>
      </p:sp>
      <p:cxnSp>
        <p:nvCxnSpPr>
          <p:cNvPr id="6" name="Straight Connector 5"/>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solidFill>
                  <a:srgbClr val="C00000"/>
                </a:solidFill>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1905000" y="1219200"/>
            <a:ext cx="6781800" cy="5181600"/>
          </a:xfrm>
          <a:prstGeom prst="rect">
            <a:avLst/>
          </a:prstGeom>
        </p:spPr>
        <p:txBody>
          <a:bodyPr/>
          <a:lstStyle>
            <a:lvl1pPr marL="514350" indent="-514350">
              <a:buFont typeface="+mj-lt"/>
              <a:buAutoNum type="arabicPeriod"/>
              <a:defRPr/>
            </a:lvl1pPr>
            <a:lvl2pPr marL="971550" indent="-514350">
              <a:buFont typeface="+mj-lt"/>
              <a:buAutoNum type="arabicPeriod"/>
              <a:defRPr/>
            </a:lvl2pPr>
            <a:lvl3pPr marL="1371600" indent="-457200">
              <a:buFont typeface="+mj-lt"/>
              <a:buAutoNum type="arabicPeriod"/>
              <a:defRPr/>
            </a:lvl3pPr>
            <a:lvl4pPr marL="1828800" indent="-457200">
              <a:buFont typeface="+mj-lt"/>
              <a:buAutoNum type="arabicPeriod"/>
              <a:defRPr/>
            </a:lvl4pPr>
            <a:lvl5pPr marL="2286000" indent="-457200">
              <a:buFont typeface="+mj-lt"/>
              <a:buAutoNum type="arabicPerio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3"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09C340C5-17B4-4194-9C1F-279092347398}" type="slidenum">
              <a:rPr lang="en-US" sz="900">
                <a:latin typeface="+mj-lt"/>
              </a:rPr>
              <a:pPr>
                <a:defRPr/>
              </a:pPr>
              <a:t>‹#›</a:t>
            </a:fld>
            <a:r>
              <a:rPr lang="en-US" sz="900" dirty="0">
                <a:latin typeface="+mj-lt"/>
              </a:rPr>
              <a:t> of 24</a:t>
            </a:r>
          </a:p>
        </p:txBody>
      </p:sp>
      <p:cxnSp>
        <p:nvCxnSpPr>
          <p:cNvPr id="4" name="Straight Connector 3"/>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efinition">
    <p:spTree>
      <p:nvGrpSpPr>
        <p:cNvPr id="1" name=""/>
        <p:cNvGrpSpPr/>
        <p:nvPr/>
      </p:nvGrpSpPr>
      <p:grpSpPr>
        <a:xfrm>
          <a:off x="0" y="0"/>
          <a:ext cx="0" cy="0"/>
          <a:chOff x="0" y="0"/>
          <a:chExt cx="0" cy="0"/>
        </a:xfrm>
      </p:grpSpPr>
      <p:sp>
        <p:nvSpPr>
          <p:cNvPr id="4" name="Trapezoid 3"/>
          <p:cNvSpPr/>
          <p:nvPr userDrawn="1"/>
        </p:nvSpPr>
        <p:spPr>
          <a:xfrm rot="18984247">
            <a:off x="-617538" y="452438"/>
            <a:ext cx="2763838" cy="569912"/>
          </a:xfrm>
          <a:prstGeom prst="trapezoid">
            <a:avLst>
              <a:gd name="adj" fmla="val 10267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37160" anchor="ctr"/>
          <a:lstStyle/>
          <a:p>
            <a:pPr algn="ctr" fontAlgn="auto">
              <a:spcBef>
                <a:spcPts val="0"/>
              </a:spcBef>
              <a:spcAft>
                <a:spcPts val="0"/>
              </a:spcAft>
              <a:defRPr/>
            </a:pPr>
            <a:r>
              <a:rPr lang="en-US" sz="3200" dirty="0"/>
              <a:t>Defined</a:t>
            </a:r>
          </a:p>
        </p:txBody>
      </p:sp>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7"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31E965ED-0E2D-4588-8000-3BF4F76EC713}" type="slidenum">
              <a:rPr lang="en-US" sz="900">
                <a:latin typeface="+mj-lt"/>
              </a:rPr>
              <a:pPr>
                <a:defRPr/>
              </a:pPr>
              <a:t>‹#›</a:t>
            </a:fld>
            <a:r>
              <a:rPr lang="en-US" sz="900" dirty="0">
                <a:latin typeface="+mj-lt"/>
              </a:rPr>
              <a:t> of 24</a:t>
            </a:r>
          </a:p>
        </p:txBody>
      </p: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0"/>
          </p:nvPr>
        </p:nvSpPr>
        <p:spPr>
          <a:xfrm>
            <a:off x="838200" y="1981200"/>
            <a:ext cx="7620000" cy="3962400"/>
          </a:xfrm>
          <a:prstGeom prst="rect">
            <a:avLst/>
          </a:prstGeom>
        </p:spPr>
        <p:txBody>
          <a:bodyPr/>
          <a:lstStyle>
            <a:lvl1pPr marL="0" indent="0">
              <a:buNone/>
              <a:defRPr sz="36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143000" y="813204"/>
            <a:ext cx="7315200" cy="863196"/>
          </a:xfrm>
          <a:prstGeom prst="rect">
            <a:avLst/>
          </a:prstGeom>
        </p:spPr>
        <p:txBody>
          <a:bodyPr/>
          <a:lstStyle>
            <a:lvl1pPr algn="ctr">
              <a:defRPr/>
            </a:lvl1pPr>
          </a:lstStyle>
          <a:p>
            <a:r>
              <a:rPr lang="en-US" smtClean="0"/>
              <a:t>Click to edit Master title style</a:t>
            </a: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a:prstGeom prst="rect">
            <a:avLst/>
          </a:prstGeo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307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307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457200" y="6243638"/>
            <a:ext cx="21336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3638"/>
            <a:ext cx="2133600" cy="457200"/>
          </a:xfrm>
          <a:prstGeom prst="rect">
            <a:avLst/>
          </a:prstGeom>
        </p:spPr>
        <p:txBody>
          <a:bodyPr/>
          <a:lstStyle>
            <a:lvl1pPr>
              <a:defRPr/>
            </a:lvl1pPr>
          </a:lstStyle>
          <a:p>
            <a:fld id="{7C1395B6-4871-4BE0-B222-1225F574E2FB}" type="slidenum">
              <a:rPr lang="en-US"/>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150938" y="325438"/>
            <a:ext cx="7791450" cy="1433512"/>
          </a:xfrm>
          <a:prstGeom prst="rect">
            <a:avLst/>
          </a:prstGeo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1182688" y="2017713"/>
            <a:ext cx="3808412" cy="411321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lipArt Placeholder 3"/>
          <p:cNvSpPr>
            <a:spLocks noGrp="1"/>
          </p:cNvSpPr>
          <p:nvPr>
            <p:ph type="clipArt" sz="half" idx="2"/>
          </p:nvPr>
        </p:nvSpPr>
        <p:spPr>
          <a:xfrm>
            <a:off x="5143500" y="2017713"/>
            <a:ext cx="3810000" cy="4113212"/>
          </a:xfrm>
          <a:prstGeom prst="rect">
            <a:avLst/>
          </a:prstGeom>
        </p:spPr>
        <p:txBody>
          <a:bodyPr/>
          <a:lstStyle/>
          <a:p>
            <a:endParaRPr lang="en-GB"/>
          </a:p>
        </p:txBody>
      </p:sp>
      <p:sp>
        <p:nvSpPr>
          <p:cNvPr id="5" name="Date Placeholder 4"/>
          <p:cNvSpPr>
            <a:spLocks noGrp="1"/>
          </p:cNvSpPr>
          <p:nvPr>
            <p:ph type="dt" idx="10"/>
          </p:nvPr>
        </p:nvSpPr>
        <p:spPr>
          <a:xfrm>
            <a:off x="914400" y="6324600"/>
            <a:ext cx="1903413" cy="455613"/>
          </a:xfrm>
          <a:prstGeom prst="rect">
            <a:avLst/>
          </a:prstGeom>
        </p:spPr>
        <p:txBody>
          <a:bodyPr/>
          <a:lstStyle>
            <a:lvl1pPr>
              <a:defRPr/>
            </a:lvl1pPr>
          </a:lstStyle>
          <a:p>
            <a:endParaRPr lang="en-US"/>
          </a:p>
        </p:txBody>
      </p:sp>
      <p:sp>
        <p:nvSpPr>
          <p:cNvPr id="6" name="Footer Placeholder 5"/>
          <p:cNvSpPr>
            <a:spLocks noGrp="1"/>
          </p:cNvSpPr>
          <p:nvPr>
            <p:ph type="ftr" idx="11"/>
          </p:nvPr>
        </p:nvSpPr>
        <p:spPr>
          <a:xfrm>
            <a:off x="3352800" y="6324600"/>
            <a:ext cx="2894013" cy="455613"/>
          </a:xfrm>
          <a:prstGeom prst="rect">
            <a:avLst/>
          </a:prstGeom>
        </p:spPr>
        <p:txBody>
          <a:bodyPr/>
          <a:lstStyle>
            <a:lvl1pPr>
              <a:defRPr/>
            </a:lvl1pPr>
          </a:lstStyle>
          <a:p>
            <a:endParaRPr lang="en-US"/>
          </a:p>
        </p:txBody>
      </p:sp>
      <p:sp>
        <p:nvSpPr>
          <p:cNvPr id="7" name="Slide Number Placeholder 6"/>
          <p:cNvSpPr>
            <a:spLocks noGrp="1"/>
          </p:cNvSpPr>
          <p:nvPr>
            <p:ph type="sldNum" idx="12"/>
          </p:nvPr>
        </p:nvSpPr>
        <p:spPr>
          <a:xfrm>
            <a:off x="6781800" y="6324600"/>
            <a:ext cx="1903413" cy="455613"/>
          </a:xfrm>
          <a:prstGeom prst="rect">
            <a:avLst/>
          </a:prstGeom>
        </p:spPr>
        <p:txBody>
          <a:bodyPr/>
          <a:lstStyle>
            <a:lvl1pPr>
              <a:defRPr/>
            </a:lvl1pPr>
          </a:lstStyle>
          <a:p>
            <a:fld id="{F662A1D6-FD44-46C7-B17D-B6B83C1139AD}"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ransition/>
  <p:timing>
    <p:tnLst>
      <p:par>
        <p:cTn id="1" dur="indefinite" restart="never" nodeType="tmRoot"/>
      </p:par>
    </p:tnLst>
  </p:timing>
  <p:txStyles>
    <p:title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alibri" pitchFamily="34" charset="0"/>
        </a:defRPr>
      </a:lvl2pPr>
      <a:lvl3pPr algn="l" rtl="0" eaLnBrk="0" fontAlgn="base" hangingPunct="0">
        <a:spcBef>
          <a:spcPct val="0"/>
        </a:spcBef>
        <a:spcAft>
          <a:spcPct val="0"/>
        </a:spcAft>
        <a:defRPr sz="4400">
          <a:solidFill>
            <a:schemeClr val="tx1"/>
          </a:solidFill>
          <a:latin typeface="Calibri" pitchFamily="34" charset="0"/>
        </a:defRPr>
      </a:lvl3pPr>
      <a:lvl4pPr algn="l" rtl="0" eaLnBrk="0" fontAlgn="base" hangingPunct="0">
        <a:spcBef>
          <a:spcPct val="0"/>
        </a:spcBef>
        <a:spcAft>
          <a:spcPct val="0"/>
        </a:spcAft>
        <a:defRPr sz="4400">
          <a:solidFill>
            <a:schemeClr val="tx1"/>
          </a:solidFill>
          <a:latin typeface="Calibri" pitchFamily="34" charset="0"/>
        </a:defRPr>
      </a:lvl4pPr>
      <a:lvl5pPr algn="l" rtl="0" eaLnBrk="0" fontAlgn="base" hangingPunct="0">
        <a:spcBef>
          <a:spcPct val="0"/>
        </a:spcBef>
        <a:spcAft>
          <a:spcPct val="0"/>
        </a:spcAft>
        <a:defRPr sz="4400">
          <a:solidFill>
            <a:schemeClr val="tx1"/>
          </a:solidFill>
          <a:latin typeface="Calibri" pitchFamily="34" charset="0"/>
        </a:defRPr>
      </a:lvl5pPr>
      <a:lvl6pPr marL="457200" algn="l" rtl="0" fontAlgn="base">
        <a:spcBef>
          <a:spcPct val="0"/>
        </a:spcBef>
        <a:spcAft>
          <a:spcPct val="0"/>
        </a:spcAft>
        <a:defRPr sz="4400">
          <a:solidFill>
            <a:schemeClr val="tx1"/>
          </a:solidFill>
          <a:latin typeface="Calibri" pitchFamily="34" charset="0"/>
        </a:defRPr>
      </a:lvl6pPr>
      <a:lvl7pPr marL="914400" algn="l" rtl="0" fontAlgn="base">
        <a:spcBef>
          <a:spcPct val="0"/>
        </a:spcBef>
        <a:spcAft>
          <a:spcPct val="0"/>
        </a:spcAft>
        <a:defRPr sz="4400">
          <a:solidFill>
            <a:schemeClr val="tx1"/>
          </a:solidFill>
          <a:latin typeface="Calibri" pitchFamily="34" charset="0"/>
        </a:defRPr>
      </a:lvl7pPr>
      <a:lvl8pPr marL="1371600" algn="l" rtl="0" fontAlgn="base">
        <a:spcBef>
          <a:spcPct val="0"/>
        </a:spcBef>
        <a:spcAft>
          <a:spcPct val="0"/>
        </a:spcAft>
        <a:defRPr sz="4400">
          <a:solidFill>
            <a:schemeClr val="tx1"/>
          </a:solidFill>
          <a:latin typeface="Calibri" pitchFamily="34" charset="0"/>
        </a:defRPr>
      </a:lvl8pPr>
      <a:lvl9pPr marL="1828800" algn="l"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youtube.com/watch?v=BxShzoUjiAQ"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8.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http://www.pepsi.com/ads_and_history/legacy/images/pic_1905.gif" TargetMode="External"/><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http://www.pepsi.com/ads_and_history/legacy/images/pic_1966.gif" TargetMode="External"/><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www2.coca-cola.com/index.html" TargetMode="Externa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AutoShape 2" descr="data:image/jpeg;base64,/9j/4AAQSkZJRgABAQAAAQABAAD/2wCEAAkGBxQTEhUUEhQVFhUXGR4ZGBgYGB4gHRwdIh4gHRsgHiIbICgiICAlIB8eJDEhJykrLi8uHiAzODQtNyotLisBCgoKDg0OGxAQGzcmICY0NDQwNSwvNCwsLDQsLCwsLywsLDQ0MC8vLDQsLzQsLCwsNC0sLCwsLCwsLC0sLCwvLP/AABEIAK8BIAMBIgACEQEDEQH/xAAbAAACAwEBAQAAAAAAAAAAAAAEBQIDBgABB//EAEYQAAIBAgQFAQUGAwUFBwUAAAECEQMhAAQSMQUTIkFRYQYycYGRFCNCUqGxcsHwYpKiwtEzU4Ky4QcWJDRDY3OTo7PS8f/EABgBAAMBAQAAAAAAAAAAAAAAAAECAwAE/8QAMBEAAQMDAQYFBAIDAQAAAAAAAQACEQMSITFBUWFxofATIpHB0QQygbEj8RRC4WL/2gAMAwEAAhEDEQA/APtWbqFV6SAZAkiQL37j98LKfF51y6qE3Jpm/wAOu/www4igZIOxIB+E4yuTyyK9R6FHRppPpcljDibtvb5E7RjmrCve004t298uqoywyHa7E4HFqh92nUYeRQI/5qgOI5zjhp1BTLLJOn/ZneFNuu8BgT2A79sA5GtQJUVcxVqVCQu7KCYAsFi1tzvjOHiSiq5OVdqjVDI1vc6ogDSY7Wn6bYqXtA8xj8Sg9zKZ0np7H9BbDN8fFOoabOuof+2f51MXoxqPU1MtgkGDEEFtpN7+e2FfEuEE1wxzaq5MqjAXEyqxqvG0iCb+SMVe0OYaklVihqMppTplVB0HqMBiF/S4k98PSlzoWq2tbIP7TGvzVpM4RWIiB+53+G8WnEDmHWmC9NObUJFNRP1NztufTC/2Z4may1SlM09gGklWsYgwOobkAnwfGHGY4iUVECmpVadMCY7EmewO/YWk41RjvFsU2uBo3D/q7O6qbp93rVhfSIggCZlu5No2jBWVIPLYIUJYgg7xDf6A4zfEufQrasvQqV2qxzAuZREV9gAGIJJ6mIAESDf8LrglWoyU+bRq0X1dS1HD30GdLKzSAbSY+GAGxKAnVUcSybNl6ZoInMOksdKSQVM+/beDhJTyueAINNSZ6eihew8es/1sfxDNpTNNTT1TSRmJMC4gRANxBmfIjviPFc7RFLLtyqhkatIk6VN2B0mJnttY4Rr4fJVqlvhBunHQ+qacSpdSjL06TNB6TAXdQTYRIBMA9+4woyeTr6Wao9Fi1qdJeXLGQTDaVAIAYQJ3ubYcU8uilDTVmD03aJ6jIWBLEdrXPzwqyKijWVUyLj3QGbSWAnfUupbTN2m2KeXUp6bXOaQ0D86/jKYJkivLDvRWQAQQsk/iAJW/e+FuZ4PX1xrVdZOgdPmdpvA+GA+PZhUr1FXI1qsNOocyDMMxBC+T5O3bDDLZ5Gy9N3ytUCkzItNlJaCsSC8GItP/APccn1dNj2y55bG7HyhTL2nygT6qvjoeiqA0zpKQxRUJkTMSNWo2AgzMeDgqpRZX5lVqdOidLInJUuRp6lIiRffc4hRzS1ilCmtekJ1GZjbYwwMX283xblNHLCtRzFQBtQLDa/bqsPTYjD069EsBD52aGccVOqDgObB119ldVzVOS9OycosACaepgTAO3mL+cLOGcRq1GYvC0wCxPNqEwATCgMJO03Ox2NsHcRCVQS4VF5cnnKCAQ+7BrHa0+mF/C0ooHqGpk0ZQFlVTSNTBQDBEaidEeT8sXD2mOPoi1pidiMyederR5qjSGbSgerUBMMytPWY2AAvcHsQcFvTOhC5BJqoCFqOywSJB1GDee3jC7MVnq5eoKTZR2Rg1gpVWJ1HUGkCZkGZJM4u4dRqCijVkpK710P3SgArYCdJMnf8AbE/E/ksg84wneQRLQAOqjwulmGqLz1yiJJlFALkXEDfaLmfODxQqKZallzTEmQJcgTsAsExFvOA+F8PpqylMqkrcMQSV8Qz+Se197YR0OJ5vmITw0BiwLDQ9pIB+8PTIF52MYoW+HiSeaFKaskALR81S88moF8fZx+9zfF2YpsSRSYU4lhIOkCKRMqpHYn6nCXNZuqtVwuUqFQ5GoF73sRB2MzI2nDriTAGpKswgjSpg35Pftg3td9qzmEkAfCHy9SprIarQO4VFNTUTpkfjtebANYetp5F6hdQxchtyadRBETY62Kn0b1G+PKNMNSeaLUAICtTZTUb4ESR2Ek9zivJLLU6ZqZsgdiyQIv1lQGP1OJuqhpDdp4HsI+A6Dw/KahiadG7XiYNz92x3+IwBQrV3JikVWRBeowMd7efX98W8RpB8qik6Q1NgTBMTRcTAuY8DHzfI+zlOs4p0s08kRP2KqBsbklgBPY4uLdpSNpucCQDA3Bb/AIjm8ylRlp5Z6igiG5xE2BP62+WF/GeK16TJChQ1MND1GkNfUJ5q7W7d8FZzWSFTkVAgCrNWpTJsBBKyu82vhZxzhrVKiIUogIgJl9RDFmLDqqo1hpuQZ1emJw4/b3+07CzaEx9m+IVqrE1ICq6hSrEhpViwM1H26fG+NXjLey+VNNIYKGNbV0m0FDFuY8beR8ManBAI+7XvkkqEXeXRdjsdjsFIh88wCgkgAMsk/HGQ4JRrrnHrVmpFasq335YKsSoVC5VRNjAvJOH3tFUcAaN9LfiiOpBO4BidiRucB8C59Rm5mjSBtr6tXb3GYAb7zhg2RKUugxCzGX4TxFq6PVztMIrAnTXIUgMDApqAtxIv5+mpzKscwXp1KCK0anGnmbQd9QOw3A7eBhbX9o0U6DUpBwSGkVokGCAf2v63w94c4KhqrodQBXQzixHcMZxMgNdZOVdrXWeIW44j9d70v4hlOZUfTXohHKl5YF4AiB48gyIIwTmafMauUdwAUaaTgTCkRqNo7n4YNK6VqOpMoTFyZAAOkz23+E4q4xWdBVamupgidOktI1PMAb2xg0DQKT3S2CleX4nTy+UqVm5lSmgBEuGE2CqDCxOpe0YCpcdq1UzCNyaLpCdFTUy6p1TAUrEe9tIMHvixs9T5VSgcjmDSIYOgp7m3u6RMncH0sbYWZ2lQpZV6hy+YZnqU6MZh9EBetTqYQqAkjURBPphSHW8Ufpy17wwd+uPVNOBcLpaH5FbU5EVHcGIaQdIBhWMG/p64f5BSBTVqivDWKzYaDAMkkn1JnCrJ5OgaR5YrFasFnWTI0kLoYRC3JBA7/Q/MkU6dHQrhdZlQOsgU3MfEwMFjHNEELVHB77gVn+NcQrI1PlrSgU0hn0yTpmL3i/oBhrxJtTJroLUXlqba9QJ94HSCANo+eAOHUqjVTz8pUVDIpMGYlQC2kP8AeGBEbAAEnzZo9A6GMVAQpJPOe1iRYnAFF5LiTjvj8I+NTaQC2e+ChnZqGlopEkUnIplmS4amN7GwJwuzVSpSQvVyunqCqPtDmSZ/KT48YcVcsN/AqyWY+6HW0k2EfsMKc1lqdSkSarEIyGaKaixmLSoDC9489sWayRA17hK5wyYwhuF8RNTmassV0KW/8xU2BIJvB7A7bEYb5OgHoh+S4YmNPMqbeRJvhTVyAK1WpV3QroUkjQsFuxpgsZMA7i0WxLhOTrBalQ1DmE0lOWKj+8St+sQIE3HnCAFsCoRdGQEzG3CRpKbjI2clGWEYjrqbjbdoPfEKFKVU8l3B3YVIgzEQWHbviHDQ8VddLSOW0MKxqCYki4sZ/rxDMZgpSp6TmRvPJpFwbneAYNvI3xplFwAMd+6m1CS6mlomk0qzyDBW8k2G/cebYqynClq5eojKihtF6JXswYX6huAb4D4pnaeWy71HFbRyijcw6KnU6U9RJFtwZjCjhnF6BWnlqFKvRWqx0MtUsWKoxABZSLgbg7xviRAuBOvRUANhA0WkT2bpU6FSnSRnFRgWBIWCLL7uiYtuZsPAGCsvRC0KdLTpC1QkFg+9+5bzsdsJRWZaFUChnaj2KCukDVqCADSRPv6vUKdsH8DatyE59EUm56wAI1CwmNwZnck+uLXHTYpFrRoi6lPcJRcsDHVTpgfGdEfrits1ly3LUy/UIFOmfdsSeiQAbSRhdmskwruadOmy02DBuYJBsRqHMEdUi4G2C+BVaheoGo0EUUmvTUAz0wLMbEenYYje4ugDoi19ISCCT6BE8qBC0y0dI0qnYkSxZSZOOR+hmelUARWYaVpsIAkx0C5jbvbCzj/tFRykCs9VdZcqtPTLQTaWI89sUezftfQqOKFM1eYUYik+jT0qTYqTAt/XdnPAMSmbSeRdGFavGqVVaqotRHWk7jUtL8In8In9sGcS6AumJZFa4F5me0DbxgI56qy1l5RVHp1DLU9GkcsmFMCbld/X5NM3mFikpo6iKanU20RsI3/lhqk0h5z6KTXCvmmISzjtTMNkwMu7c5kqCnDKnULJpLQFMGLxvt2xhODcP9oDmKJqNXNLmIag+00WGjWNcgVCSIDCBj6VnGL06YoUtLaKoRCABqgRE2IJ84W8IFUVycxygqKzExQDA9j0EmxtJ89tsCZgt0RiMHVD8E4hSr5lqSUFSz8t9eoahtqXSD5ME22O+DuKJmUbrzNDUd//AA+ogSLwPSYlh232xc3EKn2Z6i1lOhteoGFC3Z51IJVZ7fhjFNPiRahQerVoiqZBfQW1CzDSQv5W3i84SnUtxUdniIHwqGkQ60Z5equyZraXc1qb09l0U9BDhTPYW/mT4xc32jXVCvlyqsQPv6uoDsH6rGMSHEKb0yi1jVe7XUrA0kWBG0/vidDhKktqy1MGbFnJIuTY3I82jfFWPGrYIWdT1ux0RFBW0gPUp8wDrArVIBntLTHxwZw+dTdWoaVI6iwuXBgsT4GM/wAbqqtQgnLQAAwekzsG94y2kzIKmIBknecPeDgACCh+7STTEKTLzpF4EzbGDw4wFK0jVS4m4BlhIFKoSPSU8YyOV4gUqaqOXmLySRvv0/A741Wdd2M06bNCuk6lFyVuJM2KnxhTQyOZDAtzGWDYVYN1IsdfrI8EWjE3se4+V0dR6Yz+Y4Jg8t2LI8Z9nKfOrEmuSajE6cvK3M2PNE/H5412RaguXpvVZ0Smq0zrTSWKgXgEmCBt6YqyPAmpOHC1yQe9amCerVBZQGbxBNxYzJkkcMVveyzPBJ6q4MH4ao7+MNaRofWTHX4Vn/UXti3iYgT0R4zAZCUYaKjHqIJ6TT1TuDsMKafEhVYMr1tJEcxUYLAkiSrxG5n1wyyrkOlNqejqLKJBGnlle2FeWXMivBrUuRqaU1pASTCgCmDJFom3k90quc0iP0lpUw8HOiF4d7QU6tYUVq1wSSFZvdMAmbVSQIHcDti+pxFDUWlzmYMQsxIJO1tVx64hQWjSzRSnkzJlBZu4uZMqFI/T6Yo4JVenVSkuSUDVBGpS6C3USSTbfsDFtxJdUEiDthFtKAbxskd980zOZ3Va76gGIHwBPZ9rYIzeXLoV1EOVszMxCs1N0O5MQwP1wrytZ2qVSmWCJoaXamwItJh2MHvZR2E4e5zKB+gxGt1MiRDjXeCD3A374dt0ZSPbYQsX7NZV/tSTnEbSbpNQarabalAMk+ce8Joqaz0zmK7VaHMD6A3JdgCSpablZg6gNyBONdl/ZynTcVFFMMux0uYtGxqRthLmK+TSu3MqUlr1epdSPqOpYkBnsYkC20fIRIhw2z36pnPHiXsJ0I9df71TD2mzKU0qtUV2QTZIm/J/NYCTJPYScKfZziy1GqJl6HKqGmxWrr13UqCrswA1SwIF7Xt30VSqY1hgjFWLF+kKZp2lgQIWADBE3g4FyNHNVkqU8yKNOdJUpBvMtqGq8/AYDw46FFj2BhaRnfPsgOJV8ytAmroqu1WNAJhFCtBinf3onexHyoyparSqpzFoiwZkQvrBViUjUbi5lfWdjhpw/LU1eRWOoKd0IAlTe9vWJ7YDyGZDUq0ZinVqCnqClFVFI79QAJJMTt6b4k0XDThmJ9QZ70SkQYdMH8QqPZ7h2jm8rMoyhWNREp2bpKjqJ7Hx8MH8Rz9KhQpvVd1BLKFQMSbkzCePJwPwda8u1RwiGm33RqKxY6bEKrFVAg+7E+O+COKcB+00aNNiVvqV0qFWErJHukEHaPgcdFGmzAqabVOr5Z8PrlWLWVlV6dXpNBmDlSbagbg3ntBuMBZXOivTrhczV1BQDqQqACwBKy0HYix7+t2acPFFVp6AyCk1MKWLFridRaJmb/PHlDJAU6oFCkrOL3s15v31TJnzjOptMxpzRZUIIlJqeXH2XM/+Mq+6Br0uGVlI0lZfUwm0AgGYnE/ZTTyRprVan/iEtUmVGwF3f6g38DB1PIlKdVXo02Rk06AqkteIOmWIj1O2KvZzKrTQUEy/2deYHBUNdoNyaklm6RvNgMSZTLCANE73h0k6qPC+E1BWrPUanpqA/dl2dgDPc7XANie+2I+z2YzAJWplSgdTqqTOynTIJt4+eGmYCUwajs8EmCFpzAIUG63ljaL9WK8vmKbIxoMzQIbSaFh6xeALxE+MUADcSouDnEOXmcdBJcDQNReWIBlyoBABEdX7dhePDq2XCtyRSREBYkVHRVAsxnQF+ePOP5l8urMh6gsFomNTDU0fE2HkjfbCTK5urmKVehXq6aZTVreCVGoDq0xAMzE2jtfEnVQKoYdvfcTG1dLKc0i7vZw47xwT3PcUo8kMzBqdQtTBWs7AmCCLLHY4HyOf5hFNXSRpGkreJCzdYMfHCulkKdOmadLN5WqWqBytQ05PSVbTIeJOjtaCJE4ZcP4bVSqj6aKUww1AaS8SAACqAi8TfttipEnJC4z4gfg45K3i1ItSBEMxQaQTpEsrE+5DW0g2M2wuyNSvToEHLUdVyeSArN6ddRGny2q841XDFFh/7NL/ADYJzkBGgCdlt3Nl/UjFA6BCqCszkuGU0sKco6AtTepqhryCS+kwCRHeTe+Ls1w8MtEcrLsKasqq9QgpMbMC0ggQRHbfth0KCsdGkctLERYmLD1AH6x4OESU5X3aIIAu3LkyBBhUkSTtHceYwtt2CmFQg3bfyqEyPLLO1LKp0MNVKozMbFiDqUdNpn0GGGczmqp0U6TQffq1gAfBGksf8OFFbPqCDRfLmYgikWuIm6UvzWGH1F8yEU1JLNeFiAO0ykzgtpluAlqVi4y4d9UJn6FFqhqFEdrEkV4mwG2qNgPoMNeFssnQEACqIQggXc9u+F+cz1VXVQ2m0k1GRQbSQpK9u8SfTDPh1YsTLh+lTYggElpggCdhgWhqxeXAAlKuNUlKDUuZfrqCKDEWLX1QRPp88V8NqJQSowXNU1UAA1pIliANKzEybwIwTxOgzIpWoEis1yxE9Rt4PwOKslRanRKCqlSoYLBzMCbmImb76fGEL3TE4Vw2l4d3+0/n4Sjhuby3NpN9ozOYdSSildV9JGoACdi3UN/lgbj+U5eYfRlQy/mXLV2JkSeum0Ez3j9saLh6APqNaWAI0qsCYNpAAaImIm2M0vtI3vEZ0sBAjREbbaYPmd8BlalTy89PkH5TEVHn+Np/J+C33C1WZKCvSDQq6CINhGkiL4XZ1WDvop5Z6cQg1LquVBJJN+7bjaLmMMeHVuZTFbrUimCNd23aQ20zA8fLHDj69AKrLTMNIWN5JUQPUjD23iQotc6mSFW3EiKBKU1p1ANKjUjH42NwD5InfC/2dzVflVErVCKhVijMV0qx2gnqJkzBsIgWxo8pnA5gBdiZVp2IBBsPODNOBahfwWRam4LHmjTDFi1XVIg9IEnz8oGNHXUBjrHQ8X8MPPjtB7EdrYIq0VYQQCP628H1xSSyWbrTzEkfEdx6i/pucLSpimIHt7QjUqF5krg5HQ5kkHS35rbH+16d9x3A+d52tVqLqqZKG0KGDZeowIBOtalusaSwFwBM32x9AIAW/VROxn3e4Mj8Pg7r8LrbSqEHQ9591vzeh/tR9dx3ApjaFOSNCkvB6FTMUNVany2LuNDowldQCtEqyyFBibTGL8t7N06bKyJRVl90im1v/uYaZQxKH8G38J93+Y/4TgjGWSocHH/t7RdGNoAi9TwAPliI4IsEAUhIg/dtf4/eXw3x2AAAiXE6lJMjwpdJ0rRQ3VtNKGBiDctO2xO4IOC8nfkf/ET8+gfzOJcQzKUJrVGC04hyfOykAbmemBcyPGK+C1FqU6dRGDpy1VWHkSG3vuB9MNBiUsiYTCpTDe8AfiMV/ZU/Iv8AdGLsdgIoLN5ZBobQsBx2HeUH6sMSzVIKvQqhj0qQBIJtPyEn5Ysz3+zaNwNQ+IuP1GK69TrmCQosB3Zto9QJ9IbGWS/j3DVqLTp9QABCaNww0ldzsI/lN8Zjh/svmKVcsohNJXUCJcHdSPjeScbzL0SJZrsd/AHgen74uwpYCZRBgQgKuWD1HmfdA7XBmQQQQdhiluGrSpsKRKaiB0hQJJCgkabwTg09NSeziPmskfUE/wB3HVrug8S30Ef5p+WGhaToo/Yh+Zv8P+mBc3TAsHaxBYmIWCCNhdpiF+vglZnMRIUxHvN2UfzY9h8/ExyuX2JEAXVTv/E3lj+mMgqUcUV1sIEBQCR0qoYyxYxMSSZ/1OU4z/2lZNGCa2kNdtJKbGLixgw3rp3xqvaLhX2mjy5jqDTMXFx2NpiR3EjHzvKf9m2aZjqziLS1GRQp6GYyZOo6oMlhse/nFqTaZ+89+hRC+k8HzVOpSDUjKdjIM95kbkzf1nCPJpSWqQ1VS1VEATlkxZTfcHt2G+HfBeGrl6fLVQqg2AJPYAySBJJBPzx5yPwUiwixabL4Hq3p279gYuAJT032yN4SulxZCagDk6EdvdUSAPwmbXk7bfDCHh+bFRKgDZw8sAxrDMQSR4mBHr2wfxPO1ErCjTV6jOG/GiiNTLeaTWhZJJ74u5yoNVFyVFnIekmk2gdVMSDJg+mJMYHOg5PfFCpTfTaHHAORmTzjVKuKcPpVqFJ3q5tQHcD3Sb6ZmYsNP6nGh9jcgtGlpV6jqVDA1NOq7PY6bfz84HLlqbVGZi6Saa8ykxNtwVQ6e/yxbwHPl3X37wG1FCCNLkAaVEXHofTBb9OGuL4QNWWhqW+1PEM3SKDKhipNTUVpa4Ou3Y9pt3/YbhXEs67pTqU3KEPq5lFVS1Niuwt1gT+mGHtDklchmFQwXHRSDj39iT7pP8vrR7P8MHOVglcGGu9BVF1I94XvP7Yg9jzUmTHPC7mNp+DJ1g7Oe1I8t7ZZdSujN5YEnpIRpgn0y9j2iR8cbLN5eqarasy6qTZKa3jtc7esD54+NL7CZdGUnOGoodQKgy9tUqlvvpPUOwO/fH13i/E2Su4GYo0wNMgoWa6zcxHw9MWcC0YClb58Y5/1hO0o++kn3FWTv+ITgRuCyZYobyBoIA+EOP1xbkWLw6VQ000vpGlvevFiJ8TgvXUG6hv4TB+jW/xYsCVynBQOV4dyX1qqkFSDoDA3IMwWMi2wv8cNKdQMJUyMU/bFHvSn8Qgf3vd+hxzUQetGgnuLg/Ed/jv64BMoIjHYppVjOlhDfUH4H+Rg/vi7GWVBy8GUOmT1DsfNux9R85wBQzdNmNHSQtyL7QZMflg7ePTDbAec4bTqJVQiOajIxETDCD874wWVxqJIbUswRv2/oYkKy7ahO+4xnH9hsrqJXmKCgQqHmRqZ5JYFpljcHHr+xGW16hzFACjQrCOllYSY1MZUXLE4pDN/RLLty0QrrbqW5gXFz4xZjM0vYmgNHVU6I7UxIBpkA6UG3KTqENbfGmwrgBoURO1ZH294idP2enRarVZeapVtJQoy6WWASzBypgDYGTGBPYHItl8xXouWLcmizBmDFGJqallbXJ1fPvjR8V4OmZC86mrFbqwZlZT30ssEfW+J8K4SmXUrRpqoJljqYsx8szST8zi4qNFKwKFhNW8pnjLe2WezCMi0NSp0l2VCfeqKirPrJkCDEmRYNqF9ce45HCRC7aFUU3hxE8Cvmb1M5pAp0szTBLM5htdRmV9TMQoGqAqgCADEaQAcNf8Avg1GKbZdopokyzM0N0pqlZ1Gx0nqMNaRB2+A14VRBBFKmCHNSdI987t/FffCeGRoV3H62lUxUp+hS3gOfr1nqcxHpKNBh1uGIGpFtBUaZnqP3m4iA4zeY0KW0s21lEm5jb03xdgHjFDXSK6WaStlMGxB37YoBAXC57XvmIGMBD1uKK1uXVkEEHT3BHedjMH5juJrbio6mWlX1FYHR4J87ST3F4xKjwZWALcxTMldf7+cEVOEqTOuoJMnS5En+v6m+NlU/hV9PKgEflFwPXux8nBOBsjkxSUqCxEz1H0A+lv3wTgrnMThVZmppUkb7D4mw/UjEqNPSoUdhGK6iEuv5Vk/8RsPoJ+oxVWOqdcrTHbu/wAhePTc/CxyCkahqWQwvdvPov8ANvpe4IRAogCAMUB3PuqFHlv5KP5kH0x6MqDdyXP9rb+6LfOJ9cZZZbjOcrB0XJ0FqPULLUqEWWnzGgTsJJbf6GDF/wD3dRKb0+RrVyrdTM1wIIkkkQCwEWvO5OGHFssC/TSVjAm+kCS0kwROwwNlsgWDfcpMEgcxxfsDfbe+EuAdpnl7okzgqjJ+zyUzUrUssiVRJpGSSSVhib2J/qce+zNTNNBzSsv3nSGN/wDZvPc48o5NgSatKkqgEkCqxYgCbXA28/pizhWcy9SqnJR1YG5Y9tLD8xwj6gNQBzs7t66AwspuaGg8RmEr9qc5TLim7V0Kl2+7iDqY7kkXGn9cA8C4hRSujK2aclgoDAaTq6ZPUbDUP08Y2GYWpBVHen1MZFPVMsSIm22B1o15E5moQDccgCR4nt4kYzqcuuQa8W29/pDUeFMlU1BlaBMysaQVO+rvcmcK+OcPzD1nqtl6AQ6ZLswJ6Vm611Egyvu9hvh2OE051CpmtW06jPneNvTCr2k4NVq1A9JnPQFEr1KR3BYEdVu24J72NOkf9nH8x8JqlYDLIJ5H5Wn4RR0KEAA006YgTAsdpJMfEnDDCfhFQIoW5KoiWBN1EH4fExgqrm2mJSn/ABsC391T/m+WKrlmUdgOsKUnbX30Tr/wdUYrs2/NqekFR/lBHxJxBS3uoAoH4aew/iciB6hRqHrjLJb7VUcw9GkuWarTqGusNvAAZhr0m9MsADPY4yGWzGdqVAalLMpzHZtLVM0LGq4ZfuW0qKaBY21SN5tvqVMiSrRE6n/CPO93YC0sSBG1tOLlZumSRqvB3VFuSf7TSAfGr0koWyZVmVrWxC+dZXM52Fj7SBpZT0ZghnnLtY1WLARzACyrGl1uSSdN7DVa7PWNdHWQtnNc6Wl9SDnEqQBHUm/kgrjUZOdClpkiTPabx8pj5YvxgyCi+tcIhdjsdOOw6gux2Ox2Msux2Kc5mRTQu0wu8YBHHafK5sPp1BNu5APYxF98MGk6JS4DVNMdgfIZxaqB1BAMi4g2MYIwpEJgZXY7HY7GWXY7HYrr1lRSzkKqiSSYAA3JPYYyysx2KWzdMEgusqus3Flv1HwLG/oceHOUw2guuq3TN7zp+sGPMHxgwUJCzvFsvmc1V00mq5RaOsGpY8zVpA0i4I06zqN1YIY3GES5ziKUaYaqmXOnSFraSZSmV3KsTNQoSSSSLiBIx9CpV1b3SD3t4Ox+B84EOQf/AH9T6J/NZwzXwIIVLxsCwj53M8yoTncuBVs3WD0jVGkBRpWDv72xkwQbeFZnNq0U8wlXSwd6dJw7GksCFDKeoys3GzETIA2R4Y8ycxV2PSNAEkbjpm3YTGO4bRYOdVaoxj3HCCL7jQoneJkj54Y1MaLXDcrsrrqIrsalMsAShCSs9jY3HxxaMse7ufmB/wAoGO+xJ2Gn+ElfrpsfnjzlVB7tSf41B+hXT+s4klOqFzWXpS61YKsqmHaZIYkRqMSDB+mEmlQzhaaqrJpDqUFQSZIsQNNgdwcX8Wo5tqqGitHTzQK2rqinpBkEwfNgNyDtOLcvW5hK0/szEXjrFvMR8MI4u0Do9/VHw5EjPsoV8tRopNJVqseltTidLCG737W3icS4JRC6JSija7Cmb6dB97qa8+p7YSe0C54Vm+z0yUAGnQlMqTpEwWE+9IvjX5OnpNO0MaZLD16fFu5w76YJD3QT1CRpIkDToq+UBTdlpo76qhAIFzrbucZvgleqa7aqLkOwLCoKYWkAoBiBIuJgzcn4hb/2gez2dzJpNlWmmrOGRXKNPMYkyFaVIgRIiPWzJeI5vLZSjSr5epmqr0/vXUOdyRpPKptJCwNRAnfHM8Oc8eYiN23nhXYyRAEk970p4tms81ZuU2SSmrnQA1OWX8OqSZnuLf6angoarllOYSgamtQ3LClY1rGxN47YzXA8rTchG4bWRdLdRqZm2lTAOtVmYAAE74cezFF05qjKmhTNRCSzOSW1KLazJEfiECcOy6ZPfRWrtYBAGeQ+SmaU2c1IaFTsVLSImAC2kR8PGFdLjoAgJmQAdhl2XvGyOpw2yusity41kJE7bemIVhmRl2pgkVSDodJfTEXJe8me87HFC7MLlDZEyheLcUWglNqitUWopImmWiwMEVKtiZ+tsMMhmjWSkw6abMV0hdJgAkXV2EdOw+HkHJ+2vEs1QymXDVKqgWr11ARi0DTce6CZJIjYDvGGXsDnq9XLI1cs4FZhSdveenyyQSe8MWGrvHzJnMLFuJWoRdZECKaGw8kf5V7evwE1P1Kzf7whB/BMT9CzfAjHqE8mmosWVR8BHUfS038xi5x1ooFlBa3b8Kj4QW+mClROBuJ1HWjUamupwjFF8tFh9cE4pzFWIC3Y+6P3J9B3+m5GMi0wZWYelmKUtTJOq06XLN1DSzHlE3UsTaAYHugDEqnO1Hm03raDCggx0rqZo0wdUWPqB031PWYpMEtoXz7zsbD4+n9oemIVwQrjUTopETO7ESZ9YCn/AIjhLOK6/wDL/wDI90v9maJ1OzUikWEhgNySFVoAUdiBeb3nGhx2OwwECFz1aniOuQHHkJy9QLvHr2IJ2vtjHU88vIal3NUPPaCo7+ZBFp/fG3ztSooHLTUZuJHgxuR3jCV+Hg1dRySmQB7yb7n8UR/wg46aTgBBXJVaSZCO9mEjLJaJlhPcFiQfmL+b4a4DoZxiDqplTAIXUGJHc2tA9DPptJVOoGEgyMRcZJKq0QAFjf8AtCz1akaelq6UCj8xqKmQ2qnp6lBK9PMiSBMTjGUalB1NUZvNxadWaMi5m2udQERNjj7PgLNZBD1CmhYGbqst6SRv49Y7Yuz6ixsAIGmCZPf7WE9huKVKlemtF83Uow3NNYl1HSYAcj80RDfmkbY+h5mjrVlOzCD/AEcCq0kQxEyabdvVGFpjxYxOxE4Jo15OlhpYdv5g9x/RjEqlS90gQiGwIS2h7PU1mC2kqqFSbFVLFVneBqjfZQPM0UuAIj0zzKpdURUY6dqeuAZFyRUaZ8A7icP8VZilqETB3B8EbH/p3EjC3u3oWN3Jdw3LJRkoG0mAyj8LCb6FsCZuV36TEXw0RwRIIIPcYGEsA62cWYHYxup+B2b+RIPIgbrQlG/EI7+GHn1F9oMbgmUwAGAi8QrUgwhhPjyD5B3B9RitMxfS40k7eD8D59DB3+OL8BFDdaf21/xD+TfoficXUqoYSpnz5HoRuD6HE8B8RogrquDYSpIMSLSNx6YyyU+0VWsARl3Cuag1XQdGg/7wERqjYT+uFHCqLUKVYvSWpUqNphXpqdBHVDJAAn0BmMPadfVUA5VZU2uHmbRN4Avv6dsZzO8aZKjrqq2d1ChDAAYgdR7RHnCil4hkFX8VzWWQPdTyGQQpXopTegKtOOZVzBqidh0l5G/YjbD72YyPISnS5i1CivJQQLuGFizEfXthDxPjmapPQVMlUrK6IzMpq3JALQVGlCL2Yj5C+NllVh3AmIUwSTG/knBDSNVzkCZQfEKdMMxYQAFPSiksWJHdT4H64VDMylQrTBZVLBfuzPVEHTSJHynY4Y8bqANdFeQsBiB+cEgnuJ39cJuJcPpZoIlRUpgSdQqI8Ejcq4IJ9d/XCVH2gxk9PXK6qFNriL4DdpnONkSO9F2TzdV6iqcvCloLaDZezdWXA+U4e5nLrS0uIJDAAaUEk2AkJIJMYyVHIqqGk2XWqgckaq6AWJVWASAJW8RN4vGGfs5kqKMSuXp0WLLGmrrLDc97QQP3xKm+rMEfv4VfqqdOSacQNx16yieI0HAdKdY02lOsFQYVBNmYbzivLJUAYPmnM6YIakIiZ3eTMjv28WwZntZFY0iQW5ZUgm4BI/DfSY7bjbAPCjm+oVQ4Gkw0uQDqHYtO0n4YWoGCrcZlcgeYj+1a9AFFQ5jMkhpUo9LUenTphZ1DcxH7Y8oVhS6ebmajSTFbSSOhgAAoBuSO2DeFmoeXzCxOrc/wVJ9Pp6YhWZ78pEZi2mW2UcyrLbHxt646WmRKV5g5TPKROrsBpSbGO5vcSf8AlHnEqDgs7SNwov2A/wBS2EfFKOYWiAoV2LwXpoFKppJnqnvaR52xXnalankg/LLVQROgKW0knSTNton54oRDbpUw/MQtNUrAAkmw/qPifGK6KxLvYkX8KPH+p7n0gBN7OVGqBGqIUYqWggA2ZgpOm2x/bDnN3hPzG/8ACLt8j7v/ABYVOqKSyVB3JNRv8oPwt/cx45mhUb84Y/IiF/wxjmGuo6HuQG/gCqdPzLn5E+mCM/8A7Nv674yyIx2Ox2Msh693pjxqb6DT/mxRS/8AT/8Alc//AJMXi9U/2UH+Imf+UYWZnOClmG20imXJJIAkqDsDvb9fJxlkctG7KDDKdSH0a9/QnUI8D4HHimTK9FTup2aLH4jww9PhhYePDqrQAlNCXbUSCCRGymSP0k4Ep+2NCqyUyo62CpLbsTAiASL94tvgtBcJAWd5TDsFaajXkwRpYbqf3Hkev7G2LsJc3Wem9MGDqJ0dRYggExOkEgiQZnz2wyGbFulwT203wFlXmaQEz7je9/Zbsw8XifBg+TiSjX0vZ1vIt8GXxN7fEXG8nzK7FWv2K74DFX3heaUMCZnQd1M72B+incYyymM66rLBTcrMtJhtMwEMfXEa/FtBAblywkAOxMTE2Swm1++Ac7maSwKiamLPB0yANb7kAx/1wi9qqlF0psGaixtAy+uQCSN12BJjziba9PxDTOoz3sS1TayRr3xWtoZjr1QulgslTIvIVth40n/h8YKr0jOtPe7jsw8H+R7YV+z1SlUpxTJany1Qyunu89MCN8C572ZGZbW9fMIwHLIRlAMSNUFTBNm37D1moglYGRIWgR1ddpGxBG3kEYr5bJ7vUv5Sbj+En9j9REYzFb2NVCrJmK4l1nUUIECFBGi4JgEd5xfw7g9KjVUvXqCohZtLukHUR3CiQIIGxhjbaDA3rSdy0tGsG23G4NiPiO2IZ33Pmv8AzDFNavRa/MQEbMHEj/p6G2Bs3xFQhDuhG4ZSDtcSsyPlb4YVMlPG+OUqNYoz1z+bQ4hCYtDQBaDY9ziWeTn5VHoNXcOwaOdoYgahZgywJgkA3Ax2a43SFT7xstzKZIEo5YESGjpkxeYxOtxynqRWr5VWZQyguQSpJAN+0g/TCtYScKz3i0CEvo8WqZalSTMg03qc54OYVoAZYAZwdUyLfhBjD32XzorU+YNiABcHZmXcAAi3jFXD+IrXQPSfL1UkLKy0EmNiR3+GHGWy+kkki8WVYAj5nzihAGCMqGVfjO8TznLUMS8s7izt+cqAOoARb5Y0WM3xGu1qejUpNVj90ahnmEWHaJ3+GAI2rFpdgCenVV8O4gXSuStQ8tQVOqp1SDaNVzbt5wdlSzMEq0aqBgYPNZh6zDdPzwBRrtyqlJWGXgoEfklYJPUCvwHvW39MAcKzAXM01HE+bLQ1PSx1nsASzAX8fXAqHzY0VKbYaQRnjJI74ovjubppRU1n0g06RmQJjVIlrd/jvGA8rXoVsvoFKuyhwQyfeSxVhqlgNUd7HcYdV6irTVnIAWlTk6WYmZgQrDwfqcU0M6KlIvRIbTZlIddIve9T07TiLqNxJB1TMrspxjzc/ZdwLK00f7ulVpy4JNRQuroeIjxMXvbBetl5jK6IFksXUsI5lTwwxVla2uCjLqDAHpfpkESNTG4E7jBTZU/eFTUlSFCqwEjSGuYuZYmTO5xSm20Qlq1DUdcUHkMy7u4p16UlpINJjNhdZq7W7etu5hxBQMxq560j0zYiTA3sJG3c74I5FT8tfv8A+qu0x+okx8PNvAkuik1YK6ixqghT42w5B2KYtP3yVLNTVqoaTWNMMDJErPpfuMVLkqxcjXdQL63iGiw8+6fqPGOqu9F2NNKlYjStoYhSAbanQQCPUmRj3KcQrFnmjUUkgwyJOwFtNY2t+uAiUDxfMVKFCtUBmpSoVal2aCyU5WSCGIlb3GMlwH2yzFU1ubyai08vUq6ab1VOtDTgFua/SdRvHbGzzlQsklQxdWGk6YaWIYfedMQdj2OAOG5DTzdNLK0WNMqp0UADMWblySB4iDbAKYJX7Ge21TOZv7PVywpDSx1rnDUuvaBB839PUYb5upmzTU0pMn3ubB94iCGcDtaLnF/DaVVKitGSQTcoFDRJkW9Ij9cE5cUuSpZUZwSNJcKY1k9z88K8SE9J4a6YB56eyFq/aE0Fmph9JNQCsR3bRGp/ET296MTyZWrXqENrTl9JLG4ikwuTO5O/nE6eWoPU1VaaLA0givYKNrBrmScdwvJoa9dEtT0lV0ntpp7H4zgZgxlI6bjPRW5ZKypU/wDLNK2RAANwJYk+6B6f6YDocMqUW1qmWckPdKaKykKzLEKCeoARc32xfW4f9nNkq11ZSD1EgXB2AJm29h59KOI5usmXqVqGTZqqFCiNq65cBrBdXSLzEWHjEaFR9sPFp3TK6H05aXDTkB0ldprcygcxIDVGi4n/AGbA2G31+mGGQo0xyiK71APdlwZkaRI37+u+EXBuL5vMVKRzeW5BSsQg0sNY5bEnr+QwQ3GGp11QUKKm2lC33l9xYQDvE+Riow4O2QRxXK2mbY15oivkaou9VQRILRPaCSdJNt7wB5xZn84mV5uqRSSiswpYwIUACR+bfC32g9psvRrBXy7M40tUE0hpkarFjqYjwIU3vvLrhmeSrW5wsj0Q3VaAdJv4w9OkWASO+9+US6XElZ7Ke1LVCUpJWfoeoAiq0kAtBtYsbDe5GKMr7Rfa6lKi1NKmsxc06mkAwTpNPYbna2D+MpnnzAFCrSp0tXTy3QEgx7ysDqPft6Yj7So2XKChUylKoU63OinVdj7xsjEKTDGBvirqUuBbCV4uItMD1V/DPaBFrvQTTKggCACNEkgosaRve+Glfj1OlVdXampPVDMwO5WbIRcLt2g4hwSoDlmnMU8xVCnW6lSR4U6QDbaSATir2hyCVFR3pqwQ1OpqpRVBa+ogjx3Mb+mCbQ6CjUIA8qPpcUWurCmabAMEJVySrEwDBQbG/wAsCcSZn91cx1b8nT0nSu+phcH4xBwNwjL0qWXqtl0ROtZKVOZLAjuS23ifNvNmeFSmzwlNpYk661NbRY3omJiSPJO+JAOIwc970ZbMxIVVOs+moCM1RAU9VRekXX/dsWuLSLi5wJw+iyCoGrFukDRFYj3lMlqpIn4X9TthvVpOGhKeoaQ1mpBpPgFIj1JEnEmpkoWZGXcAOKcnoJnpFoItfthQx2rjJ73Jv8gZYwQDz/ZWN43Uz5zLrTy2TppqMM7UTIJkFiXLgkXMJ3xrqvCadalTNRMq5CKGdZA1KIIVlMhQdhO2B+K8MQ12cUKDgwWZ2gk31CdViIUxpIgm4jBNTLlcv0ZcBqcmnRD6gwkEG3xJw0hokJrpiMKeQydKmG5S0QdVPUae56xuTc+mH+M7wp8yUJzCJTXXT0Ku4613Hj9caLGBkSleCHZM9V2M7xPNlEUBZmpVM6CxEM2wF522840WFdSiWQo1LUNbG6oykFydi3cH5YZpgqZErO5vjlNctVGYp60LimuhWTUxUuA2q4IjcTuMJvZDjWYL0zyAaBfSRSo9CSdKsrCWYjdi2w+o1RXNKAiZaiaa+6C6rMRfSKZCk3sCY1el2GQrZiBzaeki0IysCI3k6IM9o7etg4yZVWOa1tsdUJmaeqkF5XNmlTt4PVB3E39cCNk6qUB9mpGgxP3l1uINwWYx9ZGGb5Msmgu1I8qkCQRI94EeMLHyqVKJSlmOaq1KbFANSgB9WmFkw17mRYYawFsz8qTSGvuieenyreBnMQDWbUmpdBlD+abqTPzOLs8+tn05hqYLfgNMhhpUTLSRsRirhuT0cx7rzaity9JAUhNJ33JgbeBi5c061QWzFFUACmnrW0+6TKyGiLTH74A8pTVHeJmI5YQmb1s9EiuSKLFr1EBqSI6wqREFhA8zvsyFTLd0Ta8aY/fGfyXCs2temzZxGol5DhmL1FsQI90T3bURHbwTwzg+cR0L1SVDAt985kCJ94ne9rYVxtOMyq02eI3zmI0nbqmb0KFXVrZQsiFJSLKADBn1GIDLZWmAFdd5AXl7+do+ZOMqctxI1SUzSMOawWK/SQtRgRB7gKQVixDDtjdZir1/7QqNoC9/QkEb4cE6SudwGsJTxDNJQocwxUFNTENIlnVRJFrarmLCcC8C442YoVm5P3lMAhQWhpmBG82NsNMywHN1NaILFQZGmkDINr4r4KyLTdkcLSUEt92qRaSbeB+2OZzx4obd+O++Cs0ttIjOxUcCetUqnmoy09GzAg6p7WFom18ecTzgRY5yU3JhObUZRCiWgA37A+AZ7Rgf2UyztWNU5o1QF90hpIMw3UbC1oHb1wVn0crNOhTrEN+OOkRuJHe2GqVQxhcQcbsoWGbUBm89UAU8+ioYEqVFdtmjeSO0Qe84tegKi0Gp6a1QpUk1A2ksGRW6WIIiCADG2A+N1ai0DWzFLluvSio9NQxaWMs6HRfv3J2OC/ZTPJVFHlhl088GSjXJVjdOk+9sNv1wKVTxBdEA78FAse3XRB0qLk9P2NmOy6bHaPwDeRB1QZEYY5yiVISnkqTsFUuY6QY6lH6Qb/6SymYp6kAWoJeFlBpDSNhqtuLRbwL4J4ulMVTqdQWCkhj7snSpNxAJEDVYmcNJIXRUosDomOfYVGbywotSbl0g2omF6R7rQCx8nv64DyfEc19oNRxTKMQugtTAQSt1adVhqJB3ttF3Wdy510lUK5WmY5htYoCSYN9Jb5+JxWrsTpWllGMbCsZm/blH0/XFm6aLlOCp1c25IP3Fjcc0XHxKSLxiGUYVMw86TNKCFaRuLT8MAZkVOe6hQlMkwSkzpW8WETv9bmMOM3XVa8uQByo3vdvr2N8SZUDpgLJVWyNMuaaUsufFxq3N51T49Zvin2pyZeroTLUnJpjrMa4BMAfeIygTY3F8DpwtOaJrA0wZ26j6bR8/6DDPgVffeg28aqWr4WLdpI/0w9Os6oP5GxzzKmKcEwY3RtRPCcrTXLMyU6dNihVwhBus2JBIJE+TvgP2hMhFC1maXMU9gNRF+h/2/WMM8sqiiyoglwZKIQpOw/QATPbCTiXBc01So9PN1kBYlaYR4HoGV4g7zp74FQx9qYiRBR1JnOWq6qXKWV0gzqbbUzSAd7XA2wr4w+VfMOxTIsdQDVHXU+pYB1EKwlSiiDBGgeAcWUODZimGapmqtYaboyMBuDMs5FoPbvg/OrUWoQDmWGo3AS03hekmBtuMKH2iXd+ixwruMZgVKSVaCJmA2zDqUATJEHzI/TE1LfZk1IKZAI0gQANDRA7fDFWZyBNOmpWu40aXiqKZ2i4Urf4RiLUWWZp1EBDXeqGHumwAJj/ocANN904TXCI2qNfiCLVfU1KzRBVjfv8AgsdpOoj4Yo4tklrItdkJqWVRT1kaQTBAUahv4t8sE8e4cWYkJlUQga6tSmrNM7HVAgnziPE8rVprRSnTpsFAGqyAGYgKGQX7R6+caSJVw0YII9VTwrKFXNqoA5fv8yJLr+ex+W3fGrxm+DZjWtSQgYVaYIV9RA1iNUMwBnVacaTDNmMqdT7uyux2Ox2GSLsdjsdjLJVxjhfPlWEoQsjWVupYiYUyLg/EDCzL+zBpB+SWps4A1CrMdQNhywO0fA41GOwbjbbOEIWc4ZwWrREFwUEkifTcdM/r3x2fyNB9Dill3aVZi2nUSNJBmDcFVM/2RjR4jyx4H0woEIjCUUqdLlKCtJRTWEpqw0gACBEW2AgYEydOhpVjlqatYwDTsRt7xBtA7dsaLljwPpjuWPA+mCjOFlMz7OZarWao7uoJLECqAJaNUFW1AnyPUbRBjZxjWC0yBSUgXYAQu8XuDt32+j/ljwPpjuWPA+mNnYlIlIeJZkDmME5oJA0iYNqcmVBIj4emK+G06umqHy+mm6iEB6iT0kTqkCLyQCJPjD+plkaNSKY2kC074r+wUv8Adp/dGFLGE3QJ37UwJB1xuSHhGWGXZmShWL1CAzVDqJgwBIEACSf6sfSpqZ1uy3kQxWfpg/7BS/3af3Ri+mgUAKAANgNsYNgQqPq3G4YKxNfOZgOyjJ03RrNqqIwYb3LvO87qPhh/llUVMuERECo8okaVJ0WEADz27Yc4Ez1YIUZrCT+xxmthGrW8SPKBynPqSszl+Ksa8fZ6gOoCTz/Xc6dJ+pF8G8Q4DRqPUZ6buXMNKqQQNt1MgSYnC2jlaoqljnSy6iY01QYmQI16Z+UemGObYVKjN9pZEtAVTO3qLfrhGPeZxajUsIGZ1/4p8QyocLSPOVOUyagDq3SD0g+LyINwd8Ix7HqSA1aqFHdKFRXMkd73tY9sanhOkEKju4VSCzmTcyOww1x0MqOaIBXK+m1xkhKKtSdZIqHpIX7up4IHaB8d7m8Y94lRqM7cttJCL+7XPkC9vX0w2xRVyqsZOqSADDMLCYsDHc4nCo02mQs9VpaqQpNmPvGYGUBcWM9j3G9/3xHg2XWjV1GrVcldOnkVVHUwMnVIBER2gbxh6nC6QuFIPozf64t+yL5f/wCo/wDrjFjFT/Iq2ls4PBe5L3T/ABv/AM7YvxCjSCiFmJJuSdzJub7nE8FSVWZp6kZRuVI+owq4vwY5goXJGhg4Ae0jaJQwf7QgjDrHYyyU5rhIqaeYmoqIB51QHzfSBOOp8JiQo0g7nmO/ZgIDWHvHaMNsdg3GIWS6vw8uZblk/wALf/virMcGD0zTYU9B3XQ0G0dnw2x2AjJSzJ8IFJQlMUkQFTpSnp2Or83n9zhnjsdjIL//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5302" name="AutoShape 6" descr="data:image/jpeg;base64,/9j/4AAQSkZJRgABAQAAAQABAAD/2wCEAAkGBxQQEhUUEhQWFhUWGBwaGRcYGRgfHBwfHhwaHx0iHSAcHiggGyAlHBwcITEhJSsrLi4uHx8zODMsNygtLisBCgoKDg0OGxAQGzQkICQyLCwsLCwtLCwsLDAsLCwsLC8vLC8sLCwsLCwsLC8sLCwsLCwsLSwsLCwsLCwsLCwsLP/AABEIALcBEwMBEQACEQEDEQH/xAAcAAACAgMBAQAAAAAAAAAAAAAFBgQHAQIDAAj/xABKEAACAQIEBAMFBQQHBQcFAQABAgMEEQAFEiEGEzFBIlFhBzJxgZEUQlKhsSNiotEVM1NygpLBQ5Oy4fAkRHODs9LxFjRUY3QX/8QAGwEAAgMBAQEAAAAAAAAAAAAAAAMBAgQFBgf/xAA+EQABBAAEAggFAwMDAwQDAAABAAIDEQQSITFBUQUTYXGBkaHwIjKxwdEU4fEGI0IVM1IkYqKCkrLSFlNz/9oADAMBAAIRAxEAPwAXQZs7U61HWWiqhJ8Y5jdh8OYtv/MxivS+R+q9fJA0SGLg9teLdvT6I9xLnCzV9VVIbpS0mmNh01ygKvzvKx/w4u51uLuQWPDQFmHZEd3u17hqfp6p+9nGXfZ8up1tu68w/FzqH8JA+WHxtpoC5PSMvWYlx5aeWiHZxxY9JU1iE6wkcHIisLtJJcAC25uRe3ocXWJOFGzFF5gUSWGsKbgNbcDEqF2wIStX+0KhhlaJpSWU2YqjMoI6i4629L4UZmg0uhH0XiZGB4boe0BFcu4kpKjaKoiYn7uoBv8AKbH8sWD2nYrPJhJo/naR9PNEpYlYWZQw8iAf1xZIBI2WlVSJLG0TqDG6lWXsQRYjbpgIvRWa9zXBwOoS7Q8ImmpZ6WCduVIr6Q4F0Lgj3h92/Xa/WxwsR0CAVskxvWStle3UVdca7Ei5hwlW0mVyUyx81nqRI3KJbwBB2sGvrUbW7YUY3Btdq60eNw8uLEpNANrXTW/wofHVGQ2W5auxWNAfLXKwBNviCfniJBs1NwEgImxR4k+Q1RujqGbiJYW/q4FKRJ2VRDcEDzN73+Hliw/3ffJZXtA6NLxu42Tz+JcPZ1mUiT5jHrZIEEkmoWIjZXPQMCBdb7fu4rEd1fpGJhjhdVuNDv09+a6cNceVooamqnCTrE6KpJEZu1gQAiWa11O9u/XEtkcGknVRiejYDiGRR20kHt27yrA4Szv7fSx1Gjl69Xhvf3WK7GwuNsOY7MLXHxeH/TzGO7pGMXWZV/7V4nvSSmMyQRSEyqOh3S2ryBUML+vrjo4Aj4m3RI0XPx4PwuqwDqlLN6mjrXp1y+B4alpQDYWAHmArEbGzXAFgDfGyNssYcZjbaWSQxSFvVCnWrtxwl20r53LTLVJJJI2pLXRRcbXIue256Y6OHbMYS1o0PFedx78E3GNllecza0AvtH8LnPCK2qjkjZWiQKW3sRYk2Knfc7Ys136eBzXCnG/dqkkY6QxrJY3AsbV8xRvY66phzXM4qWJpp5FjjXqzdN9h8STsANzjlr0qg5FxJR5irGmmjmC21KOo8iVYAjp1tgB5IIB3RWohEisjbqwKn4EWOLNcWkEcFV7Q5padik9uCpY4pY4amySfcZBv06sN+nkBjpf6gxz2uezUcb+y456KkZG5kcmh4EfdDH4Tn10sTJeJPfYEEXLkt6+6FHTth4xsWV7gdTt5aeqyno6bNEwj4Rue82fSlyzyrAzJpSl1pwDbpfQBbt05hAv5YvAz/pQ29Xff9lXFSf8AWl9aM18v3Q+qCNA060pQM1ll55NmvvZT4mPXrhzMwkEZfdcMvDv2WaTKYjMI6vZ2bj3blE24kq4YKUFtIkBJlddW2sgX87KAfMgjGf8ASQvkeeXAacPytf67ExRRg8f8jrx/GvNMGX8TNGjtVhQg9yaPdJN7WABPi728r3AtjFJhA5wEW/EHcLoRY5zGl09VwcNj+/vgpOVcYU1Q4RWZWOwDi1/gQSL4pLgZo25iLHYmQdJwTOyg0e1G7q4I8LDoRsfkcZCCN10Gu5FawUyRjSiKqjoFUAbm52HrviFZznONk2qZr+HxQ1UNObBK2kELHtzbAX/3ojb5nGZzcrq5hekZiTPE6Tix1ju/i0Ey6gY0kUFislbVhT56IrLv5eOQ/wCXFQLAHM/Ra5ZR1zpODG34n9h6r6DjjCgKNgAAB6DpjavHE2bKq6unjOa5lXOLpl1OoXyMuhiD8Rcr8TgUIdlFR/R7c3cSRZYaipYk+OWZrxq1za4PfApTHTcT1ESukjhjT0CSSswGrny+4Li1hb08sUecoJTsPF1srWcz/KA8MVSpltQ9RBFPHC6rGroNTO7Xa7bn7wOwvjOx1MN6rvYuIuxbBG4tLhqQdgNvolrO8oljlm1U5jVXF0U61j17opYXG4Ite3wHTFHNNnRb8PiI3MaA+yeJ0Jrco/NUT5XPyFqXOlVJCkhVLC9tLFl2Ft7d8BJYaBWVjI8XH1jmDj4+OhT3kXEjSJqdlYKLttZgO7XB0tbraw2v8DoZJYXIxOCDDTR7996a8OXNWcQhaPGrWuAbG4uAbHzHlgUgkbIbXZBFLOlR4knjBCyJa9iCCCCCrCxPUG3bFS0E3xTmYl7IzHu08CheZ8KBKGop6IKsk/vPITdrnxFiATuuoAWsL9sVdH8JDVoixlzskm1DdgOHJI3E3DdTS5VT0qQvIxleWcxAsARcKDbc7Ef5cKcxwaAuthcXFLjHyudQoAXp7/dWjw3l32Wlgh7xxqD/AHreL6tfD2igAuDiZetlc/mSiWLJCq+d6vNK2qSCrMAp20ogZl1WLAmynfdSSTe1wMdUCKCJpe28y5hMs8jgx1ZVO4DqZkrailqliaWNNXORV1fc2LBQWBDA777H5LxbWGJsjCaPBXwrnCRzHgWOKsFmABJNgNycc4C9lvJAFlV3llZAs8pnXmKxNmtcdTvY+f1x35o5TG0RmqXhcJiMKzEyOxAzAk0avjvXb5pxyOlpwDJTjZ9ibt27Wbpjk4h8xOSXgvVdHw4QNMuGGju/77JT9rGdSQClhBjihqJCs1RLEsiRgabXVwVubk7/AIfmMy6KQ4M50nOq7ncxo4Epo5NCoW5p0BtCjaxQEG3T6CEIjldJX0lZRUdPWycx6PmTLOdcMQIbom3RtgSb3tckEjBSm0zcJccVMmWipkp3qpTOYkFOttY2s7dkW91J6bDYb4NUI5kPG8VQtTzkelko7GdJdJ0AgkEMpIYWB9fTcXFCL0OZ0tah5UsM6kEEKytseoIB2+BxLXEGwVDmBwpwQ2q4IpHBCoYyTfUrG/8AFcW9LY2s6QnabJvvXOk6JwzhQFdx/NqLmHDc6H/s7pJFoCmCbVo2ULcAbX2v2se+GR4uMj+4CDd5hulS4GVp/tEFtAZXbaDglbMeEamCn1HxDXcxpc22tq/027fl0I8dDJJQ07T9FypujcRFDZ112Gvits6zFaySBaaNlWBNyQBpAsSTboFC9fjisMRha4yGy4+f8q2ImbiHsELaDR5fxS5ZRSPNFV1RlePTc+A21sbtYnyvb6jyxaZ7WPjiy338Bsq4eN8kcs+Yju4ndb0Gf14jUIzMvYkAnr5nc4iTDYbMbFFWixmNyDLqEye0vh6Wsp0anF54H1oNgSO4BO17hT/hx5uVhcNF7vo3EshkIk+VwooFwlk9XU16VVXTinjp1bQgBAZ3LFiASTuzsxPT3QMUY1xdmIWvFzwRYcxROzF1WewbfSlZ2NC4aEPllJVwzoEQpUXE2gaS5IG7EWOrSQQ3lY9LYEJazD2bIaSeCGeTmTtEXmqDzSyxEFENtPhAFsChLfFmV1FDS1L1LxyS1lYl3jBC8uOMmMWPum6nw3NvM4TOfhpdfoZmbEEngD+PupGSxq8OV0isrGaZqiUKQbBLsFbyNrC3phba+FvitkxIknmI+UBo8dLRZoWkkhjkUq1XXSVDqwIIig9wEHoCFjO/ni1agHib8vYWYOa1rnNOjGBo73b/AFKzLTrmX2XmgftZp5tQADciPUqjUBezEx7nff0wfPV9p8FDXHCl5ZwDW/8AqNE+Wqj1WWLHPRpHGYWqCRJDr16VDC51XPVNXQ2xUtpwA0TY5nOikc52YN2NVqf3VlY0rhKLmFcsC6m+Q7k4y4zGR4WPO/wHNNhhdK6goC5lKjIZkVUkNha918tWMDcfiY3sOIYA15oVuOV+/wAJ5gjcCIzZHr3IxjsrGtEmViQGBI6gEG2FtlY4kNcCRvRVi1w1IXTDFVZwIUTNa9aaGSZ76Y1LG3U27D1J2xeNhe4NHFVe8MaXHgqRzfMqWqlM0kM9M8h1B42Dqx7tpYJv5lWx3Y45I25QQ4Dnp+VxJJI3uzEFpPEa/hWZ7Psihp4jPFKZ2nsTKRa4BO1iSRve9ze/wxysXM57spFVwXTwsTWNzA3fFMObwNJBIi+8ykD+Xz6YTA8Mka47WpxsTpcO9jdyCk7J8ygiQw1EHi1G5Kgn533FvTHWnhle7PE7TvXlMDjMLBH1GJi1vUkX53qE60MCIgEQATqLeu+OPI5znW/deugjjjjAiFN4eK7ML9d8UTkucT5HTSoefAGhZ1kl0Aq2tdldtFjIANiDfYDCJpXRfERbePMdvdzTYoxJ8I0PDt7O/kotTwss0tXWU895qqm5EbGxSIaQLrpF+oBsb74ax7XjM02FRzXNNOFFKVfwbU0wy2ERSVNJBEwmip5RHqmYsxY6mQspYixvsAel7G1KtobkGYy5PR1k0lHIampqWRInDsAiLcFmPieNCzLq+9tvvcFHgiwoFFPHSZe+YUsyTZjVyin1IulYGkuzKqWFjZLBiOtrbXvCEz0maS5RXy0z1U1TElA1TLzm1lZFufCTuoIt4f3hgpCk8N+0Ord8vSrpUUVobRKj2vpPvCM3IWxXqd7kjywaoTlmvFVLSycqaXS4AZrI7BFPQyMqlYgfNyBgQi0kSupVgCrCxHYg/rtiQ4gggqrmhwII0KGVHDkLQPToDEjtqOg99vxX22G2NDcVIJBIdSOayvwURiMTdAddFyy/ImgjWNHUqvQsm+5ub7+ZOLSYgSOLnDU9qiLCGJgY06DsU2nzaF+kgB8mup+jWvjBFiIpv9twd3EFbXAt+YV3qdhyhYYXHlgUoAOGuWtoJWTYD8IA0sP9np3vob10AH3jgULSaWujDEhXGrUNAB8ICkpckEXswB0sTqHS2BC55rX09Sj09VFqQ6A1rgAtcg+LSyWtse5IAvcXq5tiimxTPieHsNEJLqvZ9CHU0tVJBIyrIqzLYgNq+8tilrWJIO5UX8Qup0PIrsR9NEjLKwEe+BtcGyXOaJ1kAFRoRo1IIkAViCRpazm5A7HFcj2rR+o6PnaWH4bN8vyFDj4wZJmWtgaCJqVqZUiQo0aki5QSfp6L5b1z/wDLu5JpwIMYMD8xDs1k2D3173TJ7P446qtepp4TFTQxiOMEdXPU7bA21XA/EPPF4wC7MBosXSBfDAIpHW9xs9ysom25w4kAWVw0u0R+11Bc+5H7o/T69ceawpPSGNMzvkZsPp+fILpSf9PDlG539+ilcVj9iP74/Rsa+n6/Si/+Q+hSsB/u+CjVde05SGM21KC7fEAkfz+mM+JxkmLczCwmrALj4X/PbomRwtiBkfw2CzmdKlKIpIxYq1j+8CDe/wBD9cTjsPFgBFNEKo0e0He/JRBI6cuY/iPJMAx6Jc9ZwIVX8RcJZgiy6atXgkJLI7lRu2oAB7qN7dCMdWHEwEi20RxC5k2Hno06weaH1ef1sFEaWoo1aLlctZQCQo06Q2pdSMR12Iw1sMLpesY/W7r3RS3TStjyPZpVWrE4Iy801DBG2zaNRHkXJYj5arY5mKfnlc4LoYZmSJrVnimm5iL+3ENiT4msG/1uMNwb8rj8OZYOloTJGKlyUeJoFB8qhneRFkaKeK+5LI9h8/HfGuZ0TWEtBa7xH7Ll4OPFSStZI5sjOOrXfX4kfyTM2n5gaIx6DYX79dunUW/PGHEQtjqnXa7WBxj8QXh8ZblNa++CKYzLoL2BCDVGQgMXp5Ggc7kLuh+K9MYJMCMxfC7IezY+C2MxdjLK3MPXzWENcuxEEg87sp/S2IH61u+U+YUn9Idsw8is1MdQ63dQLDYRSSaiT0/CoF7bm+18TI2dwtw22yl1/YedqGOhaaafMCvufKlHzLhCCqpmhmFncq7yxgK/NUACQED3ha1yOmNkYcGAONmtVlkLS4loocEu5t7NSaWqSCd3q6rSJKipa5KqynT4V2BCgdPLyFr6Kq9VZFLDmlNOYXajoaQRw8sBmMjER7IDq2Rrk2tZb4ELGT5pSxCtgqjepqayVHgG8rq50RaVvfliHSdXQC563wbFCjw5XTz01bV1YLCBpooCWa8EdPdF5ZvdZCyFiw3JIwIXTLM2r5op5DULCtLSQiTVGrXnEPNlJvaws6hh122tY3KRaYctzPMZ4Y5VpqZRIitpknlDi6g7hYWA+Fzta++BCWKzNlhKJIDqYXIXcDt6E7+mPHYL+n5MdHJPhnANaaGfQkDW7Fge9VqxHSkeGe2KYfE4f46/upVJUgrqgleMA28JKi/qjDSfmMXbi+k+j5hA/wCPS6Px2OYI+IDTgR3KeqwuIZ1jDl4X8uvaDp6LrLxRWUwvIkc8Y6sAUb52uPmBj03RvSmBx7uqNxycjqD3HTyOveuZi48XhBnoPZzGhHePwi2S8bRVOq0cilQCfdI3PY3/AFAx1psC+PiEiDpCOW6B0TQpuL4xLetZYlYWYBh5EA9du/pgQodblMcvW6mwAK22ADi1iCvR2HTuPIWEIe+SSoCYpjsG0KSygEtqBbdtVtT323uOhUHEIXOSKrkZEkC6GYhzpRgBsRa9+ysoJHVxceRSkOINhGqCFkXS2jYnToXSNPa4v169NsCCSdSoXElVoi0jq+3y7/y+eON03ieqw+Qbu08OP48VqwUeaSzwXTh+m5cK+beI/Pp+VsO6Iw/U4Vt7u1Pjt6Uq4uTPKezRQ+Ln/Zovm1/oP+eMP9RPAhY3mb8h+6d0ePjJ7FjhSkspkPVth8B1+p/TB0BhssRmO7tB3D9/ojHyW4MHBbcWn9ko/f8A0B/ni39Qn/p2j/u+xUYAf3CexGaf3V+A/THci+QdwWN3zFb4uqqsvafPG1bTRVTSLTCNnJTqWOoeR8lF7GwY+eOpgQ4Rucz5rXMxpBka1+jUD4frjHDQ09NKRNNUl5QjbqtwgD27FQWsfK+HzMtz3vGgFD6pUL8rWMYdSdVdWOIuwkytoGqa2TmhxEgJvb7oG1ja253+uOtHK2HDjJWYrys+Efi8e7rgQxo9ByPadUKyHIzVayraNBFri9yb99rWt1xpxOKENAi7XN6O6MdjMzmuy1VcfxsnrJaR4Ygkj62BO+528rnc4408jXvzNFBewwMEsMIZK7MeanYStiX63jCminFOSxkLhDZTZSSOpNtt+18amYOVzOs4brI/GxMkEZ3ukqUHFVSMyENQ40CRoioUAb3VT59dJ3ONz8JF+mzsGtWuezGyjFZHnS6/CsvHHXbXsCFgtvbvgQs4hC9gQscsXvYX6Xtvb44lCA1fBlJLKZHRyGcSPFzJBC7i1meINoY3AO43tvfAhRq/hQmjqKaOS5qZmeV3uLrJKDIBp7iK6L8B0xKhMhNtgpsOlrfzxClVhmGSLMwcOQQANwGXb0/548vgP6kn6PjOHki0snix2pv+NEzF9ER4p4la/XQcHDT3zXDMcrmkWOJSmhR4tyLn5gm316419G9O9HYeWbFPDusedNAaGmxsC+J25BIxvRuLmZHC0jIN9SLPr4b8yscKxSRmRJFYWta4Nu97X+WJ/q/EYbEthnw7w75gaIvgRfEcd1HQEU8JkilBG1X43Sc+CsrSITyIBaRwLdhpG9v8RP8A0MdTAYrET4KLr7zAHU7kXoT4ee/FBw0UU0hi2J8ufr+EczafRC572sPidsK6Sm6nCveN6oeOi1YdmeQBK9PmkqdHNvI7/rjxcPSuLi2eT36/VdZ+GiduEYoM5kb3kFvMG367fpju4LpqaU09g7wa+unqFimwrG7FFftagXY6f72369fljuHFRtbmecvfp9fssfVuJoa9y7I4IuCCPTDmva8W02qkEbrOLKEsZwedUrGOgsv+rfl+mPI9JH9V0g2AbCh9z6fRdXDf2oC/x/CZwMeuApcpK/FL6pUQbkD82P8AyGPJdPuMmIZE3evUn9l1cCMrC4+6THSwiNFQfdAGPUQRCKNsY4ABcx7s7i48UA4te7RoPIn62A/Q485/UL8z44x2nz0H3XRwAoOcmJVsAPLHp2ihS5pNrOJUJB4amGaT1gqtEkSSaYoWC3XcjUNtQ2UdD1LY6Ew6hjMmhI1KwxHrnOz6gHQLfhKkpI8xqYoKYKYALTcx2O4UFQGvpNywuD2tiMQ+R0LXOdvwpTAyNsrmtbtxTrWVAijdz0VSfjbGONhe4NHFaJ5RFG6Q8ASkSXNat4zPzNKatIA2362AtuB647TYMO13VZbNWvHPx2PfEcTnpt1X4HHxUrKs1qogtoAyObjTHa9/VNr/ABGFTQQPJ+KiO38rRg8bjomt/tW12ujau+7TzCbMzrhBHrKljdVVVtdmZgqgXNhckbnHKjZndXvRerkkDG371SZxHKKousk9RSPHZTFbWjEjVdREdTeEgknYXGOjhx1VENDgeOx5cVzcQetsFxYRpW/bw7EBz7LJa+fnUq8w8tdbKVF2QtGWW53B0XHfbpjVBKyFmSTTXTuOv3WPEQvnkzxC9Ne8afbRRuOFInjqACrSIjN+5KoAZT5EWBt64vgiDGY+V+IKXjwRIJBxA8CFbmV1gnhjlHR0VvqNx8jtjgyMyPLeS9FG/OwOHFSsUV0m8YVumoivbTFpfqhsS2knRq1sfEvQAL18XTG3DMth7dOPfvt74LFiH08dmvDu2398dlCpc6lj5vLq/tNwxRBFqKHUzEMAwYmw0gAm2peg6sdC11W3Lz1pLbM5t5X5uQq697J4y+UvGjNa7C9x0N+hHxFjjA8AOIC3tNgFQaXiSnlZlVzdTY+F9I3t71tNtW172vhjsPI0AkJbcRG4kA7IpHIrX0kGxsbEGx8sJII3TrW2BC9iEKHU0McnvopPnbf69Rix1FHUduqrlG6EVfCiN/VyzRH0bUPo9z+eF/psIT8cDD/6QPpSoRL/AISOHjf1tLWa8GV1v2dQJB5XKH6dPzxvw0fRsRsQNaedA/usGIhx7xQlJHfSdOG8v+zUsURFmVRq/vHdvzJwrESdZK5y24aLqoms5D+VG4nk8KIO5ufl/wDP5Y8r/UU3wMiHE35fyutgW6lxQyioNXW3wv8AyJP5Y4uC6PMpt3l/Fn0WqWfLt7996NRw6BsD9CP1KDHpYoRCz4R6V9SweYWBzsx1Pv1UCrq7XsbfBkH/AAAn88cnGYzLeU13OaP/AIAn/wAlpiivf6H7/hbcNpqkZ/IW79/j6DE/0+wyTvmPAV5/woxpysDUxY9auatDAuoNpGod7C/1wswxl4eWixxrXzVs7qq9FvhiqoUuVo0glN9QIPXY26YwSdHQvnE5vMKPZpt7Ce3EPazJwU3G9ISvW/ta1V7AqPpuf9ceSxR/UdKtZyIHlqfuurF/bwpPO/XRNGPWrlKHm+YpSwyTSX0xrc26nyA9SbD54vGwvcGjiqPeGNLjwVIZjX0VTM0pSekdzquhWRbnq1joYXPkTjuMZKxuXRw8vyuM58T3ZtWlWd7Osqp4acy08jTc5rtKylSSpIsAdwAdXnck745eMke5+VwquC6WFjY1ltN3xRriCvjhhJkXUG8Oj8V/0HrimGifI/4TVa2ldI4qKCAmUWDpXP3zSlHXRVASmeMwqH8JU3sTceLUL7369sdMxSREzA5jXH7LzTcTBiQ3CPYYxelG9e2+/dPdPEI1VF6KAB8ALY4znFzi48V7GOMRsDG7AV5LStpUmQpINSnqNx0NwQRuCCAQR0wMeWGwpewPGVyEDhoRnXTyvHJd7u/7W+sICDrNz7ikb9sP/Ulwp4sababXy71n/TBpzMNHXfXeufcg0XCslPYlftCdGjRtBNkUIxuQDZ+adN/v33IxoOKa/wD7TzOvHX0ryWcYV0fDMOQ04aet8eKgRyT0sJjd2jkOkxxNGHWVpWu3Mcg3IZtHvC2kHe+GkRyPzAWOJuqrkPXZKBkiZlJo8ARd3zPomHIMzMkwiVUSNQ7II9gyarBhtpdWJv4SCp2IxlmiDWZjqdLvn9vHda4Zcz8o0GpFcR9x3bcUzE4xrYkh5m+0a2tpmNkMcerZixNyoB8SRAGzE33tbpvAGShw5n3xPJYSTns8dqHvgOe6g0+qUqoRTqGgIrNaLwKPAdIMTaASA1t13F1AFzTbN/v+deSW23UAP29NNOafcwqkgiZ3YKqj3mNhvsLntuRvjnsaXuoBdB7g1tkqvzCsYKzO66lkju+p9EYe8mlkW1m1D9owBAYHTvv0rLtWjkdNNa03+gXNIaNHHcEa8Beu31KnZVRzTVjO2hPHG8gWRXuUU23vrsdWylRa99WwBpI9jYgBrvWlb+nj6JkbXulJOmouje3r4V4p8xzl0EKrM8jicoVckd1W46eeHNgc4WlOma00qYn9p1cxupjUeQUn/iYnGHrX+wvYN6EwwGtnxRfIvaxIrBaqMFb++l7j4qxN/kR8DiwmP+Q8lmxHQQq4Xa8j+Va+WZhHURrJEwZWFwQf+vX6EGxBGH8LC8+9jmOLHiiFLwKqBZlURc9VeSIOQQiNJGGbTu1gQW2vvbHExUDZpzISKbQ+YCu/4SRv2LXG4tZl59h/IUgSrb3h8nkYfQADFhIwD5h4Oe4eQoKMp5egChVc6/uH15JJ+rnHMxc8e/wk/wD8jfm4rRGx3b/7vwhM8xPf+EL+mPPSyl51PoB6BbmtA/m0y8OQ6Yb92JP+g/THs+goerwgd/yJP2+y5WNfmkrkg9Rnc1XVPS0bBEi/rqiwYg9NKA7XuCLnyPlv6ZsLIoxJLrew/K5BmdJIY49K3P4RZMiAG1RU6vxmZj89J/Z/w2wkz3/iK7vvv6pwhr/I33/bb0UCmzWogqlpZ15yyDUk6LYgf/tUbDfbULDpt1sx0Ub4zIzStwfsfslNlkZII3i72I+4+6ZcZFrXsCFGmoI3vdBdgQSNjYix3HphIw8Qf1gaM3OtVfrHZct6KJm1UKKkkdBcQxkqDfsPCD3te2NUTM7w3mkyvyMLuSR894lhzGigheTly1EgUpFaQoQ3h1qSpAJ0n+dsb4oHwylwFgc9FhkmZNGGk0Ty1UXjfKKiOptDSmeI0op4yFLBO19vdYdidt8Xw0rCz4nUbs9qriI3h/wtsVQ7FYXDVAaakgiYAMkahgLW1W8XTr4r79+uOdM/PIXLfCzIwNUHiakeSSnZV1qjXdbi9rqb27iwIxpwkjWseCasaeq5XSmHkllhc0WGmyOyx+ClvKo3qpFUJ/tjJI/le23p0PxJ9MdCYthaTfCgFwcG2TFyhob/AJl7nfZPmYV0dPG8srBEQXZj2H+p7Ad8cFe2c4AWVU3FPHVdLUmlp1NOdQQL4eaxa2m7HZb3Fgvn1OKrny4mQuyNFLHDuRZhJUItVVVcKsiSh+ZIQ1yt4yWYaJN7aSDuDsRiaURsmLvicRxXTJ/aRNSTtDVOtTEraTMgIYW77gagO4Iv1sT3FLMWWOyv17VbVLULKivGwZGAKsOhB6EYldAGxYWlPQRRszpGiu/vMqqC3xIG++Luke4AE2AqtjY0kgUSuHEEjpTTNF74jbSSQLG3W5IAt1ufLEwhpkAdtaiYkRkt3pKFCJTcOyyRu42ZT40JLKSrXA1WLW30i/TUAux2UbCiPQ+/emuNuY7mwfp7966SeE6dVqLLG9xFHK7t4AGeMA6Re76m1EggKpUWAIxXEOJZZPEjnsft5lTh2gPoA7A8tx9/IUj3ElRZFiBTXLfSri+oINRABFib22JG17EG2M8Ddc3AfdaZnaZeJSlLBzI4lQqyamIj5cXQ8vSVjlQLZSwWws51nqeu4OoknfnZ7eIPHy0WJzcwaBtyodnAj99Ue4ZpJDUSzvpClAoQKoIa41+ZtdQQLn3rdQcZp3NyBg98loga7rC87e7TTjItaCwM/isLjXJ/xtjQ4N9B9EgE/X6r5pxzF9KU7JMplrJlhgXU7fRR3Zj2A8/9cSBZoJM87IWF7zovoTIsmjy+niiQ+6fEx++Tu5P0uB+6BjXG2hlC8Ri8Q6eQyO9hGziCkqj+NoK81f21VkWVJ+TToVB0xFHHMbTcDU7nr079Bjn/AK2Fth7iDqdRl8BYFnsC0dS46geWqCjP3pFAgmnRFIjRlPi5Eb3mlKsdBeSY2UlRYXBJ2wxrsz6Dj3aVZBIboL0Gv3Kgiht7HFNo49RiFlSoRgyo51B0R26KzC1z52BA3x5vFdHzSDMyTNoSA4myBuQOXeQt0crGmi2u4InTZpDK5SOWNnBKlAw1XHUW67Y47sHiGgFzDRqjWmu2vatYkYdirDVOXFZeqpt8QP54+iYeIRsbGNgAFwJHFxLkk+x4g00zHdzN4j3PgW35lvzx1uk/9xo4UuZ0Z/tuPan7HNXSWCbbnbzOBCA0fEwqSxpYZJ41JBlBRUJHUIXYF/iBb1xQPzbLW/CGOutcGk8NSfGhp9exSsnz6KqZ0XUksRtJFILOvxAJBB7MpIPniWuB0S5sO+IBx1B2I2PvkUUxZIXOeFZFZHUMrAhlIuCD1BGJBINhQQCKKrvN/ZaklQrQOIYNPiW7MwbexXVta9trjocdKPpEhlOFlc9+ABfbdAu2V8KZjSTR8ut1wB11hi19N9wFbUu422OKvxEEjTbKKuyCZjhTrCsDHOW5L+c8MieQyrIyObdrjYW23BGN0GNMbchbYXFxvQ4xEpla8td+PKlz4LzF5FkSQ6uWRZr32N9r9+nX1xbHxNYQ5ul8FToPFSStfHIby1r33+EP41zOJZ4Y5uW8cY5pjaeKO738BdXOpkAuRpB36jbHOJC6srhYB27wlGvziPMZXeOniieNlJmBDSNIoZl0vawTTCRcqfu7WvgWdzxIfhFdqYKaom5LNWmoYalaJjHBIhvqKtpKDQAqhidQIva4Nrymgmvj+g/CA8TVcuaQQxx0gMwXmakeyaWAN44ywu7WuQQxABte5IEiUulaAG6pj9lXOp4zS1HhJQTxIb6lRmKkMLeHxAMB18RvbEJ+EzNbld3p/wAStag55TPLCyxlQ91ZdXukoytZv3Tax9DhkTg14J2S5WlzaG6SKV0a55jujkeJyEtEQrOFILFToZbiyIVVQLNYnc4EcKI8deHr3nwWFpB1u/TTc+ncPFe4ezYQyzTNG4LO7T6rEoCupeWdRLJrBA8IB5i7+EXmaLM0NB5V29/bX0UQyZXOcRzvs7uy+zipdbWNWspmVqZb6Uil0NqusniaMgMpvpWxIBU26NcVawRA5Tm5keHFXc8y0XDLyB478Peizz2s7TFfApIL6QUJSJ9LWuYwSDZF5nS5N0GChYDePLjqR49+nqizRLvWtNAaPLu19E0cN0xjgUFVXrYK2oaQbJY2G2mxA6773NzjJO7M+/fatUDcrK99iKYSnITV5OzuWWZ0B30i1h5/U7/PD2zACi20l0RJsGlS3Dns3rKogyL9nj/FIPF/hTr9bDGBsZK9pieloItGnMezbz/Fq5OGuGoMvj0QLuba3O7ufU/oBsMPa0NFBeaxOLkxDszz3DgEC4gz9Za2npIW1FXZ5SOg0xvZfj1J8jYY6EMBbE6R3h5hcmWYGVsbfHyTtjCtqwwvsdxiCARRQDSE5nw1S1AYSwodQsdrXFwbbeoB+IxkOAgsFoyka/Dpr4aeiaJ37E336pWzD2WwM7PFI6EsZApN0EhFten8Q6+WEOwUrWhrH6VWo1I5ZhWnhauJmk2R5c+dKJwz7O2pKyGR9LRwoFQi19W5d27ksdh5A2woRYl0ga9uhdmcQbFD5WgaGrA4b6q5fGGkg61Q8dyrKx11kSImWzZTVSTQxtLSTG7pGLvGb3uF6kC56djY9AT0TIzExhrjThtexXOEbsPIXNFtPLgj8+c0dRGT9oACjUQsrRuLb7gMrg+hxmEUrHfL6WPwtRkie35vWikJ8zq5smrJnldgWEaqQpITUms3tqbZiu56A4t0mxkfwsHetP8AT7nSztdIdLNeA09U88AxquXUoW1jEpNvM7t/ETjFH8gWnHuJxL75pVzicx8RQFNrwftbeQWUm/yCn5DCZHhj8x2As+q6ELc3Rrgf+Wnp+6dMukaoBkYsFvZUUkdO5I3OMGCfJjQZpCQ26a0GvEkanzpc6YNhIYBZ4kr01U0EqKWLRybC+5U9OvcbjriZMQ/CYlkbjbH6C9we/iNRuhsYljLgKI9V1q84iicRliZCL8tFZ3t5lUBIHqbDHbbE5wzDbnssLpGtNHfzXCk4kpZW0rOgcGxR7o9x1Gl7Nf5Ys6CRosjTnuPMKGzRuNA/lKvHUrS19FTQuyO51O6Mytov5g/hVz9MZnakBZsSSZWsaa5p90C2ne1rdST9TuT64uNFtrSkPyPKFpVZVYtqNyTb5DGjEYgzOBIWLA4FmEYWtN2bSh7QIKmSR46YSM7xrpVHcbbhr2jCAWB2eXfsL4zK84cTTffp90t5TkLU45FiZGa0liL6ipi0rvbYSyKD09+QmyqrCSyLKK4+x7804ZvT1VLCGZlkLAxtoMikKwdlRRq07vpiEgAazLtcXxK0OzNb799lpDzzMnp56YQlgQ5ZXUAkgO8a6VPhsQXcL00yqvRRiCskjy1zQFYXDVS9VWc51GqKB4XcEKSWkjZQ0RPMhcaXurXG+xIwLbGS52bsr3yTliU9ewISdnOQ/ZSZqeIyLvqTUp0Kff0IUu/gL2QtpBOyntuim6z4Xmu3n3m9NeNeKwyw9X8TBY5cu4Vrpel+CX48wtqYyNMh2vzYlESAqoZY1dl2fQxZ9tum5xpMfCqPcdTyJocL2WYSbm7HeNBzAs8a3UlZEJUFlsyWMbhP2TPexk5sjOmpWKhUay379MVo0fqL1A5UKNdqvbSRfka0J52bF8gVOyXJZKwPHWRnkqRpBZroy6FCobBbWV7lBbxWufu0kmbEQ6M6/XfU/v8AzaOF0wLZRp9NtB+38PiKAAALAbAY5q6S4rVoW06hq/Cdj9DvhQnjLsmbXlx8lcxuAzVpzXfDVRUePaNXj/aIf/LT+WPQf6fBy9VwB0jN2eSgZjxrXTgq9QwU9QgVPzUA/ni7MHCw2G+eqq/GTPFX5Jz9lnDLR3qZVsWFkB6hdjc+RYgfIfvDGHH4gH4G+/fvZbcDhy343KycctdRewIXsCEPz3OoaGFp6hwka9z1J7BR1JPkMQhbZRVPNEskicsuNQQ9VU+6GPTVbc22BNt7XMoU3AhewIWksKv7yq3xAP64kEjZQQDuuclJG0bRlF5bAhksLEHrsPPEH4t1ZhLCC3SkDynI56FDFTSo8NyY0mVtUdzcgMp8a33sQD64W1pboCtc2IZO7PIKdxI4+HA+6WMq4VETzzyyc2pnBVpNOkKLWCotzZQABuSTYYXLhxJG5pOrgRfeFMmMLg1jRTW7D7lTcgfShibZ0J2PcHuPMY53Q7uriOHfo5pOnZzHMKuLGZ2cbFccwXn1EaruI93I6DcG3x2/PCcY39XjY2R6hmrjwGo079PeqvEeqhc53HZAeCSUzDMEm2mdwy36smp7afMWKfl5Y9diqMMZbt91wsNYlkDt/stI4RLnshjUMiwgTbArqt4Qe2q+j12PkcSTlwgve9EAXijXLVRMjqUlzWurJGtFSoUBPRbeG4+SSf5scu9SSrYZpmxJy68B9ExZTmtVXRCeBIYomvy1mDs7gbXbQwEYJH73nga4uFhdqWGGB/VvJJG9VQ89/RSuFeIlrkfwcuWFzHLHe+lh5HuDY7+hwMfmVMVhjA4a2CLBXDjTL5pIeZSMVqIr6CLXINgwGohRt3IO17bnF6WCUOq27pDyOkmLKA7yTu+rUxN9X7F7tfcAaUkIPuqFBs0ujEUsrAb7f4993emjjPNZOaYlBCRlXFhcsw0spttcK5jCrcan6kKpBlOmcbpKC5fT1tNTyxy/tEkINPZXbSqRoq6SRzLJCrkD37yWAOwhZ8jXtDgfD33K0eG8rNPFZ7aza++rSALKiuVDsi76ddyL2vtiVtjZlGq4ZsDJW0sRNkUSTEfiZNKoPWxfVb0GNEdNic7joPPf6Jclula3hqfLZaUmcok1S00wEeq0QY7BYlRZSP8AzWK+pGJdES1oa3Xj43XohsoDnFx04eFX6ovLVHwMhQxkFnZmIITSSCotvvbrba+EBu4O/DvTi7YjZDsr5NaHkNPy2DizbK5BRWVtSWZSVcXF7i9jh0meKm5r+m/7JMeSWzlr6+9VO/oWDW0nLGpmDNubFh0YrfSWHY2vhfXPqrTOpZd0iGFpi9gQkf2iVfLmpR2fWp+N49J+RP5nCcX0Y3G4WRw+dmrT52PH6qI8ecNiI2n5XWD6UffBNc+aQxnS8sasOoLAHpfv6Y0tieRYCq6VgNEpDm9lUZPhmcDyOlj9dI/THSHSbuIXOPRrOBRbI/Z7TU7B2BkYG4LkG3wFgo+YJ8iMIlx0jxWyfFgo2G903ogAsMYibWxZwIXsCFq7AAkmwG5OBC+X/aDxY+azs9yIFusKdgv4iPxN1PlsO2Kq6v8A4T4vpswhV4pED2GuIkB0PcEHci/RhscTaikdNQv4l+owWopa/a4/xp/mH88CKWDWx/2if5l/ngtFLU5hF/ax/wCdf54LRS0OaQf20X+8T+eCwiitf6Yp/wD8iH/eJ/PBYRRUmWJXHiVWHqAcUkhjkFPaD3i1LXObsaQnPM8jouWgjLyStpjijABY7edgo3G//PGjD4UEEMAa0eACTNiMpGbUnZAeOaKrqqXanRXQhwUkDvpANwPApB72Um9rb414V8UcnzaHsofVZsU2R8dhuo7bPvuUzhnOojlplp4tJjQhokUk8wDyUXbUSDqPY798IxbHskObVXhlaYczBtw7UmZdRN/QVbpN5mfXIt/Gqo6X1DqPCrNv1BxgcPgK2/0/lbO0u4k+dUE3cE0VPV0NO/jbTGI2XnTaQyeE+APpHS/ToRiYwC0LoY58kU726b3sL17atM2XZVBTAiCKOPVbVoUC9r2vbra56+eGAAbLDJNJJ87ie9TMSlqNHl8ayGVVAcgqSO4JBO3S5IFz1NhgVcou0Izfhn7RK0hmKXULZV6ARzKN79dU2u9vuKPXAlvizG796/la5Zk8GXMBDA7c17GQAEgszEarAAKtyNXUAgYENY2PYbpjxCcuNVRpKAJEVrG4uOh6bHqNttsWa9zdiquaHbhRTkFOXDmFCwQItxcKovsq+6vU9BhnXyVV9qp1Ed3XYgs3DM6pIqSJKZKb7OXkJUoAHA0hVIIIbcEg3F7npjQMQwkEiqN6cVnOHeAQDditdK37FrQvVRyxry5kCgMwIRhKxVtd3W6qQ+m1yoCrsDsAPEZaTY9dPDu79UMMgcBR9NfEba92i60XFbNHE7qniUh7NYCXUbJdjYWVXZr7gAbbi8OwoBIB/jn9KUtxVtBI3+vL62isHEELJqJZSFQsmli4LqWC6VBJbSCSouQN+mEmB4Nd+vDTj3JwnYRfdpx1+6I0tQsqK6G6uAynzB3HXCnNLSQdwmNcHAOGxVe+166mlcD3TIb9usdr/THW6Loh47vuuT0rYLCOF/ZAIuDa2uH2ltN5rv42sTc7bW2FunpbGk4yCE9WOGiyjBYib+5z1VyY4C9CvYEIHxBxbSUO08oD/wBmvif6Dp8TYYW6Rrd1qw+Cmn+RunPggtJxzUVPipctnkjPR3dI7/C4Ib5HFRK47NWp+Ajj0klAPIAlMPDmeLWxGRVZCjtG6Pa6uttQ22PUb4Yx2YWseIw5hdlJuxYI4gohUwiRGRujKVPwIscWWdfL3FPBVVl0jJJE7xg+CZFJRl7Eke4bdVNt72uN8VpWtAoaGSbZInk9FRm/QHBRRYRii4AzCbdKGW376LH/AOoVxNIsI/R+xjMHtqWni/vyXI/yIw/PBSi0eovYR/bVagdxHD/qzf6YKRaP0PsSy5P6wzy/3mVR/AoP54lCYKD2b5XD7tFEf/EvJ/xk4FCYqPL4oRaKKOMeSIq/oMClScCEt8WZDJO8FRTsonp2uqv7ri4JBPbp+Z6dRqw8zWBzH7H0WWeFzi17NwpcGdSW8dHULJ+EctlJ9H16bepthZhbejxXj9KTBK6tWm/fFcuD8lakjlMmkSTStKyqbqmrooPew74tiZhIRWwFd6rh4jGDe5No8VBvcddj64zLQlqm4KigkZ6Waem17skTIUP+GRGA/wBO2FiMA2NFudj3yNDZWh1cTd+YITJGmkAXJt3PU/HDFhJsrEkgXzJ7Adf+XxO2BCHVWbFOkV/8QBPpsCL/ADxfJoqZxdIriiuvYELm06gMb7L71t7d9wN+mDKdkWluX2h5cpt9ov8A3UkP5hbY2Do/EH/H1CznFRD/ACXMe0nL/wC1b/dyf+3E/wCm4jl6hR+sh5+hXeH2hZe3/eLfGOUfmVtiD0fiB/j6j8qRi4T/AJInS8S0cuyVMJJ7a1B+hN8Jdhpm7tPkmNmjds4eanVNLHMoDAML6gfI9iCNwfUYW1zmnRWc0O3XGlymKKRpEWzMoX0AF+g7Ek7nvtizpXOblJVWxNa7MFOwtMWGUHY7jAheBGBC1YgC52A74lCqbi/2hy1Mv2TLLnUdPNX3nPlH+Ff3/nsBc5nylxpq9BhOjGRs67E99cB3/hF+FfZ/BRKamvZJJR42LkcuM9bkt7zX+8e/TzNmRBurlnxXSUk56qAUNtNz75IjX8W01XFLHElXJEVKvPTxtZPMhjY3HXYH4HEmQOGlpDMHLE4OcWg8A47+H8Jg4eyuGlgSKnvy7agSbltW5YnuTfDGtDRQWTETPlkLn7oicWSFjAhevgQsYELGBC9gUr2BC9gQvYEL2BQs4ELGBCziELxwKVhGB6EH4YELSpm0KWPYdPM9h9cSBagmlypT4dTEXO7H/roBiToobqua0+twxHhXcep8/gO3md+25elIDdbU7FVZUv7RuLql6mWnR2iijbTpUkF7dSxG5B7Dpa2O/gcJGIw8iyVysViH5i0aALfhXMaeHL5Fap0MBJKEBKypMNkMRHvq6bMD8OhOIxEcjpwQ2xoOYI43yooge1sR+Lme2+FIlPRx0+UzQlEaRIY5ZGIBIknewAPmqrbb0wpr3PxLXXoSQO4flMLWsgLTvV+JXZ/Z7TsYFJaMLGwndWvqlCxkWDXA6yE2/DgHSEgDjvroOzX9kHBsNDbn3pSThQtSiq50aq/MaNHJBZUJB8Xu6yASE77+Rtu/VgS9XlOlWR2/btWT9MSzPfOvBDJsnnVVZom0vHzQQL+D8RtfSNxubYeJmEkA7GvHkkmNwFkdq5UOYywG8Mrxn9xiPrY7/PEviY/5hfehsjm/KaTfk3tNqobCYLOne4Cv8iot9R88YJejInfJofMLXHjnj5tfqrO4b4lgr0LQt4l95G2ZfiO49RcY48+GkgNO8+C6UUzJBbUWlkCqWbYKCSfQdcZwL0TV8y5nU8+aSVhvI7Of8RJ/1x3WjKAOS0CxorN9s/EjRIlHGbGUapSOui9gv+Ig39Bbvjzczv8AFdTobCh7jM7ht3/sifs34Xjy+m+0zACZ01ux/wBmltWkeW27eu3bF42BospHSWMdiJerZ8oNDtPvZAcpL8RVjvMStFTkFYQbaib6dVu5AJJ7DYdb4U3+66zsFrlDejoQGf7juPL3w80WqqWWk+1QUMsP2dtTyiTUq02oDUBItwLi5CWutwenWxBbYbt9Fma9kuR8wObQCtc3LT73rt3CMrzXMc7JihZaWlQ6XliDgkC1lBJDE23sNOx37A1BfJ2BaZYcLghmf8TzsD9fd9in00MeTVLyyNNHTrGUvJKHapclSCiDppF7k2tcdN8SKjNnb6pDi7GRhjQC670FZRruUVPE1c8TVK08FNTqNWqqdw7L2IVB4b9r39L4vndV1Q7Uj9LA1wjLi53/AGgV67qZwrxgK6OSYwtBBGN5ZGXSSB4gPQeeJZJmF1QSsVgjA4MzZnHgPREzxFTCn+0mZRAejm4B9ACLk7dAMWztq0n9NL1nV5fi5JPf2hzVkhiyulMpHWWXZR6kAiw8rsD6YV1znGmBdEdGMhbnxL67Bv78Fpm02Y0q8ypzSmhc7rBylKt6Dw8wjtcA4h2dupciJuFlOWOFxHO/YW2U+079lqqaSoDIbSPFHeMep1EFTbfScSJ9NQiXon46jeNdgTr+6cMh4ipq5S1PKHt7y9GX4qdx8emGte12y50+GlgNSCvoiuLpC9gUL2BC9gUofXVra+VDYva7Md1QHpcfeY9l+Z7XAFBNLSLKIydUl5W/FJ4voPdX4KBibrZRV7rrLlcTfcAPZl8LD4MtiPkcFoy8ly8a+CYc2M9GsNQ8tYHvejKL9Nu+CuSL5rqjwp7qNft4HP5kbYNUaBdBmKd9S+rKwHzNrD64iipsKWpvuOmIUpW4w4HhzDx3MUwFuYBcG3QOO/x2P6Y24XGvg03HL8LNPhmy67FVbnHAVbTXPKMqD70Xi/h94fTHZix0MnGj2+6XMkwkrOF9yARzvFdQzJuNS3I3BuLjvY77415Wu13SMzm6I3HxjVBGRnDhllF2G4MttTC1vENwL3sCdsZ/0UVggVVeib+qkqj2+qnDiiAZe9KsDB3VAfEDHqXrIAd1du9trgfNf6WTrxIXaC+/u7kz9QzqSytfTvR/M8zp5Y2SnmQtUJT0kSC4aNA3j1ggBfeI622GMscUjXAvb8uZxPM8KWh0jCKad6AUjiOigqlaeILqkdaGMEA6WWYjWPXlC4PlikEkkRyO2Hxny281MrGP+Icfh9fwlnjXKKenVWhR0/ayRqxcMsgj8Lk3N1YSAi1gLEY24SaSQkPN6A7VV7eFLNiImMHwjjXfX7op7KciqPtK1JVkhVWFyLczULAAHqL2a/TYYR0lPH1fV7n6JuCifmz8Pqnv2jV/Iy+cg2Lryx/jOk/wkn5Y5GGbmkC67RqqToeH55kEkaEqb2PwJB/MHHTdK1poppICY/bTljpVpUEExSIq37BlvdT5XG489/LHm5hTrXoOhZWuhMfEfdW4DDXU3hOqGeMi6n7rCx+B7ehxp0cO9edOeCXXRzT9Er5L7NYaVmK1FUVb3kWTQreWrl2J+owtsIHErdN0rJKBbW3zq/rahe1fLJRRRQ0cJ5Ie8iRL0AF1uq9RquSfMAnFZ2nKA1N6KlZ15fM7WtCUQ4dzvl0iJSUM4Eab80LEgIF2JYksxJubqpvftizXfD8IScRBmmLpZBqeGp995CSOFM1izCvlrMyljVYV1RxOfCN9goPvaQL2G5Yg4Sxwc7M9dXFQvw+HEOHBObcj3x+ilZlmhzubVK7QZbC4AH35X7Kqi5eRuygHSD5neS7rDZ2So4RgmU0XKR4Ac+wfVPPEmaUuX0A5sK8sqFSlYKbm1wpHiXbqTvb1Nrue5rW7eC5eGhlxGI+F2vF334eCrbIslqeIJ+bUMY6aPwjSLKo28ES9Bta57bXvsMIa0yGyu3PPD0ezJGLcfdlWtUpFldFK0EQCwxswQfeIH3j1Nz1J3xoNMbovPtL8VOA86uNWkbI85po0WaG9dmlQL9CSjHtvtFGhNtrXA7Dolrm1Y1cV1J4JXOLH/BE31/JPvVPnC+UGlg0SNrldmkmf8Uj7sfgNlHoBh7G5QuViZhLJbRQGgHIDZJvGfBDxSrW5cywSKbyDUEQDu9z4QB95TsR26gpkio5m6LpYPHtczqMQMw4cT3fg+xNg41nqQI6KKOZ1AWWpcslMr7e7fxML9BsfIHEiUu0b58Ep2Ajj+KYkA7NGrq+gRLLswq46hxVywchIwXk5ZiUOdwqM7eMBdy3QXA63tcFwPxHRIkjhdGDEDmJ0F3p2gDTsCOZRm0VWrPA2tFYprAOkkAX0k+8BfqNsXa4O2WaWF8RAeKO6711UIY3kboilj62F7fE9MWSkPyeAol33kc6pD5sevyHuj0AGLlL3RNcUVlvgUr2BC1IGBQuTgYsoKgvLyLuP6sbuvYDuw8iOp8xfvbARaAaRgYorrOBCj1mXxTC0sSSD99Vb9Ri7ZHM+U0quY124tA6rgLL5OtMo/uF1/JSBjS3H4hv+XnqkuwkLv8UPl9l9CeglX4P/ADBw0dKTjl5JZwMRXH//ACqj/HP/AJ0/9mLf6rNyHl+6r+gi5n34IhQez+khK6TMdDh1BlYAMOjWWwv2vhL8fK+7rXTbgmswkbdr57pgfLISVYxRkpfSSq+HUbsRtsSdyR1xlErwKs6p+RvJS8UVkNz/ACKGujEc6kqG1CzMpBsRfY77E9b4vHI6M21SCRst8lyiOkhSCO+hL21WJ3JJubDuTge8vdmKCbXSvoo50McyK6N1Vhcf/PripAIoqY5HRuzMNFK9NwJ9mJNDV1FMCb8vwyR3/uuPzNzhQir5TS3u6R60f3mB3bsfMIgMpru+YfSmi/1JxbK7mk9dB/8Aq/8AIrzZVXD3cwBP79NGR/CVxGV3NAmw/GPycf3S1xBxNmmWHVUQwTwHbmRh169A250/Qj1wtz5Gb6hbsPhMJidI3FruRo/ygEFbk2ZJyni+wysQQ4Chb77BraQvowUdO+KXG7Qiitbo8fhjnDs45ft+LT5wlwLTZf40vLLvaR7eG/4ANluO/U+dsOZGGrk4vpCXEaHQch91WPG9S+aZuKdSdKyCBP3bG0jfG+o/ADyxneS99eC7uCa3C4PrDuRm/CfeNM5OU00FLQR/tZLrEoUsVVfea33mJI69SSTe2HSOyANauRg4Bi5XSznQanh/AXqOKto6ikWorPtAqWZHiMai1kZiyEbkLYA7Dr032AHNIs3aHnDzRvMceXLqDfbWvep83E9FTSmGmjMsxPijpYgx62Ooiyix63O3fFusaDQ17kkYSeRueQ03m4/TiilLn8TwySyaoRCSJVlGlkNlbexIN1ZSLE3uO+LB4qykOwzw8Mbre1cfdJGQzcQSFnLQZbEel7GUr5n9T0Xtc7hGsps6BdUhnR7aHxSn09+vcptVRUeaFKOmhZqaC+qeJykaMRsEFisz+ZI2Bvfc4sQ1/wAIGgSmyT4W5pHfE7gRZI7eIHulwi9jtKGu08xX8PgB+tv9MH6ZquenJq0aPVWBluXx00SxQqEjQWVR/wBXJJ3JO5OHgACguRJI6Rxe82ShnF8loUXs80an1AYMR8wpGLtFlKcaC4LVs3oPT+eG5QkZiVKgXFSrBT43OKFMC3MmIpFrhNUgYsGqC5Bs2zzlIWt06DuSegA8ycXy0l5iTQXXK8ieUCStOtjuIb/s09CBs7eZNx+uFF3JODUyKoAsOmKqyW+KON6XLzpkYvL/AGSWLD+9vZfmb+hwt8obot+E6OmxOrRQ5n3qk0+2Xxf/AGfh/wDF3/8ATwrrzyXV/wDx41/ua937pu4X48pa8hFYxynpHJYE/wB0g2b4dfTDGStdouZi+jJ8MMxFjmPvyTThq5y9gQvYEL2BCSParxk2V06ckr9olayBhcBVsXYi+4tZfiw8sCkIZkftO05Z9tr1QM0rRxRw3Bl06bkBm2sdV97C3rbEIUul9rlC6htFSL9uQxt81up+RwITVWUyRLqUshuAApY6iTsNJNiSe+x9QL4uCqr1NUTSXK8saTp0tqubAHcjZbgg2sbXwHRCk0tXqOhl0uO38j3H/XmAEIUrEIXKrpklRo5FDIwIZT0IOIIvQqzXOYQ5pohC34ToSuk0lPb0iQH6gXv64rkbyWgY3EA3nPmVOyrLkpolij1aEuFDMWKi9wATvYdBfoLDEtAAoJMsrpXl7tyqt4nyWTLM0XMEiaWnaQyPoFyhYEPf6lgTYb22xme0sfm4Lv4XENxWFOHJp1UL41t+E2//AF7RyG9KslTORYJHE+qxPRmZQFW/Xf1w3rmn5dVzv9NnbpIQ1vMkUkLiOqrKivWAsEqpQIyqHw06PuUBHVividx1HhG1xhDsxdXH6e+K62HZBHhzJVsGuv8AkRx7r0A8Sm2o4bTK2p3oSv2hVMZiYXapDEFrkbrYgHX7q7XsBh2QMrLv9Vz24p2KD2zfLvfBv57tzw1SXmc1Xm9Q9JAEIEjSSsjHlswsoYsVHhVAiKLb2vvfZJLpDQXTibBg4xM+9gACNa32vcmyfJTc0o+QYqOeZ66osqpRQnlwJtcczTa9ve6Kbbkgb4HCvhOp5cEqJ/WB0zGiNvF51ce6/Lj2I1nNZU5VTLJNVxxyH+qo4IY+Xt1U3Gor5tcWvsSbYY4lgsnwCywxxYqUtYwkcXOJv8XyCceEKqrng5tYkcbObpGoYMq9tepjufLa3ffYNjLiLcudi2QsflhJIG57exG8MWVL3GnuQf8A9C/msg/U4vH8ypJ8q40ow0pARWBcLKaFLUYorrLLgQoFXHi7UtwQSGm5tZAp3VNcpHqoAX6M4PyxaQ6KIxqnLCE9AeN88NFStIgvK5EcQ83bp8bC5t3tikjso03WzA4cTS075Rqe4Klc24Rq1qnh2nl0c12Rr7Em5Ytbe+MhY4Ordesg6Rw5hD/lbdAH9rS1iq6SkZfTSSOBF743HiCkW8iSN8LllbG3M/ZUkc0N+LZXFl3EtTJEquXRkAViyBSxAHi7g39McLGdK4nNTHiv+373rfkvNuwEDXEgXfbt2fypUOdzqb6yfQ2OMsfS+LYbz336qjsHC4fKmTJs6WfwkaX8ux+H8sel6O6UZivgdo7lz7vwuXicIYdRqEWx1ljVGcf5LWVVXWVdTTyLBTwstOuzaz7kdghP32MreQABwISNWZNPoo4XJM039RAduXE7EhnH3TI5ZvRVJPYCFKnycd1FIfs9C6Cmi8EZZAS9vee/776n/wAWJtFL6KzGUI6O+yJdifI6SB8TvYAbksMW4Kq3yiNghZxpaRi5U9VBsFB9QoW/rfAULSuP7eAD3rsx/uBGB+Wp0HzwDZCJYqhV/wAd5NJRwvVZfLLCyHVLGrsUKk+JgjEqCCbmwta+NETg45XBMa69Cpfs8zSrrIEmkqIpEuyyKYtMikdLMr6TcaT7g2OIla1poBDgBwTbT1schZUkRipIYKwJUg2IIB2IO1sJIIVKXfEIWALdMCEoZ17PKepqjVc2eKQkE8tgNwAAQSpKmwHTCnQgm10oek5YouqoEdoUzNcm+zUdR9jRmqHjI1li0rHpu7EsSLkgXtfoMS5tNOXdKin6yZnWn4QdtgPAJF4Npsxy6jqDHRKrkFzLKx1EKuyrGo1MR4iL2FycJYHtaaC62NfhcTMwOk02obd97IPwFxVTUKVVROGkq3Pg296+58X3btuxPYC1+mKRva2zxWnH4OWdzI2aMG/Z4d2yJcHg19T9sntVVLH9nCDaOEAmzyncRqN9K7k9bEm4tH8Tsx1P0SMZWHi6hnwt4ni7sHPtO3DsVyY2LzS9gQgfGkRakdh1jKyD/AwJ/hviWmiquFhQ6BgwBHQ7jD3LO1GYFwopoUtRiquFtbEKVwnS+LBVIQdYuVUxP2OqMny12t/Eqj54s7VqozRyYsKTkje1KuFMKOZ01pHMW0+biNuXf4Nv8jhUrg2iut0XCZusjaaJA8rFpVyriannHKaYwM9PFC8rjd30aXbV0UKocLqI8UxY9Nq9Y02LrgtkuBmip+XNRJocNdO+zqdNgAutbklLJFzfs2tkp2kLRMiRHxairPCpjEix7jazarG+IMbSLA+yiLGTsfkz6F1a2SPA0aJ34ivPr/8ARiaVjgRbrpSUTRu5MrKH2dPdVQwUsFCjbqSbZJ8J1r/gcRWlg8d9tR3nTkrN6Ud80vHUUQKF1sdzxq77l2yDI5I9WpREuhW3n1oAelh76E36W37Xtji4zo6ZwDnOFcSQG1daGvwmS42J1ZTZ14UfwVMlUKbBg3qL2/MAj4HHFmh6p+Wwe0GwpY7MLqu9ehlKMGU2INxisUjo3h7dwh7Q4Fp2KsSnl1qrDowB+ovj6LFIJGNeOIB815l7cri08F0wxVQ7MMjpqhtcsMbPpZQ5UawGUqwDjxC6kjY4EIXQ8BZfCgRKZCovbVdjuSerEk9e5wIXfL6SlqE5lPIX3sJBIzlSLXHjJt2upxIdeoVpInxnK8UVL01Q2vCf3zrH8O9/82J0VF2oaLlkuzF5Gtqci2w6BQPdUXO31JO+IKFMxClaTwq6sjC6sCpB7gixH0wA0hU1wfnJyesq6RlkmUtpjSMamZ1NlsNveQ7ntpGNsjesaHJpFi0y1fBk2ZzLUVSx0duiwWM5/wDEl6X9ADbChKGChr9FXMBoFOizenyqc001RVuWCaOaeaPESBbQDICSCLMN7bYjK54sAIokWmeszDRGsiRSSqbXCBdQUgnUQ7KbdNhvv0woCzSoh+TcY0dXpEM66mNlVgVYm17AMBqNt9r4s6NzdwpLSFPGdU/NMPOjEq9YywDfIHcj1GK5XVdIoqfiqhCs84ep61AlREHCm43KkE9bFSDvirmB26fBiZYDcZpd8oymGkjEdPGsaDsO58yTux9TiWtDRQVZppJnZnmypuLJS9gQtZog6lWFwwII8wdjiEJKyEGIvA/vQsV+I6qfmtsaAbCzkU5NdMMLKY1SgMUV1k4ELhM2LBVKFVzggg9MMaEpxU3Ia1potRG1yFY/fA+98zf42v3wpwAOic0kjVQ+Nsg/pCkeEWD+9GT0Dr0+AIupPkThUjczaW7A4r9NMH8Nj3e9V851VM8TtHIpV1NmU9QcYl7pj2vaHNNgrmshFwCRfrY9bdPpgQWNdqQnrLuIZnivI0r6zcvJEJU1ABSQVs6EqAPz674wTYh4kyuyurWryuHjsuPLgIg74dOwGu3W7uk2UVTfmmYDVMwdmiFrFbhRZjuNJA6i1u+OdJ0jFiGPjlsAmwRRrs4aclhdC5jmmLZoqj75opSVEOkKT4fASrauoBduvguWXTZezd8dCGXBCEszAtGtE66a7EDUngNCFjeycvzVROmm2unDs5reFVCrNywAI+ZqF9OptkSxve17nvcfLFOqhgacR1dENBB1q3CqA1sDnanO+Q9Xm3JHbQ42mnL4ykUanqFUH6DHcwrDHAxh3AA9FzpnB0jiOZUjD0tKOTcYPPUzwGnJ5BfVJGwIspIGzAG5ItYX39MTSxx4rM8ty7cltH7RsvIBMxHoY5Lj6KRiFP66D/l6FV9lPEX9G/0i1I5ng1RmOSW5DSMRqudix069++gHvjIH5A4jZevlw36nqhKMrtbA5e681ceXu7RRtKAJCilwL2DEC4F97A42LzsgaHEN24KRiFRZwKUOzWSqWxpkhkFjqWR3Q37WKow+oxZuX/JSK4qsuG8pqaHMXrK+nk0kSMHiUygO7De0d2A0lxe2NTnNczK0/ZXJBFBPHEvFL08Ounpp5y6Bo3WMmMaumu3jFhuRp9PghkdmiaVQBxSXxJlMtLRLVNNHPephqZJeW6yFug3LEaACAq6VsMOY4OdlqtCFYGzScuOeI4qekqQsqc7l2VAw1gyeFTpvf72r4DCY2EuGmiq1qB8CQ11HRQhKaGaJ15g0zFJfH4vEHXQSAQPeHQYvLkc466qTRK5V04zTNaaCenZEp4pJZYphGQS1lF9LMrLfSevniQMjCQd+SNhoieX8XmYtFllEZoofBr1pFELdAlwbi3YAbWPQg4qYq1eatBHMolHxVy3SOsp5KUuQqOxR4mY9BzEPhJ7agt8V6uxbTajLeyN11dFAuuaRI1/E7BR9ThYBOgUAWhtJxbQytpjq4Gby5i3Pwud8XMTxqQpylGhhaqvA4EIPnGTGRxNEQsoGk39118jboR2P/Qu11Kjm2u9Eko95APmDiS4KA0hTiSO30xTRXXE1SnocWyqpch9dWhQSSAB3OLhqW5yGUVK1cbm60/c7gy+i9wnm3foPPA59aBSxnEpsRQAAAABsAOgwlOWcCEA4m4Ppcw3mSzgWEiGzj59GHoQcUfG1262YXHzYb5DpyOyTm9jceraqfT5ctb/XVb8sK/T9q6g6ffXyC+9Gqb2fQ0sf/Zi7Sdy7e96WFlHobfE45/SXRxni/t/MPXs7Fn/1aSR/92q7Bt90JkQoSrAgjqD1x4+SN0bsrhRXRa4OFhYviilMHDuSFmEjjSvW3QsR0v6d8eh6K6OleQ+WwwagcyNtOS5uMxLGjKzfnyTbj1S46i5nXpTxPLIQFRSdza9h0HqelsA1VJHhjS48FUGRQVEVBU1yVHL1sVZCitzN7X1HdTqdunli+5XGiD2wulDqv192jXCXA8M9JFLLYO4J+RY6f4bYi02DCNdGHO3T5meR09SixzRKyKwdVF1AYdD4SPM4qWg7ruRYiSJxc06nREsSkrx9MQhVRn3E+aZO0a1MlPULJq0nSQ1lte+kLbqPPGZz3sOuq9Dh8Hg8YCYwW177U2cP8YSTNItXSSUnLQuzyH9nYED3iB5+vQ74Y2Qn5hS5+IwLWAGJ4fZqhv5Kdl/GlBObR1Ud72sxKE/DWBf5YsJWHYpUmAxMYtzD9fojqtfcbjF1kQbiPhiCvXTPzOlvBI6i177qDobfe5BxdkhZspBI2WI+GYWiEVSBVadleZIy4HYXVRuB3FjiTIbtuiLXWhyJKaJ46ZpIg3Txs+g/uCUsqj0tb0xBeXGyi0Dy7hWoiq55pJkmFSnLd9JjdFCkDQBqVui393pf0NzI0tAAqlObRDeEKk5LG1LXKUQOWjqVVjE4NveIB5bbfet5drm8g605m+XFSfi1C19oPEtPWUjUlI6VU85RVSLx2sysSSNl6W3Pe/QHBFG5rsztAENBBsoVU5SajOoaauJeOOnQxqxOmQrGNXxvIHJ8wljti4dURLeam9NFZFTw/SyJy3poSn4eWlh8NtvljMHuBsFLSlw1KaDM5cvRy1MYedGrMSYTtdQTvptc2P7vqS1/xx5+KudRaBey9Jq2vqazmSLBrdioYhXZySqkdDpSx8/d8zhk1NYG1qpdoKVuYxpa9gQvYEKDX5Wsu92RvxLbf4ggg/Hr64sHEKpaCh0PCkWoNKzzW6K5Gn6Ab/O4xJeSgMAR8bYorLOBC1VwehBwKaK2wKEEpuKaeSqakBbmqSPdOk2FzYi9rdN7b4e7DPEYk4JAxDDJ1fFG8IT1xmp0k2dVa3mAbfywqSGOXR7Qe8Wrskcz5TS0hy+JDdY0B87C+Fx4OCM21gB7lZ08jhRcVJxpSl7AhcKyjjmUpKiyKfuuAR9DgVXMa4U4Wl7MuBKaWLkoZYU1F9MbnSWIAuVa47Cw2tv54m1mfg43NyiwO9F8pylYIY4mOsxqF1EWuF2Gw8hYYLKayINaAdaU7EpiziFKzgQqj4r/AO25/T0592IoCOxsDM31G3yxkf8AFKB75r0eE/sdHPk4m/8A6hHfbVmHLoVjH+2kAPwXxH+ILi+INNpZehI82Izch9dFNXgihjoVWanQtHDd5FFnJC3Y6hud74t1TA3UJR6RxDpyWOOp0HDySHwrxFPQ5PPIjbmoEUVxcISupyAdum4HS+EMeWx2uvi8LHiMa1rh/jZ7daHvkmQZjnVJT/aZWpqiIIJGB2dVIv8AdCC4B7X+eGXK0WaKw9V0fNL1TA5puuy/X7I6nH9OtFBVzK6LMxTSAG0sNV79Lr4TuN9xt1tfrQGhxWQ9GyGd0LCCW68r2/Ka4ZQ6hh0YAj4HfDVziCDRW2BC9iVC0jiVfdUC/WwAwIQviLh2KuVeZqR4zqjljOmSM+an6bHbpi7HluykGkOGXZmg0pW08g7PLTnX89EgUn5DFrjPD1U2OSHPwzHSRzyTVTNWVoMP2lkOxdTYIie6LLfr90eQGLdZmIAGg4KbJTFwpka0FLHAtiVF3YfeY7sfr09ABhcj87rVSbKL4ooQbN+H/tL6zU1UVlAVYZSiqbm7WAs5Nx7+obCwG9xTaXsyr6/KFaaZxXUabuxCR1Ma+e1o5QP8JxCLThleYR1UMc0Lao5FDKbEXB9DuMCFKwIXsCFXHtkzd4khgRiol1M5BIuF0gDbsSxJ+AwiZ2wXe6Dga9zpHC6qvHiq/wCEFouYxrZZYthyzED13vcqCRba23c4S0MB1XbxpxOUdQ0Hnf7pmzTieoymoVIqlqqBkWQCcEmxLC2qwa/hNj03G2GFxaaBtc6LCQ4yEvezI4Ej4ezs297odwRxXDDUTVk6uWk1WVACbu+pzuQNrAfPHpHsOIgYI9B29mi8BYwuJf1mp7O3VWNHVivaOWKoZYXGygOrC1we1idQIvfHjsfhZji8jpMoHAXe3kV6TCzxmDO1l9pr+Um5nXyw5hIokY2GoNcgnQdO9ut7d8YGucA52YktcW3zra1ix7QyQOaKzAHRWbnebrTQ8y1y2yDzJF9/Id8d2ecRMzeSo9+UWuPDmcNVqzGMKFNrhr3PwtcYphcQ6YEkUojfm4IxjWmKBmucRU2nmsQXJCgAkkjr6Dr3thsUD5by8EmWdkVZjvsof9PO39XSTMPPVAP1kvhv6do+Z49fwlfqSdmH0/K5nP5h/wByl/3kH/vxP6dn/MeR/CP1Lv8AgfMfl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5310" name="Picture 14" descr="https://encrypted-tbn1.gstatic.com/images?q=tbn:ANd9GcR2fVCH-EAaO-37ooyDnvDmjbdaUaf8UjHaWbAGBzJ8LJOIkpX-"/>
          <p:cNvPicPr>
            <a:picLocks noChangeAspect="1" noChangeArrowheads="1"/>
          </p:cNvPicPr>
          <p:nvPr/>
        </p:nvPicPr>
        <p:blipFill>
          <a:blip r:embed="rId3" cstate="print"/>
          <a:srcRect/>
          <a:stretch>
            <a:fillRect/>
          </a:stretch>
        </p:blipFill>
        <p:spPr bwMode="auto">
          <a:xfrm>
            <a:off x="0" y="0"/>
            <a:ext cx="9144000" cy="6862122"/>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8" name="AutoShape 6" descr="data:image/jpeg;base64,/9j/4AAQSkZJRgABAQAAAQABAAD/2wCEAAkGBxQPDxUUEBQSFhUVFRUWGBUWFRUUGBYWFhYXFhQUFxoZHCggGBolHhQWITEhJSkrLi4uFx8zODMvNyguLisBCgoKDg0OGxAQGywkICQsLCwsLCwsLCwsLCwsMS8sLCwsLCwtLCwsLSwsLCwtLCwsLCwsLCwsLCwsLCwsLCwsLP/AABEIAMUBAAMBEQACEQEDEQH/xAAcAAEAAgIDAQAAAAAAAAAAAAAAAgYFBwEDBAj/xABOEAABAwICBgUGCAkKBwAAAAABAAIDBBEFEgYHEyExQRRRYXGhIjJScoGRIzNCgpKxsrMVNDVDYmN0ouEXJVNzg5PCw9HSCBZEZKPB0//EABoBAQADAQEBAAAAAAAAAAAAAAABAgMEBQb/xAA9EQEAAQMBBQMKBAQGAwEAAAAAAQIDEQQFEiExQRNRcRQyM2GBkaGxwdEVIjRCBkPh8CMkUmJygiWy8Rb/2gAMAwEAAhEDEQA/AN4oCAgICAgICAgICAgICAgINXay9bbMNe6no2tlqBue53xcR6jbz39lxbmeSCj6r9K8QxLHYOkVMz2ASvdGHZI8ojcBdjbN4lvLqQfRKAgICAgICAgICAgICAgICAgICAgICAgICAgICAgqetDSU4ZhcszCBK60UXZI+/lDrLWhzrfooPkp7y4kuJJJJJJuSTxJPMoPoPUDoc6mgfWzts+dobECN4huCXdmYgexoPNBt5AQEBAQEBAQEBAQEBAQEBAQEBAQEBAQEBAQeDGMZgoo9pVTRxM63uAuepo4uPYEFFqtduFsdZpqJB6TIrD98tPggy2Ba0sMrCGsqBG88GzAxceADneST2AoPLrb0RnxmkhipXxAtm2hMjnBpbkc0EFrXX85BRcL0GwrBHiXGKyKaVu8U7QS0HkXRtu9+/rAHWCgsk2vbDmOs2KscB8pscYHsDpAfBBnsA1p4bWuDGT7N54MmGyuTwAcfJJ7L3QXVAQEBAQEBAQEBAQEBAQEBAQEBAQEBAQEFW1h6Zx4PSGVwzSvJbFH6b7cT1NHEnuHNB8saQY9PiE7pqqRz3nr81o9FjeDW9gQYxAQe+mxqpiZkjqJ2M9Bsr2t+iDZB4Sbm5QcICDeWoHSWtleaV7JJqVg3Sk/EG12szHzmnhlFyOW66DeKAgICAgICAgICAgICAgICAgICAgICAg+WtdmPmsxeVgN46b4Fgvuu3409+e47mhBQUBAQEBAQZLRvBpK+shpofPleG35NHF7z2NaHOPcg+vtHMDhw+ljp6dtmMHHm53ynuPNxO9Bk0BAQEBAQEBAQEBAQEBAQEBAQEBAQEBB8U43KZKqdzuLppHHvLySg8SAgICAgINpf8OsIdi8hNrspZHN7CZIm3Hscfeg+kUBAQEBAQEBAQEBAQEBAQEBAQEBAQEBAQfGGlFPsq+pYfkVEzfdI4IMWgICAgICC7ansfbQYvE6QgRyh0D3HkJLZSeoZ2sueq6D6tQEBAQEBAQEBAQEBAQEBAQEBAQEBAQEBB8u688HNNjMjwPJqGtmb1XIyvHfmaT84INfICAgICAgIN6aqtbrBG2lxR+UtAbHUu3gtHBkp5EcA/mONiLkN2xvDgC0gggEEbwQd4IPMIJICAgICAgICAgICAgICAgICAgICAgINba9NFjXYdtoxeWlu8W4uiPxrfZYO+aetB8yoCAgICAgILRq30YOKYlFDY7Np2kp6o2kXHzjZvzkH101oAsNwG4BBygICAgICAgICAgICAgICAgICAgICAg4c24sd4PJB8t63NBjhVXniaeizkmMgbo3cXQnqtxHWO4oKCgICAgIJxRl7g1oLnOIAaASSTuAAHEoPqfVLoT+CKL4UDpM1nynd5G7yYQRybc37SeVkF5QEBAQEBAQEBAQEBAQEBAQEBAQEBAQEBB4McweGup3wVLA+N4sRzB5OaeThxBQfPmk2pKugkPQ8tTET5PlMjkA6nh5AJ7Qd/UOCCWj+o6uncDVujpmc94lk7g1py/vINhUeo3DWNtIamR3NxkDfcGtFvFBh9INQkLgTQ1EjHehNZ7T2BzQC33OQUOXU1irX5dlER/SCaPL37yHeCDY+rvV9SYO8VFdUUz6keaM7RHDu3luYgud+kQLchzWtNi7V5tMz7JVmqI6r1Npxh7ONXCfVdn+zddEbO1U/slXtaO94J9ZmHN/POd6sUp/wrSNlaqf2/GFZv0d7xv1s0A4dIPdFb6yFf8ACNR6vedvQ879cFGOEVUfmxj/ABqfwi93x8fsjt6XUdclL/QVXui/+in8Iu/6o+P2O3juct1yUnOGqHzYz/jVZ2Vd74+P2T29LvZrfoDxbUt74wfqcVSdmXvV709tS9tPrTw1/GZ7fWilHiGkLOrZ9+OnxhPa0stR6aUExtHV05PUZA0+51isatNep50ytFdM9Wbhma8XY5rh1tII8FjMTHNZNQCAgICAgICAgICAgICAg8tdiUNOLzSxRjre9rfrK0t2blycUUzPhCJqiOcq5Xax6CLcJXSHqjY5w+kQG+K9C3sfV1/tx4z/AHLKdRRHVX63W438xTPPbI9rPBod9a77f8PVfvrj2Rn54ZTqu6GDrNaNa/4sQRjsYXn3udbwXdb2DpqfOmZ9uGc6mvowlVpjXy+dVSjsblj+wAuujZmlo5W49vH5s5vVz1Yioq5JPjJJX+u97vrK6abNFPm0xHhEQpvTPOXk2Y6grTkcELOYSgQqTCUCFSYSgQs5hKBCpKUSqSlAqkpRKrKUXBVE6WpfCbwvkjPXG9zD+6QqVUxV50ZWiZWzB9Z+I0xF5RO30Zmhxt2PbZ3vJXJc0VmrpjwXi5VDY+jOt2lqSGVQNNId2ZxzRE+v8n5wA7V593QV08aeMfFrTciWxWuBAIIIO8EbwR1rhaOUBAQEBAQEBB1VFQyJpdI5rGji5zg0D2lTTTNU4iMmcKniusygguGyOmd1QtzD6Rs3xXoWtlai5zjHj9ubGq/RCoYnremdcU0EcY9KRxkP0W5QD7SvTs7Etx6SqZ8OH3Y1amekKriGmNdU32lTKAfkxkRDu+DAJ9pK9Szs/TW/Noj28fmxqu1z1YYi5ud5PEneT3k8V3xGIxDNMBXiEJBqvEIc5VOAypgcFqiYESFSYSgQqTCXWQs5hKDgs5hLrIWcwlAhUlZAqkpQKpIiVSUolVlKJVJSiVAiVVLYmqbTeSkqI6SdxdTyuDGX37GRxszKeTCSARwFwRbffg1mniuma45x8WtFc5xLfq8duICAgIIveGgkkADiTuAQU7HtZtDS3a15nePkw2cL9rz5I95XdZ2deucZjEev7c2dV2mGv8a1s1k9xTtjp29Y+Ef9Jwyj6K9WzsqzTxr/ADfCGFV+qeSl11fLUuzTySSu63uLrd19w9i9S3bpojFERHgxmZnm6mhbQq7GhaRCHY0LWIVdjQtIhCYC0iEJgIhzZAsg4IQQISYSg4LOYS63BZzCXW4LKYWdbgs5S6ys5SgVSUoFZylAqspRKpKUSqylEqo4VUu2ijc+aNsfnukY1vrOcA3xIVKpiInKYfXa+bdYgIPPXVsdPGZJnsjY3i57g1o9pVqaZqnFMZky8mAY7DXxGWmJdGHuYHlpaHFtrloO+1zbeBwVrtqq1O7VzRExPJiMTosPxl8kL5dq+Lc+OOokGQg2uWNdlJBFrkHfuW9Fd/TxFURjPWYhWYpq4NMae6L/AILq9k1xfG9gfGTbMBcgtdbcSCOPO4XvaPU9vb3pjjHCXLco3ZwxeBUPSaqCHfaWWNhtxyucA4juFyum7XuW6q+6JlSmMzEN0/yTUH/cf3v8F4P4vqPV7nV2FDXesXRqPDapjIM+zfEHDMcxzBxDt/0fevb2bqqtRbmqvnEua9RFE4hjtEMNZV18EEt8kjnB2U2NhG9248t7QuvV3arNiq5Tzj7xClFMVVREttDVbQ/r/wC8/gvnfxzVer3OryahSmaJx/hw0Zz7G5d53lZNlnG+3pbl7v4hX+H+UcN74Zzj5Obso7Xc6Lv/ACY0X6/+8/gvF/H9X/t9zp8loaz0sw1lJXSwxZsjC22Y3O9jXG57yV9PoL9V/T03K+c5+cuG7TFNcxCx6v8AQqOtjM9QXbMOLWsacuYttmc48bb7WFuBXmbW2rXpqotWueMzM9PBtYsRXG9UtUOi+EzyPgjbGZI75msmkztsbH5XI7j1FeXVtDaVumLtUzuzyzEYn4N4tWap3Y5tf6d6MjDp2hji6ORpc3NbM3KQHNJHHiN/avoNl6+dXbmaoxMc+5y3rXZzwe3V3ovBiO36Rn+D2eXI7L52e992/wA0LDa+0Luk3OzxxznMd2PutYtU15y40t0VgpcQpIItpkmLA/M658qUMNjbduKrodfdv6W5drxmnOOHqym5apprimOrOaVavaSloZ5o9tnjjc5t5Li44XFt687SbX1F6/RbqxiZxya3LFFNMzDV2GU4lqIY3XyvliY6245Xva02PI2K96/VNNuqqOkTPuhzU8ZiG4n6qKEg2NQDyO0vbt4L5X8Z1Hq9zt8noaqwTAQ7FWUdVmttXxPynKfJa4gg8gbA9xXt39RjTzet90TDnpo/Puyses3Qmmw2mjkp9rmfMGHO/MMuR7twtxu0Lg0Gtu365prxwjPJpdt00RwUjR3B3V1XFTsIBkdYuO/K0Auc63OwB3ddl237sWqJrnozpp3pw3DUaD4Nh0TTWW8ohgkmleC51r8GkAcL7hYLw41eqvVTue6IdXZ0U82M051X0zKWSehDo3xML9nnL2Pa0XcBmJLTa9rG3Yr6bX1zXFNzjEortRjMNML1pc6JVUuCqpbO1MaHunnFdM20UROxB/OS8M4/Rbv383eqvO11+KY7OOc82tunq3kvJbiDXOmetWGkLoqMNnmFwXX+CYe0jzz2N94Xfp9BVXxr4R8WdVyI5NNY5jtRXybSqldIeQO5jOxjRub9fWV7Nq1RbjFEYc81TPNuPUdiTH0DoA4bSKV7i3nkeQWuA5i9x7F5G0qJi5vdJhvZnhhzX6DVVFVTVeDyxh82bNDM0Hz3B7hG47hdwvYj2q1Grt3KIt344R1j6k0TE5pas0txarqqi1eLTRDZ5cgYWi+axA48b3Xs6a1aoo/wuU8XNXNUz+Zl9U1HtcXhPKNskh9jCweMgWe0q93TVevEfX6JtRmuG4cbxTZYjQQ3+ONRcerGCPFeFZtb1i5X3Y+bqqqxVEKjrwo7x00tuD3xk+u0OH3ZXp7Cr/NXR6on3f8A1hqY4RKm6th/O9L60n3Mi9faf6O54R84YWfSQ3Pi1bsq6jbcgS7dluRORrx9g+9fLWLW/p7s/wCndn44+rtqqxVDw/gz+fdtyNHb5wky/UV09v8A+O7P/f8ADH3U3P8AG3vU92GVu0xCrZc2iZTMtfcCRJIT3+WPcFhetbmltVf6pqn5R9F6as11R3Yao1jttik/9n92xfWbHn/J0e35y4NR6SV61TVzHURiBGeN7yW88rjmDu7eR7F4O3rNVOo7THCYjj646OnS1RuYMQ0PmgqpKvDZWNkkz5o5W3HluDn5HcrkXsR7bJa2nau2abGqpmYjGJj1cIzBVYqpq37ctd6WYnVzyhlcLSRXAbkDbB1iTu3OByixX0egsae3RNWn5VevPJyXaq5nFfRcNS//AFX9h/mrx/4j/lf9vo6NJ19hrD/LGH+tF9+FXZP6C/7f/VN/0tP99Vs0/wDyVVf1L15Gzf1dvxhve9HPg0PgX45TftEH3rV9hqfQ1/8AGflLgo86PGH0ZieJMphGZNwklZFfkHPuG37zYe1fC27VVzMU9Imfc9OZwomluC7LHaCrYPJmlEb/AOsax2Q+1tx8xeppb+9o7lqekZjwz9/mxrpxcipHXp+IwftI+6kVdkelq8PrBqOUeKh6pfyxD6s33bl6G0v08+xlZ85eNd1A+pZRwxNzPkne1rbgXJjO65IAXm7Mriia6p5RH1bXYmcYYivqdIhA8SxMEWzcH7qfczKQ7g+/C60pp0W9GJ4+37K5uYamHDcvUlii42VUtkavtWElWWz1zXRwbi2I3a+bqvzYzxPZxXnanWxR+WjjPf3NqLeeMt5wQtjY1jGhrWgNa1oAAA3AADgF48zMzmW6NXVMhjdJK5rGMBc5zjYNA4klIiapxA0LrA1lS15dDSl0VNwJ3tkmHW7m1n6PE8+pezptHTb/ADVcZ+TnruZ4QoDQvQZJBTCG0NCdXElRTwVkNa6B7wXDLHcts4ttmzi43cCLLz9Rrqaapt1UZhtRbzETErfq50vnq6ippKpoc+mLxtmtyZskhjtI3g1xtcW42O7dv5NZpaLdFNyjlV09meDSiqZnEqpr1ga2rp3gDM+J4cesMcMt/pld2yKp7OqPXDK/zh3aiaO89TN6LI4wfXcXO+w1NsV/kpp9cyWI4zLIaf4ls9IMPF90ezv2baUsPgAq6G1vaK768/CMl2f8SlYtbNJtMKkI4xujk9gcGu/dcVzbIr3dVEd+YXvxmiWstWDb4vT9m1P/AIZF9BtSf8nX7PnDls+khsPWXV7CfDpPQqbnu8kO8CV4+yLfaW79HfS3vziaZ9a9ZRe9he1r87dS8XM4w6VG1d1e3q8Sk9KdtvVaZGt/daF7m17fZ2NPR3Uz9Jn4uXTzmqufWpWswWxSX1Yvu2r29i/o6fb83NqfSSy2iegz54IqqKqdC52YjKze2zi3zswv5q5Nftai1cqsV296I7558M9zS1p5qiKonCyaGaTTzVc1HUAPdCXjbBuQkMfk8tvAF17i38V5u0dBat2KNRa4RVj8vPnGeE+rq1s3qpqmirp1YbXLA29M+3lHaNJ6wMpHuJPvXZ/Dtc4uU9OE/NTVxylLUufxr+w/zU/iP+V/2+hpOvsS1hNJxjD7A73R23cbTAn3Deq7KmPIL/t+Sb/paVq0/P8ANVV/UuXkbN/V2/GG970c+DQ+BfjlN+0QfetX2Gp9DX/xn5S4KPOjxhuLXB+SnEbiJYSCOIOcWIXymyP1MeE/J3X/ADGR0TxFmK0EMsgBexzS7llmiIN/buPc5Y6q1OmvVUxynl4StRVv0xKt69PxGD9pH3Ui6dkelq8PrCmo5R4qHql/LEPqzfduXobS/Tz7GVnzl315VUkENJLAXNkZO/I4C5DzGctu079y83ZdNNVVdNXLH1b3c8ML1jRPQJr8ejyXv17M3Xn2/SR4tJ5PmzRrRmpxFwbSxFwFg6Q+TGz1nndfsFz2L6O/fotca5+7kppmeTdOherCnoS2We0843gkfBxn9Bh4n9I7+qy8bUa6u5wp4Q6KbcQvy4Wgg0Prl0udU1Jo4nfAwOtJY/GTDiD1tZwt6V+oL2NFY3ad+ec/L+rC5V0a3C72TkKyEgrQhsDQPWU/DYhBNGZYQSWFpDXszG5aL7nNuSbXFr+7i1Ohi9O9TOJ+DWi5u8JXCXXJSBpMdPUlx5ERMBPa4PP1FcsbLuTzqj4r9tHc1hpVpJLidTtprNsMrGN3hjb3tc8Tc3J5+C9jTaemxRu0ueuqapzKwaB6dtwqCSPo5kdJJnLhIGbsrWhtsp6j71jq9DOoqirexiMclrdzcjkxOlGkRrq7pQZk+LytzZrbOxG+w53PDmuvS6fsbPZ5zz+Klde9VlcsZ1psqqaWB1K4CWN7L7YG2YEB1snLiuGxsiq1cpuRXymJ5f1aVX4mJjCnaJ4yKCsjqCzPkD/JDst8zC3jY9a9fVafyizNvOM4+eWFFW7Vlm9ONMhijImiExbMuN84ffMAPRFuCy2bs/ySqqZqznHTCb13tIxhY49bFow3oxzZbZtqPOtbNbJ171xf/ns157Thnlj+rXyrhyV/QfS4YY2UGIy7TJvz5LZA7sN75l6W09m+WTTMVbuM9M88MLN7s88MvBpTjIrqp04YWZg0Zc2bzRbjYLo0Ol8msxaznGePLmpdr36t5m9DtO30Eexkj2kQJLbGz2XNyBfc4X323cTvXDtDZFOqq7SmcVde6fs1taiaIxPGFofrSpgCWwzlx5ERtv3nMV5cfw/qJnE1049v2beV090tf6VaSSYjMHyANa0EMjBuGg8STzcbC57AvoNDoaNJb3aeMzznvcty5Nycy6dHMflw+faw2Nxlex3mvbxseojkeXcSDprNHb1Vvcr9k9Yn++cIt3JonMNhRa16YtvJBOHDk3ZuF+xxcPqC+br/AIevROKa6ce2PpLsjVU9YVDTTT2TEGbKNmyhuCRfM99jcZiNwAO+w6hvXpaHZVGlnfqneq+EeDG5fmvhyhUaGp2U0clr7OSOS17XyPDrX5Xsu67Tv0VU98THvZ0zicrlpjrFGI0bqcU5jzOY7MZA62Rwdwyjjay8fSbLnT3Yub2efTv9rouXt+nGGJ0F00dhRlBjMscmU5M2TK9u7MDY8RuPcOpaa7RRqcccTHyVt3Nx6NPNPRisDIhAYskgkuZA+/kuba2Uel4LHR6CdPXNW9nMY5LXLm/GMKfhuIyUkzJ4XZXxuzNPEdRBHMEEgjqK67lFNymaauUqROJy3xodppLiLG5qCobwvKMmx9ZrpC1x+aHWXzmp0lNmeFceHX4Ouiuao5LdWUrZo3RyDMx4LXN3gEHiDbkVxU1TTOYaOaanZEwMja1jWiwa0BrQOoAbgkzMzmR2qAQEHyHWPc6WQyeeZHl/rlxL/G6+kpxiMOSXWFdDkKyEgrQJBWhCQV4QmFaEJhaQhMK8IdjVpCE2laRKHY0rWJVdjStIlDsBWkShMFEF0C6ASggSkyl1uKzmUutxWcyl1uKymVnW4rOUvXhmD1FWbU0Msva1pLR3uPkj2lc929bt+fVELU0zPKF3wXVDUS2NVKyFvos+Ef79zR4ryr21rccLcZ+EN6bE9WwMB1e0NHZzYhI8fnJvhDfrAPkt9gC8u9rr13hM4jujg2pt00rWAuNoICAgICDRWtrQOSnmkrKZpdBIS+VrRcwvO977f0ZNzfkSb7rL19HqYqiKKufT1sblHVrMFegxSCshIKYEgrwhIK0ISCvCEwrwJgq8ITBV4lVNpWkSh2ArSJQmCtIlCYKvEoTDleJQ5zKchmTI4LlEyIEqkykhY6R2WNrnu9FjS8+5tys66opjNU48eCYjPJn8P0Dr6jzadzAflSkRj3Hy/wB1ede2npbfOvPhx/p8WtNmuei04ZqfcbGqqQOtsLb/AL7/APavLu7cj+XR7/tH3bU6bvlcMJ1e0FNYiASOHypjtT32Pkj2BeZd2lqLnOrHhw/q2ps0R0WeNgaAGgADgALAexcUzM8ZapKAQEBAQEBAQCgoek+qqjrCXxXppTvJjAyOPW6M7vo2K7LWtuUcJ4x61KrcS1tjOqfEKe5ibHUN643Brvax9vAlehb11qrnwZTalUq7Cp6ckTwzR29ON7R7yLFddFymrzZiWcxMc3ka4HgQtVUwrQJBWhCYKvCEgVeJQmCrxKEwVeJQmCtIlCYcrxKEmPubDeeob1fOOaGQpcIqJfi6ed3dE+3vtZZ1aqzR51cR7YTFFU8oZik0DxCXhTlva97G+F7+C5q9raSj9+fCJleLFyejNUmqmqd8bLBH3Z5D9TR4rjubfsR5tMz7o+7SNLV1lnaLVLA222nmf2NDYx4hx8VxXP4guz5lER45n7NI0tPWVgodAcPh4U7XnrlLpfBxI8FwXNq6uv8Afjw4fJpFi3HRYaemZE3LGxjB1NaGj3BcFVdVU5qnPi1iIjk7VVIgICAgICAgICAgICAghJK1ou4gDrJAUxGR4KjGoRuzZuwNJ/grxbqRmFexE0U3n0MUna+OMH3gEroo7WnlXMKTiejAVWjtA/hQRN9WSVv2SF0U3r0fvn4KzTT3MbLoVSO82Fze6WU/acVtGrux1+EK7lLo/wCQ6f8AW/T/AIK/ltz1I7OHI0Dp/wBb9Mf7Vby256kdnCbNBaYcRKfn/wCgU+XXPV7js4euHQ+jbxgLu+Wb/wBOUTrL0/u+EfY7OnuZGnwChbxoYj3ySn7RKznUaif5k+6FtyjuZWkpqGPhQQDtDGO+sLCurUVc7s++UxFEftZqlxOnZ5sWTuY0fZXNVZuzznPtaRVD3MxaI/Lt3gj6wspsXI6J3oemOpY7zXNPcQVnNFUc4TmHaqpEBAQEBAQEBAQEBAQEBAQdc0wYLuUxGRiKrEHu3M8ke8/wWkUR1Vyxr6cuN3XJ6ybnxWkThDjoineMHRFO8Yc9ETeMOeiKd5GDoqneMOeipvGDoqneMOeiqd9GHPRVO+Yc9FTfMHRVO+Yc9FU76MHRU3zCccbm+a5w7iQqzMTzhL0sqpR8q/eAVnNuieicy9EeIu+U0HuNlnNmOkp3noZXtPG49n+izm1MLbz0MlDuBBVJiY5pTUAgICAgICAgICAg8FQzO659ivHBDr6OpyHR0yHR0yHR03hz0dTvB0dN5B0dN4wdHU7xhz0dN4wdHTeMHR1O8Yc7BN4wbBN4wbBTvmDYJvmDYJvmDYJvmDYKN4wbBN4w46Om8YdjA4cCfrVZxI7mzHmFWaYTl2NkBVcJTUAgICAgICAgjkCBkCBkCBkQMiBkTIZEDIEyGQJkMgU5DIEyGVMhlTIZUyGVMhlTIZUyGVMhlTIZUyGVMhkCZDIEyGQKMjkNQcoCAgICAgIP/9k="/>
          <p:cNvSpPr>
            <a:spLocks noChangeAspect="1" noChangeArrowheads="1"/>
          </p:cNvSpPr>
          <p:nvPr/>
        </p:nvSpPr>
        <p:spPr bwMode="auto">
          <a:xfrm>
            <a:off x="155575" y="-1752600"/>
            <a:ext cx="4762500" cy="365760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40" name="AutoShape 8" descr="data:image/jpeg;base64,/9j/4AAQSkZJRgABAQAAAQABAAD/2wCEAAkGBxQPDxUUEBQSFhUVFRUWGBUWFRUUGBYWFhYXFhQUFxoZHCggGBolHhQWITEhJSkrLi4uFx8zODMvNyguLisBCgoKDg0OGxAQGywkICQsLCwsLCwsLCwsLCwsMS8sLCwsLCwtLCwsLSwsLCwtLCwsLCwsLCwsLCwsLCwsLCwsLP/AABEIAMUBAAMBEQACEQEDEQH/xAAcAAEAAgIDAQAAAAAAAAAAAAAAAgYFBwEDBAj/xABOEAABAwICBgUGCAkKBwAAAAABAAIDBBEFEgYHEyExQRRRYXGhIjJScoGRIzNCgpKxsrMVNDVDYmN0ouEXJVNzg5PCw9HSCBZEZKPB0//EABoBAQADAQEBAAAAAAAAAAAAAAABAgMEBQb/xAA9EQEAAQMBBQMKBAQGAwEAAAAAAQIDEQQFEiExQRNRcRQyM2GBkaGxwdEVIjRCBkPh8CMkUmJygiWy8Rb/2gAMAwEAAhEDEQA/AN4oCAgICAgICAgICAgICAgINXay9bbMNe6no2tlqBue53xcR6jbz39lxbmeSCj6r9K8QxLHYOkVMz2ASvdGHZI8ojcBdjbN4lvLqQfRKAgICAgICAgICAgICAgICAgICAgICAgICAgICAgqetDSU4ZhcszCBK60UXZI+/lDrLWhzrfooPkp7y4kuJJJJJJuSTxJPMoPoPUDoc6mgfWzts+dobECN4huCXdmYgexoPNBt5AQEBAQEBAQEBAQEBAQEBAQEBAQEBAQEBAQeDGMZgoo9pVTRxM63uAuepo4uPYEFFqtduFsdZpqJB6TIrD98tPggy2Ba0sMrCGsqBG88GzAxceADneST2AoPLrb0RnxmkhipXxAtm2hMjnBpbkc0EFrXX85BRcL0GwrBHiXGKyKaVu8U7QS0HkXRtu9+/rAHWCgsk2vbDmOs2KscB8pscYHsDpAfBBnsA1p4bWuDGT7N54MmGyuTwAcfJJ7L3QXVAQEBAQEBAQEBAQEBAQEBAQEBAQEBAQEFW1h6Zx4PSGVwzSvJbFH6b7cT1NHEnuHNB8saQY9PiE7pqqRz3nr81o9FjeDW9gQYxAQe+mxqpiZkjqJ2M9Bsr2t+iDZB4Sbm5QcICDeWoHSWtleaV7JJqVg3Sk/EG12szHzmnhlFyOW66DeKAgICAgICAgICAgICAgICAgICAgICAg+WtdmPmsxeVgN46b4Fgvuu3409+e47mhBQUBAQEBAQZLRvBpK+shpofPleG35NHF7z2NaHOPcg+vtHMDhw+ljp6dtmMHHm53ynuPNxO9Bk0BAQEBAQEBAQEBAQEBAQEBAQEBAQEBB8U43KZKqdzuLppHHvLySg8SAgICAgINpf8OsIdi8hNrspZHN7CZIm3Hscfeg+kUBAQEBAQEBAQEBAQEBAQEBAQEBAQEBAQfGGlFPsq+pYfkVEzfdI4IMWgICAgICC7ansfbQYvE6QgRyh0D3HkJLZSeoZ2sueq6D6tQEBAQEBAQEBAQEBAQEBAQEBAQEBAQEBB8u688HNNjMjwPJqGtmb1XIyvHfmaT84INfICAgICAgIN6aqtbrBG2lxR+UtAbHUu3gtHBkp5EcA/mONiLkN2xvDgC0gggEEbwQd4IPMIJICAgICAgICAgICAgICAgICAgICAgINba9NFjXYdtoxeWlu8W4uiPxrfZYO+aetB8yoCAgICAgILRq30YOKYlFDY7Np2kp6o2kXHzjZvzkH101oAsNwG4BBygICAgICAgICAgICAgICAgICAgICAg4c24sd4PJB8t63NBjhVXniaeizkmMgbo3cXQnqtxHWO4oKCgICAgIJxRl7g1oLnOIAaASSTuAAHEoPqfVLoT+CKL4UDpM1nynd5G7yYQRybc37SeVkF5QEBAQEBAQEBAQEBAQEBAQEBAQEBAQEBB4McweGup3wVLA+N4sRzB5OaeThxBQfPmk2pKugkPQ8tTET5PlMjkA6nh5AJ7Qd/UOCCWj+o6uncDVujpmc94lk7g1py/vINhUeo3DWNtIamR3NxkDfcGtFvFBh9INQkLgTQ1EjHehNZ7T2BzQC33OQUOXU1irX5dlER/SCaPL37yHeCDY+rvV9SYO8VFdUUz6keaM7RHDu3luYgud+kQLchzWtNi7V5tMz7JVmqI6r1Npxh7ONXCfVdn+zddEbO1U/slXtaO94J9ZmHN/POd6sUp/wrSNlaqf2/GFZv0d7xv1s0A4dIPdFb6yFf8ACNR6vedvQ879cFGOEVUfmxj/ABqfwi93x8fsjt6XUdclL/QVXui/+in8Iu/6o+P2O3juct1yUnOGqHzYz/jVZ2Vd74+P2T29LvZrfoDxbUt74wfqcVSdmXvV709tS9tPrTw1/GZ7fWilHiGkLOrZ9+OnxhPa0stR6aUExtHV05PUZA0+51isatNep50ytFdM9Wbhma8XY5rh1tII8FjMTHNZNQCAgICAgICAgICAgICAg8tdiUNOLzSxRjre9rfrK0t2blycUUzPhCJqiOcq5Xax6CLcJXSHqjY5w+kQG+K9C3sfV1/tx4z/AHLKdRRHVX63W438xTPPbI9rPBod9a77f8PVfvrj2Rn54ZTqu6GDrNaNa/4sQRjsYXn3udbwXdb2DpqfOmZ9uGc6mvowlVpjXy+dVSjsblj+wAuujZmlo5W49vH5s5vVz1Yioq5JPjJJX+u97vrK6abNFPm0xHhEQpvTPOXk2Y6grTkcELOYSgQqTCUCFSYSgQs5hKBCpKUSqSlAqkpRKrKUXBVE6WpfCbwvkjPXG9zD+6QqVUxV50ZWiZWzB9Z+I0xF5RO30Zmhxt2PbZ3vJXJc0VmrpjwXi5VDY+jOt2lqSGVQNNId2ZxzRE+v8n5wA7V593QV08aeMfFrTciWxWuBAIIIO8EbwR1rhaOUBAQEBAQEBB1VFQyJpdI5rGji5zg0D2lTTTNU4iMmcKniusygguGyOmd1QtzD6Rs3xXoWtlai5zjHj9ubGq/RCoYnremdcU0EcY9KRxkP0W5QD7SvTs7Etx6SqZ8OH3Y1amekKriGmNdU32lTKAfkxkRDu+DAJ9pK9Szs/TW/Noj28fmxqu1z1YYi5ud5PEneT3k8V3xGIxDNMBXiEJBqvEIc5VOAypgcFqiYESFSYSgQqTCXWQs5hKDgs5hLrIWcwlAhUlZAqkpQKpIiVSUolVlKJVJSiVAiVVLYmqbTeSkqI6SdxdTyuDGX37GRxszKeTCSARwFwRbffg1mniuma45x8WtFc5xLfq8duICAgIIveGgkkADiTuAQU7HtZtDS3a15nePkw2cL9rz5I95XdZ2deucZjEev7c2dV2mGv8a1s1k9xTtjp29Y+Ef9Jwyj6K9WzsqzTxr/ADfCGFV+qeSl11fLUuzTySSu63uLrd19w9i9S3bpojFERHgxmZnm6mhbQq7GhaRCHY0LWIVdjQtIhCYC0iEJgIhzZAsg4IQQISYSg4LOYS63BZzCXW4LKYWdbgs5S6ys5SgVSUoFZylAqspRKpKUSqylEqo4VUu2ijc+aNsfnukY1vrOcA3xIVKpiInKYfXa+bdYgIPPXVsdPGZJnsjY3i57g1o9pVqaZqnFMZky8mAY7DXxGWmJdGHuYHlpaHFtrloO+1zbeBwVrtqq1O7VzRExPJiMTosPxl8kL5dq+Lc+OOokGQg2uWNdlJBFrkHfuW9Fd/TxFURjPWYhWYpq4NMae6L/AILq9k1xfG9gfGTbMBcgtdbcSCOPO4XvaPU9vb3pjjHCXLco3ZwxeBUPSaqCHfaWWNhtxyucA4juFyum7XuW6q+6JlSmMzEN0/yTUH/cf3v8F4P4vqPV7nV2FDXesXRqPDapjIM+zfEHDMcxzBxDt/0fevb2bqqtRbmqvnEua9RFE4hjtEMNZV18EEt8kjnB2U2NhG9248t7QuvV3arNiq5Tzj7xClFMVVREttDVbQ/r/wC8/gvnfxzVer3OryahSmaJx/hw0Zz7G5d53lZNlnG+3pbl7v4hX+H+UcN74Zzj5Obso7Xc6Lv/ACY0X6/+8/gvF/H9X/t9zp8loaz0sw1lJXSwxZsjC22Y3O9jXG57yV9PoL9V/T03K+c5+cuG7TFNcxCx6v8AQqOtjM9QXbMOLWsacuYttmc48bb7WFuBXmbW2rXpqotWueMzM9PBtYsRXG9UtUOi+EzyPgjbGZI75msmkztsbH5XI7j1FeXVtDaVumLtUzuzyzEYn4N4tWap3Y5tf6d6MjDp2hji6ORpc3NbM3KQHNJHHiN/avoNl6+dXbmaoxMc+5y3rXZzwe3V3ovBiO36Rn+D2eXI7L52e992/wA0LDa+0Luk3OzxxznMd2PutYtU15y40t0VgpcQpIItpkmLA/M658qUMNjbduKrodfdv6W5drxmnOOHqym5apprimOrOaVavaSloZ5o9tnjjc5t5Li44XFt687SbX1F6/RbqxiZxya3LFFNMzDV2GU4lqIY3XyvliY6245Xva02PI2K96/VNNuqqOkTPuhzU8ZiG4n6qKEg2NQDyO0vbt4L5X8Z1Hq9zt8noaqwTAQ7FWUdVmttXxPynKfJa4gg8gbA9xXt39RjTzet90TDnpo/Puyses3Qmmw2mjkp9rmfMGHO/MMuR7twtxu0Lg0Gtu365prxwjPJpdt00RwUjR3B3V1XFTsIBkdYuO/K0Auc63OwB3ddl237sWqJrnozpp3pw3DUaD4Nh0TTWW8ohgkmleC51r8GkAcL7hYLw41eqvVTue6IdXZ0U82M051X0zKWSehDo3xML9nnL2Pa0XcBmJLTa9rG3Yr6bX1zXFNzjEortRjMNML1pc6JVUuCqpbO1MaHunnFdM20UROxB/OS8M4/Rbv383eqvO11+KY7OOc82tunq3kvJbiDXOmetWGkLoqMNnmFwXX+CYe0jzz2N94Xfp9BVXxr4R8WdVyI5NNY5jtRXybSqldIeQO5jOxjRub9fWV7Nq1RbjFEYc81TPNuPUdiTH0DoA4bSKV7i3nkeQWuA5i9x7F5G0qJi5vdJhvZnhhzX6DVVFVTVeDyxh82bNDM0Hz3B7hG47hdwvYj2q1Grt3KIt344R1j6k0TE5pas0txarqqi1eLTRDZ5cgYWi+axA48b3Xs6a1aoo/wuU8XNXNUz+Zl9U1HtcXhPKNskh9jCweMgWe0q93TVevEfX6JtRmuG4cbxTZYjQQ3+ONRcerGCPFeFZtb1i5X3Y+bqqqxVEKjrwo7x00tuD3xk+u0OH3ZXp7Cr/NXR6on3f8A1hqY4RKm6th/O9L60n3Mi9faf6O54R84YWfSQ3Pi1bsq6jbcgS7dluRORrx9g+9fLWLW/p7s/wCndn44+rtqqxVDw/gz+fdtyNHb5wky/UV09v8A+O7P/f8ADH3U3P8AG3vU92GVu0xCrZc2iZTMtfcCRJIT3+WPcFhetbmltVf6pqn5R9F6as11R3Yao1jttik/9n92xfWbHn/J0e35y4NR6SV61TVzHURiBGeN7yW88rjmDu7eR7F4O3rNVOo7THCYjj646OnS1RuYMQ0PmgqpKvDZWNkkz5o5W3HluDn5HcrkXsR7bJa2nau2abGqpmYjGJj1cIzBVYqpq37ctd6WYnVzyhlcLSRXAbkDbB1iTu3OByixX0egsae3RNWn5VevPJyXaq5nFfRcNS//AFX9h/mrx/4j/lf9vo6NJ19hrD/LGH+tF9+FXZP6C/7f/VN/0tP99Vs0/wDyVVf1L15Gzf1dvxhve9HPg0PgX45TftEH3rV9hqfQ1/8AGflLgo86PGH0ZieJMphGZNwklZFfkHPuG37zYe1fC27VVzMU9Imfc9OZwomluC7LHaCrYPJmlEb/AOsax2Q+1tx8xeppb+9o7lqekZjwz9/mxrpxcipHXp+IwftI+6kVdkelq8PrBqOUeKh6pfyxD6s33bl6G0v08+xlZ85eNd1A+pZRwxNzPkne1rbgXJjO65IAXm7Mriia6p5RH1bXYmcYYivqdIhA8SxMEWzcH7qfczKQ7g+/C60pp0W9GJ4+37K5uYamHDcvUlii42VUtkavtWElWWz1zXRwbi2I3a+bqvzYzxPZxXnanWxR+WjjPf3NqLeeMt5wQtjY1jGhrWgNa1oAAA3AADgF48zMzmW6NXVMhjdJK5rGMBc5zjYNA4klIiapxA0LrA1lS15dDSl0VNwJ3tkmHW7m1n6PE8+pezptHTb/ADVcZ+TnruZ4QoDQvQZJBTCG0NCdXElRTwVkNa6B7wXDLHcts4ttmzi43cCLLz9Rrqaapt1UZhtRbzETErfq50vnq6ippKpoc+mLxtmtyZskhjtI3g1xtcW42O7dv5NZpaLdFNyjlV09meDSiqZnEqpr1ga2rp3gDM+J4cesMcMt/pld2yKp7OqPXDK/zh3aiaO89TN6LI4wfXcXO+w1NsV/kpp9cyWI4zLIaf4ls9IMPF90ezv2baUsPgAq6G1vaK768/CMl2f8SlYtbNJtMKkI4xujk9gcGu/dcVzbIr3dVEd+YXvxmiWstWDb4vT9m1P/AIZF9BtSf8nX7PnDls+khsPWXV7CfDpPQqbnu8kO8CV4+yLfaW79HfS3vziaZ9a9ZRe9he1r87dS8XM4w6VG1d1e3q8Sk9KdtvVaZGt/daF7m17fZ2NPR3Uz9Jn4uXTzmqufWpWswWxSX1Yvu2r29i/o6fb83NqfSSy2iegz54IqqKqdC52YjKze2zi3zswv5q5Nftai1cqsV296I7558M9zS1p5qiKonCyaGaTTzVc1HUAPdCXjbBuQkMfk8tvAF17i38V5u0dBat2KNRa4RVj8vPnGeE+rq1s3qpqmirp1YbXLA29M+3lHaNJ6wMpHuJPvXZ/Dtc4uU9OE/NTVxylLUufxr+w/zU/iP+V/2+hpOvsS1hNJxjD7A73R23cbTAn3Deq7KmPIL/t+Sb/paVq0/P8ANVV/UuXkbN/V2/GG970c+DQ+BfjlN+0QfetX2Gp9DX/xn5S4KPOjxhuLXB+SnEbiJYSCOIOcWIXymyP1MeE/J3X/ADGR0TxFmK0EMsgBexzS7llmiIN/buPc5Y6q1OmvVUxynl4StRVv0xKt69PxGD9pH3Ui6dkelq8PrCmo5R4qHql/LEPqzfduXobS/Tz7GVnzl315VUkENJLAXNkZO/I4C5DzGctu079y83ZdNNVVdNXLH1b3c8ML1jRPQJr8ejyXv17M3Xn2/SR4tJ5PmzRrRmpxFwbSxFwFg6Q+TGz1nndfsFz2L6O/fotca5+7kppmeTdOherCnoS2We0843gkfBxn9Bh4n9I7+qy8bUa6u5wp4Q6KbcQvy4Wgg0Prl0udU1Jo4nfAwOtJY/GTDiD1tZwt6V+oL2NFY3ad+ec/L+rC5V0a3C72TkKyEgrQhsDQPWU/DYhBNGZYQSWFpDXszG5aL7nNuSbXFr+7i1Ohi9O9TOJ+DWi5u8JXCXXJSBpMdPUlx5ERMBPa4PP1FcsbLuTzqj4r9tHc1hpVpJLidTtprNsMrGN3hjb3tc8Tc3J5+C9jTaemxRu0ueuqapzKwaB6dtwqCSPo5kdJJnLhIGbsrWhtsp6j71jq9DOoqirexiMclrdzcjkxOlGkRrq7pQZk+LytzZrbOxG+w53PDmuvS6fsbPZ5zz+Klde9VlcsZ1psqqaWB1K4CWN7L7YG2YEB1snLiuGxsiq1cpuRXymJ5f1aVX4mJjCnaJ4yKCsjqCzPkD/JDst8zC3jY9a9fVafyizNvOM4+eWFFW7Vlm9ONMhijImiExbMuN84ffMAPRFuCy2bs/ySqqZqznHTCb13tIxhY49bFow3oxzZbZtqPOtbNbJ171xf/ns157Thnlj+rXyrhyV/QfS4YY2UGIy7TJvz5LZA7sN75l6W09m+WTTMVbuM9M88MLN7s88MvBpTjIrqp04YWZg0Zc2bzRbjYLo0Ol8msxaznGePLmpdr36t5m9DtO30Eexkj2kQJLbGz2XNyBfc4X323cTvXDtDZFOqq7SmcVde6fs1taiaIxPGFofrSpgCWwzlx5ERtv3nMV5cfw/qJnE1049v2beV090tf6VaSSYjMHyANa0EMjBuGg8STzcbC57AvoNDoaNJb3aeMzznvcty5Nycy6dHMflw+faw2Nxlex3mvbxseojkeXcSDprNHb1Vvcr9k9Yn++cIt3JonMNhRa16YtvJBOHDk3ZuF+xxcPqC+br/AIevROKa6ce2PpLsjVU9YVDTTT2TEGbKNmyhuCRfM99jcZiNwAO+w6hvXpaHZVGlnfqneq+EeDG5fmvhyhUaGp2U0clr7OSOS17XyPDrX5Xsu67Tv0VU98THvZ0zicrlpjrFGI0bqcU5jzOY7MZA62Rwdwyjjay8fSbLnT3Yub2efTv9rouXt+nGGJ0F00dhRlBjMscmU5M2TK9u7MDY8RuPcOpaa7RRqcccTHyVt3Nx6NPNPRisDIhAYskgkuZA+/kuba2Uel4LHR6CdPXNW9nMY5LXLm/GMKfhuIyUkzJ4XZXxuzNPEdRBHMEEgjqK67lFNymaauUqROJy3xodppLiLG5qCobwvKMmx9ZrpC1x+aHWXzmp0lNmeFceHX4Ouiuao5LdWUrZo3RyDMx4LXN3gEHiDbkVxU1TTOYaOaanZEwMja1jWiwa0BrQOoAbgkzMzmR2qAQEHyHWPc6WQyeeZHl/rlxL/G6+kpxiMOSXWFdDkKyEgrQJBWhCQV4QmFaEJhaQhMK8IdjVpCE2laRKHY0rWJVdjStIlDsBWkShMFEF0C6ASggSkyl1uKzmUutxWcyl1uKymVnW4rOUvXhmD1FWbU0Msva1pLR3uPkj2lc929bt+fVELU0zPKF3wXVDUS2NVKyFvos+Ef79zR4ryr21rccLcZ+EN6bE9WwMB1e0NHZzYhI8fnJvhDfrAPkt9gC8u9rr13hM4jujg2pt00rWAuNoICAgICDRWtrQOSnmkrKZpdBIS+VrRcwvO977f0ZNzfkSb7rL19HqYqiKKufT1sblHVrMFegxSCshIKYEgrwhIK0ISCvCEwrwJgq8ITBV4lVNpWkSh2ArSJQmCtIlCYKvEoTDleJQ5zKchmTI4LlEyIEqkykhY6R2WNrnu9FjS8+5tys66opjNU48eCYjPJn8P0Dr6jzadzAflSkRj3Hy/wB1ede2npbfOvPhx/p8WtNmuei04ZqfcbGqqQOtsLb/AL7/APavLu7cj+XR7/tH3bU6bvlcMJ1e0FNYiASOHypjtT32Pkj2BeZd2lqLnOrHhw/q2ps0R0WeNgaAGgADgALAexcUzM8ZapKAQEBAQEBAQCgoek+qqjrCXxXppTvJjAyOPW6M7vo2K7LWtuUcJ4x61KrcS1tjOqfEKe5ibHUN643Brvax9vAlehb11qrnwZTalUq7Cp6ckTwzR29ON7R7yLFddFymrzZiWcxMc3ka4HgQtVUwrQJBWhCYKvCEgVeJQmCrxKEwVeJQmCtIlCYcrxKEmPubDeeob1fOOaGQpcIqJfi6ed3dE+3vtZZ1aqzR51cR7YTFFU8oZik0DxCXhTlva97G+F7+C5q9raSj9+fCJleLFyejNUmqmqd8bLBH3Z5D9TR4rjubfsR5tMz7o+7SNLV1lnaLVLA222nmf2NDYx4hx8VxXP4guz5lER45n7NI0tPWVgodAcPh4U7XnrlLpfBxI8FwXNq6uv8Afjw4fJpFi3HRYaemZE3LGxjB1NaGj3BcFVdVU5qnPi1iIjk7VVIgICAgICAgICAgICAghJK1ou4gDrJAUxGR4KjGoRuzZuwNJ/grxbqRmFexE0U3n0MUna+OMH3gEroo7WnlXMKTiejAVWjtA/hQRN9WSVv2SF0U3r0fvn4KzTT3MbLoVSO82Fze6WU/acVtGrux1+EK7lLo/wCQ6f8AW/T/AIK/ltz1I7OHI0Dp/wBb9Mf7Vby256kdnCbNBaYcRKfn/wCgU+XXPV7js4euHQ+jbxgLu+Wb/wBOUTrL0/u+EfY7OnuZGnwChbxoYj3ySn7RKznUaif5k+6FtyjuZWkpqGPhQQDtDGO+sLCurUVc7s++UxFEftZqlxOnZ5sWTuY0fZXNVZuzznPtaRVD3MxaI/Lt3gj6wspsXI6J3oemOpY7zXNPcQVnNFUc4TmHaqpEBAQEBAQEBAQEBAQEBAQdc0wYLuUxGRiKrEHu3M8ke8/wWkUR1Vyxr6cuN3XJ6ybnxWkThDjoineMHRFO8Yc9ETeMOeiKd5GDoqneMOeipvGDoqneMOeiqd9GHPRVO+Yc9FTfMHRVO+Yc9FU76MHRU3zCccbm+a5w7iQqzMTzhL0sqpR8q/eAVnNuieicy9EeIu+U0HuNlnNmOkp3noZXtPG49n+izm1MLbz0MlDuBBVJiY5pTUAgICAgICAgICAg8FQzO659ivHBDr6OpyHR0yHR0yHR03hz0dTvB0dN5B0dN4wdHU7xhz0dN4wdHTeMHR1O8Yc7BN4wbBN4wbBTvmDYJvmDYJvmDYJvmDYKN4wbBN4w46Om8YdjA4cCfrVZxI7mzHmFWaYTl2NkBVcJTUAgICAgICAgjkCBkCBkCBkQMiBkTIZEDIEyGQJkMgU5DIEyGVMhlTIZUyGVMhlTIZUyGVMhlTIZUyGVMhkCZDIEyGQKMjkNQcoCAgICAgIP/9k="/>
          <p:cNvSpPr>
            <a:spLocks noChangeAspect="1" noChangeArrowheads="1"/>
          </p:cNvSpPr>
          <p:nvPr/>
        </p:nvSpPr>
        <p:spPr bwMode="auto">
          <a:xfrm>
            <a:off x="155575" y="-1752600"/>
            <a:ext cx="4762500" cy="365760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42" name="AutoShape 10" descr="data:image/jpeg;base64,/9j/4AAQSkZJRgABAQAAAQABAAD/2wCEAAkGBxQPDxUUEBQSFhUVFRUWGBUWFRUUGBYWFhYXFhQUFxoZHCggGBolHhQWITEhJSkrLi4uFx8zODMvNyguLisBCgoKDg0OGxAQGywkICQsLCwsLCwsLCwsLCwsMS8sLCwsLCwtLCwsLSwsLCwtLCwsLCwsLCwsLCwsLCwsLCwsLP/AABEIAMUBAAMBEQACEQEDEQH/xAAcAAEAAgIDAQAAAAAAAAAAAAAAAgYFBwEDBAj/xABOEAABAwICBgUGCAkKBwAAAAABAAIDBBEFEgYHEyExQRRRYXGhIjJScoGRIzNCgpKxsrMVNDVDYmN0ouEXJVNzg5PCw9HSCBZEZKPB0//EABoBAQADAQEBAAAAAAAAAAAAAAABAgMEBQb/xAA9EQEAAQMBBQMKBAQGAwEAAAAAAQIDEQQFEiExQRNRcRQyM2GBkaGxwdEVIjRCBkPh8CMkUmJygiWy8Rb/2gAMAwEAAhEDEQA/AN4oCAgICAgICAgICAgICAgINXay9bbMNe6no2tlqBue53xcR6jbz39lxbmeSCj6r9K8QxLHYOkVMz2ASvdGHZI8ojcBdjbN4lvLqQfRKAgICAgICAgICAgICAgICAgICAgICAgICAgICAgqetDSU4ZhcszCBK60UXZI+/lDrLWhzrfooPkp7y4kuJJJJJJuSTxJPMoPoPUDoc6mgfWzts+dobECN4huCXdmYgexoPNBt5AQEBAQEBAQEBAQEBAQEBAQEBAQEBAQEBAQeDGMZgoo9pVTRxM63uAuepo4uPYEFFqtduFsdZpqJB6TIrD98tPggy2Ba0sMrCGsqBG88GzAxceADneST2AoPLrb0RnxmkhipXxAtm2hMjnBpbkc0EFrXX85BRcL0GwrBHiXGKyKaVu8U7QS0HkXRtu9+/rAHWCgsk2vbDmOs2KscB8pscYHsDpAfBBnsA1p4bWuDGT7N54MmGyuTwAcfJJ7L3QXVAQEBAQEBAQEBAQEBAQEBAQEBAQEBAQEFW1h6Zx4PSGVwzSvJbFH6b7cT1NHEnuHNB8saQY9PiE7pqqRz3nr81o9FjeDW9gQYxAQe+mxqpiZkjqJ2M9Bsr2t+iDZB4Sbm5QcICDeWoHSWtleaV7JJqVg3Sk/EG12szHzmnhlFyOW66DeKAgICAgICAgICAgICAgICAgICAgICAg+WtdmPmsxeVgN46b4Fgvuu3409+e47mhBQUBAQEBAQZLRvBpK+shpofPleG35NHF7z2NaHOPcg+vtHMDhw+ljp6dtmMHHm53ynuPNxO9Bk0BAQEBAQEBAQEBAQEBAQEBAQEBAQEBB8U43KZKqdzuLppHHvLySg8SAgICAgINpf8OsIdi8hNrspZHN7CZIm3Hscfeg+kUBAQEBAQEBAQEBAQEBAQEBAQEBAQEBAQfGGlFPsq+pYfkVEzfdI4IMWgICAgICC7ansfbQYvE6QgRyh0D3HkJLZSeoZ2sueq6D6tQEBAQEBAQEBAQEBAQEBAQEBAQEBAQEBB8u688HNNjMjwPJqGtmb1XIyvHfmaT84INfICAgICAgIN6aqtbrBG2lxR+UtAbHUu3gtHBkp5EcA/mONiLkN2xvDgC0gggEEbwQd4IPMIJICAgICAgICAgICAgICAgICAgICAgINba9NFjXYdtoxeWlu8W4uiPxrfZYO+aetB8yoCAgICAgILRq30YOKYlFDY7Np2kp6o2kXHzjZvzkH101oAsNwG4BBygICAgICAgICAgICAgICAgICAgICAg4c24sd4PJB8t63NBjhVXniaeizkmMgbo3cXQnqtxHWO4oKCgICAgIJxRl7g1oLnOIAaASSTuAAHEoPqfVLoT+CKL4UDpM1nynd5G7yYQRybc37SeVkF5QEBAQEBAQEBAQEBAQEBAQEBAQEBAQEBB4McweGup3wVLA+N4sRzB5OaeThxBQfPmk2pKugkPQ8tTET5PlMjkA6nh5AJ7Qd/UOCCWj+o6uncDVujpmc94lk7g1py/vINhUeo3DWNtIamR3NxkDfcGtFvFBh9INQkLgTQ1EjHehNZ7T2BzQC33OQUOXU1irX5dlER/SCaPL37yHeCDY+rvV9SYO8VFdUUz6keaM7RHDu3luYgud+kQLchzWtNi7V5tMz7JVmqI6r1Npxh7ONXCfVdn+zddEbO1U/slXtaO94J9ZmHN/POd6sUp/wrSNlaqf2/GFZv0d7xv1s0A4dIPdFb6yFf8ACNR6vedvQ879cFGOEVUfmxj/ABqfwi93x8fsjt6XUdclL/QVXui/+in8Iu/6o+P2O3juct1yUnOGqHzYz/jVZ2Vd74+P2T29LvZrfoDxbUt74wfqcVSdmXvV709tS9tPrTw1/GZ7fWilHiGkLOrZ9+OnxhPa0stR6aUExtHV05PUZA0+51isatNep50ytFdM9Wbhma8XY5rh1tII8FjMTHNZNQCAgICAgICAgICAgICAg8tdiUNOLzSxRjre9rfrK0t2blycUUzPhCJqiOcq5Xax6CLcJXSHqjY5w+kQG+K9C3sfV1/tx4z/AHLKdRRHVX63W438xTPPbI9rPBod9a77f8PVfvrj2Rn54ZTqu6GDrNaNa/4sQRjsYXn3udbwXdb2DpqfOmZ9uGc6mvowlVpjXy+dVSjsblj+wAuujZmlo5W49vH5s5vVz1Yioq5JPjJJX+u97vrK6abNFPm0xHhEQpvTPOXk2Y6grTkcELOYSgQqTCUCFSYSgQs5hKBCpKUSqSlAqkpRKrKUXBVE6WpfCbwvkjPXG9zD+6QqVUxV50ZWiZWzB9Z+I0xF5RO30Zmhxt2PbZ3vJXJc0VmrpjwXi5VDY+jOt2lqSGVQNNId2ZxzRE+v8n5wA7V593QV08aeMfFrTciWxWuBAIIIO8EbwR1rhaOUBAQEBAQEBB1VFQyJpdI5rGji5zg0D2lTTTNU4iMmcKniusygguGyOmd1QtzD6Rs3xXoWtlai5zjHj9ubGq/RCoYnremdcU0EcY9KRxkP0W5QD7SvTs7Etx6SqZ8OH3Y1amekKriGmNdU32lTKAfkxkRDu+DAJ9pK9Szs/TW/Noj28fmxqu1z1YYi5ud5PEneT3k8V3xGIxDNMBXiEJBqvEIc5VOAypgcFqiYESFSYSgQqTCXWQs5hKDgs5hLrIWcwlAhUlZAqkpQKpIiVSUolVlKJVJSiVAiVVLYmqbTeSkqI6SdxdTyuDGX37GRxszKeTCSARwFwRbffg1mniuma45x8WtFc5xLfq8duICAgIIveGgkkADiTuAQU7HtZtDS3a15nePkw2cL9rz5I95XdZ2deucZjEev7c2dV2mGv8a1s1k9xTtjp29Y+Ef9Jwyj6K9WzsqzTxr/ADfCGFV+qeSl11fLUuzTySSu63uLrd19w9i9S3bpojFERHgxmZnm6mhbQq7GhaRCHY0LWIVdjQtIhCYC0iEJgIhzZAsg4IQQISYSg4LOYS63BZzCXW4LKYWdbgs5S6ys5SgVSUoFZylAqspRKpKUSqylEqo4VUu2ijc+aNsfnukY1vrOcA3xIVKpiInKYfXa+bdYgIPPXVsdPGZJnsjY3i57g1o9pVqaZqnFMZky8mAY7DXxGWmJdGHuYHlpaHFtrloO+1zbeBwVrtqq1O7VzRExPJiMTosPxl8kL5dq+Lc+OOokGQg2uWNdlJBFrkHfuW9Fd/TxFURjPWYhWYpq4NMae6L/AILq9k1xfG9gfGTbMBcgtdbcSCOPO4XvaPU9vb3pjjHCXLco3ZwxeBUPSaqCHfaWWNhtxyucA4juFyum7XuW6q+6JlSmMzEN0/yTUH/cf3v8F4P4vqPV7nV2FDXesXRqPDapjIM+zfEHDMcxzBxDt/0fevb2bqqtRbmqvnEua9RFE4hjtEMNZV18EEt8kjnB2U2NhG9248t7QuvV3arNiq5Tzj7xClFMVVREttDVbQ/r/wC8/gvnfxzVer3OryahSmaJx/hw0Zz7G5d53lZNlnG+3pbl7v4hX+H+UcN74Zzj5Obso7Xc6Lv/ACY0X6/+8/gvF/H9X/t9zp8loaz0sw1lJXSwxZsjC22Y3O9jXG57yV9PoL9V/T03K+c5+cuG7TFNcxCx6v8AQqOtjM9QXbMOLWsacuYttmc48bb7WFuBXmbW2rXpqotWueMzM9PBtYsRXG9UtUOi+EzyPgjbGZI75msmkztsbH5XI7j1FeXVtDaVumLtUzuzyzEYn4N4tWap3Y5tf6d6MjDp2hji6ORpc3NbM3KQHNJHHiN/avoNl6+dXbmaoxMc+5y3rXZzwe3V3ovBiO36Rn+D2eXI7L52e992/wA0LDa+0Luk3OzxxznMd2PutYtU15y40t0VgpcQpIItpkmLA/M658qUMNjbduKrodfdv6W5drxmnOOHqym5apprimOrOaVavaSloZ5o9tnjjc5t5Li44XFt687SbX1F6/RbqxiZxya3LFFNMzDV2GU4lqIY3XyvliY6245Xva02PI2K96/VNNuqqOkTPuhzU8ZiG4n6qKEg2NQDyO0vbt4L5X8Z1Hq9zt8noaqwTAQ7FWUdVmttXxPynKfJa4gg8gbA9xXt39RjTzet90TDnpo/Puyses3Qmmw2mjkp9rmfMGHO/MMuR7twtxu0Lg0Gtu365prxwjPJpdt00RwUjR3B3V1XFTsIBkdYuO/K0Auc63OwB3ddl237sWqJrnozpp3pw3DUaD4Nh0TTWW8ohgkmleC51r8GkAcL7hYLw41eqvVTue6IdXZ0U82M051X0zKWSehDo3xML9nnL2Pa0XcBmJLTa9rG3Yr6bX1zXFNzjEortRjMNML1pc6JVUuCqpbO1MaHunnFdM20UROxB/OS8M4/Rbv383eqvO11+KY7OOc82tunq3kvJbiDXOmetWGkLoqMNnmFwXX+CYe0jzz2N94Xfp9BVXxr4R8WdVyI5NNY5jtRXybSqldIeQO5jOxjRub9fWV7Nq1RbjFEYc81TPNuPUdiTH0DoA4bSKV7i3nkeQWuA5i9x7F5G0qJi5vdJhvZnhhzX6DVVFVTVeDyxh82bNDM0Hz3B7hG47hdwvYj2q1Grt3KIt344R1j6k0TE5pas0txarqqi1eLTRDZ5cgYWi+axA48b3Xs6a1aoo/wuU8XNXNUz+Zl9U1HtcXhPKNskh9jCweMgWe0q93TVevEfX6JtRmuG4cbxTZYjQQ3+ONRcerGCPFeFZtb1i5X3Y+bqqqxVEKjrwo7x00tuD3xk+u0OH3ZXp7Cr/NXR6on3f8A1hqY4RKm6th/O9L60n3Mi9faf6O54R84YWfSQ3Pi1bsq6jbcgS7dluRORrx9g+9fLWLW/p7s/wCndn44+rtqqxVDw/gz+fdtyNHb5wky/UV09v8A+O7P/f8ADH3U3P8AG3vU92GVu0xCrZc2iZTMtfcCRJIT3+WPcFhetbmltVf6pqn5R9F6as11R3Yao1jttik/9n92xfWbHn/J0e35y4NR6SV61TVzHURiBGeN7yW88rjmDu7eR7F4O3rNVOo7THCYjj646OnS1RuYMQ0PmgqpKvDZWNkkz5o5W3HluDn5HcrkXsR7bJa2nau2abGqpmYjGJj1cIzBVYqpq37ctd6WYnVzyhlcLSRXAbkDbB1iTu3OByixX0egsae3RNWn5VevPJyXaq5nFfRcNS//AFX9h/mrx/4j/lf9vo6NJ19hrD/LGH+tF9+FXZP6C/7f/VN/0tP99Vs0/wDyVVf1L15Gzf1dvxhve9HPg0PgX45TftEH3rV9hqfQ1/8AGflLgo86PGH0ZieJMphGZNwklZFfkHPuG37zYe1fC27VVzMU9Imfc9OZwomluC7LHaCrYPJmlEb/AOsax2Q+1tx8xeppb+9o7lqekZjwz9/mxrpxcipHXp+IwftI+6kVdkelq8PrBqOUeKh6pfyxD6s33bl6G0v08+xlZ85eNd1A+pZRwxNzPkne1rbgXJjO65IAXm7Mriia6p5RH1bXYmcYYivqdIhA8SxMEWzcH7qfczKQ7g+/C60pp0W9GJ4+37K5uYamHDcvUlii42VUtkavtWElWWz1zXRwbi2I3a+bqvzYzxPZxXnanWxR+WjjPf3NqLeeMt5wQtjY1jGhrWgNa1oAAA3AADgF48zMzmW6NXVMhjdJK5rGMBc5zjYNA4klIiapxA0LrA1lS15dDSl0VNwJ3tkmHW7m1n6PE8+pezptHTb/ADVcZ+TnruZ4QoDQvQZJBTCG0NCdXElRTwVkNa6B7wXDLHcts4ttmzi43cCLLz9Rrqaapt1UZhtRbzETErfq50vnq6ippKpoc+mLxtmtyZskhjtI3g1xtcW42O7dv5NZpaLdFNyjlV09meDSiqZnEqpr1ga2rp3gDM+J4cesMcMt/pld2yKp7OqPXDK/zh3aiaO89TN6LI4wfXcXO+w1NsV/kpp9cyWI4zLIaf4ls9IMPF90ezv2baUsPgAq6G1vaK768/CMl2f8SlYtbNJtMKkI4xujk9gcGu/dcVzbIr3dVEd+YXvxmiWstWDb4vT9m1P/AIZF9BtSf8nX7PnDls+khsPWXV7CfDpPQqbnu8kO8CV4+yLfaW79HfS3vziaZ9a9ZRe9he1r87dS8XM4w6VG1d1e3q8Sk9KdtvVaZGt/daF7m17fZ2NPR3Uz9Jn4uXTzmqufWpWswWxSX1Yvu2r29i/o6fb83NqfSSy2iegz54IqqKqdC52YjKze2zi3zswv5q5Nftai1cqsV296I7558M9zS1p5qiKonCyaGaTTzVc1HUAPdCXjbBuQkMfk8tvAF17i38V5u0dBat2KNRa4RVj8vPnGeE+rq1s3qpqmirp1YbXLA29M+3lHaNJ6wMpHuJPvXZ/Dtc4uU9OE/NTVxylLUufxr+w/zU/iP+V/2+hpOvsS1hNJxjD7A73R23cbTAn3Deq7KmPIL/t+Sb/paVq0/P8ANVV/UuXkbN/V2/GG970c+DQ+BfjlN+0QfetX2Gp9DX/xn5S4KPOjxhuLXB+SnEbiJYSCOIOcWIXymyP1MeE/J3X/ADGR0TxFmK0EMsgBexzS7llmiIN/buPc5Y6q1OmvVUxynl4StRVv0xKt69PxGD9pH3Ui6dkelq8PrCmo5R4qHql/LEPqzfduXobS/Tz7GVnzl315VUkENJLAXNkZO/I4C5DzGctu079y83ZdNNVVdNXLH1b3c8ML1jRPQJr8ejyXv17M3Xn2/SR4tJ5PmzRrRmpxFwbSxFwFg6Q+TGz1nndfsFz2L6O/fotca5+7kppmeTdOherCnoS2We0843gkfBxn9Bh4n9I7+qy8bUa6u5wp4Q6KbcQvy4Wgg0Prl0udU1Jo4nfAwOtJY/GTDiD1tZwt6V+oL2NFY3ad+ec/L+rC5V0a3C72TkKyEgrQhsDQPWU/DYhBNGZYQSWFpDXszG5aL7nNuSbXFr+7i1Ohi9O9TOJ+DWi5u8JXCXXJSBpMdPUlx5ERMBPa4PP1FcsbLuTzqj4r9tHc1hpVpJLidTtprNsMrGN3hjb3tc8Tc3J5+C9jTaemxRu0ueuqapzKwaB6dtwqCSPo5kdJJnLhIGbsrWhtsp6j71jq9DOoqirexiMclrdzcjkxOlGkRrq7pQZk+LytzZrbOxG+w53PDmuvS6fsbPZ5zz+Klde9VlcsZ1psqqaWB1K4CWN7L7YG2YEB1snLiuGxsiq1cpuRXymJ5f1aVX4mJjCnaJ4yKCsjqCzPkD/JDst8zC3jY9a9fVafyizNvOM4+eWFFW7Vlm9ONMhijImiExbMuN84ffMAPRFuCy2bs/ySqqZqznHTCb13tIxhY49bFow3oxzZbZtqPOtbNbJ171xf/ns157Thnlj+rXyrhyV/QfS4YY2UGIy7TJvz5LZA7sN75l6W09m+WTTMVbuM9M88MLN7s88MvBpTjIrqp04YWZg0Zc2bzRbjYLo0Ol8msxaznGePLmpdr36t5m9DtO30Eexkj2kQJLbGz2XNyBfc4X323cTvXDtDZFOqq7SmcVde6fs1taiaIxPGFofrSpgCWwzlx5ERtv3nMV5cfw/qJnE1049v2beV090tf6VaSSYjMHyANa0EMjBuGg8STzcbC57AvoNDoaNJb3aeMzznvcty5Nycy6dHMflw+faw2Nxlex3mvbxseojkeXcSDprNHb1Vvcr9k9Yn++cIt3JonMNhRa16YtvJBOHDk3ZuF+xxcPqC+br/AIevROKa6ce2PpLsjVU9YVDTTT2TEGbKNmyhuCRfM99jcZiNwAO+w6hvXpaHZVGlnfqneq+EeDG5fmvhyhUaGp2U0clr7OSOS17XyPDrX5Xsu67Tv0VU98THvZ0zicrlpjrFGI0bqcU5jzOY7MZA62Rwdwyjjay8fSbLnT3Yub2efTv9rouXt+nGGJ0F00dhRlBjMscmU5M2TK9u7MDY8RuPcOpaa7RRqcccTHyVt3Nx6NPNPRisDIhAYskgkuZA+/kuba2Uel4LHR6CdPXNW9nMY5LXLm/GMKfhuIyUkzJ4XZXxuzNPEdRBHMEEgjqK67lFNymaauUqROJy3xodppLiLG5qCobwvKMmx9ZrpC1x+aHWXzmp0lNmeFceHX4Ouiuao5LdWUrZo3RyDMx4LXN3gEHiDbkVxU1TTOYaOaanZEwMja1jWiwa0BrQOoAbgkzMzmR2qAQEHyHWPc6WQyeeZHl/rlxL/G6+kpxiMOSXWFdDkKyEgrQJBWhCQV4QmFaEJhaQhMK8IdjVpCE2laRKHY0rWJVdjStIlDsBWkShMFEF0C6ASggSkyl1uKzmUutxWcyl1uKymVnW4rOUvXhmD1FWbU0Msva1pLR3uPkj2lc929bt+fVELU0zPKF3wXVDUS2NVKyFvos+Ef79zR4ryr21rccLcZ+EN6bE9WwMB1e0NHZzYhI8fnJvhDfrAPkt9gC8u9rr13hM4jujg2pt00rWAuNoICAgICDRWtrQOSnmkrKZpdBIS+VrRcwvO977f0ZNzfkSb7rL19HqYqiKKufT1sblHVrMFegxSCshIKYEgrwhIK0ISCvCEwrwJgq8ITBV4lVNpWkSh2ArSJQmCtIlCYKvEoTDleJQ5zKchmTI4LlEyIEqkykhY6R2WNrnu9FjS8+5tys66opjNU48eCYjPJn8P0Dr6jzadzAflSkRj3Hy/wB1ede2npbfOvPhx/p8WtNmuei04ZqfcbGqqQOtsLb/AL7/APavLu7cj+XR7/tH3bU6bvlcMJ1e0FNYiASOHypjtT32Pkj2BeZd2lqLnOrHhw/q2ps0R0WeNgaAGgADgALAexcUzM8ZapKAQEBAQEBAQCgoek+qqjrCXxXppTvJjAyOPW6M7vo2K7LWtuUcJ4x61KrcS1tjOqfEKe5ibHUN643Brvax9vAlehb11qrnwZTalUq7Cp6ckTwzR29ON7R7yLFddFymrzZiWcxMc3ka4HgQtVUwrQJBWhCYKvCEgVeJQmCrxKEwVeJQmCtIlCYcrxKEmPubDeeob1fOOaGQpcIqJfi6ed3dE+3vtZZ1aqzR51cR7YTFFU8oZik0DxCXhTlva97G+F7+C5q9raSj9+fCJleLFyejNUmqmqd8bLBH3Z5D9TR4rjubfsR5tMz7o+7SNLV1lnaLVLA222nmf2NDYx4hx8VxXP4guz5lER45n7NI0tPWVgodAcPh4U7XnrlLpfBxI8FwXNq6uv8Afjw4fJpFi3HRYaemZE3LGxjB1NaGj3BcFVdVU5qnPi1iIjk7VVIgICAgICAgICAgICAghJK1ou4gDrJAUxGR4KjGoRuzZuwNJ/grxbqRmFexE0U3n0MUna+OMH3gEroo7WnlXMKTiejAVWjtA/hQRN9WSVv2SF0U3r0fvn4KzTT3MbLoVSO82Fze6WU/acVtGrux1+EK7lLo/wCQ6f8AW/T/AIK/ltz1I7OHI0Dp/wBb9Mf7Vby256kdnCbNBaYcRKfn/wCgU+XXPV7js4euHQ+jbxgLu+Wb/wBOUTrL0/u+EfY7OnuZGnwChbxoYj3ySn7RKznUaif5k+6FtyjuZWkpqGPhQQDtDGO+sLCurUVc7s++UxFEftZqlxOnZ5sWTuY0fZXNVZuzznPtaRVD3MxaI/Lt3gj6wspsXI6J3oemOpY7zXNPcQVnNFUc4TmHaqpEBAQEBAQEBAQEBAQEBAQdc0wYLuUxGRiKrEHu3M8ke8/wWkUR1Vyxr6cuN3XJ6ybnxWkThDjoineMHRFO8Yc9ETeMOeiKd5GDoqneMOeipvGDoqneMOeiqd9GHPRVO+Yc9FTfMHRVO+Yc9FU76MHRU3zCccbm+a5w7iQqzMTzhL0sqpR8q/eAVnNuieicy9EeIu+U0HuNlnNmOkp3noZXtPG49n+izm1MLbz0MlDuBBVJiY5pTUAgICAgICAgICAg8FQzO659ivHBDr6OpyHR0yHR0yHR03hz0dTvB0dN5B0dN4wdHU7xhz0dN4wdHTeMHR1O8Yc7BN4wbBN4wbBTvmDYJvmDYJvmDYJvmDYKN4wbBN4w46Om8YdjA4cCfrVZxI7mzHmFWaYTl2NkBVcJTUAgICAgICAgjkCBkCBkCBkQMiBkTIZEDIEyGQJkMgU5DIEyGVMhlTIZUyGVMhlTIZUyGVMhlTIZUyGVMhkCZDIEyGQKMjkNQcoCAgICAgIP/9k="/>
          <p:cNvSpPr>
            <a:spLocks noChangeAspect="1" noChangeArrowheads="1"/>
          </p:cNvSpPr>
          <p:nvPr/>
        </p:nvSpPr>
        <p:spPr bwMode="auto">
          <a:xfrm>
            <a:off x="155575" y="-1752600"/>
            <a:ext cx="4762500" cy="365760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48" name="AutoShape 16" descr="data:image/jpeg;base64,/9j/4AAQSkZJRgABAQAAAQABAAD/2wCEAAkGBhQQERUUEBQTFRUVGBoVFxgVFRcUHxQUGhoXGxgVGB0aHCceGBsjGRwYIC8gIycpLSwsGB4xQTAqNSgrLSkBCQoKDgwOGg8PGjAiHSUyLC4vLDIsKiwqLC0tLCksLCwsLzUvLCosKSoqKS00MC8qMCwsLCksLy4tLCwsKSosLP/AABEIANoA6AMBIgACEQEDEQH/xAAcAAEAAgIDAQAAAAAAAAAAAAAABgcEBQECAwj/xABLEAACAQMCBAMCCQcICgIDAAABAgMABBESIQUGMUETIlEHYRQjMkJScYGRoVNikpOxstIVFhczcnOj0SQ0NVRjgqLB4fBD8USDwv/EABoBAQACAwEAAAAAAAAAAAAAAAACAwEEBQb/xAA1EQACAQIEAgkDAwMFAAAAAAAAAQIDEQQSITFBUQUTImFxgZGhsTLB0VLh8BQVMwYjQqLx/9oADAMBAAIRAxEAPwC8aUpQClKUApSlAKUpQClKUApSlAKUpQClKUApSlAKUpQClKUApSlAKUpQClKUApSlAKUpQClKUApSlAKUpQClKUApSlAKVAuffah/J862kEPiXLoHUyOkUSKdQ1OxYbDSSc6RjvXnwa7gvmVZOMNLORkxW08cCq3UrGsY1uB6szdKAsGlQfmHlziMcZfh1/M7IM+DOIX147I/hghvTXkH1HWoRwb21XUZxcoky5wfL4LgjYjby5B7FeoqLklubNLDSrJ5Gr8uJd9K0nLPN9vxBNVu3mHyo22dPrHce8ZFbupJ3KJRcHaSsxSlKERSlKAUrjNc0ApSlAKUpQClKUApSlAeV1crEjO5wqKWY+igZJ+6oG3totcnENwR64jGff8ALqV82/6hdf3Ev7jV85GqKs3F6Hb6MwVLERlKpwLh/pptvyNx/h/x0/pptvyNx/h/x1ArOJLOBZpEDySfJU48q9ffjbcn3getY/H7NGjS4hGFfZgNsN/9gg49PfWhHHNztbTZPhc6S6Mw19n6li/00235G4/w/wCOn9NNt+RuP8P+Oq+4PbpBAbmVQxJxGp+vGd++c79gKcVtUuIBcwqFI2kUfidh1Gxz6H3U/rnny20va/fyMf2zDXtZ+pYP9NNt+QuP8P8AjrlfbRa53huB9kZ//uqcrmtrrZFn9pw3J+p9O2d2ssaSRnKOoZT6qRkH7q1XOHMy8PtXmbdvkxr9OQ50j6upPuBrtyb/ALPtf7iP90VVXtp4wZLxIAfLAgJH/Ek3J/R0fea2ZStG55yhh1Ur9XwV/REXsglxDJf3bNPfz3QsohIqmOKRguJtPRgiHyqRgELsetXbwnkqygWPRbQFo8MJGjRn1jfxC5GovnfOa+cbXjLW4MYfTouEuIz0YOVKMwfDKMDGxQ9M58uGs2Gx4lbtZyvxMlbmWOIxpN8JLJIcM8ZdDH5QRuFwMjcnGYy1syiUcknHky3JgdJ0nScHDEZAONifXBr5s5lu/FvrhtHhsWVpU/J3JUCdAe48UOQR1DA1PuKezDxWmV+ISXF6ymRFkEZKqzlUfDnyoBsSoGCCQMhRUZ9pHBbe0vvCtVCDww8gUYAZ2OkfYqk+vnqDtZm3gW1Xj5/BouF8UktZVlgYo6HII/EEdwehHevovk/mdOIWqzLs3yZF+hIMZH1dCPcRXzTVhexbjBjvWgJ8s6Egf8RPMD+jr/CsU5Wdjp9IUFUpua3XwXfSlQ/m29e5uIuHQMy+Kvi3LqcGO2BwVB7M58uewPvrbhHM7Hmm7GVJzDJdMyWGgRoSsl1INSAj5SQrkeKw+kSEH53SsC58JW8/i3TA7tcOSufdEuIx9iitzeWZRUgtotMaJ5QoCqp6L+iMn68Go3e3Fvb/ANfOCfMNEKmZsp8oEjZSO+elcbHYrFSl1WFjZLeX7s6GFw0Z6y7T5LX4MmC9RelvbAfmxKtb+144uUVwBr3BXsSejLuV375INQ695khBVbGJJiY/GaS4k8JI0LaRqyVGdWB1HUdc7eVrzPcT3Zijbw41WJiLSFJhllQvqkPyUBz5h2BAz3qw9PGRd6lS/v8Ag33gM8bqOXRvXR+iu/VFnUqqPZ5x6ea7iElxMdUTs6zPlZSGIXwh2wME9/I9WvXajLMrnNxuElhKnVyd/wCP8ClKVI0xSlKAUpSgNTzb/qF1/cS/uNXz9wiz8adEPQnJ/sjc/gK+gebf9Quv7iX9xqpXkq3zJI/0VCj62Of2D8a52PqdXTcu49J0O7UZvvPHnC61ThB0RR+k25/DT91e3BvjbKePqVyw922oY+1T99arjBZ55G0tgs2Nj0U6c/YAK2vJUoDygkbqvf0Jz+2udUhkwyturPzudpq1PwHNfxccEI6KufuAUf8AenJ0oJlibdWXOP8ApI+4/hWPzfchpwAQQqAbEHfLEj66xeW7oJcoSQBuCSQAMqev24rCpt4Sz3tfz3CjemYd5bGKRkPVSR9eOh+0b15Vueaox44dCCJFByCCCw8pAI+offWnZSDggg+hGK3qU88FJlsXdJn0Tyb/ALPtf7iP90VR3tMz/Klzn6S/d4cePwq8eTf9n2v9xH+6Kqn208HMd4k4HlnQAn/iR+Uj9HR+Nb8/oR5TBySxU0+N/kq7i1prXI6r+I9K3U/FXEdpcXJmvo2gZFVpniWCVZNLI5jwxwPCbOpSxKEk4ArXXN2sY8x39O5rOn5ant+Fi5W4CxTOY7i3c+GfGjkbSoU9W0qG7MPeKxC9iPSMYKpeL1e5Yqcs8Rl+DOsVqiCaJxOhla4Kuy65PEFxKZEMeAQ7YK4wNhiPwcVtBxHiUtzmVWkljRQNROZQpdCQQhWNW0nbqMEdRuObvbVDPFbpazPAsqt8JZY9csC+UaI8kLrPmw3TGD1rx9p3J0McbyQJpS1Wzt1IJyAfHDb9z8ZAxz1wKnJGlhpqM136cjDuOYbSOObQsUrvOBHpt0jEVqq+XAkiYaiSQd8kjOrvWx5dvYn4tai0aLwTIxRFt/CeJBE40u5TU5wTk62yRnbas7lD2YWPEbOK4WW6RmGmRRJG2iVfK6+eMnGoHHuIrf8AK/sqFhfLOs5kRUcBXQBldgFByvlI0l+w7de0Mjub8sXRyyWt7Pe3KxYFVVw3jjxpxbiSBS/jrBHrGwRGVB0IPyWU49QKtWql5I4Obvh99ZBgri78zMCcANHkleufi279a3Ffqptb6HLoOHX0+s+m6v4cfY8xzVLJJF8IuAyR3kByU8AhCrMxZQB5OmNWehrCsODS3U2qBmRHlvCJwDpVWGASewb5Prucbive25htUtrtihmlYxKr3IRzI+HCtowVRI1XOMnsM9K8ePzXGnhy3Tbn4wIFVAqmRNAKqAuQvuGM49a5zPbRi4yywio301t+lttRtrvxt3rdGz4dyz47eFHcWsU/gfB7iEKJwERgNa7415VSRnKsM5GcDXwS2MInkAuXMBiiVWlEazyDWASqDIX4stux64xWuubWc3t5NbEh7aaSU46hfFcFh6gdx6E1j8L4LLewXLQqWZHjkKL85WE4OkdyCRgdcZ60vyRYqWjlUqdns91m2tG97Wsld6L1N9w9r2JbeYCygiTLQrMYl0o+7EFyZfMDn5WTmriqk7vh0/E5IQllJFKFWOWVtYVgoCgkMoCYAJwCSelXRDOr50MrYODgg4PptV1Lief6YS7Dds2t0raa6Xd3e+ur35HpSlKuOCKUpQClKUBqebf9Quv7iX9xqqTkuLETN9J/wAH+Zq3OakLWNyAMkwSgAdzoaqM4RzL4EWjRq3Jzqx1x7jXK6TpzqU8sEei6JTlRmlzRJOG+0K3iijjeGR9MbRFvL0mYtcYGrfJEeM+/p344RzHHLMfBWaP/AEeSMKiwr8H1JEmY2BDvhwWyzDqNs5NQCsmyv3hYtGcEjHQHbY9x7hU5ynltDfgdZ4Knq1uyacU5qijeRJIX1MBqJWJzcDwPDHjN8zz4kymf+9dYudoZZAGhbaUmHCQroDReGFbBBb4w6j5genmGKhd5eNK2uQ5Y4GcAdOnSuttLodW66WDfXgg0Up5dd/a4/o6dttSzOM81Qw6CbZowGcowWGTQWkikYKpOkagrAt1GcjO9RriXNkM8VyGRy8skjxsVQlFZwUUuWJwqgjAXbJwwBOddxfmPxwmE0lW1Z1auxHoK08kmoknG+/pUKVSrKP8AuqzMUsHCKWmvifRHJv8As+1/uI/3RXbmjliLiMHgz6gNQYMh0spH0Tg4yMqduhP105QQiwtQQQRDHkHbHlFbeumtjx1VtVZNc2fMnta4NbWl6YbOERiOAF/M7Fnc4BJYnJ09/fU545xzg8q4luIZI51WVolWSVorkRhVmURggtpwrIxA8q+hDWHzZyRbcTj03KeYDCyL5XQZzgHuM/NORVWcU9iV1AT8FMUydgCIm+0N5f8AqqMk13l1GMKllKWUh/L/ABO2hvJZHtpPg7giNEVFeAqwELqzt5m0A6s7NrOQ1WVzPzA19ZzwLbLCswtnaR5skLcFVimKpGQdOlAw1DGABmoZ/RtxHOPgsn6UePv14qxeGez+eSFFuCsWqy+CSDOtldJtcTjT5WwAPnVBOT4G1Uw+HppPPfzRoPZFxR7O/uOHzfPLsuMkCeHyyY26MgByfoD1q5AKwLDgUMEkkqIollOZHxu5wB9g2zgbZ3rYVdFWVjnVpqc3Jcfnj7iqwWf+SuOuGGLe/wAEHsJSf+0hYH0EoNWfWl5q5bW9iUbCWJ1lhcjIWRSCA2NyhxggdveBV1Kai2pbPQokr7FL8F5Ylu4p5IMl4Ch0Dq6trzp/OGkbd9++MyyfhN1f/A5rvTB4WztJ5GdVdSGEeM6iM7YA2ztmsXlfnc8Jle14jbCLLatcSb46At1MqejAk9sHtMYILe8y9pdRyZ3xqDEfXvqH2iufjKGIoQvThm89P39j0s+m416ja0t9La1Sas1578TD4THDZzXE0euWSd2YlgEVVLM2lRuTudyeuB0rvYy6Cy26RQBzqfw0C/WzHrgVnfzZYbvJGoHU77D7QK0PGeeLLh6kROLqfsqEaFYdC7DI29BqP1da41LD9JYuai7xj3afualbFUopybu3b227tD05z5uPDYMxnVPOwKLKS+mBerOM5GrpjI+V+aa3ns8mMtms7RtGZd8Fg2VUkBlwoIUnJGc9euMVWHK/K9xxy6NzdlvBz53+Trx0hi9B2yOgzvmr0hhCKFQBVUBQAMAAbAAdgBXqXQp4alGlHVrd+Jx1WnNt8Hw8DvSlKqApSlAKUpQCtY/LNoxJNtbknckwxnJ9T5a2dKWJRlKOzsav+a1p/utt+oj/AIafzWtP91tv1Ef8NbSlYsiXWz/U/U1f81rT/dbb9RH/AA1jXvCOHwDM0NlGPWSOFB97AVkc08dFjaTXBGfDXIH0nJCov2sQKjFpylbwwtfca0zT6dcrzDWkOekUabgAZCgAEk9OuKWRF16myb9TdQWfDJFLxpYMq/KZVgYL23IGBvXUJwpTnHDgRuD/AKOMGoDxmDhnEbuyh4dFFmWQtO8aNFpgTzNG6YAy2D1G2B6isj2k8s2ols7O0t4IpbmUFmjjUMsQ2J27blv/ANZpZEHiKlt/dljHmmzHW6tv18f8Vdf522X+92v6+L+KofznydZg2ttb20CSXM6qWSNQywR+eZge3lAH/NW24hwfhFvNDBLbWqyzkiNfg4OojA3IUhdzjfFZIXkSRuMQABjNEA2cEyLhsdcHO+K6fy9b/l4P1qf51AOLcgWUXEofDhj0PBM7wkalBVolVwD8knWfd5frrRS8pQT8X8NIY1gto0aVVQKHdssqkAb5yPsQ1zK/SVOjVlTknpHM39vFu3qTSk1fvsW5/Ltv+Xg/Wp/nT+Xrf8vB+tT/ADqoeYuUoJuJWtvDDHGgQzTaEC5TVjBx66dI/t1kcZ5ctri+itIIIUWP4+5ZI1UhPmRZA21Z39xB7VSumKTUXleqcn3JX38baeK5mcstfQtf+Xrf8vB+tT/Og47b/l4f1qf51BOLcsWUdvM4tbYFI5Gz4ajBVSR223rQcR5ft34MJ4reFZfAjk1rGNWoaC5yBnfDZ+2qqXTdOpbsNJtR4cSUoSXpcuSe4WNdTsqqO7EKPvNQyL2kRtxT4KCrQMqRrKpDL8KOptGoHSQy4UDrqX68aSThfwgG840ynA1LAxIitlPYjPnkO2c5323rw4y3DRZFQ0UCzASx6E0vrH9XKqAa89O3Q++pz6Zp9Zkpwcle10tO+3OxFwla97Fj8c5ct71NFzGrgfJPQqT3Vhuv2VXXFPYSpJNtckDssqBsf8ykfu1OORuLzXVlG9zG8coGl9aFNZGPjACAcMMHp1zW/r0NOtOn9LIOMZaspn+g+5Y4e5hxn6MjbeuDjf7aknAvYvawkNcM1wR80jw0+1QST9rY91WFSpyxVWStcwqcUdIYVRQqAKqjACgAADoABsBXelK1iwUpSgFKUoBSlKAUpSgFeF5fRwoXmdI0HVnYKB9p2r3qKe0Xlc3lurxqrz2zeNErgMsmMFomB2IcDGPUChhtpaEY9ofPcN3YzxWiTTINGq4VSsUbCRCvmb5R1ADAG+etSnht7DxzhpDZCyr4cgHWOUYJx7w2lh6jT61iLzdwu6tYVuWt0jmTUIpgFVChwVORpUqwI7ZxtXmvO/DrNPA4aqzuclILNdWpj3LKNIHqSTj02oV8bt6Gg9kPKDW13ePLgmBvgysBsxyGdh6eXw/q1EVsOXv9P47dXPWOzX4PH/bOQxH2+L+kK78n82paGeDirJbXTTPOdZCo6yYIKP8AJIAGnr80dd8c8W9odhYwyjhojmlOqUiFcoGPyppnXbHTO+TsNuoEVlSRteGj4Vxe4m6x2ca2qdx40mJJiPeBoU1n2t1Y3N65TwpLu2HhsSp1Rrk5CkjHUkEr6kd6inIPOdha2SCe8i8eVmnmyxJ8WQ6jnbqBgH3isqx5s4VavIeHq088x1MtvHLK8jEk7s2wGSSd++cUJJqxgcIjnPF783Th2RI0QqNKiJyXRQuSRsPU76tzmssEW0yqP628uGdvURRqT6dBGqL9chrQcv8AN0aXN9JxGWKGd5VUx6idAjUroyAQdOcZ9QawbLnK3l4s88syJDFE0UJYnDElQWG2d8ufqxXjsdh6tbF1pZXlS5PWyVkufa18i+E4xhHXW/3/AATDiEqWfwq8m+iqj1KIMKg97Ss33j0rC5dsZba0luHRpLqfM7qBuWP9XF7gAfsy3pWj45zZaXd5DG88YtYfjnJziaUfIjxjJA6ntuRXtx32hvq12bQG2V44nlkDkNLJqYhNxsqKSdv2jOrDBYiUFTUHeVm73Syx0jG/u14ciTqQTbvt88WbDjJkh4LJ42fFMPxmcZ8SVhrz/wAztWV7PATw2DWOzYz3XxH0n7q0XP3Nlpc2ngwXMTM8kYPXyoGyXO2wGBWVxnm61WyNvYTJJKyLbwqhOfNiMHp2Bz9dP6etVw6p5GpTqN7PRWS8lq/QZoqbd9EjMtuXv5eaSSWSSOziYxwCPA8Z1OHnOQQR1Vdu59DmZcA5Fs7HBghXWP8A5H87/pNuPqGBWx4HwpbW3igTpEip6ZIG7fWTk/bWdXtaFCFCmqcFoim13me4pSuAauJHNKUoBSlKAUpSgFKUoBSlKAUpSgFKUoCK8P8AZ9bxX1xc6UYTquI2UMEckmVhnbzHSfcdXrUjtrGOIYjREB66FC5+4V70oYSS2PC7sI5hiWNHHo6q37RS3sI41KxxoinqFVVB+wCvelDJ5fBU+iv6IrukQXoAPqGK7VoeduZDw+zedQjOukKjtp1ZYA47nAOrA7A0MN21N0bZT1VfuFcfBU+gv6IqLez/AJ9TiUWHKLcDUzxKG8qB8K2T12K9+p6V4e13ijQ8NkVFlzKRHrjG0YyGYuc+VSoZc+/HehHMsuYlkSxMSFEZK7HGk4PUZx02r1+DrjGlcdcYHX1qkvZ5x17Hht3cQW2ShQtKzkrIdYGgKPklEkByOv3VtuXfahe3cyyGEfBoYpGuTHGcalSR18zEleiDAOc5PQ7CKqLS5a3wVPor+iK4MKLuVUY3zgDGO/ur5+PONzfeLJLe3UcufiYLWOQqT2B0MAFyQMnUxwTvtmQTS8R4lwiSK5DxyRSxtruAbYXMJDjQWcKrMr4O+AcL33IwqqeyLVtuZLWRxHHc27ueirKjE9egByehqrOD+06a24jdLxKd3hi8VFURoPOkgCaQAu5UHr/5qLFnsBby3PD7ZlU4jkSVwZWjbJfVDMyFgfnaf8q2ZeP+cMMjIPDuHilCuB/+RCpAI6ZEj/eKyQc27Fmcoe0q24nI0UayRyAFgsmnzoDglSpO4yMj39963/CODLbBghJ1HUc49/p336/V0AAqpbXh5tOZvio28MyZ8iHCrNF7tlAdqlvKnE+KPxGZLyNvgq+KqN4axgkOPDYH5TZUH3ebPpWCyMue5PaUpQtFKUoBSlKAUpSgFKUoBSlKAUpSgFKUoCuPaD7RZbe6SyszCkjBTJNMQFi1dBvsPL5iTnYjYk1qeWvajPHfra3k1vcxyMI1mgwAHbAXGAAy6tiCMjOckddh7SPZtNdXK3dmI3fyh4pMYYofK3m8rDGAVbGw+yvblrlXiJuUluPg1lDGQfAtERfE09AxUHynvljtkYGc1koefMQjjSC5uZkluLriNx5gkdqhWOJ8kdWJyik48q49TXTka3W8sb+1my5hjNzACx+LlCSKzKAe+V2wRv6mpxD7GvCuHkt72eFJNQKxrhvDY5MevV095XsO+9b/AJZ9nFrw+ZpbczZZShDOGXQSDpxp3GQOuTt1oRVOV7sgvsO41boZIJNAuJHzEdHmdNALJqC7AeHnBON6s/mux8eyuYsZLwyAf2tJ09j3xXhw/kiyt5BLDbQpICSGC7qSMHT9Hb09TW8rBbCLUbMpv2ccJml4VxG3khlXxFLRa0ZNbtGQNOpcHdU6Z6ipH7J+Wri1tZ4b2HQsj6lVmRtSsgVwQpOPkjqe9WDSgjTSsVfbeya6tHl/k+/MMUo0kFMtp3wCQcEjJww0nepDwb2Z20NrJbz6rjxirSvISCxX5GnBygXfG+dzvUvpQyoRRC+HeyHh0LhvCaQjoJXLqP8Al2DfUQRUi4ha20RNzMkKmMAmVkXUqrnGGxnucAevvrLvb1II2klYIiDLMewqj+d+d34hJpXKQIfIn0j9N/f6Dt95quc1FHRwHR8sTOy0it3/ADiW3y1zhb8QDeAWDJ1RxpbT2bGTkGt5XzTw7iMlvIssLFHU5BH7D6g9x3q8+Tec4+IR9kmUfGR56dtS+qn8On1xp1M2j3NvpHox4ft09YfH7EjpSlXHGFKUoBSlKAUpSgFKUoBSlKAUpSgFKVxQHNK4qK+0TmtrC1+Jx48p0RZGQn0pSD1CjG3clR3rDdtWThCVSShFXbJVmtLxbnextCVuLqBGHVNYLfoLlvwqhOI8SuLnPwm5uZQTkq0pVM/2E0r+FYkNsifIVV+oAVrvER4I9FR/05Xl/kkl7v7fJ9J8K43DdLqgkVxgHb0OcHB3HQjfupHas6vnjlPm1+GXJlWIzRyJ4cqKwVvK2pHXOxIy4x+dVocM9sXDpiFeVrdiM4uEMX/Vun/VVsJqSOVjsDPC1ZRs8vB23+xN6V5QTrIoZGVlYZDKQwI9QRsa9asOeK8rm6SJS8jKir1ZiFA+snpXW9vUhjaSVgiIMsx6Af8AvaqO5353fiEmlcpAh8ifSP039/oO33k1zmoo6GBwM8VOy0it3/OJke0Xmma5uGhdWijiYgRnqx7SNjY5G4xkAHbOc1quTuBre3kcMjaVOWbHUhRkqPefwGTXtw++S7jW2umCuo0287f/AB+kMp7xHsfmH3dNXJHNZz4OqKaJu2xU9iD0II79CD6VqN3eZnrqcMlJ0IdmSWn5/PL0vYHtF5Dtra28e2BjKMqsupmDhjj5xJBHXbtmq84bxKS3lWWFirqcgj8QfUHuO9ZvGua7m8CrcSl1XcKAqjPTUQoGTjufWvbhHCURFubpWMZbTDEo815Ln+rTuEzgM2D1wNzU7dZO0EUwbweGbxcr79/lruXXynx43tqk7JoLZBHUZUkEqe4OP+3atxXzrd8T4gszXhWSL4O4i2BRIfS3C9NOMArv1yeuauTkjniPiUWRhJl/rI85x+evqp2+o7fX0pUZQine54R14VKjyqy4LuJNSlKpJilKUApSlAKUpQClKUApSlAK6SyhQWYhVAJJJwAB1JJ6Cu9VrznyJxLiszJLdQQ2at8XGivIXHZpQdIZvdqIGOncjKOOY/bLGpMfDkFwwyDMxKxKfVceabv8nSPzqrjjvN8ty2by4DEEkL5UVM9QijcD6yT76kE/KvArVgl/xGSd1JDIHOkEbFSsCEpj0LVYHLPKfB5EEtjBaSqPKHAE2DscEvkhtx133qqUHPd6HWw2OoYR5qVPNL9Un8Jbetyk+Gh7r/VopZRnTlEwursupiF1HsucmvSPhV+5Hh8NvDnu0TR/iVx+NW9e8Zs7e4uLh3knNq0cRjhhZ/gxdSR8nbsdxgAkg74rm09r9nLPFbrHdLLMVWMSQMmdRwGO+Quc5bGwB9KrhRWuZFkun8bO+0fBfm5WEXIXGJPk2SoPWSaL9gfP4V7t7J+MPsVtFB65kBH25BqS82e0bi1i8cbQ8P8AFlIVIUaW4kfOQCEVhgE7DPU7b1I+J+0KWyhtormFZeJXA2toGwuSxGWZidC4777q3YEi1UoLgas+lMXPeo/j4MPkb2VvYuJHnMbAqSts7qkmNysgcaWU+5QfzhVgXt6kEbSSsERRlmOwA/8AdsVWHKvtOup+KfBLp+HeGEZnaFmIDYGmNJGfS7Alc4B6N6HE/wCaeXlv7ZoWOknDK250uOhIyMjqMe+pWstDWzqrVUqmidr2X2K04txG64/cGK1UrBHv5jpUdcSSYz5jvhRnG/vNRjmLliewkCTqPMCVZTlXA64OAcjIyCAdx61JeWuMvwK5lhu4mKvjzIOunVpdM4DqQfrH15FYHtA5yTiLx+EjKkQbBfGWLacnAzgDSO/etSVmrvc9dh3VhWVOlFdTbR+W9+dzH4X7PLy5g8aNF0kZQM2lpB6qMYwe2SM1xZ3K3KC0vT4csfkgmcY8IjI8Cbv4edgTuhz22qXcu+1WCG0SOaOTxIkCAKARJpGAc5GnpvkffUSZEdpOIXw0xSSM8cI2Ny5JOhT1Ea7anx7hvUlDM0oatlUsTUgqk8UssY/S+Plzv/7odI+XxZ6puJKyIjaUh6NdOPmqe0Q21SdMHA3NY/CYJ+LXTyNMsAgTxdSqSIIoyNKxIu/l6gD0J3PXP4ZEOMFvhCskrOqxS6mjhjjUDFnGNJVWOcDOTvncjS8v4txyDh9svhr4OhWjiRSDNb3PmZkkDMRJE2xz0+Sd9SlerSpqisqXaZ4/G46pjp56jtFbI1fE+dZbG8/0rwpoZEW4jaBEPisY1TUGfOlX0nVjJG2PfXFpxmSCfx7c+E+osNHRQTnRjuuNsHtXPGeNzXkniXDamwFGAFCqM4VQBgDc/fWCBnYdT+NbkIKK1OTObb0PorkjniLiUW2EmUfGRZ3H569yh9e2cH3yaq89l3s/azHwm4yJnQqsfTwkJBOr1c4G3bp16WHXNqKKk8ux0abk49rcUpSqywUpSgFKUoBSlKAUpSgFYvE+IJbwyTTNpjjUu59FUZP1/VWVVV+33jLrawWcILPdyYwvVlQrhABuS0jJ+iaAjnsu5Ts78Xt5d2sUdrqCQqzkLCqglzrLA7Apls4J1dOgwuThLZR8YvOGeIbRYzHbswJ1t4g0yjI83hIXY5HQjPerR4N7LrOO1t4biMTGFBnU8hjaTOp38PVoyWJ3K5xgVq+fOZXW6s+FcPYxSTMhlaIYMFsDuFx8klVY7dAv51AQaDmSXgNiltboz8RvV+FSsVL+Er7IMYPiPpB9wJJOele/J/EYrVZZpI+JtxCdGBu5bJpVhZh1RdRYgHGSRvjGANqlPOfO2ri9jZwSHQria4MWZC+NRSDEQLn5Jyv565GBW44D7Vbee0nubjFusErQnMgkEjAAjwmwviEjoAM0BXnK3KU5vPHtb65a4kJDTTcKkIGflFnnOldttjnsPSpo/s/suLSF7y5ku7i1PgTNHiBSR5xEVRcYXUejE5JBbbAjvMPPl9PwkcQiuPgviTPBFBHEkhmUvhTrfLLIFV8ldjp2AzUm5P8AZJDb26Lcy3ExYB5IjM6RCVgNZ0Jp1+mXLZx2oCRW/s/4ehjK2dvmIYQmNWK75Byc5OcnJyc1Ia8ra2WNQkaqiKMKqgKFHoANgK9aA0vNXK0XEISkgAcA+HJjeNj394OBkd/rwaonjfBZbOZoplwynY74dezKe4P/AI619IVreNcuW94FFzGH0HK7spGeu6kHB2yPcPSqqlPNqtzr9H9JSwryz1h8eBRnDOGxxR/CrwHwQcRxdGunHzV+jGNtT+/A3rrY8OueLz+LIkngIVRzEo028I+ZEp66V+aoJ74JO8ssOHo9/PFxKJGuR5bNJcpbmJc6I48D0x2PTpqzWfxTiMHC0t82sqiR2mihWTQ1vcLpV1LBsNE+RtuMZ2IIC71GCoq0dZPj+DldIY2pjZ55u0VsuXj3mRxviltwy38NEUQ42i+Ut6rhcvG4yUkRgCSemc/OUivOFWE/GbovPIdMa6ndssVgQjKR4Ul2AbpjJJydzvmnlG7vuISRXTJBpbxHy4ZYlmfWEiGcMSz9B3O+5GZBBxiOC2CyJJZTWUjLAkQLm5Lq0bBfEHxqmYMT2wE74NXrsrTVnPfaeuiIVzhyg1lIpjbxbebzQSLvrBx5Tj5wyOnXOfUCxvZr7Nfg4W5vF+OO8cZH9T+c3/E/d+vpseUeVJZZBfcUw1wQDFHjC24wNwucBzsfd9fScVTVrO2VeZbToq+YUpStU2RSlKAUpSgFKUoBSlKAUpSgFRzinJMVxxC3vZWYtbIVSPbTqJJEh75GT9oU9t5HXFAa7mCxM1u6CeW32z4sRUMgG5+UCMev7RVCey7kccblubi+kuXVCg1eJ5pWOcq7EEnCBdhj5Q3r6KliDqVYZDAgg9wdiPurQWXA04ZAIeHW4CFixGpm8xAGo6mySQB37VCpUVOLk/ZXZKMXJ2RCvZ17OGteJX08kBghUtBagNnMbH+sU6i2dCrue7t6HHbgfss4bw9maaV7s+cKj4ZUDDSTpXbXp21E+mwIBqaDg9xPvcSaR9Ff/G37a2NnwOKLouT6tuf8h9laXXYmr/jhlXOW/ovuzYyUofVK75L8kEh5OBisobWOXwbOdrlfGIOskuyqSAoIDsD32GPfU3jtbhv6yVUHpGo/a1bPFKtjhpPWpNv/AKr2t7sg6q/4xS9/k84IdAxqZvexyfwAr1riua2kklZFLd9RSlKyYNJzZypFxCHRJ5XXLRSDOYn7MMEZGQMjvgdwCK94Rw/XfSw8X0zXiqq23j58GRAPm4G5b3qd8nBbIq3a0nNfKkXEIdEnldctFIMgxP2YY6jIGR3wOhAIuhUto9vgqnC+q3K55i45awTz2bxOFt2Eto8a5aK50q+jfdkL4xnI7dApEt5Z5ZlnmF/xPec/1MPzbVe2x+f+z6+nTgPIkwlNzxCVJ7pQqQnGViVejbqNT7k5I2O/U5qaQghRqIJwMkdz3qU5pK0SMINu8jvSlK1y8UpSgFKUoBSlKAUpSgFKUoBSlKAUpSgFKUoBSlKAUpSgFKUoBSlKAUpSgFKUoBSlKAUpSgFKUoBSlKA//9k="/>
          <p:cNvSpPr>
            <a:spLocks noChangeAspect="1" noChangeArrowheads="1"/>
          </p:cNvSpPr>
          <p:nvPr/>
        </p:nvSpPr>
        <p:spPr bwMode="auto">
          <a:xfrm>
            <a:off x="155575" y="-1790700"/>
            <a:ext cx="398145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50" name="AutoShape 18" descr="data:image/jpeg;base64,/9j/4AAQSkZJRgABAQAAAQABAAD/2wCEAAkGBhQQERUUEBQTFRUVGBoVFxgVFRcUHxQUGhoXGxgVGB0aHCceGBsjGRwYIC8gIycpLSwsGB4xQTAqNSgrLSkBCQoKDgwOGg8PGjAiHSUyLC4vLDIsKiwqLC0tLCksLCwsLzUvLCosKSoqKS00MC8qMCwsLCksLy4tLCwsKSosLP/AABEIANoA6AMBIgACEQEDEQH/xAAcAAEAAgIDAQAAAAAAAAAAAAAABgcEBQECAwj/xABLEAACAQMCBAMCCQcICgIDAAABAgMABBESIQUGMUETIlEHYRQjMkJScYGRoVNikpOxstIVFhczcnOj0SQ0NVRjgqLB4fBD8USDwv/EABoBAQACAwEAAAAAAAAAAAAAAAACAwEEBQb/xAA1EQACAQIEAgkDAwMFAAAAAAAAAQIDEQQSITFBUQUTImFxgZGhsTLB0VLh8BQVMwYjQqLx/9oADAMBAAIRAxEAPwC8aUpQClKUApSlAKUpQClKUApSlAKUpQClKUApSlAKUpQClKUApSlAKUpQClKUApSlAKUpQClKUApSlAKUpQClKUApSlAKVAuffah/J862kEPiXLoHUyOkUSKdQ1OxYbDSSc6RjvXnwa7gvmVZOMNLORkxW08cCq3UrGsY1uB6szdKAsGlQfmHlziMcZfh1/M7IM+DOIX147I/hghvTXkH1HWoRwb21XUZxcoky5wfL4LgjYjby5B7FeoqLklubNLDSrJ5Gr8uJd9K0nLPN9vxBNVu3mHyo22dPrHce8ZFbupJ3KJRcHaSsxSlKERSlKAUrjNc0ApSlAKUpQClKUApSlAeV1crEjO5wqKWY+igZJ+6oG3totcnENwR64jGff8ALqV82/6hdf3Ev7jV85GqKs3F6Hb6MwVLERlKpwLh/pptvyNx/h/x0/pptvyNx/h/x1ArOJLOBZpEDySfJU48q9ffjbcn3getY/H7NGjS4hGFfZgNsN/9gg49PfWhHHNztbTZPhc6S6Mw19n6li/00235G4/w/wCOn9NNt+RuP8P+Oq+4PbpBAbmVQxJxGp+vGd++c79gKcVtUuIBcwqFI2kUfidh1Gxz6H3U/rnny20va/fyMf2zDXtZ+pYP9NNt+QuP8P8AjrlfbRa53huB9kZ//uqcrmtrrZFn9pw3J+p9O2d2ssaSRnKOoZT6qRkH7q1XOHMy8PtXmbdvkxr9OQ50j6upPuBrtyb/ALPtf7iP90VVXtp4wZLxIAfLAgJH/Ek3J/R0fea2ZStG55yhh1Ur9XwV/REXsglxDJf3bNPfz3QsohIqmOKRguJtPRgiHyqRgELsetXbwnkqygWPRbQFo8MJGjRn1jfxC5GovnfOa+cbXjLW4MYfTouEuIz0YOVKMwfDKMDGxQ9M58uGs2Gx4lbtZyvxMlbmWOIxpN8JLJIcM8ZdDH5QRuFwMjcnGYy1syiUcknHky3JgdJ0nScHDEZAONifXBr5s5lu/FvrhtHhsWVpU/J3JUCdAe48UOQR1DA1PuKezDxWmV+ISXF6ymRFkEZKqzlUfDnyoBsSoGCCQMhRUZ9pHBbe0vvCtVCDww8gUYAZ2OkfYqk+vnqDtZm3gW1Xj5/BouF8UktZVlgYo6HII/EEdwehHevovk/mdOIWqzLs3yZF+hIMZH1dCPcRXzTVhexbjBjvWgJ8s6Egf8RPMD+jr/CsU5Wdjp9IUFUpua3XwXfSlQ/m29e5uIuHQMy+Kvi3LqcGO2BwVB7M58uewPvrbhHM7Hmm7GVJzDJdMyWGgRoSsl1INSAj5SQrkeKw+kSEH53SsC58JW8/i3TA7tcOSufdEuIx9iitzeWZRUgtotMaJ5QoCqp6L+iMn68Go3e3Fvb/ANfOCfMNEKmZsp8oEjZSO+elcbHYrFSl1WFjZLeX7s6GFw0Z6y7T5LX4MmC9RelvbAfmxKtb+144uUVwBr3BXsSejLuV375INQ695khBVbGJJiY/GaS4k8JI0LaRqyVGdWB1HUdc7eVrzPcT3Zijbw41WJiLSFJhllQvqkPyUBz5h2BAz3qw9PGRd6lS/v8Ag33gM8bqOXRvXR+iu/VFnUqqPZ5x6ea7iElxMdUTs6zPlZSGIXwh2wME9/I9WvXajLMrnNxuElhKnVyd/wCP8ClKVI0xSlKAUpSgNTzb/qF1/cS/uNXz9wiz8adEPQnJ/sjc/gK+gebf9Quv7iX9xqpXkq3zJI/0VCj62Of2D8a52PqdXTcu49J0O7UZvvPHnC61ThB0RR+k25/DT91e3BvjbKePqVyw922oY+1T99arjBZ55G0tgs2Nj0U6c/YAK2vJUoDygkbqvf0Jz+2udUhkwyturPzudpq1PwHNfxccEI6KufuAUf8AenJ0oJlibdWXOP8ApI+4/hWPzfchpwAQQqAbEHfLEj66xeW7oJcoSQBuCSQAMqev24rCpt4Sz3tfz3CjemYd5bGKRkPVSR9eOh+0b15Vueaox44dCCJFByCCCw8pAI+offWnZSDggg+hGK3qU88FJlsXdJn0Tyb/ALPtf7iP90VR3tMz/Klzn6S/d4cePwq8eTf9n2v9xH+6Kqn208HMd4k4HlnQAn/iR+Uj9HR+Nb8/oR5TBySxU0+N/kq7i1prXI6r+I9K3U/FXEdpcXJmvo2gZFVpniWCVZNLI5jwxwPCbOpSxKEk4ArXXN2sY8x39O5rOn5ant+Fi5W4CxTOY7i3c+GfGjkbSoU9W0qG7MPeKxC9iPSMYKpeL1e5Yqcs8Rl+DOsVqiCaJxOhla4Kuy65PEFxKZEMeAQ7YK4wNhiPwcVtBxHiUtzmVWkljRQNROZQpdCQQhWNW0nbqMEdRuObvbVDPFbpazPAsqt8JZY9csC+UaI8kLrPmw3TGD1rx9p3J0McbyQJpS1Wzt1IJyAfHDb9z8ZAxz1wKnJGlhpqM136cjDuOYbSOObQsUrvOBHpt0jEVqq+XAkiYaiSQd8kjOrvWx5dvYn4tai0aLwTIxRFt/CeJBE40u5TU5wTk62yRnbas7lD2YWPEbOK4WW6RmGmRRJG2iVfK6+eMnGoHHuIrf8AK/sqFhfLOs5kRUcBXQBldgFByvlI0l+w7de0Mjub8sXRyyWt7Pe3KxYFVVw3jjxpxbiSBS/jrBHrGwRGVB0IPyWU49QKtWql5I4Obvh99ZBgri78zMCcANHkleufi279a3Ffqptb6HLoOHX0+s+m6v4cfY8xzVLJJF8IuAyR3kByU8AhCrMxZQB5OmNWehrCsODS3U2qBmRHlvCJwDpVWGASewb5Prucbive25htUtrtihmlYxKr3IRzI+HCtowVRI1XOMnsM9K8ePzXGnhy3Tbn4wIFVAqmRNAKqAuQvuGM49a5zPbRi4yywio301t+lttRtrvxt3rdGz4dyz47eFHcWsU/gfB7iEKJwERgNa7415VSRnKsM5GcDXwS2MInkAuXMBiiVWlEazyDWASqDIX4stux64xWuubWc3t5NbEh7aaSU46hfFcFh6gdx6E1j8L4LLewXLQqWZHjkKL85WE4OkdyCRgdcZ60vyRYqWjlUqdns91m2tG97Wsld6L1N9w9r2JbeYCygiTLQrMYl0o+7EFyZfMDn5WTmriqk7vh0/E5IQllJFKFWOWVtYVgoCgkMoCYAJwCSelXRDOr50MrYODgg4PptV1Lief6YS7Dds2t0raa6Xd3e+ur35HpSlKuOCKUpQClKUBqebf9Quv7iX9xqqTkuLETN9J/wAH+Zq3OakLWNyAMkwSgAdzoaqM4RzL4EWjRq3Jzqx1x7jXK6TpzqU8sEei6JTlRmlzRJOG+0K3iijjeGR9MbRFvL0mYtcYGrfJEeM+/p344RzHHLMfBWaP/AEeSMKiwr8H1JEmY2BDvhwWyzDqNs5NQCsmyv3hYtGcEjHQHbY9x7hU5ynltDfgdZ4Knq1uyacU5qijeRJIX1MBqJWJzcDwPDHjN8zz4kymf+9dYudoZZAGhbaUmHCQroDReGFbBBb4w6j5genmGKhd5eNK2uQ5Y4GcAdOnSuttLodW66WDfXgg0Up5dd/a4/o6dttSzOM81Qw6CbZowGcowWGTQWkikYKpOkagrAt1GcjO9RriXNkM8VyGRy8skjxsVQlFZwUUuWJwqgjAXbJwwBOddxfmPxwmE0lW1Z1auxHoK08kmoknG+/pUKVSrKP8AuqzMUsHCKWmvifRHJv8As+1/uI/3RXbmjliLiMHgz6gNQYMh0spH0Tg4yMqduhP105QQiwtQQQRDHkHbHlFbeumtjx1VtVZNc2fMnta4NbWl6YbOERiOAF/M7Fnc4BJYnJ09/fU545xzg8q4luIZI51WVolWSVorkRhVmURggtpwrIxA8q+hDWHzZyRbcTj03KeYDCyL5XQZzgHuM/NORVWcU9iV1AT8FMUydgCIm+0N5f8AqqMk13l1GMKllKWUh/L/ABO2hvJZHtpPg7giNEVFeAqwELqzt5m0A6s7NrOQ1WVzPzA19ZzwLbLCswtnaR5skLcFVimKpGQdOlAw1DGABmoZ/RtxHOPgsn6UePv14qxeGez+eSFFuCsWqy+CSDOtldJtcTjT5WwAPnVBOT4G1Uw+HppPPfzRoPZFxR7O/uOHzfPLsuMkCeHyyY26MgByfoD1q5AKwLDgUMEkkqIollOZHxu5wB9g2zgbZ3rYVdFWVjnVpqc3Jcfnj7iqwWf+SuOuGGLe/wAEHsJSf+0hYH0EoNWfWl5q5bW9iUbCWJ1lhcjIWRSCA2NyhxggdveBV1Kai2pbPQokr7FL8F5Ylu4p5IMl4Ch0Dq6trzp/OGkbd9++MyyfhN1f/A5rvTB4WztJ5GdVdSGEeM6iM7YA2ztmsXlfnc8Jle14jbCLLatcSb46At1MqejAk9sHtMYILe8y9pdRyZ3xqDEfXvqH2iufjKGIoQvThm89P39j0s+m416ja0t9La1Sas1578TD4THDZzXE0euWSd2YlgEVVLM2lRuTudyeuB0rvYy6Cy26RQBzqfw0C/WzHrgVnfzZYbvJGoHU77D7QK0PGeeLLh6kROLqfsqEaFYdC7DI29BqP1da41LD9JYuai7xj3afualbFUopybu3b227tD05z5uPDYMxnVPOwKLKS+mBerOM5GrpjI+V+aa3ns8mMtms7RtGZd8Fg2VUkBlwoIUnJGc9euMVWHK/K9xxy6NzdlvBz53+Trx0hi9B2yOgzvmr0hhCKFQBVUBQAMAAbAAdgBXqXQp4alGlHVrd+Jx1WnNt8Hw8DvSlKqApSlAKUpQCtY/LNoxJNtbknckwxnJ9T5a2dKWJRlKOzsav+a1p/utt+oj/AIafzWtP91tv1Ef8NbSlYsiXWz/U/U1f81rT/dbb9RH/AA1jXvCOHwDM0NlGPWSOFB97AVkc08dFjaTXBGfDXIH0nJCov2sQKjFpylbwwtfca0zT6dcrzDWkOekUabgAZCgAEk9OuKWRF16myb9TdQWfDJFLxpYMq/KZVgYL23IGBvXUJwpTnHDgRuD/AKOMGoDxmDhnEbuyh4dFFmWQtO8aNFpgTzNG6YAy2D1G2B6isj2k8s2ols7O0t4IpbmUFmjjUMsQ2J27blv/ANZpZEHiKlt/dljHmmzHW6tv18f8Vdf522X+92v6+L+KofznydZg2ttb20CSXM6qWSNQywR+eZge3lAH/NW24hwfhFvNDBLbWqyzkiNfg4OojA3IUhdzjfFZIXkSRuMQABjNEA2cEyLhsdcHO+K6fy9b/l4P1qf51AOLcgWUXEofDhj0PBM7wkalBVolVwD8knWfd5frrRS8pQT8X8NIY1gto0aVVQKHdssqkAb5yPsQ1zK/SVOjVlTknpHM39vFu3qTSk1fvsW5/Ltv+Xg/Wp/nT+Xrf8vB+tT/ADqoeYuUoJuJWtvDDHGgQzTaEC5TVjBx66dI/t1kcZ5ctri+itIIIUWP4+5ZI1UhPmRZA21Z39xB7VSumKTUXleqcn3JX38baeK5mcstfQtf+Xrf8vB+tT/Og47b/l4f1qf51BOLcsWUdvM4tbYFI5Gz4ajBVSR223rQcR5ft34MJ4reFZfAjk1rGNWoaC5yBnfDZ+2qqXTdOpbsNJtR4cSUoSXpcuSe4WNdTsqqO7EKPvNQyL2kRtxT4KCrQMqRrKpDL8KOptGoHSQy4UDrqX68aSThfwgG840ynA1LAxIitlPYjPnkO2c5323rw4y3DRZFQ0UCzASx6E0vrH9XKqAa89O3Q++pz6Zp9Zkpwcle10tO+3OxFwla97Fj8c5ct71NFzGrgfJPQqT3Vhuv2VXXFPYSpJNtckDssqBsf8ykfu1OORuLzXVlG9zG8coGl9aFNZGPjACAcMMHp1zW/r0NOtOn9LIOMZaspn+g+5Y4e5hxn6MjbeuDjf7aknAvYvawkNcM1wR80jw0+1QST9rY91WFSpyxVWStcwqcUdIYVRQqAKqjACgAADoABsBXelK1iwUpSgFKUoBSlKAUpSgFeF5fRwoXmdI0HVnYKB9p2r3qKe0Xlc3lurxqrz2zeNErgMsmMFomB2IcDGPUChhtpaEY9ofPcN3YzxWiTTINGq4VSsUbCRCvmb5R1ADAG+etSnht7DxzhpDZCyr4cgHWOUYJx7w2lh6jT61iLzdwu6tYVuWt0jmTUIpgFVChwVORpUqwI7ZxtXmvO/DrNPA4aqzuclILNdWpj3LKNIHqSTj02oV8bt6Gg9kPKDW13ePLgmBvgysBsxyGdh6eXw/q1EVsOXv9P47dXPWOzX4PH/bOQxH2+L+kK78n82paGeDirJbXTTPOdZCo6yYIKP8AJIAGnr80dd8c8W9odhYwyjhojmlOqUiFcoGPyppnXbHTO+TsNuoEVlSRteGj4Vxe4m6x2ca2qdx40mJJiPeBoU1n2t1Y3N65TwpLu2HhsSp1Rrk5CkjHUkEr6kd6inIPOdha2SCe8i8eVmnmyxJ8WQ6jnbqBgH3isqx5s4VavIeHq088x1MtvHLK8jEk7s2wGSSd++cUJJqxgcIjnPF783Th2RI0QqNKiJyXRQuSRsPU76tzmssEW0yqP628uGdvURRqT6dBGqL9chrQcv8AN0aXN9JxGWKGd5VUx6idAjUroyAQdOcZ9QawbLnK3l4s88syJDFE0UJYnDElQWG2d8ufqxXjsdh6tbF1pZXlS5PWyVkufa18i+E4xhHXW/3/AATDiEqWfwq8m+iqj1KIMKg97Ss33j0rC5dsZba0luHRpLqfM7qBuWP9XF7gAfsy3pWj45zZaXd5DG88YtYfjnJziaUfIjxjJA6ntuRXtx32hvq12bQG2V44nlkDkNLJqYhNxsqKSdv2jOrDBYiUFTUHeVm73Syx0jG/u14ciTqQTbvt88WbDjJkh4LJ42fFMPxmcZ8SVhrz/wAztWV7PATw2DWOzYz3XxH0n7q0XP3Nlpc2ngwXMTM8kYPXyoGyXO2wGBWVxnm61WyNvYTJJKyLbwqhOfNiMHp2Bz9dP6etVw6p5GpTqN7PRWS8lq/QZoqbd9EjMtuXv5eaSSWSSOziYxwCPA8Z1OHnOQQR1Vdu59DmZcA5Fs7HBghXWP8A5H87/pNuPqGBWx4HwpbW3igTpEip6ZIG7fWTk/bWdXtaFCFCmqcFoim13me4pSuAauJHNKUoBSlKAUpSgFKUoBSlKAUpSgFKUoCK8P8AZ9bxX1xc6UYTquI2UMEckmVhnbzHSfcdXrUjtrGOIYjREB66FC5+4V70oYSS2PC7sI5hiWNHHo6q37RS3sI41KxxoinqFVVB+wCvelDJ5fBU+iv6IrukQXoAPqGK7VoeduZDw+zedQjOukKjtp1ZYA47nAOrA7A0MN21N0bZT1VfuFcfBU+gv6IqLez/AJ9TiUWHKLcDUzxKG8qB8K2T12K9+p6V4e13ijQ8NkVFlzKRHrjG0YyGYuc+VSoZc+/HehHMsuYlkSxMSFEZK7HGk4PUZx02r1+DrjGlcdcYHX1qkvZ5x17Hht3cQW2ShQtKzkrIdYGgKPklEkByOv3VtuXfahe3cyyGEfBoYpGuTHGcalSR18zEleiDAOc5PQ7CKqLS5a3wVPor+iK4MKLuVUY3zgDGO/ur5+PONzfeLJLe3UcufiYLWOQqT2B0MAFyQMnUxwTvtmQTS8R4lwiSK5DxyRSxtruAbYXMJDjQWcKrMr4O+AcL33IwqqeyLVtuZLWRxHHc27ueirKjE9egByehqrOD+06a24jdLxKd3hi8VFURoPOkgCaQAu5UHr/5qLFnsBby3PD7ZlU4jkSVwZWjbJfVDMyFgfnaf8q2ZeP+cMMjIPDuHilCuB/+RCpAI6ZEj/eKyQc27Fmcoe0q24nI0UayRyAFgsmnzoDglSpO4yMj39963/CODLbBghJ1HUc49/p336/V0AAqpbXh5tOZvio28MyZ8iHCrNF7tlAdqlvKnE+KPxGZLyNvgq+KqN4axgkOPDYH5TZUH3ebPpWCyMue5PaUpQtFKUoBSlKAUpSgFKUoBSlKAUpSgFKUoCuPaD7RZbe6SyszCkjBTJNMQFi1dBvsPL5iTnYjYk1qeWvajPHfra3k1vcxyMI1mgwAHbAXGAAy6tiCMjOckddh7SPZtNdXK3dmI3fyh4pMYYofK3m8rDGAVbGw+yvblrlXiJuUluPg1lDGQfAtERfE09AxUHynvljtkYGc1koefMQjjSC5uZkluLriNx5gkdqhWOJ8kdWJyik48q49TXTka3W8sb+1my5hjNzACx+LlCSKzKAe+V2wRv6mpxD7GvCuHkt72eFJNQKxrhvDY5MevV095XsO+9b/AJZ9nFrw+ZpbczZZShDOGXQSDpxp3GQOuTt1oRVOV7sgvsO41boZIJNAuJHzEdHmdNALJqC7AeHnBON6s/mux8eyuYsZLwyAf2tJ09j3xXhw/kiyt5BLDbQpICSGC7qSMHT9Hb09TW8rBbCLUbMpv2ccJml4VxG3khlXxFLRa0ZNbtGQNOpcHdU6Z6ipH7J+Wri1tZ4b2HQsj6lVmRtSsgVwQpOPkjqe9WDSgjTSsVfbeya6tHl/k+/MMUo0kFMtp3wCQcEjJww0nepDwb2Z20NrJbz6rjxirSvISCxX5GnBygXfG+dzvUvpQyoRRC+HeyHh0LhvCaQjoJXLqP8Al2DfUQRUi4ha20RNzMkKmMAmVkXUqrnGGxnucAevvrLvb1II2klYIiDLMewqj+d+d34hJpXKQIfIn0j9N/f6Dt95quc1FHRwHR8sTOy0it3/ADiW3y1zhb8QDeAWDJ1RxpbT2bGTkGt5XzTw7iMlvIssLFHU5BH7D6g9x3q8+Tec4+IR9kmUfGR56dtS+qn8On1xp1M2j3NvpHox4ft09YfH7EjpSlXHGFKUoBSlKAUpSgFKUoBSlKAUpSgFKVxQHNK4qK+0TmtrC1+Jx48p0RZGQn0pSD1CjG3clR3rDdtWThCVSShFXbJVmtLxbnextCVuLqBGHVNYLfoLlvwqhOI8SuLnPwm5uZQTkq0pVM/2E0r+FYkNsifIVV+oAVrvER4I9FR/05Xl/kkl7v7fJ9J8K43DdLqgkVxgHb0OcHB3HQjfupHas6vnjlPm1+GXJlWIzRyJ4cqKwVvK2pHXOxIy4x+dVocM9sXDpiFeVrdiM4uEMX/Vun/VVsJqSOVjsDPC1ZRs8vB23+xN6V5QTrIoZGVlYZDKQwI9QRsa9asOeK8rm6SJS8jKir1ZiFA+snpXW9vUhjaSVgiIMsx6Af8AvaqO5353fiEmlcpAh8ifSP039/oO33k1zmoo6GBwM8VOy0it3/OJke0Xmma5uGhdWijiYgRnqx7SNjY5G4xkAHbOc1quTuBre3kcMjaVOWbHUhRkqPefwGTXtw++S7jW2umCuo0287f/AB+kMp7xHsfmH3dNXJHNZz4OqKaJu2xU9iD0II79CD6VqN3eZnrqcMlJ0IdmSWn5/PL0vYHtF5Dtra28e2BjKMqsupmDhjj5xJBHXbtmq84bxKS3lWWFirqcgj8QfUHuO9ZvGua7m8CrcSl1XcKAqjPTUQoGTjufWvbhHCURFubpWMZbTDEo815Ln+rTuEzgM2D1wNzU7dZO0EUwbweGbxcr79/lruXXynx43tqk7JoLZBHUZUkEqe4OP+3atxXzrd8T4gszXhWSL4O4i2BRIfS3C9NOMArv1yeuauTkjniPiUWRhJl/rI85x+evqp2+o7fX0pUZQine54R14VKjyqy4LuJNSlKpJilKUApSlAKUpQClKUApSlAK6SyhQWYhVAJJJwAB1JJ6Cu9VrznyJxLiszJLdQQ2at8XGivIXHZpQdIZvdqIGOncjKOOY/bLGpMfDkFwwyDMxKxKfVceabv8nSPzqrjjvN8ty2by4DEEkL5UVM9QijcD6yT76kE/KvArVgl/xGSd1JDIHOkEbFSsCEpj0LVYHLPKfB5EEtjBaSqPKHAE2DscEvkhtx133qqUHPd6HWw2OoYR5qVPNL9Un8Jbetyk+Gh7r/VopZRnTlEwursupiF1HsucmvSPhV+5Hh8NvDnu0TR/iVx+NW9e8Zs7e4uLh3knNq0cRjhhZ/gxdSR8nbsdxgAkg74rm09r9nLPFbrHdLLMVWMSQMmdRwGO+Quc5bGwB9KrhRWuZFkun8bO+0fBfm5WEXIXGJPk2SoPWSaL9gfP4V7t7J+MPsVtFB65kBH25BqS82e0bi1i8cbQ8P8AFlIVIUaW4kfOQCEVhgE7DPU7b1I+J+0KWyhtormFZeJXA2toGwuSxGWZidC4777q3YEi1UoLgas+lMXPeo/j4MPkb2VvYuJHnMbAqSts7qkmNysgcaWU+5QfzhVgXt6kEbSSsERRlmOwA/8AdsVWHKvtOup+KfBLp+HeGEZnaFmIDYGmNJGfS7Alc4B6N6HE/wCaeXlv7ZoWOknDK250uOhIyMjqMe+pWstDWzqrVUqmidr2X2K04txG64/cGK1UrBHv5jpUdcSSYz5jvhRnG/vNRjmLliewkCTqPMCVZTlXA64OAcjIyCAdx61JeWuMvwK5lhu4mKvjzIOunVpdM4DqQfrH15FYHtA5yTiLx+EjKkQbBfGWLacnAzgDSO/etSVmrvc9dh3VhWVOlFdTbR+W9+dzH4X7PLy5g8aNF0kZQM2lpB6qMYwe2SM1xZ3K3KC0vT4csfkgmcY8IjI8Cbv4edgTuhz22qXcu+1WCG0SOaOTxIkCAKARJpGAc5GnpvkffUSZEdpOIXw0xSSM8cI2Ny5JOhT1Ea7anx7hvUlDM0oatlUsTUgqk8UssY/S+Plzv/7odI+XxZ6puJKyIjaUh6NdOPmqe0Q21SdMHA3NY/CYJ+LXTyNMsAgTxdSqSIIoyNKxIu/l6gD0J3PXP4ZEOMFvhCskrOqxS6mjhjjUDFnGNJVWOcDOTvncjS8v4txyDh9svhr4OhWjiRSDNb3PmZkkDMRJE2xz0+Sd9SlerSpqisqXaZ4/G46pjp56jtFbI1fE+dZbG8/0rwpoZEW4jaBEPisY1TUGfOlX0nVjJG2PfXFpxmSCfx7c+E+osNHRQTnRjuuNsHtXPGeNzXkniXDamwFGAFCqM4VQBgDc/fWCBnYdT+NbkIKK1OTObb0PorkjniLiUW2EmUfGRZ3H569yh9e2cH3yaq89l3s/azHwm4yJnQqsfTwkJBOr1c4G3bp16WHXNqKKk8ux0abk49rcUpSqywUpSgFKUoBSlKAUpSgFYvE+IJbwyTTNpjjUu59FUZP1/VWVVV+33jLrawWcILPdyYwvVlQrhABuS0jJ+iaAjnsu5Ts78Xt5d2sUdrqCQqzkLCqglzrLA7Apls4J1dOgwuThLZR8YvOGeIbRYzHbswJ1t4g0yjI83hIXY5HQjPerR4N7LrOO1t4biMTGFBnU8hjaTOp38PVoyWJ3K5xgVq+fOZXW6s+FcPYxSTMhlaIYMFsDuFx8klVY7dAv51AQaDmSXgNiltboz8RvV+FSsVL+Er7IMYPiPpB9wJJOele/J/EYrVZZpI+JtxCdGBu5bJpVhZh1RdRYgHGSRvjGANqlPOfO2ri9jZwSHQria4MWZC+NRSDEQLn5Jyv565GBW44D7Vbee0nubjFusErQnMgkEjAAjwmwviEjoAM0BXnK3KU5vPHtb65a4kJDTTcKkIGflFnnOldttjnsPSpo/s/suLSF7y5ku7i1PgTNHiBSR5xEVRcYXUejE5JBbbAjvMPPl9PwkcQiuPgviTPBFBHEkhmUvhTrfLLIFV8ldjp2AzUm5P8AZJDb26Lcy3ExYB5IjM6RCVgNZ0Jp1+mXLZx2oCRW/s/4ehjK2dvmIYQmNWK75Byc5OcnJyc1Ia8ra2WNQkaqiKMKqgKFHoANgK9aA0vNXK0XEISkgAcA+HJjeNj394OBkd/rwaonjfBZbOZoplwynY74dezKe4P/AI619IVreNcuW94FFzGH0HK7spGeu6kHB2yPcPSqqlPNqtzr9H9JSwryz1h8eBRnDOGxxR/CrwHwQcRxdGunHzV+jGNtT+/A3rrY8OueLz+LIkngIVRzEo028I+ZEp66V+aoJ74JO8ssOHo9/PFxKJGuR5bNJcpbmJc6I48D0x2PTpqzWfxTiMHC0t82sqiR2mihWTQ1vcLpV1LBsNE+RtuMZ2IIC71GCoq0dZPj+DldIY2pjZ55u0VsuXj3mRxviltwy38NEUQ42i+Ut6rhcvG4yUkRgCSemc/OUivOFWE/GbovPIdMa6ndssVgQjKR4Ul2AbpjJJydzvmnlG7vuISRXTJBpbxHy4ZYlmfWEiGcMSz9B3O+5GZBBxiOC2CyJJZTWUjLAkQLm5Lq0bBfEHxqmYMT2wE74NXrsrTVnPfaeuiIVzhyg1lIpjbxbebzQSLvrBx5Tj5wyOnXOfUCxvZr7Nfg4W5vF+OO8cZH9T+c3/E/d+vpseUeVJZZBfcUw1wQDFHjC24wNwucBzsfd9fScVTVrO2VeZbToq+YUpStU2RSlKAUpSgFKUoBSlKAUpSgFRzinJMVxxC3vZWYtbIVSPbTqJJEh75GT9oU9t5HXFAa7mCxM1u6CeW32z4sRUMgG5+UCMev7RVCey7kccblubi+kuXVCg1eJ5pWOcq7EEnCBdhj5Q3r6KliDqVYZDAgg9wdiPurQWXA04ZAIeHW4CFixGpm8xAGo6mySQB37VCpUVOLk/ZXZKMXJ2RCvZ17OGteJX08kBghUtBagNnMbH+sU6i2dCrue7t6HHbgfss4bw9maaV7s+cKj4ZUDDSTpXbXp21E+mwIBqaDg9xPvcSaR9Ff/G37a2NnwOKLouT6tuf8h9laXXYmr/jhlXOW/ovuzYyUofVK75L8kEh5OBisobWOXwbOdrlfGIOskuyqSAoIDsD32GPfU3jtbhv6yVUHpGo/a1bPFKtjhpPWpNv/AKr2t7sg6q/4xS9/k84IdAxqZvexyfwAr1riua2kklZFLd9RSlKyYNJzZypFxCHRJ5XXLRSDOYn7MMEZGQMjvgdwCK94Rw/XfSw8X0zXiqq23j58GRAPm4G5b3qd8nBbIq3a0nNfKkXEIdEnldctFIMgxP2YY6jIGR3wOhAIuhUto9vgqnC+q3K55i45awTz2bxOFt2Eto8a5aK50q+jfdkL4xnI7dApEt5Z5ZlnmF/xPec/1MPzbVe2x+f+z6+nTgPIkwlNzxCVJ7pQqQnGViVejbqNT7k5I2O/U5qaQghRqIJwMkdz3qU5pK0SMINu8jvSlK1y8UpSgFKUoBSlKAUpSgFKUoBSlKAUpSgFKUoBSlKAUpSgFKUoBSlKAUpSgFKUoBSlKAUpSgFKUoBSlKA//9k="/>
          <p:cNvSpPr>
            <a:spLocks noChangeAspect="1" noChangeArrowheads="1"/>
          </p:cNvSpPr>
          <p:nvPr/>
        </p:nvSpPr>
        <p:spPr bwMode="auto">
          <a:xfrm>
            <a:off x="155575" y="-1790700"/>
            <a:ext cx="398145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52" name="AutoShape 20" descr="data:image/jpeg;base64,/9j/4AAQSkZJRgABAQAAAQABAAD/2wCEAAkGBhQQERUUEBQTFRUVGBoVFxgVFRcUHxQUGhoXGxgVGB0aHCceGBsjGRwYIC8gIycpLSwsGB4xQTAqNSgrLSkBCQoKDgwOGg8PGjAiHSUyLC4vLDIsKiwqLC0tLCksLCwsLzUvLCosKSoqKS00MC8qMCwsLCksLy4tLCwsKSosLP/AABEIANoA6AMBIgACEQEDEQH/xAAcAAEAAgIDAQAAAAAAAAAAAAAABgcEBQECAwj/xABLEAACAQMCBAMCCQcICgIDAAABAgMABBESIQUGMUETIlEHYRQjMkJScYGRoVNikpOxstIVFhczcnOj0SQ0NVRjgqLB4fBD8USDwv/EABoBAQACAwEAAAAAAAAAAAAAAAACAwEEBQb/xAA1EQACAQIEAgkDAwMFAAAAAAAAAQIDEQQSITFBUQUTImFxgZGhsTLB0VLh8BQVMwYjQqLx/9oADAMBAAIRAxEAPwC8aUpQClKUApSlAKUpQClKUApSlAKUpQClKUApSlAKUpQClKUApSlAKUpQClKUApSlAKUpQClKUApSlAKUpQClKUApSlAKVAuffah/J862kEPiXLoHUyOkUSKdQ1OxYbDSSc6RjvXnwa7gvmVZOMNLORkxW08cCq3UrGsY1uB6szdKAsGlQfmHlziMcZfh1/M7IM+DOIX147I/hghvTXkH1HWoRwb21XUZxcoky5wfL4LgjYjby5B7FeoqLklubNLDSrJ5Gr8uJd9K0nLPN9vxBNVu3mHyo22dPrHce8ZFbupJ3KJRcHaSsxSlKERSlKAUrjNc0ApSlAKUpQClKUApSlAeV1crEjO5wqKWY+igZJ+6oG3totcnENwR64jGff8ALqV82/6hdf3Ev7jV85GqKs3F6Hb6MwVLERlKpwLh/pptvyNx/h/x0/pptvyNx/h/x1ArOJLOBZpEDySfJU48q9ffjbcn3getY/H7NGjS4hGFfZgNsN/9gg49PfWhHHNztbTZPhc6S6Mw19n6li/00235G4/w/wCOn9NNt+RuP8P+Oq+4PbpBAbmVQxJxGp+vGd++c79gKcVtUuIBcwqFI2kUfidh1Gxz6H3U/rnny20va/fyMf2zDXtZ+pYP9NNt+QuP8P8AjrlfbRa53huB9kZ//uqcrmtrrZFn9pw3J+p9O2d2ssaSRnKOoZT6qRkH7q1XOHMy8PtXmbdvkxr9OQ50j6upPuBrtyb/ALPtf7iP90VVXtp4wZLxIAfLAgJH/Ek3J/R0fea2ZStG55yhh1Ur9XwV/REXsglxDJf3bNPfz3QsohIqmOKRguJtPRgiHyqRgELsetXbwnkqygWPRbQFo8MJGjRn1jfxC5GovnfOa+cbXjLW4MYfTouEuIz0YOVKMwfDKMDGxQ9M58uGs2Gx4lbtZyvxMlbmWOIxpN8JLJIcM8ZdDH5QRuFwMjcnGYy1syiUcknHky3JgdJ0nScHDEZAONifXBr5s5lu/FvrhtHhsWVpU/J3JUCdAe48UOQR1DA1PuKezDxWmV+ISXF6ymRFkEZKqzlUfDnyoBsSoGCCQMhRUZ9pHBbe0vvCtVCDww8gUYAZ2OkfYqk+vnqDtZm3gW1Xj5/BouF8UktZVlgYo6HII/EEdwehHevovk/mdOIWqzLs3yZF+hIMZH1dCPcRXzTVhexbjBjvWgJ8s6Egf8RPMD+jr/CsU5Wdjp9IUFUpua3XwXfSlQ/m29e5uIuHQMy+Kvi3LqcGO2BwVB7M58uewPvrbhHM7Hmm7GVJzDJdMyWGgRoSsl1INSAj5SQrkeKw+kSEH53SsC58JW8/i3TA7tcOSufdEuIx9iitzeWZRUgtotMaJ5QoCqp6L+iMn68Go3e3Fvb/ANfOCfMNEKmZsp8oEjZSO+elcbHYrFSl1WFjZLeX7s6GFw0Z6y7T5LX4MmC9RelvbAfmxKtb+144uUVwBr3BXsSejLuV375INQ695khBVbGJJiY/GaS4k8JI0LaRqyVGdWB1HUdc7eVrzPcT3Zijbw41WJiLSFJhllQvqkPyUBz5h2BAz3qw9PGRd6lS/v8Ag33gM8bqOXRvXR+iu/VFnUqqPZ5x6ea7iElxMdUTs6zPlZSGIXwh2wME9/I9WvXajLMrnNxuElhKnVyd/wCP8ClKVI0xSlKAUpSgNTzb/qF1/cS/uNXz9wiz8adEPQnJ/sjc/gK+gebf9Quv7iX9xqpXkq3zJI/0VCj62Of2D8a52PqdXTcu49J0O7UZvvPHnC61ThB0RR+k25/DT91e3BvjbKePqVyw922oY+1T99arjBZ55G0tgs2Nj0U6c/YAK2vJUoDygkbqvf0Jz+2udUhkwyturPzudpq1PwHNfxccEI6KufuAUf8AenJ0oJlibdWXOP8ApI+4/hWPzfchpwAQQqAbEHfLEj66xeW7oJcoSQBuCSQAMqev24rCpt4Sz3tfz3CjemYd5bGKRkPVSR9eOh+0b15Vueaox44dCCJFByCCCw8pAI+offWnZSDggg+hGK3qU88FJlsXdJn0Tyb/ALPtf7iP90VR3tMz/Klzn6S/d4cePwq8eTf9n2v9xH+6Kqn208HMd4k4HlnQAn/iR+Uj9HR+Nb8/oR5TBySxU0+N/kq7i1prXI6r+I9K3U/FXEdpcXJmvo2gZFVpniWCVZNLI5jwxwPCbOpSxKEk4ArXXN2sY8x39O5rOn5ant+Fi5W4CxTOY7i3c+GfGjkbSoU9W0qG7MPeKxC9iPSMYKpeL1e5Yqcs8Rl+DOsVqiCaJxOhla4Kuy65PEFxKZEMeAQ7YK4wNhiPwcVtBxHiUtzmVWkljRQNROZQpdCQQhWNW0nbqMEdRuObvbVDPFbpazPAsqt8JZY9csC+UaI8kLrPmw3TGD1rx9p3J0McbyQJpS1Wzt1IJyAfHDb9z8ZAxz1wKnJGlhpqM136cjDuOYbSOObQsUrvOBHpt0jEVqq+XAkiYaiSQd8kjOrvWx5dvYn4tai0aLwTIxRFt/CeJBE40u5TU5wTk62yRnbas7lD2YWPEbOK4WW6RmGmRRJG2iVfK6+eMnGoHHuIrf8AK/sqFhfLOs5kRUcBXQBldgFByvlI0l+w7de0Mjub8sXRyyWt7Pe3KxYFVVw3jjxpxbiSBS/jrBHrGwRGVB0IPyWU49QKtWql5I4Obvh99ZBgri78zMCcANHkleufi279a3Ffqptb6HLoOHX0+s+m6v4cfY8xzVLJJF8IuAyR3kByU8AhCrMxZQB5OmNWehrCsODS3U2qBmRHlvCJwDpVWGASewb5Prucbive25htUtrtihmlYxKr3IRzI+HCtowVRI1XOMnsM9K8ePzXGnhy3Tbn4wIFVAqmRNAKqAuQvuGM49a5zPbRi4yywio301t+lttRtrvxt3rdGz4dyz47eFHcWsU/gfB7iEKJwERgNa7415VSRnKsM5GcDXwS2MInkAuXMBiiVWlEazyDWASqDIX4stux64xWuubWc3t5NbEh7aaSU46hfFcFh6gdx6E1j8L4LLewXLQqWZHjkKL85WE4OkdyCRgdcZ60vyRYqWjlUqdns91m2tG97Wsld6L1N9w9r2JbeYCygiTLQrMYl0o+7EFyZfMDn5WTmriqk7vh0/E5IQllJFKFWOWVtYVgoCgkMoCYAJwCSelXRDOr50MrYODgg4PptV1Lief6YS7Dds2t0raa6Xd3e+ur35HpSlKuOCKUpQClKUBqebf9Quv7iX9xqqTkuLETN9J/wAH+Zq3OakLWNyAMkwSgAdzoaqM4RzL4EWjRq3Jzqx1x7jXK6TpzqU8sEei6JTlRmlzRJOG+0K3iijjeGR9MbRFvL0mYtcYGrfJEeM+/p344RzHHLMfBWaP/AEeSMKiwr8H1JEmY2BDvhwWyzDqNs5NQCsmyv3hYtGcEjHQHbY9x7hU5ynltDfgdZ4Knq1uyacU5qijeRJIX1MBqJWJzcDwPDHjN8zz4kymf+9dYudoZZAGhbaUmHCQroDReGFbBBb4w6j5genmGKhd5eNK2uQ5Y4GcAdOnSuttLodW66WDfXgg0Up5dd/a4/o6dttSzOM81Qw6CbZowGcowWGTQWkikYKpOkagrAt1GcjO9RriXNkM8VyGRy8skjxsVQlFZwUUuWJwqgjAXbJwwBOddxfmPxwmE0lW1Z1auxHoK08kmoknG+/pUKVSrKP8AuqzMUsHCKWmvifRHJv8As+1/uI/3RXbmjliLiMHgz6gNQYMh0spH0Tg4yMqduhP105QQiwtQQQRDHkHbHlFbeumtjx1VtVZNc2fMnta4NbWl6YbOERiOAF/M7Fnc4BJYnJ09/fU545xzg8q4luIZI51WVolWSVorkRhVmURggtpwrIxA8q+hDWHzZyRbcTj03KeYDCyL5XQZzgHuM/NORVWcU9iV1AT8FMUydgCIm+0N5f8AqqMk13l1GMKllKWUh/L/ABO2hvJZHtpPg7giNEVFeAqwELqzt5m0A6s7NrOQ1WVzPzA19ZzwLbLCswtnaR5skLcFVimKpGQdOlAw1DGABmoZ/RtxHOPgsn6UePv14qxeGez+eSFFuCsWqy+CSDOtldJtcTjT5WwAPnVBOT4G1Uw+HppPPfzRoPZFxR7O/uOHzfPLsuMkCeHyyY26MgByfoD1q5AKwLDgUMEkkqIollOZHxu5wB9g2zgbZ3rYVdFWVjnVpqc3Jcfnj7iqwWf+SuOuGGLe/wAEHsJSf+0hYH0EoNWfWl5q5bW9iUbCWJ1lhcjIWRSCA2NyhxggdveBV1Kai2pbPQokr7FL8F5Ylu4p5IMl4Ch0Dq6trzp/OGkbd9++MyyfhN1f/A5rvTB4WztJ5GdVdSGEeM6iM7YA2ztmsXlfnc8Jle14jbCLLatcSb46At1MqejAk9sHtMYILe8y9pdRyZ3xqDEfXvqH2iufjKGIoQvThm89P39j0s+m416ja0t9La1Sas1578TD4THDZzXE0euWSd2YlgEVVLM2lRuTudyeuB0rvYy6Cy26RQBzqfw0C/WzHrgVnfzZYbvJGoHU77D7QK0PGeeLLh6kROLqfsqEaFYdC7DI29BqP1da41LD9JYuai7xj3afualbFUopybu3b227tD05z5uPDYMxnVPOwKLKS+mBerOM5GrpjI+V+aa3ns8mMtms7RtGZd8Fg2VUkBlwoIUnJGc9euMVWHK/K9xxy6NzdlvBz53+Trx0hi9B2yOgzvmr0hhCKFQBVUBQAMAAbAAdgBXqXQp4alGlHVrd+Jx1WnNt8Hw8DvSlKqApSlAKUpQCtY/LNoxJNtbknckwxnJ9T5a2dKWJRlKOzsav+a1p/utt+oj/AIafzWtP91tv1Ef8NbSlYsiXWz/U/U1f81rT/dbb9RH/AA1jXvCOHwDM0NlGPWSOFB97AVkc08dFjaTXBGfDXIH0nJCov2sQKjFpylbwwtfca0zT6dcrzDWkOekUabgAZCgAEk9OuKWRF16myb9TdQWfDJFLxpYMq/KZVgYL23IGBvXUJwpTnHDgRuD/AKOMGoDxmDhnEbuyh4dFFmWQtO8aNFpgTzNG6YAy2D1G2B6isj2k8s2ols7O0t4IpbmUFmjjUMsQ2J27blv/ANZpZEHiKlt/dljHmmzHW6tv18f8Vdf522X+92v6+L+KofznydZg2ttb20CSXM6qWSNQywR+eZge3lAH/NW24hwfhFvNDBLbWqyzkiNfg4OojA3IUhdzjfFZIXkSRuMQABjNEA2cEyLhsdcHO+K6fy9b/l4P1qf51AOLcgWUXEofDhj0PBM7wkalBVolVwD8knWfd5frrRS8pQT8X8NIY1gto0aVVQKHdssqkAb5yPsQ1zK/SVOjVlTknpHM39vFu3qTSk1fvsW5/Ltv+Xg/Wp/nT+Xrf8vB+tT/ADqoeYuUoJuJWtvDDHGgQzTaEC5TVjBx66dI/t1kcZ5ctri+itIIIUWP4+5ZI1UhPmRZA21Z39xB7VSumKTUXleqcn3JX38baeK5mcstfQtf+Xrf8vB+tT/Og47b/l4f1qf51BOLcsWUdvM4tbYFI5Gz4ajBVSR223rQcR5ft34MJ4reFZfAjk1rGNWoaC5yBnfDZ+2qqXTdOpbsNJtR4cSUoSXpcuSe4WNdTsqqO7EKPvNQyL2kRtxT4KCrQMqRrKpDL8KOptGoHSQy4UDrqX68aSThfwgG840ynA1LAxIitlPYjPnkO2c5323rw4y3DRZFQ0UCzASx6E0vrH9XKqAa89O3Q++pz6Zp9Zkpwcle10tO+3OxFwla97Fj8c5ct71NFzGrgfJPQqT3Vhuv2VXXFPYSpJNtckDssqBsf8ykfu1OORuLzXVlG9zG8coGl9aFNZGPjACAcMMHp1zW/r0NOtOn9LIOMZaspn+g+5Y4e5hxn6MjbeuDjf7aknAvYvawkNcM1wR80jw0+1QST9rY91WFSpyxVWStcwqcUdIYVRQqAKqjACgAADoABsBXelK1iwUpSgFKUoBSlKAUpSgFeF5fRwoXmdI0HVnYKB9p2r3qKe0Xlc3lurxqrz2zeNErgMsmMFomB2IcDGPUChhtpaEY9ofPcN3YzxWiTTINGq4VSsUbCRCvmb5R1ADAG+etSnht7DxzhpDZCyr4cgHWOUYJx7w2lh6jT61iLzdwu6tYVuWt0jmTUIpgFVChwVORpUqwI7ZxtXmvO/DrNPA4aqzuclILNdWpj3LKNIHqSTj02oV8bt6Gg9kPKDW13ePLgmBvgysBsxyGdh6eXw/q1EVsOXv9P47dXPWOzX4PH/bOQxH2+L+kK78n82paGeDirJbXTTPOdZCo6yYIKP8AJIAGnr80dd8c8W9odhYwyjhojmlOqUiFcoGPyppnXbHTO+TsNuoEVlSRteGj4Vxe4m6x2ca2qdx40mJJiPeBoU1n2t1Y3N65TwpLu2HhsSp1Rrk5CkjHUkEr6kd6inIPOdha2SCe8i8eVmnmyxJ8WQ6jnbqBgH3isqx5s4VavIeHq088x1MtvHLK8jEk7s2wGSSd++cUJJqxgcIjnPF783Th2RI0QqNKiJyXRQuSRsPU76tzmssEW0yqP628uGdvURRqT6dBGqL9chrQcv8AN0aXN9JxGWKGd5VUx6idAjUroyAQdOcZ9QawbLnK3l4s88syJDFE0UJYnDElQWG2d8ufqxXjsdh6tbF1pZXlS5PWyVkufa18i+E4xhHXW/3/AATDiEqWfwq8m+iqj1KIMKg97Ss33j0rC5dsZba0luHRpLqfM7qBuWP9XF7gAfsy3pWj45zZaXd5DG88YtYfjnJziaUfIjxjJA6ntuRXtx32hvq12bQG2V44nlkDkNLJqYhNxsqKSdv2jOrDBYiUFTUHeVm73Syx0jG/u14ciTqQTbvt88WbDjJkh4LJ42fFMPxmcZ8SVhrz/wAztWV7PATw2DWOzYz3XxH0n7q0XP3Nlpc2ngwXMTM8kYPXyoGyXO2wGBWVxnm61WyNvYTJJKyLbwqhOfNiMHp2Bz9dP6etVw6p5GpTqN7PRWS8lq/QZoqbd9EjMtuXv5eaSSWSSOziYxwCPA8Z1OHnOQQR1Vdu59DmZcA5Fs7HBghXWP8A5H87/pNuPqGBWx4HwpbW3igTpEip6ZIG7fWTk/bWdXtaFCFCmqcFoim13me4pSuAauJHNKUoBSlKAUpSgFKUoBSlKAUpSgFKUoCK8P8AZ9bxX1xc6UYTquI2UMEckmVhnbzHSfcdXrUjtrGOIYjREB66FC5+4V70oYSS2PC7sI5hiWNHHo6q37RS3sI41KxxoinqFVVB+wCvelDJ5fBU+iv6IrukQXoAPqGK7VoeduZDw+zedQjOukKjtp1ZYA47nAOrA7A0MN21N0bZT1VfuFcfBU+gv6IqLez/AJ9TiUWHKLcDUzxKG8qB8K2T12K9+p6V4e13ijQ8NkVFlzKRHrjG0YyGYuc+VSoZc+/HehHMsuYlkSxMSFEZK7HGk4PUZx02r1+DrjGlcdcYHX1qkvZ5x17Hht3cQW2ShQtKzkrIdYGgKPklEkByOv3VtuXfahe3cyyGEfBoYpGuTHGcalSR18zEleiDAOc5PQ7CKqLS5a3wVPor+iK4MKLuVUY3zgDGO/ur5+PONzfeLJLe3UcufiYLWOQqT2B0MAFyQMnUxwTvtmQTS8R4lwiSK5DxyRSxtruAbYXMJDjQWcKrMr4O+AcL33IwqqeyLVtuZLWRxHHc27ueirKjE9egByehqrOD+06a24jdLxKd3hi8VFURoPOkgCaQAu5UHr/5qLFnsBby3PD7ZlU4jkSVwZWjbJfVDMyFgfnaf8q2ZeP+cMMjIPDuHilCuB/+RCpAI6ZEj/eKyQc27Fmcoe0q24nI0UayRyAFgsmnzoDglSpO4yMj39963/CODLbBghJ1HUc49/p336/V0AAqpbXh5tOZvio28MyZ8iHCrNF7tlAdqlvKnE+KPxGZLyNvgq+KqN4axgkOPDYH5TZUH3ebPpWCyMue5PaUpQtFKUoBSlKAUpSgFKUoBSlKAUpSgFKUoCuPaD7RZbe6SyszCkjBTJNMQFi1dBvsPL5iTnYjYk1qeWvajPHfra3k1vcxyMI1mgwAHbAXGAAy6tiCMjOckddh7SPZtNdXK3dmI3fyh4pMYYofK3m8rDGAVbGw+yvblrlXiJuUluPg1lDGQfAtERfE09AxUHynvljtkYGc1koefMQjjSC5uZkluLriNx5gkdqhWOJ8kdWJyik48q49TXTka3W8sb+1my5hjNzACx+LlCSKzKAe+V2wRv6mpxD7GvCuHkt72eFJNQKxrhvDY5MevV095XsO+9b/AJZ9nFrw+ZpbczZZShDOGXQSDpxp3GQOuTt1oRVOV7sgvsO41boZIJNAuJHzEdHmdNALJqC7AeHnBON6s/mux8eyuYsZLwyAf2tJ09j3xXhw/kiyt5BLDbQpICSGC7qSMHT9Hb09TW8rBbCLUbMpv2ccJml4VxG3khlXxFLRa0ZNbtGQNOpcHdU6Z6ipH7J+Wri1tZ4b2HQsj6lVmRtSsgVwQpOPkjqe9WDSgjTSsVfbeya6tHl/k+/MMUo0kFMtp3wCQcEjJww0nepDwb2Z20NrJbz6rjxirSvISCxX5GnBygXfG+dzvUvpQyoRRC+HeyHh0LhvCaQjoJXLqP8Al2DfUQRUi4ha20RNzMkKmMAmVkXUqrnGGxnucAevvrLvb1II2klYIiDLMewqj+d+d34hJpXKQIfIn0j9N/f6Dt95quc1FHRwHR8sTOy0it3/ADiW3y1zhb8QDeAWDJ1RxpbT2bGTkGt5XzTw7iMlvIssLFHU5BH7D6g9x3q8+Tec4+IR9kmUfGR56dtS+qn8On1xp1M2j3NvpHox4ft09YfH7EjpSlXHGFKUoBSlKAUpSgFKUoBSlKAUpSgFKVxQHNK4qK+0TmtrC1+Jx48p0RZGQn0pSD1CjG3clR3rDdtWThCVSShFXbJVmtLxbnextCVuLqBGHVNYLfoLlvwqhOI8SuLnPwm5uZQTkq0pVM/2E0r+FYkNsifIVV+oAVrvER4I9FR/05Xl/kkl7v7fJ9J8K43DdLqgkVxgHb0OcHB3HQjfupHas6vnjlPm1+GXJlWIzRyJ4cqKwVvK2pHXOxIy4x+dVocM9sXDpiFeVrdiM4uEMX/Vun/VVsJqSOVjsDPC1ZRs8vB23+xN6V5QTrIoZGVlYZDKQwI9QRsa9asOeK8rm6SJS8jKir1ZiFA+snpXW9vUhjaSVgiIMsx6Af8AvaqO5353fiEmlcpAh8ifSP039/oO33k1zmoo6GBwM8VOy0it3/OJke0Xmma5uGhdWijiYgRnqx7SNjY5G4xkAHbOc1quTuBre3kcMjaVOWbHUhRkqPefwGTXtw++S7jW2umCuo0287f/AB+kMp7xHsfmH3dNXJHNZz4OqKaJu2xU9iD0II79CD6VqN3eZnrqcMlJ0IdmSWn5/PL0vYHtF5Dtra28e2BjKMqsupmDhjj5xJBHXbtmq84bxKS3lWWFirqcgj8QfUHuO9ZvGua7m8CrcSl1XcKAqjPTUQoGTjufWvbhHCURFubpWMZbTDEo815Ln+rTuEzgM2D1wNzU7dZO0EUwbweGbxcr79/lruXXynx43tqk7JoLZBHUZUkEqe4OP+3atxXzrd8T4gszXhWSL4O4i2BRIfS3C9NOMArv1yeuauTkjniPiUWRhJl/rI85x+evqp2+o7fX0pUZQine54R14VKjyqy4LuJNSlKpJilKUApSlAKUpQClKUApSlAK6SyhQWYhVAJJJwAB1JJ6Cu9VrznyJxLiszJLdQQ2at8XGivIXHZpQdIZvdqIGOncjKOOY/bLGpMfDkFwwyDMxKxKfVceabv8nSPzqrjjvN8ty2by4DEEkL5UVM9QijcD6yT76kE/KvArVgl/xGSd1JDIHOkEbFSsCEpj0LVYHLPKfB5EEtjBaSqPKHAE2DscEvkhtx133qqUHPd6HWw2OoYR5qVPNL9Un8Jbetyk+Gh7r/VopZRnTlEwursupiF1HsucmvSPhV+5Hh8NvDnu0TR/iVx+NW9e8Zs7e4uLh3knNq0cRjhhZ/gxdSR8nbsdxgAkg74rm09r9nLPFbrHdLLMVWMSQMmdRwGO+Quc5bGwB9KrhRWuZFkun8bO+0fBfm5WEXIXGJPk2SoPWSaL9gfP4V7t7J+MPsVtFB65kBH25BqS82e0bi1i8cbQ8P8AFlIVIUaW4kfOQCEVhgE7DPU7b1I+J+0KWyhtormFZeJXA2toGwuSxGWZidC4777q3YEi1UoLgas+lMXPeo/j4MPkb2VvYuJHnMbAqSts7qkmNysgcaWU+5QfzhVgXt6kEbSSsERRlmOwA/8AdsVWHKvtOup+KfBLp+HeGEZnaFmIDYGmNJGfS7Alc4B6N6HE/wCaeXlv7ZoWOknDK250uOhIyMjqMe+pWstDWzqrVUqmidr2X2K04txG64/cGK1UrBHv5jpUdcSSYz5jvhRnG/vNRjmLliewkCTqPMCVZTlXA64OAcjIyCAdx61JeWuMvwK5lhu4mKvjzIOunVpdM4DqQfrH15FYHtA5yTiLx+EjKkQbBfGWLacnAzgDSO/etSVmrvc9dh3VhWVOlFdTbR+W9+dzH4X7PLy5g8aNF0kZQM2lpB6qMYwe2SM1xZ3K3KC0vT4csfkgmcY8IjI8Cbv4edgTuhz22qXcu+1WCG0SOaOTxIkCAKARJpGAc5GnpvkffUSZEdpOIXw0xSSM8cI2Ny5JOhT1Ea7anx7hvUlDM0oatlUsTUgqk8UssY/S+Plzv/7odI+XxZ6puJKyIjaUh6NdOPmqe0Q21SdMHA3NY/CYJ+LXTyNMsAgTxdSqSIIoyNKxIu/l6gD0J3PXP4ZEOMFvhCskrOqxS6mjhjjUDFnGNJVWOcDOTvncjS8v4txyDh9svhr4OhWjiRSDNb3PmZkkDMRJE2xz0+Sd9SlerSpqisqXaZ4/G46pjp56jtFbI1fE+dZbG8/0rwpoZEW4jaBEPisY1TUGfOlX0nVjJG2PfXFpxmSCfx7c+E+osNHRQTnRjuuNsHtXPGeNzXkniXDamwFGAFCqM4VQBgDc/fWCBnYdT+NbkIKK1OTObb0PorkjniLiUW2EmUfGRZ3H569yh9e2cH3yaq89l3s/azHwm4yJnQqsfTwkJBOr1c4G3bp16WHXNqKKk8ux0abk49rcUpSqywUpSgFKUoBSlKAUpSgFYvE+IJbwyTTNpjjUu59FUZP1/VWVVV+33jLrawWcILPdyYwvVlQrhABuS0jJ+iaAjnsu5Ts78Xt5d2sUdrqCQqzkLCqglzrLA7Apls4J1dOgwuThLZR8YvOGeIbRYzHbswJ1t4g0yjI83hIXY5HQjPerR4N7LrOO1t4biMTGFBnU8hjaTOp38PVoyWJ3K5xgVq+fOZXW6s+FcPYxSTMhlaIYMFsDuFx8klVY7dAv51AQaDmSXgNiltboz8RvV+FSsVL+Er7IMYPiPpB9wJJOele/J/EYrVZZpI+JtxCdGBu5bJpVhZh1RdRYgHGSRvjGANqlPOfO2ri9jZwSHQria4MWZC+NRSDEQLn5Jyv565GBW44D7Vbee0nubjFusErQnMgkEjAAjwmwviEjoAM0BXnK3KU5vPHtb65a4kJDTTcKkIGflFnnOldttjnsPSpo/s/suLSF7y5ku7i1PgTNHiBSR5xEVRcYXUejE5JBbbAjvMPPl9PwkcQiuPgviTPBFBHEkhmUvhTrfLLIFV8ldjp2AzUm5P8AZJDb26Lcy3ExYB5IjM6RCVgNZ0Jp1+mXLZx2oCRW/s/4ehjK2dvmIYQmNWK75Byc5OcnJyc1Ia8ra2WNQkaqiKMKqgKFHoANgK9aA0vNXK0XEISkgAcA+HJjeNj394OBkd/rwaonjfBZbOZoplwynY74dezKe4P/AI619IVreNcuW94FFzGH0HK7spGeu6kHB2yPcPSqqlPNqtzr9H9JSwryz1h8eBRnDOGxxR/CrwHwQcRxdGunHzV+jGNtT+/A3rrY8OueLz+LIkngIVRzEo028I+ZEp66V+aoJ74JO8ssOHo9/PFxKJGuR5bNJcpbmJc6I48D0x2PTpqzWfxTiMHC0t82sqiR2mihWTQ1vcLpV1LBsNE+RtuMZ2IIC71GCoq0dZPj+DldIY2pjZ55u0VsuXj3mRxviltwy38NEUQ42i+Ut6rhcvG4yUkRgCSemc/OUivOFWE/GbovPIdMa6ndssVgQjKR4Ul2AbpjJJydzvmnlG7vuISRXTJBpbxHy4ZYlmfWEiGcMSz9B3O+5GZBBxiOC2CyJJZTWUjLAkQLm5Lq0bBfEHxqmYMT2wE74NXrsrTVnPfaeuiIVzhyg1lIpjbxbebzQSLvrBx5Tj5wyOnXOfUCxvZr7Nfg4W5vF+OO8cZH9T+c3/E/d+vpseUeVJZZBfcUw1wQDFHjC24wNwucBzsfd9fScVTVrO2VeZbToq+YUpStU2RSlKAUpSgFKUoBSlKAUpSgFRzinJMVxxC3vZWYtbIVSPbTqJJEh75GT9oU9t5HXFAa7mCxM1u6CeW32z4sRUMgG5+UCMev7RVCey7kccblubi+kuXVCg1eJ5pWOcq7EEnCBdhj5Q3r6KliDqVYZDAgg9wdiPurQWXA04ZAIeHW4CFixGpm8xAGo6mySQB37VCpUVOLk/ZXZKMXJ2RCvZ17OGteJX08kBghUtBagNnMbH+sU6i2dCrue7t6HHbgfss4bw9maaV7s+cKj4ZUDDSTpXbXp21E+mwIBqaDg9xPvcSaR9Ff/G37a2NnwOKLouT6tuf8h9laXXYmr/jhlXOW/ovuzYyUofVK75L8kEh5OBisobWOXwbOdrlfGIOskuyqSAoIDsD32GPfU3jtbhv6yVUHpGo/a1bPFKtjhpPWpNv/AKr2t7sg6q/4xS9/k84IdAxqZvexyfwAr1riua2kklZFLd9RSlKyYNJzZypFxCHRJ5XXLRSDOYn7MMEZGQMjvgdwCK94Rw/XfSw8X0zXiqq23j58GRAPm4G5b3qd8nBbIq3a0nNfKkXEIdEnldctFIMgxP2YY6jIGR3wOhAIuhUto9vgqnC+q3K55i45awTz2bxOFt2Eto8a5aK50q+jfdkL4xnI7dApEt5Z5ZlnmF/xPec/1MPzbVe2x+f+z6+nTgPIkwlNzxCVJ7pQqQnGViVejbqNT7k5I2O/U5qaQghRqIJwMkdz3qU5pK0SMINu8jvSlK1y8UpSgFKUoBSlKAUpSgFKUoBSlKAUpSgFKUoBSlKAUpSgFKUoBSlKAUpSgFKUoBSlKAUpSgFKUoBSlKA//9k="/>
          <p:cNvSpPr>
            <a:spLocks noChangeAspect="1" noChangeArrowheads="1"/>
          </p:cNvSpPr>
          <p:nvPr/>
        </p:nvSpPr>
        <p:spPr bwMode="auto">
          <a:xfrm>
            <a:off x="155575" y="-1790700"/>
            <a:ext cx="398145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54" name="AutoShape 22" descr="data:image/jpeg;base64,/9j/4AAQSkZJRgABAQAAAQABAAD/2wCEAAkGBhQQERUUEBQTFRUVGBoVFxgVFRcUHxQUGhoXGxgVGB0aHCceGBsjGRwYIC8gIycpLSwsGB4xQTAqNSgrLSkBCQoKDgwOGg8PGjAiHSUyLC4vLDIsKiwqLC0tLCksLCwsLzUvLCosKSoqKS00MC8qMCwsLCksLy4tLCwsKSosLP/AABEIANoA6AMBIgACEQEDEQH/xAAcAAEAAgIDAQAAAAAAAAAAAAAABgcEBQECAwj/xABLEAACAQMCBAMCCQcICgIDAAABAgMABBESIQUGMUETIlEHYRQjMkJScYGRoVNikpOxstIVFhczcnOj0SQ0NVRjgqLB4fBD8USDwv/EABoBAQACAwEAAAAAAAAAAAAAAAACAwEEBQb/xAA1EQACAQIEAgkDAwMFAAAAAAAAAQIDEQQSITFBUQUTImFxgZGhsTLB0VLh8BQVMwYjQqLx/9oADAMBAAIRAxEAPwC8aUpQClKUApSlAKUpQClKUApSlAKUpQClKUApSlAKUpQClKUApSlAKUpQClKUApSlAKUpQClKUApSlAKUpQClKUApSlAKVAuffah/J862kEPiXLoHUyOkUSKdQ1OxYbDSSc6RjvXnwa7gvmVZOMNLORkxW08cCq3UrGsY1uB6szdKAsGlQfmHlziMcZfh1/M7IM+DOIX147I/hghvTXkH1HWoRwb21XUZxcoky5wfL4LgjYjby5B7FeoqLklubNLDSrJ5Gr8uJd9K0nLPN9vxBNVu3mHyo22dPrHce8ZFbupJ3KJRcHaSsxSlKERSlKAUrjNc0ApSlAKUpQClKUApSlAeV1crEjO5wqKWY+igZJ+6oG3totcnENwR64jGff8ALqV82/6hdf3Ev7jV85GqKs3F6Hb6MwVLERlKpwLh/pptvyNx/h/x0/pptvyNx/h/x1ArOJLOBZpEDySfJU48q9ffjbcn3getY/H7NGjS4hGFfZgNsN/9gg49PfWhHHNztbTZPhc6S6Mw19n6li/00235G4/w/wCOn9NNt+RuP8P+Oq+4PbpBAbmVQxJxGp+vGd++c79gKcVtUuIBcwqFI2kUfidh1Gxz6H3U/rnny20va/fyMf2zDXtZ+pYP9NNt+QuP8P8AjrlfbRa53huB9kZ//uqcrmtrrZFn9pw3J+p9O2d2ssaSRnKOoZT6qRkH7q1XOHMy8PtXmbdvkxr9OQ50j6upPuBrtyb/ALPtf7iP90VVXtp4wZLxIAfLAgJH/Ek3J/R0fea2ZStG55yhh1Ur9XwV/REXsglxDJf3bNPfz3QsohIqmOKRguJtPRgiHyqRgELsetXbwnkqygWPRbQFo8MJGjRn1jfxC5GovnfOa+cbXjLW4MYfTouEuIz0YOVKMwfDKMDGxQ9M58uGs2Gx4lbtZyvxMlbmWOIxpN8JLJIcM8ZdDH5QRuFwMjcnGYy1syiUcknHky3JgdJ0nScHDEZAONifXBr5s5lu/FvrhtHhsWVpU/J3JUCdAe48UOQR1DA1PuKezDxWmV+ISXF6ymRFkEZKqzlUfDnyoBsSoGCCQMhRUZ9pHBbe0vvCtVCDww8gUYAZ2OkfYqk+vnqDtZm3gW1Xj5/BouF8UktZVlgYo6HII/EEdwehHevovk/mdOIWqzLs3yZF+hIMZH1dCPcRXzTVhexbjBjvWgJ8s6Egf8RPMD+jr/CsU5Wdjp9IUFUpua3XwXfSlQ/m29e5uIuHQMy+Kvi3LqcGO2BwVB7M58uewPvrbhHM7Hmm7GVJzDJdMyWGgRoSsl1INSAj5SQrkeKw+kSEH53SsC58JW8/i3TA7tcOSufdEuIx9iitzeWZRUgtotMaJ5QoCqp6L+iMn68Go3e3Fvb/ANfOCfMNEKmZsp8oEjZSO+elcbHYrFSl1WFjZLeX7s6GFw0Z6y7T5LX4MmC9RelvbAfmxKtb+144uUVwBr3BXsSejLuV375INQ695khBVbGJJiY/GaS4k8JI0LaRqyVGdWB1HUdc7eVrzPcT3Zijbw41WJiLSFJhllQvqkPyUBz5h2BAz3qw9PGRd6lS/v8Ag33gM8bqOXRvXR+iu/VFnUqqPZ5x6ea7iElxMdUTs6zPlZSGIXwh2wME9/I9WvXajLMrnNxuElhKnVyd/wCP8ClKVI0xSlKAUpSgNTzb/qF1/cS/uNXz9wiz8adEPQnJ/sjc/gK+gebf9Quv7iX9xqpXkq3zJI/0VCj62Of2D8a52PqdXTcu49J0O7UZvvPHnC61ThB0RR+k25/DT91e3BvjbKePqVyw922oY+1T99arjBZ55G0tgs2Nj0U6c/YAK2vJUoDygkbqvf0Jz+2udUhkwyturPzudpq1PwHNfxccEI6KufuAUf8AenJ0oJlibdWXOP8ApI+4/hWPzfchpwAQQqAbEHfLEj66xeW7oJcoSQBuCSQAMqev24rCpt4Sz3tfz3CjemYd5bGKRkPVSR9eOh+0b15Vueaox44dCCJFByCCCw8pAI+offWnZSDggg+hGK3qU88FJlsXdJn0Tyb/ALPtf7iP90VR3tMz/Klzn6S/d4cePwq8eTf9n2v9xH+6Kqn208HMd4k4HlnQAn/iR+Uj9HR+Nb8/oR5TBySxU0+N/kq7i1prXI6r+I9K3U/FXEdpcXJmvo2gZFVpniWCVZNLI5jwxwPCbOpSxKEk4ArXXN2sY8x39O5rOn5ant+Fi5W4CxTOY7i3c+GfGjkbSoU9W0qG7MPeKxC9iPSMYKpeL1e5Yqcs8Rl+DOsVqiCaJxOhla4Kuy65PEFxKZEMeAQ7YK4wNhiPwcVtBxHiUtzmVWkljRQNROZQpdCQQhWNW0nbqMEdRuObvbVDPFbpazPAsqt8JZY9csC+UaI8kLrPmw3TGD1rx9p3J0McbyQJpS1Wzt1IJyAfHDb9z8ZAxz1wKnJGlhpqM136cjDuOYbSOObQsUrvOBHpt0jEVqq+XAkiYaiSQd8kjOrvWx5dvYn4tai0aLwTIxRFt/CeJBE40u5TU5wTk62yRnbas7lD2YWPEbOK4WW6RmGmRRJG2iVfK6+eMnGoHHuIrf8AK/sqFhfLOs5kRUcBXQBldgFByvlI0l+w7de0Mjub8sXRyyWt7Pe3KxYFVVw3jjxpxbiSBS/jrBHrGwRGVB0IPyWU49QKtWql5I4Obvh99ZBgri78zMCcANHkleufi279a3Ffqptb6HLoOHX0+s+m6v4cfY8xzVLJJF8IuAyR3kByU8AhCrMxZQB5OmNWehrCsODS3U2qBmRHlvCJwDpVWGASewb5Prucbive25htUtrtihmlYxKr3IRzI+HCtowVRI1XOMnsM9K8ePzXGnhy3Tbn4wIFVAqmRNAKqAuQvuGM49a5zPbRi4yywio301t+lttRtrvxt3rdGz4dyz47eFHcWsU/gfB7iEKJwERgNa7415VSRnKsM5GcDXwS2MInkAuXMBiiVWlEazyDWASqDIX4stux64xWuubWc3t5NbEh7aaSU46hfFcFh6gdx6E1j8L4LLewXLQqWZHjkKL85WE4OkdyCRgdcZ60vyRYqWjlUqdns91m2tG97Wsld6L1N9w9r2JbeYCygiTLQrMYl0o+7EFyZfMDn5WTmriqk7vh0/E5IQllJFKFWOWVtYVgoCgkMoCYAJwCSelXRDOr50MrYODgg4PptV1Lief6YS7Dds2t0raa6Xd3e+ur35HpSlKuOCKUpQClKUBqebf9Quv7iX9xqqTkuLETN9J/wAH+Zq3OakLWNyAMkwSgAdzoaqM4RzL4EWjRq3Jzqx1x7jXK6TpzqU8sEei6JTlRmlzRJOG+0K3iijjeGR9MbRFvL0mYtcYGrfJEeM+/p344RzHHLMfBWaP/AEeSMKiwr8H1JEmY2BDvhwWyzDqNs5NQCsmyv3hYtGcEjHQHbY9x7hU5ynltDfgdZ4Knq1uyacU5qijeRJIX1MBqJWJzcDwPDHjN8zz4kymf+9dYudoZZAGhbaUmHCQroDReGFbBBb4w6j5genmGKhd5eNK2uQ5Y4GcAdOnSuttLodW66WDfXgg0Up5dd/a4/o6dttSzOM81Qw6CbZowGcowWGTQWkikYKpOkagrAt1GcjO9RriXNkM8VyGRy8skjxsVQlFZwUUuWJwqgjAXbJwwBOddxfmPxwmE0lW1Z1auxHoK08kmoknG+/pUKVSrKP8AuqzMUsHCKWmvifRHJv8As+1/uI/3RXbmjliLiMHgz6gNQYMh0spH0Tg4yMqduhP105QQiwtQQQRDHkHbHlFbeumtjx1VtVZNc2fMnta4NbWl6YbOERiOAF/M7Fnc4BJYnJ09/fU545xzg8q4luIZI51WVolWSVorkRhVmURggtpwrIxA8q+hDWHzZyRbcTj03KeYDCyL5XQZzgHuM/NORVWcU9iV1AT8FMUydgCIm+0N5f8AqqMk13l1GMKllKWUh/L/ABO2hvJZHtpPg7giNEVFeAqwELqzt5m0A6s7NrOQ1WVzPzA19ZzwLbLCswtnaR5skLcFVimKpGQdOlAw1DGABmoZ/RtxHOPgsn6UePv14qxeGez+eSFFuCsWqy+CSDOtldJtcTjT5WwAPnVBOT4G1Uw+HppPPfzRoPZFxR7O/uOHzfPLsuMkCeHyyY26MgByfoD1q5AKwLDgUMEkkqIollOZHxu5wB9g2zgbZ3rYVdFWVjnVpqc3Jcfnj7iqwWf+SuOuGGLe/wAEHsJSf+0hYH0EoNWfWl5q5bW9iUbCWJ1lhcjIWRSCA2NyhxggdveBV1Kai2pbPQokr7FL8F5Ylu4p5IMl4Ch0Dq6trzp/OGkbd9++MyyfhN1f/A5rvTB4WztJ5GdVdSGEeM6iM7YA2ztmsXlfnc8Jle14jbCLLatcSb46At1MqejAk9sHtMYILe8y9pdRyZ3xqDEfXvqH2iufjKGIoQvThm89P39j0s+m416ja0t9La1Sas1578TD4THDZzXE0euWSd2YlgEVVLM2lRuTudyeuB0rvYy6Cy26RQBzqfw0C/WzHrgVnfzZYbvJGoHU77D7QK0PGeeLLh6kROLqfsqEaFYdC7DI29BqP1da41LD9JYuai7xj3afualbFUopybu3b227tD05z5uPDYMxnVPOwKLKS+mBerOM5GrpjI+V+aa3ns8mMtms7RtGZd8Fg2VUkBlwoIUnJGc9euMVWHK/K9xxy6NzdlvBz53+Trx0hi9B2yOgzvmr0hhCKFQBVUBQAMAAbAAdgBXqXQp4alGlHVrd+Jx1WnNt8Hw8DvSlKqApSlAKUpQCtY/LNoxJNtbknckwxnJ9T5a2dKWJRlKOzsav+a1p/utt+oj/AIafzWtP91tv1Ef8NbSlYsiXWz/U/U1f81rT/dbb9RH/AA1jXvCOHwDM0NlGPWSOFB97AVkc08dFjaTXBGfDXIH0nJCov2sQKjFpylbwwtfca0zT6dcrzDWkOekUabgAZCgAEk9OuKWRF16myb9TdQWfDJFLxpYMq/KZVgYL23IGBvXUJwpTnHDgRuD/AKOMGoDxmDhnEbuyh4dFFmWQtO8aNFpgTzNG6YAy2D1G2B6isj2k8s2ols7O0t4IpbmUFmjjUMsQ2J27blv/ANZpZEHiKlt/dljHmmzHW6tv18f8Vdf522X+92v6+L+KofznydZg2ttb20CSXM6qWSNQywR+eZge3lAH/NW24hwfhFvNDBLbWqyzkiNfg4OojA3IUhdzjfFZIXkSRuMQABjNEA2cEyLhsdcHO+K6fy9b/l4P1qf51AOLcgWUXEofDhj0PBM7wkalBVolVwD8knWfd5frrRS8pQT8X8NIY1gto0aVVQKHdssqkAb5yPsQ1zK/SVOjVlTknpHM39vFu3qTSk1fvsW5/Ltv+Xg/Wp/nT+Xrf8vB+tT/ADqoeYuUoJuJWtvDDHGgQzTaEC5TVjBx66dI/t1kcZ5ctri+itIIIUWP4+5ZI1UhPmRZA21Z39xB7VSumKTUXleqcn3JX38baeK5mcstfQtf+Xrf8vB+tT/Og47b/l4f1qf51BOLcsWUdvM4tbYFI5Gz4ajBVSR223rQcR5ft34MJ4reFZfAjk1rGNWoaC5yBnfDZ+2qqXTdOpbsNJtR4cSUoSXpcuSe4WNdTsqqO7EKPvNQyL2kRtxT4KCrQMqRrKpDL8KOptGoHSQy4UDrqX68aSThfwgG840ynA1LAxIitlPYjPnkO2c5323rw4y3DRZFQ0UCzASx6E0vrH9XKqAa89O3Q++pz6Zp9Zkpwcle10tO+3OxFwla97Fj8c5ct71NFzGrgfJPQqT3Vhuv2VXXFPYSpJNtckDssqBsf8ykfu1OORuLzXVlG9zG8coGl9aFNZGPjACAcMMHp1zW/r0NOtOn9LIOMZaspn+g+5Y4e5hxn6MjbeuDjf7aknAvYvawkNcM1wR80jw0+1QST9rY91WFSpyxVWStcwqcUdIYVRQqAKqjACgAADoABsBXelK1iwUpSgFKUoBSlKAUpSgFeF5fRwoXmdI0HVnYKB9p2r3qKe0Xlc3lurxqrz2zeNErgMsmMFomB2IcDGPUChhtpaEY9ofPcN3YzxWiTTINGq4VSsUbCRCvmb5R1ADAG+etSnht7DxzhpDZCyr4cgHWOUYJx7w2lh6jT61iLzdwu6tYVuWt0jmTUIpgFVChwVORpUqwI7ZxtXmvO/DrNPA4aqzuclILNdWpj3LKNIHqSTj02oV8bt6Gg9kPKDW13ePLgmBvgysBsxyGdh6eXw/q1EVsOXv9P47dXPWOzX4PH/bOQxH2+L+kK78n82paGeDirJbXTTPOdZCo6yYIKP8AJIAGnr80dd8c8W9odhYwyjhojmlOqUiFcoGPyppnXbHTO+TsNuoEVlSRteGj4Vxe4m6x2ca2qdx40mJJiPeBoU1n2t1Y3N65TwpLu2HhsSp1Rrk5CkjHUkEr6kd6inIPOdha2SCe8i8eVmnmyxJ8WQ6jnbqBgH3isqx5s4VavIeHq088x1MtvHLK8jEk7s2wGSSd++cUJJqxgcIjnPF783Th2RI0QqNKiJyXRQuSRsPU76tzmssEW0yqP628uGdvURRqT6dBGqL9chrQcv8AN0aXN9JxGWKGd5VUx6idAjUroyAQdOcZ9QawbLnK3l4s88syJDFE0UJYnDElQWG2d8ufqxXjsdh6tbF1pZXlS5PWyVkufa18i+E4xhHXW/3/AATDiEqWfwq8m+iqj1KIMKg97Ss33j0rC5dsZba0luHRpLqfM7qBuWP9XF7gAfsy3pWj45zZaXd5DG88YtYfjnJziaUfIjxjJA6ntuRXtx32hvq12bQG2V44nlkDkNLJqYhNxsqKSdv2jOrDBYiUFTUHeVm73Syx0jG/u14ciTqQTbvt88WbDjJkh4LJ42fFMPxmcZ8SVhrz/wAztWV7PATw2DWOzYz3XxH0n7q0XP3Nlpc2ngwXMTM8kYPXyoGyXO2wGBWVxnm61WyNvYTJJKyLbwqhOfNiMHp2Bz9dP6etVw6p5GpTqN7PRWS8lq/QZoqbd9EjMtuXv5eaSSWSSOziYxwCPA8Z1OHnOQQR1Vdu59DmZcA5Fs7HBghXWP8A5H87/pNuPqGBWx4HwpbW3igTpEip6ZIG7fWTk/bWdXtaFCFCmqcFoim13me4pSuAauJHNKUoBSlKAUpSgFKUoBSlKAUpSgFKUoCK8P8AZ9bxX1xc6UYTquI2UMEckmVhnbzHSfcdXrUjtrGOIYjREB66FC5+4V70oYSS2PC7sI5hiWNHHo6q37RS3sI41KxxoinqFVVB+wCvelDJ5fBU+iv6IrukQXoAPqGK7VoeduZDw+zedQjOukKjtp1ZYA47nAOrA7A0MN21N0bZT1VfuFcfBU+gv6IqLez/AJ9TiUWHKLcDUzxKG8qB8K2T12K9+p6V4e13ijQ8NkVFlzKRHrjG0YyGYuc+VSoZc+/HehHMsuYlkSxMSFEZK7HGk4PUZx02r1+DrjGlcdcYHX1qkvZ5x17Hht3cQW2ShQtKzkrIdYGgKPklEkByOv3VtuXfahe3cyyGEfBoYpGuTHGcalSR18zEleiDAOc5PQ7CKqLS5a3wVPor+iK4MKLuVUY3zgDGO/ur5+PONzfeLJLe3UcufiYLWOQqT2B0MAFyQMnUxwTvtmQTS8R4lwiSK5DxyRSxtruAbYXMJDjQWcKrMr4O+AcL33IwqqeyLVtuZLWRxHHc27ueirKjE9egByehqrOD+06a24jdLxKd3hi8VFURoPOkgCaQAu5UHr/5qLFnsBby3PD7ZlU4jkSVwZWjbJfVDMyFgfnaf8q2ZeP+cMMjIPDuHilCuB/+RCpAI6ZEj/eKyQc27Fmcoe0q24nI0UayRyAFgsmnzoDglSpO4yMj39963/CODLbBghJ1HUc49/p336/V0AAqpbXh5tOZvio28MyZ8iHCrNF7tlAdqlvKnE+KPxGZLyNvgq+KqN4axgkOPDYH5TZUH3ebPpWCyMue5PaUpQtFKUoBSlKAUpSgFKUoBSlKAUpSgFKUoCuPaD7RZbe6SyszCkjBTJNMQFi1dBvsPL5iTnYjYk1qeWvajPHfra3k1vcxyMI1mgwAHbAXGAAy6tiCMjOckddh7SPZtNdXK3dmI3fyh4pMYYofK3m8rDGAVbGw+yvblrlXiJuUluPg1lDGQfAtERfE09AxUHynvljtkYGc1koefMQjjSC5uZkluLriNx5gkdqhWOJ8kdWJyik48q49TXTka3W8sb+1my5hjNzACx+LlCSKzKAe+V2wRv6mpxD7GvCuHkt72eFJNQKxrhvDY5MevV095XsO+9b/AJZ9nFrw+ZpbczZZShDOGXQSDpxp3GQOuTt1oRVOV7sgvsO41boZIJNAuJHzEdHmdNALJqC7AeHnBON6s/mux8eyuYsZLwyAf2tJ09j3xXhw/kiyt5BLDbQpICSGC7qSMHT9Hb09TW8rBbCLUbMpv2ccJml4VxG3khlXxFLRa0ZNbtGQNOpcHdU6Z6ipH7J+Wri1tZ4b2HQsj6lVmRtSsgVwQpOPkjqe9WDSgjTSsVfbeya6tHl/k+/MMUo0kFMtp3wCQcEjJww0nepDwb2Z20NrJbz6rjxirSvISCxX5GnBygXfG+dzvUvpQyoRRC+HeyHh0LhvCaQjoJXLqP8Al2DfUQRUi4ha20RNzMkKmMAmVkXUqrnGGxnucAevvrLvb1II2klYIiDLMewqj+d+d34hJpXKQIfIn0j9N/f6Dt95quc1FHRwHR8sTOy0it3/ADiW3y1zhb8QDeAWDJ1RxpbT2bGTkGt5XzTw7iMlvIssLFHU5BH7D6g9x3q8+Tec4+IR9kmUfGR56dtS+qn8On1xp1M2j3NvpHox4ft09YfH7EjpSlXHGFKUoBSlKAUpSgFKUoBSlKAUpSgFKVxQHNK4qK+0TmtrC1+Jx48p0RZGQn0pSD1CjG3clR3rDdtWThCVSShFXbJVmtLxbnextCVuLqBGHVNYLfoLlvwqhOI8SuLnPwm5uZQTkq0pVM/2E0r+FYkNsifIVV+oAVrvER4I9FR/05Xl/kkl7v7fJ9J8K43DdLqgkVxgHb0OcHB3HQjfupHas6vnjlPm1+GXJlWIzRyJ4cqKwVvK2pHXOxIy4x+dVocM9sXDpiFeVrdiM4uEMX/Vun/VVsJqSOVjsDPC1ZRs8vB23+xN6V5QTrIoZGVlYZDKQwI9QRsa9asOeK8rm6SJS8jKir1ZiFA+snpXW9vUhjaSVgiIMsx6Af8AvaqO5353fiEmlcpAh8ifSP039/oO33k1zmoo6GBwM8VOy0it3/OJke0Xmma5uGhdWijiYgRnqx7SNjY5G4xkAHbOc1quTuBre3kcMjaVOWbHUhRkqPefwGTXtw++S7jW2umCuo0287f/AB+kMp7xHsfmH3dNXJHNZz4OqKaJu2xU9iD0II79CD6VqN3eZnrqcMlJ0IdmSWn5/PL0vYHtF5Dtra28e2BjKMqsupmDhjj5xJBHXbtmq84bxKS3lWWFirqcgj8QfUHuO9ZvGua7m8CrcSl1XcKAqjPTUQoGTjufWvbhHCURFubpWMZbTDEo815Ln+rTuEzgM2D1wNzU7dZO0EUwbweGbxcr79/lruXXynx43tqk7JoLZBHUZUkEqe4OP+3atxXzrd8T4gszXhWSL4O4i2BRIfS3C9NOMArv1yeuauTkjniPiUWRhJl/rI85x+evqp2+o7fX0pUZQine54R14VKjyqy4LuJNSlKpJilKUApSlAKUpQClKUApSlAK6SyhQWYhVAJJJwAB1JJ6Cu9VrznyJxLiszJLdQQ2at8XGivIXHZpQdIZvdqIGOncjKOOY/bLGpMfDkFwwyDMxKxKfVceabv8nSPzqrjjvN8ty2by4DEEkL5UVM9QijcD6yT76kE/KvArVgl/xGSd1JDIHOkEbFSsCEpj0LVYHLPKfB5EEtjBaSqPKHAE2DscEvkhtx133qqUHPd6HWw2OoYR5qVPNL9Un8Jbetyk+Gh7r/VopZRnTlEwursupiF1HsucmvSPhV+5Hh8NvDnu0TR/iVx+NW9e8Zs7e4uLh3knNq0cRjhhZ/gxdSR8nbsdxgAkg74rm09r9nLPFbrHdLLMVWMSQMmdRwGO+Quc5bGwB9KrhRWuZFkun8bO+0fBfm5WEXIXGJPk2SoPWSaL9gfP4V7t7J+MPsVtFB65kBH25BqS82e0bi1i8cbQ8P8AFlIVIUaW4kfOQCEVhgE7DPU7b1I+J+0KWyhtormFZeJXA2toGwuSxGWZidC4777q3YEi1UoLgas+lMXPeo/j4MPkb2VvYuJHnMbAqSts7qkmNysgcaWU+5QfzhVgXt6kEbSSsERRlmOwA/8AdsVWHKvtOup+KfBLp+HeGEZnaFmIDYGmNJGfS7Alc4B6N6HE/wCaeXlv7ZoWOknDK250uOhIyMjqMe+pWstDWzqrVUqmidr2X2K04txG64/cGK1UrBHv5jpUdcSSYz5jvhRnG/vNRjmLliewkCTqPMCVZTlXA64OAcjIyCAdx61JeWuMvwK5lhu4mKvjzIOunVpdM4DqQfrH15FYHtA5yTiLx+EjKkQbBfGWLacnAzgDSO/etSVmrvc9dh3VhWVOlFdTbR+W9+dzH4X7PLy5g8aNF0kZQM2lpB6qMYwe2SM1xZ3K3KC0vT4csfkgmcY8IjI8Cbv4edgTuhz22qXcu+1WCG0SOaOTxIkCAKARJpGAc5GnpvkffUSZEdpOIXw0xSSM8cI2Ny5JOhT1Ea7anx7hvUlDM0oatlUsTUgqk8UssY/S+Plzv/7odI+XxZ6puJKyIjaUh6NdOPmqe0Q21SdMHA3NY/CYJ+LXTyNMsAgTxdSqSIIoyNKxIu/l6gD0J3PXP4ZEOMFvhCskrOqxS6mjhjjUDFnGNJVWOcDOTvncjS8v4txyDh9svhr4OhWjiRSDNb3PmZkkDMRJE2xz0+Sd9SlerSpqisqXaZ4/G46pjp56jtFbI1fE+dZbG8/0rwpoZEW4jaBEPisY1TUGfOlX0nVjJG2PfXFpxmSCfx7c+E+osNHRQTnRjuuNsHtXPGeNzXkniXDamwFGAFCqM4VQBgDc/fWCBnYdT+NbkIKK1OTObb0PorkjniLiUW2EmUfGRZ3H569yh9e2cH3yaq89l3s/azHwm4yJnQqsfTwkJBOr1c4G3bp16WHXNqKKk8ux0abk49rcUpSqywUpSgFKUoBSlKAUpSgFYvE+IJbwyTTNpjjUu59FUZP1/VWVVV+33jLrawWcILPdyYwvVlQrhABuS0jJ+iaAjnsu5Ts78Xt5d2sUdrqCQqzkLCqglzrLA7Apls4J1dOgwuThLZR8YvOGeIbRYzHbswJ1t4g0yjI83hIXY5HQjPerR4N7LrOO1t4biMTGFBnU8hjaTOp38PVoyWJ3K5xgVq+fOZXW6s+FcPYxSTMhlaIYMFsDuFx8klVY7dAv51AQaDmSXgNiltboz8RvV+FSsVL+Er7IMYPiPpB9wJJOele/J/EYrVZZpI+JtxCdGBu5bJpVhZh1RdRYgHGSRvjGANqlPOfO2ri9jZwSHQria4MWZC+NRSDEQLn5Jyv565GBW44D7Vbee0nubjFusErQnMgkEjAAjwmwviEjoAM0BXnK3KU5vPHtb65a4kJDTTcKkIGflFnnOldttjnsPSpo/s/suLSF7y5ku7i1PgTNHiBSR5xEVRcYXUejE5JBbbAjvMPPl9PwkcQiuPgviTPBFBHEkhmUvhTrfLLIFV8ldjp2AzUm5P8AZJDb26Lcy3ExYB5IjM6RCVgNZ0Jp1+mXLZx2oCRW/s/4ehjK2dvmIYQmNWK75Byc5OcnJyc1Ia8ra2WNQkaqiKMKqgKFHoANgK9aA0vNXK0XEISkgAcA+HJjeNj394OBkd/rwaonjfBZbOZoplwynY74dezKe4P/AI619IVreNcuW94FFzGH0HK7spGeu6kHB2yPcPSqqlPNqtzr9H9JSwryz1h8eBRnDOGxxR/CrwHwQcRxdGunHzV+jGNtT+/A3rrY8OueLz+LIkngIVRzEo028I+ZEp66V+aoJ74JO8ssOHo9/PFxKJGuR5bNJcpbmJc6I48D0x2PTpqzWfxTiMHC0t82sqiR2mihWTQ1vcLpV1LBsNE+RtuMZ2IIC71GCoq0dZPj+DldIY2pjZ55u0VsuXj3mRxviltwy38NEUQ42i+Ut6rhcvG4yUkRgCSemc/OUivOFWE/GbovPIdMa6ndssVgQjKR4Ul2AbpjJJydzvmnlG7vuISRXTJBpbxHy4ZYlmfWEiGcMSz9B3O+5GZBBxiOC2CyJJZTWUjLAkQLm5Lq0bBfEHxqmYMT2wE74NXrsrTVnPfaeuiIVzhyg1lIpjbxbebzQSLvrBx5Tj5wyOnXOfUCxvZr7Nfg4W5vF+OO8cZH9T+c3/E/d+vpseUeVJZZBfcUw1wQDFHjC24wNwucBzsfd9fScVTVrO2VeZbToq+YUpStU2RSlKAUpSgFKUoBSlKAUpSgFRzinJMVxxC3vZWYtbIVSPbTqJJEh75GT9oU9t5HXFAa7mCxM1u6CeW32z4sRUMgG5+UCMev7RVCey7kccblubi+kuXVCg1eJ5pWOcq7EEnCBdhj5Q3r6KliDqVYZDAgg9wdiPurQWXA04ZAIeHW4CFixGpm8xAGo6mySQB37VCpUVOLk/ZXZKMXJ2RCvZ17OGteJX08kBghUtBagNnMbH+sU6i2dCrue7t6HHbgfss4bw9maaV7s+cKj4ZUDDSTpXbXp21E+mwIBqaDg9xPvcSaR9Ff/G37a2NnwOKLouT6tuf8h9laXXYmr/jhlXOW/ovuzYyUofVK75L8kEh5OBisobWOXwbOdrlfGIOskuyqSAoIDsD32GPfU3jtbhv6yVUHpGo/a1bPFKtjhpPWpNv/AKr2t7sg6q/4xS9/k84IdAxqZvexyfwAr1riua2kklZFLd9RSlKyYNJzZypFxCHRJ5XXLRSDOYn7MMEZGQMjvgdwCK94Rw/XfSw8X0zXiqq23j58GRAPm4G5b3qd8nBbIq3a0nNfKkXEIdEnldctFIMgxP2YY6jIGR3wOhAIuhUto9vgqnC+q3K55i45awTz2bxOFt2Eto8a5aK50q+jfdkL4xnI7dApEt5Z5ZlnmF/xPec/1MPzbVe2x+f+z6+nTgPIkwlNzxCVJ7pQqQnGViVejbqNT7k5I2O/U5qaQghRqIJwMkdz3qU5pK0SMINu8jvSlK1y8UpSgFKUoBSlKAUpSgFKUoBSlKAUpSgFKUoBSlKAUpSgFKUoBSlKAUpSgFKUoBSlKAUpSgFKUoBSlKA//9k="/>
          <p:cNvSpPr>
            <a:spLocks noChangeAspect="1" noChangeArrowheads="1"/>
          </p:cNvSpPr>
          <p:nvPr/>
        </p:nvSpPr>
        <p:spPr bwMode="auto">
          <a:xfrm>
            <a:off x="155575" y="-1790700"/>
            <a:ext cx="398145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56" name="AutoShape 24" descr="data:image/jpeg;base64,/9j/4AAQSkZJRgABAQAAAQABAAD/2wCEAAkGBxQTEhUUEhQVFRUWFxcWGBcYGB0dGhcYFxQXIB0aHhcdHCghGRwnHBkaITEhJykrLi4uGB8zODMsNygtLisBCgoKDg0OGxAQGywkICQsLCwsLCwsLCwsLCwsLCwsLCwsLCwsLCwsLCwsLCwsLCwsLCwsLCwsLCwsLCwsLCwsLP/AABEIAPcAzAMBEQACEQEDEQH/xAAcAAABBAMBAAAAAAAAAAAAAAAAAQQFBgIDBwj/xABMEAACAQMCAwQHAwgFCgYDAAABAgMABBESIQUGMRNBUWEHFCIycYGRUqGxIzM1QmJywdEVc5Ky8BYkJVOCosLS4fFDVGOTs+I0g6P/xAAaAQEAAgMBAAAAAAAAAAAAAAAAAwQBAgUG/8QANBEAAgIBBAEDAwIFAwQDAAAAAAECAxEEEiExBRNBUSJhcRQyIzM0QoFSscGRodHwFURi/9oADAMBAAIRAxEAPwDuNAY0AUAUAUAUAUAUAUAUAUAUAUAUAUAUAUBhLIFBLEAAZJPQChlJt4XZzLj/AKRpO2xa6eyU7lhntP5L99QSu54O7p/Ex2Zt7L1y3x6O7iEkexGzoeqn+XgaljJNHJ1OmnRPbL/DJatiuFAFAFAFAKKAWgEzQC0AUAUAUAUAUAUAUAUAUAhoBKAKAKAwkkCgliAAMknoBQyk28Ls5HzzzibkmGEkQDqe+Q/8vl31Wss3cI9HoNAqvrn2U3NRHW/I/wCDcWktZRLEcEbEdzD7JHhW0Z4ZBqKI3R2yO2cucejvIhJGcEbOh6qf5eBq1GSkjymq006J7Zf4JatiuFAFAFAKKADWMgpP9KSetoe1l9uUqIsp2QjEzRaSvvNIdLSah00YOB1izyb44LsKmNBaAKAKAKAKAKAKAKAKAQ0AlAFAYySBQSxAAGST0AoZSbeEcw9JHHJZFQREeqyDIdTkSN3qT3Y8O+oLZP2O94zTwjJuf7l7HP6rna9+TtHJ3ALYWkZ7NHMiBmZgCST1G/QDpirkIrB5TWam31Ws4wcy5zsI4LyWOL3BpIH2Sygkf48ar2JJnoNBZKdCchnwXisttKskJ9roV7nGfdI781rGWHwSaiiFteJdHe7S41qCdm0gsud1JHQ1dwzx0sKWDfQwFAFAKKAqvOt0w0rlwgjlmYJJ2bP2ZQaRJ3YDl8DroA6ZqKw2iMeC3sMRMtyVyQGjdl9tpGLpJ2YAydQiVyF73PjWIte5mWfYmm5utgAWZlySMNGwYFcZBUjI6g7+IqaH1dG9ennP9pIycViWNZS4CN7reOa0tnGv9xqqZuW1LkyseJRS57Nw2OuOo+VawuhP9rE6pQ/chF4nEe0IcYi9/wDZrCug889dh1SWOO+hP6VhwjaxiQ4Q+Jp68MJ57HpTy1jo2evJ2nZahrxq09+Kz6kd2z3MbJbd3sahxiHQz9oNKHDHwNa+vDa5Z6NvRnuUccmZ4jHqRdYzIMoPtDxrPqxylns19OWG8dCw8RjbXpcHs9n8sf8AY/SkbYyzh9B1yWMrs1x8WhIRg4xI2lfM+FYV9bSeezLpmm1jofGpyMSgMZJAoJYgADJJ6AUMpNvCORc884m5JhhJEA6n/WH/AJfxqtZZl4PR+P0CqW+ay/8AYg+B8Y7HVHKvaW8n5yP/AI18HFaRl7MuajT7/rhxJe//AAJxzg/Y6XRu0gk3jkHf+y3g47xSUccoafUeplSWJL2DhvMd1AmiGZlTw2IGfDIOPlRTaRm7SU2y3SjyRsjs7EsSzMdydySfxrXOeydJQWFwi0WNl6oNRXXd6SwXGRbpj3m/9THyGa6Ol0v90zy3lvKuT9Krowsrm4tXS4Godpkgt0kAIznxBz1+ldKUYWLajzqlOD3HVuAcbjuow6HBHvIeqn+Xga51lbg8F+uxTRJ1GSBQCigKzzlj8lqWJhk6RMAURwue1YnoFUMduuw76r2p5ySQfBR7TiNxdzMnDAck4lv5Rlm8cZGI18EUZ+FaNubwjfCissec0cEFsoUMzk6ZGdjlnc5WRifiItvOrmnW3hl7xtn8Ro2sf9HW/lJL/eauf5fhJFiKxqZ4+B7bWrWl3D7WQ+ncd6ucEEeRrnxhLT2xWeGaTnHUUyeOUarH83e/Af8AyGkG9tpiz91Q2vj/AJvbf/u/+QVFa36USepJ2zQ84TdmW7Rz10YPmViIz9331JRa7LU/sRX1Kuhr7kTFKxXsh+u6n4ncAffVfc87M9ssOCWJv4LDfwdneWqZzpWJfoxq9bHbfCP2KNUt1E2Qsd4Y5JsdH7RGHxzj76qeq4TkvyW/SU64skeEcPeVLcqMhZ21HwH5M5+41Y09Upxg8e5WutjXOafui/13EcgxlcKCWIAAySegArJlJt4RynmvmWW/k9WtFZo8/qjeTHf5JVec3J4R6DSaSvTR9S7sqfE+EzW5AnjZCemeh+BGxqJwa7OnTqK7f2PJjw3hks7FYY2kI3OO4eZ6Cii2ZtvrqX8R4JOwvHtGeC6iYwv+ciYYPk6HuYeI61suOGVrK46hepVL6l0/+GNuN8GMJV427WCT81IO/wDZI7nHhWJQ9zejUqa2z4a7RKWtuLIamAa7I9lTuIAe8+Mh8O6uhpNJu+pnnvLeW3Zqq69yU5SsbnJuECOrh0KO+GmH6wHic99Xb5Q/acGqMv3I2RcyI0bpdQplI+yVdGXYjIHtE+xjvrX0cNSizKtTWJFc4RxOS3kEkZwR1Hcw8D5VZnWprDIITcXlHX+X+Nx3UetNiPeU9VP8vA1yrK3BnSrsU0SlaEgooCsc4Rxs8CzIroHDlWGR7yoTjyWQn5VWsl/ESZNWvobJyR4reMklIokHkqqPwFT8Ii5ZRObb2SYdpoKRGJhFqGGZe2h1OyndQfZ0jrgEnqKzU/rL2hwrUaCP9HW/h2sv4tVHy6bSZe/+1P8ACHvC5JLu6jZhtHpJx0AQ5HzJqhTvvti5Loju2UVSiu2Mb13geeL7Zwc+GrII+tRWOVc5Rx2S1KFkYzb6HXErQrDZqwPta8j991OPjg1JbU9lccEdVq3WSyZ8NsjFfdn4a8ealGwazTVKF+MfJi65WUZIyKzJieUZ/JuoPlkdfkcfWoPSltc0umWPWjuUG+0TD3DS3No5G7LH8yGbJ/jVqTlO2EmipFRhTZHJHJYGT1lgN4m1fLW2R9Bn5VA6HJzePcnV6hsj8lr5GH+bH+sb8BXS8emqv8nP1zTu4+CxGugUitc/8MmntSsB3B1Mg/8AEUD3f4478VpYm1wXdBbXXcnMpPov4jFDPKsxCM4UKW23UnK5PQ/yqKp47Or5WqdsFKHKRMelPisLQLErK8msN7JB0gA5JI6Z6VtbJNFbxNNitcsYRj6KeJwrFJEzKkhctuQNS4AGM9cY/wAZrFUkkZ8tTY5qSWURvpU4hFLLEkRDugIYrv7xGFyOp67edYtw+ETeKhKuMpT4TNPCpGso+ydwJZWUlTgrbb++R/rMd3dVzTaZ43S6OV5byEZz2V9/JvsOWlkusPLriJysmCBO2xZVbOM9d89xxV134jwuTiRrTkS9/dxWka6Iw0YkyIXYrLBKN9juSp6/PvBqGMZWPkkk1BcFFvrkyyPI2MuxY46bmr8VtjgqSeWaKyYLn6OeEzGXtwSkQBB/9TPdjvA8ap6myG3Ba09cs5OmVQLwooCoc9sAYtQypWRWGcZVgARnuOD1rma+eycWdDRV+pGcRpw9IlUTT9tdSLIUBkfUF9nWrBNkB7MjfGc5qb1koKXyQKpuTh0Nr68luYGZ9JxKyDAxp1wv7HnhxHv51e4+losOEaro7RbPiwt+Gwns1k1SOMN0HtMc1JZVG2WGWLKXbq5JPHCJHlTmlJX7JokiZt10dGI7vjitP06rX0kOs0Uq4708kbzBzYvb/k4o3EZxrcZLEdcY6DPxp+lhP6pLkm02hk68uWMklxPmtOwgmWMMWfBVv1CvvY8/A09FN4a6K9ein6koZHFxzEguoVVFYSRhu0/WwwJAHltv8aKhZ3e5pHSydUpZ6eBlb8zg2k8vYoCsgXT+q2s7FtvrWPQgvpSJZaSXqxjn2yMrznQqyaII9kUgnqNSgkDbYd1bx08P+hLDx7knmQo52IhYrCgldyD9kgAbnxO+MUjp4cmX4/M0nLgmOW+PmWIYjVSH0MF93fByB3dfurX0owWEU9Vp/Tn3ngtValIQ0BROe+S+2zPbgCX9ZO6TzH7X41FZX7o63j/Ien9FnX+xyorjYjBHUeB+FVz0aaaz7ewAZ8zWPfCDx2+iz2tuLEBmAN0R7K9RAD3nxk8u6ulpNJue6R5Ty3ls/wAKr/I/5Y5ca5cSzHTEW95jvK2d1Bz1671eutVa2rs4EK3N5fRYeJ3kNvEylT2ROk25OJIpAMhkP2T1yPHI7xUEYysl/wAk0pRisIppjub13cBpWVck+CjoPM+XfvVtOFWEVsTnloiyKlI8Fm5Q5Wa5YSSZWEH5ufAeXiarX37OF2T007nk6tDCqKFUAKBgAdAK5zeeToJJcGdYMiigKb6QOsPwf/hrj+U/tOp43+4acsqkp7KQZV1xjOPbiOV6eKOw+Edb6Nxthtl7Gms3V2bkWbmGBRbPgABNMuw/1bhj9ymun0ijGX1ZKJxiPTw6BfszzD6FxVqPbx8Haobeok//AMo28wwJFdW5gADFY2IX7WcdPEiswy+xppOdc1P5M+TrCCSG4aYAsB1P6q6SdQ8Dnv8AKsTymsGutnZGcFDor+o+rgd3anHxMYz/AArddl2KXq5+w44ExNzCGz7JKjPcMMcfUmnsa6hJVPHub7Jv8wuB39rF/Gtf7iNp/qYP7EhzDAo4dauFGshQWxvjQ22fCtY/uZBppP8AVTX5HPM/CvyVq8AUMEzoXAZjpU6gP1iMb0g+WiPSXfXOM+sktyBfiWNwVUOr5YqANWobMR47GtLUyDyFbhNYfBbDUZzxKAKAo3PPJPb5mtgBL+svQSefk341FZXnlHV0HkPS+izlf7Fb4VwV7aRUCh71/dXqtup/XY9NX3Cp9Pp1jfPoh8n5R2fwaR9b8ptHOj3LJJCzEO6sSA+DgOdiBqwCavO5SjiJwVS0+SV4lcraQqHhwkhZWgD5AYDIljbqBsPDr4jeGEXN5+CSclBFSgSW+nHaSAbbu5ACoo+WTj69atvFUeCuk7Jcl04dKlmHhcvGkcius4XKyK4zpYgYz1HyFU55sw0WYNVrDIux4MvELlrjs+yt87+MrDrjwz3kfjUsrXVDbnkjVfqSzg6HBCqKFUBVUYAHQCqTeeWXUscI2VgyFAKKArnOHCpJhGYxqKkgjyPf91c7X0SsS2+xd0V8a29xA8P4VcxNrERJQiRRkbldivXqyM6/Eiq+jpsrlyifV312L6SX4hxGa6QxxW0yIfzhlXQWXvjRSckt0LHAAJ611ct8HPiknljHinLs7WUSABpVkaRxn7ZYnB8iatKST4L9OphG5yfWMGrlblOVZhLcAAJuq5yScbE+AFJ2LGEb6vWxlDbWR3GeUp0mYQKXjc7EHGAT0b4VsprHJNTrqnWt/aJC+5QkFrDHGAziQtJvge0MfMAACsepzkhhrY+rKT6xwPJeWHF/HKgHZH2n36MFwRjzO/1rG/6TRaxeg4Psgb3k+4E5SNcxs2Q+dgue8eIrZTWC1DX1+mm+0WXmngLvaxQwjUYiowTjIC6c5++o4yw2yhptQoWynL3GnNvAZ3WB4cs0SBCAcEYxuK2hJZ5JdJqK4ykp9Mf8i8GeCN2lGl5CNu8AA4z57mtbJZItdfG2S29Is5qMoiUAUAUBVuZ+Byaxd2pKzoN17pAO7Hjju76sVWLGyfRBbB/uj2RY49bNBNJgrNKvZvbj9aQ7Bgv8fLHXFbupppe3yR+pFx65+CJtOXn7PTdIyvIVSKVnysXkwzsT3A/CpXat2Y+3/ciVb2/USp4ZE8L2kqi27DRKZCc61OzuDtkHp9B3VHve7euc+xJsWNvWBOGW0vEAiuzC0h9nPRpypwCfl9Pj0SlGrLXbMxTsePYvcMKooVQFUDAA6AVUbbeS0lhYRsrBkKAKAUUAYoAoYDFDIUAUAUMBQBQyGKDAYoAoAoANAJQBQBQBQFT5o5dbWLq0AE6HUVxs+PL7WPrViq7jZLorWVc7o9jC94gl5ZTmPTHN7JmRjj3PDP0z8qkjD07En0aSnvrb6Yx4BYz36x+stiCLIB6NJuPZ1dSNuvl471vOcas7ezWCc++josEKooVQFVRgAdABVBvL57LqSjwjZQyFAFAFAKKAWgMGbHXagMPWF+0v1FDO1/AesL9pfqKDaw7dftL9RTI2v4D1hftL9RQbWHrC/aX6ig2sPWF+0v1FBtYesL9pfqKDaw9YX7S/UUG1h6wv2l+ooNrD1hftL9RQbWHbr3Mv1FDDi/g2UAUAUAUAUBXuLcnwTyiU6lJ98LsH+P8AOpo6iUVghlRGTyPOJ8DSVY0BMaxnICjbp4fxrSNmM59zaVecY9iUUVobi0MhQBQBQCigFoCr+kr9GXX7g/vLWH0WtF/Pj+TzhUeT121dYMZJAoyxwKckVttVazJ4LHy9yNf3qCSGJUibpJK2kEeIUZY/Stkjk2+WiniuJP3HodvlXKy27n7Ptr9+DWdpBHy088xRT+OcCubNgt1C0Wfdb3kb4ONs+XWtWmdHT+Qqt4fDI+sHRUY/AUG1fAUG1fAUG1fAUG1fBOcj/pC1/rk/Gsp8lXWxXoS/B6ZqQ8iFAFAFAFAFAFAFAFAFAFAFAKKAWgKv6Sv0ZdfuD++tYfRa0X9RD8nm9mABJ2AqM9bOahFybGXL8Hb3agW8lzuWEKtp1Y+02PZTxO3xqRI8fqLfUm37HWOA82cYI0WPD7U20Z0gRbR7dQshcBt8gkZ3BpuRBg6ly3xWeeAPcWzW0uSGjZg3TvBHcfOtXM2UR3xTh8VzE0M6B0cYIP4g9xHce6immMY5R5p5k4M1ndy2zEnszlGP60bbqfjjY+YNYksHpPG6l2w2vtEdWp1AoAoAoCc5H/SFr/XJ+NZXZU1v8iX4PTNSnkAoAoBnf8RWLzbuH8/CqOs18NOueX8E1VMpkdFx459pRjy61y6/Nyz9ceCeWk44JqGUMAynINd6uyNkVKPRTlFxeGZM2Bk1tKSisvowkyHueN7+woI8T3/AVw9R5jbLFayXIaXKyxxw/iokOk+y33H4Va0fk4XvY+GR26eUOV0SNdQrhQBQCigFoCr+kr9GXX7g/vrWH0WtF/UQ/J5l4pHmM+W9aLs7/kqnKlyXsdB4jf21rwa2WxhEM/Ex2byFiXCqwV/bO5BY4A2GCa3PLI7RwKxSCCOKMBVRQoA8v8ZqBd5JGvYf0BruIdaMv2lZc+GQRRdmPY858/X7vcwRz/8A5UEb29xt74jbMcme/UravLJqZ9F/xcmr0l0+yCqM9OFDIUAUBOcj/pC1/rk/Gsrsqa3+RL8HpmpTyAUBpu7gIhY933mq+puVNTkzaEd0sFUmYs2+7N/jFeMnKVtme2daGIR4Hl7w7s1U5znZvI1e1nj/ANPCMk857Iab98mjbwO50uYz0PT41N4jU7LPTfT6NNTDMdyHXGZs4jB7tTfDwq15fUtJVR/yRaeP9zI3h9n2zHOygd33Vy9Dov1Mms8Fm630+hvLEUYjoyn/AAarW1ypsx7okTU4r7ll4Zd9ogPeNj8a9bodT69Sb7ObdDZLA7q6RBQCigFoCr+kr9GXX7g/vrWH0WtF/UQ/J5qvYyyMB1xUa7PS62EpUSUSUh4uGtuGtpUepNKmqVSYXkeVXRMruMKSxJwBipHyjyPTLcvpA4q6M9s0UwDaVWG1kcHffU3/AIfkCckb7VooIy3yS8XN/F76wEtpBCjNKICylmdTnBkCkaUUE9+cdaYSGSG4pwHi8VtJcXBmkdBuGvCR+8saMox0Gg6tWelZWDBq9IfJK2sfrWXLsbZQWk1FmZX7VSp3AGFI36bY2rGclrRuSvjt+SlGtT1wUAUMhQx9yc5H/SFr/XJ+NZXZV1v8iX4PTNSnkAoCG41NllTuHtH+Fee8xflqte3Zc00MLcxlwaPXLk9B7X8qp+Kp9TUbn7E2pltrJri0WqJvEDI+Veg8hXv08l79lGmWJlclbBVh8fmK8gpOM1Jex08bvpN1xKSrOern7hUl9zsbm/c0hHD2/BLcAixFn7RJr0Xh6tlG7/VyVNVLM8DbjcOHVse8MH4iqXmKVGas+STSz+lob8Em0S6T0bb591V/E3+ldsfTJNTDdDJZK9Wc4KAUUAtAVf0lfoy6/cH99aw+i1ov6iH5POBFRHrpLKaZB3bSRhotR7NmD6e7UoIDeRAJHzqWPJ5HV6d02NM7pwn0k29vwoSmSBrgqwWOOPRqlwca4wTjuy3Q/PFR4e4r8YE9HfOCRRMjw3bvPKZo3EDYnaXBIU+6gDZXJOMAHOKy45GSYHH54Zlg4vbr2c0iNbyqutFcyDRHJgELIrFcN0OM92axKL9jOclQ9NPHxNdx2i6h6tl3z0LyKunHwUn606R0fGVqd6b9iRsOQUm4bBJHDm6mxhi7BUVmP5QrnGy4OPHFbKPBZs18o6iSz9KIbinD7ETw2dtEZp+0jimlLuF1BgHCrn479B3Vj7Fmuy9wldN4WOEWjmHk6ytnULYXEqHSDIs+FVnfSFwWydyPrWWkUqtbfYsuaWPbBX+OcE4fw0rHcpLczsusqj6EjUk4Gep6H6VhpItU36jU5lBqKXz7kbwSa3bilqbWJ44+1j2dtRz3j4Zouya+Nq08vUeXg9D1IeWCgKxdyZ1uf1mwPgNq8VqrfUtlI6lccJRH/LkXss3icfT/AL12fC1/RKfyVtZLMsEs65BFdqcd0WvsVU8NFUkX8n+6a8NOPLXwzqxfJlfnARR3DNaz9hX2yx2EemNB5CvaaOGyiK+xzLHmTY343HmIn7JDVV8rVv07fxySaeWJkBOdLKw8j9K8tGThJS/DOhjdFotsT5APiM17mue+Kl8o5Mlh4Mq3MCigFoCr+kr9GXX7g/vrWH0WtF/UQ/J5wqI9eNOI2utc94zisp4Of5DSetHcu0SXAuFxT8MnaNA15bzJMQRktDjBGO9QdyPIVs3hnmMcFp5L4hfcSmkt5riRGjACxLK8CLp2K6Yo+4DpkVszUs6ei6ZZ7aSS6mmUXCvLHrbQiJqZSNblm9pVBP7XdWjmZwUnn6/jl4vckk6A6RkrjJ7NFV9JOxIORRnZ8VOK3R9/YsvEPSWBJaNaxyRpbqyNG5GmRCEGNu8adqzuJ4eNypKx8sbTc42Z4jHfC3mVgCXTKYZ9OA4899/gKJrs3/R3Kj0XIg+YOaHmvGuYmkUF0dUY7DRpwCAcEZFat8linRxjTskWDjXOFhfBHvLWYTKunVE6gEeGT3Z8ts1s3krV6PUU5Vclj7kByo6HiduY1KoZ10KTkhdWwJ7zitV2WtVuWne584PSdSnkjTeSaUY+ANQaieyqUvsb1x3SSKzcjCIPn91eIk8pHTr7yT/B0xCvnk/U16/xkNumijn6h5mx7V8h9itTR4Mo8Cf514vUx23SX3OlF5imNbs5fHko+6q+MzSJYcJltQbD4V7mtYgvwcl9mu7j1Iw8QfwqPUx31SX2ZmDxJMrEwzGprxMlwdWHZYODSZiXy2+hr1vjLN2nj9uDnXxxNj2ugQiigFoCr+kr9GXX7g/vrWH0WtF/UQ/J5wqI9eFDWUkll9Ccv8OvcS31jq/IvpbR72Cufc/WXbcb1I8e54+9qVkpROhegvjom4hePcMonnVCABpDFCQ2B9rcH5mspYIXyWznnm64N03DeHoO3ZU1zlhpgV+pIOMMBgjfv6E1jasjJF80ej6ELw2zGWK+tF3z7TsYdbOW6/nAp+grL6CfJznkblwXlz6s9wYWKMUyuvLofbXcjG2/yrRLJ1Z6m2mMZRfDXvyXqT0LXA928ib4xMPwc1naax8tcu8Fc5j9Ht9ZoZHRZYl3Z4iTpHiUI1Y8xmsOJbp8vGTxNYKqDncdK1OypKSTT4Jzkf8ASFr/AFyfjWV2Vtb/ACJfg9M1KeQGHGm/JEeJA+prneUlt07J9P8AzCC4mfaA8BXlJ9pF+rplntVwijyH4V7XTR21RX2OXN5k2banNfYgpx+VkHw+9a8jr1jUyL8P5aI5RmUD9ofwqpSt10V9yw+IFur3JyBDWsl9LBV3X8mw8GP3GvD2rDkvudWL5RJcuN7DDwP4iu/4WX8OSKurWJEvXbKgooBaAq/pLP8Aoy6/c/4lrD6LWif8eL+5534bYTXL9naxPM46heg/ec4Vfma0SyzvanyVdXC5ZE8btLiKV4blDEyLqKbHu23BINZWMHIs1duoby8LB2z0fcNHD2hVc9jf28Zydwt0qZA+Dqxx5pjvrDeeChj4OX8wct8T9YeedSjqJJu0yq6Y4j7/ALB23wB3k1smsGMGnhfLtxxENdvOWUvpnkwWaNgBpZ1BGVI/WGcY36Gs5wMHpG3sS08UjbrDbaEbbDNLp1EfARr/AGqPowmsnnjjEj2fEp3i9+3ujKvmGOrT8CGIrVM6lcPV0rj7xeT0xwbiSXMEU8ZykqK4/wBoZx8R0+VbnKHjLnrQyeePSbyr6jd5jGLefU8fgj5y8fkN8jyPlWkkd7xOpz/Dl/gjeR/0ha/1yfjWsezo63+RL8HpmpGeQI7jJ2QeLj7q5PmH/DS+5Y0/bZB8Q3kPyFeafM0Xq/2FsQbD4V7mtYgl9jlPsWtzBCXO07/BT91eU8ksamReq5rRG2O8y/vVV0azqI/kns4rZba9qcoKArcy/nh5tXi9UsWzX3OjB5SZu5abdx5A/jXR8G+ZRNdZ7Mnq9GUBRQC0Ay4rw6O4iaGZdUbgBlyRkZBxkfCg59jG0sIreLRDGkSKNlRQB9BWsuEZXL5PKnNfEfWbu8n6hnKr+6uFH3KK1Swki7RHNVkjpvDPSVw3+jLe3ue1eVIlVkRDlWTowc4AOQGBB22raUU3kpxy+EQXO/pCN7ber28Eq6wiyzSlQ8iJnAwuwyTk/E1jgtV6O+fUSG5W5lubCSd7VIUWfTmNwzhAucY9ob7nr403luHh7X28HR7bj99IeHa7vRHehw3ZRIpjZTgKCwbbJHWs5IHo1ifPMSocY4GHtbi7kaR7qK7MMzMRhl91TpAAHcNq1fRe0taru2p8SWS2+gXj/szWDneI9rF5xufaHybf/ardM5Orp9K1xOvVkrkDzpy6t9aSQNs3vRt9mRfdPw7j5E0ayb1zdc1NexwXk6Fk4lbpIul0uArqe5lbBFRpYZ6a65W6VzXwelqkZ5YiuOPjsz4En7q4nmc7Y4LOmw8kGzFnyR1IrgQjJ2Lj4L3EYYLiK9xHpHICtgRXEOFtI5YMACAPpXG1njJX2b0yzVeoxw0arPgzI6sWBwc9Ki03iJVWKbl0SWamMotJE1XeKQVgFZvpdLygDqfuxXj9bGSvnwdKpJxRt5d99v3f41c8KpKyWV7GmrxhFhr0pQFFALQGNAYyxhgQwyDsRRrPAXZWh6PeGYx6lDg/s/8AWnBspyScV0Kno/4aOllAP9n/AK0wZhbOH7Xg2f5C8P8A/KQ/T/rWNqJlrb/9TD/IXh//AJSH6f8AWm1D9Zf/AKmPBy1ahYkEEemFtcQx7jE5yvgc71nCI3fZn93fZlJy/bMJVMKETkNKMfnGByCfPNYwjCunw0+uvsaOG8pWUEomhto45FBAdRg4Iwe+s4SMWWyse6TyTmaGghoPsRMnLVo0/rBgjM2Q3aY9rUo2OfHamCRXWRjtzwS1CMQitXFS4aHPsGkVjZHtIzn7i1uYCgCgCgCgChgTFa7I/BnI3u7JZMZLDT9k4+Rx1ooxXKRnLHNZRgUVkC0BjQBQBQEZxTjsMBCOxaRvdiQapG+Cj8TgVtGDZo5JDYXt3IMrFHbr4zNqf+whwP7VZk6oL6mFvk+EILph792mfBYxj7yarS1lC9yZUWseQ3g75kb4rp+/OKx+qqfTMOmxckgDUyeTXGBayAoAoAoBcUAYoAxQBigDFAGKAMUAYoAxQBigDFAGKAUUAUBjQBQFV4zxuWWY2dkR2g/OzEZWFf4vv0/wJowSW6RDKeXtRutbKGyUiMapSNUkr7s3mx8z0UVQ1mt2/Suy1Rp8kJeXbSNliTXmrr7LHls7NdahwkaKgxkk5+B5w3XqGkMVzuAMgjv26Va0/qKawmQXbNryTdlDMkhKJoiJ9xiNh5eFdSiu+FrcViPwylOVbrw+yT/pSHWE7WPWei6xk/LNdb8lX054ykPKyaBQCigFoBKAXNAFAJmgFzQBQBQCUAUAgcZxkZHd8aAyoAoAoDGgK5zzx02sH5PeaU9nEO/J/W+X4kVLTDdLnoitlhYN3K3BRZ22k7yHLyt1LOdz8fCtNRbnLXsbVQ6yMDaTTD3CuWLMzbA+HngCvOui+9JYxl5eTrKyut5z+CP4lJZ2ihrq4HtZ0qm5bHXGM9+1T1eJiuZs3VltrxCJo/y24elrLcQIXaMqoRxhizZ09c+zsckeBq9Xo6YdRNXpdRKxQm+xrw3j/FGaOSdrWGGQEiMkLJpKkrpXOdXTFWkkjadOn6jltPv2KxyfcG5kD3DXs0qlyCPzCAISGc/Hu+FCzqI+nH6Ul1+Su8KiidbaLSIpGuMtctsuj2cKMd4P0JHjTJatTipSfW3o9KRjYd/nWTy77ZlQwKKAjeO8YFui+yZJJG0RRr7zvgnG/QAAknuAoayeCLkk4kqmRvUlABYxntNgNzmX4d+nFDDz2RN5zFxBLMXhW1VWVGWLEhc9oQFXOQMnIoYy8ZH9xecTRokPqZaUkAASeyFQsSd+gwB8SKGeTfPJxRFLYs5MAnQO0Ut8GORmnuHnBAcQ5r4jFbxzlLVu0KKsYEmstJ0HXGa5lflK52OGOsm8oySRt4lzHxKGSCMraM87FQFEns4GSSSegrWvy1c4yljiIlGSwjd/TnETP2AFmSE1swEmlMnCg79TufgK0fma1V6jT+33M7JbsG7+leI9oI82WoqX6S9AwHj4kVovOVuG/a8GfTlnBq4dzjcTKYo4Ue6R3WU5ZYYwrkAk7sSw3Cj7quW+QqqqVkvf29zRKT4wNHW6tp2v53R86UmjizoW3AxqAbfUjZb4Fqp6fzELr/TS4fubSqa5OhRSBgGUgggEEdCCNjXbMGdAFAY1gHPJn9b44qHdLVCcd2oAE/7zD+zVxLZT+Sv+6w18X9J+ntGt7V5I4XCSSOwVQScAADJ3wapnbq8dnG6WG1kaWPMk9xxC8jLsIfU2dIjj2SYYm7h19pvrQ3np4QphL3yULhruq8OMShpBLKUU9GYSpgHyJ/Gh05qP17uFgf2nDDd210iKxvVm7aWPGMp7YIQeILHY0IXaqpxb/a1gmIuFz3l3BP6m1t2Sjt5ZGwrFECjAbpsuNvHehCra6a3HO7nhId8vcDmtLYyy8QijtAxZ1h9sO3QrrwMnIxgZoR23xsnhQe77lZbmCxS2Fp6tJNGJDIJJHCPqOM40g6RgAYzTJa/TXOe9yw2jsfI/H47y2EkSNGEPZ6WOcaQOjd4xjesnE1VLqsw3ksFCua57hUUs7KqjqWIAHzNAUm/5qtmv7NwxaLEsQl0kR63CY0udm6YyPtUI3LkZ+kPgFxLdwNHK/Y3BW3kQMQFHtMTgbEFQfpQxNNvgmuPqJr2ztFHsRZupB3aYwVjX+2c/7NDZ9ok7Y9peSyfqwIIQe7W+HkP9nsx9aGfciuMTG3srq7tHNw0uZNTSakUYC5QDbSo3wOtazaish9GF7aqqQvJ7lsvaY8ZAmlfuLfPFeDjOTnOMe5FrHCb9jLiQSNzdy9IYWCjvBYgt8zhVHxrWndKPoR93z+DMsfuY0sFkhjRmQm4uplMhAJCZ8T3KkahR51Na42ScU8RguPuarK592Np7s/0xGg6C1cHy1ODn/dH1qRVJ+Pcm/wC7/wAmG27VEdcRWRna0sdMc0gaaWU7iMMT7R7y7HYeABPdVnxmjeqkrLeYx6MWS28RHXDuSPyapeXElwFAHZg6I/PIHtPn9on4V6OvR0Vy3RiQPLWMlst4VRVRAFVQAAOgAGwAq0bG2gCgMaA5t6OW18RvnPXLD/8Asf5Crl/FcStVzNnN5dGi7BlcSesAxQruJG1t7RGN8DYfHvqk+z2P1fRlcY7LXxHl/iETG9MsEXb26RzPIQujVGisNOOvsgjHntQqR1FE/wCHhvD4DiS2XDYbFxm7mQPJEUbERJcEuSNyAcADy3oYj62olNftX/c1c4c5XMUsTW/ZwGa3hmcoilmZtWxYgkjahtptHVOLU23h4Q45k5yF9whgTpnWSJZUH6w1e8PFTjpTJrRo3VqesrnBUOLXreoWcIJ0Dt5CPFjKQD8sH60L1UF6059vgut/cf0Xa2/q9nHN2sIkkndSw1EDOSBjG+wyKHOhF6myW6WMPotXot4u9zau7rGumVlCxqFUDSp6DzJrKKevpVduOf8AJc6FIr/OfCTNEjooeS3cTIjbrJgYZCOhypOPA4oayIqXmLh9zoZoJJuz0lCLdnCMVB05UEBhtkHoRQxlPs23fFbp5YpxaSrbRM2pDjt31IyhxEM+yuc4J1HfbagbfsZXPMa5eS0sriW4ZAuTCyDC5IDO+NgSdhk70MtmngPE+zthHPbXjyOGaYiBsM8hJfoem+PgBQwmhnxuWY2Ygs7GWK3BRGDKA3ZlhqEcQJJ26k476jtTcGl7pjI35jv5pjAkdrd9mJlkmJhIJVDkKBnfJwflXndL4i2vfJ8tp4/yTTtzhIz4tfySywg2l4YIz2jDsd3kX3Bgn3Qct8QKxR4i+uEnwpPhMStTaz0bIeMXnb6pLWYWzK2lRETKCCANeGwMnUceGKWeDaq+n9775Eb3nno1WMzLeXFw9rd+2scceITkIqDVnfbLfgKWeL1LojXHHHYVkVJssfJVo4SWeVGSS4lZirbMsanTGpHd7Izj9o13tJp1p6o1r45/JHnLyWJZATgEZ8M1ZRka8R4pHBp7VtOo4GxO+3gNuooYHgoZFoDGgOX8kP2PF7qJttfaY+IkDD7iau2rNSZVq4swRvPky8KlVLKNEklVpGnYa5ASx90tsv0ql8HpdHF6lZsfC9vYi+cuPSX72tpCS+lY9Xf2kzIMk+S5P+9WMk+mojp1KyX/AKjR6SuDC09UgU50QNk+LNISx+pNYZtoLXY5TfyM+clzLZg9DaWwP1asm2meITa+WJzxyo9jKOphk3jf79B/aH31jBtpdTG6Pw0T1hyZJe8Kt5IcdrG0wCnYOjSk4z3EY2+JrLRVlrY06iSfTG8XL3GZIxaMHWEYGl3TSADtuMsQPCse+Df1tJGXqLsvvLyxcJhW2ctLIx7SQoNgW7tyO4bDqcZrbo5lzlqpua6LnbzK6q6nKsAwPiCMihSaw8M2ihgbWHD44Q4iUKHdpGA73bqfuoYwOqGQoAoDTLdIrBWdQze6pIBPwHfQxkzkkCgk9ACT8qAq/K3O8d52rCNooo8flJGUBifnttg/Ohqp5JOXme0USMZ4yIgrSENnSH93p1J7gKGdyI/hPPtncSCNGdWIJXWhXWAM+yT16UG9EBD6TzK/5C11x69OWmRXP7QQ7Yx5/Shq5latpLuHil7FZFFkk1Pl98IMSbdQT7WB1FDTc93BbuRudxLaSSX0iIYpAhc+yDqHs7DbOxG3hQ3jLjkvFpcrIiyIQyOAysOhBGxoSZN1AY1gHK+fkaz4jDeIPZfBPmVGGHzXFX6XvqcSpats8kN6ZrlZJraRDlWgLA+IL1Rkmng9P4h5qePkr9/wy54bJBcIxAdVkilA2yVBKMOmd+neKxguQtr1ClBk3zQLji3qksNuxZonVsD2FKykE6+gU4Jp910VqHXpVOLfuWLiXI8bTW73FwqpDDDGUTdnMZJIz3A5x4/CoLNTVWvqZBXqp7ZRhHtss3FuLwyoYzCsieEgBG3Taudb5Zf2Igq0k092cP7DOC+lbTFHhF2VVQBQo+XdVR6zUXTSzgnlTXBOUuWPoWjg7a5Zj2cakAk+8e/HxOw+NdHQadyuck+P9ylqrf4eGsMpnCOYvXblFmVkkc4VowGAIyVJU+6yjbUMjxFd23TbY5KdGtcVswdVs7dY40jX3UUKPgowKqm0nl5N4oYFoBnxbicdtE80zaUQZJ+eAAO8k91DDeCq8P8ASPA8scckM8Am/NySKAr5OxznYHxrBr6iITmL0g3cTSYighCNhUlbMsgzjIQHbx37qyaubK5zXxCWeWxvy4i7VQqlAMwsjYbc+9uxIz3UNJNt5OyzWSzW5idy6umhnU4LbYJBXoT5UJ+0cU5f4YhtuKxlcyxJ7Jyc6UkJIx06oDQgiuGSHCuTvWOD67dD6w0hLhiRrWNnAUA7DYgjx8aGVHMR1wDlu5mntzLazKYdBaWeVsLoIOI0XG23Q7UCixzxP0b3M0kgIslR31CRVZXVcnbQPZJOd/hQz6fJZeF8hrDdx3ImcmOJI9Oke1pj0Ek+fWhsoG609H9oiTRkO6TOruGc4yjErjTjGMmhttRZOH2SQxpFEulEAVRknAHdk70M4HFDJjQENzZwNby3aI7N7yN9lx0+XcfjUlVmyeTSyG5HGLrhKv2ENzOsHZGSNwQWZMyZ6dAuN8k99TWVuct0S5ofIQ01bi+ztp4dE1ssWlJkVFCBsFW0rgH7utU57lF7eyKNrc92cZK3eXUqjsyOyUbBFGlQPLHdXm9VqNQ3ifB06q6nz2xhVF/ctdGSIScAEnwFZjBt8GrklyT1hwrQpaQ9muPaYnB094/ZHietdjSePl7rv/qc6/UxOd8+c1i5Ihg2t4z/AO4R0P7o7vrXq9Lp1VE4t9rmyz+i3lkxr61KuHcYjB6hD1bHifw+NRam3PCJKYY5Z0OqhYFFALQEDztwI3lpJArBWJVlJ6alYEA+RoayWUUDgvIt0WhWW3t4whBeV3MrMARsqElVO2NgO6hHGLJMejOTtpz60BFOW1fkw0mCSdOts437x1AoZ2ZJmH0eW3qsdtM0kqxuzq2dLAv1Hs/q+VDbZxgsnCOGR20KQxAhEGFBJJxk953PWhslg2QWEaFikaKW3YhQC2fE43oMDgLQyGKAWgCgCgCgCgMaAKAqnOnJqXi60wk6jZu5h9lv591T1XOHHsRWVqXJzqz4xfcLfs2BC5/NuMo3mrfxBq44V3LJX3SrZbrH0n27jFxC6Hv04df4H7qqWaHPsmTQ1OPsPRzpws75H/tH+VV//jY5/aiX9Y/9TGt56SrSMf5vE7n90Iv16/dU9eg2+yRHLU59yi8f5pub06GJCE+zFGDg/HvY/GrsKoV8laVkpFr5J9Hxys14uMYKxd+fF/8Al+tQX6jPESaun3Z04CqRZCgFFALQBQBQCUAtAFAFAFAFAFAFAFAFAFAY0AUAUA3vrGOZSkqK6nuYZ/7VlSceTVxTKfxH0Y2rkmNpIj4A6h9G3++rEdVJEUqIsiG9E7d10Mf1f/2qX9Z9jT9MPbP0VQj87O7+SgKPrua0lq37I2WnXuW3g3LltbfmYlU/aO7H/aO9V5WSl2SxhGJK1pwbhQBQBQC5oAzQBmgDNAGaAM0AZoAzQBmgDNAGaAM0ACgP/9k="/>
          <p:cNvSpPr>
            <a:spLocks noChangeAspect="1" noChangeArrowheads="1"/>
          </p:cNvSpPr>
          <p:nvPr/>
        </p:nvSpPr>
        <p:spPr bwMode="auto">
          <a:xfrm>
            <a:off x="155575" y="-1790700"/>
            <a:ext cx="308610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56322" name="Picture 2" descr="http://images.smh.com.au/2014/02/19/5177681/brands-620x349.png"/>
          <p:cNvPicPr>
            <a:picLocks noChangeAspect="1" noChangeArrowheads="1"/>
          </p:cNvPicPr>
          <p:nvPr/>
        </p:nvPicPr>
        <p:blipFill>
          <a:blip r:embed="rId3" cstate="print"/>
          <a:srcRect/>
          <a:stretch>
            <a:fillRect/>
          </a:stretch>
        </p:blipFill>
        <p:spPr bwMode="auto">
          <a:xfrm>
            <a:off x="1" y="11368"/>
            <a:ext cx="9075546" cy="6846632"/>
          </a:xfrm>
          <a:prstGeom prst="rect">
            <a:avLst/>
          </a:prstGeom>
          <a:noFill/>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dirty="0" smtClean="0"/>
              <a:t>Branding of Apple</a:t>
            </a:r>
          </a:p>
        </p:txBody>
      </p:sp>
      <p:pic>
        <p:nvPicPr>
          <p:cNvPr id="54274" name="Picture 2" descr="http://image.slidesharecdn.com/brandprojectapple-111031123517-phpapp01/95/slide-3-728.jpg?cb=1320083442"/>
          <p:cNvPicPr>
            <a:picLocks noChangeAspect="1" noChangeArrowheads="1"/>
          </p:cNvPicPr>
          <p:nvPr/>
        </p:nvPicPr>
        <p:blipFill>
          <a:blip r:embed="rId3" cstate="print"/>
          <a:srcRect/>
          <a:stretch>
            <a:fillRect/>
          </a:stretch>
        </p:blipFill>
        <p:spPr bwMode="auto">
          <a:xfrm>
            <a:off x="0" y="990600"/>
            <a:ext cx="9143999" cy="5867400"/>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9028" name="Picture 5" descr="Apple_first_logo"/>
          <p:cNvPicPr>
            <a:picLocks noChangeAspect="1" noChangeArrowheads="1"/>
          </p:cNvPicPr>
          <p:nvPr/>
        </p:nvPicPr>
        <p:blipFill>
          <a:blip r:embed="rId3" cstate="print"/>
          <a:srcRect/>
          <a:stretch>
            <a:fillRect/>
          </a:stretch>
        </p:blipFill>
        <p:spPr bwMode="auto">
          <a:xfrm>
            <a:off x="7315200" y="228600"/>
            <a:ext cx="1524000" cy="2214563"/>
          </a:xfrm>
          <a:prstGeom prst="rect">
            <a:avLst/>
          </a:prstGeom>
          <a:noFill/>
          <a:ln w="9525">
            <a:noFill/>
            <a:miter lim="800000"/>
            <a:headEnd/>
            <a:tailEnd/>
          </a:ln>
        </p:spPr>
      </p:pic>
      <p:sp>
        <p:nvSpPr>
          <p:cNvPr id="129029" name="Rectangle 5"/>
          <p:cNvSpPr>
            <a:spLocks noGrp="1" noChangeArrowheads="1"/>
          </p:cNvSpPr>
          <p:nvPr>
            <p:ph type="title"/>
          </p:nvPr>
        </p:nvSpPr>
        <p:spPr>
          <a:xfrm>
            <a:off x="609600" y="304800"/>
            <a:ext cx="6553200" cy="1143000"/>
          </a:xfrm>
        </p:spPr>
        <p:txBody>
          <a:bodyPr/>
          <a:lstStyle/>
          <a:p>
            <a:r>
              <a:rPr lang="en-US">
                <a:solidFill>
                  <a:srgbClr val="404040"/>
                </a:solidFill>
                <a:latin typeface="Baskerville Old Face" pitchFamily="1" charset="0"/>
                <a:cs typeface="Arial" charset="0"/>
              </a:rPr>
              <a:t>History of Apple, Inc.</a:t>
            </a:r>
          </a:p>
        </p:txBody>
      </p:sp>
      <p:sp>
        <p:nvSpPr>
          <p:cNvPr id="129030" name="Rectangle 6"/>
          <p:cNvSpPr>
            <a:spLocks noGrp="1" noChangeArrowheads="1"/>
          </p:cNvSpPr>
          <p:nvPr>
            <p:ph type="body" idx="1"/>
          </p:nvPr>
        </p:nvSpPr>
        <p:spPr>
          <a:xfrm>
            <a:off x="609600" y="1143000"/>
            <a:ext cx="7772400" cy="5410200"/>
          </a:xfrm>
        </p:spPr>
        <p:txBody>
          <a:bodyPr/>
          <a:lstStyle/>
          <a:p>
            <a:pPr>
              <a:lnSpc>
                <a:spcPct val="90000"/>
              </a:lnSpc>
              <a:spcBef>
                <a:spcPct val="0"/>
              </a:spcBef>
              <a:buFontTx/>
              <a:buNone/>
            </a:pPr>
            <a:r>
              <a:rPr lang="en-US" sz="2800" b="1" u="sng">
                <a:solidFill>
                  <a:srgbClr val="404040"/>
                </a:solidFill>
                <a:latin typeface="Baskerville Old Face" pitchFamily="1" charset="0"/>
                <a:cs typeface="Arial" charset="0"/>
              </a:rPr>
              <a:t>1976</a:t>
            </a:r>
          </a:p>
          <a:p>
            <a:pPr>
              <a:lnSpc>
                <a:spcPct val="90000"/>
              </a:lnSpc>
              <a:spcBef>
                <a:spcPct val="0"/>
              </a:spcBef>
            </a:pPr>
            <a:r>
              <a:rPr lang="en-US" sz="2400">
                <a:solidFill>
                  <a:srgbClr val="404040"/>
                </a:solidFill>
                <a:latin typeface="Baskerville Old Face" pitchFamily="1" charset="0"/>
                <a:cs typeface="Arial" charset="0"/>
              </a:rPr>
              <a:t>Apple Computer Company founded.</a:t>
            </a:r>
          </a:p>
          <a:p>
            <a:pPr>
              <a:lnSpc>
                <a:spcPct val="90000"/>
              </a:lnSpc>
              <a:spcBef>
                <a:spcPct val="0"/>
              </a:spcBef>
              <a:buFontTx/>
              <a:buNone/>
            </a:pPr>
            <a:r>
              <a:rPr lang="en-US" sz="2800" b="1" u="sng">
                <a:solidFill>
                  <a:srgbClr val="404040"/>
                </a:solidFill>
                <a:latin typeface="Baskerville Old Face" pitchFamily="1" charset="0"/>
                <a:cs typeface="Arial" charset="0"/>
              </a:rPr>
              <a:t>1983 -1984 </a:t>
            </a:r>
          </a:p>
          <a:p>
            <a:pPr>
              <a:lnSpc>
                <a:spcPct val="90000"/>
              </a:lnSpc>
              <a:spcBef>
                <a:spcPct val="0"/>
              </a:spcBef>
            </a:pPr>
            <a:r>
              <a:rPr lang="en-US" sz="2400">
                <a:solidFill>
                  <a:srgbClr val="404040"/>
                </a:solidFill>
                <a:latin typeface="Baskerville Old Face" pitchFamily="1" charset="0"/>
                <a:cs typeface="Arial" charset="0"/>
              </a:rPr>
              <a:t>Enters Fortune 500.</a:t>
            </a:r>
          </a:p>
          <a:p>
            <a:pPr>
              <a:lnSpc>
                <a:spcPct val="90000"/>
              </a:lnSpc>
              <a:spcBef>
                <a:spcPct val="0"/>
              </a:spcBef>
            </a:pPr>
            <a:r>
              <a:rPr lang="en-US" sz="2400">
                <a:solidFill>
                  <a:srgbClr val="404040"/>
                </a:solidFill>
                <a:latin typeface="Baskerville Old Face" pitchFamily="1" charset="0"/>
                <a:cs typeface="Arial" charset="0"/>
              </a:rPr>
              <a:t>John Sculley becomes president and CEO.</a:t>
            </a:r>
          </a:p>
          <a:p>
            <a:pPr>
              <a:lnSpc>
                <a:spcPct val="90000"/>
              </a:lnSpc>
              <a:spcBef>
                <a:spcPct val="0"/>
              </a:spcBef>
            </a:pPr>
            <a:r>
              <a:rPr lang="en-US" sz="2400">
                <a:solidFill>
                  <a:srgbClr val="404040"/>
                </a:solidFill>
                <a:latin typeface="Baskerville Old Face" pitchFamily="1" charset="0"/>
                <a:cs typeface="Arial" charset="0"/>
              </a:rPr>
              <a:t>Apple airs “</a:t>
            </a:r>
            <a:r>
              <a:rPr lang="en-US" sz="2400">
                <a:solidFill>
                  <a:srgbClr val="404040"/>
                </a:solidFill>
                <a:latin typeface="Baskerville Old Face" pitchFamily="1" charset="0"/>
                <a:cs typeface="Arial" charset="0"/>
                <a:hlinkClick r:id="rId4"/>
              </a:rPr>
              <a:t>1984</a:t>
            </a:r>
            <a:r>
              <a:rPr lang="en-US" sz="2400">
                <a:solidFill>
                  <a:srgbClr val="404040"/>
                </a:solidFill>
                <a:latin typeface="Baskerville Old Face" pitchFamily="1" charset="0"/>
                <a:cs typeface="Arial" charset="0"/>
              </a:rPr>
              <a:t>” during Super Bowl.</a:t>
            </a:r>
            <a:endParaRPr lang="en-US" sz="1600">
              <a:latin typeface="Calibri" pitchFamily="34" charset="0"/>
              <a:cs typeface="Arial" charset="0"/>
            </a:endParaRPr>
          </a:p>
          <a:p>
            <a:pPr>
              <a:lnSpc>
                <a:spcPct val="90000"/>
              </a:lnSpc>
              <a:spcBef>
                <a:spcPct val="0"/>
              </a:spcBef>
              <a:buFontTx/>
              <a:buNone/>
            </a:pPr>
            <a:r>
              <a:rPr lang="en-US" sz="2800" b="1" u="sng">
                <a:solidFill>
                  <a:srgbClr val="404040"/>
                </a:solidFill>
                <a:latin typeface="Baskerville Old Face" pitchFamily="1" charset="0"/>
                <a:cs typeface="Arial" charset="0"/>
              </a:rPr>
              <a:t>1985</a:t>
            </a:r>
            <a:r>
              <a:rPr lang="en-US" sz="2800" b="1">
                <a:solidFill>
                  <a:srgbClr val="404040"/>
                </a:solidFill>
                <a:latin typeface="Baskerville Old Face" pitchFamily="1" charset="0"/>
                <a:cs typeface="Arial" charset="0"/>
              </a:rPr>
              <a:t> </a:t>
            </a:r>
          </a:p>
          <a:p>
            <a:pPr>
              <a:lnSpc>
                <a:spcPct val="90000"/>
              </a:lnSpc>
              <a:spcBef>
                <a:spcPct val="0"/>
              </a:spcBef>
            </a:pPr>
            <a:r>
              <a:rPr lang="en-US" sz="2800" b="1">
                <a:solidFill>
                  <a:srgbClr val="404040"/>
                </a:solidFill>
                <a:latin typeface="Baskerville Old Face" pitchFamily="1" charset="0"/>
                <a:cs typeface="Arial" charset="0"/>
              </a:rPr>
              <a:t>Jobs forced out of company</a:t>
            </a:r>
            <a:endParaRPr lang="en-US" sz="2800" b="1" u="sng">
              <a:solidFill>
                <a:srgbClr val="404040"/>
              </a:solidFill>
              <a:latin typeface="Baskerville Old Face" pitchFamily="1" charset="0"/>
              <a:cs typeface="Arial" charset="0"/>
            </a:endParaRPr>
          </a:p>
          <a:p>
            <a:pPr>
              <a:lnSpc>
                <a:spcPct val="90000"/>
              </a:lnSpc>
              <a:spcBef>
                <a:spcPct val="0"/>
              </a:spcBef>
              <a:buFontTx/>
              <a:buNone/>
            </a:pPr>
            <a:r>
              <a:rPr lang="en-US" sz="2800" b="1" u="sng">
                <a:solidFill>
                  <a:srgbClr val="404040"/>
                </a:solidFill>
                <a:latin typeface="Baskerville Old Face" pitchFamily="1" charset="0"/>
                <a:cs typeface="Arial" charset="0"/>
              </a:rPr>
              <a:t>1993</a:t>
            </a:r>
          </a:p>
          <a:p>
            <a:pPr>
              <a:lnSpc>
                <a:spcPct val="90000"/>
              </a:lnSpc>
              <a:spcBef>
                <a:spcPct val="0"/>
              </a:spcBef>
            </a:pPr>
            <a:r>
              <a:rPr lang="en-US" sz="2400">
                <a:solidFill>
                  <a:srgbClr val="404040"/>
                </a:solidFill>
                <a:latin typeface="Baskerville Old Face" pitchFamily="1" charset="0"/>
                <a:cs typeface="Arial" charset="0"/>
              </a:rPr>
              <a:t>Sculley forced out.</a:t>
            </a:r>
          </a:p>
          <a:p>
            <a:pPr>
              <a:lnSpc>
                <a:spcPct val="90000"/>
              </a:lnSpc>
              <a:spcBef>
                <a:spcPct val="0"/>
              </a:spcBef>
              <a:buFontTx/>
              <a:buNone/>
            </a:pPr>
            <a:r>
              <a:rPr lang="en-US" sz="2800" b="1" u="sng">
                <a:solidFill>
                  <a:srgbClr val="404040"/>
                </a:solidFill>
                <a:latin typeface="Baskerville Old Face" pitchFamily="1" charset="0"/>
                <a:cs typeface="Arial" charset="0"/>
              </a:rPr>
              <a:t>1997</a:t>
            </a:r>
          </a:p>
          <a:p>
            <a:pPr>
              <a:lnSpc>
                <a:spcPct val="90000"/>
              </a:lnSpc>
              <a:spcBef>
                <a:spcPct val="0"/>
              </a:spcBef>
            </a:pPr>
            <a:r>
              <a:rPr lang="en-US" sz="2400">
                <a:solidFill>
                  <a:srgbClr val="404040"/>
                </a:solidFill>
                <a:latin typeface="Baskerville Old Face" pitchFamily="1" charset="0"/>
                <a:cs typeface="Arial" charset="0"/>
              </a:rPr>
              <a:t>Steve Jobs returns to Apple.</a:t>
            </a:r>
          </a:p>
          <a:p>
            <a:pPr>
              <a:lnSpc>
                <a:spcPct val="90000"/>
              </a:lnSpc>
              <a:spcBef>
                <a:spcPct val="0"/>
              </a:spcBef>
              <a:buFontTx/>
              <a:buNone/>
            </a:pPr>
            <a:r>
              <a:rPr lang="en-US" sz="2800" b="1" u="sng">
                <a:solidFill>
                  <a:srgbClr val="404040"/>
                </a:solidFill>
                <a:latin typeface="Baskerville Old Face" pitchFamily="1" charset="0"/>
                <a:cs typeface="Arial" charset="0"/>
              </a:rPr>
              <a:t>2007</a:t>
            </a:r>
          </a:p>
          <a:p>
            <a:pPr>
              <a:lnSpc>
                <a:spcPct val="90000"/>
              </a:lnSpc>
              <a:spcBef>
                <a:spcPct val="0"/>
              </a:spcBef>
            </a:pPr>
            <a:r>
              <a:rPr lang="en-US" sz="2400">
                <a:solidFill>
                  <a:srgbClr val="404040"/>
                </a:solidFill>
                <a:latin typeface="Baskerville Old Face" pitchFamily="1" charset="0"/>
                <a:cs typeface="Arial" charset="0"/>
              </a:rPr>
              <a:t>Apple changes name to Apple, Inc.</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p:cNvSpPr>
            <a:spLocks noGrp="1"/>
          </p:cNvSpPr>
          <p:nvPr>
            <p:ph type="sldNum" idx="4294967295"/>
          </p:nvPr>
        </p:nvSpPr>
        <p:spPr>
          <a:xfrm>
            <a:off x="6781800" y="6324600"/>
            <a:ext cx="1903413" cy="455613"/>
          </a:xfrm>
          <a:prstGeom prst="rect">
            <a:avLst/>
          </a:prstGeom>
        </p:spPr>
        <p:txBody>
          <a:bodyPr/>
          <a:lstStyle/>
          <a:p>
            <a:fld id="{202C5477-356C-43B3-827B-A19F71198D20}" type="slidenum">
              <a:rPr lang="en-US"/>
              <a:pPr/>
              <a:t>5</a:t>
            </a:fld>
            <a:endParaRPr lang="en-US"/>
          </a:p>
        </p:txBody>
      </p:sp>
      <p:sp>
        <p:nvSpPr>
          <p:cNvPr id="6145" name="Rectangle 1"/>
          <p:cNvSpPr>
            <a:spLocks noGrp="1" noChangeArrowheads="1"/>
          </p:cNvSpPr>
          <p:nvPr>
            <p:ph type="title" idx="4294967295"/>
          </p:nvPr>
        </p:nvSpPr>
        <p:spPr>
          <a:xfrm>
            <a:off x="381000" y="0"/>
            <a:ext cx="7793037" cy="1143000"/>
          </a:xfrm>
          <a:prstGeom prst="rect">
            <a:avLst/>
          </a:prstGeo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t>The start… </a:t>
            </a:r>
          </a:p>
        </p:txBody>
      </p:sp>
      <p:sp>
        <p:nvSpPr>
          <p:cNvPr id="6146" name="Rectangle 2"/>
          <p:cNvSpPr>
            <a:spLocks noGrp="1" noChangeArrowheads="1"/>
          </p:cNvSpPr>
          <p:nvPr>
            <p:ph type="body" idx="4294967295"/>
          </p:nvPr>
        </p:nvSpPr>
        <p:spPr>
          <a:xfrm>
            <a:off x="0" y="1371600"/>
            <a:ext cx="8839200" cy="4572000"/>
          </a:xfrm>
          <a:prstGeom prst="rect">
            <a:avLst/>
          </a:prstGeom>
          <a:ln/>
        </p:spPr>
        <p:txBody>
          <a:bodyPr/>
          <a:lstStyle/>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a:t>1975 – Steve Wozniak was working for Hewlett Packard (calculator manufacturers) by day and was a computer hobbyist by night. </a:t>
            </a:r>
          </a:p>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a:t>He realized that the prices of some computer parts had gotten so low he could buy them himself.  </a:t>
            </a:r>
          </a:p>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a:t>Decided to work with fellow hobbyist Steve Jobs to build their own computer </a:t>
            </a:r>
          </a:p>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a:t>On 4/1/1976 – released the Apple I (for $666) and started Apple Computers. Had </a:t>
            </a:r>
            <a:r>
              <a:rPr lang="en-US" sz="2800" b="1" dirty="0"/>
              <a:t>8 KB of RAM. </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idx="4294967295"/>
          </p:nvPr>
        </p:nvSpPr>
        <p:spPr>
          <a:xfrm>
            <a:off x="6781800" y="6324600"/>
            <a:ext cx="1903413" cy="455613"/>
          </a:xfrm>
          <a:prstGeom prst="rect">
            <a:avLst/>
          </a:prstGeom>
        </p:spPr>
        <p:txBody>
          <a:bodyPr/>
          <a:lstStyle/>
          <a:p>
            <a:fld id="{A709D9BE-9FB8-4BAC-9067-584B3DF02C0A}" type="slidenum">
              <a:rPr lang="en-US"/>
              <a:pPr/>
              <a:t>6</a:t>
            </a:fld>
            <a:endParaRPr lang="en-US"/>
          </a:p>
        </p:txBody>
      </p:sp>
      <p:pic>
        <p:nvPicPr>
          <p:cNvPr id="7169" name="Picture 1"/>
          <p:cNvPicPr>
            <a:picLocks noChangeAspect="1" noChangeArrowheads="1"/>
          </p:cNvPicPr>
          <p:nvPr/>
        </p:nvPicPr>
        <p:blipFill>
          <a:blip r:embed="rId3" cstate="print"/>
          <a:srcRect/>
          <a:stretch>
            <a:fillRect/>
          </a:stretch>
        </p:blipFill>
        <p:spPr bwMode="auto">
          <a:xfrm>
            <a:off x="1295400" y="684213"/>
            <a:ext cx="6553200" cy="5487987"/>
          </a:xfrm>
          <a:prstGeom prst="rect">
            <a:avLst/>
          </a:prstGeom>
          <a:noFill/>
          <a:ln w="9525">
            <a:noFill/>
            <a:round/>
            <a:headEnd/>
            <a:tailEnd/>
          </a:ln>
          <a:effectLst/>
        </p:spPr>
      </p:pic>
      <p:sp>
        <p:nvSpPr>
          <p:cNvPr id="7170" name="Text Box 2"/>
          <p:cNvSpPr txBox="1">
            <a:spLocks noChangeArrowheads="1"/>
          </p:cNvSpPr>
          <p:nvPr/>
        </p:nvSpPr>
        <p:spPr bwMode="auto">
          <a:xfrm>
            <a:off x="685800" y="6172200"/>
            <a:ext cx="7467600" cy="1058863"/>
          </a:xfrm>
          <a:prstGeom prst="rect">
            <a:avLst/>
          </a:prstGeom>
          <a:noFill/>
          <a:ln w="9525">
            <a:noFill/>
            <a:round/>
            <a:headEnd/>
            <a:tailEnd/>
          </a:ln>
          <a:effectLst/>
        </p:spPr>
        <p:txBody>
          <a:bodyPr lIns="90000" tIns="46800" rIns="90000" bIns="46800">
            <a:spAutoFit/>
          </a:bodyPr>
          <a:lstStyle/>
          <a:p>
            <a:pPr>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a:solidFill>
                  <a:srgbClr val="000000"/>
                </a:solidFill>
                <a:latin typeface="Tahoma" pitchFamily="32" charset="0"/>
              </a:rPr>
              <a:t>Apple I – did not have a case – the user was required to build a box for its components. (picture from Smithsonian) Apr 1,1976</a:t>
            </a:r>
          </a:p>
          <a:p>
            <a:pPr>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a:solidFill>
                <a:srgbClr val="000000"/>
              </a:solidFill>
              <a:latin typeface="Tahoma" pitchFamily="32" charset="0"/>
            </a:endParaRP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1" name="Rectangle 1"/>
          <p:cNvSpPr>
            <a:spLocks noGrp="1" noChangeArrowheads="1"/>
          </p:cNvSpPr>
          <p:nvPr>
            <p:ph type="title" idx="4294967295"/>
          </p:nvPr>
        </p:nvSpPr>
        <p:spPr>
          <a:xfrm>
            <a:off x="1150938" y="615950"/>
            <a:ext cx="7793037" cy="1143000"/>
          </a:xfrm>
          <a:prstGeom prst="rect">
            <a:avLst/>
          </a:prstGeo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t>Apple II </a:t>
            </a:r>
          </a:p>
        </p:txBody>
      </p:sp>
      <p:sp>
        <p:nvSpPr>
          <p:cNvPr id="10242" name="Rectangle 2"/>
          <p:cNvSpPr>
            <a:spLocks noGrp="1" noChangeArrowheads="1"/>
          </p:cNvSpPr>
          <p:nvPr>
            <p:ph type="body" idx="4294967295"/>
          </p:nvPr>
        </p:nvSpPr>
        <p:spPr>
          <a:xfrm>
            <a:off x="152400" y="1981200"/>
            <a:ext cx="3810000" cy="4675188"/>
          </a:xfrm>
          <a:prstGeom prst="rect">
            <a:avLst/>
          </a:prstGeom>
          <a:ln/>
        </p:spPr>
        <p:txBody>
          <a:bodyPr/>
          <a:lstStyle/>
          <a:p>
            <a:pPr marL="341313" indent="-341313">
              <a:lnSpc>
                <a:spcPct val="90000"/>
              </a:lnSpc>
              <a:spcBef>
                <a:spcPts val="6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In 1977, Apple II was released for $1298</a:t>
            </a:r>
          </a:p>
          <a:p>
            <a:pPr marL="341313" indent="-341313">
              <a:lnSpc>
                <a:spcPct val="90000"/>
              </a:lnSpc>
              <a:spcBef>
                <a:spcPts val="6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Had color graphics – a first for a personal computer </a:t>
            </a:r>
          </a:p>
          <a:p>
            <a:pPr marL="341313" indent="-341313">
              <a:lnSpc>
                <a:spcPct val="90000"/>
              </a:lnSpc>
              <a:spcBef>
                <a:spcPts val="6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Originally used an audio cassette drive for storage but later it was replaced by a floppy disk drive </a:t>
            </a:r>
          </a:p>
          <a:p>
            <a:pPr marL="341313" indent="-341313">
              <a:lnSpc>
                <a:spcPct val="90000"/>
              </a:lnSpc>
              <a:spcBef>
                <a:spcPts val="6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Had 64 KB of memory</a:t>
            </a:r>
          </a:p>
          <a:p>
            <a:pPr marL="341313" indent="-341313">
              <a:lnSpc>
                <a:spcPct val="90000"/>
              </a:lnSpc>
              <a:spcBef>
                <a:spcPts val="6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Supported the BASIC program </a:t>
            </a:r>
          </a:p>
        </p:txBody>
      </p:sp>
      <p:pic>
        <p:nvPicPr>
          <p:cNvPr id="10243" name="Picture 3"/>
          <p:cNvPicPr>
            <a:picLocks noChangeAspect="1" noChangeArrowheads="1"/>
          </p:cNvPicPr>
          <p:nvPr/>
        </p:nvPicPr>
        <p:blipFill>
          <a:blip r:embed="rId3" cstate="print"/>
          <a:srcRect/>
          <a:stretch>
            <a:fillRect/>
          </a:stretch>
        </p:blipFill>
        <p:spPr bwMode="auto">
          <a:xfrm>
            <a:off x="3962400" y="2241550"/>
            <a:ext cx="4840288" cy="3814763"/>
          </a:xfrm>
          <a:prstGeom prst="rect">
            <a:avLst/>
          </a:prstGeom>
          <a:noFill/>
          <a:ln w="9525">
            <a:noFill/>
            <a:round/>
            <a:headEnd/>
            <a:tailEnd/>
          </a:ln>
          <a:effec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5" name="Rectangle 1"/>
          <p:cNvSpPr>
            <a:spLocks noGrp="1" noChangeArrowheads="1"/>
          </p:cNvSpPr>
          <p:nvPr>
            <p:ph type="title" idx="4294967295"/>
          </p:nvPr>
        </p:nvSpPr>
        <p:spPr>
          <a:xfrm>
            <a:off x="1150938" y="615950"/>
            <a:ext cx="7793037" cy="1143000"/>
          </a:xfrm>
          <a:prstGeom prst="rect">
            <a:avLst/>
          </a:prstGeo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t>Other early endeavors </a:t>
            </a:r>
          </a:p>
        </p:txBody>
      </p:sp>
      <p:sp>
        <p:nvSpPr>
          <p:cNvPr id="11266" name="Rectangle 2"/>
          <p:cNvSpPr>
            <a:spLocks noGrp="1" noChangeArrowheads="1"/>
          </p:cNvSpPr>
          <p:nvPr>
            <p:ph type="body" idx="4294967295"/>
          </p:nvPr>
        </p:nvSpPr>
        <p:spPr>
          <a:xfrm>
            <a:off x="0" y="2057400"/>
            <a:ext cx="8686800" cy="4443413"/>
          </a:xfrm>
          <a:prstGeom prst="rect">
            <a:avLst/>
          </a:prstGeom>
          <a:ln/>
        </p:spPr>
        <p:txBody>
          <a:bodyPr/>
          <a:lstStyle/>
          <a:p>
            <a:pPr marL="341313" indent="-341313">
              <a:lnSpc>
                <a:spcPct val="90000"/>
              </a:lnSpc>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Apple III</a:t>
            </a:r>
          </a:p>
          <a:p>
            <a:pPr marL="741363" lvl="1" indent="-284163">
              <a:lnSpc>
                <a:spcPct val="90000"/>
              </a:lnSpc>
              <a:spcBef>
                <a:spcPts val="6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Released May 1980</a:t>
            </a:r>
          </a:p>
          <a:p>
            <a:pPr marL="741363" lvl="1" indent="-284163">
              <a:lnSpc>
                <a:spcPct val="90000"/>
              </a:lnSpc>
              <a:spcBef>
                <a:spcPts val="6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Had 128K of RAM</a:t>
            </a:r>
          </a:p>
          <a:p>
            <a:pPr marL="741363" lvl="1" indent="-284163">
              <a:lnSpc>
                <a:spcPct val="90000"/>
              </a:lnSpc>
              <a:spcBef>
                <a:spcPts val="6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Designed for businesses – expensive!! &gt; $4300!!!</a:t>
            </a:r>
          </a:p>
          <a:p>
            <a:pPr marL="741363" lvl="1" indent="-284163">
              <a:lnSpc>
                <a:spcPct val="90000"/>
              </a:lnSpc>
              <a:spcBef>
                <a:spcPts val="6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Had lots of problems – didn’t do well.. </a:t>
            </a:r>
          </a:p>
          <a:p>
            <a:pPr marL="341313" indent="-341313">
              <a:lnSpc>
                <a:spcPct val="90000"/>
              </a:lnSpc>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Apple Lisa</a:t>
            </a:r>
          </a:p>
          <a:p>
            <a:pPr marL="741363" lvl="1" indent="-284163">
              <a:lnSpc>
                <a:spcPct val="90000"/>
              </a:lnSpc>
              <a:spcBef>
                <a:spcPts val="6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Released in 1983</a:t>
            </a:r>
          </a:p>
          <a:p>
            <a:pPr marL="741363" lvl="1" indent="-284163">
              <a:lnSpc>
                <a:spcPct val="90000"/>
              </a:lnSpc>
              <a:spcBef>
                <a:spcPts val="6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Became the first personal computer sold to the public with a GUI. Aimed at large businesses</a:t>
            </a:r>
          </a:p>
          <a:p>
            <a:pPr marL="741363" lvl="1" indent="-284163">
              <a:lnSpc>
                <a:spcPct val="90000"/>
              </a:lnSpc>
              <a:spcBef>
                <a:spcPts val="6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Commercial failure due to high price tag (almost $10,000) and limited software it could run </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89" name="Picture 1"/>
          <p:cNvPicPr>
            <a:picLocks noChangeAspect="1" noChangeArrowheads="1"/>
          </p:cNvPicPr>
          <p:nvPr/>
        </p:nvPicPr>
        <p:blipFill>
          <a:blip r:embed="rId3" cstate="print"/>
          <a:srcRect/>
          <a:stretch>
            <a:fillRect/>
          </a:stretch>
        </p:blipFill>
        <p:spPr bwMode="auto">
          <a:xfrm>
            <a:off x="3886200" y="1600200"/>
            <a:ext cx="4703763" cy="4724400"/>
          </a:xfrm>
          <a:prstGeom prst="rect">
            <a:avLst/>
          </a:prstGeom>
          <a:noFill/>
          <a:ln w="9525">
            <a:noFill/>
            <a:round/>
            <a:headEnd/>
            <a:tailEnd/>
          </a:ln>
          <a:effectLst/>
        </p:spPr>
      </p:pic>
      <p:pic>
        <p:nvPicPr>
          <p:cNvPr id="12290" name="Picture 2"/>
          <p:cNvPicPr>
            <a:picLocks noChangeAspect="1" noChangeArrowheads="1"/>
          </p:cNvPicPr>
          <p:nvPr/>
        </p:nvPicPr>
        <p:blipFill>
          <a:blip r:embed="rId4" cstate="print"/>
          <a:srcRect/>
          <a:stretch>
            <a:fillRect/>
          </a:stretch>
        </p:blipFill>
        <p:spPr bwMode="auto">
          <a:xfrm>
            <a:off x="381000" y="2286000"/>
            <a:ext cx="3195638" cy="3859213"/>
          </a:xfrm>
          <a:prstGeom prst="rect">
            <a:avLst/>
          </a:prstGeom>
          <a:noFill/>
          <a:ln w="9525">
            <a:noFill/>
            <a:round/>
            <a:headEnd/>
            <a:tailEnd/>
          </a:ln>
          <a:effectLst/>
        </p:spPr>
      </p:pic>
      <p:sp>
        <p:nvSpPr>
          <p:cNvPr id="12291" name="Text Box 3"/>
          <p:cNvSpPr txBox="1">
            <a:spLocks noChangeArrowheads="1"/>
          </p:cNvSpPr>
          <p:nvPr/>
        </p:nvSpPr>
        <p:spPr bwMode="auto">
          <a:xfrm>
            <a:off x="1371600" y="533400"/>
            <a:ext cx="6019800" cy="642938"/>
          </a:xfrm>
          <a:prstGeom prst="rect">
            <a:avLst/>
          </a:prstGeom>
          <a:noFill/>
          <a:ln w="9525">
            <a:noFill/>
            <a:round/>
            <a:headEnd/>
            <a:tailEnd/>
          </a:ln>
          <a:effectLst/>
        </p:spPr>
        <p:txBody>
          <a:bodyPr lIns="90000" tIns="46800" rIns="90000" bIns="46800">
            <a:spAutoFit/>
          </a:bodyPr>
          <a:lstStyle/>
          <a:p>
            <a:pPr>
              <a:spcBef>
                <a:spcPts val="22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600">
                <a:solidFill>
                  <a:srgbClr val="000000"/>
                </a:solidFill>
                <a:latin typeface="Tahoma" pitchFamily="32" charset="0"/>
              </a:rPr>
              <a:t>The Lisa</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3" name="Rectangle 1"/>
          <p:cNvSpPr>
            <a:spLocks noGrp="1" noChangeArrowheads="1"/>
          </p:cNvSpPr>
          <p:nvPr>
            <p:ph type="title" idx="4294967295"/>
          </p:nvPr>
        </p:nvSpPr>
        <p:spPr>
          <a:xfrm>
            <a:off x="1150938" y="615950"/>
            <a:ext cx="7793037" cy="1143000"/>
          </a:xfrm>
          <a:prstGeom prst="rect">
            <a:avLst/>
          </a:prstGeo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t>The intro of the Macintosh</a:t>
            </a:r>
          </a:p>
        </p:txBody>
      </p:sp>
      <p:sp>
        <p:nvSpPr>
          <p:cNvPr id="13314" name="Rectangle 2"/>
          <p:cNvSpPr>
            <a:spLocks noGrp="1" noChangeArrowheads="1"/>
          </p:cNvSpPr>
          <p:nvPr>
            <p:ph type="body" idx="4294967295"/>
          </p:nvPr>
        </p:nvSpPr>
        <p:spPr>
          <a:xfrm>
            <a:off x="0" y="1981200"/>
            <a:ext cx="5105400" cy="4365625"/>
          </a:xfrm>
          <a:prstGeom prst="rect">
            <a:avLst/>
          </a:prstGeom>
          <a:ln/>
        </p:spPr>
        <p:txBody>
          <a:bodyPr/>
          <a:lstStyle/>
          <a:p>
            <a:pPr marL="341313" indent="-341313">
              <a:lnSpc>
                <a:spcPct val="90000"/>
              </a:lnSpc>
              <a:spcBef>
                <a:spcPts val="6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Apple introduced the Macintosh in 1984</a:t>
            </a:r>
          </a:p>
          <a:p>
            <a:pPr marL="741363" lvl="1" indent="-284163">
              <a:lnSpc>
                <a:spcPct val="90000"/>
              </a:lnSpc>
              <a:spcBef>
                <a:spcPts val="5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000"/>
              <a:t>Sales not initially as strong as desired </a:t>
            </a:r>
          </a:p>
          <a:p>
            <a:pPr marL="741363" lvl="1" indent="-284163">
              <a:lnSpc>
                <a:spcPct val="90000"/>
              </a:lnSpc>
              <a:spcBef>
                <a:spcPts val="5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000"/>
              <a:t>Changed with the intro of </a:t>
            </a:r>
          </a:p>
          <a:p>
            <a:pPr lvl="2">
              <a:lnSpc>
                <a:spcPct val="90000"/>
              </a:lnSpc>
              <a:spcBef>
                <a:spcPts val="450"/>
              </a:spcBef>
              <a:buClr>
                <a:srgbClr val="3333CC"/>
              </a:buClr>
              <a:buSzPct val="5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1800"/>
              <a:t>LaserWriter – first reasonably priced laser printer</a:t>
            </a:r>
          </a:p>
          <a:p>
            <a:pPr lvl="2">
              <a:lnSpc>
                <a:spcPct val="90000"/>
              </a:lnSpc>
              <a:spcBef>
                <a:spcPts val="450"/>
              </a:spcBef>
              <a:buClr>
                <a:srgbClr val="3333CC"/>
              </a:buClr>
              <a:buSzPct val="5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1800"/>
              <a:t>PageMaker – early desktop publishing package</a:t>
            </a:r>
          </a:p>
          <a:p>
            <a:pPr marL="341313" indent="-341313">
              <a:lnSpc>
                <a:spcPct val="90000"/>
              </a:lnSpc>
              <a:spcBef>
                <a:spcPts val="450"/>
              </a:spcBef>
              <a:buClrTx/>
              <a:buSzTx/>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1800"/>
              <a:t>(These capitalized on its advanced graphics capabilities) </a:t>
            </a:r>
          </a:p>
          <a:p>
            <a:pPr marL="741363" lvl="1" indent="-284163">
              <a:lnSpc>
                <a:spcPct val="90000"/>
              </a:lnSpc>
              <a:spcBef>
                <a:spcPts val="5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000"/>
              <a:t>128 KB memory</a:t>
            </a:r>
          </a:p>
          <a:p>
            <a:pPr marL="741363" lvl="1" indent="-284163">
              <a:lnSpc>
                <a:spcPct val="90000"/>
              </a:lnSpc>
              <a:spcBef>
                <a:spcPts val="5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000"/>
              <a:t>Sold for $2495</a:t>
            </a:r>
          </a:p>
          <a:p>
            <a:pPr marL="341313" indent="-341313">
              <a:lnSpc>
                <a:spcPct val="90000"/>
              </a:lnSpc>
              <a:spcBef>
                <a:spcPts val="500"/>
              </a:spcBef>
              <a:buClrTx/>
              <a:buSzTx/>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000"/>
          </a:p>
        </p:txBody>
      </p:sp>
      <p:pic>
        <p:nvPicPr>
          <p:cNvPr id="13315" name="Picture 3"/>
          <p:cNvPicPr>
            <a:picLocks noChangeAspect="1" noChangeArrowheads="1"/>
          </p:cNvPicPr>
          <p:nvPr/>
        </p:nvPicPr>
        <p:blipFill>
          <a:blip r:embed="rId3" cstate="print"/>
          <a:srcRect/>
          <a:stretch>
            <a:fillRect/>
          </a:stretch>
        </p:blipFill>
        <p:spPr bwMode="auto">
          <a:xfrm>
            <a:off x="4800600" y="2098675"/>
            <a:ext cx="4154488" cy="3649663"/>
          </a:xfrm>
          <a:prstGeom prst="rect">
            <a:avLst/>
          </a:prstGeom>
          <a:noFill/>
          <a:ln w="9525">
            <a:noFill/>
            <a:round/>
            <a:headEnd/>
            <a:tailEnd/>
          </a:ln>
          <a:effectLst/>
        </p:spPr>
      </p:pic>
      <p:sp>
        <p:nvSpPr>
          <p:cNvPr id="13316" name="Text Box 4"/>
          <p:cNvSpPr txBox="1">
            <a:spLocks noChangeArrowheads="1"/>
          </p:cNvSpPr>
          <p:nvPr/>
        </p:nvSpPr>
        <p:spPr bwMode="auto">
          <a:xfrm>
            <a:off x="0" y="5943600"/>
            <a:ext cx="8534400" cy="642937"/>
          </a:xfrm>
          <a:prstGeom prst="rect">
            <a:avLst/>
          </a:prstGeom>
          <a:noFill/>
          <a:ln w="9525">
            <a:noFill/>
            <a:round/>
            <a:headEnd/>
            <a:tailEnd/>
          </a:ln>
          <a:effectLst/>
        </p:spPr>
        <p:txBody>
          <a:bodyPr lIns="90000" tIns="46800" rIns="90000" bIns="46800">
            <a:spAutoFit/>
          </a:bodyPr>
          <a:lstStyle/>
          <a:p>
            <a:pPr>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dirty="0">
                <a:solidFill>
                  <a:srgbClr val="000000"/>
                </a:solidFill>
                <a:latin typeface="Tahoma" pitchFamily="32" charset="0"/>
              </a:rPr>
              <a:t>Historical note: When the Mac was released, the company bought all 39 pages of advertisement space in the Nov/Dec version of Newsweek magazine!</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7" name="Rectangle 1"/>
          <p:cNvSpPr>
            <a:spLocks noGrp="1" noChangeArrowheads="1"/>
          </p:cNvSpPr>
          <p:nvPr>
            <p:ph type="title" idx="4294967295"/>
          </p:nvPr>
        </p:nvSpPr>
        <p:spPr>
          <a:xfrm>
            <a:off x="1150938" y="615950"/>
            <a:ext cx="7793037" cy="1143000"/>
          </a:xfrm>
          <a:prstGeom prst="rect">
            <a:avLst/>
          </a:prstGeo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t>Early endeavors (con’t) </a:t>
            </a:r>
          </a:p>
        </p:txBody>
      </p:sp>
      <p:sp>
        <p:nvSpPr>
          <p:cNvPr id="14338" name="Rectangle 2"/>
          <p:cNvSpPr>
            <a:spLocks noGrp="1" noChangeArrowheads="1"/>
          </p:cNvSpPr>
          <p:nvPr>
            <p:ph type="body" idx="4294967295"/>
          </p:nvPr>
        </p:nvSpPr>
        <p:spPr>
          <a:xfrm>
            <a:off x="533400" y="2017713"/>
            <a:ext cx="8421688" cy="4114800"/>
          </a:xfrm>
          <a:prstGeom prst="rect">
            <a:avLst/>
          </a:prstGeom>
          <a:ln/>
        </p:spPr>
        <p:txBody>
          <a:bodyPr/>
          <a:lstStyle/>
          <a:p>
            <a:pPr marL="341313" indent="-341313">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t>Sustained growth of Apple during these early years was partly due to the education sector --</a:t>
            </a:r>
          </a:p>
          <a:p>
            <a:pPr marL="741363" lvl="1" indent="-284163">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t>Many schools introduced the concept of programming by using the LOGO programming language on the Apple II</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1" name="Rectangle 1"/>
          <p:cNvSpPr>
            <a:spLocks noGrp="1" noChangeArrowheads="1"/>
          </p:cNvSpPr>
          <p:nvPr>
            <p:ph type="title" idx="4294967295"/>
          </p:nvPr>
        </p:nvSpPr>
        <p:spPr>
          <a:xfrm>
            <a:off x="228600" y="0"/>
            <a:ext cx="7793037" cy="1143000"/>
          </a:xfrm>
          <a:prstGeom prst="rect">
            <a:avLst/>
          </a:prstGeo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dirty="0"/>
              <a:t>Early Years -- Computer Comparison</a:t>
            </a:r>
            <a:r>
              <a:rPr lang="en-US" dirty="0"/>
              <a:t> </a:t>
            </a:r>
          </a:p>
        </p:txBody>
      </p:sp>
      <p:graphicFrame>
        <p:nvGraphicFramePr>
          <p:cNvPr id="15362" name="Group 2"/>
          <p:cNvGraphicFramePr>
            <a:graphicFrameLocks noGrp="1"/>
          </p:cNvGraphicFramePr>
          <p:nvPr/>
        </p:nvGraphicFramePr>
        <p:xfrm>
          <a:off x="381000" y="1905000"/>
          <a:ext cx="8307388" cy="3728596"/>
        </p:xfrm>
        <a:graphic>
          <a:graphicData uri="http://schemas.openxmlformats.org/drawingml/2006/table">
            <a:tbl>
              <a:tblPr/>
              <a:tblGrid>
                <a:gridCol w="1828800"/>
                <a:gridCol w="1493838"/>
                <a:gridCol w="1662112"/>
                <a:gridCol w="1662113"/>
                <a:gridCol w="1660525"/>
              </a:tblGrid>
              <a:tr h="517525">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Product</a:t>
                      </a:r>
                    </a:p>
                  </a:txBody>
                  <a:tcPr anchor="ctr"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2844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C9FFF1"/>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Cost</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2844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C9FFF1"/>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Storage</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2844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C9FFF1"/>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RAM</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2844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C9FFF1"/>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Year</a:t>
                      </a:r>
                    </a:p>
                  </a:txBody>
                  <a:tcPr anchor="ctr"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2844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C9FFF1"/>
                    </a:solidFill>
                  </a:tcPr>
                </a:tc>
              </a:tr>
              <a:tr h="517525">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Apple I</a:t>
                      </a:r>
                    </a:p>
                  </a:txBody>
                  <a:tcPr anchor="ctr"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$666</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8 KB</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1976</a:t>
                      </a:r>
                    </a:p>
                  </a:txBody>
                  <a:tcPr anchor="ctr"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r>
              <a:tr h="517525">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Apple II</a:t>
                      </a:r>
                    </a:p>
                  </a:txBody>
                  <a:tcPr anchor="ctr"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$1298</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Floppy</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64 KB</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1977</a:t>
                      </a:r>
                    </a:p>
                  </a:txBody>
                  <a:tcPr anchor="ctr"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r>
              <a:tr h="811213">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Apple III</a:t>
                      </a:r>
                    </a:p>
                  </a:txBody>
                  <a:tcPr anchor="ctr"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$4300</a:t>
                      </a:r>
                    </a:p>
                    <a:p>
                      <a:pPr marL="0" marR="0" lvl="0" indent="0" algn="l" defTabSz="457200" rtl="0" eaLnBrk="1" fontAlgn="base" latinLnBrk="0" hangingPunct="1">
                        <a:lnSpc>
                          <a:spcPct val="101000"/>
                        </a:lnSpc>
                        <a:spcBef>
                          <a:spcPts val="4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1600" b="0" i="0" u="none" strike="noStrike" cap="none" normalizeH="0" baseline="0" smtClean="0">
                          <a:ln>
                            <a:noFill/>
                          </a:ln>
                          <a:solidFill>
                            <a:srgbClr val="000000"/>
                          </a:solidFill>
                          <a:effectLst/>
                          <a:latin typeface="Tahoma" pitchFamily="32" charset="0"/>
                          <a:cs typeface="Arial Unicode MS" charset="0"/>
                        </a:rPr>
                        <a:t>(for business)</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Floppy</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128 KB</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1980</a:t>
                      </a:r>
                    </a:p>
                  </a:txBody>
                  <a:tcPr anchor="ctr"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r>
              <a:tr h="811213">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Apple Lisa</a:t>
                      </a:r>
                    </a:p>
                  </a:txBody>
                  <a:tcPr anchor="ctr"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$10,000</a:t>
                      </a:r>
                    </a:p>
                    <a:p>
                      <a:pPr marL="0" marR="0" lvl="0" indent="0" algn="l" defTabSz="457200" rtl="0" eaLnBrk="1" fontAlgn="base" latinLnBrk="0" hangingPunct="1">
                        <a:lnSpc>
                          <a:spcPct val="101000"/>
                        </a:lnSpc>
                        <a:spcBef>
                          <a:spcPts val="4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1600" b="0" i="0" u="none" strike="noStrike" cap="none" normalizeH="0" baseline="0" smtClean="0">
                          <a:ln>
                            <a:noFill/>
                          </a:ln>
                          <a:solidFill>
                            <a:srgbClr val="000000"/>
                          </a:solidFill>
                          <a:effectLst/>
                          <a:latin typeface="Tahoma" pitchFamily="32" charset="0"/>
                          <a:cs typeface="Arial Unicode MS" charset="0"/>
                        </a:rPr>
                        <a:t>(for business)</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Floppy</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1 MB</a:t>
                      </a:r>
                    </a:p>
                    <a:p>
                      <a:pPr marL="0" marR="0" lvl="0" indent="0" algn="l" defTabSz="457200" rtl="0" eaLnBrk="1" fontAlgn="base" latinLnBrk="0" hangingPunct="1">
                        <a:lnSpc>
                          <a:spcPct val="101000"/>
                        </a:lnSpc>
                        <a:spcBef>
                          <a:spcPts val="4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1600" b="0" i="0" u="none" strike="noStrike" cap="none" normalizeH="0" baseline="0" smtClean="0">
                          <a:ln>
                            <a:noFill/>
                          </a:ln>
                          <a:solidFill>
                            <a:srgbClr val="000000"/>
                          </a:solidFill>
                          <a:effectLst/>
                          <a:latin typeface="Tahoma" pitchFamily="32" charset="0"/>
                          <a:cs typeface="Arial Unicode MS" charset="0"/>
                        </a:rPr>
                        <a:t>(1000 KB)</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1983</a:t>
                      </a:r>
                    </a:p>
                  </a:txBody>
                  <a:tcPr anchor="ctr"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r>
              <a:tr h="517525">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Macintosh</a:t>
                      </a:r>
                    </a:p>
                  </a:txBody>
                  <a:tcPr anchor="ctr"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2844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$2495</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2844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Floppy</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2844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128 KB</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2844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1984</a:t>
                      </a:r>
                    </a:p>
                  </a:txBody>
                  <a:tcPr anchor="ctr"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2844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Rectangle 1"/>
          <p:cNvSpPr>
            <a:spLocks noGrp="1" noChangeArrowheads="1"/>
          </p:cNvSpPr>
          <p:nvPr>
            <p:ph type="title" idx="4294967295"/>
          </p:nvPr>
        </p:nvSpPr>
        <p:spPr>
          <a:xfrm>
            <a:off x="1150938" y="615950"/>
            <a:ext cx="7793037" cy="1143000"/>
          </a:xfrm>
          <a:prstGeom prst="rect">
            <a:avLst/>
          </a:prstGeo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t>Early endeavors (con’t) </a:t>
            </a:r>
          </a:p>
        </p:txBody>
      </p:sp>
      <p:sp>
        <p:nvSpPr>
          <p:cNvPr id="16386" name="Rectangle 2"/>
          <p:cNvSpPr>
            <a:spLocks noGrp="1" noChangeArrowheads="1"/>
          </p:cNvSpPr>
          <p:nvPr>
            <p:ph type="body" idx="4294967295"/>
          </p:nvPr>
        </p:nvSpPr>
        <p:spPr>
          <a:xfrm>
            <a:off x="0" y="1981200"/>
            <a:ext cx="3810000" cy="4114800"/>
          </a:xfrm>
          <a:prstGeom prst="rect">
            <a:avLst/>
          </a:prstGeom>
          <a:ln/>
        </p:spPr>
        <p:txBody>
          <a:bodyPr/>
          <a:lstStyle/>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Macintosh Plus</a:t>
            </a:r>
          </a:p>
          <a:p>
            <a:pPr marL="741363" lvl="1" indent="-284163">
              <a:spcBef>
                <a:spcPts val="6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Released in 1986</a:t>
            </a:r>
          </a:p>
          <a:p>
            <a:pPr marL="741363" lvl="1" indent="-284163">
              <a:spcBef>
                <a:spcPts val="6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4 MB of memory</a:t>
            </a:r>
          </a:p>
          <a:p>
            <a:pPr marL="741363" lvl="1" indent="-284163">
              <a:spcBef>
                <a:spcPts val="6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$2600</a:t>
            </a:r>
          </a:p>
        </p:txBody>
      </p:sp>
      <p:pic>
        <p:nvPicPr>
          <p:cNvPr id="16387" name="Picture 3"/>
          <p:cNvPicPr>
            <a:picLocks noChangeAspect="1" noChangeArrowheads="1"/>
          </p:cNvPicPr>
          <p:nvPr/>
        </p:nvPicPr>
        <p:blipFill>
          <a:blip r:embed="rId3" cstate="print"/>
          <a:srcRect/>
          <a:stretch>
            <a:fillRect/>
          </a:stretch>
        </p:blipFill>
        <p:spPr bwMode="auto">
          <a:xfrm>
            <a:off x="3505200" y="1798638"/>
            <a:ext cx="5449888" cy="4346575"/>
          </a:xfrm>
          <a:prstGeom prst="rect">
            <a:avLst/>
          </a:prstGeom>
          <a:noFill/>
          <a:ln w="9525">
            <a:noFill/>
            <a:round/>
            <a:headEnd/>
            <a:tailEnd/>
          </a:ln>
          <a:effec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09" name="Rectangle 1"/>
          <p:cNvSpPr>
            <a:spLocks noGrp="1" noChangeArrowheads="1"/>
          </p:cNvSpPr>
          <p:nvPr>
            <p:ph type="title" idx="4294967295"/>
          </p:nvPr>
        </p:nvSpPr>
        <p:spPr>
          <a:xfrm>
            <a:off x="1150938" y="615950"/>
            <a:ext cx="7793037" cy="1143000"/>
          </a:xfrm>
          <a:prstGeom prst="rect">
            <a:avLst/>
          </a:prstGeo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t>Macintosh Portable</a:t>
            </a:r>
          </a:p>
        </p:txBody>
      </p:sp>
      <p:sp>
        <p:nvSpPr>
          <p:cNvPr id="17410" name="Rectangle 2"/>
          <p:cNvSpPr>
            <a:spLocks noGrp="1" noChangeArrowheads="1"/>
          </p:cNvSpPr>
          <p:nvPr>
            <p:ph type="body" idx="4294967295"/>
          </p:nvPr>
        </p:nvSpPr>
        <p:spPr>
          <a:xfrm>
            <a:off x="381000" y="2133600"/>
            <a:ext cx="4495800" cy="4419600"/>
          </a:xfrm>
          <a:prstGeom prst="rect">
            <a:avLst/>
          </a:prstGeom>
          <a:ln/>
        </p:spPr>
        <p:txBody>
          <a:bodyPr/>
          <a:lstStyle/>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a:t>Apple’s first attempt at a “portable” computer </a:t>
            </a:r>
          </a:p>
          <a:p>
            <a:pPr marL="341313" indent="-341313">
              <a:spcBef>
                <a:spcPts val="6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a:t>Released in 1989</a:t>
            </a:r>
            <a:r>
              <a:rPr lang="en-US" sz="2400" dirty="0"/>
              <a:t> </a:t>
            </a:r>
          </a:p>
          <a:p>
            <a:pPr marL="341313" indent="-341313">
              <a:spcBef>
                <a:spcPts val="6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dirty="0"/>
              <a:t>8 MB RAM</a:t>
            </a:r>
          </a:p>
          <a:p>
            <a:pPr marL="341313" indent="-341313">
              <a:spcBef>
                <a:spcPts val="6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dirty="0"/>
              <a:t>40 MB Hard </a:t>
            </a:r>
            <a:r>
              <a:rPr lang="en-US" sz="2400" dirty="0" smtClean="0"/>
              <a:t>drive</a:t>
            </a:r>
            <a:endParaRPr lang="en-US" sz="2400" dirty="0"/>
          </a:p>
          <a:p>
            <a:pPr marL="341313" indent="-341313">
              <a:spcBef>
                <a:spcPts val="6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dirty="0"/>
              <a:t>Clunky, slow</a:t>
            </a:r>
          </a:p>
          <a:p>
            <a:pPr marL="341313" indent="-341313">
              <a:spcBef>
                <a:spcPts val="6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dirty="0"/>
              <a:t>Weight: 15.8 lbs !!!!!</a:t>
            </a:r>
          </a:p>
          <a:p>
            <a:pPr marL="341313" indent="-341313">
              <a:spcBef>
                <a:spcPts val="6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dirty="0"/>
              <a:t>$6500 </a:t>
            </a:r>
          </a:p>
        </p:txBody>
      </p:sp>
      <p:pic>
        <p:nvPicPr>
          <p:cNvPr id="17411" name="Picture 3"/>
          <p:cNvPicPr>
            <a:picLocks noChangeAspect="1" noChangeArrowheads="1"/>
          </p:cNvPicPr>
          <p:nvPr/>
        </p:nvPicPr>
        <p:blipFill>
          <a:blip r:embed="rId3" cstate="print"/>
          <a:srcRect/>
          <a:stretch>
            <a:fillRect/>
          </a:stretch>
        </p:blipFill>
        <p:spPr bwMode="auto">
          <a:xfrm>
            <a:off x="5145088" y="2479675"/>
            <a:ext cx="3810000" cy="3190875"/>
          </a:xfrm>
          <a:prstGeom prst="rect">
            <a:avLst/>
          </a:prstGeom>
          <a:noFill/>
          <a:ln w="9525">
            <a:noFill/>
            <a:round/>
            <a:headEnd/>
            <a:tailEnd/>
          </a:ln>
          <a:effec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Rectangle 1"/>
          <p:cNvSpPr>
            <a:spLocks noGrp="1" noChangeArrowheads="1"/>
          </p:cNvSpPr>
          <p:nvPr>
            <p:ph type="title" idx="4294967295"/>
          </p:nvPr>
        </p:nvSpPr>
        <p:spPr>
          <a:xfrm>
            <a:off x="1150938" y="615950"/>
            <a:ext cx="7793037" cy="1143000"/>
          </a:xfrm>
          <a:prstGeom prst="rect">
            <a:avLst/>
          </a:prstGeo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t>More portable efforts.. </a:t>
            </a:r>
          </a:p>
        </p:txBody>
      </p:sp>
      <p:sp>
        <p:nvSpPr>
          <p:cNvPr id="18434" name="Rectangle 2"/>
          <p:cNvSpPr>
            <a:spLocks noGrp="1" noChangeArrowheads="1"/>
          </p:cNvSpPr>
          <p:nvPr>
            <p:ph type="body" idx="4294967295"/>
          </p:nvPr>
        </p:nvSpPr>
        <p:spPr>
          <a:xfrm>
            <a:off x="228600" y="2017713"/>
            <a:ext cx="4953000" cy="4114800"/>
          </a:xfrm>
          <a:prstGeom prst="rect">
            <a:avLst/>
          </a:prstGeom>
          <a:ln/>
        </p:spPr>
        <p:txBody>
          <a:bodyPr/>
          <a:lstStyle/>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PowerBook 100</a:t>
            </a:r>
          </a:p>
          <a:p>
            <a:pPr marL="741363" lvl="1" indent="-284163">
              <a:spcBef>
                <a:spcPts val="6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Released in 1991</a:t>
            </a:r>
          </a:p>
          <a:p>
            <a:pPr marL="741363" lvl="1" indent="-284163">
              <a:spcBef>
                <a:spcPts val="6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40 MB hard drive</a:t>
            </a:r>
          </a:p>
          <a:p>
            <a:pPr marL="741363" lvl="1" indent="-284163">
              <a:spcBef>
                <a:spcPts val="6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8 MB RAM</a:t>
            </a:r>
          </a:p>
          <a:p>
            <a:pPr marL="741363" lvl="1" indent="-284163">
              <a:spcBef>
                <a:spcPts val="600"/>
              </a:spcBef>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400"/>
              <a:t>$2500 </a:t>
            </a:r>
          </a:p>
        </p:txBody>
      </p:sp>
      <p:pic>
        <p:nvPicPr>
          <p:cNvPr id="18435" name="Picture 3"/>
          <p:cNvPicPr>
            <a:picLocks noChangeAspect="1" noChangeArrowheads="1"/>
          </p:cNvPicPr>
          <p:nvPr/>
        </p:nvPicPr>
        <p:blipFill>
          <a:blip r:embed="rId3" cstate="print"/>
          <a:srcRect/>
          <a:stretch>
            <a:fillRect/>
          </a:stretch>
        </p:blipFill>
        <p:spPr bwMode="auto">
          <a:xfrm>
            <a:off x="5145088" y="2312988"/>
            <a:ext cx="3810000" cy="3522662"/>
          </a:xfrm>
          <a:prstGeom prst="rect">
            <a:avLst/>
          </a:prstGeom>
          <a:noFill/>
          <a:ln w="9525">
            <a:noFill/>
            <a:round/>
            <a:headEnd/>
            <a:tailEnd/>
          </a:ln>
          <a:effec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7" name="Rectangle 1"/>
          <p:cNvSpPr>
            <a:spLocks noGrp="1" noChangeArrowheads="1"/>
          </p:cNvSpPr>
          <p:nvPr>
            <p:ph type="title" idx="4294967295"/>
          </p:nvPr>
        </p:nvSpPr>
        <p:spPr>
          <a:xfrm>
            <a:off x="1150938" y="615950"/>
            <a:ext cx="7793037" cy="1143000"/>
          </a:xfrm>
          <a:prstGeom prst="rect">
            <a:avLst/>
          </a:prstGeo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t>Various other Apple  efforts.. </a:t>
            </a:r>
          </a:p>
        </p:txBody>
      </p:sp>
      <p:sp>
        <p:nvSpPr>
          <p:cNvPr id="19458" name="Rectangle 2"/>
          <p:cNvSpPr>
            <a:spLocks noGrp="1" noChangeArrowheads="1"/>
          </p:cNvSpPr>
          <p:nvPr>
            <p:ph type="body" idx="4294967295"/>
          </p:nvPr>
        </p:nvSpPr>
        <p:spPr>
          <a:xfrm>
            <a:off x="1182688" y="2017713"/>
            <a:ext cx="7772400" cy="4114800"/>
          </a:xfrm>
          <a:prstGeom prst="rect">
            <a:avLst/>
          </a:prstGeom>
          <a:ln/>
        </p:spPr>
        <p:txBody>
          <a:bodyPr/>
          <a:lstStyle/>
          <a:p>
            <a:pPr marL="341313" indent="-341313">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t>In 1987 – 2001</a:t>
            </a:r>
          </a:p>
          <a:p>
            <a:pPr marL="741363" lvl="1" indent="-284163">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t>Macintosh (desktops) </a:t>
            </a:r>
          </a:p>
          <a:p>
            <a:pPr marL="741363" lvl="1" indent="-284163">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t>PowerBooks (laptops)</a:t>
            </a:r>
          </a:p>
          <a:p>
            <a:pPr marL="741363" lvl="1" indent="-284163">
              <a:buClr>
                <a:srgbClr val="FF0000"/>
              </a:buClr>
              <a:buSzPct val="55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t>Servers</a:t>
            </a:r>
          </a:p>
          <a:p>
            <a:pPr marL="341313" indent="-341313">
              <a:spcBef>
                <a:spcPts val="700"/>
              </a:spcBef>
              <a:buClrTx/>
              <a:buSzTx/>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1" name="Rectangle 1"/>
          <p:cNvSpPr>
            <a:spLocks noGrp="1" noChangeArrowheads="1"/>
          </p:cNvSpPr>
          <p:nvPr>
            <p:ph type="title" idx="4294967295"/>
          </p:nvPr>
        </p:nvSpPr>
        <p:spPr>
          <a:xfrm>
            <a:off x="1150938" y="615950"/>
            <a:ext cx="7793037" cy="1143000"/>
          </a:xfrm>
          <a:prstGeom prst="rect">
            <a:avLst/>
          </a:prstGeo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t>Other Major Apple Milestones.. </a:t>
            </a:r>
          </a:p>
        </p:txBody>
      </p:sp>
      <p:sp>
        <p:nvSpPr>
          <p:cNvPr id="20482" name="Rectangle 2"/>
          <p:cNvSpPr>
            <a:spLocks noGrp="1" noChangeArrowheads="1"/>
          </p:cNvSpPr>
          <p:nvPr>
            <p:ph type="body" idx="4294967295"/>
          </p:nvPr>
        </p:nvSpPr>
        <p:spPr>
          <a:xfrm>
            <a:off x="533400" y="2057400"/>
            <a:ext cx="7772400" cy="4114800"/>
          </a:xfrm>
          <a:prstGeom prst="rect">
            <a:avLst/>
          </a:prstGeom>
          <a:ln/>
        </p:spPr>
        <p:txBody>
          <a:bodyPr/>
          <a:lstStyle/>
          <a:p>
            <a:pPr marL="341313" indent="-341313">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t>1997 – Steve Jobs announced that Apple would join Microsoft to release new versions of Microsoft Office for the Mac</a:t>
            </a:r>
          </a:p>
          <a:p>
            <a:pPr marL="341313" indent="-341313">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t>1997 – Apple introduced the Apple Store</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5" name="Rectangle 1"/>
          <p:cNvSpPr>
            <a:spLocks noGrp="1" noChangeArrowheads="1"/>
          </p:cNvSpPr>
          <p:nvPr>
            <p:ph type="title" idx="4294967295"/>
          </p:nvPr>
        </p:nvSpPr>
        <p:spPr>
          <a:xfrm>
            <a:off x="1150938" y="615950"/>
            <a:ext cx="7793037" cy="1143000"/>
          </a:xfrm>
          <a:prstGeom prst="rect">
            <a:avLst/>
          </a:prstGeo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t>Other Major Apple Milestones.. </a:t>
            </a:r>
          </a:p>
        </p:txBody>
      </p:sp>
      <p:sp>
        <p:nvSpPr>
          <p:cNvPr id="21506" name="Rectangle 2"/>
          <p:cNvSpPr>
            <a:spLocks noGrp="1" noChangeArrowheads="1"/>
          </p:cNvSpPr>
          <p:nvPr>
            <p:ph type="body" idx="4294967295"/>
          </p:nvPr>
        </p:nvSpPr>
        <p:spPr>
          <a:xfrm>
            <a:off x="533400" y="1981200"/>
            <a:ext cx="7772400" cy="4375150"/>
          </a:xfrm>
          <a:prstGeom prst="rect">
            <a:avLst/>
          </a:prstGeom>
          <a:ln/>
        </p:spPr>
        <p:txBody>
          <a:bodyPr/>
          <a:lstStyle/>
          <a:p>
            <a:pPr marL="341313" indent="-341313">
              <a:lnSpc>
                <a:spcPct val="90000"/>
              </a:lnSpc>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1998 – Introduced a new all-in-one computer – the iMac</a:t>
            </a:r>
          </a:p>
          <a:p>
            <a:pPr marL="341313" indent="-341313">
              <a:lnSpc>
                <a:spcPct val="90000"/>
              </a:lnSpc>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2001 – Mac OS X was released</a:t>
            </a:r>
            <a:br>
              <a:rPr lang="en-US" sz="2800"/>
            </a:br>
            <a:r>
              <a:rPr lang="en-US" sz="2800"/>
              <a:t>(a huge operating system overhaul like Windows XP compared to Windows 95 and Windows 98)</a:t>
            </a:r>
          </a:p>
          <a:p>
            <a:pPr marL="341313" indent="-341313">
              <a:lnSpc>
                <a:spcPct val="90000"/>
              </a:lnSpc>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2001 – first Apple retail store available</a:t>
            </a:r>
          </a:p>
          <a:p>
            <a:pPr marL="341313" indent="-341313">
              <a:lnSpc>
                <a:spcPct val="90000"/>
              </a:lnSpc>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2001 – iPod introduced</a:t>
            </a:r>
          </a:p>
          <a:p>
            <a:pPr marL="341313" indent="-341313">
              <a:lnSpc>
                <a:spcPct val="90000"/>
              </a:lnSpc>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2003 – iTunes Store introduced</a:t>
            </a:r>
          </a:p>
          <a:p>
            <a:pPr marL="341313" indent="-341313">
              <a:lnSpc>
                <a:spcPct val="90000"/>
              </a:lnSpc>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2007 – iPhone introduced </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7" name="Rectangle 1"/>
          <p:cNvSpPr>
            <a:spLocks noGrp="1" noChangeArrowheads="1"/>
          </p:cNvSpPr>
          <p:nvPr>
            <p:ph type="title" idx="4294967295"/>
          </p:nvPr>
        </p:nvSpPr>
        <p:spPr>
          <a:xfrm>
            <a:off x="1150938" y="615950"/>
            <a:ext cx="7793037" cy="1143000"/>
          </a:xfrm>
          <a:prstGeom prst="rect">
            <a:avLst/>
          </a:prstGeo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t>Desktop Evolution - iMac G5 </a:t>
            </a:r>
          </a:p>
        </p:txBody>
      </p:sp>
      <p:sp>
        <p:nvSpPr>
          <p:cNvPr id="24578" name="Rectangle 2"/>
          <p:cNvSpPr>
            <a:spLocks noGrp="1" noChangeArrowheads="1"/>
          </p:cNvSpPr>
          <p:nvPr>
            <p:ph type="body" idx="4294967295"/>
          </p:nvPr>
        </p:nvSpPr>
        <p:spPr>
          <a:xfrm>
            <a:off x="457200" y="2057400"/>
            <a:ext cx="4724400" cy="4114800"/>
          </a:xfrm>
          <a:prstGeom prst="rect">
            <a:avLst/>
          </a:prstGeom>
          <a:ln/>
        </p:spPr>
        <p:txBody>
          <a:bodyPr/>
          <a:lstStyle/>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Released 2004</a:t>
            </a:r>
          </a:p>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RAM – 2 GB</a:t>
            </a:r>
          </a:p>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160 GB hard drive</a:t>
            </a:r>
          </a:p>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$1499 </a:t>
            </a:r>
          </a:p>
        </p:txBody>
      </p:sp>
      <p:pic>
        <p:nvPicPr>
          <p:cNvPr id="24579" name="Picture 3"/>
          <p:cNvPicPr>
            <a:picLocks noChangeAspect="1" noChangeArrowheads="1"/>
          </p:cNvPicPr>
          <p:nvPr/>
        </p:nvPicPr>
        <p:blipFill>
          <a:blip r:embed="rId3" cstate="print"/>
          <a:srcRect/>
          <a:stretch>
            <a:fillRect/>
          </a:stretch>
        </p:blipFill>
        <p:spPr bwMode="auto">
          <a:xfrm>
            <a:off x="4038600" y="2133600"/>
            <a:ext cx="3810000" cy="3771900"/>
          </a:xfrm>
          <a:prstGeom prst="rect">
            <a:avLst/>
          </a:prstGeom>
          <a:noFill/>
          <a:ln w="9525">
            <a:noFill/>
            <a:round/>
            <a:headEnd/>
            <a:tailEnd/>
          </a:ln>
          <a:effec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5" name="Rectangle 1"/>
          <p:cNvSpPr>
            <a:spLocks noGrp="1" noChangeArrowheads="1"/>
          </p:cNvSpPr>
          <p:nvPr>
            <p:ph type="title" idx="4294967295"/>
          </p:nvPr>
        </p:nvSpPr>
        <p:spPr>
          <a:xfrm>
            <a:off x="1150938" y="615950"/>
            <a:ext cx="7793037" cy="1143000"/>
          </a:xfrm>
          <a:prstGeom prst="rect">
            <a:avLst/>
          </a:prstGeo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t>Desktop Evolution - iMac</a:t>
            </a:r>
          </a:p>
        </p:txBody>
      </p:sp>
      <p:sp>
        <p:nvSpPr>
          <p:cNvPr id="26626" name="Rectangle 2"/>
          <p:cNvSpPr>
            <a:spLocks noGrp="1" noChangeArrowheads="1"/>
          </p:cNvSpPr>
          <p:nvPr>
            <p:ph type="body" idx="4294967295"/>
          </p:nvPr>
        </p:nvSpPr>
        <p:spPr>
          <a:xfrm>
            <a:off x="381000" y="2057400"/>
            <a:ext cx="4648200" cy="3276600"/>
          </a:xfrm>
          <a:prstGeom prst="rect">
            <a:avLst/>
          </a:prstGeom>
          <a:ln/>
        </p:spPr>
        <p:txBody>
          <a:bodyPr/>
          <a:lstStyle/>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Released in 2007</a:t>
            </a:r>
          </a:p>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RAM:  4 GB</a:t>
            </a:r>
          </a:p>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320 GB hard drive </a:t>
            </a:r>
          </a:p>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Includes a new thin aluminum keyboard</a:t>
            </a:r>
          </a:p>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$1799 </a:t>
            </a:r>
          </a:p>
        </p:txBody>
      </p:sp>
      <p:pic>
        <p:nvPicPr>
          <p:cNvPr id="26627" name="Picture 3"/>
          <p:cNvPicPr>
            <a:picLocks noChangeAspect="1" noChangeArrowheads="1"/>
          </p:cNvPicPr>
          <p:nvPr/>
        </p:nvPicPr>
        <p:blipFill>
          <a:blip r:embed="rId3" cstate="print"/>
          <a:srcRect/>
          <a:stretch>
            <a:fillRect/>
          </a:stretch>
        </p:blipFill>
        <p:spPr bwMode="auto">
          <a:xfrm>
            <a:off x="3962400" y="2251075"/>
            <a:ext cx="4992688" cy="2947988"/>
          </a:xfrm>
          <a:prstGeom prst="rect">
            <a:avLst/>
          </a:prstGeom>
          <a:noFill/>
          <a:ln w="9525">
            <a:noFill/>
            <a:round/>
            <a:headEnd/>
            <a:tailEnd/>
          </a:ln>
          <a:effec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49" name="Rectangle 1"/>
          <p:cNvSpPr>
            <a:spLocks noGrp="1" noChangeArrowheads="1"/>
          </p:cNvSpPr>
          <p:nvPr>
            <p:ph type="title" idx="4294967295"/>
          </p:nvPr>
        </p:nvSpPr>
        <p:spPr>
          <a:xfrm>
            <a:off x="1150938" y="615950"/>
            <a:ext cx="7793037" cy="1143000"/>
          </a:xfrm>
          <a:prstGeom prst="rect">
            <a:avLst/>
          </a:prstGeo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600"/>
              <a:t>Laptop Evolution – Macbook Air</a:t>
            </a:r>
          </a:p>
        </p:txBody>
      </p:sp>
      <p:sp>
        <p:nvSpPr>
          <p:cNvPr id="27650" name="Rectangle 2"/>
          <p:cNvSpPr>
            <a:spLocks noGrp="1" noChangeArrowheads="1"/>
          </p:cNvSpPr>
          <p:nvPr>
            <p:ph type="body" idx="4294967295"/>
          </p:nvPr>
        </p:nvSpPr>
        <p:spPr>
          <a:xfrm>
            <a:off x="304800" y="2362200"/>
            <a:ext cx="3810000" cy="4114800"/>
          </a:xfrm>
          <a:prstGeom prst="rect">
            <a:avLst/>
          </a:prstGeom>
          <a:ln/>
        </p:spPr>
        <p:txBody>
          <a:bodyPr/>
          <a:lstStyle/>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Weight: 3 lbs</a:t>
            </a:r>
          </a:p>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2 GB memory</a:t>
            </a:r>
          </a:p>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120 GB hard drive</a:t>
            </a:r>
          </a:p>
          <a:p>
            <a:pPr marL="341313" indent="-341313">
              <a:spcBef>
                <a:spcPts val="700"/>
              </a:spcBef>
              <a:buClr>
                <a:srgbClr val="3333CC"/>
              </a:buClr>
              <a:buSzPct val="6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a:t>$1799 </a:t>
            </a:r>
          </a:p>
        </p:txBody>
      </p:sp>
      <p:pic>
        <p:nvPicPr>
          <p:cNvPr id="27651" name="Picture 3"/>
          <p:cNvPicPr>
            <a:picLocks noChangeAspect="1" noChangeArrowheads="1"/>
          </p:cNvPicPr>
          <p:nvPr/>
        </p:nvPicPr>
        <p:blipFill>
          <a:blip r:embed="rId3" cstate="print"/>
          <a:srcRect/>
          <a:stretch>
            <a:fillRect/>
          </a:stretch>
        </p:blipFill>
        <p:spPr bwMode="auto">
          <a:xfrm>
            <a:off x="4648200" y="2286000"/>
            <a:ext cx="4114800" cy="3756025"/>
          </a:xfrm>
          <a:prstGeom prst="rect">
            <a:avLst/>
          </a:prstGeom>
          <a:noFill/>
          <a:ln w="9525">
            <a:noFill/>
            <a:round/>
            <a:headEnd/>
            <a:tailEnd/>
          </a:ln>
          <a:effec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8673" name="Group 1"/>
          <p:cNvGraphicFramePr>
            <a:graphicFrameLocks noGrp="1"/>
          </p:cNvGraphicFramePr>
          <p:nvPr/>
        </p:nvGraphicFramePr>
        <p:xfrm>
          <a:off x="228600" y="914400"/>
          <a:ext cx="8307388" cy="4860419"/>
        </p:xfrm>
        <a:graphic>
          <a:graphicData uri="http://schemas.openxmlformats.org/drawingml/2006/table">
            <a:tbl>
              <a:tblPr/>
              <a:tblGrid>
                <a:gridCol w="2667000"/>
                <a:gridCol w="1295400"/>
                <a:gridCol w="1601788"/>
                <a:gridCol w="1600200"/>
                <a:gridCol w="1143000"/>
              </a:tblGrid>
              <a:tr h="517525">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dirty="0" smtClean="0">
                          <a:ln>
                            <a:noFill/>
                          </a:ln>
                          <a:solidFill>
                            <a:srgbClr val="000000"/>
                          </a:solidFill>
                          <a:effectLst/>
                          <a:latin typeface="Tahoma" pitchFamily="32" charset="0"/>
                          <a:cs typeface="Arial Unicode MS" charset="0"/>
                        </a:rPr>
                        <a:t>Product</a:t>
                      </a:r>
                    </a:p>
                  </a:txBody>
                  <a:tcPr anchor="ctr"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2844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9FDAF"/>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Cost</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2844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9FDAF"/>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Storage</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2844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9FDAF"/>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RAM</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2844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9FDAF"/>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Year</a:t>
                      </a:r>
                    </a:p>
                  </a:txBody>
                  <a:tcPr anchor="ctr"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2844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9FDAF"/>
                    </a:solidFill>
                  </a:tcPr>
                </a:tc>
              </a:tr>
              <a:tr h="517525">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Macintosh</a:t>
                      </a:r>
                    </a:p>
                  </a:txBody>
                  <a:tcPr anchor="ctr"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$2495</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Floppy</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128 KB </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1984</a:t>
                      </a:r>
                    </a:p>
                  </a:txBody>
                  <a:tcPr anchor="ctr"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r>
              <a:tr h="517525">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Mac Plus</a:t>
                      </a:r>
                    </a:p>
                  </a:txBody>
                  <a:tcPr anchor="ctr"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$2600</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Floppy</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4 MB</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1986</a:t>
                      </a:r>
                    </a:p>
                  </a:txBody>
                  <a:tcPr anchor="ctr"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r>
              <a:tr h="517525">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dirty="0" smtClean="0">
                          <a:ln>
                            <a:noFill/>
                          </a:ln>
                          <a:solidFill>
                            <a:srgbClr val="000000"/>
                          </a:solidFill>
                          <a:effectLst/>
                          <a:latin typeface="Tahoma" pitchFamily="32" charset="0"/>
                          <a:cs typeface="Arial Unicode MS" charset="0"/>
                        </a:rPr>
                        <a:t>iMac</a:t>
                      </a:r>
                    </a:p>
                  </a:txBody>
                  <a:tcPr anchor="ctr"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9ECFFC"/>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$1799</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9ECFFC"/>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320 GB</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9ECFFC"/>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4GB</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9ECFFC"/>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2007</a:t>
                      </a:r>
                    </a:p>
                  </a:txBody>
                  <a:tcPr anchor="ctr"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9ECFFC"/>
                    </a:solidFill>
                  </a:tcPr>
                </a:tc>
              </a:tr>
              <a:tr h="847725">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dirty="0" smtClean="0">
                          <a:ln>
                            <a:noFill/>
                          </a:ln>
                          <a:solidFill>
                            <a:srgbClr val="000000"/>
                          </a:solidFill>
                          <a:effectLst/>
                          <a:latin typeface="Tahoma" pitchFamily="32" charset="0"/>
                          <a:cs typeface="Arial Unicode MS" charset="0"/>
                        </a:rPr>
                        <a:t>Mac Portable </a:t>
                      </a:r>
                    </a:p>
                    <a:p>
                      <a:pPr marL="0" marR="0" lvl="0" indent="0" algn="l" defTabSz="457200" rtl="0" eaLnBrk="1" fontAlgn="base" latinLnBrk="0" hangingPunct="1">
                        <a:lnSpc>
                          <a:spcPct val="101000"/>
                        </a:lnSpc>
                        <a:spcBef>
                          <a:spcPts val="45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1800" b="0" i="0" u="none" strike="noStrike" cap="none" normalizeH="0" baseline="0" dirty="0" smtClean="0">
                          <a:ln>
                            <a:noFill/>
                          </a:ln>
                          <a:solidFill>
                            <a:srgbClr val="000000"/>
                          </a:solidFill>
                          <a:effectLst/>
                          <a:latin typeface="Tahoma" pitchFamily="32" charset="0"/>
                          <a:cs typeface="Arial Unicode MS" charset="0"/>
                        </a:rPr>
                        <a:t>(laptop) </a:t>
                      </a:r>
                    </a:p>
                  </a:txBody>
                  <a:tcPr anchor="ctr"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$6500</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40MB hd</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8 MB</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1989</a:t>
                      </a:r>
                    </a:p>
                  </a:txBody>
                  <a:tcPr anchor="ctr"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r>
              <a:tr h="792163">
                <a:tc>
                  <a:txBody>
                    <a:bodyPr/>
                    <a:lstStyle/>
                    <a:p>
                      <a:pPr marL="0" marR="0" lvl="0" indent="0" algn="l" defTabSz="457200" rtl="0" eaLnBrk="1" fontAlgn="base" latinLnBrk="0" hangingPunct="1">
                        <a:lnSpc>
                          <a:spcPct val="101000"/>
                        </a:lnSpc>
                        <a:spcBef>
                          <a:spcPts val="45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Powerbook 100 </a:t>
                      </a:r>
                      <a:r>
                        <a:rPr kumimoji="0" lang="en-US" sz="1800" b="0" i="0" u="none" strike="noStrike" cap="none" normalizeH="0" baseline="0" smtClean="0">
                          <a:ln>
                            <a:noFill/>
                          </a:ln>
                          <a:solidFill>
                            <a:srgbClr val="000000"/>
                          </a:solidFill>
                          <a:effectLst/>
                          <a:latin typeface="Tahoma" pitchFamily="32" charset="0"/>
                          <a:cs typeface="Arial Unicode MS" charset="0"/>
                        </a:rPr>
                        <a:t>(laptop)</a:t>
                      </a:r>
                    </a:p>
                  </a:txBody>
                  <a:tcPr anchor="ctr"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$2500</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40MB hd</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8 MB</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1991</a:t>
                      </a:r>
                    </a:p>
                  </a:txBody>
                  <a:tcPr anchor="ctr"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noFill/>
                  </a:tcPr>
                </a:tc>
              </a:tr>
              <a:tr h="242888">
                <a:tc>
                  <a:txBody>
                    <a:bodyPr/>
                    <a:lstStyle/>
                    <a:p>
                      <a:pPr marL="0" marR="0" lvl="0" indent="0" algn="l" defTabSz="457200" rtl="0" eaLnBrk="1" fontAlgn="base" latinLnBrk="0" hangingPunct="1">
                        <a:lnSpc>
                          <a:spcPct val="101000"/>
                        </a:lnSpc>
                        <a:spcBef>
                          <a:spcPts val="25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1000" b="0" i="0" u="none" strike="noStrike" cap="none" normalizeH="0" baseline="0" smtClean="0">
                          <a:ln>
                            <a:noFill/>
                          </a:ln>
                          <a:solidFill>
                            <a:srgbClr val="000000"/>
                          </a:solidFill>
                          <a:effectLst/>
                          <a:latin typeface="Tahoma" pitchFamily="32" charset="0"/>
                          <a:cs typeface="Arial Unicode MS" charset="0"/>
                        </a:rPr>
                        <a:t> </a:t>
                      </a:r>
                    </a:p>
                  </a:txBody>
                  <a:tcPr anchor="ctr"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333399"/>
                    </a:solidFill>
                  </a:tcPr>
                </a:tc>
                <a:tc>
                  <a:txBody>
                    <a:bodyPr/>
                    <a:lstStyle/>
                    <a:p>
                      <a:pPr marL="0" marR="0" lvl="0" indent="0" algn="l" defTabSz="457200" rtl="0" eaLnBrk="1" fontAlgn="base" latinLnBrk="0" hangingPunct="1">
                        <a:lnSpc>
                          <a:spcPct val="101000"/>
                        </a:lnSpc>
                        <a:spcBef>
                          <a:spcPts val="25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1000" b="0" i="0" u="none" strike="noStrike" cap="none" normalizeH="0" baseline="0" smtClean="0">
                          <a:ln>
                            <a:noFill/>
                          </a:ln>
                          <a:solidFill>
                            <a:srgbClr val="000000"/>
                          </a:solidFill>
                          <a:effectLst/>
                          <a:latin typeface="Tahoma" pitchFamily="32" charset="0"/>
                          <a:cs typeface="Arial Unicode MS" charset="0"/>
                        </a:rPr>
                        <a:t> </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333399"/>
                    </a:solidFill>
                  </a:tcPr>
                </a:tc>
                <a:tc>
                  <a:txBody>
                    <a:bodyPr/>
                    <a:lstStyle/>
                    <a:p>
                      <a:pPr marL="0" marR="0" lvl="0" indent="0" algn="l" defTabSz="457200" rtl="0" eaLnBrk="1" fontAlgn="base" latinLnBrk="0" hangingPunct="1">
                        <a:lnSpc>
                          <a:spcPct val="101000"/>
                        </a:lnSpc>
                        <a:spcBef>
                          <a:spcPts val="25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1000" b="0" i="0" u="none" strike="noStrike" cap="none" normalizeH="0" baseline="0" smtClean="0">
                          <a:ln>
                            <a:noFill/>
                          </a:ln>
                          <a:solidFill>
                            <a:srgbClr val="000000"/>
                          </a:solidFill>
                          <a:effectLst/>
                          <a:latin typeface="Tahoma" pitchFamily="32" charset="0"/>
                          <a:cs typeface="Arial Unicode MS" charset="0"/>
                        </a:rPr>
                        <a:t> </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333399"/>
                    </a:solidFill>
                  </a:tcPr>
                </a:tc>
                <a:tc>
                  <a:txBody>
                    <a:bodyPr/>
                    <a:lstStyle/>
                    <a:p>
                      <a:pPr marL="0" marR="0" lvl="0" indent="0" algn="l" defTabSz="457200" rtl="0" eaLnBrk="1" fontAlgn="base" latinLnBrk="0" hangingPunct="1">
                        <a:lnSpc>
                          <a:spcPct val="101000"/>
                        </a:lnSpc>
                        <a:spcBef>
                          <a:spcPts val="25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1000" b="0" i="0" u="none" strike="noStrike" cap="none" normalizeH="0" baseline="0" smtClean="0">
                          <a:ln>
                            <a:noFill/>
                          </a:ln>
                          <a:solidFill>
                            <a:srgbClr val="000000"/>
                          </a:solidFill>
                          <a:effectLst/>
                          <a:latin typeface="Tahoma" pitchFamily="32" charset="0"/>
                          <a:cs typeface="Arial Unicode MS" charset="0"/>
                        </a:rPr>
                        <a:t> </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333399"/>
                    </a:solidFill>
                  </a:tcPr>
                </a:tc>
                <a:tc>
                  <a:txBody>
                    <a:bodyPr/>
                    <a:lstStyle/>
                    <a:p>
                      <a:pPr marL="0" marR="0" lvl="0" indent="0" algn="l" defTabSz="457200" rtl="0" eaLnBrk="1" fontAlgn="base" latinLnBrk="0" hangingPunct="1">
                        <a:lnSpc>
                          <a:spcPct val="101000"/>
                        </a:lnSpc>
                        <a:spcBef>
                          <a:spcPts val="25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1000" b="0" i="0" u="none" strike="noStrike" cap="none" normalizeH="0" baseline="0" smtClean="0">
                          <a:ln>
                            <a:noFill/>
                          </a:ln>
                          <a:solidFill>
                            <a:srgbClr val="000000"/>
                          </a:solidFill>
                          <a:effectLst/>
                          <a:latin typeface="Tahoma" pitchFamily="32" charset="0"/>
                          <a:cs typeface="Arial Unicode MS" charset="0"/>
                        </a:rPr>
                        <a:t> </a:t>
                      </a:r>
                    </a:p>
                  </a:txBody>
                  <a:tcPr anchor="ctr"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333399"/>
                    </a:solidFill>
                  </a:tcPr>
                </a:tc>
              </a:tr>
              <a:tr h="847725">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Macbook Air</a:t>
                      </a:r>
                    </a:p>
                    <a:p>
                      <a:pPr marL="0" marR="0" lvl="0" indent="0" algn="l" defTabSz="457200" rtl="0" eaLnBrk="1" fontAlgn="base" latinLnBrk="0" hangingPunct="1">
                        <a:lnSpc>
                          <a:spcPct val="101000"/>
                        </a:lnSpc>
                        <a:spcBef>
                          <a:spcPts val="45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1800" b="0" i="0" u="none" strike="noStrike" cap="none" normalizeH="0" baseline="0" smtClean="0">
                          <a:ln>
                            <a:noFill/>
                          </a:ln>
                          <a:solidFill>
                            <a:srgbClr val="000000"/>
                          </a:solidFill>
                          <a:effectLst/>
                          <a:latin typeface="Tahoma" pitchFamily="32" charset="0"/>
                          <a:cs typeface="Arial Unicode MS" charset="0"/>
                        </a:rPr>
                        <a:t>(laptop)</a:t>
                      </a:r>
                    </a:p>
                  </a:txBody>
                  <a:tcPr anchor="ctr" horzOverflow="overflow">
                    <a:lnL w="2844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28440" cap="flat" cmpd="sng" algn="ctr">
                      <a:solidFill>
                        <a:srgbClr val="000000"/>
                      </a:solidFill>
                      <a:prstDash val="solid"/>
                      <a:round/>
                      <a:headEnd type="none" w="med" len="med"/>
                      <a:tailEnd type="none" w="med" len="med"/>
                    </a:lnB>
                    <a:lnTlToBr>
                      <a:noFill/>
                    </a:lnTlToBr>
                    <a:lnBlToTr>
                      <a:noFill/>
                    </a:lnBlToTr>
                    <a:solidFill>
                      <a:srgbClr val="9ECFFC"/>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$1799 </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28440" cap="flat" cmpd="sng" algn="ctr">
                      <a:solidFill>
                        <a:srgbClr val="000000"/>
                      </a:solidFill>
                      <a:prstDash val="solid"/>
                      <a:round/>
                      <a:headEnd type="none" w="med" len="med"/>
                      <a:tailEnd type="none" w="med" len="med"/>
                    </a:lnB>
                    <a:lnTlToBr>
                      <a:noFill/>
                    </a:lnTlToBr>
                    <a:lnBlToTr>
                      <a:noFill/>
                    </a:lnBlToTr>
                    <a:solidFill>
                      <a:srgbClr val="9ECFFC"/>
                    </a:solidFill>
                  </a:tcPr>
                </a:tc>
                <a:tc>
                  <a:txBody>
                    <a:bodyPr/>
                    <a:lstStyle/>
                    <a:p>
                      <a:pPr marL="0" marR="0" lvl="0" indent="0" algn="l" defTabSz="457200" rtl="0" eaLnBrk="1" fontAlgn="base" latinLnBrk="0" hangingPunct="1">
                        <a:lnSpc>
                          <a:spcPct val="101000"/>
                        </a:lnSpc>
                        <a:spcBef>
                          <a:spcPts val="6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400" b="0" i="0" u="none" strike="noStrike" cap="none" normalizeH="0" baseline="0" smtClean="0">
                          <a:ln>
                            <a:noFill/>
                          </a:ln>
                          <a:solidFill>
                            <a:srgbClr val="000000"/>
                          </a:solidFill>
                          <a:effectLst/>
                          <a:latin typeface="Tahoma" pitchFamily="32" charset="0"/>
                          <a:cs typeface="Arial Unicode MS" charset="0"/>
                        </a:rPr>
                        <a:t>120GB hd</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28440" cap="flat" cmpd="sng" algn="ctr">
                      <a:solidFill>
                        <a:srgbClr val="000000"/>
                      </a:solidFill>
                      <a:prstDash val="solid"/>
                      <a:round/>
                      <a:headEnd type="none" w="med" len="med"/>
                      <a:tailEnd type="none" w="med" len="med"/>
                    </a:lnB>
                    <a:lnTlToBr>
                      <a:noFill/>
                    </a:lnTlToBr>
                    <a:lnBlToTr>
                      <a:noFill/>
                    </a:lnBlToTr>
                    <a:solidFill>
                      <a:srgbClr val="9ECFFC"/>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smtClean="0">
                          <a:ln>
                            <a:noFill/>
                          </a:ln>
                          <a:solidFill>
                            <a:srgbClr val="000000"/>
                          </a:solidFill>
                          <a:effectLst/>
                          <a:latin typeface="Tahoma" pitchFamily="32" charset="0"/>
                          <a:cs typeface="Arial Unicode MS" charset="0"/>
                        </a:rPr>
                        <a:t>2GB</a:t>
                      </a:r>
                    </a:p>
                  </a:txBody>
                  <a:tcPr anchor="ctr" horzOverflow="overflow">
                    <a:lnL w="12600" cap="flat" cmpd="sng" algn="ctr">
                      <a:solidFill>
                        <a:srgbClr val="000000"/>
                      </a:solidFill>
                      <a:prstDash val="solid"/>
                      <a:round/>
                      <a:headEnd type="none" w="med" len="med"/>
                      <a:tailEnd type="none" w="med" len="med"/>
                    </a:lnL>
                    <a:lnR w="1260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28440" cap="flat" cmpd="sng" algn="ctr">
                      <a:solidFill>
                        <a:srgbClr val="000000"/>
                      </a:solidFill>
                      <a:prstDash val="solid"/>
                      <a:round/>
                      <a:headEnd type="none" w="med" len="med"/>
                      <a:tailEnd type="none" w="med" len="med"/>
                    </a:lnB>
                    <a:lnTlToBr>
                      <a:noFill/>
                    </a:lnTlToBr>
                    <a:lnBlToTr>
                      <a:noFill/>
                    </a:lnBlToTr>
                    <a:solidFill>
                      <a:srgbClr val="9ECFFC"/>
                    </a:solidFill>
                  </a:tcPr>
                </a:tc>
                <a:tc>
                  <a:txBody>
                    <a:bodyPr/>
                    <a:lstStyle/>
                    <a:p>
                      <a:pPr marL="0" marR="0" lvl="0" indent="0" algn="l" defTabSz="457200" rtl="0" eaLnBrk="1" fontAlgn="base" latinLnBrk="0" hangingPunct="1">
                        <a:lnSpc>
                          <a:spcPct val="101000"/>
                        </a:lnSpc>
                        <a:spcBef>
                          <a:spcPts val="700"/>
                        </a:spcBef>
                        <a:spcAft>
                          <a:spcPct val="0"/>
                        </a:spcAft>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sz="2800" b="0" i="0" u="none" strike="noStrike" cap="none" normalizeH="0" baseline="0" dirty="0" smtClean="0">
                          <a:ln>
                            <a:noFill/>
                          </a:ln>
                          <a:solidFill>
                            <a:srgbClr val="000000"/>
                          </a:solidFill>
                          <a:effectLst/>
                          <a:latin typeface="Tahoma" pitchFamily="32" charset="0"/>
                          <a:cs typeface="Arial Unicode MS" charset="0"/>
                        </a:rPr>
                        <a:t>2008</a:t>
                      </a:r>
                    </a:p>
                  </a:txBody>
                  <a:tcPr anchor="ctr" horzOverflow="overflow">
                    <a:lnL w="12600" cap="flat" cmpd="sng" algn="ctr">
                      <a:solidFill>
                        <a:srgbClr val="000000"/>
                      </a:solidFill>
                      <a:prstDash val="solid"/>
                      <a:round/>
                      <a:headEnd type="none" w="med" len="med"/>
                      <a:tailEnd type="none" w="med" len="med"/>
                    </a:lnL>
                    <a:lnR w="2844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28440" cap="flat" cmpd="sng" algn="ctr">
                      <a:solidFill>
                        <a:srgbClr val="000000"/>
                      </a:solidFill>
                      <a:prstDash val="solid"/>
                      <a:round/>
                      <a:headEnd type="none" w="med" len="med"/>
                      <a:tailEnd type="none" w="med" len="med"/>
                    </a:lnB>
                    <a:lnTlToBr>
                      <a:noFill/>
                    </a:lnTlToBr>
                    <a:lnBlToTr>
                      <a:noFill/>
                    </a:lnBlToTr>
                    <a:solidFill>
                      <a:srgbClr val="9ECFFC"/>
                    </a:solidFill>
                  </a:tcPr>
                </a:tc>
              </a:tr>
            </a:tbl>
          </a:graphicData>
        </a:graphic>
      </p:graphicFrame>
      <p:sp>
        <p:nvSpPr>
          <p:cNvPr id="28839" name="Text Box 167"/>
          <p:cNvSpPr txBox="1">
            <a:spLocks noChangeArrowheads="1"/>
          </p:cNvSpPr>
          <p:nvPr/>
        </p:nvSpPr>
        <p:spPr bwMode="auto">
          <a:xfrm>
            <a:off x="990600" y="228600"/>
            <a:ext cx="7010400" cy="581025"/>
          </a:xfrm>
          <a:prstGeom prst="rect">
            <a:avLst/>
          </a:prstGeom>
          <a:noFill/>
          <a:ln w="9525">
            <a:noFill/>
            <a:round/>
            <a:headEnd/>
            <a:tailEnd/>
          </a:ln>
          <a:effectLst/>
        </p:spPr>
        <p:txBody>
          <a:bodyPr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a:solidFill>
                  <a:srgbClr val="3333CC"/>
                </a:solidFill>
                <a:latin typeface="Tahoma" pitchFamily="32" charset="0"/>
              </a:rPr>
              <a:t>An Additional Computer Comparison </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30" name="Picture 6" descr="https://encrypted-tbn3.gstatic.com/images?q=tbn:ANd9GcSCH2XJ1cXKk4sb6YSDasfZlj-j9dJyBpCu15Hgb8VJMkOTXSzJ"/>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extBox 1"/>
          <p:cNvSpPr txBox="1"/>
          <p:nvPr/>
        </p:nvSpPr>
        <p:spPr>
          <a:xfrm>
            <a:off x="228600" y="1752600"/>
            <a:ext cx="8119082" cy="5170646"/>
          </a:xfrm>
          <a:prstGeom prst="rect">
            <a:avLst/>
          </a:prstGeom>
          <a:noFill/>
        </p:spPr>
        <p:txBody>
          <a:bodyPr wrap="square" rtlCol="0">
            <a:spAutoFit/>
          </a:bodyPr>
          <a:lstStyle/>
          <a:p>
            <a:pPr algn="ctr"/>
            <a:r>
              <a:rPr lang="en-GB" sz="6600" dirty="0" smtClean="0">
                <a:solidFill>
                  <a:srgbClr val="002060"/>
                </a:solidFill>
              </a:rPr>
              <a:t>In October 2011 Steve Jobs died but his contribution towards technology remained </a:t>
            </a:r>
          </a:p>
          <a:p>
            <a:pPr algn="ctr"/>
            <a:r>
              <a:rPr lang="en-GB" sz="6600" dirty="0" smtClean="0">
                <a:solidFill>
                  <a:srgbClr val="002060"/>
                </a:solidFill>
              </a:rPr>
              <a:t>alive</a:t>
            </a:r>
            <a:endParaRPr lang="en-GB" sz="6600" dirty="0">
              <a:solidFill>
                <a:srgbClr val="002060"/>
              </a:solidFill>
            </a:endParaRPr>
          </a:p>
        </p:txBody>
      </p:sp>
      <p:sp>
        <p:nvSpPr>
          <p:cNvPr id="1026" name="AutoShape 2" descr="data:image/jpeg;base64,/9j/4AAQSkZJRgABAQAAAQABAAD/2wCEAAkGBwgHBgkIBwgKCgkLDRYPDQwMDRsUFRAWIB0iIiAdHx8kKDQsJCYxJx8fLT0tMTU3Ojo6Iys/RD84QzQ5OjcBCgoKDQwNGg8PGjclHyU3Nzc3Nzc3Nzc3Nzc3Nzc3Nzc3Nzc3Nzc3Nzc3Nzc3Nzc3Nzc3Nzc3Nzc3Nzc3Nzc3N//AABEIAKAAaQMBIgACEQEDEQH/xAAcAAACAgMBAQAAAAAAAAAAAAAFBwQGAgMIAQD/xAA9EAACAQMCAwQIBAUDBAMAAAABAgMABBEFEgYhMRNBUWEHIjNxcoGRsRQyQqEjUlOS0cHh8BUWgpQXQ2L/xAAWAQEBAQAAAAAAAAAAAAAAAAAAAQL/xAAXEQEBAQEAAAAAAAAAAAAAAAAAAREh/9oADAMBAAIRAxEAPwB1QxR9kn8NPyj9I8K9lWCKNpJBEiICzMwAAA6kmsoPYp8I+1YX9ql7ZXFpKSEnjaNiACcEYPIgj6gigwtpbO6jElq0E0Z6NGVYfUVtKRKpZo0AHMkqKrv/AGRpzSK8s95IQSWzIo358cDw5eQ5d5rda8KQWiXX4e/v0muURJJu0Vm9XGTzUjLYOeX6jjGaAyptmKBeyYyLvQDHrLy5jxHMc/MVnshzjYmcZxtFVscD6eGyLm8AHT1kyPWDddue4DPXHLOOVE7TRYbSxhtYppSIFZUZiMjJJ7gOmf2oCBFupIYRAjuIFfbId23ZHuHdgZqK1lbTOn8Qlo1C+qw7vGsf+kwFQpeTOMZyM9c+FBNKRAhdibjzAwK+7KP+mn9oqO+nxPGibnAXPMEc8kH/AErAaXEG3dpKTktzI6491BL7KP8Apr/aK9EUf9NP7RUQ6XFn88nd3j/FSreFYI+zToCT9Tmg97GP+mn9oof2Uf8ATT+0UUobQToPYp8I+1bK1wexT4R9q2UH1eZA6mvmIVSzHAAyT4UiPSD6SLnWJpNM0lmgsA+3tEJ3zY+y+X18KC+8U+kzS9HLwWAF9cqcNtbEae9u/wCVLPW/Sjr9+W7K4W1jH6YVxj51Xl0i7uUEsiFIz0FeSaYANqp4cz31eCE3EupbsfiHwf1BiG+oNGtJ9JHE2lSL2epPLGOsVx/EU/XmPkaHf9J3L6qZI7hXsmiPuGfVqhv8Kel7TtSaO31yEafM/ITqd0JPmeq/PI86ZaMrqGVgwIyCDyNcmXml3FqNyjK4yaunoy9Iz6BImmau7yaWxAViSTbe4d6+Xd3VMHQNfVhFIs0ayRsrI4BVlOQQe8VnUH1DaJUNoJ0HsU+Efatla4PYp8I+1fTypBBJNK22ONSzN4AczQLT0y8Wtp1kND0+Urd3Sbp2U4KR+Gf/ANYPy99LjgrQF1G7M9yWKRkcu4moOvXp1vWL7UGleXt5iQX5HaD6vLu5UzuCrBYdKgwvNxub31RKXRlZSiqNpzyx0rV/2tEzZdARjGBVyt7dNgyBUuODHuqBfXnCsPZq0YCyAcyBjNBptPcS7SmQD3imhdwqeWO6g01jG0jsw545+dXQudStFEbAqOnfVE1S1MM5dOWe4CmvxBbIgyOQpf6ygzuXuqhnehHihtQ0t9Eu2/jWa7oSzc2jJ5j/AMTj5GmnXJ/DGp3Gia3DfWh2yW77+X6l7x8xkfOupNJ1CDVtOt7+0YtDcRh1z1HkfOpRMobRKhtQToPYp8I+1Rtbga60a+t43KNLA6Bh1GVNSYPYp8I+1QeIr5NP0W9uH2nbE21S2NzY5Cg5utbYFxGq7VPXB/54mnHw6gSyhVeiqBS70qHt9RyFHZ4KpyxjOedMrh9B+GjxzUcuVWiwweqKk78Co6DlWzlUGmU5JobOD655AYomR1qJdRfwSM9etBRNfcyocKcdTiqFqMbFWDdWFNPU7ReaALgjrS54gjKXDHHJcVYKiiNHKM8t3fXSfovk7TgfTDgDarpyGOjkVzteKDbKykZRsf8APr+1Pf0M3gn4LhiwwaKaQc/1AtnI8epHvFKL5Q2iVDagnQexT4R9qXHpca6e+0O1hfbBK8hkGORxjr9P3pjwexT4R9qp/pRgc6NFdwhe1t3O1iM4BHMfsKBV26SWmpujM2ZvVjUno3TAFM62uodNslaVXKKOewZ20u9Lsb3Vbq1uL+VDmMtCyjmMdM/PFMa1LyaeJtnrgEMFG71hyI+vKrRM03iHSr1d0N3HgHHrNgURNwnIggju86Wur6Lrs1rcXa2dtbSh89jbKO1ZcH1t+cE5xkeGagaJa8RwNDHcXEhdgScdF/55/tUDQ/GIXZc451pv7tI4QzsBjxqNY2yx6d28zlmA3SE/ppTcU69f3GrS2sbtJbqdqqh/OfeO7/agYV1qtluKzXUYyOitVC4kvLO4ZhG233mokum65DLEYZnaNxv3AbVxgcsDoc7uvdioU4kuGlgvI17YfklAwSfPxqwBblmUsmM7xyoz6LXuoeOtIkSZxun2EA/mUggg+XPNDLmBxgbfXztGatvoXtEm44iM65a3hklTybG37MatHQ1DaJUNrInQexT4R9qH8S2v4rRLuPaGITcAehxzI+mRRCD2KfCPtXsqLJE8b/lcFT7jQKS0tRpl1BANxjydhPM8+ePvV0sIY3VJo3MXMs6oeTnl1+lV3iPTp7WVTIDiIkq+OTADrn3VN4evTLBggjIH176osciAoenz50Le1VZhKzHdghQOg86nA5jIBOPDNaskSIQMYPU9TUGFvYtZ6fJGjbm3FmJHNiTmlRqCu+ry7VTes5YNt5g/4Pf7hTlBLRToeuwmkjxHeNa6zNJaKQkT4kz3jvoGLp8RuLRFdIXOP1ChOpaJBFLLO7J2hQgYUEKO848qkaTfK1ohUEjbyKmgnEWrMkUkPJd/THVj5n/gqij3+wX22Mnk2BV99BdkH1rUr5hzjgCDPcWb/C0to3aa8Vj1LdRT59EmhPpHDz3NwrrPeyFyjjBVFyF+vM/OrReaG0SobWROg9inwj7VsrXB7FPhH2rZQVvjW3EtnA5GQGKn5j/aq3pi9i7bfyr086v2p2gvbKaAnBdfVOOh7qoEAMDSxyHEiMQdwx0x3VRZomAjB8s15EY8NJK4z4fy0NuL4RWG9ASRyGKrkWstdLIi7m3ZwQjFfdn5/tUFjl162tkmWSdHdBhuWDg9KRHFGsS3euzpGrLE0h6jGau2sdvdb5BHiXljKkZx4/WqjrUCrOGZDuRcF+zIB8ce+qLPw1qHZWAiXJ5ZOPCg/EU8txKY1BIC5BHhQbS7i6lnRIkeOIN3HBHhRqW3eKbtpmG5FI5dDjw+v7VRH4WtO24i0qEc993Fk46jeM5+ldO1z96LrI3/ABpaNtGy33TN8hgfuRXQNSj6htEqG1BOg9inwj7VsrXB7FPhH2rZQfVTONrdbEfj4w2H5OBzGe7lVzqv8cxs3D8sse3tIHR13dD6wB/YmgoUF9c6hYdkVaPtGwrv1P0q0WNvHZWMccSDYi49/nVLtHX8SDHGFUn8oXcQfKrfbyyxQJvwy7vWLHoKoF6lxDFDK6Jbq20DIwc8zy+dVDW9Xgu7fMlsElbo23u+eau17Jp26T8RBEwY5Jb981Ub61sbqYrbxAbTknPl3ftQV7SLftJXdk2qgLHx8qHS6hJdPJHkGPPXOckdTVi4hvrXTIVFudzSIwYciuOhPiKXc1wIQRE3rOT07gaocXoMvLE6nqULMPxckY7HJ5lFPrY+bCnPXG+la/faLqcF7plw0NxAcqw6dMYI7x5V0JwL6VdE1zTo11e8g0/UkXEyTHs43OcZQnx5HGcj96yGJQ2pltdQXUfaW00cyfzRuGH1FQ6CdB7FPhH2rZWuD2KfCPtQ3XuJNI4fhMurX0UHLKxk5dvco5mgK5qg+l/iLT9P4XubI3SnUJGieKBDlvUkVzu8B6pHnVG4s9L2oaks1nokP4C2cbe2Y5mI8scl+WT50s3O7JbJLHLEnmT4nzq4GfZ3NvrNhFd2Evrg8iOqnvDCium39/egabcRsLhgQZCAVxnOf3pJWd/faTctNYXEkTn+X8reRHQ02vR5qOq8SWslzPbxW4hIRbtf/sbqRt8MdTnv+gWyLQhZXK3EpN0qqcxE7R3/AOTS04n1l9D4hvowjiCZhJBy/KMAFfkc06bZxMhRhh06j/X3VX+NeELHXtPcXKMJF9ZJo/zIf9R5VBz9rGryahKHbkAMBRQppSc+NENf0W80S9NveLkHnHIv5ZB4j/FC6D3NZA1hWQFAZ4b4m1fhu8/E6LevbOfzqOaOPBlPI/erf/8AMfFn89h/6v8AvS6UYrKgdPFvphuZ0Nnw1EbWILtN3KB2jfCvRfecnn3Urrm5mupWnuZpJpmOWkkcsze8nmaikElj51sj5rWh4r/xRmt4GRj96jhPWzW9C2OeKDTLGObMMAdadPoqs77TtBNvf2/YB5TNAGI3MrAdR3f70uuF+HbzXrsPBGn4a2kVp3kbaGAIJQeJI+9Pi0tYwgPq+O7vPnUG5tkLJNIvI/qHdWvVdUht7CQqQxK4xQ/iLUTBZCIEZL4znrVJ1HV37VoDkqvLOe+oKlxpJHqRitWZVk7QhXYcg3cPd0FUCaJ4ZnilUq6HDA91XHiZTIGkBwQd1ALhEvru2klmWISEJLIwyF8/pQCwKzC5o3Hotk6uRrlmpDlVDcsjIAJ5+89/QePLKHSLFmYNrdmCoHMjkxJPIHPl18xQBljNZdmfCjkml28ULSJqlnKQm4Ih9YnHT/SoPZD+ZPpQf//Z"/>
          <p:cNvSpPr>
            <a:spLocks noChangeAspect="1" noChangeArrowheads="1"/>
          </p:cNvSpPr>
          <p:nvPr/>
        </p:nvSpPr>
        <p:spPr bwMode="auto">
          <a:xfrm>
            <a:off x="155575" y="-731838"/>
            <a:ext cx="1000125" cy="15240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28" name="AutoShape 4" descr="data:image/jpeg;base64,/9j/4AAQSkZJRgABAQAAAQABAAD/2wCEAAkGBwgHBgkIBwgKCgkLDRYPDQwMDRsUFRAWIB0iIiAdHx8kKDQsJCYxJx8fLT0tMTU3Ojo6Iys/RD84QzQ5OjcBCgoKDQwNGg8PGjclHyU3Nzc3Nzc3Nzc3Nzc3Nzc3Nzc3Nzc3Nzc3Nzc3Nzc3Nzc3Nzc3Nzc3Nzc3Nzc3Nzc3N//AABEIAKAAaQMBIgACEQEDEQH/xAAcAAACAgMBAQAAAAAAAAAAAAAFBwQGAgMIAQD/xAA9EAACAQMCAwQIBAUDBAMAAAABAgMABBEFEgYhMRNBUWEHIjNxcoGRsRQyQqEjUlOS0cHh8BUWgpQXQ2L/xAAWAQEBAQAAAAAAAAAAAAAAAAAAAQL/xAAXEQEBAQEAAAAAAAAAAAAAAAAAAREh/9oADAMBAAIRAxEAPwB1QxR9kn8NPyj9I8K9lWCKNpJBEiICzMwAAA6kmsoPYp8I+1YX9ql7ZXFpKSEnjaNiACcEYPIgj6gigwtpbO6jElq0E0Z6NGVYfUVtKRKpZo0AHMkqKrv/AGRpzSK8s95IQSWzIo358cDw5eQ5d5rda8KQWiXX4e/v0muURJJu0Vm9XGTzUjLYOeX6jjGaAyptmKBeyYyLvQDHrLy5jxHMc/MVnshzjYmcZxtFVscD6eGyLm8AHT1kyPWDddue4DPXHLOOVE7TRYbSxhtYppSIFZUZiMjJJ7gOmf2oCBFupIYRAjuIFfbId23ZHuHdgZqK1lbTOn8Qlo1C+qw7vGsf+kwFQpeTOMZyM9c+FBNKRAhdibjzAwK+7KP+mn9oqO+nxPGibnAXPMEc8kH/AErAaXEG3dpKTktzI6491BL7KP8Apr/aK9EUf9NP7RUQ6XFn88nd3j/FSreFYI+zToCT9Tmg97GP+mn9oof2Uf8ATT+0UUobQToPYp8I+1bK1wexT4R9q2UH1eZA6mvmIVSzHAAyT4UiPSD6SLnWJpNM0lmgsA+3tEJ3zY+y+X18KC+8U+kzS9HLwWAF9cqcNtbEae9u/wCVLPW/Sjr9+W7K4W1jH6YVxj51Xl0i7uUEsiFIz0FeSaYANqp4cz31eCE3EupbsfiHwf1BiG+oNGtJ9JHE2lSL2epPLGOsVx/EU/XmPkaHf9J3L6qZI7hXsmiPuGfVqhv8Kel7TtSaO31yEafM/ITqd0JPmeq/PI86ZaMrqGVgwIyCDyNcmXml3FqNyjK4yaunoy9Iz6BImmau7yaWxAViSTbe4d6+Xd3VMHQNfVhFIs0ayRsrI4BVlOQQe8VnUH1DaJUNoJ0HsU+Efatla4PYp8I+1fTypBBJNK22ONSzN4AczQLT0y8Wtp1kND0+Urd3Sbp2U4KR+Gf/ANYPy99LjgrQF1G7M9yWKRkcu4moOvXp1vWL7UGleXt5iQX5HaD6vLu5UzuCrBYdKgwvNxub31RKXRlZSiqNpzyx0rV/2tEzZdARjGBVyt7dNgyBUuODHuqBfXnCsPZq0YCyAcyBjNBptPcS7SmQD3imhdwqeWO6g01jG0jsw545+dXQudStFEbAqOnfVE1S1MM5dOWe4CmvxBbIgyOQpf6ygzuXuqhnehHihtQ0t9Eu2/jWa7oSzc2jJ5j/AMTj5GmnXJ/DGp3Gia3DfWh2yW77+X6l7x8xkfOupNJ1CDVtOt7+0YtDcRh1z1HkfOpRMobRKhtQToPYp8I+1Rtbga60a+t43KNLA6Bh1GVNSYPYp8I+1QeIr5NP0W9uH2nbE21S2NzY5Cg5utbYFxGq7VPXB/54mnHw6gSyhVeiqBS70qHt9RyFHZ4KpyxjOedMrh9B+GjxzUcuVWiwweqKk78Co6DlWzlUGmU5JobOD655AYomR1qJdRfwSM9etBRNfcyocKcdTiqFqMbFWDdWFNPU7ReaALgjrS54gjKXDHHJcVYKiiNHKM8t3fXSfovk7TgfTDgDarpyGOjkVzteKDbKykZRsf8APr+1Pf0M3gn4LhiwwaKaQc/1AtnI8epHvFKL5Q2iVDagnQexT4R9qXHpca6e+0O1hfbBK8hkGORxjr9P3pjwexT4R9qp/pRgc6NFdwhe1t3O1iM4BHMfsKBV26SWmpujM2ZvVjUno3TAFM62uodNslaVXKKOewZ20u9Lsb3Vbq1uL+VDmMtCyjmMdM/PFMa1LyaeJtnrgEMFG71hyI+vKrRM03iHSr1d0N3HgHHrNgURNwnIggju86Wur6Lrs1rcXa2dtbSh89jbKO1ZcH1t+cE5xkeGagaJa8RwNDHcXEhdgScdF/55/tUDQ/GIXZc451pv7tI4QzsBjxqNY2yx6d28zlmA3SE/ppTcU69f3GrS2sbtJbqdqqh/OfeO7/agYV1qtluKzXUYyOitVC4kvLO4ZhG233mokum65DLEYZnaNxv3AbVxgcsDoc7uvdioU4kuGlgvI17YfklAwSfPxqwBblmUsmM7xyoz6LXuoeOtIkSZxun2EA/mUggg+XPNDLmBxgbfXztGatvoXtEm44iM65a3hklTybG37MatHQ1DaJUNrInQexT4R9qH8S2v4rRLuPaGITcAehxzI+mRRCD2KfCPtXsqLJE8b/lcFT7jQKS0tRpl1BANxjydhPM8+ePvV0sIY3VJo3MXMs6oeTnl1+lV3iPTp7WVTIDiIkq+OTADrn3VN4evTLBggjIH176osciAoenz50Le1VZhKzHdghQOg86nA5jIBOPDNaskSIQMYPU9TUGFvYtZ6fJGjbm3FmJHNiTmlRqCu+ry7VTes5YNt5g/4Pf7hTlBLRToeuwmkjxHeNa6zNJaKQkT4kz3jvoGLp8RuLRFdIXOP1ChOpaJBFLLO7J2hQgYUEKO848qkaTfK1ohUEjbyKmgnEWrMkUkPJd/THVj5n/gqij3+wX22Mnk2BV99BdkH1rUr5hzjgCDPcWb/C0to3aa8Vj1LdRT59EmhPpHDz3NwrrPeyFyjjBVFyF+vM/OrReaG0SobWROg9inwj7VsrXB7FPhH2rZQVvjW3EtnA5GQGKn5j/aq3pi9i7bfyr086v2p2gvbKaAnBdfVOOh7qoEAMDSxyHEiMQdwx0x3VRZomAjB8s15EY8NJK4z4fy0NuL4RWG9ASRyGKrkWstdLIi7m3ZwQjFfdn5/tUFjl162tkmWSdHdBhuWDg9KRHFGsS3euzpGrLE0h6jGau2sdvdb5BHiXljKkZx4/WqjrUCrOGZDuRcF+zIB8ce+qLPw1qHZWAiXJ5ZOPCg/EU8txKY1BIC5BHhQbS7i6lnRIkeOIN3HBHhRqW3eKbtpmG5FI5dDjw+v7VRH4WtO24i0qEc993Fk46jeM5+ldO1z96LrI3/ABpaNtGy33TN8hgfuRXQNSj6htEqG1BOg9inwj7VsrXB7FPhH2rZQfVTONrdbEfj4w2H5OBzGe7lVzqv8cxs3D8sse3tIHR13dD6wB/YmgoUF9c6hYdkVaPtGwrv1P0q0WNvHZWMccSDYi49/nVLtHX8SDHGFUn8oXcQfKrfbyyxQJvwy7vWLHoKoF6lxDFDK6Jbq20DIwc8zy+dVDW9Xgu7fMlsElbo23u+eau17Jp26T8RBEwY5Jb981Ub61sbqYrbxAbTknPl3ftQV7SLftJXdk2qgLHx8qHS6hJdPJHkGPPXOckdTVi4hvrXTIVFudzSIwYciuOhPiKXc1wIQRE3rOT07gaocXoMvLE6nqULMPxckY7HJ5lFPrY+bCnPXG+la/faLqcF7plw0NxAcqw6dMYI7x5V0JwL6VdE1zTo11e8g0/UkXEyTHs43OcZQnx5HGcj96yGJQ2pltdQXUfaW00cyfzRuGH1FQ6CdB7FPhH2rZWuD2KfCPtQ3XuJNI4fhMurX0UHLKxk5dvco5mgK5qg+l/iLT9P4XubI3SnUJGieKBDlvUkVzu8B6pHnVG4s9L2oaks1nokP4C2cbe2Y5mI8scl+WT50s3O7JbJLHLEnmT4nzq4GfZ3NvrNhFd2Evrg8iOqnvDCium39/egabcRsLhgQZCAVxnOf3pJWd/faTctNYXEkTn+X8reRHQ02vR5qOq8SWslzPbxW4hIRbtf/sbqRt8MdTnv+gWyLQhZXK3EpN0qqcxE7R3/AOTS04n1l9D4hvowjiCZhJBy/KMAFfkc06bZxMhRhh06j/X3VX+NeELHXtPcXKMJF9ZJo/zIf9R5VBz9rGryahKHbkAMBRQppSc+NENf0W80S9NveLkHnHIv5ZB4j/FC6D3NZA1hWQFAZ4b4m1fhu8/E6LevbOfzqOaOPBlPI/erf/8AMfFn89h/6v8AvS6UYrKgdPFvphuZ0Nnw1EbWILtN3KB2jfCvRfecnn3Urrm5mupWnuZpJpmOWkkcsze8nmaikElj51sj5rWh4r/xRmt4GRj96jhPWzW9C2OeKDTLGObMMAdadPoqs77TtBNvf2/YB5TNAGI3MrAdR3f70uuF+HbzXrsPBGn4a2kVp3kbaGAIJQeJI+9Pi0tYwgPq+O7vPnUG5tkLJNIvI/qHdWvVdUht7CQqQxK4xQ/iLUTBZCIEZL4znrVJ1HV37VoDkqvLOe+oKlxpJHqRitWZVk7QhXYcg3cPd0FUCaJ4ZnilUq6HDA91XHiZTIGkBwQd1ALhEvru2klmWISEJLIwyF8/pQCwKzC5o3Hotk6uRrlmpDlVDcsjIAJ5+89/QePLKHSLFmYNrdmCoHMjkxJPIHPl18xQBljNZdmfCjkml28ULSJqlnKQm4Ih9YnHT/SoPZD+ZPpQf//Z"/>
          <p:cNvSpPr>
            <a:spLocks noChangeAspect="1" noChangeArrowheads="1"/>
          </p:cNvSpPr>
          <p:nvPr/>
        </p:nvSpPr>
        <p:spPr bwMode="auto">
          <a:xfrm>
            <a:off x="155575" y="-731838"/>
            <a:ext cx="1000125" cy="15240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838200" y="1371600"/>
            <a:ext cx="7391400" cy="4524315"/>
          </a:xfrm>
          <a:prstGeom prst="rect">
            <a:avLst/>
          </a:prstGeom>
          <a:noFill/>
        </p:spPr>
        <p:txBody>
          <a:bodyPr wrap="square" rtlCol="0">
            <a:spAutoFit/>
          </a:bodyPr>
          <a:lstStyle/>
          <a:p>
            <a:pPr algn="ctr"/>
            <a:r>
              <a:rPr lang="en-GB" sz="9600" dirty="0" err="1" smtClean="0">
                <a:latin typeface="Bernard MT Condensed" pitchFamily="18" charset="0"/>
              </a:rPr>
              <a:t>PespsiCo</a:t>
            </a:r>
            <a:r>
              <a:rPr lang="en-GB" sz="9600" dirty="0" smtClean="0">
                <a:latin typeface="Bernard MT Condensed" pitchFamily="18" charset="0"/>
              </a:rPr>
              <a:t> </a:t>
            </a:r>
          </a:p>
          <a:p>
            <a:pPr algn="ctr"/>
            <a:r>
              <a:rPr lang="en-GB" sz="9600" dirty="0" smtClean="0">
                <a:latin typeface="Bernard MT Condensed" pitchFamily="18" charset="0"/>
              </a:rPr>
              <a:t>Vs</a:t>
            </a:r>
          </a:p>
          <a:p>
            <a:pPr algn="ctr"/>
            <a:r>
              <a:rPr lang="en-GB" sz="9600" dirty="0" smtClean="0">
                <a:latin typeface="Bernard MT Condensed" pitchFamily="18" charset="0"/>
              </a:rPr>
              <a:t> Coca Cola</a:t>
            </a:r>
            <a:endParaRPr lang="en-GB" sz="9600" dirty="0">
              <a:latin typeface="Bernard MT Condensed" pitchFamily="18" charset="0"/>
            </a:endParaRPr>
          </a:p>
        </p:txBody>
      </p:sp>
      <p:sp>
        <p:nvSpPr>
          <p:cNvPr id="9218" name="AutoShape 2" descr="data:image/jpeg;base64,/9j/4AAQSkZJRgABAQAAAQABAAD/2wCEAAkGBhQSERUUExQWFRUWFRcXFxgYFxgXGhgYGhcXFBgXGBgXHCcfFxojHBQXHy8gIycpLCwsFR4xNTAqNScrLSkBCQoKDgwOGg8PGiwkHyQsLCwsLCwpLCwsLCopLCwsLCksLCwsLCwpLCwsLCwpLCwsLCwpLCwsLCwsLCkpLCwsLP/AABEIAMIBAwMBIgACEQEDEQH/xAAcAAAABwEBAAAAAAAAAAAAAAAAAQIDBAUGBwj/xABEEAACAQIEAwYDBgMGBAYDAAABAhEAAwQSITEFQVEGBxMiYXEygZEUQqGxwfAjUtEVM2JygpJDwuHxFjRTY6KyCBck/8QAGgEAAgMBAQAAAAAAAAAAAAAAAAECAwQFBv/EAC8RAAICAQQBAgUCBgMAAAAAAAABAhEDBBIhMUEFURMiMmFxkaEjM4HB0fAUUrH/2gAMAwEAAhEDEQA/AOyUeektQBoAVNKBpsGjQ0ALpF6/lE8+Q67nT6H6Uuk5Q2mhg8uR/Q60AimwnapbkhUYOGywxgabwYmfSPrVzZxIbqDzB3H9R6iot3AxJgHrpDdRtvrRLdB+R+YPL6/9KgnXZY0n9JZKaVTVt52pwVMrBNGKSaANABk0Ropoi1AB0maIvSc9AC2NJmkFqMNQSHJpQppXpYagiLigaIGgTQAhhTD0+zUyxoGhok0kt6mjNIcgfSaBkDiV+4SLdswxgsZ2X+vOP61NExuag22CAuZLOZA302AFP4G0wUl5kkmCZyjkJ5mBJ96RJ9DviHrSluepptm1psuxMJG+pO3qBG5imRJyMY506TTCCnVoFYWY9aFDN7UKAsdIogtJZjpA9zMR0jTWnAKViEmlAUVIv38gkhiOeUTHuN49qYD9MfYlDFlAVm1Ygb+/Wl23DAEGQacApdj6EW70yDv+lNYjCAmef5069v5EaikpiVP3lHzG9Kr4Y065QjDXCDrz/YqaBVbxC+oWcy/Ue4P6fOplrFKQDmG3UULjgJc8jxpE0C9FNSIiTSC1BjTbUDDLUM9IoBaBi81AGkhelKC0CI62cklRoTJHr6f0qWpolFNYt3VZRQ5kSJjTnB60D7JINHNNo06/v50C1BEJmqLj7ZZMo5wN40kE/hT7U2xoGmAtTV3Y+ulOAUzfOoFA0JRQTPTb9/Wlsaj4lmylbcBjzOw6n3jan7SnKJMmBrETSGxGQn0HXr7U/bWBptRRSqYgyaQ2IAgEgToJIEnoOpomB60gYUZg0Sw2J5TvFAhZuihR5aFAcE0fs0c0KKKViEx1oDSlGiFMA84G/wC/elTSCaqe0vaRMHhnvPrGiLzdz8Kj8z0ANJuiSi26RzLtZx3E4nFX7BLW7aOyqNQpVSVnT42kEnpptzc4BjreBtDxr6qCT8UCfaTrHpWKxPGLty691nJZ2LtMEFjzA5dBGsAUq5xsuMt60l0cswDfSdR7zUY5o+5vyaLLBdX+DpY7ysAQVbELrpv8+QjerDBd42AIA+0Wp9bij/7RXJLGAwNw+a0yEn7tx1j5GRWm4NYwFkAIMhn4ittrh9M7AsB/lyn1qyzG8clwzpD9tcOqhmaFOzRKnrDbGmeH942DvOyLdClQPNcy2w3+TM0t7xFZnF9n7WJBa3cbMw+IBn+QzAhflB9az2I7vjmOYMRyeDzJ3BAMDTXfX50mG1HVcRxVgJt5mHVYcfIak/Kq9u2aq0XF/NW/2tvXNLPAruHM277JryLD8Ig1cvxkFMuKdWA5kAe2m0+0U7DYdI4Vx+xif7q4GYaldmHqV3j1Ej1qyXWuN9neMJ9qW1gbOa6zLNxzJUBhnMjQJBA3nUjWRHaAtIhJNDK3QWKQZABOhA15Ztj8qfoAUlqCIlywIgSD66j5dKcIpINZviHbqyhi2VeCQSXCqI0PqdaRKrNNFIZh7VR4XjVy4AYEHYyFEe8zVZxXEXXVgL1qwP8A1M6yIMmFMlp9YosajZqLmLQcx+JpgY5CdMxrAYnj1wOFtX0vD7zsEU6D7sHLv1FNfbb76NdQDpnP6W4PtTsew6NdxyruVGnNlFZ7HdrghzBFbkPOAI67aVjsXwEuB/8A3MhzSSqq3l/lAJAHWY5Va4TCLaQZRiMSw1zOAv1yooIHqaOQSS4J2J7wfCH9xnncrcnXpIQzTvBO8nD37yYdkezdckIGgqTyEjUE7CRrtVZibWNuDRLFkdW87fTzCo/BOC27GJTEXnN64GmSIVNxnAmSVkkSYGsAGnTYUjpMdaKKDbUWakQAdqKkvdA3NNWMajk5GDREwdumn72p2FMkT+5oU3n/AHFCgKLGaMUgmhnqLEIs4cINJO51JJ/Gl0S3Aec0YFAwnXSuId6HEnvY/wCzycloKqiNAXVWZvU6j5Cu3OYFefO1XEEvY3E3Qc2a6QkHKQFItgjMIfMF5EER61Xl6o6OgXzuT8IhrZNu2tw6AuFCkaMCCWJ0Oby7jlmEVWNdhiBtJ+nKfwqXjOKNAAULEgavIBAnIrmVBGkyTpoarHf1rK0diM/KZr8B4BQZugERqSdNzA3/AO1dV7McJt/YbIygKVZ9Qp+JmJOorz9Y4k6kEQY2kAkacq7W3arwuHW/5hhkgdSUUR+NaMZztdkcopL3MdxrGucQ9u07JmOYkMECqNYGWI5aDpVHiMXdZ1Tx7zzpJuPHPYEzHqY9hUDE8XL3nfmf3zohiYbNv9Y/r+VU5JXI36THFYkmk3+BzG4FlkktA3JJ35D1P9KrWcT8vf8AOpmIxjOddf0+lQHIB/7a1Cy2UdvSRq+7DHC3xOxOgcm382Er/wDJQPnXoMmvK+AxLJcV0+JGVhHVSGA+or0NxDt7grRyXMRbVx8SgM+U7kHIpAI6b1pwvho4+vxuUoyXJoiaSTVVwjtPhsTIsXkuEakKYYDrkMGPWKs5q85jVcMFZvF9mcLculntgMzEypZJM7nw2E666itGVJGnPn09ax3GeNLYw6vdbVVXNoVLNyya7k8uXURTj2CvwWf/AINw4GniAT/6tz586P8A8D4Q6m2WPVrl1tfYvWb7HdvBj38G63hXQZQAj+MgIbKW5XBl1iJBMDeNvZuNmIIgcqSe5WiWSMoOpEBeyeEQaWLfzAP/ANpptcJaScttF/0qIj2GlWGMZiCAubTaQBtHOonhEgEwDGoHXnsakiFgFwRIEaA7ciP+tM3HJ/f6U74ThhqMus7z6Ry/7etU/afjK4e1nZwhkRpmL9VC85HPYaUEktzpDwttBzADWBBnTT6HeoN3AEnQTWF4t3kYi4YtZbS8ohmj1Y6D5CqrD9tcZbIIvu3o8OPo36GqfjxTOhH0/K47uDuXB7zMhV90IG8yCJB9NiPlVl4A6D6Vlu7zjf2uw12ArAqjjkGAMx6EEH51rQ9WWnyjnzi4umRLmAtk6qNdDpy9aK1h1QQihR6ACalPTDUEUwpNChJoUDJkUzewKswZpJGkSY3nVRofnUg0mo9kbDAoUR1oTTGJuJII6iPrpXnO1g0bNbZRnQkSCZMHKedejtfpXnviUWeJXlJgLiLg9gzN/UVnz+Gdn0uSucX9iuvcHaCFzZd4O2nPXfnVZdtnkNa0XErgBBUrM6+Yf111FU2KcTIis1tHW2xkuCKLdbzCv4/DQZ81oC2w9ARlJ/0EfQ1TdjuGLiMSq3BNtVZ2GusQADHLMw+laLGcUwlm142FRcucW7iqCouJ99Sp+8AcysNRG5Eir8Tr5mYdVGL/AIaTs56cKFkt1IA+f4UQadtK0HHuzdxcTctWwbgC+KuUSTaIzhgOehBMTz6VU4LBF3VQC2ZgIESZOwnSfwqqffJrwpOK29URi2n0NRnmtLi8HZD3CIe390o48pA10mVBbqCOm4YZvMaaRCckwWCVB/f41JtYpRpFO8J4TcxV0WbIBdgxE6DyqXOvL4dzpJFQ+IcNu2CVvW3tOBIDjKT7T8Q5aTWnEuLMWaSVRL7heMsbkvauKcyXUJlSNttvlXY+77tccZaZL0DEWvjiAHXldA5Tz5AkRoRXnuy+m9dA7pbjNxJI+7auZucrEAE+5X6CrUZc0E4Ns7nlrk/fJh4fDqBCnxD/AKvLA+k/jXUcNZyKADsFH0EaVn+3nZ9MXhwHOTJcUhwBKycpMHl5hpUZRcotGXS5I4sqlLo8/urW2DoSGUhlYaEEaiOhBrojd9EYezcaznaTbv5HCFXABV1BBGVwGOpEFGHKr3Dd3OCsfxMRcLgaxcZbdv5gGT8zFZLtl2k4XmZbI8VW0dLSZbYiBmR/LlYQD5ZEqPWTBilG9xo1+oxZWvhl43fPg7i6G9aYqRLWwwVo38jGY3qbwvvEwOVVOLthvvMy3Ek88qldtTrXPLnZbALwy1jrty/ba87qlu1lfMVZhobkFdFkktpPOsxhVwLOA7YpFPMLauR6kSJrTSfRzT0bf4vbbDnEWrqPbCs2dSCpCzmiPUR71xPi/GXxd03LhjkqjZV3Cx15nqa6hguyKNwi3g7OIzK3nS7kHmRnN2IDdd4PLbesfi+6jFoZR7TjqGKn5gj9TWXMpyVR6OroJ4YXKb5+5jTap/DcLu39LVtnIicomAebHYfOt5w7uxBt+JfuDy/Fbt/kXO3yFSOL94OD4dabDJazMP8AhpAXzDd7kkzyMgtpVMNNJu5GzUepY4qsfL/Ys+6Xhd7D28Qt5Ck3LbKDGvlZSRBPp9K3bGue90fbC5jjivEVVFsWgoWdj4kySdTpvpXQmrWoqPCOHlyPJJyfkIGk3Dzifbc0YFGDQyBVNxS7P/lrh/12x+BbShVvHpQqND49iVcYAEkgAakkwKSpBAI2ImfSnnQEQYI9RIpi3ZMksZ1kDkBy+fOkJdCyv7/So+FxIuSV+EEiepGhy9R61KijAoEJjSvPXedYycUxAiMxRvfNbWT9Qa9Dua4F3wof7SaVOtq2R6iCJ39I+VV5VwdDQOsj/BjlWecfX9BR4gRsZ9YP61JwmFzCTPyAP5kUePwygDLmjmWI/Tb61k8nf2vbZadjsSUcv91gbWp5keIBt0Q/UVMxHZ274I8JGe2ru7EQTJ0Xy7kBdJANQ+H4cPh8lvzOpNzQ65hOvvA09q0GH7e20wotMMl2NxqpB1zCNVJ6fj0vio1TOfLJk3b4q6JnA8YlzGYW8zhRZwiI28m4oe1kHUwcx+VZ7tNiUs8QcopFvMtzKNPjXze2pJA9ag2sW2c3ATlU5gSGAga89T8vrUE3XxF7M5JZ3GYxMcvhGsAchyFGVJUkGmblJyfCqhzG4cIhIKleRHPoY0ZG/wABHIHXeqM3JaACSdBHWrbtDC7KofaVKsJkk6r6RodRz1qBwZwJcDUbH9/L8acIX2E8jukafshxA8Ovm9etFj4ZVFzBYLFSWkgzoCPnTvbHthY4hZCNZe3ctktaYOrrJADKwhSAwA1EwQNKy+N4k9x1Z2LHoddhIHtpRXsXnm4QAcyrCgAahj/y/jWiMaXBne3I7kFwTguIxL+Hh7T3G0kAaKCYlmOij1JrvfYDsOvDrDFoe/cjxGXUADVbaTEgSTP3j8q4XgOL3LF1bthylxdmEexBBkMCNwRFTj2nxN26Lty+73FcMpYmFKtIhRCoNNgBUinJjlJ7b4PR6Ex+9PT2qm7ccSFjAX7mTxAoWUAzZgXUMpHQqTM6VgP/ANs4p4KLbE6wAnt95y2/pVfx3t3jrljIo8J/FtFWQBWnOAB5TBBmCCII3qpZYuVGaWCaVszHaHgOEeLuHvOll9Uzq1y2p1lMwOe2wiIYH0JrLcUwbWLhtsQSsGRMEFVdSJAMEMNxXd+3dizbwN4wjO727flAjPOYnTdgq/jWP4v2Is41LF+3fyubFtbwyhlBt2xaA0IIfyCRtzrSp3PaiDxViWT70UmKvC52etqfisY5lH+W4jNH41FXgNh+CNigp+0W8VkZsxg22AAEbaFh676012k4XcwdpbPi57V1hcZcoADoMqnmfhY1dcK4NdTs9jLlwFUe7ae2GBBYB7alhP3SY15xVjVFBddi7N3GcGNm3cNu5au3BZYGGDArcTzAgr5mZZHJqzdvvZ4nZ/hu6MVJB8S0uYEGCGIgyCIq27BcVWzwnEPbci/bvBgI8uUtaH+oEAgj1q24p2cwnGR4+HZbGMAm5bJ0eBHmA1Po6zyzCqXOO7aXfBm4b64MHxHvOx90MvjeGG0YW1CSIywTvsevOsqxkz1rU4zux4ijEfZ2eDvbZLg2B5GefMUeC7sMe8zY8ICJNxlSAecSSfkKkV0bX/8AHu8AcYs+YiywHoC4P0LD612Q1y/sHw63g+JLhbZDFMLcW44+/dYpef2AAVQOWXrNdRK1VuTbosnBwq/KsQTptSg1ClBKZWFNClFRQpASSaIPQ5UmKixoUH5UZNM2bWURJPUnc/SnKaBiXauLd890fbrWkkWBPzuOR+tdpYxXB+9rE5uJMB921aX/AOJb/mqrL9Jv9P8A5t/Yi8Nt23QEsdwICgmYnmwqXZ4KLt3w1n4Wds0BYQFtekkAannWX4bxA2XVgA2UzBmCYMbe9P3cXcxV0Kq+ZyFCLOus6yT766CJrNa9j0MpOSab8Gs7JcF8O94iNAghkIkEESCp6ggHX11qZxLs6ZZrdlZnZFRST7mBVv2f7E3sPaBuYgr/AIbaoQs6xmuKZHsAPekdoMHjbQz2MSbn/tvatAn0UqsE6bED3rSrS6OHKpTpSX7/AODF4zEYiw9rPbVQbghAcxfKQczEbgEgxsTyMVDVWwmKJKSplsrEqRMrIYfCd+oI0IIoYnthca/bvXIBVQnlEQJktrOUmdY6VI7SYKMl5WZrZy2yCc2QjUBTEZCCSANtuk53M3wxJSUZf1r9jP8AHMWHuFiCJ1AJUmIAUQiqogAaACoOCuZJnYn/AKfX+tTsbcVmbygCTA6CdBpVhgOFi7aCW2BUxnViA9t/51/mU9OmnqLMeSnyV6jHTtFDiE80j9+lNuxdCoEBZc+p0H9Pxq8TsZjGa4tq0bvhNDeGQxgiVbJObKRsY6jcVN4Z3eY+6GVcLcUsMua4PCVQTrOeJ2GwPtWv8GOTjTsyaXP3+lTcJg7zXMq27jsTEKjsT8gPSuxdju6a3gmF6+y3r6wwMRasgHV/N8bATBOg3jSaoO2XebexJaxhrjJZkhrikhr3+UjW3a6feYQTAMUXRTGcpySib3s7jcNg8Hh7d97GGu+Fbzoz27b5o1zagzO81Ud5/HbKcOvraxCG8XslVF1XYEXkeQsnQZZ1FcowPA2Y8lkyY3PuTWrwfZEZAIkDlvRXIPT/APZmdxnbe/jMIUvFJt3UbOAVe4WV0IInLoByAqjtErrnIneCRPvG9aLjHAQhKgZZg+kiYkc9z9azVs+XbX8uVUZ73bkbtLFRjsfPsJAuvcHhF2uGYykljAJMczoDp6V0bur7wr11rmHxT+Kotl7bvBbykShP3hBkT0rAYLEGzdS6nxI6uPdWBrQ9ieJ2MJxe8b4VEJvIGcf3TZywPoIBWfUbVbglcaOfrYbZJ+50Ttjwhr+FvOqBSLQjSGKq4u5Qo0GxOutchVmUgqTIMggkEHqCNQfauz2O3OCuO6W8TauFxCKufM3lgr5lAO3I7dK5Twi6viPbbLPmCM2xK/8ADPQMAdesetU6lN1JGv07NGMJRZYYLvDxdoyzI5Khc1xJbKNQCykE+5k+tO3u3OMuh1UKpdYJtoSwkxzJy9JqEOLXLC5UVQVJBJUZxDFwpjnr8XMZYiATDxXF7ruTm1bLsqxIJKwI0MsddzOs1SsklxbNq0+KXzKCNT3YWLg4ijXA4zJfJZgRmbKS3zk12YtXF+61m/tFc5JPg3dzMDKAB6V2QMK0YfpOZ6h/MX4X9xwGnlE0ygp9DVpzhXhUKOhQAdCKMUJpIAoojRk0gmgYTHSvPfeTdnieIjUB1U/JEB/pXoEmvO/avCMcZfLkZjiLoMDnnMD6RVGbo6fp0bnKvYr+DYD7QzJnCMFkSJDQQCJnTkdB1qw4GpwuNAfLmAIEEESwHP1UnfrVPhSbbhxMA8ua7EfSrbtJwlvLiLZzowUlhupAEN7ERryNUxrs6WTcntl00Xd/vLxxlSbawYK+EpIjkSf1o8B3gXS6jEZWtkgSqhCk6SMuhHUH5GpXY67Z4hbuJfsi5fRQwKyrssFZBUgmGySNQJnma1uH7F4PDxcFoswAP8RmfKd9AfLOnrU1Cb5vgonm08U4OHP2r/05P2yw/hY28IAAuFgNgQwD/jP41oGJw7CxeAexdH8MnZ1/lJ5XFmJ6gHmKzvaW74uLv5via60azzhQDz0iukdo+zptYV7V0eJbCSrc0dRuI2Oh23mobN/A82TZtd+DnXGeEG05IGa20kOOY6N0Yc6VwPA2Lma21wWbhINu60hVYH4XI1UH+bWOfKJlvijWSbZYsAAfMMwIjYjr66/KlpiLd1sq2UZ2kAIbqnYnyKBA0B0gVUm06Zo3bsdtf1NhwDs9cwDri8W1tAjQbiN/eW2GUi5oA8kgjTNKikd5PeXes3UtYG4mTLNy6gS55iSFQMZVdFnrrVH2f4M+IzCylhimhQXQz6c1Ny5truum9Pd4fZ/F4fBhnVGtFkDZSxa0ZlSRlCxOmnprrWmMpdRXBzckYuV5Hz7UUeM7wMZftNYxF8mzcgOQiB8sifMoEjqOY051nLNwo5Vjqpj/AK600SWIVQSzSFCgliTsAN/pQ4tZuWbxS7be00CUuKVbbXfUiZ19a1VaFcccuDV8Ixi6VsMPxxFSJrkmHx0c6lnjZA3qLbJyUXzZqO0PE1dhHpWQsQZO2p/OkHFtcOnzPSjsLpH73qnK+KZo06bdpcD9tWdkRFJLMoHqSRUTjLLevX75LKrXyq5VBnRjuWA2A2P3q0XEMO2EwC4g6XMSWt2J0K2wP4t4epDBF9GJ6VnsVjbd+5ZtD+DhrahRm1jQNduNG7uwO3+Acqv0yajz5Of6hkU8lJ9EzgfDls8StWzczFHGoWFnJm3LExrG1ScQttwxUDMwdgS/3heBEbRKmBPqfZzu2spieKBrq5hluXIPIgDL7wDFWvZvg1tsebV23nQNdSDI1GbL8JB5U8/NJe4tE0t8n4RBJD2luz5hltXY2ZSAEfQyHXMqmdSADAg1HweBztGV2uBgAiCZg6mYIHzI3rU9tOGWcOptWbQtyUcmSZLOuVRrsIY6678hVp2eZhhlAIHncjTXKWjpr8Mxz02rNGF5KZp/5Xw8bcV2M93+CuW+JZLoVSuFYwsGAxSAW+80mJ+W1dSrAdlQf7Wujpgk+fmt10CK0RVWvuYdRNyab9kO2qeQ1HU0+opmUcJoUVCgBzLSstEKVQAhhSCKdNFFADTJXB+8bDi3xLED7r5HI9Sg1+oNd8y/WuN99eAK4q1dygB7ZXMDqShBOYRpAbfnPpVGZXE6Xps9uavdGNS5bK5WUiNsv6gmtB2K4gkmxcbLP92W0WTvbJPwzy5akcxWPVtPypy3eB32/fKscZOLs9HlxQyx2s2mN7LKmILWbjYdyDtICk6a5SCoOo06bVV8ObEvi1S691jaJdgzu8ZFLSATrOkEdRR4HtRcQjP/AB7YEAOYZRBAhwJ0kgAyK2PZ7tvg0YtcDIzBVzNbzGASQuZZlQSfrV+6EqfRzHDPhi1t3Lw/95MdxTs29rFW7jISGVLqqdJCnzZidFiBM7TrXTrnFrN3BORcDq1qROhhhABB56x71k+9DtDZvGxbtXFcLmd2QhgAwUASNPuzHKFrP4Yv9llZ8ha2egIMifSGXepwl89IozYt2njOXDKbjqkYhgJIEAdY3GnzosIpQo4YhtXUqubKVIIO4MzERNCziQrnxBqWzZtSRuGTeAZI83LrBo0xMagIfL5p30IgkT5mzAH9IJqia+Z2dDFL+GlB+DUjiuD4hDOv2bF/ea3oHbbMFOjT6EN6neuxYfhy/ZktPFxRaVHzCQ4yBTIMzPQzvXm5LOb1ZjHqWJgD3J/OvS/DsL4dm3bJkpbRD/pUKfyq7DLdbo5nqOP4Sit198exD4T2XwuF/wDL4e3aJ3KqAfbMZMelOcS4FYxC5L1pLi8ldQwHtO3yqfSS1aDkWznvEO43AOxKG9Z9EcMo+VwEj61j+3PdfhcDZtlLl+7cuXcgDlYgKWOiqP8ADz512965b35XMqYTf+8ubaa5U5/WlNvazTppXlipdHLzhgDlTQRU3s5wdb2KtWidGaXjkoBLD3IEfOoF7EwIGnr7cq0vdhhs+PtzyS4fyH61kxq5Kzvaqahjls7S/QquPdr8Vj7zWBYS9bRn8KytokoqSsq1uHHlXUzGm1U3BuFWcTeWybjYa4xyrnGdM22UmVZCTpqDrV13Y8asYXibXMRcFtCl5AxBgMzCJgGBoddqhcVxKXOM3LwP8E43PnAJXJ4gl9BqIE107o8uk30dF7Cd31vA3Teu4m3cuFSiqhgKGIzE5jJOkbADWs7wzjC/2mt1mi39odpG2XM2oHOV+sip3HO0WDyXUs3C9y4GQNlZFXNpLOwECJ+vISaw9/FsAFdcpjQRynkfv+/rvVeWKn9LN2kl8PcprtUbLiN25j8YABBZ52nIFUiB1FtJJ6sYrd/wrNtVDwqDKo0mF01gAkwPxrLd1+MsvavKVzXSIJMGbegKjmILAk7nMP5dL42Mqi2o8oXm07k9N+dRw42uyrUSV7V0iN2OvK3FrpE64MRy2uKOftXRGrlXZthb43bVRAbDlIGkeRmGnL4K6opo8v8AJHMuI/hB296kWqZVaftCmUDtCjzUVADgFHFAUKACIoBaBNRL3FFGg19eX1pWNJvolxXOu+Hhq3LeHZnFsK9wAnmzKpA19FNa65xk8oH76mqfjLW8TbNu+q3EPI8iOYgyD6ioSaao04E4TUjhh4TciVAYExoRO07TUY4dwCcrRJB0J1ESNB6j6it3x/sQLSeJg2uMQQTaLAmP8B0zEfynUiYPI0fCOGYi6rC3kPmOZH8jZjE6GI2FZXB+x3oaiLXL/XgpMNiGQzGnqOvuKsMyzLuFnXXzE/IbH3Ip292XxlpSDh3IkarD7RHwMf5RrHXrSMY+IZSHsOJBHmVpEsraSNPh/HltS2FsdQvDX6kbF37OmUkEc51nlAAgD01rqPdI4+y3PEcZr10uubdlChcxJ6mfoa5/2Y7LHFYhFuKbdoGbjQdhrkGnxHbTqTyrrzcISAEBgAABUYAAaACQAAKtxQ8nP12oUlsfkxfbLs5bZWuMrWrhTPlYfeBaT5RopgrJ3gHpWVwOKtpazRYzqColS7sdwQs5Ro25nVa6L2n4IzJMkILZU5yJ5/CZMb84rI8M4VgrGVr7eMx1KoAwQdNSFZvmfbSnkhbTsr0upjjg4u3zxQXd/wBnzi8ZbueGxt27ni3Lh0WVOYW1ERJaNOQB0ruhNUC9rMFatoEuLGUZbaKSQCJHlUeU+8VWYzvLspqLV0+4RfwLTUopQVWY9ROeoldGxzUhjXPcV3tJHkstm/xMMvzjX5fjVJiu8S/dnzhQeSAAfXU/jTeRIpjp5s62daoe2HZi1j8ObVxsjA57b6SjxAMcwdiPX2rmVztC7DV2PuxP602nFP3NL4v2LY6dp3ZluNcBu4S6bV4DMIhlOZWB1BU8/bcc60fdg4XGlmIUCzcJJIAAGUkknYCncU6Xlyv9RHIzqOfOq3tGbKG2LSBCwY3IEAgEZQBMROvvHSoQScrR0JZd2Nwmu/JWcQ4JbGIujCjPaznI76kiJJGgMTMabUzc4M4EtAHtA/qTWy7OquWdP30pfGlWN62GJVF0jnF+zHyo8Ba8Z0sEwrMoB/kLEDNH3hB+HSdNRFP8WuCab7MXwuLt3GUulo+IwEAkLqACQYlio+dRXY8slR1zsx2Mt4KfDl7pGVrhyzG8KBOUGAepjU1OxOBcuWkkFIy76gzm01OmlI4Zx/F4m3mt4XJyXxCx9DmPlEAiri12fuXHVr90kKZ8JPJbZhsbgHxgHXLtO87VYnRga9yh7Odk7v8AaH2pzlRECqN2dihUka6IMx15n61vxSFSnEWq33ZKU3Kr8cC0qQoppVp9RQQBFCjoUAHSqbBoy1AFPx7iJQ5ToCJHrWav8V6n9/pW1xmDS6uVxI/EHqDyNZjG9hyZNu58mEfiP6VTOLNOKcEqZT3OKzz9ajHiXSpOJ7E4kbKG9mH6xUMdl8Wu9l/lB/I1W1I1pw9xZxf4z/2NNXsbGs6xvzHz33p08AxI/wCBc/20zd7PYo7Ye7/tj86XI/l9yHxvtTctWLjrDMqzBHqAeU6DX5VleH9truJuJbKrBDG4yiCIGhXzHnG450fbm5dsWzbZWtszZCCI8pBJ+sb+9YbC4x7bE2zlJGsTEb/Sro7nEy5HFS4R2bhfaU4ZctvLvJJEknX1im+OdvcT4FwreZCEaCoRSDGkECd65d/bmIdTlmFHmKjNA08zNHlH9ahpda4SXLuFgk+ZgJ6xtz6UtsvLDfjfSNdguM3LgPi3bly4QrfxGZiARuCxOm2g60HxOtQmwxsls05z8RIyxGygcgKjtiqqatmuHEeTrHYTimAsYYvfu2BezMYbVwugUAQddCYGutZvtz2zOMuZbciwh8gOhcxBuMOXQDkPUmsZbczUtF0ptuqIrGlLcESTzpSmiY0ioFo/4kU7ZuVWY3CtcACOUIJPvPWPaoJu4q3oVzeoAb8tako35KpT2vo1Vm6J1qs7VXyPDYDyiQW6MToCeQME/I1SNxHE7ww9PDI66zTWJw+JugsyOQJMRAHMwv7OgHIVZCG12ymeVtVFFzw3jeXQtlHXl7UrG8fzgjNP1qlwXBrrxmBROraQPRTqatMH2Pe5cVEuZixgAKZJPKJj6mrt0fLIx3vminv4iTXa+6HssLWDOIJHi3zppPhqjEAf5swLH2UcqzWP7rnweCvXyou3FTRR5nExLiNFC/EcsmFOo1NVXd72+u4fE2bAuD7PdvKHV1WFzlVZs5MpA1kGNtN6L/QrnJNdnerNrIoUbAQJ109T+p3pUUZk/vl1pSpTM4fKjFHSloAXbFPAU2gpygAUKFCgAKKMCod/iOW4qZTBDEvpCxPxa/uRRW+LKbiIpVsxOxBgBS06E/yxFAE8LQyUqhSYBBaPLSgKOKQDZWiYU7RRQBT8d7OYfF2/DxNpbqTIBkEHqrKQynXkawPaPsfwrh6SmGU32BNvO111WDq5l4Ea/MV1Iis7237IjH4V7QIS4VIS4QTl2JBgzlaIPvND6JwaT5PO3Fe2F5rdyzacpYuDI203QDOs7CddI9elafuPTB/aGOJCG9K+AXOikCT5SYzH7rf4TtWe4t3YcRw7FWwtxwCQGtDxVI6gpqJ9QKosZw2/hXAu27llwARnUoY3+8NaaVLgcnuds9f3rYYEMAwOhBAII6EHesnxTuswF7XwWtHraYqP9plfwrguF7yuIouRcXdy6ALIMACIBOo25GpWHXi2OPkXFXp2bz5emrsQoHzpNWEbXTOn2e6jA+MbS41jdAJNvNZLgczlAn8Km4vuds+GRavXBc5FwpX2KqAR7z9ag92XdG+DvDF4pwbwDZLaGQhYZSzv95oJEDQTueXUCKjtRJ55+5xW73TY0GAtph1FwfkwBFWHCu5+40G9eRBzCS7e0mAPfWusFqbJmlsiSepmyu4f2Zw9myLK2lKDU5wGLHmzEjUmn14RYX4bFoe1tB+lSwKSwqfBQ5N+TlvaTuwuK+bCEMh18NiAyegJ0Ye+vvWcv9hcemn2e4Z/lhvrlNdziovE8Q1uzcuW7ZuuqMy213dgJCjTQmovGi+OpkuGcYTsNjcpY4e4ANdYB06KTJ+lXvd9w60t03btxVdJCI0LJIgvJ0MaiOup5VTcT72OJu4trhvs5J28G4zj0m4I35hdKyV7hvFsaTNnFODv/CZF16+UA/Oo/Dp8Enn3Jp/sda7Zd5uHw6m3ZvI96JJU5hb9ZXQvposjlJWRXA+I4sXrrOFC5jJA5nmY6netlwzuU4jdIzpbw68zccE/7LeY/WK2/D+4PDKEN6/ecgy+UKisOSgalfeST6VcZ7SLPuY4m13hoViW8G61tTB+CFdVk7xmI9AAK3cUzgOHW7FtbVpAltBCqogAfs7nedakEUERGWnVFI2paUAPJSjTamlFqACmhSc1CgB1uG2mOZraMTuSikn5kUpMDbUyttFPUKAfqBQoUgHKM0VCkAYoxQoUwCNEaFCkAlqPLQoUwG2QdBSfBVtCoI6EAj6UKFA0Fb4TZTVLNtT1VFB/AU5YGre9ChQwHSKbIoUKBEe/sflUXMZ3oUKGWr6R8NRFj1oUKSKhWbWjn9/OhQpsGDxD1P1pR1idf2aFCgQCtLZf386KhQMbI2/fKjZRG1HQoASw1/fSgBQoUwFCg4oUKAEUKFCgD//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220" name="AutoShape 4" descr="data:image/jpeg;base64,/9j/4AAQSkZJRgABAQAAAQABAAD/2wCEAAkGBhQSERUUExQWFRUWFRcXFxgYFxgXGhgYGhcXFBgXGBgXHCcfFxojHBQXHy8gIycpLCwsFR4xNTAqNScrLSkBCQoKDgwOGg8PGiwkHyQsLCwsLCwpLCwsLCopLCwsLCksLCwsLCwpLCwsLCwpLCwsLCwpLCwsLCwsLCkpLCwsLP/AABEIAMIBAwMBIgACEQEDEQH/xAAcAAAABwEBAAAAAAAAAAAAAAAAAQIDBAUGBwj/xABEEAACAQIEAwYDBgMGBAYDAAABAhEAAwQSITEFQVEGBxMiYXEygZEUQqGxwfAjUtEVM2JygpJDwuHxFjRTY6KyCBck/8QAGgEAAgMBAQAAAAAAAAAAAAAAAAECAwQFBv/EAC8RAAICAQQBAgUCBgMAAAAAAAABAhEDBBIhMUEFURMiMmFxkaEjM4HB0fAUUrH/2gAMAwEAAhEDEQA/AOyUeektQBoAVNKBpsGjQ0ALpF6/lE8+Q67nT6H6Uuk5Q2mhg8uR/Q60AimwnapbkhUYOGywxgabwYmfSPrVzZxIbqDzB3H9R6iot3AxJgHrpDdRtvrRLdB+R+YPL6/9KgnXZY0n9JZKaVTVt52pwVMrBNGKSaANABk0Ropoi1AB0maIvSc9AC2NJmkFqMNQSHJpQppXpYagiLigaIGgTQAhhTD0+zUyxoGhok0kt6mjNIcgfSaBkDiV+4SLdswxgsZ2X+vOP61NExuag22CAuZLOZA302AFP4G0wUl5kkmCZyjkJ5mBJ96RJ9DviHrSluepptm1psuxMJG+pO3qBG5imRJyMY506TTCCnVoFYWY9aFDN7UKAsdIogtJZjpA9zMR0jTWnAKViEmlAUVIv38gkhiOeUTHuN49qYD9MfYlDFlAVm1Ygb+/Wl23DAEGQacApdj6EW70yDv+lNYjCAmef5069v5EaikpiVP3lHzG9Kr4Y065QjDXCDrz/YqaBVbxC+oWcy/Ue4P6fOplrFKQDmG3UULjgJc8jxpE0C9FNSIiTSC1BjTbUDDLUM9IoBaBi81AGkhelKC0CI62cklRoTJHr6f0qWpolFNYt3VZRQ5kSJjTnB60D7JINHNNo06/v50C1BEJmqLj7ZZMo5wN40kE/hT7U2xoGmAtTV3Y+ulOAUzfOoFA0JRQTPTb9/Wlsaj4lmylbcBjzOw6n3jan7SnKJMmBrETSGxGQn0HXr7U/bWBptRRSqYgyaQ2IAgEgToJIEnoOpomB60gYUZg0Sw2J5TvFAhZuihR5aFAcE0fs0c0KKKViEx1oDSlGiFMA84G/wC/elTSCaqe0vaRMHhnvPrGiLzdz8Kj8z0ANJuiSi26RzLtZx3E4nFX7BLW7aOyqNQpVSVnT42kEnpptzc4BjreBtDxr6qCT8UCfaTrHpWKxPGLty691nJZ2LtMEFjzA5dBGsAUq5xsuMt60l0cswDfSdR7zUY5o+5vyaLLBdX+DpY7ysAQVbELrpv8+QjerDBd42AIA+0Wp9bij/7RXJLGAwNw+a0yEn7tx1j5GRWm4NYwFkAIMhn4ittrh9M7AsB/lyn1qyzG8clwzpD9tcOqhmaFOzRKnrDbGmeH942DvOyLdClQPNcy2w3+TM0t7xFZnF9n7WJBa3cbMw+IBn+QzAhflB9az2I7vjmOYMRyeDzJ3BAMDTXfX50mG1HVcRxVgJt5mHVYcfIak/Kq9u2aq0XF/NW/2tvXNLPAruHM277JryLD8Ig1cvxkFMuKdWA5kAe2m0+0U7DYdI4Vx+xif7q4GYaldmHqV3j1Ej1qyXWuN9neMJ9qW1gbOa6zLNxzJUBhnMjQJBA3nUjWRHaAtIhJNDK3QWKQZABOhA15Ztj8qfoAUlqCIlywIgSD66j5dKcIpINZviHbqyhi2VeCQSXCqI0PqdaRKrNNFIZh7VR4XjVy4AYEHYyFEe8zVZxXEXXVgL1qwP8A1M6yIMmFMlp9YosajZqLmLQcx+JpgY5CdMxrAYnj1wOFtX0vD7zsEU6D7sHLv1FNfbb76NdQDpnP6W4PtTsew6NdxyruVGnNlFZ7HdrghzBFbkPOAI67aVjsXwEuB/8A3MhzSSqq3l/lAJAHWY5Va4TCLaQZRiMSw1zOAv1yooIHqaOQSS4J2J7wfCH9xnncrcnXpIQzTvBO8nD37yYdkezdckIGgqTyEjUE7CRrtVZibWNuDRLFkdW87fTzCo/BOC27GJTEXnN64GmSIVNxnAmSVkkSYGsAGnTYUjpMdaKKDbUWakQAdqKkvdA3NNWMajk5GDREwdumn72p2FMkT+5oU3n/AHFCgKLGaMUgmhnqLEIs4cINJO51JJ/Gl0S3Aec0YFAwnXSuId6HEnvY/wCzycloKqiNAXVWZvU6j5Cu3OYFefO1XEEvY3E3Qc2a6QkHKQFItgjMIfMF5EER61Xl6o6OgXzuT8IhrZNu2tw6AuFCkaMCCWJ0Oby7jlmEVWNdhiBtJ+nKfwqXjOKNAAULEgavIBAnIrmVBGkyTpoarHf1rK0diM/KZr8B4BQZugERqSdNzA3/AO1dV7McJt/YbIygKVZ9Qp+JmJOorz9Y4k6kEQY2kAkacq7W3arwuHW/5hhkgdSUUR+NaMZztdkcopL3MdxrGucQ9u07JmOYkMECqNYGWI5aDpVHiMXdZ1Tx7zzpJuPHPYEzHqY9hUDE8XL3nfmf3zohiYbNv9Y/r+VU5JXI36THFYkmk3+BzG4FlkktA3JJ35D1P9KrWcT8vf8AOpmIxjOddf0+lQHIB/7a1Cy2UdvSRq+7DHC3xOxOgcm382Er/wDJQPnXoMmvK+AxLJcV0+JGVhHVSGA+or0NxDt7grRyXMRbVx8SgM+U7kHIpAI6b1pwvho4+vxuUoyXJoiaSTVVwjtPhsTIsXkuEakKYYDrkMGPWKs5q85jVcMFZvF9mcLculntgMzEypZJM7nw2E666itGVJGnPn09ax3GeNLYw6vdbVVXNoVLNyya7k8uXURTj2CvwWf/AINw4GniAT/6tz586P8A8D4Q6m2WPVrl1tfYvWb7HdvBj38G63hXQZQAj+MgIbKW5XBl1iJBMDeNvZuNmIIgcqSe5WiWSMoOpEBeyeEQaWLfzAP/ANpptcJaScttF/0qIj2GlWGMZiCAubTaQBtHOonhEgEwDGoHXnsakiFgFwRIEaA7ciP+tM3HJ/f6U74ThhqMus7z6Ry/7etU/afjK4e1nZwhkRpmL9VC85HPYaUEktzpDwttBzADWBBnTT6HeoN3AEnQTWF4t3kYi4YtZbS8ohmj1Y6D5CqrD9tcZbIIvu3o8OPo36GqfjxTOhH0/K47uDuXB7zMhV90IG8yCJB9NiPlVl4A6D6Vlu7zjf2uw12ArAqjjkGAMx6EEH51rQ9WWnyjnzi4umRLmAtk6qNdDpy9aK1h1QQihR6ACalPTDUEUwpNChJoUDJkUzewKswZpJGkSY3nVRofnUg0mo9kbDAoUR1oTTGJuJII6iPrpXnO1g0bNbZRnQkSCZMHKedejtfpXnviUWeJXlJgLiLg9gzN/UVnz+Gdn0uSucX9iuvcHaCFzZd4O2nPXfnVZdtnkNa0XErgBBUrM6+Yf111FU2KcTIis1tHW2xkuCKLdbzCv4/DQZ81oC2w9ARlJ/0EfQ1TdjuGLiMSq3BNtVZ2GusQADHLMw+laLGcUwlm142FRcucW7iqCouJ99Sp+8AcysNRG5Eir8Tr5mYdVGL/AIaTs56cKFkt1IA+f4UQadtK0HHuzdxcTctWwbgC+KuUSTaIzhgOehBMTz6VU4LBF3VQC2ZgIESZOwnSfwqqffJrwpOK29URi2n0NRnmtLi8HZD3CIe390o48pA10mVBbqCOm4YZvMaaRCckwWCVB/f41JtYpRpFO8J4TcxV0WbIBdgxE6DyqXOvL4dzpJFQ+IcNu2CVvW3tOBIDjKT7T8Q5aTWnEuLMWaSVRL7heMsbkvauKcyXUJlSNttvlXY+77tccZaZL0DEWvjiAHXldA5Tz5AkRoRXnuy+m9dA7pbjNxJI+7auZucrEAE+5X6CrUZc0E4Ns7nlrk/fJh4fDqBCnxD/AKvLA+k/jXUcNZyKADsFH0EaVn+3nZ9MXhwHOTJcUhwBKycpMHl5hpUZRcotGXS5I4sqlLo8/urW2DoSGUhlYaEEaiOhBrojd9EYezcaznaTbv5HCFXABV1BBGVwGOpEFGHKr3Dd3OCsfxMRcLgaxcZbdv5gGT8zFZLtl2k4XmZbI8VW0dLSZbYiBmR/LlYQD5ZEqPWTBilG9xo1+oxZWvhl43fPg7i6G9aYqRLWwwVo38jGY3qbwvvEwOVVOLthvvMy3Ek88qldtTrXPLnZbALwy1jrty/ba87qlu1lfMVZhobkFdFkktpPOsxhVwLOA7YpFPMLauR6kSJrTSfRzT0bf4vbbDnEWrqPbCs2dSCpCzmiPUR71xPi/GXxd03LhjkqjZV3Cx15nqa6hguyKNwi3g7OIzK3nS7kHmRnN2IDdd4PLbesfi+6jFoZR7TjqGKn5gj9TWXMpyVR6OroJ4YXKb5+5jTap/DcLu39LVtnIicomAebHYfOt5w7uxBt+JfuDy/Fbt/kXO3yFSOL94OD4dabDJazMP8AhpAXzDd7kkzyMgtpVMNNJu5GzUepY4qsfL/Ys+6Xhd7D28Qt5Ck3LbKDGvlZSRBPp9K3bGue90fbC5jjivEVVFsWgoWdj4kySdTpvpXQmrWoqPCOHlyPJJyfkIGk3Dzifbc0YFGDQyBVNxS7P/lrh/12x+BbShVvHpQqND49iVcYAEkgAakkwKSpBAI2ImfSnnQEQYI9RIpi3ZMksZ1kDkBy+fOkJdCyv7/So+FxIuSV+EEiepGhy9R61KijAoEJjSvPXedYycUxAiMxRvfNbWT9Qa9Dua4F3wof7SaVOtq2R6iCJ39I+VV5VwdDQOsj/BjlWecfX9BR4gRsZ9YP61JwmFzCTPyAP5kUePwygDLmjmWI/Tb61k8nf2vbZadjsSUcv91gbWp5keIBt0Q/UVMxHZ274I8JGe2ru7EQTJ0Xy7kBdJANQ+H4cPh8lvzOpNzQ65hOvvA09q0GH7e20wotMMl2NxqpB1zCNVJ6fj0vio1TOfLJk3b4q6JnA8YlzGYW8zhRZwiI28m4oe1kHUwcx+VZ7tNiUs8QcopFvMtzKNPjXze2pJA9ag2sW2c3ATlU5gSGAga89T8vrUE3XxF7M5JZ3GYxMcvhGsAchyFGVJUkGmblJyfCqhzG4cIhIKleRHPoY0ZG/wABHIHXeqM3JaACSdBHWrbtDC7KofaVKsJkk6r6RodRz1qBwZwJcDUbH9/L8acIX2E8jukafshxA8Ovm9etFj4ZVFzBYLFSWkgzoCPnTvbHthY4hZCNZe3ctktaYOrrJADKwhSAwA1EwQNKy+N4k9x1Z2LHoddhIHtpRXsXnm4QAcyrCgAahj/y/jWiMaXBne3I7kFwTguIxL+Hh7T3G0kAaKCYlmOij1JrvfYDsOvDrDFoe/cjxGXUADVbaTEgSTP3j8q4XgOL3LF1bthylxdmEexBBkMCNwRFTj2nxN26Lty+73FcMpYmFKtIhRCoNNgBUinJjlJ7b4PR6Ex+9PT2qm7ccSFjAX7mTxAoWUAzZgXUMpHQqTM6VgP/ANs4p4KLbE6wAnt95y2/pVfx3t3jrljIo8J/FtFWQBWnOAB5TBBmCCII3qpZYuVGaWCaVszHaHgOEeLuHvOll9Uzq1y2p1lMwOe2wiIYH0JrLcUwbWLhtsQSsGRMEFVdSJAMEMNxXd+3dizbwN4wjO727flAjPOYnTdgq/jWP4v2Is41LF+3fyubFtbwyhlBt2xaA0IIfyCRtzrSp3PaiDxViWT70UmKvC52etqfisY5lH+W4jNH41FXgNh+CNigp+0W8VkZsxg22AAEbaFh676012k4XcwdpbPi57V1hcZcoADoMqnmfhY1dcK4NdTs9jLlwFUe7ae2GBBYB7alhP3SY15xVjVFBddi7N3GcGNm3cNu5au3BZYGGDArcTzAgr5mZZHJqzdvvZ4nZ/hu6MVJB8S0uYEGCGIgyCIq27BcVWzwnEPbci/bvBgI8uUtaH+oEAgj1q24p2cwnGR4+HZbGMAm5bJ0eBHmA1Po6zyzCqXOO7aXfBm4b64MHxHvOx90MvjeGG0YW1CSIywTvsevOsqxkz1rU4zux4ijEfZ2eDvbZLg2B5GefMUeC7sMe8zY8ICJNxlSAecSSfkKkV0bX/8AHu8AcYs+YiywHoC4P0LD612Q1y/sHw63g+JLhbZDFMLcW44+/dYpef2AAVQOWXrNdRK1VuTbosnBwq/KsQTptSg1ClBKZWFNClFRQpASSaIPQ5UmKixoUH5UZNM2bWURJPUnc/SnKaBiXauLd890fbrWkkWBPzuOR+tdpYxXB+9rE5uJMB921aX/AOJb/mqrL9Jv9P8A5t/Yi8Nt23QEsdwICgmYnmwqXZ4KLt3w1n4Wds0BYQFtekkAannWX4bxA2XVgA2UzBmCYMbe9P3cXcxV0Kq+ZyFCLOus6yT766CJrNa9j0MpOSab8Gs7JcF8O94iNAghkIkEESCp6ggHX11qZxLs6ZZrdlZnZFRST7mBVv2f7E3sPaBuYgr/AIbaoQs6xmuKZHsAPekdoMHjbQz2MSbn/tvatAn0UqsE6bED3rSrS6OHKpTpSX7/AODF4zEYiw9rPbVQbghAcxfKQczEbgEgxsTyMVDVWwmKJKSplsrEqRMrIYfCd+oI0IIoYnthca/bvXIBVQnlEQJktrOUmdY6VI7SYKMl5WZrZy2yCc2QjUBTEZCCSANtuk53M3wxJSUZf1r9jP8AHMWHuFiCJ1AJUmIAUQiqogAaACoOCuZJnYn/AKfX+tTsbcVmbygCTA6CdBpVhgOFi7aCW2BUxnViA9t/51/mU9OmnqLMeSnyV6jHTtFDiE80j9+lNuxdCoEBZc+p0H9Pxq8TsZjGa4tq0bvhNDeGQxgiVbJObKRsY6jcVN4Z3eY+6GVcLcUsMua4PCVQTrOeJ2GwPtWv8GOTjTsyaXP3+lTcJg7zXMq27jsTEKjsT8gPSuxdju6a3gmF6+y3r6wwMRasgHV/N8bATBOg3jSaoO2XebexJaxhrjJZkhrikhr3+UjW3a6feYQTAMUXRTGcpySib3s7jcNg8Hh7d97GGu+Fbzoz27b5o1zagzO81Ud5/HbKcOvraxCG8XslVF1XYEXkeQsnQZZ1FcowPA2Y8lkyY3PuTWrwfZEZAIkDlvRXIPT/APZmdxnbe/jMIUvFJt3UbOAVe4WV0IInLoByAqjtErrnIneCRPvG9aLjHAQhKgZZg+kiYkc9z9azVs+XbX8uVUZ73bkbtLFRjsfPsJAuvcHhF2uGYykljAJMczoDp6V0bur7wr11rmHxT+Kotl7bvBbykShP3hBkT0rAYLEGzdS6nxI6uPdWBrQ9ieJ2MJxe8b4VEJvIGcf3TZywPoIBWfUbVbglcaOfrYbZJ+50Ttjwhr+FvOqBSLQjSGKq4u5Qo0GxOutchVmUgqTIMggkEHqCNQfauz2O3OCuO6W8TauFxCKufM3lgr5lAO3I7dK5Twi6viPbbLPmCM2xK/8ADPQMAdesetU6lN1JGv07NGMJRZYYLvDxdoyzI5Khc1xJbKNQCykE+5k+tO3u3OMuh1UKpdYJtoSwkxzJy9JqEOLXLC5UVQVJBJUZxDFwpjnr8XMZYiATDxXF7ruTm1bLsqxIJKwI0MsddzOs1SsklxbNq0+KXzKCNT3YWLg4ijXA4zJfJZgRmbKS3zk12YtXF+61m/tFc5JPg3dzMDKAB6V2QMK0YfpOZ6h/MX4X9xwGnlE0ygp9DVpzhXhUKOhQAdCKMUJpIAoojRk0gmgYTHSvPfeTdnieIjUB1U/JEB/pXoEmvO/avCMcZfLkZjiLoMDnnMD6RVGbo6fp0bnKvYr+DYD7QzJnCMFkSJDQQCJnTkdB1qw4GpwuNAfLmAIEEESwHP1UnfrVPhSbbhxMA8ua7EfSrbtJwlvLiLZzowUlhupAEN7ERryNUxrs6WTcntl00Xd/vLxxlSbawYK+EpIjkSf1o8B3gXS6jEZWtkgSqhCk6SMuhHUH5GpXY67Z4hbuJfsi5fRQwKyrssFZBUgmGySNQJnma1uH7F4PDxcFoswAP8RmfKd9AfLOnrU1Cb5vgonm08U4OHP2r/05P2yw/hY28IAAuFgNgQwD/jP41oGJw7CxeAexdH8MnZ1/lJ5XFmJ6gHmKzvaW74uLv5via60azzhQDz0iukdo+zptYV7V0eJbCSrc0dRuI2Oh23mobN/A82TZtd+DnXGeEG05IGa20kOOY6N0Yc6VwPA2Lma21wWbhINu60hVYH4XI1UH+bWOfKJlvijWSbZYsAAfMMwIjYjr66/KlpiLd1sq2UZ2kAIbqnYnyKBA0B0gVUm06Zo3bsdtf1NhwDs9cwDri8W1tAjQbiN/eW2GUi5oA8kgjTNKikd5PeXes3UtYG4mTLNy6gS55iSFQMZVdFnrrVH2f4M+IzCylhimhQXQz6c1Ny5truum9Pd4fZ/F4fBhnVGtFkDZSxa0ZlSRlCxOmnprrWmMpdRXBzckYuV5Hz7UUeM7wMZftNYxF8mzcgOQiB8sifMoEjqOY051nLNwo5Vjqpj/AK600SWIVQSzSFCgliTsAN/pQ4tZuWbxS7be00CUuKVbbXfUiZ19a1VaFcccuDV8Ixi6VsMPxxFSJrkmHx0c6lnjZA3qLbJyUXzZqO0PE1dhHpWQsQZO2p/OkHFtcOnzPSjsLpH73qnK+KZo06bdpcD9tWdkRFJLMoHqSRUTjLLevX75LKrXyq5VBnRjuWA2A2P3q0XEMO2EwC4g6XMSWt2J0K2wP4t4epDBF9GJ6VnsVjbd+5ZtD+DhrahRm1jQNduNG7uwO3+Acqv0yajz5Of6hkU8lJ9EzgfDls8StWzczFHGoWFnJm3LExrG1ScQttwxUDMwdgS/3heBEbRKmBPqfZzu2spieKBrq5hluXIPIgDL7wDFWvZvg1tsebV23nQNdSDI1GbL8JB5U8/NJe4tE0t8n4RBJD2luz5hltXY2ZSAEfQyHXMqmdSADAg1HweBztGV2uBgAiCZg6mYIHzI3rU9tOGWcOptWbQtyUcmSZLOuVRrsIY6678hVp2eZhhlAIHncjTXKWjpr8Mxz02rNGF5KZp/5Xw8bcV2M93+CuW+JZLoVSuFYwsGAxSAW+80mJ+W1dSrAdlQf7Wujpgk+fmt10CK0RVWvuYdRNyab9kO2qeQ1HU0+opmUcJoUVCgBzLSstEKVQAhhSCKdNFFADTJXB+8bDi3xLED7r5HI9Sg1+oNd8y/WuN99eAK4q1dygB7ZXMDqShBOYRpAbfnPpVGZXE6Xps9uavdGNS5bK5WUiNsv6gmtB2K4gkmxcbLP92W0WTvbJPwzy5akcxWPVtPypy3eB32/fKscZOLs9HlxQyx2s2mN7LKmILWbjYdyDtICk6a5SCoOo06bVV8ObEvi1S691jaJdgzu8ZFLSATrOkEdRR4HtRcQjP/AB7YEAOYZRBAhwJ0kgAyK2PZ7tvg0YtcDIzBVzNbzGASQuZZlQSfrV+6EqfRzHDPhi1t3Lw/95MdxTs29rFW7jISGVLqqdJCnzZidFiBM7TrXTrnFrN3BORcDq1qROhhhABB56x71k+9DtDZvGxbtXFcLmd2QhgAwUASNPuzHKFrP4Yv9llZ8ha2egIMifSGXepwl89IozYt2njOXDKbjqkYhgJIEAdY3GnzosIpQo4YhtXUqubKVIIO4MzERNCziQrnxBqWzZtSRuGTeAZI83LrBo0xMagIfL5p30IgkT5mzAH9IJqia+Z2dDFL+GlB+DUjiuD4hDOv2bF/ea3oHbbMFOjT6EN6neuxYfhy/ZktPFxRaVHzCQ4yBTIMzPQzvXm5LOb1ZjHqWJgD3J/OvS/DsL4dm3bJkpbRD/pUKfyq7DLdbo5nqOP4Sit198exD4T2XwuF/wDL4e3aJ3KqAfbMZMelOcS4FYxC5L1pLi8ldQwHtO3yqfSS1aDkWznvEO43AOxKG9Z9EcMo+VwEj61j+3PdfhcDZtlLl+7cuXcgDlYgKWOiqP8ADz512965b35XMqYTf+8ubaa5U5/WlNvazTppXlipdHLzhgDlTQRU3s5wdb2KtWidGaXjkoBLD3IEfOoF7EwIGnr7cq0vdhhs+PtzyS4fyH61kxq5Kzvaqahjls7S/QquPdr8Vj7zWBYS9bRn8KytokoqSsq1uHHlXUzGm1U3BuFWcTeWybjYa4xyrnGdM22UmVZCTpqDrV13Y8asYXibXMRcFtCl5AxBgMzCJgGBoddqhcVxKXOM3LwP8E43PnAJXJ4gl9BqIE107o8uk30dF7Cd31vA3Teu4m3cuFSiqhgKGIzE5jJOkbADWs7wzjC/2mt1mi39odpG2XM2oHOV+sip3HO0WDyXUs3C9y4GQNlZFXNpLOwECJ+vISaw9/FsAFdcpjQRynkfv+/rvVeWKn9LN2kl8PcprtUbLiN25j8YABBZ52nIFUiB1FtJJ6sYrd/wrNtVDwqDKo0mF01gAkwPxrLd1+MsvavKVzXSIJMGbegKjmILAk7nMP5dL42Mqi2o8oXm07k9N+dRw42uyrUSV7V0iN2OvK3FrpE64MRy2uKOftXRGrlXZthb43bVRAbDlIGkeRmGnL4K6opo8v8AJHMuI/hB296kWqZVaftCmUDtCjzUVADgFHFAUKACIoBaBNRL3FFGg19eX1pWNJvolxXOu+Hhq3LeHZnFsK9wAnmzKpA19FNa65xk8oH76mqfjLW8TbNu+q3EPI8iOYgyD6ioSaao04E4TUjhh4TciVAYExoRO07TUY4dwCcrRJB0J1ESNB6j6it3x/sQLSeJg2uMQQTaLAmP8B0zEfynUiYPI0fCOGYi6rC3kPmOZH8jZjE6GI2FZXB+x3oaiLXL/XgpMNiGQzGnqOvuKsMyzLuFnXXzE/IbH3Ip292XxlpSDh3IkarD7RHwMf5RrHXrSMY+IZSHsOJBHmVpEsraSNPh/HltS2FsdQvDX6kbF37OmUkEc51nlAAgD01rqPdI4+y3PEcZr10uubdlChcxJ6mfoa5/2Y7LHFYhFuKbdoGbjQdhrkGnxHbTqTyrrzcISAEBgAABUYAAaACQAAKtxQ8nP12oUlsfkxfbLs5bZWuMrWrhTPlYfeBaT5RopgrJ3gHpWVwOKtpazRYzqColS7sdwQs5Ro25nVa6L2n4IzJMkILZU5yJ5/CZMb84rI8M4VgrGVr7eMx1KoAwQdNSFZvmfbSnkhbTsr0upjjg4u3zxQXd/wBnzi8ZbueGxt27ni3Lh0WVOYW1ERJaNOQB0ruhNUC9rMFatoEuLGUZbaKSQCJHlUeU+8VWYzvLspqLV0+4RfwLTUopQVWY9ROeoldGxzUhjXPcV3tJHkstm/xMMvzjX5fjVJiu8S/dnzhQeSAAfXU/jTeRIpjp5s62daoe2HZi1j8ObVxsjA57b6SjxAMcwdiPX2rmVztC7DV2PuxP602nFP3NL4v2LY6dp3ZluNcBu4S6bV4DMIhlOZWB1BU8/bcc60fdg4XGlmIUCzcJJIAAGUkknYCncU6Xlyv9RHIzqOfOq3tGbKG2LSBCwY3IEAgEZQBMROvvHSoQScrR0JZd2Nwmu/JWcQ4JbGIujCjPaznI76kiJJGgMTMabUzc4M4EtAHtA/qTWy7OquWdP30pfGlWN62GJVF0jnF+zHyo8Ba8Z0sEwrMoB/kLEDNH3hB+HSdNRFP8WuCab7MXwuLt3GUulo+IwEAkLqACQYlio+dRXY8slR1zsx2Mt4KfDl7pGVrhyzG8KBOUGAepjU1OxOBcuWkkFIy76gzm01OmlI4Zx/F4m3mt4XJyXxCx9DmPlEAiri12fuXHVr90kKZ8JPJbZhsbgHxgHXLtO87VYnRga9yh7Odk7v8AaH2pzlRECqN2dihUka6IMx15n61vxSFSnEWq33ZKU3Kr8cC0qQoppVp9RQQBFCjoUAHSqbBoy1AFPx7iJQ5ToCJHrWav8V6n9/pW1xmDS6uVxI/EHqDyNZjG9hyZNu58mEfiP6VTOLNOKcEqZT3OKzz9ajHiXSpOJ7E4kbKG9mH6xUMdl8Wu9l/lB/I1W1I1pw9xZxf4z/2NNXsbGs6xvzHz33p08AxI/wCBc/20zd7PYo7Ye7/tj86XI/l9yHxvtTctWLjrDMqzBHqAeU6DX5VleH9truJuJbKrBDG4yiCIGhXzHnG450fbm5dsWzbZWtszZCCI8pBJ+sb+9YbC4x7bE2zlJGsTEb/Sro7nEy5HFS4R2bhfaU4ZctvLvJJEknX1im+OdvcT4FwreZCEaCoRSDGkECd65d/bmIdTlmFHmKjNA08zNHlH9ahpda4SXLuFgk+ZgJ6xtz6UtsvLDfjfSNdguM3LgPi3bly4QrfxGZiARuCxOm2g60HxOtQmwxsls05z8RIyxGygcgKjtiqqatmuHEeTrHYTimAsYYvfu2BezMYbVwugUAQddCYGutZvtz2zOMuZbciwh8gOhcxBuMOXQDkPUmsZbczUtF0ptuqIrGlLcESTzpSmiY0ioFo/4kU7ZuVWY3CtcACOUIJPvPWPaoJu4q3oVzeoAb8tako35KpT2vo1Vm6J1qs7VXyPDYDyiQW6MToCeQME/I1SNxHE7ww9PDI66zTWJw+JugsyOQJMRAHMwv7OgHIVZCG12ymeVtVFFzw3jeXQtlHXl7UrG8fzgjNP1qlwXBrrxmBROraQPRTqatMH2Pe5cVEuZixgAKZJPKJj6mrt0fLIx3vminv4iTXa+6HssLWDOIJHi3zppPhqjEAf5swLH2UcqzWP7rnweCvXyou3FTRR5nExLiNFC/EcsmFOo1NVXd72+u4fE2bAuD7PdvKHV1WFzlVZs5MpA1kGNtN6L/QrnJNdnerNrIoUbAQJ109T+p3pUUZk/vl1pSpTM4fKjFHSloAXbFPAU2gpygAUKFCgAKKMCod/iOW4qZTBDEvpCxPxa/uRRW+LKbiIpVsxOxBgBS06E/yxFAE8LQyUqhSYBBaPLSgKOKQDZWiYU7RRQBT8d7OYfF2/DxNpbqTIBkEHqrKQynXkawPaPsfwrh6SmGU32BNvO111WDq5l4Ea/MV1Iis7237IjH4V7QIS4VIS4QTl2JBgzlaIPvND6JwaT5PO3Fe2F5rdyzacpYuDI203QDOs7CddI9elafuPTB/aGOJCG9K+AXOikCT5SYzH7rf4TtWe4t3YcRw7FWwtxwCQGtDxVI6gpqJ9QKosZw2/hXAu27llwARnUoY3+8NaaVLgcnuds9f3rYYEMAwOhBAII6EHesnxTuswF7XwWtHraYqP9plfwrguF7yuIouRcXdy6ALIMACIBOo25GpWHXi2OPkXFXp2bz5emrsQoHzpNWEbXTOn2e6jA+MbS41jdAJNvNZLgczlAn8Km4vuds+GRavXBc5FwpX2KqAR7z9ag92XdG+DvDF4pwbwDZLaGQhYZSzv95oJEDQTueXUCKjtRJ55+5xW73TY0GAtph1FwfkwBFWHCu5+40G9eRBzCS7e0mAPfWusFqbJmlsiSepmyu4f2Zw9myLK2lKDU5wGLHmzEjUmn14RYX4bFoe1tB+lSwKSwqfBQ5N+TlvaTuwuK+bCEMh18NiAyegJ0Ye+vvWcv9hcemn2e4Z/lhvrlNdziovE8Q1uzcuW7ZuuqMy213dgJCjTQmovGi+OpkuGcYTsNjcpY4e4ANdYB06KTJ+lXvd9w60t03btxVdJCI0LJIgvJ0MaiOup5VTcT72OJu4trhvs5J28G4zj0m4I35hdKyV7hvFsaTNnFODv/CZF16+UA/Oo/Dp8Enn3Jp/sda7Zd5uHw6m3ZvI96JJU5hb9ZXQvposjlJWRXA+I4sXrrOFC5jJA5nmY6netlwzuU4jdIzpbw68zccE/7LeY/WK2/D+4PDKEN6/ecgy+UKisOSgalfeST6VcZ7SLPuY4m13hoViW8G61tTB+CFdVk7xmI9AAK3cUzgOHW7FtbVpAltBCqogAfs7nedakEUERGWnVFI2paUAPJSjTamlFqACmhSc1CgB1uG2mOZraMTuSikn5kUpMDbUyttFPUKAfqBQoUgHKM0VCkAYoxQoUwCNEaFCkAlqPLQoUwG2QdBSfBVtCoI6EAj6UKFA0Fb4TZTVLNtT1VFB/AU5YGre9ChQwHSKbIoUKBEe/sflUXMZ3oUKGWr6R8NRFj1oUKSKhWbWjn9/OhQpsGDxD1P1pR1idf2aFCgQCtLZf386KhQMbI2/fKjZRG1HQoASw1/fSgBQoUwFCg4oUKAEUKFCgD//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222" name="AutoShape 6" descr="data:image/jpeg;base64,/9j/4AAQSkZJRgABAQAAAQABAAD/2wCEAAkGBxQSEhUUEhQUFhUXFxgUFRgYFRcXFRUXFBQWFxUYFBYdHSggGBolHBgVITEhJSktLi4yFx8zOTMtNygtLisBCgoKDg0OGxAQGywkICQtLCwvLCwvLywsLCwsMiwsLCwsNCwtLCwsLCwsLCwsLCw0LCwsLCwsLCwsLCwsLCwsLP/AABEIAMIBAwMBEQACEQEDEQH/xAAbAAACAwEBAQAAAAAAAAAAAAAAAwIEBQEGB//EAEgQAAIBAgMEBgYGCAUDBAMAAAECEQADBBIhBSIxQQYTUWFxkSMyUnKBkhQVQqGy0TNDYoKxs8HCFlOi0vAHZMNzo+HiJFST/8QAGgEBAAMBAQEAAAAAAAAAAAAAAAECAwQFBv/EADsRAAIBAgIFCgYBBQADAAMAAAABAgMRBCESMUGRoQUTUVJhcYGxwfAUFSIyQtEGQ1Ni4fEWIyQzkqL/2gAMAwEAAhEDEQA/APuNAcoDtAFAFAFAFAFAFAFAFAFAFAVTtG0Im4m8Mw3hqpBIPgQG+U9lAA2ja3RnXe9XXjJgeZgDtmgOjH25IzrIzDj7DBW8YYgHvIFARtbStMJW4hEE6MOAyknwhkM/tDtoDp2jazZesWZiJ558kfNu+OlARt7VsMQBdtkmSBmEkDJJA5j0lvX9te0UBcoAoAoAoAoAoAoAoAoAoAoAoAoAoAoAoAoAoAoAoAoAoAoAoAoAoAoDHbo9bK5Ge4UKrbKyoDKmbICQoOmY6gjgJmgGJsRQ2Y3LjEsrNJTfNu4biTCiIYk7sTJmaAPqK32t+la9G6JLsWKsQoJXNlbXXcXXSgIfUC87l0nIbU7k5CFAHqcioIPGSZnhQDH2JbZcrF2kyZIlj13XGYHNuzlQCn6PW2KlnuMysrBiVDbhtwNFAghMp01Dt26AbFAFAFAFAFAFAFAFAFAFAFAFAFAFAeRfbd4kw0a6DKunmK9ZYWlbNHC6076xv1hionfjt6sR55arzWHvbLf/ALJ5yr7Qn66ve3/pX8qv8LS6PMrz0+kbiduXZEMF3RMAGSRJOorOnhadnfPNlpVpbBtjE4txK5iO3Kgnwka1EoYaLs/UlSrPUKxG0cShhyV8UXXwMa1aFGhP7fNkSqVY6wO3LuQaiZO9AmIECIjnULC09N9Fhz09E7h8fibnqEnwVY84ik6WHh93mxGpVlqJYjGYpBLZgO3KhHxIGlRCnh5ZL1JlOrHWQs7cuw0kHTTQaGQOQ14mpnhad1bpIjWnZkbW1cQxhWJPYEU/0q0sPRirtcWQqtR5Is3L2MAk5o7lQ/cBWajhnl+y7dZFfDbau51zNIkAjKo568BV6mGp6LaRWNad1cj9dXidG48AFU/AaTVvhaSWaI56bZaF3GETDfKgPlE1jo4XV+y963uxVfa99TDMQewooP8ACtlh6LV0uJR1qi1k8Tty7IysFEDgAdSASdRVKeFp2zV9ZM6075DbOJxbiVzEduVBPhI1qJQw0XZ+pKlWeoVf2liUMOSvii6+BjWrRo0J/b5siVSrHWDbbu5BqJky0CSABGkRzNQsLT0376Q609E7h8fibnqEnvyrHnEUnSw8Pu82I1KstRLEYzFIJfMB25UI8wKiFPDzyXmyZTqx1kLO3LsNJBMaGBocwHIa6E1M8LTurERrTsyNnauIcwrEnsCKf6VaVCjFXa4kKrUeos3L2MUSc0dyofuArNRwzdv2XbrIRhttXc65mkSARCj+Aq9TDU9FtIrCtPSVxf11eJ0bjwAVT8BpNW+FpJZriRz02WxdxkTDfKk+UTWOjhb2/Ze9b3Yqvte+pgsQRxBRQfKK2WGotXS4lHWqLWTxO27s7rBRA0AB1KgniKpTwtO2eesmdad8hV3bd1Iz3USeGc2knwDRNUmsLB2k1vZtSpYuqr04t9yJHbF+Ac+h4EBCp8CBB+FaQo0Jq8c/EyqSrU3ozun2obb6QXAIOUntI4+VQ8HBvILESLGy7Vuyqs4JuPly6cM5gAE6TGp1n+vLia7lLRWo6MPh8tI2799UEsYHxPASdBqdAT8K5TVJt2RjbdwKvbN1BDAZjpGZeJkdoGtdmFrtSUXqZzV6WV9pV2Fgg7F2EqirA7Wyg/GP6itcRVcY6K2t+ZSlT0nd9hO90gvvcVMNh5MMWF5haO4UBykZgYzqCDB1FeU5yvaK3+2e3DC0VFyqz6PtV9d9d7dGRZw+1Vuk2MSi27p0yhxcQmJhXAEMAQYIB3hxmr06rjLoZhWwq0dKD0o91nuz3mT9CC3CjtCIXZ2OkIqq0k8tI869WWIShznYvU8qFBymqa6f0amC6SWC62lW4oJCoSkKSbZuKInMCUBbUDl2ifJ51SlntPXlgakIOWWXR327teWT9SWJ6UWAwRQ9xmmAqaEDjvPlU8QOPEgcSKh1EI4KpJNuyXa/1dmNfVXC3LIIS8gZVYZWUlk3SOXFT8a9XD4jnIJvZ+meZicO6NSUPLVr2GvtG59Dw8Wur6w6AuSFLHQs0AsQJ0AHlxrz8RWlK8tx24LDwlNRle222vjkeYt4zGLcKttBet1JQWENoEAnLLFWPCJVTEia5Y6blZy4Hs1Y4XmtKNB6K26Tvwut7NzEqLqLegB0um1dAiCVfLmgExOhHcwr1aFRpOnLo9D5qtCLlpR6S7sDCLbtda3rEZvBeUd5/rVcXWcpaOxDD08r7WY56Y4hrxW3gb7IDBJR1aJ46rA58T2V5vPSvZRZ9B8spKnpTrRT6Lpm9jLC4mzmClXAMAiGVhxVh/ziDXdh6zhK+zaeJXo61xPH7Txr2FS7bRbjG5btKrTBZ7ZI4Ea6L51pjsTKlBRhrbfmzfknA08VUlzraUY33WLW0+luNR+qtYbOy6O/Vv1bt9rqh7I4ZideMCvMlUqJ2UT1qGAwcoc5Uq2T1K6ul29vZYfitu4hrBN3Di2QQtxH19b1XtsDw5QdQY4zXo8nrnJfVeL2dp4PLEVhs6MlOL3rvJYfBy+RzuoXZz+wqoZ+II867JV7R01tS35nJGnd6L7fQyT0+xNpLRbBLbt3VDWmZ8qgRJEGJMFOY9Y8YrB0Iyb+q7R0KbSWRO90+xS2luPhLYS56jNdCgjU6K0F5UA6cMwqqw8L2Us0TzjtqObLxbX7Zu9WEDllRRm1yXFU6MARvSIrrU7WTerXuZzSjrtt/aMzYW2LlxbUbQOHuXs1wWlt2mCoHuAAs1s6lE0JYmWG7Va6vJtwul3/ALJpvJJStc0BtG7nW39Z3Q5klRbsNCguNT1IAnKuup3vV0rl06alo6Kv4/s6lQrOnzl3a9r5CsLjW+li0143yym6X9Hu5L3VRKKoM6HhOorrhJOk7Ky2brnJOLVSz1mbt7buLweJRbJtqj2UuFmthmBd7ggE8oVTp21MoqtdPUnYKXNRvtZoLtnbTsgtIrIyq2fLayHMJ4kiAPCa8jEKSqOMFke7glhJUVOtLN52V9xaxBx7XMOL74e4GZ0fqwsqRad0AIM6leyK6MHUnTb0zkx8cPO3MX8RPSDaRw9rOv6R8qWzxyxbVneOZAKgd7TyqeUMU6VPQjrbfmzbkTk+OKr6VT7YpPv7DwFxyxLMSWJkkmST2knU182882ffxSirLJH0P/p5srJhb+Iug5HU5FmARbBJcdhJ0B/Z769PAKUPrW0+U/kNeFSSo69HX47B1xwDoZGhU9qsJU/EEGvpoPSimfHSVnY2MXYvYiHKMbSrmtqjWg8wMpUtxMTMleMds/PzjK7vsPfo1KUYpJ5vW3e1u236YYfZ167EpetgGSb18ZzAgZBaLBR3k/DmKpN7C0504ZKSfcsv/wCrPh4mji8CtqwzSVhczBWMOwTKASdSOAAJjQVvSjeaS6Tjq1fpd+hmRgsU4sXEtCXhWIy55DWQACoMlSygEjgG+I2xqd7rt82UwGg5Wk+js6DM2ccXhwAmHcMAVVSjPlVyGZUcNkXe1MnWBPCvOjpR2HuVlQqybc1bvtqyva13luL2A2PiM2Ziy3etdwCguIouOXLhzIUwQpCwdCBprVoxltMK1elqjnGyXQ8la1uOf+hm1sSz3bq2VtOXzWctz1HAW0LgOo1IVwNRrFd9WnLmMux+F2eXhalOOJTm2lnmtd0lbiZ17o9i+ua6qOrOSfR3EDIPVRWcuDGVbYMTwbXWa87m5Xue3HF0HTUG1ZdKefTZWe1u1+w5d6IYhsrXYfTKwFwvc4kgrnZFHGCM3IGSaOlLWyVyhSV4wyzusrLhd7MmWMNhzhYFwQ+frnEyQoeyludTByW/VBIEaGvQwdF6Eu39M8flLExqVI6OqKXnd8b7F2if+p+2hhzaz2mupdU5YuKqZrbA7022nRhHLjSlhVXTTdrEQxksO7wSu9p5LYHSlzdj6LbyHiEZ84XRW1JI9UkQFkzuiYrZ4GlTV08ytTlCvWWjPUfS+qNjChbh9JduhyN3Rrl3rGAgAaAcY1PbNZU/rndbE/Ixm7R8Su+xUxdvD3szlrFpkW2r5Fa4DbIzkajW1EiNHPbVK0bVGn0k03eCsfOL+Lt4Z7VsYfHXLlotu3bqW8zHqjmLohYkdWsEBdGbtreGEUldyVirq2yse+6K7AGHQYq42IQgXHNq44eMyKpzGJLbkz38Bwrmcfq0Y5ml8rsyNt4orZslVZ2t4mxeKqCSV6jl8VI+IqOUU46Mu3ybPS5B0ZyqQbSvC2fbYwtsrawxTq8BiXt5bYtut5urvLbIKM56oslzQAqMpEQORrvpS52OlprdmuJ5FWm6UtBxzRc2Xg26l7rYW5Ye5uWrWbMBaLq7N1fVgpqigZjJ1PKTvRtzi+pNLW+3V0nDjJf+rRtm/I9HtbFuwvrZDM9xbli2FMNmy2lJBkRADme4V5+Ipy+Hy15cWz1+Tp01i4Oo7Rvt7LHjf8PbR/ysR/8A0/8AtXi81V7d59p8dyf1o/8A6/6LOB2DjwWL2cUd0xkvKjZpHBmJA0zDhz4itaNGUpWm2l0nHjuUMNGnpUdGTT1Na1uXeeg2bfu27SDEW7ltkJcJcvC/cW2blqMzhRqcrkLrGnbA9mjQUYtQba6X3M+SxeKdappyiovoWS1o+M2BBE8omvYvmeU1lY9ZhtuYZGP/AOBaLHUM925ctmey0dAfjXlS5Mpubcme1T5axSpKMZWtlllq4mn0dx6XMbKWbdqbWUrbBCT11ppgk5ZAiO6uh4eNKlox1Xb4M4KmKqYitzlR3dkr+JY6ULh7l9Hv4m3ZAw+HtIpgszziM+nEAFUE8N7iIrFSnTbSV82S6cakU29hlbQ2NYYuv1iQigABHDK/6SWKBv2VmdPSDWo52UnfRNIRjCOjctbAwGHwmMwrLjEvZbjwqlCYOHxBYsoMr+jTTX1l+MSnOpFq3u6JUYxzNHpdhWuWbTKCxttlYAEmL1q1lMDvtsPiK87lWlJuMl2+bPoP41iIQlOnJ2uk93/TJ2Ts7DIwfH4i3aQa9UHzX37iiSUHjr4ca5cPgKk85LI9LlDl2jSThRacunYv2+Bf6Yf9RVxFn6Hs628XALOYrllWhRbspx3vVkxE8OY9ujhdB6U9mw+LrYhzvbNvaat61kyoCD1aW7U9ptW1tkjulTXZRX0Jvv3nLUf1GrsTpCbG44LW5JEesknWAeK845a8eFYYjC6f1R1mtKvo5SN7/FeFj128OquT+GuL4are2idHP0+k87tzb5xG6oK2wZg+sxHAtGgA5D4+Hfh8Nzf1S1nNWr6eS1FNcY9q4roYYKveCCgkMOYNaunGpBxfS/Mz03CSa6Eejw3TG2R6S26tzywy/AyD91cEsFUTyzOqOJg9ZU2n0sLgrZVknQu0Zv3QCY8SfhWlLBZ3nuKVMTlaJhZoRY0hjBHEEBIIPbXbZOTXYvU5rvRT7f0eh2f0ugAX0YkfbSNfeUkQfDyFcNTBO/0HVDFL8huL6YLHorbFu14VR8AST4aeNVhgpt/VkWliYrUec+kM5uM5liJJ/fTyHKK79BQ0Yrp9Gcmk5Xb95oda2gjWxZxVoXrIIKiYdI4ZTIkfER4aVjVwz0tOm7M1p17LRkWtmYrA4UTYsXCwjLmjdIXLIJaFMaEgVhLD15v6ma8/TjqK9/ab37yM8CGAVRwUFhw7SdJPdXTGhGlTaXQYOq5zVyOyNsPhySsMp9ZCYB7weR/j5RNfDqr3kUqzh3HoB0tsHU27mb3UJ+BzVw/B1Tq+JgY22dvviN0DJbmcsyzEcM54fAeZrroYVU3pPNnPVrueS1FMYprdxXSJCpxEggoshhzFaOnGpBp9L8ymm4SuuheR6HD9KrMekssrc8oVl+BkHzFcMsFUTyzOqOJhtKW1OkgcFbNvIDoXYLn/AHQJjxn4c61pYKzvPcUqYnK0THzwixpDsQRoQQLZBHfXZopyafQvU5rtJPt/R6HZ/S+ABfRifaSNe9lJEHwn4Vw1MFK/0HVDFL8hmM6YLEWrbFu14Cj4Aknw08arDBTb+rItLExWo8517P1jMZYiSTzOdP8AkV36ChoxXT6M5NJyu37zRHZwwqSL2DsXQSTm6q31gk6ySN74kHxrOtRqSzhJrsuXp1ILKUbmo+J2cBuYFCezqbSj4n8ga51RxLecnvNXOh1VuMrDKnXBktWrWZlGW2gUQDpMDePefu4V16GjTabby2mCknNWVixsvaZstOVXU+srfxUxof4/fVa+HVTPUyaVZw7jfHSfDR+heezJb/jmiuH4Orc6viYGJtba/XwAi20BkAAZieRYj+A+/SOyhhlTzebOerXc8lqKt+5BOgIZFVlYSrq1tcyuOYNac2pxs+l+bKabjLwXkeXxXQvCsZt3L9gewUW+o7kfOrR7wnvqv/tWtJ8C16b22NHY2xbGEOayHe7BHW3MoZARB6m2pIQkaZiSdTEUVOU/v1dC9SHOMft19Johq6DISz1KKnM9SAz0A3EvqPcT8ArOnqfe/MtPX4IVnrQqGegGs/ox7zfhSs1977l6lvx8f0Kz1oVDPQDbDaP7v96VnPXHv9GWjqfd6oVnrQqGegHYNvSJ76/iFZ1Psfcy0PuXeID1oVO56AM9ANxLaj3U/lrWdPV4vzZaevwXkKz1oVDPQDWf0a++/wCG3Wa+99y9Sz+1d79BWetCoZ6AbZfdf3R/MSs5a49/oy0dT97UKz1oVDPQDsG3pE95f4is6v2PuLQ+5CA9aFTuegDPQDcU29+6n8tazp6vF+bLT17vIVnrQqGegOhqgkMEQXhssb3rHKBoY1kazFVqXUchG2lmXrXUxbnJMDMcymNEJJGYT9sa6ydJAFYt1LvX7v2d3qaLQyK+PNvInVxPPWSRlXjrI1mZjXhpV6enpPSKz0bKwjEtvL7lvjoPUXiavDU+9+ZWetdyNBBZzMGyhc+hDAiCUgAhpAAzzoePGQKwbqWVr6v32dxr9F3cReKZD6gYAEkFTLbsqome0yJHEVeOlpLXYq9GxVZvRr77fhStF977l6lPx8f0XML1fo8wTVd7eBgi4NWUuNckiO/QaVnNzztf2u7pLx0crk7QswsFCdZzEiZa1OaYGim4BHZ21Vupd3v4eP8AolaHvw/2UbbD0scMunh1iRW0r/Tfp9GUW33tQzBlcpLBTDpxYKxWTmAkjThr99RU0r5dDEbWz7C2OpJglQMyZmka/o86hQxIHrGRI491ZXqW27fXsL/QVlYddbjLxt5splc0iYPDy76u783K/aVVtNeAnAQWhssZW9ZsoBynLBkazFXqXSyKwtfMv2OpIWcobLzKx+rBLHNB/WNBg8o4VjJ1Lu3vX2dxotDL30f7KWKyhEjITqSVI4GMoYTIPE6x60cq1hdyd7lJWsiOJbeHD1bfEwP0a8TyqYfa+9+bEte7yLl42x1kBJDHJDKwMsmUDekALn5RrxkVlHTdterPj2dxZ6OZC81srdjJplCEQJIKBiBMwRmPCNTrMVaOleOvt4kPRsyqzejX33/DbrRfe+5epV/au9+hcwvV+jzhIK728DEXNSwzgyU7NddBpWM3PO19fp3dP/S8dHK/v2gXqjkgKCVeZZRHo1yknNBbPm4wdeGgp9avr2efd0f9H05FOw27c90fzErWeuPf6MpHU/e1DcIVyywUxcT7QDFdcwgsNPV1+/sid75dDJja2fSi4OonXLxSTIAJ9FmiGJVR6ThI146Csv8A2efr2d3b2F/o9+H+ysSvXpkiM1vhHHdngSJmeBir58079pCtzit2CdnEFt7KQBJDELPDRSSN4/dqeVXq3tlfwKQtfMvWxZ0/R/Z4txX0WYtro2tzTjxjlWLdTt/3nbw1e7mi0Oz3b/ZTxZXImWJ3pgiY3cswT38YPHThWsNLSdykrWVjl0zcUbvC36xhf0aeseykfsfj5sS+7d5F5epkzkAn2hxm3EQTCkZyY4SROgrG9S2V/d+Oo0+j34Cr/VdW0ZM+7wYGDFrMF17es4SOPYKtFz01rt/3/XaVejo9v/DODV0GRXZtTUohnM1SQGagH4xtR7lv+WtZ09T735l56/BCM1aFAz0A9m9Evvv+G3Wa+99y9S/4eL9BGetCgZqAfh23bnuf+S3Wc9ce/wBGXjqfd6oRmrQoGagH4BvS2/fT8QrOr9j7mXh9y7xAetCgZqAM9APxjbw9y3/KSs6erxfmy89fgvIRnrQoGegHs3ol99/w2qovvfcvUu/tXe/QRmq5QM1APw7btz3B/Nt1nPXHv9GXjqfd6oRmrQoGagLGz29Lb99fxCs6v2PuZen9y7yuHrQoGegDNQD8Y29+5b/lJWdP7fF+bLz17vIRmrQoGagOh6gkQz6mpRVlW9jgpiDXl4rlSGHqOm4tn0HJ/wDH6mNoKtGaSd8mnsJ28XPI1guXKfUfA63/ABSsv6kdzLrvnII0hVX5VA/pSHLEF+L2mc/43V/uLcxtvBE8x5VouWIdVmL/AI9UX5rcyzb2Mx+2PI1K5Wh1WZPkOovzW4vJ0eZkC510Zm4H7QUf20XKcdK+iykuSZpW0kNt9DnP61PlNafM49VmD5NkvyQ8dBbkT1yfK351PzGPVM/gZdJD/CToHHWqcy5fVOm+rf2/fVJcoxbX0vI2hydLP6kUbvRx1/WL5Gj5Vh1WaR5Hm/yW4qXdksPtDyNV+bw6rNY8hVH+a3MTat9W6sTOVlbxgg1nPleDi1os3p/x2pdPTW5mfcvZaPlun1HwNY/xeq/6i3MrttEdh+6q/PafUfA0X8Srf3Y7mc+sh2H7qfPafUfAn/xGt/djuYy/tYMQcp9VF5fZRV/pVY8uU0vse3oJl/Eqzf8A+WO5i/rIdh+6rfPafUfAj/xGt/djuY21i55GpXLlPqPgUl/FKy/qR3MvocyBexmb5gg/t++i5YhpN6L93M5fxuqlbnFuY+1s8t9oeVaLleHVZhLkCovzW5lq1sFj9tfI1Zcqw6rMZcizX5rcX8N0XeGHWLvKBwOm+rf20fKUW09F5GfyyUU/qQ630GuH9cnymtPmMeqzB4GS2kLnQq4P1qfKafMo9Vkrk+T/ACF2ujT23VjcU5WB4HWDNZz5Si4taLN4clyunpIovsFl+2vkaPlaHVZdcizf5rcVrmzSPtDyqvzeHVZquQKj/NbmVblkjnVfnMOo+Bqv43Vf9RbmKxeLkzB9VR8qKv8ASqR5ZhFW0Ht6Db/xirJ//kW5lI7Q3uGnP86quW4uqrxtHb095tL+KTVCVpJz1rYmujPb0PeXA9e8s1dHyDTTszoehAq8CrEMCCCQQeIINIyTSaEk07MrXLCsZM1zVcDh6stOcbs9DD8q4zD0+bpTaj0WX6BbIHAtWfyzCdXi/wBmr5c5Qf8AUe5fov4/DPaZQc6zbRteeZASeHbNZ0sDhJJ2itb2k1OVsemrzepbF+hK4lxwdvu/Ktfl+G6vFmL5Wxj/ADe5foau0bo4XX/0/lU/AYbq8Sr5SxT/AD4L9F847ErYW51lwAuy5oWDCoR9ntLVRYXDc4422dPeS8bidDScnr6F+hK9IcUOF9/JP9ta/BUOjiYvGV3+XkT/AMT4v/8AYufLb/21PwdDo4lfiqvSPwm1sXcW6etutkTNIVNPSIPZ7C1ZVMNh4uKa1vp7zWnicQ07PUugoNti+eN5/Jf9tX+Bw/V4kLlDEr8uC/QlsfdPG4/+n8qj4DDdXiy65Uxa/Pgv0M2er3b1tJdszqCNNQWE8uyayq4HCxg3o7Ok2pcq41ySU3uX6KV2yQSGLAjQg8QRx5VZcnYRq6it7/Y+dY+OXOPcv0KOFXv86fLMJ1OL/Zb59yj/AHXuX6OfRF76fLMJ1Fvf7J+fco/3XuX6Le0tlC0wDKyyltoP7VtSfvms6XJ+DmrqK1va+nvL1OXOUYvOo9S2L9FT6Ivf51p8swnU4v8AZT59yj/de5fomtkDgW/58Kn5ZhOrxf7KvlzlB66j3L9Gg2HdbKXN8Bndc3IgKkcu0t99ZrA4TnHGy1Lb3/6JfK2P0FJze5dnYJXGXBwuN/p/Ktvl+G6vFmD5Vxj/ADe5focu1Lw4XX8l/wBtT8Dh+rxKvlHFP8uC/RfwO08UyXWW7cORA0hV09Ig9nsLVnPC4eMoq2t9PYxHF4mSbvwFL0mxY4Yi55W/9tbfB0OjiYvFVntIt0jxR44h/JP9tPg6HRxJWLrLaN2dtPE3b1tOtuNmYAiF4Tr9nsmsquEw8YN24mtLGYhyS0uCKVzaV/g115GhBCgg853at8Dhnmo8R8xxSy0uC/QpsZcPG43+n8qfL8N1eLLLlXFr8+C/QprjH7bfd+VR8uwvV4suuWMbsqPcv0O2pgTbfKwddxGg/tW1J5ds1lSwGEnG+inm9r6e81nyxyhB25xrVsX6KH0YTOsVMeTMPGqppatnb0lpcvYydCVGUr3evbboVunaWc1ejkeKXLGz7zqGW25B4EAwdYrKVanF2bRpGlNq6R9nawp1KqfgK+ePaOfR09lflFAH0dPZXyFASe0p4gHxANAR+jp7K/KKAPo6eyvyigJG2IiBHZAjyoCP0dPZX5RQB9HT2V+UUBJbajgAPACgI/R09lflFAH0dPZX5RQHVsqNQqjwAoANhTxVfIUBz6Onsr8ooA+jp7K+QoCT2lPEA+IBoCP0dPZX5RQB9HT2V+UUBI2liIEdkCPKgI/R09lflFAH0dPZX5RQEltqOAAnjoKAj9HT2V+UUAfR09lflFAdWyo4KB4AUAGwp4qvkKA59HT2V+UUADDp7K+QoCT2lPEA+IBoCP0dPZX5RQB9HT2V+UUBNQBoBQHjlxt52hXuEk8FJ+4DgK9jm6UI5pHn6c5PJs0FwGKic7Du6wz+Vc7rYe+rga83V6eJQxN6/bMO1wH3jr4GYNbwjRmrxS3GUnUjrbO4nadxiN9hurwJE6DXTnUU6NNJ5bWTOpK+st2MHimE5nX3rjA+XKs5VcPF2sn4F1Cq9vERjBiLWrtcjtDkj+Onxq9N0J6ktxWSqR1ti22ncyAZ29Y6yc3AaTx5mpVCnpvLZ+yOclo6x2Et4m4JVnjtLkD4a61WpKhDJpbiYqrLU2MxOGxSCSzkc8rsY+HGqwqYeTtZeKLShVW0q2Np3AG32MrzJMbwEieHE1pOhTbWW0pGpKzzO4S5fuGEa4e3fMDxM1M1RgvqS3CLqS1Nlx8DigJzse4XDP31iq2HezgaOnV6eJSsY+6twAs8hgCGJ7dQQa1nSpuDaS1GcZzUkmyKYy87Qr3CTyDH+A4CrOnSgs0iFOcnk2aAwGKic7Du6wz+Vc/PYe/28DXm6vTxKGIv37Zh2uA97HXwMwa6IRozV4pbjKTqRebZ3E7SusRvsNF0UkcVHIc5qtOjTS1bWTOpJvWXLODxTCczr71xgfLlWUquHTtZPwLqFV7eJXxgxFr12uR2hyR5zp8a0puhP7UtxWXOR1ti22ncyAZ24nWTJ0WATx5mpVCnpvLYvUh1JaOsfhLWJuCVZ47S5APhrrVakqEHZpbi0VVlqZLE4bEoJLORzyuxj4TNRCph5O1luJlGqtpWsbTuAPvsZHMkkbw1BPDQmrzoU245bfRlI1JWeZ3CPfuGEa4e05yAPEzU1FRh9yW4R5yWpsuXMDigJzse4XDP31iq2HezgaOnVW3iUsPj7q3BLPIIBDEnnqCDWtSlTcG0kZxnNSSbI28XedoV7hJ5Bj/DgBVnTpQV2kQpzk8mzQGAxUTnPh1hn8q5+ew9/t4GvN1eniUMRfv2zDtcB72P3awa6IRozV4pbjKUqkXZtncTtK6zDfYaLopI4qOQ5zVadGmo6ltJnUk3rLlnBYphOZl964wPlyrKVXDp6r+BdQqvbxK+L+kWvXa4B25yR5zWlPmKn2pbisucjrbIW9s3QIzT46nzNTLC0272IVaa2nNlbYt2SBE5jDNznQKqDhGZkBJIEsR9kx52LxGlU0diyPTw2CfN6e15+H/E3/1Gj/iq26g2gWLTlLMqoQoUkzJMbyjhqTy1I5ucT1G7wc4t6WVt/vIrvtL6S3UxZM6h1uzDZA2VRG8wnWDBHMaxpRruE00Z1sIubbd93Ez8NjVtNmK5nCrlBmFkKJOnEkgAe8dApI68XX0VoLbd8TmweF5y83qVvL0960bI6W2CCVDtChtMo9YoE4sIzZ1iY46xBrg52J2/BVE8/dr33WK+J6RGIZbBzSCvXeqoy7zmIy73ceGnGHONO6JWFUlt3a+woYm2tp8riQHMKD60qhVZPLXVjwAY8q9OeJtT09rSXjmeZSw3OVNBald+GRqYTpVaOVSDnY5QqwBxWIzEGMrIeH2u4x5nOpnpSwc1drUveztTRFuk8jOot5TGQNci48sAAFAOUmZ5xpMaxHObSfhLPRd+3LJe/wDhnY2CvXbiLcUk5WzKpW4oYlojxjsNenhq94fVs8rM83EYfRq6MdvndFzBdJbNpcpUqoAy+0ZIBNyYAaWtyJ0LxyMefPEacnKR6McBJJKOfv8A0/di0/SMMYQKoGXM111ULnAYaAmYBE6jjGpmK84R8M0rvh2e/e2g+L+kjrcqKUNucr5iyuYBIyggdkweOldWFrPOL1NM5sZhlTaavr6CGydsW7MCJzGHbnPBVQcIzFVkkCS3skiMViNKo47FkXw2ClzSltefh/zP/qNH/FNt1BtAksSFLMqoQoBJmSftAREz2QSObnE9Rv8AByi3pbN5XubROJbqYsnmHW5O9kDZVEbxE6wYjmDIGtCu4TTRnXwi5u7vuM/C49bTZsoZ8q5QeCyggn9onQDuc8q6sXX0VoLtfFnNg8Lzl5vUrLhnu96zZ/xZYIbKHbKAT6o9YqEmWETmU68BMxBjg52J2/BVMr+7a93/AAr4jpCYysths0gr1vqru7znLw17jpoDrBVWndD4VST17tZn4hFsvluahXaFn1t1GAJ5CDJPIKxr06mJ0aentaS8czzaOG5ypoLUrvwy/wBLvNbDdKbRyqQc5OUAAAcRwzEaBSpPiewx5nOI9KWDmk2tS97PfAg3SeRnUW8pjIrXIuPLARlAOU84PCNY1iOcyuT8JZ6Lv22WS9/8vtzsdEdaciLcUsYbMqZbihyTHLn8a9PD4i9O8vx8rM82vh7VdCG2y8bou4TpLZtKVZSiqBHtcYbrCYAaSkidCx5KSPOnX0m5SPRjgJJKMPfvP20WX6RgtCBVAjO111XLmEjQEzodTPHTiDEc4R8M0rvPu9+916FzFHEgXcqKUZAcr5mIc6EjKIE8Jg8dK68LWbTg9TRzYzDqm0109BDZG2rdkARM+uw4k6gBRwADDJJIEh+GWapisRpVGtiyNMPgZKmpbXn4a/LPd0mielNtgOqElicpZlVCFjMZknnEROh9kkc/OJ6jb4SUb6Wzf797UVrm0DiibMWSRJV1uTvBQ0KI1I1BjTQ6giK1oV3CaZliMKubvnuKGF2ilps0BnyrlBOiykg9pZoaB2I55a9OLr6K5tdr4uxhg8I6l6j1auCvuut66TZPSyzDZQ5ygE+qPWICTLSJkHUaCZjKY4edR2fB1Mr7fTX727NaK+I2+TuMths0gr1vqCRq5y8DPcdNAeRVXF3Q+FjJPXu1mNj06q4yHkfuOo+4179KenBSPCnHRk0ei6PYazcsggazlcZmjMI1yzAmFb7+NeTiKejUfbmejSrylBZ6si2+wLBUKUMBWtgZ39V/WHra/wBKw0InQsRUTvfbfZrFYjZeHsh7wBRgrbwdpGYknKCSAxJPL7XfUxpJystbKzxM9G0nkjN6Nrbd2DT1mVGBDMpKlVkaETBAOvDN3muvFUrNS71xOXD1nZx8eBsnYljUZDqVYw7jVIykQdIjl39tcegjr5+p0+2LPRzDSD1fBs3rvxzM2u9qJdtOG8RwqObiT8VV6fLu9DEtXrb4nfJZDcZUYsQQwCZSGEGJBUdzAcK7p0XzOeyz8zihXtVutuXkeiOybRYMVMgETmbgQAQdddBGtcWijq56drXEN0cwxEG2eAX17kwocDXNPB2HxqObiaLFVVt4Ls/SMXbvV22FpQWS2gzITmWC6buupJEzJ1kV3YajeD7cuDOKvXempbVnxRvLsuxcRdCywGUl3OmhBBzTyHjFcbgtTOpV53un5HL2wbDklkmSSZZ+LIUbSeYJ8541DhFkrEVFqfvWZ21cJaw6KtuVNy6pIzE5t4Fi2YkwO7m3fW+HpfU2tifkY4ivKSSl2Ib0ewtm5YBC9zjM0ZxEnLMAnRvjPGoxFLRqNeO8Uq8pQWepW3Ft9g2CoUoYCm3Gd/VbiPW1/pNYaETZYione+2+zWJxOzLFgPeClGCtvB2neYkhQSQCWJ5fa76tCkpSSWtkTxM9C0nkjP6M27bswYekCowIZlLLkXTQiYPbwz95rqxVPNS71xZy4es9Fw8eCNg7Esa7nFg2juN5RAIg6adnaa5NBHXz9Tp7Bf8Ah3DSD1eoIYb78QzOJGbXVm49scKjQiT8TVta/l3ehiYe7auYkZyWVrjqjFiCGC2wpDCOMFR2horunQfM2eyz8zip17VG1tuvL9Hom2RZJzFZMFZzNqGEEHXXTTWuLRR1qtNKyYhujuHPG2ToBOe5O6rKNc08HYd89wqObiWWJqrU+C97DE251VtxaALW7dtQyE5lyl0lddZKjWZnMK7sPRvTfblwZx1sQ+cUr5rO/ijf+q7NxV0LLoyk3HPYQQ2adYHjXE4LUzpVaad0/Ije2Dh2nNbnMWJ3n4upVuekgn468aOEWWWIqLU/a1GdtfC2sOqrblTcuhiMxbNBBYtmJMCB8WrfDUs21sTMMRXlJJS7EO6P4SzcsLC9zrmaM8yxyzAJO94tPE1Felo1JLtvvJpV5SjF31K27L32Fttg2CAChgLk9d/VkmDva6kmeUmsdCJssRUTvfbfYIxWzbGHV7ygowVtQ7TvNmhQSQCW7Bzq1OkpSSW0rUxM9D6nkv8AhQ6NWrbMwI9IFtmQzKWTIsAwRMEt4Z++unFU/qU+9cWc+HrS0dC/bvSNg7Esex9oPo7iGUEAjXTQkadprk0EdXP1OnsFjo9hgQer1UgjfeJVmYSM0GCzce2OFRoRJ+Jq2tfy7jxu07me67KxYEwCdSQNAZ+Fe7h6ejTSZ49aelNtC8DtG5ZfNbMHgwOqsOxh/XjVqtGNVWZSFVweRvL0zMa2Ne65p55Z+6uJ4CV9Z0/Fx6DH2ptq5iCM8Ko1CLwntY/aPl4V1UcNGnnrZhUrOeWwQ99kdWUlWCoQRxByD/kVdQU4tPpfmVcnGSa7Dcw3TFgIuWgx7VaJ/dI08645YF3+lnRHFK2aKm0+k1y8CqgW1Ohg5nYdmaBlHh51pSwai7yzKVMS5KyyMpj6Me834Urq/N9y9TG/0+P6NnZ/Sq5bAW4ougcDmyv8TBDeOnxrkqYJN3i7G8MU1lIbi+mDsIt2wh9pmzEeCxE+J+FVhgc/qZaWK6qMO3cJ6wkkkrJJ1JJdJJrscVHRS6fRnMm3dv3mi5srb1zD7oh045GMRPHK2seEEeFZVsLGo7rJmlOu4ZbDUudMjG7Z1/afQeQ1+6uZYCV82bPFrYjFONe7eV7jSxZR2ADMNFHIV181GnTaj0M5+cc5pshs7aVyw2a2eOjA6qw7x299WrUI1VmRTquDyN5ememtjXuuaeeWfuri+AlfWdPxcegxtqbZuYgjPAUahF4A9pP2j/yK6qOGjSz1swqVnPuEviGR1ZGKsFQgjl6NfMd1XUFOLT6X5lXJxlddnkbmH6YsBFy0Ce1WgH90jTzNccsA7/SzpjiltRT2p0luXlKAC2h0MHMzDsLQIHcB8a1pYNRd5ZmdTEuSssjLZvRr7zfhSum31vuXqY3+ld79DZ2f0ruIAtxRcA4Nmyv8dCG8dPjXJUwKbvB2OiGKaVpDMZ0vdhFu2E/aZsxHgsRPeSfCqwwOf1MmWK6qMS3cJFwkkkiSTqSTcSSTXY0lopdPozmTbu37zRd2Tt+5YGUAOnskxE+y2seEH4VjWwsajusmaU8Q4ZPUad3pkY3bOv7T6D4Aa/dXOsBK+bNni1sRifTHu3le40sWUdgAnQKOQrr5qNOm1HoOfnHOabObO2ncsNmtka+sp1VvEdveKtWoRqrMinVcNRujpnprY1/9TTzyz91cXwEr6zp+Lj0GNtTbFzEEZ4CjVUX1Qe0n7R7/ALhXXRw0aWe0wqVnPuEtiGS4rIxVgqEEf+mvmO6rKEZws+l+bKubjK67PI3cP0xYD0loE9qvAP7pGnma45YB3+lnSsUtqKO1Okly8CgAtodCAczMOwtAgdwHxrWlg4wd5ZmdTEuSssjJD12HOIZ6lFWcz1IDPQDsU+o9xPwCqU9T735lp6/BCc9XKhnoBzN6Me+34Uqi+99y9S34+P6E56uVDPQDrD6P7v8A5ErOeuPf6MtHU+71QnPWhUM9AOwb+kT31/EKpU+x9zLQ+5d4kPVyoZ6AM9ANxTaj3U/lrVKerxfmy09e7yFZ6uVDPQDWb0a++/4bdUX3vuXqW/Fd79BWerlQz0A2y+6/uj+YlUnrj3+jLR1P3tQrPVyoZ6Adg29InvL/ABFZ1fsfcWh9yEB60Knc9AGegHYpt791P5a1nT1eL82Wnr3eQnPWhUM9AdD1ADBXVD7xAG8DIzDUEcIOvfVaibjkTFpPM0MPjLICTlkLB3TqYtzJymODds68J0wlCo7296+39eNjWM4KxSxl9Sq5SJGkAQIAEE6DeOs6kVtTi03f378DObTSsKxbaj3E/AtTT1PvfmRPWu5Cc9aFQz0A5m9Gvvt+FKzX3vuXqW/Hx/QnPWhUM9AOw7aXPc/8iVSeuPf6MtHU+71QnPVyoZ6EDsC3pbfvr+IVSr9j7mXh9y7xAerlDuehIZ6Adi23h7lv+WtZ09Xi/Nlp6/BeQnPWhUM9AOZvRr77/ht1Rfe+5epb8V3v0E56uVDPQDrDbtz3B/MSs5649/oy0dT7vVCc9aFQz0IHYFvSJ76/iFZ1fsfcy9P7kID1oUO56EhnoCzdb0iyQBFvUiQPRprHPwrKP2Px82Xl927yLV/F2yGgpJOm4dTNvK53ewPIjiToZrOMJJq99/flr7rFnKPvwIYjEW4vQVOZ5twpGhcHSVEbsjjyiNZq0YyvHuz93IclmZ4atjMQza1KIOZqkgM1APxjar7lv+WtZ09T735l5613IRmrQoGagHs3ol99/wANuqL733L1L/h4v0EZquUDNQD8O27c9z/yW6pPXHv9GXjqfd6oRmq5QM1AWNnt6W376fiFUq/ZLuZen9y7yuGq5QM1AGagH4xt4e5b/lJVKerxfmy89fgvIRmq5QM1APdvRL77/htVRfe+5epd/au9+gjNVygZqAfh23bnuD+bbqk9ce/0ZeOp93qhGarlAzUBY2e3pbfvr+IVnV+x9zL0/uXeVw1aFAzUAZqAfjW3v3Lf8pKpT+3xfmy89e7yEZquUDNQHQ9CRDPqaIqyniMcVaIn4142N5Vlh6zpqKerafU8lfx6njcMq0ptXbVklsF/WR9kedcnz2fUW89H/wARpf3ZbkObaZcjdAgKvH2VA/pUR5bmvwW8T/idL+69yLVls1aLlufUW855fxikv6j3IvWcGG5mrrlifUW855fx6mvze5Gja2SGULmOjFuA+0FH9tSuVZXvooxlyJBK2m9xas9Flb9Y3kK0XKkuqjnlyTBfky9Z6EI361/lFXXKUuqjnlyfFfkx/wDglFDDrXOZcvqjTeVv7aiXKEnb6VkIYKOeZSudDkH61/lFPmcuqjRcmRf5MrXOjCj9Y3kKr80l1UarkiD/ACYlNjBGVgxOVg3AawQapPlSTTWijaHI0Lp6b3FG5ssD7R8hUfN59VbzRcg03+b3IrXMLHM1X5zPqLeax/jlN/m9yK1zSofLU+ot5ov4zSf9R7kJxWNJMxyVePsqF/pWa5anH8FvN/8AxalL+o9yKy48kxA86n57PqLeS/4lS/uvci3auTVly3PqLeYy/i9Jf1HuRoW7WZQs8CzfMFH9v31K5Xne+it5lL+O00rab3Is2tkg/aPkK0XK8+qjnlyFTX5vci7a6OKftt5CrLlWfVRjLkeC/Jmhhuiaww6xt4ZfVGm8rf21PzGTaeisjF8mxjf6mPXoIhH6Z/lWtPmMuqjB4GKesRd6FoP1r/KKq+UpdVGkeTov8mVl6OrbZWDscpDcByM1nPlOTTWijohyVC6ekzPu7FC/bbyFHytPqo1jyHB/m9yKV3BAczVHyxPqLebx/j1N/m9yKV3SqvlqfUW83j/GKT/qPciti9okmco4KOPsqF/pWS5bnFW0FvN1/FKUv6j3IrDaBmY05j+tI8tVHVTcctTSz8V2+ZpU/i1GOHlGM/q1qTyt2Ps8jQD19Ms8z4RqzsdD1BA7EbMvqzKbVyQSNEYjjyMa1nHEUmr6SNHRqJ6mV32TcJk2bnyP+VZz+Fm7y0W/A2p1cXTjowlNLoTaRH6lf/IufI9U0MH0Q4F/isd1575F3afR25bZfQPrbQ7oY65BmmOczWdKOEaeUdb1pGlTEY1NfXPUvyf7Ko2Xd/yr3yvWuhhOiPAy+IxnWnvZIbPvf5d/yuU0cJ0R4Ec9i+tPey+2ysSLCvkv63GGhuZoypEiZiQ1Zr4XnGrR1dliznitC+lLX0sqixiezE+d3862thf8eBlpYnplxJBMX/3fzXvzp/8AN/jwIviP8uJdwOExjrdM4ndtyJuXQZzod2TqcobhWdSWGTjq1/svBV2nr1FE2sV/3XzXvzrT/wCX/HgUviP8uJw4fE9mJ87v51FsL/jwJ08T0y4ljZez8Q962pW/GdZzG4BAImSTERNZ1fhVB20dXYaU54nSWct7K13Z2IUlWS/IMH9IeHfzq6WEavaPAh1MWnbSlvYs7Pvf5d/yuU0cJ0R4DnsX1p72R+q7p/VXvluU0MJ0R4E8/jOtPey1tXo/dRlBsvqls6BiJ6tQ3DnmmsqSwklmo63rS6TSpXxqeU56lqb/AGU/qd/8m58j1roYPohwKfFY7rz3yJDZV3/Ku/K9NDCdEeBHxGN6897L1zYl8WEfq7urvwz5oyplkcYkNWa+F5xq0dS2K20s6uL0E9KWvpfYVRgr/sYj/wB2tdHC/wCPAz53FdaW9khhsT2Ynzu/nS2F/wAeBXTxPTLiX8BgMWyXiPpO6giXugz1iHdk6nKG4VnOWGUo6tfoy8fiGnm+JUjF9uL+e9+da/8Azf48DL/3/wCXE4beL/7v5r350/8Am/x4E3xH+XEs7KwOJe9bUjERmE5muBYB1kkxEVnV+GUHbR4GlOWI0lnLeyncwGJBIZMRI0Otw8O+aslhGr/TwI5zFLbLexZwF7/Lv+Vyp0cJ/jwJ57F9ae9nPqu6f1V4/uvUaOE6I8CVXxnWnvZZ2t0euI4Bsv6ls6BiJ6tc2o55prKlHCSjmo63rS6TSpiManlOezU3+yiNjXAZ6m54ZG/KrKjhFUVRaN13b+8mWOxsqDoycmm7u92+7PZ2D/oF7/Ku/I35V1c/S6y3nBzVTqvcX8N0bxTqGFpoPCdDx7DWUsZRTtc1jhqjV7H1+vCPWCgCgCgCgCgCgCgCgKeL2latT1jZYAJkGADMHTy8SBzoCP1vZgnPAWJkMIkgDiO0jzoCLbZs5c+bdzZfVbiIkRE6Tr4HsNAc+vLEx1gmJiGmPaiJy/tcKAkm2LJLjNBTPmlToLZIY8OH5jtFAcTbVkkgPqDl9VtTE6aaiJk8oPZQEBt6xxz6ESN1tRrw014Hy7jQE/rmz7f2ig0JlgJIAAkmgINt2yNcxjNkmNJAUk94hhrQE/rqzrv8ADOVohjA1iOzzHbQHLO27DcH1hmgqwMICWJEacOdAdbbVgRL8ifVbQAwc2m7GvHsPZQEk2vZLZQ+9IEZWBBJCidNNTGvf2GgINtuwI3+Jjg0aiRrHPT5l7RQGjQHKA7QBQBQBQBQBQBQBQBQBQBQBQBQBQGTdvYoEBbdsgkgmdQIMGMwmTGmnLt0AabmJ3YS1O9m1MaHdA8ROvx7qAU9zFqkhLTNBJEkay5UDWIjqx8TQC7lvEPOa1YM6bwkxlbjr2mI8de0CQtX4MW7AgAAAbpi4OOvs5vjB7gBxlxObS3YiT266wG8YA0+88AB1lxPAJY5GddZaXEctJ/4dAGXPpH2bdnVRmmdTLSNOXqn4nxoBZtYgBYt2GMLmkZdYTOZBPMMeHs0By0mJAE27EjuIkQOGu74a/dJAnZXESM1uzETAndeLk6+PV697cI1A4ExJQ7lgMQCIBIDF98cdd3We3w1AGXEBYFqxmzQNN3IFJzHWRvBdNYnnxoCLriCcvVWCsRJ4a5gQBPCPuPeVAHXtX8pAt2MwYZDlgQAwDRJgjcHHt8KA7csXwxyLZKjKFlYYREnTTkOz1R2agSu278LCWW0lhB0eWbTXhOXXjMnwA5buYsgSlpdO8wddCMw7hx7O05QJq+Kgytqcoy6nVs0GeEDLr8e7UDi3MVzSzxjRmOk8eWscvv5EC7gy+X0gXNP2eBHbEmPOgH0AUAUAUAUAUAUAUAUAUAUAUAUAUAUAUAi8rzukAZTp+1rB4Hu/wDmgIBLvtL/AMDRy7cvlQBlve1b8j+dABF3TVJ56GOcRz7KA6Eu5SCyg6QQPOQRQHGW7yZJ15GOUf186A5lve1b8j2ajj20ABbvagMntg66Tz4Rz86AkyXcohlzSZMaEcgByifu76Ag63s2jJGp1Go10H/OygJFbsiCkRqIPGTqD4R5UBwrejjbmOxuPdr4UBboAoAoAoAoAoAoAoAoAoAoAoAoAoAoAoAoAoAoAoAoAoDlAFAFAFAFAFAFAdoDlAFAFAFAdoAoAoDlAFAdoDlAdoAoDlA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9224" name="Picture 8" descr="https://encrypted-tbn0.gstatic.com/images?q=tbn:ANd9GcRuRfh1X3EKcdEyclqgBI-mvKVV9t959Kfzc9BUWdEM0qt5rLQGs58Msmye"/>
          <p:cNvPicPr>
            <a:picLocks noChangeAspect="1" noChangeArrowheads="1"/>
          </p:cNvPicPr>
          <p:nvPr/>
        </p:nvPicPr>
        <p:blipFill>
          <a:blip r:embed="rId2" cstate="print"/>
          <a:srcRect/>
          <a:stretch>
            <a:fillRect/>
          </a:stretch>
        </p:blipFill>
        <p:spPr bwMode="auto">
          <a:xfrm>
            <a:off x="0" y="0"/>
            <a:ext cx="1828800" cy="3505200"/>
          </a:xfrm>
          <a:prstGeom prst="rect">
            <a:avLst/>
          </a:prstGeom>
          <a:noFill/>
        </p:spPr>
      </p:pic>
      <p:pic>
        <p:nvPicPr>
          <p:cNvPr id="9226" name="Picture 10" descr="https://encrypted-tbn1.gstatic.com/images?q=tbn:ANd9GcQvRWNvBLnF8u8tItDXtaj-sWx2QcWvEvewGKfpsCfTX9kyTzHa"/>
          <p:cNvPicPr>
            <a:picLocks noChangeAspect="1" noChangeArrowheads="1"/>
          </p:cNvPicPr>
          <p:nvPr/>
        </p:nvPicPr>
        <p:blipFill>
          <a:blip r:embed="rId3" cstate="print"/>
          <a:srcRect/>
          <a:stretch>
            <a:fillRect/>
          </a:stretch>
        </p:blipFill>
        <p:spPr bwMode="auto">
          <a:xfrm>
            <a:off x="6677025" y="609600"/>
            <a:ext cx="2466975" cy="1847851"/>
          </a:xfrm>
          <a:prstGeom prst="rect">
            <a:avLst/>
          </a:prstGeom>
          <a:noFill/>
        </p:spPr>
      </p:pic>
      <p:pic>
        <p:nvPicPr>
          <p:cNvPr id="9228" name="Picture 12" descr="https://encrypted-tbn1.gstatic.com/images?q=tbn:ANd9GcRrgMyadOfUn2zNG4NgQUSgOFd0eGQRkVmxGnTsHPcm8Uj2gt2s"/>
          <p:cNvPicPr>
            <a:picLocks noChangeAspect="1" noChangeArrowheads="1"/>
          </p:cNvPicPr>
          <p:nvPr/>
        </p:nvPicPr>
        <p:blipFill>
          <a:blip r:embed="rId4" cstate="print"/>
          <a:srcRect/>
          <a:stretch>
            <a:fillRect/>
          </a:stretch>
        </p:blipFill>
        <p:spPr bwMode="auto">
          <a:xfrm>
            <a:off x="0" y="4191000"/>
            <a:ext cx="2466975" cy="1847851"/>
          </a:xfrm>
          <a:prstGeom prst="rect">
            <a:avLst/>
          </a:prstGeom>
          <a:noFill/>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sz="4000"/>
              <a:t>History</a:t>
            </a:r>
          </a:p>
        </p:txBody>
      </p:sp>
      <p:sp>
        <p:nvSpPr>
          <p:cNvPr id="2053" name="Rectangle 5"/>
          <p:cNvSpPr>
            <a:spLocks noGrp="1" noChangeArrowheads="1"/>
          </p:cNvSpPr>
          <p:nvPr>
            <p:ph type="body" sz="half" idx="1"/>
          </p:nvPr>
        </p:nvSpPr>
        <p:spPr>
          <a:xfrm>
            <a:off x="533400" y="1447800"/>
            <a:ext cx="7924800" cy="4530725"/>
          </a:xfrm>
        </p:spPr>
        <p:txBody>
          <a:bodyPr/>
          <a:lstStyle/>
          <a:p>
            <a:pPr>
              <a:buClr>
                <a:schemeClr val="tx1"/>
              </a:buClr>
              <a:buFont typeface="Wingdings" pitchFamily="2" charset="2"/>
              <a:buChar char="§"/>
            </a:pPr>
            <a:r>
              <a:rPr lang="en-US" sz="2800" b="1" dirty="0">
                <a:latin typeface="Arial" charset="0"/>
              </a:rPr>
              <a:t>1898:</a:t>
            </a:r>
            <a:r>
              <a:rPr lang="en-US" sz="2800" dirty="0">
                <a:latin typeface="Arial" charset="0"/>
              </a:rPr>
              <a:t> Pepsi founded</a:t>
            </a:r>
          </a:p>
          <a:p>
            <a:pPr>
              <a:buClr>
                <a:schemeClr val="tx1"/>
              </a:buClr>
              <a:buFont typeface="Wingdings" pitchFamily="2" charset="2"/>
              <a:buChar char="§"/>
            </a:pPr>
            <a:r>
              <a:rPr lang="en-US" sz="2800" b="1" dirty="0">
                <a:latin typeface="Arial" charset="0"/>
              </a:rPr>
              <a:t>1923:</a:t>
            </a:r>
            <a:r>
              <a:rPr lang="en-US" sz="2800" dirty="0">
                <a:latin typeface="Arial" charset="0"/>
              </a:rPr>
              <a:t> Pepsi-Cola declares Bankruptcy</a:t>
            </a:r>
          </a:p>
          <a:p>
            <a:pPr>
              <a:buClr>
                <a:schemeClr val="tx1"/>
              </a:buClr>
              <a:buFont typeface="Wingdings" pitchFamily="2" charset="2"/>
              <a:buChar char="§"/>
            </a:pPr>
            <a:r>
              <a:rPr lang="en-US" sz="2800" b="1" dirty="0">
                <a:latin typeface="Arial" charset="0"/>
              </a:rPr>
              <a:t>1923:</a:t>
            </a:r>
            <a:r>
              <a:rPr lang="en-US" sz="2800" dirty="0">
                <a:latin typeface="Arial" charset="0"/>
              </a:rPr>
              <a:t> Roy C. Marginal buys Pepsi and Pepsi-Cola Corporation formed</a:t>
            </a:r>
          </a:p>
          <a:p>
            <a:pPr>
              <a:buClr>
                <a:schemeClr val="tx1"/>
              </a:buClr>
              <a:buFont typeface="Wingdings" pitchFamily="2" charset="2"/>
              <a:buChar char="§"/>
            </a:pPr>
            <a:r>
              <a:rPr lang="en-US" sz="2800" b="1" dirty="0">
                <a:latin typeface="Arial" charset="0"/>
              </a:rPr>
              <a:t>1934:</a:t>
            </a:r>
            <a:r>
              <a:rPr lang="en-US" sz="2800" dirty="0">
                <a:latin typeface="Arial" charset="0"/>
              </a:rPr>
              <a:t> Pepsi begins selling 12oz bottles for 5 cents</a:t>
            </a:r>
          </a:p>
          <a:p>
            <a:pPr>
              <a:buClr>
                <a:schemeClr val="tx1"/>
              </a:buClr>
              <a:buFont typeface="Wingdings" pitchFamily="2" charset="2"/>
              <a:buChar char="§"/>
            </a:pPr>
            <a:r>
              <a:rPr lang="en-US" sz="2800" b="1" dirty="0">
                <a:latin typeface="Arial" charset="0"/>
              </a:rPr>
              <a:t>1946:</a:t>
            </a:r>
            <a:r>
              <a:rPr lang="en-US" sz="2800" dirty="0">
                <a:latin typeface="Arial" charset="0"/>
              </a:rPr>
              <a:t> WWII sugar rationing</a:t>
            </a:r>
          </a:p>
          <a:p>
            <a:pPr>
              <a:buClr>
                <a:schemeClr val="tx1"/>
              </a:buClr>
              <a:buFont typeface="Wingdings" pitchFamily="2" charset="2"/>
              <a:buNone/>
            </a:pPr>
            <a:r>
              <a:rPr lang="en-US" sz="2800" dirty="0">
                <a:latin typeface="Arial" charset="0"/>
              </a:rPr>
              <a:t>    Pepsi buys a sugar </a:t>
            </a:r>
            <a:r>
              <a:rPr lang="en-US" sz="2800" dirty="0" smtClean="0">
                <a:latin typeface="Arial" charset="0"/>
              </a:rPr>
              <a:t>plant</a:t>
            </a:r>
            <a:endParaRPr lang="en-US" sz="2800" dirty="0">
              <a:latin typeface="Arial" charset="0"/>
            </a:endParaRPr>
          </a:p>
          <a:p>
            <a:pPr>
              <a:buClr>
                <a:schemeClr val="tx1"/>
              </a:buClr>
              <a:buFont typeface="Wingdings" pitchFamily="2" charset="2"/>
              <a:buNone/>
            </a:pPr>
            <a:r>
              <a:rPr lang="en-US" sz="2800" dirty="0">
                <a:latin typeface="Arial" charset="0"/>
              </a:rPr>
              <a:t>    in Cuba</a:t>
            </a:r>
          </a:p>
        </p:txBody>
      </p:sp>
      <p:pic>
        <p:nvPicPr>
          <p:cNvPr id="2057" name="Picture 9" descr="Pepsi-Cola"/>
          <p:cNvPicPr>
            <a:picLocks noGrp="1" noChangeAspect="1" noChangeArrowheads="1"/>
          </p:cNvPicPr>
          <p:nvPr>
            <p:ph sz="half" idx="2"/>
          </p:nvPr>
        </p:nvPicPr>
        <p:blipFill>
          <a:blip r:embed="rId2" r:link="rId3" cstate="print"/>
          <a:srcRect/>
          <a:stretch>
            <a:fillRect/>
          </a:stretch>
        </p:blipFill>
        <p:spPr>
          <a:xfrm>
            <a:off x="6172200" y="4343400"/>
            <a:ext cx="2514600" cy="1984375"/>
          </a:xfrm>
          <a:noFill/>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z="4000"/>
              <a:t>History Continued…</a:t>
            </a:r>
          </a:p>
        </p:txBody>
      </p:sp>
      <p:sp>
        <p:nvSpPr>
          <p:cNvPr id="6147" name="Rectangle 3"/>
          <p:cNvSpPr>
            <a:spLocks noGrp="1" noChangeArrowheads="1"/>
          </p:cNvSpPr>
          <p:nvPr>
            <p:ph type="body" sz="half" idx="1"/>
          </p:nvPr>
        </p:nvSpPr>
        <p:spPr>
          <a:xfrm>
            <a:off x="457200" y="1600200"/>
            <a:ext cx="8153400" cy="4495800"/>
          </a:xfrm>
        </p:spPr>
        <p:txBody>
          <a:bodyPr/>
          <a:lstStyle/>
          <a:p>
            <a:pPr>
              <a:lnSpc>
                <a:spcPct val="90000"/>
              </a:lnSpc>
              <a:buClr>
                <a:schemeClr val="tx1"/>
              </a:buClr>
              <a:buFont typeface="Wingdings" pitchFamily="2" charset="2"/>
              <a:buChar char="§"/>
            </a:pPr>
            <a:r>
              <a:rPr lang="en-US" sz="2800" b="1">
                <a:latin typeface="Arial" charset="0"/>
              </a:rPr>
              <a:t>1950:</a:t>
            </a:r>
            <a:r>
              <a:rPr lang="en-US" sz="2800">
                <a:latin typeface="Arial" charset="0"/>
              </a:rPr>
              <a:t> Alfred Steele becomes CEO </a:t>
            </a:r>
          </a:p>
          <a:p>
            <a:pPr>
              <a:lnSpc>
                <a:spcPct val="90000"/>
              </a:lnSpc>
              <a:buClr>
                <a:schemeClr val="tx1"/>
              </a:buClr>
              <a:buFont typeface="Wingdings" pitchFamily="2" charset="2"/>
              <a:buNone/>
            </a:pPr>
            <a:r>
              <a:rPr lang="en-US" sz="2800">
                <a:latin typeface="Arial" charset="0"/>
              </a:rPr>
              <a:t>              Joan Crawford promotes Pepsi brand</a:t>
            </a:r>
          </a:p>
          <a:p>
            <a:pPr>
              <a:lnSpc>
                <a:spcPct val="90000"/>
              </a:lnSpc>
              <a:buClr>
                <a:schemeClr val="tx1"/>
              </a:buClr>
              <a:buFont typeface="Wingdings" pitchFamily="2" charset="2"/>
              <a:buChar char="§"/>
            </a:pPr>
            <a:r>
              <a:rPr lang="en-US" sz="2800" b="1">
                <a:latin typeface="Arial" charset="0"/>
              </a:rPr>
              <a:t>1956:</a:t>
            </a:r>
            <a:r>
              <a:rPr lang="en-US" sz="2800">
                <a:latin typeface="Arial" charset="0"/>
              </a:rPr>
              <a:t> 149 Bottling Plants in 62 countries </a:t>
            </a:r>
          </a:p>
          <a:p>
            <a:pPr>
              <a:lnSpc>
                <a:spcPct val="90000"/>
              </a:lnSpc>
              <a:buClr>
                <a:schemeClr val="tx1"/>
              </a:buClr>
              <a:buFont typeface="Wingdings" pitchFamily="2" charset="2"/>
              <a:buChar char="§"/>
            </a:pPr>
            <a:r>
              <a:rPr lang="en-US" sz="2800" b="1">
                <a:latin typeface="Arial" charset="0"/>
              </a:rPr>
              <a:t>1962:</a:t>
            </a:r>
            <a:r>
              <a:rPr lang="en-US" sz="2800">
                <a:latin typeface="Arial" charset="0"/>
              </a:rPr>
              <a:t> Pepsi’s sixth new logo “Pepsi Generation” </a:t>
            </a:r>
          </a:p>
          <a:p>
            <a:pPr>
              <a:lnSpc>
                <a:spcPct val="90000"/>
              </a:lnSpc>
              <a:buClr>
                <a:schemeClr val="tx1"/>
              </a:buClr>
              <a:buFont typeface="Wingdings" pitchFamily="2" charset="2"/>
              <a:buChar char="§"/>
            </a:pPr>
            <a:r>
              <a:rPr lang="en-US" sz="2800" b="1">
                <a:latin typeface="Arial" charset="0"/>
              </a:rPr>
              <a:t>1964:</a:t>
            </a:r>
            <a:r>
              <a:rPr lang="en-US" sz="2800">
                <a:latin typeface="Arial" charset="0"/>
              </a:rPr>
              <a:t> Diet Pepsi introduced</a:t>
            </a:r>
          </a:p>
          <a:p>
            <a:pPr>
              <a:lnSpc>
                <a:spcPct val="90000"/>
              </a:lnSpc>
              <a:buClr>
                <a:schemeClr val="tx1"/>
              </a:buClr>
              <a:buFont typeface="Wingdings" pitchFamily="2" charset="2"/>
              <a:buChar char="§"/>
            </a:pPr>
            <a:r>
              <a:rPr lang="en-US" sz="2800" b="1">
                <a:latin typeface="Arial" charset="0"/>
              </a:rPr>
              <a:t>1964: </a:t>
            </a:r>
            <a:r>
              <a:rPr lang="en-US" sz="2800">
                <a:latin typeface="Arial" charset="0"/>
              </a:rPr>
              <a:t>Pepsi acquires Mountain Dew</a:t>
            </a:r>
          </a:p>
        </p:txBody>
      </p:sp>
      <p:sp>
        <p:nvSpPr>
          <p:cNvPr id="6148" name="Rectangle 4"/>
          <p:cNvSpPr>
            <a:spLocks noChangeArrowheads="1"/>
          </p:cNvSpPr>
          <p:nvPr/>
        </p:nvSpPr>
        <p:spPr bwMode="auto">
          <a:xfrm>
            <a:off x="685800" y="1676400"/>
            <a:ext cx="4562475" cy="366713"/>
          </a:xfrm>
          <a:prstGeom prst="rect">
            <a:avLst/>
          </a:prstGeom>
          <a:noFill/>
          <a:ln w="9525">
            <a:noFill/>
            <a:miter lim="800000"/>
            <a:headEnd/>
            <a:tailEnd/>
          </a:ln>
          <a:effectLst/>
        </p:spPr>
        <p:txBody>
          <a:bodyPr>
            <a:spAutoFit/>
          </a:bodyPr>
          <a:lstStyle/>
          <a:p>
            <a:pPr eaLnBrk="1" hangingPunct="1"/>
            <a:endParaRPr lang="en-US">
              <a:latin typeface="Arial" charset="0"/>
            </a:endParaRPr>
          </a:p>
        </p:txBody>
      </p:sp>
      <p:pic>
        <p:nvPicPr>
          <p:cNvPr id="6149" name="Picture 5" descr="Diet Pepsi"/>
          <p:cNvPicPr>
            <a:picLocks noGrp="1" noChangeAspect="1" noChangeArrowheads="1"/>
          </p:cNvPicPr>
          <p:nvPr>
            <p:ph sz="half" idx="2"/>
          </p:nvPr>
        </p:nvPicPr>
        <p:blipFill>
          <a:blip r:embed="rId2" r:link="rId3" cstate="print"/>
          <a:srcRect/>
          <a:stretch>
            <a:fillRect/>
          </a:stretch>
        </p:blipFill>
        <p:spPr>
          <a:xfrm>
            <a:off x="6248400" y="4267200"/>
            <a:ext cx="2308225" cy="2438400"/>
          </a:xfrm>
          <a:noFill/>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sz="4000"/>
              <a:t>History Continued…</a:t>
            </a:r>
          </a:p>
        </p:txBody>
      </p:sp>
      <p:sp>
        <p:nvSpPr>
          <p:cNvPr id="7171" name="Rectangle 3"/>
          <p:cNvSpPr>
            <a:spLocks noGrp="1" noChangeArrowheads="1"/>
          </p:cNvSpPr>
          <p:nvPr>
            <p:ph type="body" idx="1"/>
          </p:nvPr>
        </p:nvSpPr>
        <p:spPr>
          <a:xfrm>
            <a:off x="457200" y="1600200"/>
            <a:ext cx="8686800" cy="4530725"/>
          </a:xfrm>
        </p:spPr>
        <p:txBody>
          <a:bodyPr/>
          <a:lstStyle/>
          <a:p>
            <a:pPr>
              <a:buClr>
                <a:schemeClr val="tx1"/>
              </a:buClr>
              <a:buFont typeface="Wingdings" pitchFamily="2" charset="2"/>
              <a:buChar char="§"/>
            </a:pPr>
            <a:r>
              <a:rPr lang="en-US" sz="2800" b="1" dirty="0">
                <a:latin typeface="Arial" charset="0"/>
              </a:rPr>
              <a:t>1965:</a:t>
            </a:r>
            <a:r>
              <a:rPr lang="en-US" sz="2800" dirty="0">
                <a:latin typeface="Arial" charset="0"/>
              </a:rPr>
              <a:t> Frito Lay merges with Pepsi-Cola </a:t>
            </a:r>
          </a:p>
          <a:p>
            <a:pPr>
              <a:buClr>
                <a:schemeClr val="tx1"/>
              </a:buClr>
              <a:buFont typeface="Wingdings" pitchFamily="2" charset="2"/>
              <a:buNone/>
            </a:pPr>
            <a:r>
              <a:rPr lang="en-US" sz="2800" dirty="0">
                <a:latin typeface="Arial" charset="0"/>
              </a:rPr>
              <a:t>              Becomes </a:t>
            </a:r>
            <a:r>
              <a:rPr lang="en-US" sz="2800" dirty="0" err="1">
                <a:latin typeface="Arial" charset="0"/>
              </a:rPr>
              <a:t>Pepsico</a:t>
            </a:r>
            <a:endParaRPr lang="en-US" sz="2800" dirty="0">
              <a:latin typeface="Arial" charset="0"/>
            </a:endParaRPr>
          </a:p>
          <a:p>
            <a:pPr>
              <a:buClr>
                <a:schemeClr val="tx1"/>
              </a:buClr>
              <a:buFont typeface="Wingdings" pitchFamily="2" charset="2"/>
              <a:buChar char="§"/>
            </a:pPr>
            <a:r>
              <a:rPr lang="en-US" sz="2800" b="1" dirty="0">
                <a:latin typeface="Arial" charset="0"/>
              </a:rPr>
              <a:t>1965:</a:t>
            </a:r>
            <a:r>
              <a:rPr lang="en-US" sz="2800" dirty="0">
                <a:latin typeface="Arial" charset="0"/>
              </a:rPr>
              <a:t> Mountain Dew’s first campaign</a:t>
            </a:r>
          </a:p>
          <a:p>
            <a:pPr>
              <a:buClr>
                <a:schemeClr val="tx1"/>
              </a:buClr>
              <a:buFont typeface="Wingdings" pitchFamily="2" charset="2"/>
              <a:buNone/>
            </a:pPr>
            <a:r>
              <a:rPr lang="en-US" sz="2800" dirty="0">
                <a:latin typeface="Arial" charset="0"/>
              </a:rPr>
              <a:t>      “</a:t>
            </a:r>
            <a:r>
              <a:rPr lang="en-US" sz="2800" dirty="0" err="1">
                <a:latin typeface="Arial" charset="0"/>
              </a:rPr>
              <a:t>Ya-Hoo</a:t>
            </a:r>
            <a:r>
              <a:rPr lang="en-US" sz="2800" dirty="0">
                <a:latin typeface="Arial" charset="0"/>
              </a:rPr>
              <a:t> Mountain Dew…It'll tickle your innards</a:t>
            </a:r>
            <a:r>
              <a:rPr lang="en-US" sz="2800" dirty="0" smtClean="0">
                <a:latin typeface="Arial" charset="0"/>
              </a:rPr>
              <a:t>”</a:t>
            </a:r>
          </a:p>
          <a:p>
            <a:pPr>
              <a:buClr>
                <a:schemeClr val="tx1"/>
              </a:buClr>
              <a:buFont typeface="Wingdings" pitchFamily="2" charset="2"/>
              <a:buChar char="§"/>
            </a:pPr>
            <a:r>
              <a:rPr lang="en-US" sz="2800" b="1" dirty="0" smtClean="0">
                <a:latin typeface="Arial" charset="0"/>
              </a:rPr>
              <a:t>1966</a:t>
            </a:r>
            <a:r>
              <a:rPr lang="en-US" sz="2800" b="1" dirty="0">
                <a:latin typeface="Arial" charset="0"/>
              </a:rPr>
              <a:t>:</a:t>
            </a:r>
            <a:r>
              <a:rPr lang="en-US" sz="2800" dirty="0">
                <a:latin typeface="Arial" charset="0"/>
              </a:rPr>
              <a:t> Pepsi enters the Japanese and European markets.</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z="4000"/>
              <a:t>History Continued…</a:t>
            </a:r>
          </a:p>
        </p:txBody>
      </p:sp>
      <p:sp>
        <p:nvSpPr>
          <p:cNvPr id="8195" name="Rectangle 3"/>
          <p:cNvSpPr>
            <a:spLocks noGrp="1" noChangeArrowheads="1"/>
          </p:cNvSpPr>
          <p:nvPr>
            <p:ph type="body" idx="1"/>
          </p:nvPr>
        </p:nvSpPr>
        <p:spPr>
          <a:xfrm>
            <a:off x="381000" y="1524000"/>
            <a:ext cx="8229600" cy="3429000"/>
          </a:xfrm>
        </p:spPr>
        <p:txBody>
          <a:bodyPr/>
          <a:lstStyle/>
          <a:p>
            <a:pPr>
              <a:buClr>
                <a:schemeClr val="tx1"/>
              </a:buClr>
              <a:buFont typeface="Wingdings" pitchFamily="2" charset="2"/>
              <a:buChar char="§"/>
            </a:pPr>
            <a:r>
              <a:rPr lang="en-US" sz="2800">
                <a:latin typeface="Arial" charset="0"/>
              </a:rPr>
              <a:t>1967: Advertising campaign is</a:t>
            </a:r>
          </a:p>
          <a:p>
            <a:pPr>
              <a:buClr>
                <a:schemeClr val="tx1"/>
              </a:buClr>
              <a:buFont typeface="Wingdings" pitchFamily="2" charset="2"/>
              <a:buNone/>
            </a:pPr>
            <a:r>
              <a:rPr lang="en-US" sz="2800">
                <a:latin typeface="Arial" charset="0"/>
              </a:rPr>
              <a:t>       “Come alive, you’re in the Pepsi Generation”</a:t>
            </a:r>
          </a:p>
          <a:p>
            <a:pPr>
              <a:buClr>
                <a:schemeClr val="tx1"/>
              </a:buClr>
              <a:buFont typeface="Wingdings" pitchFamily="2" charset="2"/>
              <a:buChar char="§"/>
            </a:pPr>
            <a:r>
              <a:rPr lang="en-US" sz="2800">
                <a:latin typeface="Arial" charset="0"/>
              </a:rPr>
              <a:t>1975: The Pepsi Challenge</a:t>
            </a:r>
          </a:p>
          <a:p>
            <a:pPr>
              <a:buClr>
                <a:schemeClr val="tx1"/>
              </a:buClr>
              <a:buFont typeface="Wingdings" pitchFamily="2" charset="2"/>
              <a:buChar char="§"/>
            </a:pPr>
            <a:r>
              <a:rPr lang="en-US" sz="2800">
                <a:latin typeface="Arial" charset="0"/>
              </a:rPr>
              <a:t>1984: Lemon Lime and Mandarin Orange Slice</a:t>
            </a:r>
          </a:p>
          <a:p>
            <a:pPr>
              <a:buClr>
                <a:schemeClr val="tx1"/>
              </a:buClr>
              <a:buFont typeface="Wingdings" pitchFamily="2" charset="2"/>
              <a:buNone/>
            </a:pPr>
            <a:r>
              <a:rPr lang="en-US" sz="2800">
                <a:latin typeface="Arial" charset="0"/>
              </a:rPr>
              <a:t>              introduced</a:t>
            </a:r>
          </a:p>
          <a:p>
            <a:pPr>
              <a:buClr>
                <a:schemeClr val="tx1"/>
              </a:buClr>
              <a:buFont typeface="Wingdings" pitchFamily="2" charset="2"/>
              <a:buChar char="§"/>
            </a:pPr>
            <a:r>
              <a:rPr lang="en-US" sz="2800">
                <a:latin typeface="Arial" charset="0"/>
              </a:rPr>
              <a:t>2002: Pepsi Blue introduced</a:t>
            </a:r>
          </a:p>
          <a:p>
            <a:pPr>
              <a:buClr>
                <a:schemeClr val="tx1"/>
              </a:buClr>
              <a:buFont typeface="Wingdings" pitchFamily="2" charset="2"/>
              <a:buChar char="§"/>
            </a:pPr>
            <a:endParaRPr lang="en-US" sz="2800">
              <a:latin typeface="Arial" charset="0"/>
            </a:endParaRPr>
          </a:p>
          <a:p>
            <a:pPr>
              <a:buClr>
                <a:schemeClr val="tx1"/>
              </a:buClr>
              <a:buFont typeface="Wingdings" pitchFamily="2" charset="2"/>
              <a:buChar char="§"/>
            </a:pPr>
            <a:endParaRPr lang="en-US" sz="2800">
              <a:latin typeface="Arial"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sz="4000"/>
              <a:t>Pepsi’s Competition: Coca-Cola</a:t>
            </a:r>
          </a:p>
        </p:txBody>
      </p:sp>
      <p:sp>
        <p:nvSpPr>
          <p:cNvPr id="27651" name="Rectangle 3"/>
          <p:cNvSpPr>
            <a:spLocks noGrp="1" noChangeArrowheads="1"/>
          </p:cNvSpPr>
          <p:nvPr>
            <p:ph type="body" sz="half" idx="1"/>
          </p:nvPr>
        </p:nvSpPr>
        <p:spPr>
          <a:xfrm>
            <a:off x="457200" y="1600200"/>
            <a:ext cx="8077200" cy="4530725"/>
          </a:xfrm>
        </p:spPr>
        <p:txBody>
          <a:bodyPr/>
          <a:lstStyle/>
          <a:p>
            <a:pPr>
              <a:buClr>
                <a:schemeClr val="tx1"/>
              </a:buClr>
              <a:buFont typeface="Wingdings" pitchFamily="2" charset="2"/>
              <a:buChar char="§"/>
            </a:pPr>
            <a:r>
              <a:rPr lang="en-US" sz="2800" b="1">
                <a:latin typeface="Arial" charset="0"/>
              </a:rPr>
              <a:t>1886:</a:t>
            </a:r>
            <a:r>
              <a:rPr lang="en-US" sz="2800">
                <a:latin typeface="Arial" charset="0"/>
              </a:rPr>
              <a:t> Founded on May 8, 1886 by a pharmacist named John S. Pemberton.</a:t>
            </a:r>
          </a:p>
          <a:p>
            <a:pPr>
              <a:buClr>
                <a:schemeClr val="tx1"/>
              </a:buClr>
              <a:buFont typeface="Wingdings" pitchFamily="2" charset="2"/>
              <a:buChar char="§"/>
            </a:pPr>
            <a:r>
              <a:rPr lang="en-US" sz="2800" b="1">
                <a:latin typeface="Arial" charset="0"/>
              </a:rPr>
              <a:t>1887:</a:t>
            </a:r>
            <a:r>
              <a:rPr lang="en-US" sz="2800">
                <a:latin typeface="Arial" charset="0"/>
              </a:rPr>
              <a:t> Established its trademark</a:t>
            </a:r>
          </a:p>
          <a:p>
            <a:pPr>
              <a:buClr>
                <a:schemeClr val="tx1"/>
              </a:buClr>
              <a:buFont typeface="Wingdings" pitchFamily="2" charset="2"/>
              <a:buChar char="§"/>
            </a:pPr>
            <a:r>
              <a:rPr lang="en-US" sz="2800" b="1">
                <a:latin typeface="Arial" charset="0"/>
              </a:rPr>
              <a:t>1895:</a:t>
            </a:r>
            <a:r>
              <a:rPr lang="en-US" sz="2800">
                <a:latin typeface="Arial" charset="0"/>
              </a:rPr>
              <a:t> Coke began selling soft drinks</a:t>
            </a:r>
          </a:p>
          <a:p>
            <a:pPr>
              <a:buClr>
                <a:schemeClr val="tx1"/>
              </a:buClr>
              <a:buFont typeface="Wingdings" pitchFamily="2" charset="2"/>
              <a:buChar char="§"/>
            </a:pPr>
            <a:r>
              <a:rPr lang="en-US" sz="2800" b="1">
                <a:latin typeface="Arial" charset="0"/>
              </a:rPr>
              <a:t>Today: </a:t>
            </a:r>
            <a:r>
              <a:rPr lang="en-US" sz="2800">
                <a:latin typeface="Arial" charset="0"/>
              </a:rPr>
              <a:t>They produce more than 400 different types of beverages in 200 countries.</a:t>
            </a:r>
          </a:p>
          <a:p>
            <a:pPr>
              <a:buClr>
                <a:schemeClr val="tx1"/>
              </a:buClr>
              <a:buFont typeface="Wingdings" pitchFamily="2" charset="2"/>
              <a:buNone/>
            </a:pPr>
            <a:endParaRPr lang="en-US" sz="2800">
              <a:latin typeface="Arial" charset="0"/>
            </a:endParaRPr>
          </a:p>
          <a:p>
            <a:pPr algn="ctr">
              <a:buClr>
                <a:schemeClr val="tx1"/>
              </a:buClr>
              <a:buFont typeface="Wingdings" pitchFamily="2" charset="2"/>
              <a:buNone/>
            </a:pPr>
            <a:r>
              <a:rPr lang="en-US" sz="2800">
                <a:latin typeface="Arial" charset="0"/>
              </a:rPr>
              <a:t>Coke is the most successful soft drink maker in history and is ranked #1 in the world.</a:t>
            </a:r>
          </a:p>
          <a:p>
            <a:pPr>
              <a:buClr>
                <a:schemeClr val="tx1"/>
              </a:buClr>
              <a:buFont typeface="Wingdings" pitchFamily="2" charset="2"/>
              <a:buChar char="§"/>
            </a:pPr>
            <a:endParaRPr lang="en-US" sz="2800">
              <a:latin typeface="Arial" charset="0"/>
            </a:endParaRPr>
          </a:p>
        </p:txBody>
      </p:sp>
      <p:pic>
        <p:nvPicPr>
          <p:cNvPr id="27656" name="Picture 8" descr="Logo">
            <a:hlinkClick r:id="rId2"/>
          </p:cNvPr>
          <p:cNvPicPr>
            <a:picLocks noGrp="1" noChangeAspect="1" noChangeArrowheads="1"/>
          </p:cNvPicPr>
          <p:nvPr>
            <p:ph sz="half" idx="2"/>
          </p:nvPr>
        </p:nvPicPr>
        <p:blipFill>
          <a:blip r:embed="rId3" cstate="print"/>
          <a:srcRect/>
          <a:stretch>
            <a:fillRect/>
          </a:stretch>
        </p:blipFill>
        <p:spPr>
          <a:xfrm>
            <a:off x="5715000" y="914400"/>
            <a:ext cx="3095625" cy="657225"/>
          </a:xfrm>
          <a:noFill/>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sz="4000"/>
              <a:t>A perfect match of products</a:t>
            </a:r>
          </a:p>
        </p:txBody>
      </p:sp>
      <p:sp>
        <p:nvSpPr>
          <p:cNvPr id="28675" name="Rectangle 3"/>
          <p:cNvSpPr>
            <a:spLocks noGrp="1" noChangeArrowheads="1"/>
          </p:cNvSpPr>
          <p:nvPr>
            <p:ph type="body" sz="half" idx="1"/>
          </p:nvPr>
        </p:nvSpPr>
        <p:spPr>
          <a:xfrm>
            <a:off x="457200" y="1466850"/>
            <a:ext cx="4038600" cy="4530725"/>
          </a:xfrm>
        </p:spPr>
        <p:txBody>
          <a:bodyPr/>
          <a:lstStyle/>
          <a:p>
            <a:pPr algn="ctr">
              <a:buClr>
                <a:schemeClr val="tx1"/>
              </a:buClr>
              <a:buFont typeface="Wingdings" pitchFamily="2" charset="2"/>
              <a:buNone/>
            </a:pPr>
            <a:endParaRPr lang="en-US">
              <a:latin typeface="Arial" charset="0"/>
            </a:endParaRPr>
          </a:p>
          <a:p>
            <a:pPr algn="ctr">
              <a:buClr>
                <a:schemeClr val="tx1"/>
              </a:buClr>
              <a:buFont typeface="Wingdings" pitchFamily="2" charset="2"/>
              <a:buNone/>
            </a:pPr>
            <a:endParaRPr lang="en-US">
              <a:latin typeface="Arial" charset="0"/>
            </a:endParaRPr>
          </a:p>
          <a:p>
            <a:pPr>
              <a:buClr>
                <a:schemeClr val="tx1"/>
              </a:buClr>
              <a:buFont typeface="Wingdings" pitchFamily="2" charset="2"/>
              <a:buChar char="§"/>
            </a:pPr>
            <a:r>
              <a:rPr lang="en-US">
                <a:latin typeface="Arial" charset="0"/>
              </a:rPr>
              <a:t>Vanilla Pepsi (2002)	</a:t>
            </a:r>
          </a:p>
          <a:p>
            <a:pPr>
              <a:buClr>
                <a:schemeClr val="tx1"/>
              </a:buClr>
              <a:buFont typeface="Wingdings" pitchFamily="2" charset="2"/>
              <a:buChar char="§"/>
            </a:pPr>
            <a:r>
              <a:rPr lang="en-US">
                <a:latin typeface="Arial" charset="0"/>
              </a:rPr>
              <a:t>Tropicana (1998)</a:t>
            </a:r>
          </a:p>
          <a:p>
            <a:pPr>
              <a:buClr>
                <a:schemeClr val="tx1"/>
              </a:buClr>
              <a:buFont typeface="Wingdings" pitchFamily="2" charset="2"/>
              <a:buChar char="§"/>
            </a:pPr>
            <a:r>
              <a:rPr lang="en-US">
                <a:latin typeface="Arial" charset="0"/>
              </a:rPr>
              <a:t>Gatorade (2001)</a:t>
            </a:r>
          </a:p>
          <a:p>
            <a:pPr>
              <a:buClr>
                <a:schemeClr val="tx1"/>
              </a:buClr>
              <a:buFont typeface="Wingdings" pitchFamily="2" charset="2"/>
              <a:buChar char="§"/>
            </a:pPr>
            <a:r>
              <a:rPr lang="en-US">
                <a:latin typeface="Arial" charset="0"/>
              </a:rPr>
              <a:t>Aquafina (1993)</a:t>
            </a:r>
          </a:p>
          <a:p>
            <a:pPr>
              <a:buClr>
                <a:schemeClr val="tx1"/>
              </a:buClr>
              <a:buFont typeface="Wingdings" pitchFamily="2" charset="2"/>
              <a:buChar char="§"/>
            </a:pPr>
            <a:r>
              <a:rPr lang="en-US">
                <a:latin typeface="Arial" charset="0"/>
              </a:rPr>
              <a:t>Cherry Pepsi (1989)</a:t>
            </a:r>
          </a:p>
          <a:p>
            <a:pPr>
              <a:buClr>
                <a:schemeClr val="tx1"/>
              </a:buClr>
              <a:buFont typeface="Wingdings" pitchFamily="2" charset="2"/>
              <a:buChar char="§"/>
            </a:pPr>
            <a:r>
              <a:rPr lang="en-US">
                <a:latin typeface="Arial" charset="0"/>
              </a:rPr>
              <a:t>7-Up (1986)</a:t>
            </a:r>
          </a:p>
          <a:p>
            <a:pPr>
              <a:buClr>
                <a:schemeClr val="tx1"/>
              </a:buClr>
              <a:buFont typeface="Wingdings" pitchFamily="2" charset="2"/>
              <a:buChar char="§"/>
            </a:pPr>
            <a:r>
              <a:rPr lang="en-US">
                <a:latin typeface="Arial" charset="0"/>
              </a:rPr>
              <a:t>Diet Pepsi (1964)</a:t>
            </a:r>
          </a:p>
        </p:txBody>
      </p:sp>
      <p:sp>
        <p:nvSpPr>
          <p:cNvPr id="28676" name="Rectangle 4"/>
          <p:cNvSpPr>
            <a:spLocks noGrp="1" noChangeArrowheads="1"/>
          </p:cNvSpPr>
          <p:nvPr>
            <p:ph type="body" sz="half" idx="2"/>
          </p:nvPr>
        </p:nvSpPr>
        <p:spPr>
          <a:xfrm>
            <a:off x="4648200" y="1981200"/>
            <a:ext cx="4038600" cy="4149725"/>
          </a:xfrm>
        </p:spPr>
        <p:txBody>
          <a:bodyPr/>
          <a:lstStyle/>
          <a:p>
            <a:pPr>
              <a:buClr>
                <a:schemeClr val="tx1"/>
              </a:buClr>
              <a:buFont typeface="Wingdings" pitchFamily="2" charset="2"/>
              <a:buChar char="§"/>
            </a:pPr>
            <a:endParaRPr lang="en-US">
              <a:latin typeface="Arial" charset="0"/>
            </a:endParaRPr>
          </a:p>
          <a:p>
            <a:pPr>
              <a:buClr>
                <a:schemeClr val="tx1"/>
              </a:buClr>
              <a:buFont typeface="Wingdings" pitchFamily="2" charset="2"/>
              <a:buChar char="§"/>
            </a:pPr>
            <a:r>
              <a:rPr lang="en-US">
                <a:latin typeface="Arial" charset="0"/>
              </a:rPr>
              <a:t>Vanilla Coke (2002)</a:t>
            </a:r>
          </a:p>
          <a:p>
            <a:pPr>
              <a:buClr>
                <a:schemeClr val="tx1"/>
              </a:buClr>
              <a:buFont typeface="Wingdings" pitchFamily="2" charset="2"/>
              <a:buChar char="§"/>
            </a:pPr>
            <a:r>
              <a:rPr lang="en-US">
                <a:latin typeface="Arial" charset="0"/>
              </a:rPr>
              <a:t>Minute Maid (1960)</a:t>
            </a:r>
          </a:p>
          <a:p>
            <a:pPr>
              <a:buClr>
                <a:schemeClr val="tx1"/>
              </a:buClr>
              <a:buFont typeface="Wingdings" pitchFamily="2" charset="2"/>
              <a:buChar char="§"/>
            </a:pPr>
            <a:r>
              <a:rPr lang="en-US">
                <a:latin typeface="Arial" charset="0"/>
              </a:rPr>
              <a:t>PowerAde (2001)</a:t>
            </a:r>
          </a:p>
          <a:p>
            <a:pPr>
              <a:buClr>
                <a:schemeClr val="tx1"/>
              </a:buClr>
              <a:buFont typeface="Wingdings" pitchFamily="2" charset="2"/>
              <a:buChar char="§"/>
            </a:pPr>
            <a:r>
              <a:rPr lang="en-US">
                <a:latin typeface="Arial" charset="0"/>
              </a:rPr>
              <a:t>Dasani (1999)</a:t>
            </a:r>
          </a:p>
          <a:p>
            <a:pPr>
              <a:buClr>
                <a:schemeClr val="tx1"/>
              </a:buClr>
              <a:buFont typeface="Wingdings" pitchFamily="2" charset="2"/>
              <a:buChar char="§"/>
            </a:pPr>
            <a:r>
              <a:rPr lang="en-US">
                <a:latin typeface="Arial" charset="0"/>
              </a:rPr>
              <a:t>Cherry coke (1985)</a:t>
            </a:r>
          </a:p>
          <a:p>
            <a:pPr>
              <a:buClr>
                <a:schemeClr val="tx1"/>
              </a:buClr>
              <a:buFont typeface="Wingdings" pitchFamily="2" charset="2"/>
              <a:buChar char="§"/>
            </a:pPr>
            <a:r>
              <a:rPr lang="en-US">
                <a:latin typeface="Arial" charset="0"/>
              </a:rPr>
              <a:t>Sprite (1960)</a:t>
            </a:r>
          </a:p>
          <a:p>
            <a:pPr>
              <a:buClr>
                <a:schemeClr val="tx1"/>
              </a:buClr>
              <a:buFont typeface="Wingdings" pitchFamily="2" charset="2"/>
              <a:buChar char="§"/>
            </a:pPr>
            <a:r>
              <a:rPr lang="en-US">
                <a:latin typeface="Arial" charset="0"/>
              </a:rPr>
              <a:t>Diet coke (1982)</a:t>
            </a:r>
          </a:p>
        </p:txBody>
      </p:sp>
      <p:pic>
        <p:nvPicPr>
          <p:cNvPr id="28677" name="Picture 5" descr="lg_cokscript_red"/>
          <p:cNvPicPr>
            <a:picLocks noChangeAspect="1" noChangeArrowheads="1"/>
          </p:cNvPicPr>
          <p:nvPr/>
        </p:nvPicPr>
        <p:blipFill>
          <a:blip r:embed="rId2" cstate="print"/>
          <a:srcRect/>
          <a:stretch>
            <a:fillRect/>
          </a:stretch>
        </p:blipFill>
        <p:spPr bwMode="auto">
          <a:xfrm>
            <a:off x="5410200" y="1371600"/>
            <a:ext cx="2590800" cy="731838"/>
          </a:xfrm>
          <a:prstGeom prst="rect">
            <a:avLst/>
          </a:prstGeom>
          <a:noFill/>
        </p:spPr>
      </p:pic>
      <p:sp>
        <p:nvSpPr>
          <p:cNvPr id="3074" name="AutoShape 2" descr="data:image/jpeg;base64,/9j/4AAQSkZJRgABAQAAAQABAAD/2wCEAAkGBxQTEhQTExQTFhQWGRcaGBgWFxUZGxUYHh4WHBwXHxwaHyggGholHhcYITEiJiorLi4uHB8zOD8sNyotLisBCgoKDg0OGxAQGywkICYsLCw0LCwsLCw4LCwsLC0sLCwsLCwsLCwsLCwsLCwsLCwsLCwsLCwsLCwsLCwsLCwsLP/AABEIAQAAxQMBEQACEQEDEQH/xAAcAAEAAwADAQEAAAAAAAAAAAAABQYHAgMEAQj/xABOEAABAwICBgUGCgcHAQkAAAABAAIDBBEFIQYSMUFRYQcTInGBFEJSkZKhIzIzYnKCorGywSRDU2Nzg8IWJTQ1k8PSFQgXRFR0hKPR8P/EABsBAQADAQEBAQAAAAAAAAAAAAACAwQFAQYH/8QANBEAAgECAwQIBgMBAAMAAAAAAAECAxEEITEFEkFxEzJRYZGx0fAiM4GhweEUUvFCFSNE/9oADAMBAAIRAxEAPwDcUAQBAEAQBAEAQBAEB01NXHGLyPYwcXODR716k2eNpEPLpph7dtdSeE0Z+4qfRVP6vwG8jqGnmG/+epv9RqdDU/qxvI9tJpPRSm0dXSvPBs0ZPqBuvHTmtUxvIlWuBFwbjkoHp9QBAEAQBAEAQBAEAQBAEAQBAEAQBARmM6QU9LqiaQB7viRtBfJJ9GNoL3eAUowlLQ8ckiMGJV9R8hTMpoz+sqzd5HEQRHL672nkp7sI6u/L1/RG7eh11Gj2WtW4hUPG8NkbSxd1otV1vpPK8dVR0SX38ycKU5uyu33Ebq4JAbiKne/0uqMziePWODjfndVSxnDe8DdT2RiZLKHjZeZ6BpvRMyZDJb5kcbR73BUvFR7zXHYWIfGK+voj7/3h0x2xT+zF/wA1H+VHsZL/AMDX/tH7+hwl0lwyYWmhaQdolga8e4OU44uK0bRTPYeJWiT+q/Nj5S4ThMh/R3tgednk80lM6/0WuaD4gq+OK3uN+f7MVXZ1ennKDXf+1kSP/Sa6HOnrBM39nWRtN+QlhDXDvLXqzeg9Vbl+zJaS0Y/tYYcq+nkpv3o+Fpz/ADWC7P5jWp0d+q7+fvkN62pYqedr2h7HNexwu1zSCHDiCMiFU1bUmnc7EAQBAEAQBAEAQBAEAQBAeevrY4Y3SyvbHG0Xc5xAAHeV6k27IN2K4KyrrvkNakpT+ue0dfKOMcbhaJp9N4JzyaNqstGGub+xC7lodTqigwzW1Br1DvjuuZJpDxkkcb+BPcFRVxKWTf0OjhNmVq+cVZdr95/QrWK6c1MtxHaFvzc3eLiPuAWKWIk9Mj6HD7Fw9POfxPvyXh6srU8rnnWe5zncXEuPrOaobb1OrCEYK0Uku7I4ISCAIAgCHp7sOxieD5KV7R6N7t9k3b7lKNSUdGZq2EoVvmRT7+Pisy34T0hebUxi2zXj/Nh/I+C0wxP9jiYnYXGjL6P19fEkocCideowucU73G7msGtBIeEkNwGu+c3Vd3rdGspLPNHz1bDzoy3ZLdZ7cM0kPWNpqyPyepdkzPWin5xSWFzv1HWcOB2r2UMrxzRWpcGWFVkggCAIAgCAIAgCAICNx3Go6Vgc/Wc5x1Y42C8kzzsYxu889gGZsFKMXJnjdiFhwouIrcTczWZ2o4L3hpeBz+Vm+eRtyaBvlOpGKtHTt7T2lSnVkopXb4Fd0k03kluynvHHsLtj3/8AAd2fdsXNqYhvKJ9XgdjQp/HWzfZwXr5cyoLOdsIAgCAIAgCAIAgCA9WH18kD9eJ5Y7lsI4EbCORXsZOLuiqvQp1o7tRXXvTsNJwSujxSmkjqYGkCweD8Vx2hzTfWa4WvxGViujQrOWayaPjtp4COGmop3T8fr6nWyulw5wZVPdLREgMqXZvpycgyc72bAJvB3pLVuqpnHXs7eXocxvd1LaCqSZ9QBAEAQBAEAQEdj2MMpYTLJc5hrGNF3yyOybGwb3OP5k5AqUIuTsjyUklmQ1DS9QH4hXub5QW2ABu2mYdkEXFxy1nbXHkAlSpGMbLTzLKFCdaahFXbKJpJpBJVvu7sxg9hl8hzPF3Pdu58upVc33H2uBwEMLHLOT1f4XcQ6rNwQBAEAQBAEAQBAEAQBAa9oPh/U0cdxZ0nwjvrWt9kNC6NGO7BHxW1K/S4mTWiyX0/dycljDmlrgHNcCCCAQQciCDtBVpzip0rjhkjYXknD5XBsL3Ek0ch2QPJ/UuOTHH4p7Jy1Srn/wCxX4+ffz7SGcXbgW9UkwgCAIAgCA4ySBoLnEBoBJJNgANpJ3BAVTBB5VIcSn7MLA7yRrsgyK3aqXX2PkGz0WW9Iq2bUFu+Pp9DyEXOWXHQpelekDquW4uImfJt/rPzj7hlxvyatTffcfb7OwKwtPPrPV/j3r4EGqjoBAEAQBAEAQBAEAQBAEBIYBh3lFRHFuce1yYM3e4W7yFOnHekkZsZiOgoSqceHN6G2ALpnwR9QHRXUjJo3xStD43gtc07HA7QvU2ndAgNGap8EjsPnc5z4269PK7bPT3tmd8seTXcQWu3lWTSa317ZCOWTLMqiYQBAEAQFX0nJqp48ObfUcBLVEboAbNivxleLH5jZFbD4Vv+HP8ARCWbsQ/SNjdrUkZsAAZLcNrY/ucfq81z8TU/5R9NsTBf/RJdy/L/AAvqUJZD6MIAgCAIAgCAIAgCAIAgCA0XozwrVY+pcM39ln0Qe0fFwt9VbMNCy3j5jbmJ3pqiuGb5v0XmXhajgBAEBV8XiNZTiaCwq6WRxj5TR3bJCfmSDWb3OaeCuS3JWej8mVKW+rrVeZNYJibKmCOeO+rI29jtadjmHg5rgWkcQVXKLi7MsTurnuUT0IAgOuonaxjnvIa1gLnE7A0C5PcAESuG7FU0dn6qkmxGYESVJ68tO1rLBsEPIhmoLek5ynXmo5cF78yeFoSrVFBayfvw1M2qZ3SPc95u5xLnHmc/UuM227s/QacI04qEdFkdSEggCAIAgCAIAgCAIAgCA9eE4e6eZkLdrza/ojaXeAuVKEXKVkU4mvGhSdSXD7vgjbaSnbGxsbBZrAGgchkumlZWR8FUnKcnOWrzO1ekAgCAoOHYp5PjNTTuNo6gsc3lJqNN/rdoczqrfOnv4aM1qvK5z4VdzFSg9H52JfCv0avmptkVSDUw8BIC1tQwd5dHJbi96yy+KCfZl6G1ZOxZ1UTCAICtadnrIoqQbayZkTrbeqF5Jv8A4o3t+sFbSybl2e19yMuwiek6v1WRU7cr9twHojJo7r3P1VgxUslE+i2DQvKVV8Ml9dft5merGfTBAEAQBAEAQBAEAQBAEAQGmdHeCdXEah47co7N/Nj2j2sj3Bq24enZbz4nym2cZ0lToo6R173+tPEuK0nECAIAgMX6TZizEi9hs5rYnA8HDMH3BdrApOhZ95wsfLdr3XcXfSStD6OlxJgzp3xTm20ROGpO3wje897QuYo7s3TfL0Owp78FNcy4AqgtPqAICtP+FxZo82lpS76879UeIZTu9pW6U+b8v9I/9FE03q+srZTuYQwfVGY9ouXJryvNn2+yqXR4WPfn4/qxBKo6IQBAEAQBAEAQBAEAQBAT+h2A+VTdofAx2L/ncGeO/lfiFbRp78s9Dm7Txv8AGpWj1np3d/p3mugLonxZ9QBAEAQGD9IlRr4jUEbAWtH1WNB94K72DVqMT5zHSvXkXro0e2pw2WmkzaDJGRxZIL/e948Fz8dHcrby45nT2dPeo27Cw6DVbpKCmLzeRrOrf/EiJjf9phWWqrTdjdF3ROqskEBWtGu1V4nL++iiHdHDE63tSvPirJ5Riu78kUs2zLKqfXe9/puc72iT+a4zd3c/RaUNyEY9iS8EdS8JhAEAQBAEAQBAEAQBAerDaF88jYoxdzj4Ab3HgAvYxcnZFVevChTdSei92NlwXC2U0LYmbBmTvc47XHv9wsF04QUVZHw2JxE8RUdSf+LsPcpGcIAgCA6qqdsbHSONmsaXOPAAXJ9QXqTbsjyTUVdn5vrakyyPkd8aRznnvcST96+lhHdio9h8pUlvScu00HoZqLSVMfpNY72S4f1hc7aSyi+Z1NlyzkuRcNC+ya6L9nWTW7pAyf1XmK51Tg+79fg60b5lkVZIICraLP8Ag69+81dV9mzPuYFOrw5HlDOX1MqZsC4p+kPU+r08CAIAgCAIAgCAIAgOcUTnODWguc4gADaSdyJXyR5KUYRcpOyRrWiGjopY7usZn/HPAegOQ958LdClS3F3nxe0ce8VPLqrRfl+8iwK45wQBAEAQFG6V8a6qmEDT25znyjFi4+Js3mNbgt2Apb0956LzOftCtuU91avyMdXaOCXjogd+nP5wP8AxxLBtH5S5/hnR2Z818i/6OZVuKDd10DvXTwD+lcufVjy/LO1F5tFkVRMICr6Kt+Dr2bxV1Q9rVf9zwp1eHI8ou0vqZSzYFxT9Iep9Xp4EAQBAEAQBAEAQHKNhcQ1oJJIAAFySdgA3lNTyUlFXehqWhuiwph1soBncO8Rg+aPncT4Dnvo0dzN6nyG09pPEPch1F9+/wBF7VpV5yQgCAIAgPNiNcyCN8sjtVjBcn8uZJyA3kqUIubUVqRnNQi5S0MA0jxl9XUPnflfJrfQYPit/M8ySvoaNJUoKKPmcRWdWbkyMVpSXjogb+mvPCB/44lg2j8pc/U6OzPmvkX/AEbzrcUO7roG+qngJ/EuVPqx5flnais2yyKsmEBW9G+xWYlFxlhmHdJDG2/tQv8AUrJ5xi/ev7IrVmWVkHVyPZ6D3N9kkfkuNJWbR+i0p79OM+1J+KOleEwgCAIAgCAIAgO2ngdI4MY0ue42DRtJRJt2RGdSNOLlN2SNR0R0UbTASSWdORt3Rjg3nxP/AOO+lRUM3qfIbR2lLEvchlDz5+hZ1ecoIAgCAIDqqahsbXPe4NY0XLibADivUm3ZHjaSuzFdO9LzWP1I7tp2Hsg5GQ+mR9w3d+zt4XCqkrvXyOBjMX0r3Y9XzKmthhCA0joYp7yVMnBsbR4lxP4QuZtJ5RXM62y45yfIt+hXa8tl/a1k9u6PUg9XwJXOqcF3fv8AJ1o8SyKskEBWpvgsWjd5tVTOZ/MgfrtHeWTSeyrdafJ+f+EdJFG05pOrrZeD7PH1hn9oOXJrxtNn2+yavSYWPdde/o0QCqOiEAQBAEAQBASGDYPLUv1Im39JxyawcSfy2qcKbm7IzYrF0sNHeqPkuLNU0c0cipG9ntSEdqQjM8h6LeXrut9OkoLI+QxuPqYqXxZLgver7yZVhhCAIAgCAh9IdJqejbeV/aI7Mbc3u8Nw5mwV1KhOq/hRRWxFOkryZjulel01a6zuxCD2YmnLvcfOd7huAzv2cPho0l2vtOFicXOs7aLsK8tJlCAIDXujhraXDJal+TT1sp+gwW/ocfFcXGy3626uR39nw3KN+3MsOhFG6Kgpmv8AlCwPk/iSXkf9p7lkqu83Y2wVkTigSCArenbSyCOraO1RysnNtpiF2TD/AEnyHvAVlLN7vbl6fcjLtInpMoQ+OKobmG9kkb2uzae6+X1lhxUckz6HYNe05UnxzXNfryM8WM+nCAIAgCA+hAW/R3QaSWz6i8ce3V893f6A78+7atFPDt5yOJjdswp/DR+J9vBevlzNGoaOOFgjjaGMGwD7+Z5lbVFRVkfMVas6snObuzvXpWEAQHxxtmdiAreL6c0UFwZRI4ebF2z3XHZB7ytNPCVZ8LczLVxlGnq78ihY70l1Et2wNEDOPxnnxIs3wFxxXQpYCEc55nNrbSnLKCsUmWVznFziXOOZLiSSeJJzJW5JJWRzpScndnBengQBAdtNA6R7Y2C7nuDWji4kAD1leSkoptnsIuUlFcTZ9JqMNpqTDWfr3xwnj1MY15nHvYwt75Avn4y3puo+f14H1CioxUEW9UFoQBAcJog5pa4AtcCCDsIORCAqmjVOH00+GTEl1N8CCdroCL08vfqWH0o3KdeKkr8H58SWGqyozUo6xZm1XTOie6N4s5hLT3j8jtC47TTsz9BpVI1YKcdHmdK8JhACUPSfwXRGoqLHV6uP05ARfubtPuHNWwoSl3HMxW1aFDJPefYvy9PM0LAtFoKaxa3Xk/aPsT4DY3wz43WyFKMND5rF7RrYnKTsuxe8ycVpgPjnAC5IA4lAQtfpdRQ316iK43MOufUy5CuhhqstIsoniaUNZIrmIdKdO24iilkPE2Y0+ObvsrTDZ9R9ZpGWe06a6qbK1iPSdVvuImxRDcQNdw8Xdn7K1Q2fTXWbZjntOo+qkiq4ljE8/wAtNJJyc46vg34o8AtcKUIdVWMdSvUqdZnhVhUEAQBAEAQF86JsE6yd1S4diHJvOQj+lpv3uaufj6u7HcXHyOns2jvS6R8PMvGCnymunq9sUANLBwJBBqJB3vDI7/ujxXMl8MVHtz9PfedhZu5Z1UTCAIAgKvpWw00seIsBIiBjqQNrqYm5fbeYndsfNMnFW0/iW54c/wBkJZZkV0h4MHtbWRWIsOs1cw5nmyC222wnhbcFgxNP/pH0exMbZ9BJ5PTn2fXh38yjUdJJKdWJj3ng0E277bPFZFFy0PoqtanSV6kkuZaML0AnfYzObE3h8d3u7I9ZV8cNJ65HIxG3KMMqS3n4L1+yLdQaP0dGOsdqAj9bM5txzBNmt8AFrp0En8Kuzg4radasvjlZdiyX7+p5sR6QKGK460yEboml1/rZN962wwdaXC3M488dRhxvyK1iHSvtEFP3Okd/S3/ktUNm/wBpeBkntRf8x8SuV/SDXSbJWxjhGxo97ru960xwNGPC/MyT2hWlo7ciu1ldLKbyySSH573O+8rTGEY9VJGWVWc+s2zzqRAIAgCAIAgCAIAgPRh9E+aVkUYu95s0fmeAAuSeAKjOahFyeiJ06bqSUY8TZK6PyGkhoqUjymcmOI8HHOWoI9FgJd7Ld4XBculm5y092R9JTpqlBQiWPB8NZTQRwRizI2hovtNtpPEk3JO8kqiUnJ3ZclZWPYvD0IAgCA+OaCCCLg7Qd4QFTwg+RTeQS500usaRzswBmXUjr72i5Zfay481WzW/He48fX1Ixbi/yc9L9JThzGBlNrNdkHAhkbT6OQJvYXtYXzzyKsw2GVXK9rFGMxcqXxNN34mc4n0hVsuQkbE3hE232jd1+4hdSGBpR1V+Zx6m0K0tHbkVmpqHyO1pHue70nuLj6zmtUYqKslYySnKTvJ3OpekQgCAIAgCAIAgCAIAgCA+gIErmuaGYDHh1O+tqyGP1Luv+pj9Hm85XG29gOfFxVd1pbkNPM72Dw3Qx35a+RNaMUMkkj6+paWzStDYoztpqfa2M/vHHtv52HmrLNpLdX+s3RXFlkVZIIAgCAIAgPDjWFR1ULoZQdU2ILTZzHDNr2u817TYgqUZOLujxq5A0NV1mthuIhrpS06j7arKyMfrG+jM3IuYMwe0MtlvVfSU/wDP0VNKS3Kn+ma6Y6IyUT75vgcexJw+a+2x3PYd28Dr4fFRqq2j7DhYrCSou6zXaVpajIEAQBAEAQBAEAQBAEAQH1rSSAASSbADMknYAN5RuwSbdkaroTocylb5ZWlrXMGsGvIDYQM9dxOWt+Hv2cjFYt1Pgp6eZ3MHguj+OevkTFBC7EZWVMrXMo4yHU0TgQZnDZUyNOxo2sYc/OOdgMbtBWWvH09TevizLaqiYQBAEAQBAEAQEfjeDxVUfVyg5EOY5p1XxPHxZGOGbXjcR7wSFKMnF3RGUVJWZBMxR0H6LiYa+N/Yjqi0dVPfYyUbIpTz7Lt1jkrLX+KHh2ciL/rIqulvRu9l5aO72bTETdzfok/HHI5966GHx6fw1PE5WJ2c18VLwM9e0gkEEEGxBFiDvBG4rpJ3zRymmnZnFAEAQBAEAQBAEAQEjguCT1T9SBhcd52NZzc7YPvO66qq1oU1eTLaNCdV2ijUcI0epMKj8oqXtdLsDiCe0dkcTBcuedmV3HPYMlyK2JnXe7HJe9TuYfCQoK7zfb6Hup8NmrntmrWGOnaQ6KkJBLiM2yVFsi7eIhcNyvc7KHJQyjr2+hqV5alrVRMIAgCAIAgCAIAgCA6qqnZIxzJGtexwIc1wBa4HaCDkQvU2s0CsjCamizoj19OP/Cyvs6McIZXbBwZJlwLVZvRn1sn2+pCzWh5548PxNxjka6KqAzY8dTUM8D8o0cRrN4K2FSrRzi8vFe/uU1aFKt1lmVLGujGojuYHNmbwyY/1E6p77juW6ntCD66scyrs2cc4O5Ta7D5YTqyxvjPz2lt+6+3wW2FSM+q7mCdKcOsrHmUyAQBAEAJQE1hWilXUW6uB+qfOeNRtuN3Wv4XVFTE0oas008JVqaIvOD9GUUY6yslDgMy1hLGDjrPNnEd2qsFXaEnlTVjo0tmxjnUdyap8dDm9ThMDJGi4663V0sZ3nXAvMb7o78yFjlF33qj9f19ToK0VuwRIYTo0GSCoqJDU1VjaR4AbEDtbFGMom+tx3kqMql1ZZL3qSUeLJ5VkggCAIAgCAIAgCAIAgCAIDwYvgsFU0NniZIBm0kdph9Jrh2mO5tIKlGTjoeNJkR/0Ssg/wtX1jN0NYDKO4TNtI362up78X1l4en+EbNaHyTHqhgLarD5i3e6nLKlh+r2ZfDUKbi/5l45fr7hvtRD1NTgcptKIYXHdKySkdf6wYrozxEdG39/UolQoTycV5HyPRTB5c45oyP3dS1w97ip/y8QtfIreBw7/ANOX9hMMGZlNuczP/pP51b2jz/x9D2zqfhWBQ/KTU1xufVZ+yH5+pefyMTLS/gSjg8OuH3PfQ41h8f8Ag6SWZ2409I/P+a9rWeJeqpdLLry8X+C6Eacc4R8Ee/yzEpvk4IKVp86of10n+lEQ2/fIoWgtXfl7/Bb8Qj0PjeQ+sllrHDMNmsIWn5sDAI/FwceadK11cvfaebnaWRjQAAAABkANgHBVEz6gCAIAgCAIAgCAIAgCAIAgCAIAgCA4vYCLEAjgc0BHVOj1JJ8pS0z/AKUMbvvCkpyWjI7sew6G6IUA2UNGP/bw/wDFS6Wf9n4nrinqiQpsNhj+TiiZ9BjW/cFBtvUWSPUvD0IAgCAIAgCAIAgCAIAgCAIAgCAIAgCAIAgCAIAgCAIAgCAIAgCAICiaSdKFNSVRpnRyv1LdY9urZhIBsATdxAIJ/MrRDDSnHeRTOvGMrMvMUgcA5puCAQeIOwrOXHJAEAQBAEB01dUyJhfI9jGN2ue4NaO8nIL1JvJBuxVqnpMwxjtU1NyPQjmcPaa0g+BVqw9R8Cp1oLiSGD6aUNSQ2GpjLjkGuvG5x4BrwCfAKMqU46olGpGWjJ9VkwgOqpqGRtL5HNYxuZc4hrQOJJyC9SvoG7FWq+kvDY3apqQ4/MjlePaa3VPgVasPUfAqdaC4nowzT/DpzqsqmBxyAkDorngOsABPcvJUKkdUeqrB6MsyqLAgOMjw0EuIAGZJNgBxJQFWrukfDYjqmqa4/u2ySD2mNLferlQqPgVutBcTtw3T/Dpzqsqow45ASB0VzwHWBoJ7l5KhUjqgqsHoyygqosPqAiMb0mpKT/ETxxm1w0kl5HEMbdxHgpxpyl1URlOMdWQsPSfhjjbyki+90U4HrLLDxVjw9RcCHTQ7S00FfFMwSQyMkYdjmODh3XG9UtNOzLE09DPdM9GcJkresqqkwzPDC+ISNaJR8UHNpIuG2OqRs3HNaaVWqoWisimdOm5XZpDGAAACwAsANw4LKXnJAEAQBAeHHMVjpYJKiU2ZG25ttJ2Bo5kkAcyFKMXJ2RGUlFXZimHYfW6QVDpZX9XTxutvLIv3cbctaSxF3Hjc+a1b5ShQjZamNKVZ34GgUfRPhrGgPjklPpPlkBPhGWj3LM8VUfE0KhBcCI0j6HYHsJo3ujfbJkhL43crntN77nuU4YuS62ZCeGi845EV0daaz09SMOry+2t1bXSG7oZNgYT5zDkAc7XFuycp16MZR34EaVVp7kzV8cxWOlgkqJTZkbbm20nYGjmSQBzIWOEXJ2RplJRV2YdTQ12kFU4ufqQsN95jgBvYNblryEXzyJzzAsF0G4UI95jW9WfYjRMP6JsOY0CRkkzt7nyvb7oy0WWV4qo9DQsPBcDxY70P0kjD5M58Em4FzpGHkQ4l3iDlwKlDFzT+LMjPDRemRWtBNJ6jDav/AKdWk9VrBg1jfqXG2o5p/ZOuMtguDlmDbWpxqR34FdOcoS3JG01EzWNc95DWtBc4nY1oFyTyACwJXNjdjDK+vrMfqzDCTHSsN7G+oxl8pJAPjyG2Td2wWs5y6KjChG71MLlKtKy0LzhnRJQRtAlEs7t7nSPYL8hGW2HeSs8sVUemRfHDwR0Y10QUcjT5OZIH7u0ZGE8w8l3qcF7HFTWuZ5LDQemRTtGtJKrBqryOsuacEAi5cI2nZLEdvV7y3kcg4EK6pTjWjvR1KoVJU5bszXtKsWNPRT1DLFzIy5m8axyaeYuQe5Yqcd6STNc5Wi2Y90aaKMxOWonrJHv1C3WGsQ6R7r9pzhmGgDK1vACx3V6rppRiY6MOkblI0Oq6KsNc0hsL4z6TJpSRzs9zm+sLKsTUXE0OhB8CX0N0Wiw+AxRkuLnFz3kAF52C9uDQB6zvUKtR1Hdk6cFBWRk/TF/m0f8ADh/HItmG+U/qZcR8xG7rnm0IAgCAIDMOnitLaWniBsJJS48wxuzuu8HwC14RfE2ZsU7RsW3o7omxYbSNYPjRMkPN0gD3H1u9VlTWbdRl1NJQVixKomEBh/TtRNZVwTNydJGQ62WbCLO77OAv80LoYR3i0YsSrSUib6X8Qe/C6M5jrnROfz+Dc63rIPgqsLFdIyzEP/1lV0V6SBh9I2nipmueXPdJI9+qHOJys0Ak2YGC9xsV9TDupK7ZVTrqMbJEw3pYr/jGij1OOpMPfeyr/jQ/sT/kT/qd1L03ftKQd7JvyLPzXjwfYx/K7UU/pF0rhxGSKRkLonNa5jy5zSXi4LRlwu/2lfQpSpppsprVFNppGlaa4rL/AGfY9+s2WaOnY+4IN3auvcHZrAOy5rLSiumstMzVVk1SPV0K0LWYa2QDtTSSOcd/ZcYwO6zL+J4qOKbdSww6tBF9WcvCAyrp7om9TTT27YkMd+LXNc7xsWe88Vswbe80ZcUvhuWXQJoq8GgjmGsx8T4nDixrnxjPcbNGaprfBVbRbS+KmrmdVuiOJ4TM6aiL5Y/SjAcS2/xZIrG+/MAjf2d2pVadVWmZ3TnTd4aExgfTLY6lbT2INnPhvkdmcb8xbfZxPJQnhOMWSjieEkalheJRVETZoHtkjdsc33gjaCNhBzCxyi4uzNSaaujE+mM/3rH/AAofxyLfhvlP6mPEfMRu655tCAIAgCAyPp/+LRd8/wDtLbg9WZMXoiV6HtLWTU7KORwE8IswE/KRjZbm0ZEcADxtDE0nGW8tGTw9XejZ6mjrKaDhNK1jS57g1rQSXOIAaBtJJyATUGCaT1bsaxVkVPfqhaNrrbIwSZJiDsGZtfbZg2my6VNdDTu9TDN9LUstDTekzRw1OHOjibd8GrJG0b9QEFo4ksLrDjZZKFTdndmmtDehZFM6E8dpm61NIyJk7nXil1Wh0oP6su2lwNyBfMHLZnfioS6y0KcNNW3XqbIsJrPLWUsLgXSsjIAuS9rSABtJJ3L1N8DxpcTP6XT+i8rFNR0fWOc8MZJE2NjXHe4ZX1BmdbgCdi0uhPd3pMpVWO9upHr6bf8ALf50f9SjhfmDEdQrnQtpayMGhmcG6zi6FzjYEutrRcjfMcSXDgDdiqTfxoqw1VW3WbEsJsCAw3pW0g8vqoaOk+FEbiAW5iSZ1hYHZqtAtrbM3bhddDDw3IucjFXlvyUImwaOYWKWlhpwb9UxrSR5zvOd4m58VhnLek2a4x3UkSSiSKp0haOU1TSzSStY2SON7mzWAcwtBIud7cs2n77FXUakoyViurCMo5lG6Aql/WVUefV6sb7bg+5bfvIH2RwWjGJZMz4VvNEX0y/5rH/Ch/HIpYb5T+pHEddG8Lnm4IAgCAIDI+n/AOLRd8/+0tuD1ZkxeiOpvRk2qoqOppXiGoMELnA31Hu1W9u7c433zLgDfba9yn8hxm4yzVz3oE0nHJnSIdJYOw10j2jIOvSy3560l3+0vb4eWfqeWrrI4P0OxvECBWzdXHfMSPZbvEUPZcR86y96WjT6i9/UdHVn1maTofohBh8ZbEC6R1teV1tZ/L5rRuaPec1kqVZVHmaKdNQVkWFVkzOdNeiuKqc6amcIZnElzSPg5Hccs2OJ2kXB4XJK1UsS45SzRnq0FLNaldjw/SOmHVxvkkYNh16eUeBm7YHgFZvYeWb/AD+CG7Xjkjrm0Txyvs2rkLI7i4kkjDTz6uC4JG64HgvVVo0+qvf1PHTqz6zNB0J0Fgw8FzSZJ3CzpXCxt6LW+Y3xJO8mwtmq1pVORfTpKGhF9Nv+W/zo/wCpSwvzCOI6hU9F+j6LEMLika7qqgOlGva7ZAHus1438A4ZjnYBX1K7p1GuBVCipwT4nNmGaRUg6uJ75GDYWvglHcOuGuB4Beb2Hlm8vfce7taOSZxlwDH64dXUSOjiO3XfExrhvBbALuHJwsvd+hDOK9/UblaWTZetB9AIMP7d+tqCLGRwsGje1jc9Uc7knuyWarXlU5F1OkoElpxg81XRyU8EjY3PsCXB1nN2ll25tvkCbHK4tnlGlJRldolUi5RsjNIaLSOl7DDJIwbDrwSg9xk7YHqWpvDyzeRntXicKrR7HsQ+DqnFkVwSHuiYzxZDcuttGsNtl6qlCnnHX32njhVnlI0rQnRKLDoTGw68jyDJIRYvI2ADc0Z2FztO8lZatV1HdminTUFZFN6RtB6usr2zwNjMYjjadZ4abtc8nLuIV1GtGEN1lVWlKUk0aoshpCAIAgCAyL/tAOsKLvn/ANlbcHqzJitEX/QM/wB20X/p4fwNWar8yXM0w6qJ5VkggCAIAgCAIAgM/wCm82w3+dH9zlpwvzCjEdQ9HQyf7ri+nN+Ny8xXzGe0Ooi8LOXBAEAQBAEAQBAEAQBAEAQHB8YO0A94BQHJotkMggPqAIAgCAIAgCAIDi9gORAI5i6AMYBkAAOSA5IAgCAIAgCAIAgCAIAg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076" name="Picture 4" descr="https://encrypted-tbn0.gstatic.com/images?q=tbn:ANd9GcQQ78C2pK79r3AHeVH5ZsSQuKsiRKRPnx_N5rZQ07JrpnhEsUuK"/>
          <p:cNvPicPr>
            <a:picLocks noChangeAspect="1" noChangeArrowheads="1"/>
          </p:cNvPicPr>
          <p:nvPr/>
        </p:nvPicPr>
        <p:blipFill>
          <a:blip r:embed="rId3" cstate="print"/>
          <a:srcRect/>
          <a:stretch>
            <a:fillRect/>
          </a:stretch>
        </p:blipFill>
        <p:spPr bwMode="auto">
          <a:xfrm>
            <a:off x="1371600" y="990600"/>
            <a:ext cx="1457325" cy="1457325"/>
          </a:xfrm>
          <a:prstGeom prst="rect">
            <a:avLst/>
          </a:prstGeom>
          <a:noFill/>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z="4000"/>
              <a:t>Failed Products for Pepsi</a:t>
            </a:r>
          </a:p>
        </p:txBody>
      </p:sp>
      <p:sp>
        <p:nvSpPr>
          <p:cNvPr id="29699" name="Rectangle 3"/>
          <p:cNvSpPr>
            <a:spLocks noGrp="1" noChangeArrowheads="1"/>
          </p:cNvSpPr>
          <p:nvPr>
            <p:ph type="body" idx="1"/>
          </p:nvPr>
        </p:nvSpPr>
        <p:spPr>
          <a:xfrm>
            <a:off x="533400" y="1600200"/>
            <a:ext cx="8229600" cy="3657600"/>
          </a:xfrm>
        </p:spPr>
        <p:txBody>
          <a:bodyPr/>
          <a:lstStyle/>
          <a:p>
            <a:pPr>
              <a:buClr>
                <a:schemeClr val="tx1"/>
              </a:buClr>
              <a:buFont typeface="Wingdings" pitchFamily="2" charset="2"/>
              <a:buChar char="§"/>
            </a:pPr>
            <a:r>
              <a:rPr lang="en-US" sz="2800" dirty="0">
                <a:latin typeface="Arial" charset="0"/>
              </a:rPr>
              <a:t>Crystal Clear Pepsi introduced in 1992 and lasted for a couple years than was pulled off the market.</a:t>
            </a:r>
          </a:p>
          <a:p>
            <a:pPr>
              <a:buClr>
                <a:schemeClr val="tx1"/>
              </a:buClr>
              <a:buFont typeface="Wingdings" pitchFamily="2" charset="2"/>
              <a:buChar char="§"/>
            </a:pPr>
            <a:r>
              <a:rPr lang="en-US" sz="2800" dirty="0">
                <a:latin typeface="Arial" charset="0"/>
              </a:rPr>
              <a:t>Pepsi Blue was introduced in 2001 was not a disappointment and was discontinued due to lackluster sales</a:t>
            </a:r>
          </a:p>
          <a:p>
            <a:pPr>
              <a:buClr>
                <a:schemeClr val="tx1"/>
              </a:buClr>
              <a:buFont typeface="Wingdings" pitchFamily="2" charset="2"/>
              <a:buChar char="§"/>
            </a:pPr>
            <a:r>
              <a:rPr lang="en-US" sz="2800" dirty="0">
                <a:latin typeface="Arial" charset="0"/>
              </a:rPr>
              <a:t>Pepsi One has shown a decline in sales</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228600"/>
            <a:ext cx="9144000" cy="1139825"/>
          </a:xfrm>
        </p:spPr>
        <p:txBody>
          <a:bodyPr/>
          <a:lstStyle/>
          <a:p>
            <a:r>
              <a:rPr lang="en-US" sz="4000"/>
              <a:t>Failed International Marketing for Coke</a:t>
            </a:r>
          </a:p>
        </p:txBody>
      </p:sp>
      <p:sp>
        <p:nvSpPr>
          <p:cNvPr id="30723" name="Rectangle 3"/>
          <p:cNvSpPr>
            <a:spLocks noGrp="1" noChangeArrowheads="1"/>
          </p:cNvSpPr>
          <p:nvPr>
            <p:ph type="body" idx="1"/>
          </p:nvPr>
        </p:nvSpPr>
        <p:spPr>
          <a:xfrm>
            <a:off x="457200" y="1600200"/>
            <a:ext cx="8229600" cy="4953000"/>
          </a:xfrm>
        </p:spPr>
        <p:txBody>
          <a:bodyPr/>
          <a:lstStyle/>
          <a:p>
            <a:r>
              <a:rPr lang="en-US" sz="2800">
                <a:latin typeface="Arial" charset="0"/>
              </a:rPr>
              <a:t>In 1999 hundreds of students and adults got very ill in Belgium and France after drinking coke products.</a:t>
            </a:r>
          </a:p>
          <a:p>
            <a:pPr lvl="1"/>
            <a:r>
              <a:rPr lang="en-US" sz="2400">
                <a:latin typeface="Arial" charset="0"/>
              </a:rPr>
              <a:t>Led to a recall of 14 million cases spanning 5 European countries</a:t>
            </a:r>
          </a:p>
          <a:p>
            <a:pPr lvl="1"/>
            <a:r>
              <a:rPr lang="en-US" sz="2400">
                <a:latin typeface="Arial" charset="0"/>
              </a:rPr>
              <a:t>The bottling plant in Europe failed in there Quality Control testing.</a:t>
            </a:r>
          </a:p>
          <a:p>
            <a:r>
              <a:rPr lang="en-US" sz="2800">
                <a:latin typeface="Arial" charset="0"/>
              </a:rPr>
              <a:t>2000: Coke failed in an attempt to buy Quaker Oats from Pepsi for 14 billion.</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Pepsi and Coca Cola on Face Book</a:t>
            </a:r>
            <a:endParaRPr lang="en-US" dirty="0"/>
          </a:p>
        </p:txBody>
      </p:sp>
      <p:pic>
        <p:nvPicPr>
          <p:cNvPr id="69634" name="Picture 2" descr="http://blogs.forrester.com/f/b/users/NFENWICK/pepsi_coke_2.png"/>
          <p:cNvPicPr>
            <a:picLocks noChangeAspect="1" noChangeArrowheads="1"/>
          </p:cNvPicPr>
          <p:nvPr/>
        </p:nvPicPr>
        <p:blipFill>
          <a:blip r:embed="rId2" cstate="print"/>
          <a:srcRect/>
          <a:stretch>
            <a:fillRect/>
          </a:stretch>
        </p:blipFill>
        <p:spPr bwMode="auto">
          <a:xfrm>
            <a:off x="0" y="1143000"/>
            <a:ext cx="9144000" cy="5715000"/>
          </a:xfrm>
          <a:prstGeom prst="rect">
            <a:avLst/>
          </a:prstGeom>
          <a:noFill/>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buNone/>
            </a:pPr>
            <a:endParaRPr lang="en-US" sz="9600" dirty="0" smtClean="0"/>
          </a:p>
          <a:p>
            <a:pPr algn="ctr">
              <a:buNone/>
            </a:pPr>
            <a:r>
              <a:rPr lang="en-US" sz="9600" dirty="0" smtClean="0"/>
              <a:t>Thank You</a:t>
            </a:r>
            <a:endParaRPr lang="en-US" sz="96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5870</TotalTime>
  <Words>1354</Words>
  <Application>Microsoft Office PowerPoint</Application>
  <PresentationFormat>On-screen Show (4:3)</PresentationFormat>
  <Paragraphs>278</Paragraphs>
  <Slides>34</Slides>
  <Notes>22</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Slide 1</vt:lpstr>
      <vt:lpstr>Slide 2</vt:lpstr>
      <vt:lpstr>Branding of Apple</vt:lpstr>
      <vt:lpstr>History of Apple, Inc.</vt:lpstr>
      <vt:lpstr>The start… </vt:lpstr>
      <vt:lpstr>Slide 6</vt:lpstr>
      <vt:lpstr>Apple II </vt:lpstr>
      <vt:lpstr>Other early endeavors </vt:lpstr>
      <vt:lpstr>Slide 9</vt:lpstr>
      <vt:lpstr>The intro of the Macintosh</vt:lpstr>
      <vt:lpstr>Early endeavors (con’t) </vt:lpstr>
      <vt:lpstr>Early Years -- Computer Comparison </vt:lpstr>
      <vt:lpstr>Early endeavors (con’t) </vt:lpstr>
      <vt:lpstr>Macintosh Portable</vt:lpstr>
      <vt:lpstr>More portable efforts.. </vt:lpstr>
      <vt:lpstr>Various other Apple  efforts.. </vt:lpstr>
      <vt:lpstr>Other Major Apple Milestones.. </vt:lpstr>
      <vt:lpstr>Other Major Apple Milestones.. </vt:lpstr>
      <vt:lpstr>Desktop Evolution - iMac G5 </vt:lpstr>
      <vt:lpstr>Desktop Evolution - iMac</vt:lpstr>
      <vt:lpstr>Laptop Evolution – Macbook Air</vt:lpstr>
      <vt:lpstr>Slide 22</vt:lpstr>
      <vt:lpstr>Slide 23</vt:lpstr>
      <vt:lpstr>Slide 24</vt:lpstr>
      <vt:lpstr>History</vt:lpstr>
      <vt:lpstr>History Continued…</vt:lpstr>
      <vt:lpstr>History Continued…</vt:lpstr>
      <vt:lpstr>History Continued…</vt:lpstr>
      <vt:lpstr>Pepsi’s Competition: Coca-Cola</vt:lpstr>
      <vt:lpstr>A perfect match of products</vt:lpstr>
      <vt:lpstr>Failed Products for Pepsi</vt:lpstr>
      <vt:lpstr>Failed International Marketing for Coke</vt:lpstr>
      <vt:lpstr>Pepsi and Coca Cola on Face Book</vt:lpstr>
      <vt:lpstr>Slide 34</vt:lpstr>
    </vt:vector>
  </TitlesOfParts>
  <Company>Haworth College of Business-WMU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McCardle</dc:creator>
  <cp:lastModifiedBy>Administrator</cp:lastModifiedBy>
  <cp:revision>225</cp:revision>
  <dcterms:created xsi:type="dcterms:W3CDTF">2010-11-27T14:35:22Z</dcterms:created>
  <dcterms:modified xsi:type="dcterms:W3CDTF">2014-06-08T08:32:55Z</dcterms:modified>
</cp:coreProperties>
</file>