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0" r:id="rId2"/>
    <p:sldId id="281" r:id="rId3"/>
    <p:sldId id="282" r:id="rId4"/>
    <p:sldId id="28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FB7EC-88A8-4B44-BF6F-3475C0B6242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F6A13-F092-46DD-99C7-C0CEB1B1C2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  <a:ea typeface="MS PGothic" pitchFamily="34" charset="-128"/>
              </a:rPr>
              <a:t>CHAPTER THREE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CFE426-7992-4C92-B619-A0A3FEC070F1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3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25AA97-9B51-4BFC-A476-AA0628355FA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348CE7-02D3-4441-A461-B399A7B14537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solidFill>
            <a:srgbClr val="FFFFFF"/>
          </a:solidFill>
          <a:ln w="12700" cap="flat"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F6492-B3CB-47CE-B7B5-90852B623B0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01E58-AFDB-4024-9B88-6C5772644C9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1680C6-2863-45CB-B48B-85414078956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B65CBA-C1C3-44C6-909B-6131089C167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616E97-24FC-4893-99D9-102E2D74217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F7D319-879F-4C4F-BFD6-96951B40861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C0A31F-B6D3-4F66-9464-246F94E062B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2A30DB-E684-494A-B497-23ABBF24D949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0ACBCC-B934-47D7-9F6F-C07A0952C5B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1292C0-8A32-4696-920D-9125CFD2168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1B2EFA-789F-438F-8D99-8E4206FB036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9FE652-C42E-4F11-867F-2F825F6BE368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250DA-2F94-4127-8B6F-E3EDDA5A70E9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solidFill>
            <a:srgbClr val="FFFFFF"/>
          </a:solidFill>
          <a:ln w="12700" cap="flat"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EB5233-D326-40B1-A72B-26FD79BDC5BD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17B1B1-C7C4-4CA2-B5F8-76D9EFF9270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7B281-5201-4846-B958-F4B8BBFCB8B3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DE7259-3E20-485E-82BF-5418FA587DF8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1101F0-4C7D-445A-A89F-0336D8473E30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solidFill>
            <a:srgbClr val="FFFFFF"/>
          </a:solidFill>
          <a:ln w="12700" cap="flat"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B8EDD3-ECEE-47F1-B4C0-211AE6B45EEB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4537" cy="3416300"/>
          </a:xfrm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68932-43A8-4838-8A7C-DC06046996D0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A2C63-196B-4E22-9574-C77D3B6023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Organizational Behavior</a:t>
            </a:r>
          </a:p>
        </p:txBody>
      </p:sp>
      <p:sp>
        <p:nvSpPr>
          <p:cNvPr id="4099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</a:t>
            </a:r>
            <a:r>
              <a:rPr lang="en-US" sz="3600" dirty="0" smtClean="0"/>
              <a:t>15</a:t>
            </a:r>
            <a:endParaRPr lang="en-US" sz="3600" dirty="0" smtClean="0"/>
          </a:p>
        </p:txBody>
      </p:sp>
      <p:sp>
        <p:nvSpPr>
          <p:cNvPr id="4100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0969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Recap Lecture </a:t>
            </a:r>
            <a:r>
              <a:rPr lang="en-US" dirty="0" smtClean="0"/>
              <a:t>14</a:t>
            </a:r>
            <a:endParaRPr 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Identify main functions of communication</a:t>
            </a:r>
          </a:p>
          <a:p>
            <a:r>
              <a:rPr lang="en-US" sz="2400" dirty="0" smtClean="0"/>
              <a:t>Describe the communication process and distinguish between formal and informal communication</a:t>
            </a:r>
          </a:p>
          <a:p>
            <a:r>
              <a:rPr lang="en-US" sz="2400" dirty="0" smtClean="0"/>
              <a:t>Contrast downward, upward and lateral communication and provide examples of each</a:t>
            </a:r>
          </a:p>
          <a:p>
            <a:r>
              <a:rPr lang="en-US" sz="2400" dirty="0" smtClean="0"/>
              <a:t>Contrast oral, written and non verbal communication</a:t>
            </a:r>
          </a:p>
          <a:p>
            <a:pPr lvl="1" eaLnBrk="1" hangingPunct="1">
              <a:buNone/>
              <a:defRPr/>
            </a:pPr>
            <a:endParaRPr lang="nl-NL" sz="2400" dirty="0" smtClean="0"/>
          </a:p>
          <a:p>
            <a:pPr eaLnBrk="1" hangingPunct="1">
              <a:defRPr/>
            </a:pPr>
            <a:endParaRPr lang="nl-NL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147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hlink"/>
                </a:solidFill>
                <a:latin typeface="Verdana" pitchFamily="34" charset="0"/>
              </a:rPr>
              <a:t>Communication (II)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6153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15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Outline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Contrast formal communication networks and the grapevine</a:t>
            </a:r>
          </a:p>
          <a:p>
            <a:r>
              <a:rPr lang="en-US" dirty="0" smtClean="0"/>
              <a:t>Analyze the advantages and challenges of electronic communication</a:t>
            </a:r>
          </a:p>
          <a:p>
            <a:r>
              <a:rPr lang="en-US" dirty="0" smtClean="0"/>
              <a:t>Show how channel richness underlies the choice of communication channel</a:t>
            </a:r>
          </a:p>
          <a:p>
            <a:r>
              <a:rPr lang="en-US" dirty="0" smtClean="0"/>
              <a:t>Identify common barriers to effective communication</a:t>
            </a:r>
          </a:p>
          <a:p>
            <a:r>
              <a:rPr lang="en-US" dirty="0" smtClean="0"/>
              <a:t>Show how to overcome potential barriers in cross-cultural communication</a:t>
            </a:r>
          </a:p>
          <a:p>
            <a:pPr eaLnBrk="1" hangingPunct="1">
              <a:buNone/>
            </a:pPr>
            <a:endParaRPr lang="en-US" dirty="0" smtClean="0"/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Grapevine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467600" cy="5105400"/>
          </a:xfrm>
        </p:spPr>
        <p:txBody>
          <a:bodyPr/>
          <a:lstStyle/>
          <a:p>
            <a:pPr eaLnBrk="1" hangingPunct="1">
              <a:spcBef>
                <a:spcPct val="35000"/>
              </a:spcBef>
            </a:pPr>
            <a:r>
              <a:rPr lang="en-US" sz="1800" smtClean="0"/>
              <a:t>Grapevine Characteristics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Informal, not controlled by management.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Perceived by most employees as being more believable and reliable than formal communications.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Largely used to serve the self-interests of those who use it.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75% employees listen about news first through rumors on grapevine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About an executive resign 81% knew but 11% shared with others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Can be positive for organization; managers know what is important for employees</a:t>
            </a:r>
          </a:p>
          <a:p>
            <a:pPr lvl="1" eaLnBrk="1" hangingPunct="1">
              <a:spcBef>
                <a:spcPct val="35000"/>
              </a:spcBef>
            </a:pPr>
            <a:r>
              <a:rPr lang="en-US" sz="1800" smtClean="0"/>
              <a:t>Results from:</a:t>
            </a:r>
          </a:p>
          <a:p>
            <a:pPr lvl="2" eaLnBrk="1" hangingPunct="1">
              <a:spcBef>
                <a:spcPct val="35000"/>
              </a:spcBef>
            </a:pPr>
            <a:r>
              <a:rPr lang="en-US" sz="1800" smtClean="0"/>
              <a:t>Desire for information about important situations</a:t>
            </a:r>
          </a:p>
          <a:p>
            <a:pPr lvl="2" eaLnBrk="1" hangingPunct="1">
              <a:spcBef>
                <a:spcPct val="35000"/>
              </a:spcBef>
            </a:pPr>
            <a:r>
              <a:rPr lang="en-US" sz="1800" smtClean="0"/>
              <a:t>Ambiguous conditions</a:t>
            </a:r>
          </a:p>
          <a:p>
            <a:pPr lvl="2" eaLnBrk="1" hangingPunct="1">
              <a:spcBef>
                <a:spcPct val="35000"/>
              </a:spcBef>
            </a:pPr>
            <a:r>
              <a:rPr lang="en-US" sz="1800" smtClean="0"/>
              <a:t>Conditions that cause anxiety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3352800"/>
            <a:ext cx="7162800" cy="2895600"/>
            <a:chOff x="407" y="909"/>
            <a:chExt cx="4612" cy="286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07" y="909"/>
              <a:ext cx="4612" cy="2868"/>
              <a:chOff x="407" y="909"/>
              <a:chExt cx="4612" cy="2868"/>
            </a:xfrm>
          </p:grpSpPr>
          <p:sp>
            <p:nvSpPr>
              <p:cNvPr id="23589" name="Freeform 6"/>
              <p:cNvSpPr>
                <a:spLocks/>
              </p:cNvSpPr>
              <p:nvPr/>
            </p:nvSpPr>
            <p:spPr bwMode="auto">
              <a:xfrm>
                <a:off x="4584" y="3472"/>
                <a:ext cx="388" cy="235"/>
              </a:xfrm>
              <a:custGeom>
                <a:avLst/>
                <a:gdLst>
                  <a:gd name="T0" fmla="*/ 356 w 777"/>
                  <a:gd name="T1" fmla="*/ 204 h 471"/>
                  <a:gd name="T2" fmla="*/ 337 w 777"/>
                  <a:gd name="T3" fmla="*/ 191 h 471"/>
                  <a:gd name="T4" fmla="*/ 317 w 777"/>
                  <a:gd name="T5" fmla="*/ 177 h 471"/>
                  <a:gd name="T6" fmla="*/ 296 w 777"/>
                  <a:gd name="T7" fmla="*/ 162 h 471"/>
                  <a:gd name="T8" fmla="*/ 276 w 777"/>
                  <a:gd name="T9" fmla="*/ 147 h 471"/>
                  <a:gd name="T10" fmla="*/ 255 w 777"/>
                  <a:gd name="T11" fmla="*/ 131 h 471"/>
                  <a:gd name="T12" fmla="*/ 234 w 777"/>
                  <a:gd name="T13" fmla="*/ 112 h 471"/>
                  <a:gd name="T14" fmla="*/ 215 w 777"/>
                  <a:gd name="T15" fmla="*/ 90 h 471"/>
                  <a:gd name="T16" fmla="*/ 195 w 777"/>
                  <a:gd name="T17" fmla="*/ 66 h 471"/>
                  <a:gd name="T18" fmla="*/ 176 w 777"/>
                  <a:gd name="T19" fmla="*/ 45 h 471"/>
                  <a:gd name="T20" fmla="*/ 155 w 777"/>
                  <a:gd name="T21" fmla="*/ 27 h 471"/>
                  <a:gd name="T22" fmla="*/ 135 w 777"/>
                  <a:gd name="T23" fmla="*/ 14 h 471"/>
                  <a:gd name="T24" fmla="*/ 114 w 777"/>
                  <a:gd name="T25" fmla="*/ 5 h 471"/>
                  <a:gd name="T26" fmla="*/ 95 w 777"/>
                  <a:gd name="T27" fmla="*/ 0 h 471"/>
                  <a:gd name="T28" fmla="*/ 77 w 777"/>
                  <a:gd name="T29" fmla="*/ 1 h 471"/>
                  <a:gd name="T30" fmla="*/ 60 w 777"/>
                  <a:gd name="T31" fmla="*/ 7 h 471"/>
                  <a:gd name="T32" fmla="*/ 38 w 777"/>
                  <a:gd name="T33" fmla="*/ 22 h 471"/>
                  <a:gd name="T34" fmla="*/ 13 w 777"/>
                  <a:gd name="T35" fmla="*/ 36 h 471"/>
                  <a:gd name="T36" fmla="*/ 0 w 777"/>
                  <a:gd name="T37" fmla="*/ 51 h 471"/>
                  <a:gd name="T38" fmla="*/ 5 w 777"/>
                  <a:gd name="T39" fmla="*/ 78 h 471"/>
                  <a:gd name="T40" fmla="*/ 23 w 777"/>
                  <a:gd name="T41" fmla="*/ 113 h 471"/>
                  <a:gd name="T42" fmla="*/ 37 w 777"/>
                  <a:gd name="T43" fmla="*/ 135 h 471"/>
                  <a:gd name="T44" fmla="*/ 49 w 777"/>
                  <a:gd name="T45" fmla="*/ 156 h 471"/>
                  <a:gd name="T46" fmla="*/ 61 w 777"/>
                  <a:gd name="T47" fmla="*/ 173 h 471"/>
                  <a:gd name="T48" fmla="*/ 73 w 777"/>
                  <a:gd name="T49" fmla="*/ 187 h 471"/>
                  <a:gd name="T50" fmla="*/ 87 w 777"/>
                  <a:gd name="T51" fmla="*/ 199 h 471"/>
                  <a:gd name="T52" fmla="*/ 104 w 777"/>
                  <a:gd name="T53" fmla="*/ 209 h 471"/>
                  <a:gd name="T54" fmla="*/ 123 w 777"/>
                  <a:gd name="T55" fmla="*/ 215 h 471"/>
                  <a:gd name="T56" fmla="*/ 146 w 777"/>
                  <a:gd name="T57" fmla="*/ 220 h 471"/>
                  <a:gd name="T58" fmla="*/ 166 w 777"/>
                  <a:gd name="T59" fmla="*/ 225 h 471"/>
                  <a:gd name="T60" fmla="*/ 182 w 777"/>
                  <a:gd name="T61" fmla="*/ 228 h 471"/>
                  <a:gd name="T62" fmla="*/ 198 w 777"/>
                  <a:gd name="T63" fmla="*/ 232 h 471"/>
                  <a:gd name="T64" fmla="*/ 213 w 777"/>
                  <a:gd name="T65" fmla="*/ 234 h 471"/>
                  <a:gd name="T66" fmla="*/ 229 w 777"/>
                  <a:gd name="T67" fmla="*/ 235 h 471"/>
                  <a:gd name="T68" fmla="*/ 245 w 777"/>
                  <a:gd name="T69" fmla="*/ 235 h 471"/>
                  <a:gd name="T70" fmla="*/ 265 w 777"/>
                  <a:gd name="T71" fmla="*/ 233 h 471"/>
                  <a:gd name="T72" fmla="*/ 288 w 777"/>
                  <a:gd name="T73" fmla="*/ 229 h 471"/>
                  <a:gd name="T74" fmla="*/ 309 w 777"/>
                  <a:gd name="T75" fmla="*/ 226 h 471"/>
                  <a:gd name="T76" fmla="*/ 327 w 777"/>
                  <a:gd name="T77" fmla="*/ 223 h 471"/>
                  <a:gd name="T78" fmla="*/ 342 w 777"/>
                  <a:gd name="T79" fmla="*/ 222 h 471"/>
                  <a:gd name="T80" fmla="*/ 355 w 777"/>
                  <a:gd name="T81" fmla="*/ 221 h 471"/>
                  <a:gd name="T82" fmla="*/ 364 w 777"/>
                  <a:gd name="T83" fmla="*/ 221 h 471"/>
                  <a:gd name="T84" fmla="*/ 371 w 777"/>
                  <a:gd name="T85" fmla="*/ 220 h 471"/>
                  <a:gd name="T86" fmla="*/ 374 w 777"/>
                  <a:gd name="T87" fmla="*/ 220 h 471"/>
                  <a:gd name="T88" fmla="*/ 374 w 777"/>
                  <a:gd name="T89" fmla="*/ 220 h 471"/>
                  <a:gd name="T90" fmla="*/ 379 w 777"/>
                  <a:gd name="T91" fmla="*/ 224 h 471"/>
                  <a:gd name="T92" fmla="*/ 387 w 777"/>
                  <a:gd name="T93" fmla="*/ 230 h 471"/>
                  <a:gd name="T94" fmla="*/ 386 w 777"/>
                  <a:gd name="T95" fmla="*/ 229 h 471"/>
                  <a:gd name="T96" fmla="*/ 364 w 777"/>
                  <a:gd name="T97" fmla="*/ 211 h 4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77"/>
                  <a:gd name="T148" fmla="*/ 0 h 471"/>
                  <a:gd name="T149" fmla="*/ 777 w 777"/>
                  <a:gd name="T150" fmla="*/ 471 h 47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77" h="471">
                    <a:moveTo>
                      <a:pt x="729" y="423"/>
                    </a:moveTo>
                    <a:lnTo>
                      <a:pt x="712" y="409"/>
                    </a:lnTo>
                    <a:lnTo>
                      <a:pt x="693" y="396"/>
                    </a:lnTo>
                    <a:lnTo>
                      <a:pt x="674" y="382"/>
                    </a:lnTo>
                    <a:lnTo>
                      <a:pt x="655" y="368"/>
                    </a:lnTo>
                    <a:lnTo>
                      <a:pt x="635" y="354"/>
                    </a:lnTo>
                    <a:lnTo>
                      <a:pt x="614" y="340"/>
                    </a:lnTo>
                    <a:lnTo>
                      <a:pt x="593" y="325"/>
                    </a:lnTo>
                    <a:lnTo>
                      <a:pt x="573" y="310"/>
                    </a:lnTo>
                    <a:lnTo>
                      <a:pt x="552" y="295"/>
                    </a:lnTo>
                    <a:lnTo>
                      <a:pt x="531" y="279"/>
                    </a:lnTo>
                    <a:lnTo>
                      <a:pt x="511" y="262"/>
                    </a:lnTo>
                    <a:lnTo>
                      <a:pt x="490" y="244"/>
                    </a:lnTo>
                    <a:lnTo>
                      <a:pt x="469" y="224"/>
                    </a:lnTo>
                    <a:lnTo>
                      <a:pt x="449" y="203"/>
                    </a:lnTo>
                    <a:lnTo>
                      <a:pt x="430" y="181"/>
                    </a:lnTo>
                    <a:lnTo>
                      <a:pt x="410" y="157"/>
                    </a:lnTo>
                    <a:lnTo>
                      <a:pt x="391" y="133"/>
                    </a:lnTo>
                    <a:lnTo>
                      <a:pt x="371" y="111"/>
                    </a:lnTo>
                    <a:lnTo>
                      <a:pt x="352" y="90"/>
                    </a:lnTo>
                    <a:lnTo>
                      <a:pt x="331" y="72"/>
                    </a:lnTo>
                    <a:lnTo>
                      <a:pt x="311" y="55"/>
                    </a:lnTo>
                    <a:lnTo>
                      <a:pt x="291" y="41"/>
                    </a:lnTo>
                    <a:lnTo>
                      <a:pt x="270" y="28"/>
                    </a:lnTo>
                    <a:lnTo>
                      <a:pt x="250" y="18"/>
                    </a:lnTo>
                    <a:lnTo>
                      <a:pt x="229" y="10"/>
                    </a:lnTo>
                    <a:lnTo>
                      <a:pt x="210" y="4"/>
                    </a:lnTo>
                    <a:lnTo>
                      <a:pt x="191" y="0"/>
                    </a:lnTo>
                    <a:lnTo>
                      <a:pt x="173" y="0"/>
                    </a:lnTo>
                    <a:lnTo>
                      <a:pt x="155" y="2"/>
                    </a:lnTo>
                    <a:lnTo>
                      <a:pt x="137" y="6"/>
                    </a:lnTo>
                    <a:lnTo>
                      <a:pt x="121" y="14"/>
                    </a:lnTo>
                    <a:lnTo>
                      <a:pt x="105" y="25"/>
                    </a:lnTo>
                    <a:lnTo>
                      <a:pt x="76" y="45"/>
                    </a:lnTo>
                    <a:lnTo>
                      <a:pt x="50" y="60"/>
                    </a:lnTo>
                    <a:lnTo>
                      <a:pt x="27" y="73"/>
                    </a:lnTo>
                    <a:lnTo>
                      <a:pt x="9" y="87"/>
                    </a:lnTo>
                    <a:lnTo>
                      <a:pt x="0" y="103"/>
                    </a:lnTo>
                    <a:lnTo>
                      <a:pt x="0" y="126"/>
                    </a:lnTo>
                    <a:lnTo>
                      <a:pt x="11" y="157"/>
                    </a:lnTo>
                    <a:lnTo>
                      <a:pt x="34" y="201"/>
                    </a:lnTo>
                    <a:lnTo>
                      <a:pt x="47" y="226"/>
                    </a:lnTo>
                    <a:lnTo>
                      <a:pt x="61" y="249"/>
                    </a:lnTo>
                    <a:lnTo>
                      <a:pt x="74" y="271"/>
                    </a:lnTo>
                    <a:lnTo>
                      <a:pt x="87" y="292"/>
                    </a:lnTo>
                    <a:lnTo>
                      <a:pt x="98" y="312"/>
                    </a:lnTo>
                    <a:lnTo>
                      <a:pt x="110" y="329"/>
                    </a:lnTo>
                    <a:lnTo>
                      <a:pt x="122" y="346"/>
                    </a:lnTo>
                    <a:lnTo>
                      <a:pt x="134" y="361"/>
                    </a:lnTo>
                    <a:lnTo>
                      <a:pt x="147" y="375"/>
                    </a:lnTo>
                    <a:lnTo>
                      <a:pt x="160" y="388"/>
                    </a:lnTo>
                    <a:lnTo>
                      <a:pt x="175" y="399"/>
                    </a:lnTo>
                    <a:lnTo>
                      <a:pt x="190" y="408"/>
                    </a:lnTo>
                    <a:lnTo>
                      <a:pt x="208" y="418"/>
                    </a:lnTo>
                    <a:lnTo>
                      <a:pt x="226" y="424"/>
                    </a:lnTo>
                    <a:lnTo>
                      <a:pt x="247" y="431"/>
                    </a:lnTo>
                    <a:lnTo>
                      <a:pt x="270" y="436"/>
                    </a:lnTo>
                    <a:lnTo>
                      <a:pt x="293" y="441"/>
                    </a:lnTo>
                    <a:lnTo>
                      <a:pt x="312" y="445"/>
                    </a:lnTo>
                    <a:lnTo>
                      <a:pt x="332" y="450"/>
                    </a:lnTo>
                    <a:lnTo>
                      <a:pt x="349" y="453"/>
                    </a:lnTo>
                    <a:lnTo>
                      <a:pt x="365" y="457"/>
                    </a:lnTo>
                    <a:lnTo>
                      <a:pt x="382" y="461"/>
                    </a:lnTo>
                    <a:lnTo>
                      <a:pt x="397" y="464"/>
                    </a:lnTo>
                    <a:lnTo>
                      <a:pt x="411" y="466"/>
                    </a:lnTo>
                    <a:lnTo>
                      <a:pt x="426" y="468"/>
                    </a:lnTo>
                    <a:lnTo>
                      <a:pt x="441" y="471"/>
                    </a:lnTo>
                    <a:lnTo>
                      <a:pt x="458" y="471"/>
                    </a:lnTo>
                    <a:lnTo>
                      <a:pt x="474" y="471"/>
                    </a:lnTo>
                    <a:lnTo>
                      <a:pt x="491" y="471"/>
                    </a:lnTo>
                    <a:lnTo>
                      <a:pt x="511" y="468"/>
                    </a:lnTo>
                    <a:lnTo>
                      <a:pt x="530" y="466"/>
                    </a:lnTo>
                    <a:lnTo>
                      <a:pt x="553" y="462"/>
                    </a:lnTo>
                    <a:lnTo>
                      <a:pt x="576" y="459"/>
                    </a:lnTo>
                    <a:lnTo>
                      <a:pt x="598" y="456"/>
                    </a:lnTo>
                    <a:lnTo>
                      <a:pt x="618" y="452"/>
                    </a:lnTo>
                    <a:lnTo>
                      <a:pt x="637" y="450"/>
                    </a:lnTo>
                    <a:lnTo>
                      <a:pt x="655" y="447"/>
                    </a:lnTo>
                    <a:lnTo>
                      <a:pt x="671" y="446"/>
                    </a:lnTo>
                    <a:lnTo>
                      <a:pt x="685" y="444"/>
                    </a:lnTo>
                    <a:lnTo>
                      <a:pt x="698" y="443"/>
                    </a:lnTo>
                    <a:lnTo>
                      <a:pt x="710" y="443"/>
                    </a:lnTo>
                    <a:lnTo>
                      <a:pt x="720" y="442"/>
                    </a:lnTo>
                    <a:lnTo>
                      <a:pt x="729" y="442"/>
                    </a:lnTo>
                    <a:lnTo>
                      <a:pt x="736" y="441"/>
                    </a:lnTo>
                    <a:lnTo>
                      <a:pt x="742" y="441"/>
                    </a:lnTo>
                    <a:lnTo>
                      <a:pt x="746" y="441"/>
                    </a:lnTo>
                    <a:lnTo>
                      <a:pt x="748" y="441"/>
                    </a:lnTo>
                    <a:lnTo>
                      <a:pt x="749" y="441"/>
                    </a:lnTo>
                    <a:lnTo>
                      <a:pt x="752" y="443"/>
                    </a:lnTo>
                    <a:lnTo>
                      <a:pt x="759" y="449"/>
                    </a:lnTo>
                    <a:lnTo>
                      <a:pt x="767" y="456"/>
                    </a:lnTo>
                    <a:lnTo>
                      <a:pt x="774" y="461"/>
                    </a:lnTo>
                    <a:lnTo>
                      <a:pt x="777" y="462"/>
                    </a:lnTo>
                    <a:lnTo>
                      <a:pt x="772" y="459"/>
                    </a:lnTo>
                    <a:lnTo>
                      <a:pt x="757" y="446"/>
                    </a:lnTo>
                    <a:lnTo>
                      <a:pt x="729" y="423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0" name="Freeform 7"/>
              <p:cNvSpPr>
                <a:spLocks/>
              </p:cNvSpPr>
              <p:nvPr/>
            </p:nvSpPr>
            <p:spPr bwMode="auto">
              <a:xfrm>
                <a:off x="4201" y="3219"/>
                <a:ext cx="205" cy="282"/>
              </a:xfrm>
              <a:custGeom>
                <a:avLst/>
                <a:gdLst>
                  <a:gd name="T0" fmla="*/ 131 w 410"/>
                  <a:gd name="T1" fmla="*/ 265 h 562"/>
                  <a:gd name="T2" fmla="*/ 152 w 410"/>
                  <a:gd name="T3" fmla="*/ 259 h 562"/>
                  <a:gd name="T4" fmla="*/ 170 w 410"/>
                  <a:gd name="T5" fmla="*/ 255 h 562"/>
                  <a:gd name="T6" fmla="*/ 185 w 410"/>
                  <a:gd name="T7" fmla="*/ 251 h 562"/>
                  <a:gd name="T8" fmla="*/ 196 w 410"/>
                  <a:gd name="T9" fmla="*/ 247 h 562"/>
                  <a:gd name="T10" fmla="*/ 203 w 410"/>
                  <a:gd name="T11" fmla="*/ 241 h 562"/>
                  <a:gd name="T12" fmla="*/ 205 w 410"/>
                  <a:gd name="T13" fmla="*/ 233 h 562"/>
                  <a:gd name="T14" fmla="*/ 203 w 410"/>
                  <a:gd name="T15" fmla="*/ 223 h 562"/>
                  <a:gd name="T16" fmla="*/ 196 w 410"/>
                  <a:gd name="T17" fmla="*/ 209 h 562"/>
                  <a:gd name="T18" fmla="*/ 184 w 410"/>
                  <a:gd name="T19" fmla="*/ 198 h 562"/>
                  <a:gd name="T20" fmla="*/ 170 w 410"/>
                  <a:gd name="T21" fmla="*/ 188 h 562"/>
                  <a:gd name="T22" fmla="*/ 154 w 410"/>
                  <a:gd name="T23" fmla="*/ 178 h 562"/>
                  <a:gd name="T24" fmla="*/ 139 w 410"/>
                  <a:gd name="T25" fmla="*/ 168 h 562"/>
                  <a:gd name="T26" fmla="*/ 125 w 410"/>
                  <a:gd name="T27" fmla="*/ 155 h 562"/>
                  <a:gd name="T28" fmla="*/ 114 w 410"/>
                  <a:gd name="T29" fmla="*/ 139 h 562"/>
                  <a:gd name="T30" fmla="*/ 107 w 410"/>
                  <a:gd name="T31" fmla="*/ 118 h 562"/>
                  <a:gd name="T32" fmla="*/ 107 w 410"/>
                  <a:gd name="T33" fmla="*/ 81 h 562"/>
                  <a:gd name="T34" fmla="*/ 120 w 410"/>
                  <a:gd name="T35" fmla="*/ 39 h 562"/>
                  <a:gd name="T36" fmla="*/ 133 w 410"/>
                  <a:gd name="T37" fmla="*/ 10 h 562"/>
                  <a:gd name="T38" fmla="*/ 132 w 410"/>
                  <a:gd name="T39" fmla="*/ 0 h 562"/>
                  <a:gd name="T40" fmla="*/ 112 w 410"/>
                  <a:gd name="T41" fmla="*/ 6 h 562"/>
                  <a:gd name="T42" fmla="*/ 94 w 410"/>
                  <a:gd name="T43" fmla="*/ 13 h 562"/>
                  <a:gd name="T44" fmla="*/ 74 w 410"/>
                  <a:gd name="T45" fmla="*/ 21 h 562"/>
                  <a:gd name="T46" fmla="*/ 53 w 410"/>
                  <a:gd name="T47" fmla="*/ 29 h 562"/>
                  <a:gd name="T48" fmla="*/ 35 w 410"/>
                  <a:gd name="T49" fmla="*/ 38 h 562"/>
                  <a:gd name="T50" fmla="*/ 19 w 410"/>
                  <a:gd name="T51" fmla="*/ 48 h 562"/>
                  <a:gd name="T52" fmla="*/ 6 w 410"/>
                  <a:gd name="T53" fmla="*/ 58 h 562"/>
                  <a:gd name="T54" fmla="*/ 1 w 410"/>
                  <a:gd name="T55" fmla="*/ 68 h 562"/>
                  <a:gd name="T56" fmla="*/ 3 w 410"/>
                  <a:gd name="T57" fmla="*/ 84 h 562"/>
                  <a:gd name="T58" fmla="*/ 12 w 410"/>
                  <a:gd name="T59" fmla="*/ 107 h 562"/>
                  <a:gd name="T60" fmla="*/ 26 w 410"/>
                  <a:gd name="T61" fmla="*/ 129 h 562"/>
                  <a:gd name="T62" fmla="*/ 37 w 410"/>
                  <a:gd name="T63" fmla="*/ 148 h 562"/>
                  <a:gd name="T64" fmla="*/ 47 w 410"/>
                  <a:gd name="T65" fmla="*/ 162 h 562"/>
                  <a:gd name="T66" fmla="*/ 70 w 410"/>
                  <a:gd name="T67" fmla="*/ 199 h 562"/>
                  <a:gd name="T68" fmla="*/ 98 w 410"/>
                  <a:gd name="T69" fmla="*/ 243 h 562"/>
                  <a:gd name="T70" fmla="*/ 117 w 410"/>
                  <a:gd name="T71" fmla="*/ 275 h 562"/>
                  <a:gd name="T72" fmla="*/ 120 w 410"/>
                  <a:gd name="T73" fmla="*/ 280 h 562"/>
                  <a:gd name="T74" fmla="*/ 111 w 410"/>
                  <a:gd name="T75" fmla="*/ 281 h 562"/>
                  <a:gd name="T76" fmla="*/ 97 w 410"/>
                  <a:gd name="T77" fmla="*/ 282 h 562"/>
                  <a:gd name="T78" fmla="*/ 94 w 410"/>
                  <a:gd name="T79" fmla="*/ 278 h 562"/>
                  <a:gd name="T80" fmla="*/ 119 w 410"/>
                  <a:gd name="T81" fmla="*/ 268 h 56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0"/>
                  <a:gd name="T124" fmla="*/ 0 h 562"/>
                  <a:gd name="T125" fmla="*/ 410 w 410"/>
                  <a:gd name="T126" fmla="*/ 562 h 56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0" h="562">
                    <a:moveTo>
                      <a:pt x="238" y="534"/>
                    </a:moveTo>
                    <a:lnTo>
                      <a:pt x="262" y="528"/>
                    </a:lnTo>
                    <a:lnTo>
                      <a:pt x="282" y="522"/>
                    </a:lnTo>
                    <a:lnTo>
                      <a:pt x="303" y="516"/>
                    </a:lnTo>
                    <a:lnTo>
                      <a:pt x="321" y="511"/>
                    </a:lnTo>
                    <a:lnTo>
                      <a:pt x="339" y="508"/>
                    </a:lnTo>
                    <a:lnTo>
                      <a:pt x="355" y="504"/>
                    </a:lnTo>
                    <a:lnTo>
                      <a:pt x="369" y="500"/>
                    </a:lnTo>
                    <a:lnTo>
                      <a:pt x="381" y="496"/>
                    </a:lnTo>
                    <a:lnTo>
                      <a:pt x="391" y="492"/>
                    </a:lnTo>
                    <a:lnTo>
                      <a:pt x="400" y="486"/>
                    </a:lnTo>
                    <a:lnTo>
                      <a:pt x="406" y="480"/>
                    </a:lnTo>
                    <a:lnTo>
                      <a:pt x="409" y="473"/>
                    </a:lnTo>
                    <a:lnTo>
                      <a:pt x="410" y="465"/>
                    </a:lnTo>
                    <a:lnTo>
                      <a:pt x="409" y="455"/>
                    </a:lnTo>
                    <a:lnTo>
                      <a:pt x="406" y="445"/>
                    </a:lnTo>
                    <a:lnTo>
                      <a:pt x="400" y="431"/>
                    </a:lnTo>
                    <a:lnTo>
                      <a:pt x="391" y="417"/>
                    </a:lnTo>
                    <a:lnTo>
                      <a:pt x="380" y="405"/>
                    </a:lnTo>
                    <a:lnTo>
                      <a:pt x="367" y="394"/>
                    </a:lnTo>
                    <a:lnTo>
                      <a:pt x="354" y="384"/>
                    </a:lnTo>
                    <a:lnTo>
                      <a:pt x="339" y="374"/>
                    </a:lnTo>
                    <a:lnTo>
                      <a:pt x="324" y="365"/>
                    </a:lnTo>
                    <a:lnTo>
                      <a:pt x="308" y="355"/>
                    </a:lnTo>
                    <a:lnTo>
                      <a:pt x="293" y="346"/>
                    </a:lnTo>
                    <a:lnTo>
                      <a:pt x="278" y="334"/>
                    </a:lnTo>
                    <a:lnTo>
                      <a:pt x="263" y="322"/>
                    </a:lnTo>
                    <a:lnTo>
                      <a:pt x="250" y="309"/>
                    </a:lnTo>
                    <a:lnTo>
                      <a:pt x="237" y="294"/>
                    </a:lnTo>
                    <a:lnTo>
                      <a:pt x="228" y="278"/>
                    </a:lnTo>
                    <a:lnTo>
                      <a:pt x="220" y="258"/>
                    </a:lnTo>
                    <a:lnTo>
                      <a:pt x="214" y="236"/>
                    </a:lnTo>
                    <a:lnTo>
                      <a:pt x="212" y="212"/>
                    </a:lnTo>
                    <a:lnTo>
                      <a:pt x="215" y="161"/>
                    </a:lnTo>
                    <a:lnTo>
                      <a:pt x="226" y="116"/>
                    </a:lnTo>
                    <a:lnTo>
                      <a:pt x="241" y="77"/>
                    </a:lnTo>
                    <a:lnTo>
                      <a:pt x="255" y="45"/>
                    </a:lnTo>
                    <a:lnTo>
                      <a:pt x="266" y="19"/>
                    </a:lnTo>
                    <a:lnTo>
                      <a:pt x="270" y="5"/>
                    </a:lnTo>
                    <a:lnTo>
                      <a:pt x="263" y="0"/>
                    </a:lnTo>
                    <a:lnTo>
                      <a:pt x="241" y="6"/>
                    </a:lnTo>
                    <a:lnTo>
                      <a:pt x="225" y="11"/>
                    </a:lnTo>
                    <a:lnTo>
                      <a:pt x="206" y="18"/>
                    </a:lnTo>
                    <a:lnTo>
                      <a:pt x="188" y="25"/>
                    </a:lnTo>
                    <a:lnTo>
                      <a:pt x="168" y="33"/>
                    </a:lnTo>
                    <a:lnTo>
                      <a:pt x="147" y="41"/>
                    </a:lnTo>
                    <a:lnTo>
                      <a:pt x="127" y="49"/>
                    </a:lnTo>
                    <a:lnTo>
                      <a:pt x="107" y="58"/>
                    </a:lnTo>
                    <a:lnTo>
                      <a:pt x="88" y="67"/>
                    </a:lnTo>
                    <a:lnTo>
                      <a:pt x="69" y="76"/>
                    </a:lnTo>
                    <a:lnTo>
                      <a:pt x="52" y="85"/>
                    </a:lnTo>
                    <a:lnTo>
                      <a:pt x="37" y="96"/>
                    </a:lnTo>
                    <a:lnTo>
                      <a:pt x="24" y="105"/>
                    </a:lnTo>
                    <a:lnTo>
                      <a:pt x="13" y="115"/>
                    </a:lnTo>
                    <a:lnTo>
                      <a:pt x="6" y="124"/>
                    </a:lnTo>
                    <a:lnTo>
                      <a:pt x="1" y="135"/>
                    </a:lnTo>
                    <a:lnTo>
                      <a:pt x="0" y="145"/>
                    </a:lnTo>
                    <a:lnTo>
                      <a:pt x="5" y="167"/>
                    </a:lnTo>
                    <a:lnTo>
                      <a:pt x="14" y="190"/>
                    </a:lnTo>
                    <a:lnTo>
                      <a:pt x="24" y="213"/>
                    </a:lnTo>
                    <a:lnTo>
                      <a:pt x="37" y="236"/>
                    </a:lnTo>
                    <a:lnTo>
                      <a:pt x="51" y="258"/>
                    </a:lnTo>
                    <a:lnTo>
                      <a:pt x="62" y="278"/>
                    </a:lnTo>
                    <a:lnTo>
                      <a:pt x="74" y="294"/>
                    </a:lnTo>
                    <a:lnTo>
                      <a:pt x="82" y="305"/>
                    </a:lnTo>
                    <a:lnTo>
                      <a:pt x="93" y="322"/>
                    </a:lnTo>
                    <a:lnTo>
                      <a:pt x="114" y="355"/>
                    </a:lnTo>
                    <a:lnTo>
                      <a:pt x="139" y="396"/>
                    </a:lnTo>
                    <a:lnTo>
                      <a:pt x="168" y="441"/>
                    </a:lnTo>
                    <a:lnTo>
                      <a:pt x="195" y="485"/>
                    </a:lnTo>
                    <a:lnTo>
                      <a:pt x="219" y="523"/>
                    </a:lnTo>
                    <a:lnTo>
                      <a:pt x="235" y="548"/>
                    </a:lnTo>
                    <a:lnTo>
                      <a:pt x="241" y="559"/>
                    </a:lnTo>
                    <a:lnTo>
                      <a:pt x="235" y="560"/>
                    </a:lnTo>
                    <a:lnTo>
                      <a:pt x="223" y="561"/>
                    </a:lnTo>
                    <a:lnTo>
                      <a:pt x="207" y="562"/>
                    </a:lnTo>
                    <a:lnTo>
                      <a:pt x="194" y="562"/>
                    </a:lnTo>
                    <a:lnTo>
                      <a:pt x="184" y="560"/>
                    </a:lnTo>
                    <a:lnTo>
                      <a:pt x="187" y="555"/>
                    </a:lnTo>
                    <a:lnTo>
                      <a:pt x="203" y="547"/>
                    </a:lnTo>
                    <a:lnTo>
                      <a:pt x="238" y="534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1" name="Freeform 8"/>
              <p:cNvSpPr>
                <a:spLocks/>
              </p:cNvSpPr>
              <p:nvPr/>
            </p:nvSpPr>
            <p:spPr bwMode="auto">
              <a:xfrm>
                <a:off x="4080" y="3468"/>
                <a:ext cx="247" cy="209"/>
              </a:xfrm>
              <a:custGeom>
                <a:avLst/>
                <a:gdLst>
                  <a:gd name="T0" fmla="*/ 38 w 493"/>
                  <a:gd name="T1" fmla="*/ 18 h 418"/>
                  <a:gd name="T2" fmla="*/ 55 w 493"/>
                  <a:gd name="T3" fmla="*/ 31 h 418"/>
                  <a:gd name="T4" fmla="*/ 68 w 493"/>
                  <a:gd name="T5" fmla="*/ 43 h 418"/>
                  <a:gd name="T6" fmla="*/ 80 w 493"/>
                  <a:gd name="T7" fmla="*/ 52 h 418"/>
                  <a:gd name="T8" fmla="*/ 90 w 493"/>
                  <a:gd name="T9" fmla="*/ 61 h 418"/>
                  <a:gd name="T10" fmla="*/ 99 w 493"/>
                  <a:gd name="T11" fmla="*/ 70 h 418"/>
                  <a:gd name="T12" fmla="*/ 107 w 493"/>
                  <a:gd name="T13" fmla="*/ 79 h 418"/>
                  <a:gd name="T14" fmla="*/ 115 w 493"/>
                  <a:gd name="T15" fmla="*/ 89 h 418"/>
                  <a:gd name="T16" fmla="*/ 123 w 493"/>
                  <a:gd name="T17" fmla="*/ 100 h 418"/>
                  <a:gd name="T18" fmla="*/ 129 w 493"/>
                  <a:gd name="T19" fmla="*/ 106 h 418"/>
                  <a:gd name="T20" fmla="*/ 136 w 493"/>
                  <a:gd name="T21" fmla="*/ 114 h 418"/>
                  <a:gd name="T22" fmla="*/ 146 w 493"/>
                  <a:gd name="T23" fmla="*/ 122 h 418"/>
                  <a:gd name="T24" fmla="*/ 158 w 493"/>
                  <a:gd name="T25" fmla="*/ 132 h 418"/>
                  <a:gd name="T26" fmla="*/ 170 w 493"/>
                  <a:gd name="T27" fmla="*/ 141 h 418"/>
                  <a:gd name="T28" fmla="*/ 183 w 493"/>
                  <a:gd name="T29" fmla="*/ 151 h 418"/>
                  <a:gd name="T30" fmla="*/ 196 w 493"/>
                  <a:gd name="T31" fmla="*/ 161 h 418"/>
                  <a:gd name="T32" fmla="*/ 208 w 493"/>
                  <a:gd name="T33" fmla="*/ 171 h 418"/>
                  <a:gd name="T34" fmla="*/ 220 w 493"/>
                  <a:gd name="T35" fmla="*/ 180 h 418"/>
                  <a:gd name="T36" fmla="*/ 230 w 493"/>
                  <a:gd name="T37" fmla="*/ 188 h 418"/>
                  <a:gd name="T38" fmla="*/ 238 w 493"/>
                  <a:gd name="T39" fmla="*/ 195 h 418"/>
                  <a:gd name="T40" fmla="*/ 244 w 493"/>
                  <a:gd name="T41" fmla="*/ 201 h 418"/>
                  <a:gd name="T42" fmla="*/ 247 w 493"/>
                  <a:gd name="T43" fmla="*/ 206 h 418"/>
                  <a:gd name="T44" fmla="*/ 247 w 493"/>
                  <a:gd name="T45" fmla="*/ 208 h 418"/>
                  <a:gd name="T46" fmla="*/ 243 w 493"/>
                  <a:gd name="T47" fmla="*/ 209 h 418"/>
                  <a:gd name="T48" fmla="*/ 234 w 493"/>
                  <a:gd name="T49" fmla="*/ 207 h 418"/>
                  <a:gd name="T50" fmla="*/ 223 w 493"/>
                  <a:gd name="T51" fmla="*/ 205 h 418"/>
                  <a:gd name="T52" fmla="*/ 213 w 493"/>
                  <a:gd name="T53" fmla="*/ 203 h 418"/>
                  <a:gd name="T54" fmla="*/ 203 w 493"/>
                  <a:gd name="T55" fmla="*/ 201 h 418"/>
                  <a:gd name="T56" fmla="*/ 193 w 493"/>
                  <a:gd name="T57" fmla="*/ 199 h 418"/>
                  <a:gd name="T58" fmla="*/ 184 w 493"/>
                  <a:gd name="T59" fmla="*/ 198 h 418"/>
                  <a:gd name="T60" fmla="*/ 174 w 493"/>
                  <a:gd name="T61" fmla="*/ 196 h 418"/>
                  <a:gd name="T62" fmla="*/ 166 w 493"/>
                  <a:gd name="T63" fmla="*/ 195 h 418"/>
                  <a:gd name="T64" fmla="*/ 157 w 493"/>
                  <a:gd name="T65" fmla="*/ 194 h 418"/>
                  <a:gd name="T66" fmla="*/ 148 w 493"/>
                  <a:gd name="T67" fmla="*/ 192 h 418"/>
                  <a:gd name="T68" fmla="*/ 140 w 493"/>
                  <a:gd name="T69" fmla="*/ 191 h 418"/>
                  <a:gd name="T70" fmla="*/ 133 w 493"/>
                  <a:gd name="T71" fmla="*/ 189 h 418"/>
                  <a:gd name="T72" fmla="*/ 125 w 493"/>
                  <a:gd name="T73" fmla="*/ 187 h 418"/>
                  <a:gd name="T74" fmla="*/ 118 w 493"/>
                  <a:gd name="T75" fmla="*/ 185 h 418"/>
                  <a:gd name="T76" fmla="*/ 111 w 493"/>
                  <a:gd name="T77" fmla="*/ 182 h 418"/>
                  <a:gd name="T78" fmla="*/ 104 w 493"/>
                  <a:gd name="T79" fmla="*/ 179 h 418"/>
                  <a:gd name="T80" fmla="*/ 98 w 493"/>
                  <a:gd name="T81" fmla="*/ 176 h 418"/>
                  <a:gd name="T82" fmla="*/ 84 w 493"/>
                  <a:gd name="T83" fmla="*/ 167 h 418"/>
                  <a:gd name="T84" fmla="*/ 71 w 493"/>
                  <a:gd name="T85" fmla="*/ 154 h 418"/>
                  <a:gd name="T86" fmla="*/ 57 w 493"/>
                  <a:gd name="T87" fmla="*/ 140 h 418"/>
                  <a:gd name="T88" fmla="*/ 44 w 493"/>
                  <a:gd name="T89" fmla="*/ 124 h 418"/>
                  <a:gd name="T90" fmla="*/ 31 w 493"/>
                  <a:gd name="T91" fmla="*/ 108 h 418"/>
                  <a:gd name="T92" fmla="*/ 21 w 493"/>
                  <a:gd name="T93" fmla="*/ 94 h 418"/>
                  <a:gd name="T94" fmla="*/ 13 w 493"/>
                  <a:gd name="T95" fmla="*/ 81 h 418"/>
                  <a:gd name="T96" fmla="*/ 9 w 493"/>
                  <a:gd name="T97" fmla="*/ 71 h 418"/>
                  <a:gd name="T98" fmla="*/ 5 w 493"/>
                  <a:gd name="T99" fmla="*/ 54 h 418"/>
                  <a:gd name="T100" fmla="*/ 3 w 493"/>
                  <a:gd name="T101" fmla="*/ 36 h 418"/>
                  <a:gd name="T102" fmla="*/ 2 w 493"/>
                  <a:gd name="T103" fmla="*/ 21 h 418"/>
                  <a:gd name="T104" fmla="*/ 2 w 493"/>
                  <a:gd name="T105" fmla="*/ 15 h 418"/>
                  <a:gd name="T106" fmla="*/ 1 w 493"/>
                  <a:gd name="T107" fmla="*/ 13 h 418"/>
                  <a:gd name="T108" fmla="*/ 0 w 493"/>
                  <a:gd name="T109" fmla="*/ 10 h 418"/>
                  <a:gd name="T110" fmla="*/ 0 w 493"/>
                  <a:gd name="T111" fmla="*/ 6 h 418"/>
                  <a:gd name="T112" fmla="*/ 2 w 493"/>
                  <a:gd name="T113" fmla="*/ 2 h 418"/>
                  <a:gd name="T114" fmla="*/ 6 w 493"/>
                  <a:gd name="T115" fmla="*/ 0 h 418"/>
                  <a:gd name="T116" fmla="*/ 12 w 493"/>
                  <a:gd name="T117" fmla="*/ 1 h 418"/>
                  <a:gd name="T118" fmla="*/ 23 w 493"/>
                  <a:gd name="T119" fmla="*/ 6 h 418"/>
                  <a:gd name="T120" fmla="*/ 38 w 493"/>
                  <a:gd name="T121" fmla="*/ 18 h 41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93"/>
                  <a:gd name="T184" fmla="*/ 0 h 418"/>
                  <a:gd name="T185" fmla="*/ 493 w 493"/>
                  <a:gd name="T186" fmla="*/ 418 h 41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93" h="418">
                    <a:moveTo>
                      <a:pt x="76" y="35"/>
                    </a:moveTo>
                    <a:lnTo>
                      <a:pt x="109" y="62"/>
                    </a:lnTo>
                    <a:lnTo>
                      <a:pt x="136" y="85"/>
                    </a:lnTo>
                    <a:lnTo>
                      <a:pt x="159" y="104"/>
                    </a:lnTo>
                    <a:lnTo>
                      <a:pt x="180" y="123"/>
                    </a:lnTo>
                    <a:lnTo>
                      <a:pt x="197" y="140"/>
                    </a:lnTo>
                    <a:lnTo>
                      <a:pt x="213" y="157"/>
                    </a:lnTo>
                    <a:lnTo>
                      <a:pt x="229" y="177"/>
                    </a:lnTo>
                    <a:lnTo>
                      <a:pt x="246" y="199"/>
                    </a:lnTo>
                    <a:lnTo>
                      <a:pt x="257" y="212"/>
                    </a:lnTo>
                    <a:lnTo>
                      <a:pt x="272" y="228"/>
                    </a:lnTo>
                    <a:lnTo>
                      <a:pt x="292" y="244"/>
                    </a:lnTo>
                    <a:lnTo>
                      <a:pt x="315" y="263"/>
                    </a:lnTo>
                    <a:lnTo>
                      <a:pt x="340" y="282"/>
                    </a:lnTo>
                    <a:lnTo>
                      <a:pt x="365" y="301"/>
                    </a:lnTo>
                    <a:lnTo>
                      <a:pt x="391" y="322"/>
                    </a:lnTo>
                    <a:lnTo>
                      <a:pt x="416" y="341"/>
                    </a:lnTo>
                    <a:lnTo>
                      <a:pt x="439" y="359"/>
                    </a:lnTo>
                    <a:lnTo>
                      <a:pt x="459" y="375"/>
                    </a:lnTo>
                    <a:lnTo>
                      <a:pt x="476" y="390"/>
                    </a:lnTo>
                    <a:lnTo>
                      <a:pt x="488" y="402"/>
                    </a:lnTo>
                    <a:lnTo>
                      <a:pt x="493" y="411"/>
                    </a:lnTo>
                    <a:lnTo>
                      <a:pt x="493" y="415"/>
                    </a:lnTo>
                    <a:lnTo>
                      <a:pt x="485" y="418"/>
                    </a:lnTo>
                    <a:lnTo>
                      <a:pt x="468" y="414"/>
                    </a:lnTo>
                    <a:lnTo>
                      <a:pt x="446" y="410"/>
                    </a:lnTo>
                    <a:lnTo>
                      <a:pt x="425" y="405"/>
                    </a:lnTo>
                    <a:lnTo>
                      <a:pt x="406" y="402"/>
                    </a:lnTo>
                    <a:lnTo>
                      <a:pt x="386" y="398"/>
                    </a:lnTo>
                    <a:lnTo>
                      <a:pt x="367" y="395"/>
                    </a:lnTo>
                    <a:lnTo>
                      <a:pt x="348" y="392"/>
                    </a:lnTo>
                    <a:lnTo>
                      <a:pt x="331" y="390"/>
                    </a:lnTo>
                    <a:lnTo>
                      <a:pt x="314" y="387"/>
                    </a:lnTo>
                    <a:lnTo>
                      <a:pt x="296" y="384"/>
                    </a:lnTo>
                    <a:lnTo>
                      <a:pt x="280" y="381"/>
                    </a:lnTo>
                    <a:lnTo>
                      <a:pt x="265" y="377"/>
                    </a:lnTo>
                    <a:lnTo>
                      <a:pt x="249" y="374"/>
                    </a:lnTo>
                    <a:lnTo>
                      <a:pt x="235" y="369"/>
                    </a:lnTo>
                    <a:lnTo>
                      <a:pt x="221" y="364"/>
                    </a:lnTo>
                    <a:lnTo>
                      <a:pt x="208" y="358"/>
                    </a:lnTo>
                    <a:lnTo>
                      <a:pt x="195" y="351"/>
                    </a:lnTo>
                    <a:lnTo>
                      <a:pt x="168" y="333"/>
                    </a:lnTo>
                    <a:lnTo>
                      <a:pt x="141" y="308"/>
                    </a:lnTo>
                    <a:lnTo>
                      <a:pt x="113" y="280"/>
                    </a:lnTo>
                    <a:lnTo>
                      <a:pt x="87" y="248"/>
                    </a:lnTo>
                    <a:lnTo>
                      <a:pt x="62" y="217"/>
                    </a:lnTo>
                    <a:lnTo>
                      <a:pt x="42" y="187"/>
                    </a:lnTo>
                    <a:lnTo>
                      <a:pt x="26" y="162"/>
                    </a:lnTo>
                    <a:lnTo>
                      <a:pt x="18" y="142"/>
                    </a:lnTo>
                    <a:lnTo>
                      <a:pt x="9" y="108"/>
                    </a:lnTo>
                    <a:lnTo>
                      <a:pt x="5" y="71"/>
                    </a:lnTo>
                    <a:lnTo>
                      <a:pt x="3" y="42"/>
                    </a:lnTo>
                    <a:lnTo>
                      <a:pt x="3" y="31"/>
                    </a:lnTo>
                    <a:lnTo>
                      <a:pt x="1" y="27"/>
                    </a:lnTo>
                    <a:lnTo>
                      <a:pt x="0" y="20"/>
                    </a:lnTo>
                    <a:lnTo>
                      <a:pt x="0" y="11"/>
                    </a:lnTo>
                    <a:lnTo>
                      <a:pt x="4" y="3"/>
                    </a:lnTo>
                    <a:lnTo>
                      <a:pt x="11" y="0"/>
                    </a:lnTo>
                    <a:lnTo>
                      <a:pt x="24" y="2"/>
                    </a:lnTo>
                    <a:lnTo>
                      <a:pt x="45" y="12"/>
                    </a:lnTo>
                    <a:lnTo>
                      <a:pt x="76" y="35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2" name="Freeform 9"/>
              <p:cNvSpPr>
                <a:spLocks/>
              </p:cNvSpPr>
              <p:nvPr/>
            </p:nvSpPr>
            <p:spPr bwMode="auto">
              <a:xfrm>
                <a:off x="3728" y="3179"/>
                <a:ext cx="210" cy="303"/>
              </a:xfrm>
              <a:custGeom>
                <a:avLst/>
                <a:gdLst>
                  <a:gd name="T0" fmla="*/ 158 w 421"/>
                  <a:gd name="T1" fmla="*/ 277 h 607"/>
                  <a:gd name="T2" fmla="*/ 174 w 421"/>
                  <a:gd name="T3" fmla="*/ 259 h 607"/>
                  <a:gd name="T4" fmla="*/ 181 w 421"/>
                  <a:gd name="T5" fmla="*/ 243 h 607"/>
                  <a:gd name="T6" fmla="*/ 169 w 421"/>
                  <a:gd name="T7" fmla="*/ 227 h 607"/>
                  <a:gd name="T8" fmla="*/ 133 w 421"/>
                  <a:gd name="T9" fmla="*/ 207 h 607"/>
                  <a:gd name="T10" fmla="*/ 107 w 421"/>
                  <a:gd name="T11" fmla="*/ 190 h 607"/>
                  <a:gd name="T12" fmla="*/ 95 w 421"/>
                  <a:gd name="T13" fmla="*/ 173 h 607"/>
                  <a:gd name="T14" fmla="*/ 101 w 421"/>
                  <a:gd name="T15" fmla="*/ 151 h 607"/>
                  <a:gd name="T16" fmla="*/ 117 w 421"/>
                  <a:gd name="T17" fmla="*/ 129 h 607"/>
                  <a:gd name="T18" fmla="*/ 135 w 421"/>
                  <a:gd name="T19" fmla="*/ 108 h 607"/>
                  <a:gd name="T20" fmla="*/ 157 w 421"/>
                  <a:gd name="T21" fmla="*/ 82 h 607"/>
                  <a:gd name="T22" fmla="*/ 178 w 421"/>
                  <a:gd name="T23" fmla="*/ 56 h 607"/>
                  <a:gd name="T24" fmla="*/ 196 w 421"/>
                  <a:gd name="T25" fmla="*/ 33 h 607"/>
                  <a:gd name="T26" fmla="*/ 208 w 421"/>
                  <a:gd name="T27" fmla="*/ 13 h 607"/>
                  <a:gd name="T28" fmla="*/ 210 w 421"/>
                  <a:gd name="T29" fmla="*/ 2 h 607"/>
                  <a:gd name="T30" fmla="*/ 198 w 421"/>
                  <a:gd name="T31" fmla="*/ 1 h 607"/>
                  <a:gd name="T32" fmla="*/ 172 w 421"/>
                  <a:gd name="T33" fmla="*/ 11 h 607"/>
                  <a:gd name="T34" fmla="*/ 144 w 421"/>
                  <a:gd name="T35" fmla="*/ 26 h 607"/>
                  <a:gd name="T36" fmla="*/ 117 w 421"/>
                  <a:gd name="T37" fmla="*/ 42 h 607"/>
                  <a:gd name="T38" fmla="*/ 91 w 421"/>
                  <a:gd name="T39" fmla="*/ 60 h 607"/>
                  <a:gd name="T40" fmla="*/ 68 w 421"/>
                  <a:gd name="T41" fmla="*/ 78 h 607"/>
                  <a:gd name="T42" fmla="*/ 48 w 421"/>
                  <a:gd name="T43" fmla="*/ 96 h 607"/>
                  <a:gd name="T44" fmla="*/ 32 w 421"/>
                  <a:gd name="T45" fmla="*/ 114 h 607"/>
                  <a:gd name="T46" fmla="*/ 19 w 421"/>
                  <a:gd name="T47" fmla="*/ 132 h 607"/>
                  <a:gd name="T48" fmla="*/ 7 w 421"/>
                  <a:gd name="T49" fmla="*/ 155 h 607"/>
                  <a:gd name="T50" fmla="*/ 0 w 421"/>
                  <a:gd name="T51" fmla="*/ 178 h 607"/>
                  <a:gd name="T52" fmla="*/ 5 w 421"/>
                  <a:gd name="T53" fmla="*/ 197 h 607"/>
                  <a:gd name="T54" fmla="*/ 26 w 421"/>
                  <a:gd name="T55" fmla="*/ 213 h 607"/>
                  <a:gd name="T56" fmla="*/ 61 w 421"/>
                  <a:gd name="T57" fmla="*/ 229 h 607"/>
                  <a:gd name="T58" fmla="*/ 90 w 421"/>
                  <a:gd name="T59" fmla="*/ 251 h 607"/>
                  <a:gd name="T60" fmla="*/ 109 w 421"/>
                  <a:gd name="T61" fmla="*/ 272 h 607"/>
                  <a:gd name="T62" fmla="*/ 117 w 421"/>
                  <a:gd name="T63" fmla="*/ 286 h 607"/>
                  <a:gd name="T64" fmla="*/ 119 w 421"/>
                  <a:gd name="T65" fmla="*/ 290 h 607"/>
                  <a:gd name="T66" fmla="*/ 123 w 421"/>
                  <a:gd name="T67" fmla="*/ 298 h 607"/>
                  <a:gd name="T68" fmla="*/ 131 w 421"/>
                  <a:gd name="T69" fmla="*/ 303 h 607"/>
                  <a:gd name="T70" fmla="*/ 143 w 421"/>
                  <a:gd name="T71" fmla="*/ 299 h 60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21"/>
                  <a:gd name="T109" fmla="*/ 0 h 607"/>
                  <a:gd name="T110" fmla="*/ 421 w 421"/>
                  <a:gd name="T111" fmla="*/ 607 h 60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21" h="607">
                    <a:moveTo>
                      <a:pt x="301" y="578"/>
                    </a:moveTo>
                    <a:lnTo>
                      <a:pt x="317" y="555"/>
                    </a:lnTo>
                    <a:lnTo>
                      <a:pt x="334" y="536"/>
                    </a:lnTo>
                    <a:lnTo>
                      <a:pt x="349" y="519"/>
                    </a:lnTo>
                    <a:lnTo>
                      <a:pt x="360" y="502"/>
                    </a:lnTo>
                    <a:lnTo>
                      <a:pt x="363" y="487"/>
                    </a:lnTo>
                    <a:lnTo>
                      <a:pt x="357" y="471"/>
                    </a:lnTo>
                    <a:lnTo>
                      <a:pt x="339" y="454"/>
                    </a:lnTo>
                    <a:lnTo>
                      <a:pt x="306" y="434"/>
                    </a:lnTo>
                    <a:lnTo>
                      <a:pt x="267" y="415"/>
                    </a:lnTo>
                    <a:lnTo>
                      <a:pt x="238" y="396"/>
                    </a:lnTo>
                    <a:lnTo>
                      <a:pt x="215" y="380"/>
                    </a:lnTo>
                    <a:lnTo>
                      <a:pt x="200" y="363"/>
                    </a:lnTo>
                    <a:lnTo>
                      <a:pt x="191" y="346"/>
                    </a:lnTo>
                    <a:lnTo>
                      <a:pt x="194" y="326"/>
                    </a:lnTo>
                    <a:lnTo>
                      <a:pt x="203" y="303"/>
                    </a:lnTo>
                    <a:lnTo>
                      <a:pt x="221" y="275"/>
                    </a:lnTo>
                    <a:lnTo>
                      <a:pt x="235" y="258"/>
                    </a:lnTo>
                    <a:lnTo>
                      <a:pt x="251" y="239"/>
                    </a:lnTo>
                    <a:lnTo>
                      <a:pt x="271" y="216"/>
                    </a:lnTo>
                    <a:lnTo>
                      <a:pt x="292" y="191"/>
                    </a:lnTo>
                    <a:lnTo>
                      <a:pt x="314" y="165"/>
                    </a:lnTo>
                    <a:lnTo>
                      <a:pt x="335" y="140"/>
                    </a:lnTo>
                    <a:lnTo>
                      <a:pt x="356" y="113"/>
                    </a:lnTo>
                    <a:lnTo>
                      <a:pt x="376" y="89"/>
                    </a:lnTo>
                    <a:lnTo>
                      <a:pt x="393" y="66"/>
                    </a:lnTo>
                    <a:lnTo>
                      <a:pt x="407" y="45"/>
                    </a:lnTo>
                    <a:lnTo>
                      <a:pt x="416" y="27"/>
                    </a:lnTo>
                    <a:lnTo>
                      <a:pt x="421" y="13"/>
                    </a:lnTo>
                    <a:lnTo>
                      <a:pt x="420" y="4"/>
                    </a:lnTo>
                    <a:lnTo>
                      <a:pt x="411" y="0"/>
                    </a:lnTo>
                    <a:lnTo>
                      <a:pt x="397" y="2"/>
                    </a:lnTo>
                    <a:lnTo>
                      <a:pt x="372" y="10"/>
                    </a:lnTo>
                    <a:lnTo>
                      <a:pt x="344" y="23"/>
                    </a:lnTo>
                    <a:lnTo>
                      <a:pt x="316" y="37"/>
                    </a:lnTo>
                    <a:lnTo>
                      <a:pt x="288" y="52"/>
                    </a:lnTo>
                    <a:lnTo>
                      <a:pt x="261" y="68"/>
                    </a:lnTo>
                    <a:lnTo>
                      <a:pt x="234" y="84"/>
                    </a:lnTo>
                    <a:lnTo>
                      <a:pt x="209" y="101"/>
                    </a:lnTo>
                    <a:lnTo>
                      <a:pt x="183" y="120"/>
                    </a:lnTo>
                    <a:lnTo>
                      <a:pt x="160" y="137"/>
                    </a:lnTo>
                    <a:lnTo>
                      <a:pt x="137" y="156"/>
                    </a:lnTo>
                    <a:lnTo>
                      <a:pt x="117" y="174"/>
                    </a:lnTo>
                    <a:lnTo>
                      <a:pt x="97" y="193"/>
                    </a:lnTo>
                    <a:lnTo>
                      <a:pt x="80" y="211"/>
                    </a:lnTo>
                    <a:lnTo>
                      <a:pt x="64" y="229"/>
                    </a:lnTo>
                    <a:lnTo>
                      <a:pt x="50" y="247"/>
                    </a:lnTo>
                    <a:lnTo>
                      <a:pt x="38" y="264"/>
                    </a:lnTo>
                    <a:lnTo>
                      <a:pt x="29" y="280"/>
                    </a:lnTo>
                    <a:lnTo>
                      <a:pt x="14" y="310"/>
                    </a:lnTo>
                    <a:lnTo>
                      <a:pt x="5" y="335"/>
                    </a:lnTo>
                    <a:lnTo>
                      <a:pt x="0" y="357"/>
                    </a:lnTo>
                    <a:lnTo>
                      <a:pt x="1" y="377"/>
                    </a:lnTo>
                    <a:lnTo>
                      <a:pt x="11" y="395"/>
                    </a:lnTo>
                    <a:lnTo>
                      <a:pt x="27" y="411"/>
                    </a:lnTo>
                    <a:lnTo>
                      <a:pt x="52" y="426"/>
                    </a:lnTo>
                    <a:lnTo>
                      <a:pt x="87" y="441"/>
                    </a:lnTo>
                    <a:lnTo>
                      <a:pt x="123" y="459"/>
                    </a:lnTo>
                    <a:lnTo>
                      <a:pt x="156" y="479"/>
                    </a:lnTo>
                    <a:lnTo>
                      <a:pt x="181" y="502"/>
                    </a:lnTo>
                    <a:lnTo>
                      <a:pt x="202" y="524"/>
                    </a:lnTo>
                    <a:lnTo>
                      <a:pt x="218" y="545"/>
                    </a:lnTo>
                    <a:lnTo>
                      <a:pt x="229" y="561"/>
                    </a:lnTo>
                    <a:lnTo>
                      <a:pt x="235" y="573"/>
                    </a:lnTo>
                    <a:lnTo>
                      <a:pt x="238" y="577"/>
                    </a:lnTo>
                    <a:lnTo>
                      <a:pt x="239" y="580"/>
                    </a:lnTo>
                    <a:lnTo>
                      <a:pt x="242" y="586"/>
                    </a:lnTo>
                    <a:lnTo>
                      <a:pt x="247" y="596"/>
                    </a:lnTo>
                    <a:lnTo>
                      <a:pt x="254" y="603"/>
                    </a:lnTo>
                    <a:lnTo>
                      <a:pt x="263" y="607"/>
                    </a:lnTo>
                    <a:lnTo>
                      <a:pt x="274" y="606"/>
                    </a:lnTo>
                    <a:lnTo>
                      <a:pt x="287" y="598"/>
                    </a:lnTo>
                    <a:lnTo>
                      <a:pt x="301" y="578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3" name="Freeform 10"/>
              <p:cNvSpPr>
                <a:spLocks/>
              </p:cNvSpPr>
              <p:nvPr/>
            </p:nvSpPr>
            <p:spPr bwMode="auto">
              <a:xfrm>
                <a:off x="3487" y="3246"/>
                <a:ext cx="188" cy="347"/>
              </a:xfrm>
              <a:custGeom>
                <a:avLst/>
                <a:gdLst>
                  <a:gd name="T0" fmla="*/ 148 w 374"/>
                  <a:gd name="T1" fmla="*/ 315 h 693"/>
                  <a:gd name="T2" fmla="*/ 160 w 374"/>
                  <a:gd name="T3" fmla="*/ 290 h 693"/>
                  <a:gd name="T4" fmla="*/ 169 w 374"/>
                  <a:gd name="T5" fmla="*/ 269 h 693"/>
                  <a:gd name="T6" fmla="*/ 175 w 374"/>
                  <a:gd name="T7" fmla="*/ 254 h 693"/>
                  <a:gd name="T8" fmla="*/ 179 w 374"/>
                  <a:gd name="T9" fmla="*/ 240 h 693"/>
                  <a:gd name="T10" fmla="*/ 180 w 374"/>
                  <a:gd name="T11" fmla="*/ 229 h 693"/>
                  <a:gd name="T12" fmla="*/ 180 w 374"/>
                  <a:gd name="T13" fmla="*/ 219 h 693"/>
                  <a:gd name="T14" fmla="*/ 180 w 374"/>
                  <a:gd name="T15" fmla="*/ 207 h 693"/>
                  <a:gd name="T16" fmla="*/ 180 w 374"/>
                  <a:gd name="T17" fmla="*/ 194 h 693"/>
                  <a:gd name="T18" fmla="*/ 181 w 374"/>
                  <a:gd name="T19" fmla="*/ 179 h 693"/>
                  <a:gd name="T20" fmla="*/ 184 w 374"/>
                  <a:gd name="T21" fmla="*/ 165 h 693"/>
                  <a:gd name="T22" fmla="*/ 187 w 374"/>
                  <a:gd name="T23" fmla="*/ 151 h 693"/>
                  <a:gd name="T24" fmla="*/ 188 w 374"/>
                  <a:gd name="T25" fmla="*/ 138 h 693"/>
                  <a:gd name="T26" fmla="*/ 186 w 374"/>
                  <a:gd name="T27" fmla="*/ 126 h 693"/>
                  <a:gd name="T28" fmla="*/ 180 w 374"/>
                  <a:gd name="T29" fmla="*/ 115 h 693"/>
                  <a:gd name="T30" fmla="*/ 167 w 374"/>
                  <a:gd name="T31" fmla="*/ 105 h 693"/>
                  <a:gd name="T32" fmla="*/ 147 w 374"/>
                  <a:gd name="T33" fmla="*/ 96 h 693"/>
                  <a:gd name="T34" fmla="*/ 134 w 374"/>
                  <a:gd name="T35" fmla="*/ 92 h 693"/>
                  <a:gd name="T36" fmla="*/ 121 w 374"/>
                  <a:gd name="T37" fmla="*/ 85 h 693"/>
                  <a:gd name="T38" fmla="*/ 107 w 374"/>
                  <a:gd name="T39" fmla="*/ 77 h 693"/>
                  <a:gd name="T40" fmla="*/ 93 w 374"/>
                  <a:gd name="T41" fmla="*/ 67 h 693"/>
                  <a:gd name="T42" fmla="*/ 79 w 374"/>
                  <a:gd name="T43" fmla="*/ 57 h 693"/>
                  <a:gd name="T44" fmla="*/ 66 w 374"/>
                  <a:gd name="T45" fmla="*/ 47 h 693"/>
                  <a:gd name="T46" fmla="*/ 53 w 374"/>
                  <a:gd name="T47" fmla="*/ 36 h 693"/>
                  <a:gd name="T48" fmla="*/ 41 w 374"/>
                  <a:gd name="T49" fmla="*/ 27 h 693"/>
                  <a:gd name="T50" fmla="*/ 30 w 374"/>
                  <a:gd name="T51" fmla="*/ 18 h 693"/>
                  <a:gd name="T52" fmla="*/ 20 w 374"/>
                  <a:gd name="T53" fmla="*/ 11 h 693"/>
                  <a:gd name="T54" fmla="*/ 12 w 374"/>
                  <a:gd name="T55" fmla="*/ 5 h 693"/>
                  <a:gd name="T56" fmla="*/ 7 w 374"/>
                  <a:gd name="T57" fmla="*/ 1 h 693"/>
                  <a:gd name="T58" fmla="*/ 2 w 374"/>
                  <a:gd name="T59" fmla="*/ 0 h 693"/>
                  <a:gd name="T60" fmla="*/ 0 w 374"/>
                  <a:gd name="T61" fmla="*/ 3 h 693"/>
                  <a:gd name="T62" fmla="*/ 1 w 374"/>
                  <a:gd name="T63" fmla="*/ 8 h 693"/>
                  <a:gd name="T64" fmla="*/ 4 w 374"/>
                  <a:gd name="T65" fmla="*/ 16 h 693"/>
                  <a:gd name="T66" fmla="*/ 13 w 374"/>
                  <a:gd name="T67" fmla="*/ 38 h 693"/>
                  <a:gd name="T68" fmla="*/ 21 w 374"/>
                  <a:gd name="T69" fmla="*/ 58 h 693"/>
                  <a:gd name="T70" fmla="*/ 28 w 374"/>
                  <a:gd name="T71" fmla="*/ 77 h 693"/>
                  <a:gd name="T72" fmla="*/ 32 w 374"/>
                  <a:gd name="T73" fmla="*/ 95 h 693"/>
                  <a:gd name="T74" fmla="*/ 35 w 374"/>
                  <a:gd name="T75" fmla="*/ 114 h 693"/>
                  <a:gd name="T76" fmla="*/ 36 w 374"/>
                  <a:gd name="T77" fmla="*/ 132 h 693"/>
                  <a:gd name="T78" fmla="*/ 35 w 374"/>
                  <a:gd name="T79" fmla="*/ 149 h 693"/>
                  <a:gd name="T80" fmla="*/ 31 w 374"/>
                  <a:gd name="T81" fmla="*/ 167 h 693"/>
                  <a:gd name="T82" fmla="*/ 28 w 374"/>
                  <a:gd name="T83" fmla="*/ 185 h 693"/>
                  <a:gd name="T84" fmla="*/ 27 w 374"/>
                  <a:gd name="T85" fmla="*/ 202 h 693"/>
                  <a:gd name="T86" fmla="*/ 28 w 374"/>
                  <a:gd name="T87" fmla="*/ 217 h 693"/>
                  <a:gd name="T88" fmla="*/ 32 w 374"/>
                  <a:gd name="T89" fmla="*/ 232 h 693"/>
                  <a:gd name="T90" fmla="*/ 37 w 374"/>
                  <a:gd name="T91" fmla="*/ 247 h 693"/>
                  <a:gd name="T92" fmla="*/ 43 w 374"/>
                  <a:gd name="T93" fmla="*/ 260 h 693"/>
                  <a:gd name="T94" fmla="*/ 50 w 374"/>
                  <a:gd name="T95" fmla="*/ 272 h 693"/>
                  <a:gd name="T96" fmla="*/ 58 w 374"/>
                  <a:gd name="T97" fmla="*/ 284 h 693"/>
                  <a:gd name="T98" fmla="*/ 66 w 374"/>
                  <a:gd name="T99" fmla="*/ 296 h 693"/>
                  <a:gd name="T100" fmla="*/ 74 w 374"/>
                  <a:gd name="T101" fmla="*/ 311 h 693"/>
                  <a:gd name="T102" fmla="*/ 84 w 374"/>
                  <a:gd name="T103" fmla="*/ 326 h 693"/>
                  <a:gd name="T104" fmla="*/ 96 w 374"/>
                  <a:gd name="T105" fmla="*/ 339 h 693"/>
                  <a:gd name="T106" fmla="*/ 107 w 374"/>
                  <a:gd name="T107" fmla="*/ 346 h 693"/>
                  <a:gd name="T108" fmla="*/ 120 w 374"/>
                  <a:gd name="T109" fmla="*/ 347 h 693"/>
                  <a:gd name="T110" fmla="*/ 133 w 374"/>
                  <a:gd name="T111" fmla="*/ 337 h 693"/>
                  <a:gd name="T112" fmla="*/ 148 w 374"/>
                  <a:gd name="T113" fmla="*/ 315 h 69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74"/>
                  <a:gd name="T172" fmla="*/ 0 h 693"/>
                  <a:gd name="T173" fmla="*/ 374 w 374"/>
                  <a:gd name="T174" fmla="*/ 693 h 69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74" h="693">
                    <a:moveTo>
                      <a:pt x="294" y="630"/>
                    </a:moveTo>
                    <a:lnTo>
                      <a:pt x="319" y="579"/>
                    </a:lnTo>
                    <a:lnTo>
                      <a:pt x="337" y="538"/>
                    </a:lnTo>
                    <a:lnTo>
                      <a:pt x="349" y="507"/>
                    </a:lnTo>
                    <a:lnTo>
                      <a:pt x="356" y="480"/>
                    </a:lnTo>
                    <a:lnTo>
                      <a:pt x="358" y="458"/>
                    </a:lnTo>
                    <a:lnTo>
                      <a:pt x="359" y="437"/>
                    </a:lnTo>
                    <a:lnTo>
                      <a:pt x="358" y="413"/>
                    </a:lnTo>
                    <a:lnTo>
                      <a:pt x="358" y="387"/>
                    </a:lnTo>
                    <a:lnTo>
                      <a:pt x="360" y="358"/>
                    </a:lnTo>
                    <a:lnTo>
                      <a:pt x="366" y="329"/>
                    </a:lnTo>
                    <a:lnTo>
                      <a:pt x="372" y="302"/>
                    </a:lnTo>
                    <a:lnTo>
                      <a:pt x="374" y="275"/>
                    </a:lnTo>
                    <a:lnTo>
                      <a:pt x="371" y="251"/>
                    </a:lnTo>
                    <a:lnTo>
                      <a:pt x="358" y="229"/>
                    </a:lnTo>
                    <a:lnTo>
                      <a:pt x="333" y="210"/>
                    </a:lnTo>
                    <a:lnTo>
                      <a:pt x="292" y="192"/>
                    </a:lnTo>
                    <a:lnTo>
                      <a:pt x="267" y="183"/>
                    </a:lnTo>
                    <a:lnTo>
                      <a:pt x="241" y="169"/>
                    </a:lnTo>
                    <a:lnTo>
                      <a:pt x="213" y="153"/>
                    </a:lnTo>
                    <a:lnTo>
                      <a:pt x="185" y="134"/>
                    </a:lnTo>
                    <a:lnTo>
                      <a:pt x="158" y="114"/>
                    </a:lnTo>
                    <a:lnTo>
                      <a:pt x="131" y="93"/>
                    </a:lnTo>
                    <a:lnTo>
                      <a:pt x="106" y="72"/>
                    </a:lnTo>
                    <a:lnTo>
                      <a:pt x="82" y="53"/>
                    </a:lnTo>
                    <a:lnTo>
                      <a:pt x="60" y="36"/>
                    </a:lnTo>
                    <a:lnTo>
                      <a:pt x="40" y="21"/>
                    </a:lnTo>
                    <a:lnTo>
                      <a:pt x="24" y="9"/>
                    </a:lnTo>
                    <a:lnTo>
                      <a:pt x="13" y="2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1" y="15"/>
                    </a:lnTo>
                    <a:lnTo>
                      <a:pt x="8" y="32"/>
                    </a:lnTo>
                    <a:lnTo>
                      <a:pt x="26" y="75"/>
                    </a:lnTo>
                    <a:lnTo>
                      <a:pt x="41" y="115"/>
                    </a:lnTo>
                    <a:lnTo>
                      <a:pt x="55" y="153"/>
                    </a:lnTo>
                    <a:lnTo>
                      <a:pt x="64" y="190"/>
                    </a:lnTo>
                    <a:lnTo>
                      <a:pt x="70" y="227"/>
                    </a:lnTo>
                    <a:lnTo>
                      <a:pt x="72" y="263"/>
                    </a:lnTo>
                    <a:lnTo>
                      <a:pt x="70" y="298"/>
                    </a:lnTo>
                    <a:lnTo>
                      <a:pt x="62" y="334"/>
                    </a:lnTo>
                    <a:lnTo>
                      <a:pt x="55" y="369"/>
                    </a:lnTo>
                    <a:lnTo>
                      <a:pt x="54" y="403"/>
                    </a:lnTo>
                    <a:lnTo>
                      <a:pt x="56" y="434"/>
                    </a:lnTo>
                    <a:lnTo>
                      <a:pt x="63" y="464"/>
                    </a:lnTo>
                    <a:lnTo>
                      <a:pt x="74" y="493"/>
                    </a:lnTo>
                    <a:lnTo>
                      <a:pt x="86" y="519"/>
                    </a:lnTo>
                    <a:lnTo>
                      <a:pt x="100" y="544"/>
                    </a:lnTo>
                    <a:lnTo>
                      <a:pt x="115" y="567"/>
                    </a:lnTo>
                    <a:lnTo>
                      <a:pt x="131" y="592"/>
                    </a:lnTo>
                    <a:lnTo>
                      <a:pt x="148" y="622"/>
                    </a:lnTo>
                    <a:lnTo>
                      <a:pt x="168" y="652"/>
                    </a:lnTo>
                    <a:lnTo>
                      <a:pt x="190" y="677"/>
                    </a:lnTo>
                    <a:lnTo>
                      <a:pt x="213" y="692"/>
                    </a:lnTo>
                    <a:lnTo>
                      <a:pt x="238" y="693"/>
                    </a:lnTo>
                    <a:lnTo>
                      <a:pt x="265" y="674"/>
                    </a:lnTo>
                    <a:lnTo>
                      <a:pt x="294" y="630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4" name="Freeform 11"/>
              <p:cNvSpPr>
                <a:spLocks/>
              </p:cNvSpPr>
              <p:nvPr/>
            </p:nvSpPr>
            <p:spPr bwMode="auto">
              <a:xfrm>
                <a:off x="3244" y="3200"/>
                <a:ext cx="166" cy="318"/>
              </a:xfrm>
              <a:custGeom>
                <a:avLst/>
                <a:gdLst>
                  <a:gd name="T0" fmla="*/ 88 w 331"/>
                  <a:gd name="T1" fmla="*/ 289 h 635"/>
                  <a:gd name="T2" fmla="*/ 103 w 331"/>
                  <a:gd name="T3" fmla="*/ 273 h 635"/>
                  <a:gd name="T4" fmla="*/ 119 w 331"/>
                  <a:gd name="T5" fmla="*/ 258 h 635"/>
                  <a:gd name="T6" fmla="*/ 134 w 331"/>
                  <a:gd name="T7" fmla="*/ 245 h 635"/>
                  <a:gd name="T8" fmla="*/ 148 w 331"/>
                  <a:gd name="T9" fmla="*/ 233 h 635"/>
                  <a:gd name="T10" fmla="*/ 158 w 331"/>
                  <a:gd name="T11" fmla="*/ 221 h 635"/>
                  <a:gd name="T12" fmla="*/ 164 w 331"/>
                  <a:gd name="T13" fmla="*/ 210 h 635"/>
                  <a:gd name="T14" fmla="*/ 166 w 331"/>
                  <a:gd name="T15" fmla="*/ 197 h 635"/>
                  <a:gd name="T16" fmla="*/ 162 w 331"/>
                  <a:gd name="T17" fmla="*/ 176 h 635"/>
                  <a:gd name="T18" fmla="*/ 159 w 331"/>
                  <a:gd name="T19" fmla="*/ 140 h 635"/>
                  <a:gd name="T20" fmla="*/ 153 w 331"/>
                  <a:gd name="T21" fmla="*/ 103 h 635"/>
                  <a:gd name="T22" fmla="*/ 136 w 331"/>
                  <a:gd name="T23" fmla="*/ 75 h 635"/>
                  <a:gd name="T24" fmla="*/ 112 w 331"/>
                  <a:gd name="T25" fmla="*/ 63 h 635"/>
                  <a:gd name="T26" fmla="*/ 93 w 331"/>
                  <a:gd name="T27" fmla="*/ 53 h 635"/>
                  <a:gd name="T28" fmla="*/ 74 w 331"/>
                  <a:gd name="T29" fmla="*/ 41 h 635"/>
                  <a:gd name="T30" fmla="*/ 56 w 331"/>
                  <a:gd name="T31" fmla="*/ 28 h 635"/>
                  <a:gd name="T32" fmla="*/ 40 w 331"/>
                  <a:gd name="T33" fmla="*/ 16 h 635"/>
                  <a:gd name="T34" fmla="*/ 26 w 331"/>
                  <a:gd name="T35" fmla="*/ 7 h 635"/>
                  <a:gd name="T36" fmla="*/ 16 w 331"/>
                  <a:gd name="T37" fmla="*/ 1 h 635"/>
                  <a:gd name="T38" fmla="*/ 10 w 331"/>
                  <a:gd name="T39" fmla="*/ 1 h 635"/>
                  <a:gd name="T40" fmla="*/ 12 w 331"/>
                  <a:gd name="T41" fmla="*/ 13 h 635"/>
                  <a:gd name="T42" fmla="*/ 23 w 331"/>
                  <a:gd name="T43" fmla="*/ 44 h 635"/>
                  <a:gd name="T44" fmla="*/ 34 w 331"/>
                  <a:gd name="T45" fmla="*/ 85 h 635"/>
                  <a:gd name="T46" fmla="*/ 39 w 331"/>
                  <a:gd name="T47" fmla="*/ 127 h 635"/>
                  <a:gd name="T48" fmla="*/ 30 w 331"/>
                  <a:gd name="T49" fmla="*/ 164 h 635"/>
                  <a:gd name="T50" fmla="*/ 15 w 331"/>
                  <a:gd name="T51" fmla="*/ 197 h 635"/>
                  <a:gd name="T52" fmla="*/ 2 w 331"/>
                  <a:gd name="T53" fmla="*/ 228 h 635"/>
                  <a:gd name="T54" fmla="*/ 2 w 331"/>
                  <a:gd name="T55" fmla="*/ 252 h 635"/>
                  <a:gd name="T56" fmla="*/ 17 w 331"/>
                  <a:gd name="T57" fmla="*/ 273 h 635"/>
                  <a:gd name="T58" fmla="*/ 31 w 331"/>
                  <a:gd name="T59" fmla="*/ 297 h 635"/>
                  <a:gd name="T60" fmla="*/ 47 w 331"/>
                  <a:gd name="T61" fmla="*/ 315 h 635"/>
                  <a:gd name="T62" fmla="*/ 67 w 331"/>
                  <a:gd name="T63" fmla="*/ 312 h 63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31"/>
                  <a:gd name="T97" fmla="*/ 0 h 635"/>
                  <a:gd name="T98" fmla="*/ 331 w 331"/>
                  <a:gd name="T99" fmla="*/ 635 h 63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31" h="635">
                    <a:moveTo>
                      <a:pt x="160" y="597"/>
                    </a:moveTo>
                    <a:lnTo>
                      <a:pt x="175" y="578"/>
                    </a:lnTo>
                    <a:lnTo>
                      <a:pt x="191" y="561"/>
                    </a:lnTo>
                    <a:lnTo>
                      <a:pt x="206" y="545"/>
                    </a:lnTo>
                    <a:lnTo>
                      <a:pt x="222" y="530"/>
                    </a:lnTo>
                    <a:lnTo>
                      <a:pt x="238" y="516"/>
                    </a:lnTo>
                    <a:lnTo>
                      <a:pt x="253" y="503"/>
                    </a:lnTo>
                    <a:lnTo>
                      <a:pt x="268" y="489"/>
                    </a:lnTo>
                    <a:lnTo>
                      <a:pt x="282" y="478"/>
                    </a:lnTo>
                    <a:lnTo>
                      <a:pt x="295" y="465"/>
                    </a:lnTo>
                    <a:lnTo>
                      <a:pt x="305" y="454"/>
                    </a:lnTo>
                    <a:lnTo>
                      <a:pt x="315" y="442"/>
                    </a:lnTo>
                    <a:lnTo>
                      <a:pt x="322" y="431"/>
                    </a:lnTo>
                    <a:lnTo>
                      <a:pt x="328" y="419"/>
                    </a:lnTo>
                    <a:lnTo>
                      <a:pt x="331" y="407"/>
                    </a:lnTo>
                    <a:lnTo>
                      <a:pt x="331" y="394"/>
                    </a:lnTo>
                    <a:lnTo>
                      <a:pt x="329" y="381"/>
                    </a:lnTo>
                    <a:lnTo>
                      <a:pt x="323" y="351"/>
                    </a:lnTo>
                    <a:lnTo>
                      <a:pt x="320" y="317"/>
                    </a:lnTo>
                    <a:lnTo>
                      <a:pt x="318" y="280"/>
                    </a:lnTo>
                    <a:lnTo>
                      <a:pt x="313" y="242"/>
                    </a:lnTo>
                    <a:lnTo>
                      <a:pt x="305" y="206"/>
                    </a:lnTo>
                    <a:lnTo>
                      <a:pt x="291" y="175"/>
                    </a:lnTo>
                    <a:lnTo>
                      <a:pt x="272" y="150"/>
                    </a:lnTo>
                    <a:lnTo>
                      <a:pt x="242" y="132"/>
                    </a:lnTo>
                    <a:lnTo>
                      <a:pt x="223" y="125"/>
                    </a:lnTo>
                    <a:lnTo>
                      <a:pt x="205" y="116"/>
                    </a:lnTo>
                    <a:lnTo>
                      <a:pt x="186" y="106"/>
                    </a:lnTo>
                    <a:lnTo>
                      <a:pt x="167" y="94"/>
                    </a:lnTo>
                    <a:lnTo>
                      <a:pt x="148" y="82"/>
                    </a:lnTo>
                    <a:lnTo>
                      <a:pt x="130" y="69"/>
                    </a:lnTo>
                    <a:lnTo>
                      <a:pt x="111" y="55"/>
                    </a:lnTo>
                    <a:lnTo>
                      <a:pt x="94" y="44"/>
                    </a:lnTo>
                    <a:lnTo>
                      <a:pt x="79" y="32"/>
                    </a:lnTo>
                    <a:lnTo>
                      <a:pt x="64" y="22"/>
                    </a:lnTo>
                    <a:lnTo>
                      <a:pt x="52" y="13"/>
                    </a:lnTo>
                    <a:lnTo>
                      <a:pt x="40" y="6"/>
                    </a:lnTo>
                    <a:lnTo>
                      <a:pt x="31" y="1"/>
                    </a:lnTo>
                    <a:lnTo>
                      <a:pt x="24" y="0"/>
                    </a:lnTo>
                    <a:lnTo>
                      <a:pt x="20" y="1"/>
                    </a:lnTo>
                    <a:lnTo>
                      <a:pt x="19" y="7"/>
                    </a:lnTo>
                    <a:lnTo>
                      <a:pt x="24" y="25"/>
                    </a:lnTo>
                    <a:lnTo>
                      <a:pt x="33" y="53"/>
                    </a:lnTo>
                    <a:lnTo>
                      <a:pt x="45" y="87"/>
                    </a:lnTo>
                    <a:lnTo>
                      <a:pt x="56" y="127"/>
                    </a:lnTo>
                    <a:lnTo>
                      <a:pt x="68" y="169"/>
                    </a:lnTo>
                    <a:lnTo>
                      <a:pt x="75" y="212"/>
                    </a:lnTo>
                    <a:lnTo>
                      <a:pt x="77" y="253"/>
                    </a:lnTo>
                    <a:lnTo>
                      <a:pt x="71" y="291"/>
                    </a:lnTo>
                    <a:lnTo>
                      <a:pt x="60" y="327"/>
                    </a:lnTo>
                    <a:lnTo>
                      <a:pt x="45" y="362"/>
                    </a:lnTo>
                    <a:lnTo>
                      <a:pt x="29" y="394"/>
                    </a:lnTo>
                    <a:lnTo>
                      <a:pt x="15" y="425"/>
                    </a:lnTo>
                    <a:lnTo>
                      <a:pt x="4" y="455"/>
                    </a:lnTo>
                    <a:lnTo>
                      <a:pt x="0" y="480"/>
                    </a:lnTo>
                    <a:lnTo>
                      <a:pt x="3" y="504"/>
                    </a:lnTo>
                    <a:lnTo>
                      <a:pt x="16" y="524"/>
                    </a:lnTo>
                    <a:lnTo>
                      <a:pt x="33" y="545"/>
                    </a:lnTo>
                    <a:lnTo>
                      <a:pt x="48" y="569"/>
                    </a:lnTo>
                    <a:lnTo>
                      <a:pt x="62" y="594"/>
                    </a:lnTo>
                    <a:lnTo>
                      <a:pt x="77" y="615"/>
                    </a:lnTo>
                    <a:lnTo>
                      <a:pt x="93" y="630"/>
                    </a:lnTo>
                    <a:lnTo>
                      <a:pt x="111" y="635"/>
                    </a:lnTo>
                    <a:lnTo>
                      <a:pt x="133" y="624"/>
                    </a:lnTo>
                    <a:lnTo>
                      <a:pt x="160" y="597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5" name="Freeform 12"/>
              <p:cNvSpPr>
                <a:spLocks/>
              </p:cNvSpPr>
              <p:nvPr/>
            </p:nvSpPr>
            <p:spPr bwMode="auto">
              <a:xfrm>
                <a:off x="4662" y="3292"/>
                <a:ext cx="78" cy="133"/>
              </a:xfrm>
              <a:custGeom>
                <a:avLst/>
                <a:gdLst>
                  <a:gd name="T0" fmla="*/ 49 w 154"/>
                  <a:gd name="T1" fmla="*/ 124 h 266"/>
                  <a:gd name="T2" fmla="*/ 59 w 154"/>
                  <a:gd name="T3" fmla="*/ 113 h 266"/>
                  <a:gd name="T4" fmla="*/ 67 w 154"/>
                  <a:gd name="T5" fmla="*/ 102 h 266"/>
                  <a:gd name="T6" fmla="*/ 73 w 154"/>
                  <a:gd name="T7" fmla="*/ 93 h 266"/>
                  <a:gd name="T8" fmla="*/ 76 w 154"/>
                  <a:gd name="T9" fmla="*/ 83 h 266"/>
                  <a:gd name="T10" fmla="*/ 78 w 154"/>
                  <a:gd name="T11" fmla="*/ 74 h 266"/>
                  <a:gd name="T12" fmla="*/ 77 w 154"/>
                  <a:gd name="T13" fmla="*/ 65 h 266"/>
                  <a:gd name="T14" fmla="*/ 75 w 154"/>
                  <a:gd name="T15" fmla="*/ 57 h 266"/>
                  <a:gd name="T16" fmla="*/ 71 w 154"/>
                  <a:gd name="T17" fmla="*/ 49 h 266"/>
                  <a:gd name="T18" fmla="*/ 64 w 154"/>
                  <a:gd name="T19" fmla="*/ 42 h 266"/>
                  <a:gd name="T20" fmla="*/ 54 w 154"/>
                  <a:gd name="T21" fmla="*/ 34 h 266"/>
                  <a:gd name="T22" fmla="*/ 43 w 154"/>
                  <a:gd name="T23" fmla="*/ 25 h 266"/>
                  <a:gd name="T24" fmla="*/ 30 w 154"/>
                  <a:gd name="T25" fmla="*/ 18 h 266"/>
                  <a:gd name="T26" fmla="*/ 19 w 154"/>
                  <a:gd name="T27" fmla="*/ 11 h 266"/>
                  <a:gd name="T28" fmla="*/ 9 w 154"/>
                  <a:gd name="T29" fmla="*/ 5 h 266"/>
                  <a:gd name="T30" fmla="*/ 3 w 154"/>
                  <a:gd name="T31" fmla="*/ 1 h 266"/>
                  <a:gd name="T32" fmla="*/ 0 w 154"/>
                  <a:gd name="T33" fmla="*/ 0 h 266"/>
                  <a:gd name="T34" fmla="*/ 0 w 154"/>
                  <a:gd name="T35" fmla="*/ 8 h 266"/>
                  <a:gd name="T36" fmla="*/ 1 w 154"/>
                  <a:gd name="T37" fmla="*/ 30 h 266"/>
                  <a:gd name="T38" fmla="*/ 5 w 154"/>
                  <a:gd name="T39" fmla="*/ 56 h 266"/>
                  <a:gd name="T40" fmla="*/ 12 w 154"/>
                  <a:gd name="T41" fmla="*/ 78 h 266"/>
                  <a:gd name="T42" fmla="*/ 16 w 154"/>
                  <a:gd name="T43" fmla="*/ 87 h 266"/>
                  <a:gd name="T44" fmla="*/ 19 w 154"/>
                  <a:gd name="T45" fmla="*/ 99 h 266"/>
                  <a:gd name="T46" fmla="*/ 21 w 154"/>
                  <a:gd name="T47" fmla="*/ 110 h 266"/>
                  <a:gd name="T48" fmla="*/ 23 w 154"/>
                  <a:gd name="T49" fmla="*/ 121 h 266"/>
                  <a:gd name="T50" fmla="*/ 27 w 154"/>
                  <a:gd name="T51" fmla="*/ 129 h 266"/>
                  <a:gd name="T52" fmla="*/ 32 w 154"/>
                  <a:gd name="T53" fmla="*/ 133 h 266"/>
                  <a:gd name="T54" fmla="*/ 39 w 154"/>
                  <a:gd name="T55" fmla="*/ 132 h 266"/>
                  <a:gd name="T56" fmla="*/ 49 w 154"/>
                  <a:gd name="T57" fmla="*/ 124 h 2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54"/>
                  <a:gd name="T88" fmla="*/ 0 h 266"/>
                  <a:gd name="T89" fmla="*/ 154 w 154"/>
                  <a:gd name="T90" fmla="*/ 266 h 26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54" h="266">
                    <a:moveTo>
                      <a:pt x="97" y="249"/>
                    </a:moveTo>
                    <a:lnTo>
                      <a:pt x="117" y="227"/>
                    </a:lnTo>
                    <a:lnTo>
                      <a:pt x="132" y="205"/>
                    </a:lnTo>
                    <a:lnTo>
                      <a:pt x="144" y="186"/>
                    </a:lnTo>
                    <a:lnTo>
                      <a:pt x="151" y="166"/>
                    </a:lnTo>
                    <a:lnTo>
                      <a:pt x="154" y="148"/>
                    </a:lnTo>
                    <a:lnTo>
                      <a:pt x="153" y="130"/>
                    </a:lnTo>
                    <a:lnTo>
                      <a:pt x="149" y="114"/>
                    </a:lnTo>
                    <a:lnTo>
                      <a:pt x="140" y="99"/>
                    </a:lnTo>
                    <a:lnTo>
                      <a:pt x="127" y="84"/>
                    </a:lnTo>
                    <a:lnTo>
                      <a:pt x="107" y="68"/>
                    </a:lnTo>
                    <a:lnTo>
                      <a:pt x="84" y="51"/>
                    </a:lnTo>
                    <a:lnTo>
                      <a:pt x="60" y="36"/>
                    </a:lnTo>
                    <a:lnTo>
                      <a:pt x="38" y="22"/>
                    </a:lnTo>
                    <a:lnTo>
                      <a:pt x="18" y="10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2" y="60"/>
                    </a:lnTo>
                    <a:lnTo>
                      <a:pt x="9" y="112"/>
                    </a:lnTo>
                    <a:lnTo>
                      <a:pt x="23" y="156"/>
                    </a:lnTo>
                    <a:lnTo>
                      <a:pt x="31" y="175"/>
                    </a:lnTo>
                    <a:lnTo>
                      <a:pt x="37" y="198"/>
                    </a:lnTo>
                    <a:lnTo>
                      <a:pt x="41" y="221"/>
                    </a:lnTo>
                    <a:lnTo>
                      <a:pt x="46" y="242"/>
                    </a:lnTo>
                    <a:lnTo>
                      <a:pt x="53" y="258"/>
                    </a:lnTo>
                    <a:lnTo>
                      <a:pt x="63" y="266"/>
                    </a:lnTo>
                    <a:lnTo>
                      <a:pt x="77" y="264"/>
                    </a:lnTo>
                    <a:lnTo>
                      <a:pt x="97" y="249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6" name="Freeform 13"/>
              <p:cNvSpPr>
                <a:spLocks/>
              </p:cNvSpPr>
              <p:nvPr/>
            </p:nvSpPr>
            <p:spPr bwMode="auto">
              <a:xfrm>
                <a:off x="4102" y="3477"/>
                <a:ext cx="234" cy="48"/>
              </a:xfrm>
              <a:custGeom>
                <a:avLst/>
                <a:gdLst>
                  <a:gd name="T0" fmla="*/ 219 w 468"/>
                  <a:gd name="T1" fmla="*/ 22 h 95"/>
                  <a:gd name="T2" fmla="*/ 206 w 468"/>
                  <a:gd name="T3" fmla="*/ 22 h 95"/>
                  <a:gd name="T4" fmla="*/ 194 w 468"/>
                  <a:gd name="T5" fmla="*/ 21 h 95"/>
                  <a:gd name="T6" fmla="*/ 181 w 468"/>
                  <a:gd name="T7" fmla="*/ 21 h 95"/>
                  <a:gd name="T8" fmla="*/ 169 w 468"/>
                  <a:gd name="T9" fmla="*/ 20 h 95"/>
                  <a:gd name="T10" fmla="*/ 157 w 468"/>
                  <a:gd name="T11" fmla="*/ 19 h 95"/>
                  <a:gd name="T12" fmla="*/ 145 w 468"/>
                  <a:gd name="T13" fmla="*/ 17 h 95"/>
                  <a:gd name="T14" fmla="*/ 133 w 468"/>
                  <a:gd name="T15" fmla="*/ 15 h 95"/>
                  <a:gd name="T16" fmla="*/ 121 w 468"/>
                  <a:gd name="T17" fmla="*/ 13 h 95"/>
                  <a:gd name="T18" fmla="*/ 110 w 468"/>
                  <a:gd name="T19" fmla="*/ 12 h 95"/>
                  <a:gd name="T20" fmla="*/ 98 w 468"/>
                  <a:gd name="T21" fmla="*/ 9 h 95"/>
                  <a:gd name="T22" fmla="*/ 87 w 468"/>
                  <a:gd name="T23" fmla="*/ 8 h 95"/>
                  <a:gd name="T24" fmla="*/ 75 w 468"/>
                  <a:gd name="T25" fmla="*/ 7 h 95"/>
                  <a:gd name="T26" fmla="*/ 64 w 468"/>
                  <a:gd name="T27" fmla="*/ 5 h 95"/>
                  <a:gd name="T28" fmla="*/ 53 w 468"/>
                  <a:gd name="T29" fmla="*/ 4 h 95"/>
                  <a:gd name="T30" fmla="*/ 42 w 468"/>
                  <a:gd name="T31" fmla="*/ 3 h 95"/>
                  <a:gd name="T32" fmla="*/ 30 w 468"/>
                  <a:gd name="T33" fmla="*/ 2 h 95"/>
                  <a:gd name="T34" fmla="*/ 13 w 468"/>
                  <a:gd name="T35" fmla="*/ 2 h 95"/>
                  <a:gd name="T36" fmla="*/ 3 w 468"/>
                  <a:gd name="T37" fmla="*/ 1 h 95"/>
                  <a:gd name="T38" fmla="*/ 0 w 468"/>
                  <a:gd name="T39" fmla="*/ 0 h 95"/>
                  <a:gd name="T40" fmla="*/ 3 w 468"/>
                  <a:gd name="T41" fmla="*/ 0 h 95"/>
                  <a:gd name="T42" fmla="*/ 11 w 468"/>
                  <a:gd name="T43" fmla="*/ 2 h 95"/>
                  <a:gd name="T44" fmla="*/ 23 w 468"/>
                  <a:gd name="T45" fmla="*/ 5 h 95"/>
                  <a:gd name="T46" fmla="*/ 37 w 468"/>
                  <a:gd name="T47" fmla="*/ 10 h 95"/>
                  <a:gd name="T48" fmla="*/ 53 w 468"/>
                  <a:gd name="T49" fmla="*/ 17 h 95"/>
                  <a:gd name="T50" fmla="*/ 68 w 468"/>
                  <a:gd name="T51" fmla="*/ 26 h 95"/>
                  <a:gd name="T52" fmla="*/ 80 w 468"/>
                  <a:gd name="T53" fmla="*/ 32 h 95"/>
                  <a:gd name="T54" fmla="*/ 90 w 468"/>
                  <a:gd name="T55" fmla="*/ 38 h 95"/>
                  <a:gd name="T56" fmla="*/ 98 w 468"/>
                  <a:gd name="T57" fmla="*/ 42 h 95"/>
                  <a:gd name="T58" fmla="*/ 103 w 468"/>
                  <a:gd name="T59" fmla="*/ 45 h 95"/>
                  <a:gd name="T60" fmla="*/ 107 w 468"/>
                  <a:gd name="T61" fmla="*/ 46 h 95"/>
                  <a:gd name="T62" fmla="*/ 109 w 468"/>
                  <a:gd name="T63" fmla="*/ 47 h 95"/>
                  <a:gd name="T64" fmla="*/ 110 w 468"/>
                  <a:gd name="T65" fmla="*/ 48 h 95"/>
                  <a:gd name="T66" fmla="*/ 111 w 468"/>
                  <a:gd name="T67" fmla="*/ 47 h 95"/>
                  <a:gd name="T68" fmla="*/ 117 w 468"/>
                  <a:gd name="T69" fmla="*/ 47 h 95"/>
                  <a:gd name="T70" fmla="*/ 125 w 468"/>
                  <a:gd name="T71" fmla="*/ 46 h 95"/>
                  <a:gd name="T72" fmla="*/ 136 w 468"/>
                  <a:gd name="T73" fmla="*/ 44 h 95"/>
                  <a:gd name="T74" fmla="*/ 149 w 468"/>
                  <a:gd name="T75" fmla="*/ 42 h 95"/>
                  <a:gd name="T76" fmla="*/ 162 w 468"/>
                  <a:gd name="T77" fmla="*/ 39 h 95"/>
                  <a:gd name="T78" fmla="*/ 176 w 468"/>
                  <a:gd name="T79" fmla="*/ 37 h 95"/>
                  <a:gd name="T80" fmla="*/ 190 w 468"/>
                  <a:gd name="T81" fmla="*/ 34 h 95"/>
                  <a:gd name="T82" fmla="*/ 203 w 468"/>
                  <a:gd name="T83" fmla="*/ 32 h 95"/>
                  <a:gd name="T84" fmla="*/ 215 w 468"/>
                  <a:gd name="T85" fmla="*/ 30 h 95"/>
                  <a:gd name="T86" fmla="*/ 224 w 468"/>
                  <a:gd name="T87" fmla="*/ 27 h 95"/>
                  <a:gd name="T88" fmla="*/ 231 w 468"/>
                  <a:gd name="T89" fmla="*/ 26 h 95"/>
                  <a:gd name="T90" fmla="*/ 234 w 468"/>
                  <a:gd name="T91" fmla="*/ 24 h 95"/>
                  <a:gd name="T92" fmla="*/ 234 w 468"/>
                  <a:gd name="T93" fmla="*/ 23 h 95"/>
                  <a:gd name="T94" fmla="*/ 229 w 468"/>
                  <a:gd name="T95" fmla="*/ 22 h 95"/>
                  <a:gd name="T96" fmla="*/ 219 w 468"/>
                  <a:gd name="T97" fmla="*/ 22 h 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68"/>
                  <a:gd name="T148" fmla="*/ 0 h 95"/>
                  <a:gd name="T149" fmla="*/ 468 w 468"/>
                  <a:gd name="T150" fmla="*/ 95 h 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68" h="95">
                    <a:moveTo>
                      <a:pt x="438" y="44"/>
                    </a:moveTo>
                    <a:lnTo>
                      <a:pt x="412" y="44"/>
                    </a:lnTo>
                    <a:lnTo>
                      <a:pt x="387" y="42"/>
                    </a:lnTo>
                    <a:lnTo>
                      <a:pt x="362" y="41"/>
                    </a:lnTo>
                    <a:lnTo>
                      <a:pt x="338" y="39"/>
                    </a:lnTo>
                    <a:lnTo>
                      <a:pt x="313" y="37"/>
                    </a:lnTo>
                    <a:lnTo>
                      <a:pt x="289" y="33"/>
                    </a:lnTo>
                    <a:lnTo>
                      <a:pt x="266" y="30"/>
                    </a:lnTo>
                    <a:lnTo>
                      <a:pt x="242" y="26"/>
                    </a:lnTo>
                    <a:lnTo>
                      <a:pt x="219" y="23"/>
                    </a:lnTo>
                    <a:lnTo>
                      <a:pt x="196" y="18"/>
                    </a:lnTo>
                    <a:lnTo>
                      <a:pt x="173" y="15"/>
                    </a:lnTo>
                    <a:lnTo>
                      <a:pt x="150" y="13"/>
                    </a:lnTo>
                    <a:lnTo>
                      <a:pt x="128" y="9"/>
                    </a:lnTo>
                    <a:lnTo>
                      <a:pt x="105" y="7"/>
                    </a:lnTo>
                    <a:lnTo>
                      <a:pt x="83" y="6"/>
                    </a:lnTo>
                    <a:lnTo>
                      <a:pt x="61" y="4"/>
                    </a:lnTo>
                    <a:lnTo>
                      <a:pt x="25" y="3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22" y="3"/>
                    </a:lnTo>
                    <a:lnTo>
                      <a:pt x="45" y="9"/>
                    </a:lnTo>
                    <a:lnTo>
                      <a:pt x="74" y="19"/>
                    </a:lnTo>
                    <a:lnTo>
                      <a:pt x="106" y="34"/>
                    </a:lnTo>
                    <a:lnTo>
                      <a:pt x="136" y="51"/>
                    </a:lnTo>
                    <a:lnTo>
                      <a:pt x="160" y="64"/>
                    </a:lnTo>
                    <a:lnTo>
                      <a:pt x="180" y="75"/>
                    </a:lnTo>
                    <a:lnTo>
                      <a:pt x="196" y="83"/>
                    </a:lnTo>
                    <a:lnTo>
                      <a:pt x="206" y="89"/>
                    </a:lnTo>
                    <a:lnTo>
                      <a:pt x="213" y="92"/>
                    </a:lnTo>
                    <a:lnTo>
                      <a:pt x="218" y="94"/>
                    </a:lnTo>
                    <a:lnTo>
                      <a:pt x="219" y="95"/>
                    </a:lnTo>
                    <a:lnTo>
                      <a:pt x="222" y="94"/>
                    </a:lnTo>
                    <a:lnTo>
                      <a:pt x="234" y="93"/>
                    </a:lnTo>
                    <a:lnTo>
                      <a:pt x="251" y="91"/>
                    </a:lnTo>
                    <a:lnTo>
                      <a:pt x="272" y="87"/>
                    </a:lnTo>
                    <a:lnTo>
                      <a:pt x="297" y="83"/>
                    </a:lnTo>
                    <a:lnTo>
                      <a:pt x="324" y="78"/>
                    </a:lnTo>
                    <a:lnTo>
                      <a:pt x="351" y="74"/>
                    </a:lnTo>
                    <a:lnTo>
                      <a:pt x="379" y="68"/>
                    </a:lnTo>
                    <a:lnTo>
                      <a:pt x="406" y="63"/>
                    </a:lnTo>
                    <a:lnTo>
                      <a:pt x="429" y="59"/>
                    </a:lnTo>
                    <a:lnTo>
                      <a:pt x="447" y="54"/>
                    </a:lnTo>
                    <a:lnTo>
                      <a:pt x="461" y="51"/>
                    </a:lnTo>
                    <a:lnTo>
                      <a:pt x="468" y="47"/>
                    </a:lnTo>
                    <a:lnTo>
                      <a:pt x="468" y="45"/>
                    </a:lnTo>
                    <a:lnTo>
                      <a:pt x="457" y="44"/>
                    </a:lnTo>
                    <a:lnTo>
                      <a:pt x="438" y="44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7" name="Freeform 14"/>
              <p:cNvSpPr>
                <a:spLocks/>
              </p:cNvSpPr>
              <p:nvPr/>
            </p:nvSpPr>
            <p:spPr bwMode="auto">
              <a:xfrm>
                <a:off x="3834" y="3470"/>
                <a:ext cx="259" cy="66"/>
              </a:xfrm>
              <a:custGeom>
                <a:avLst/>
                <a:gdLst>
                  <a:gd name="T0" fmla="*/ 243 w 518"/>
                  <a:gd name="T1" fmla="*/ 62 h 131"/>
                  <a:gd name="T2" fmla="*/ 255 w 518"/>
                  <a:gd name="T3" fmla="*/ 50 h 131"/>
                  <a:gd name="T4" fmla="*/ 258 w 518"/>
                  <a:gd name="T5" fmla="*/ 37 h 131"/>
                  <a:gd name="T6" fmla="*/ 243 w 518"/>
                  <a:gd name="T7" fmla="*/ 23 h 131"/>
                  <a:gd name="T8" fmla="*/ 215 w 518"/>
                  <a:gd name="T9" fmla="*/ 15 h 131"/>
                  <a:gd name="T10" fmla="*/ 197 w 518"/>
                  <a:gd name="T11" fmla="*/ 11 h 131"/>
                  <a:gd name="T12" fmla="*/ 180 w 518"/>
                  <a:gd name="T13" fmla="*/ 8 h 131"/>
                  <a:gd name="T14" fmla="*/ 164 w 518"/>
                  <a:gd name="T15" fmla="*/ 5 h 131"/>
                  <a:gd name="T16" fmla="*/ 149 w 518"/>
                  <a:gd name="T17" fmla="*/ 3 h 131"/>
                  <a:gd name="T18" fmla="*/ 135 w 518"/>
                  <a:gd name="T19" fmla="*/ 1 h 131"/>
                  <a:gd name="T20" fmla="*/ 121 w 518"/>
                  <a:gd name="T21" fmla="*/ 0 h 131"/>
                  <a:gd name="T22" fmla="*/ 107 w 518"/>
                  <a:gd name="T23" fmla="*/ 0 h 131"/>
                  <a:gd name="T24" fmla="*/ 93 w 518"/>
                  <a:gd name="T25" fmla="*/ 1 h 131"/>
                  <a:gd name="T26" fmla="*/ 78 w 518"/>
                  <a:gd name="T27" fmla="*/ 4 h 131"/>
                  <a:gd name="T28" fmla="*/ 63 w 518"/>
                  <a:gd name="T29" fmla="*/ 10 h 131"/>
                  <a:gd name="T30" fmla="*/ 48 w 518"/>
                  <a:gd name="T31" fmla="*/ 17 h 131"/>
                  <a:gd name="T32" fmla="*/ 34 w 518"/>
                  <a:gd name="T33" fmla="*/ 24 h 131"/>
                  <a:gd name="T34" fmla="*/ 22 w 518"/>
                  <a:gd name="T35" fmla="*/ 31 h 131"/>
                  <a:gd name="T36" fmla="*/ 12 w 518"/>
                  <a:gd name="T37" fmla="*/ 38 h 131"/>
                  <a:gd name="T38" fmla="*/ 5 w 518"/>
                  <a:gd name="T39" fmla="*/ 42 h 131"/>
                  <a:gd name="T40" fmla="*/ 0 w 518"/>
                  <a:gd name="T41" fmla="*/ 44 h 131"/>
                  <a:gd name="T42" fmla="*/ 1 w 518"/>
                  <a:gd name="T43" fmla="*/ 44 h 131"/>
                  <a:gd name="T44" fmla="*/ 6 w 518"/>
                  <a:gd name="T45" fmla="*/ 42 h 131"/>
                  <a:gd name="T46" fmla="*/ 17 w 518"/>
                  <a:gd name="T47" fmla="*/ 39 h 131"/>
                  <a:gd name="T48" fmla="*/ 30 w 518"/>
                  <a:gd name="T49" fmla="*/ 36 h 131"/>
                  <a:gd name="T50" fmla="*/ 48 w 518"/>
                  <a:gd name="T51" fmla="*/ 34 h 131"/>
                  <a:gd name="T52" fmla="*/ 70 w 518"/>
                  <a:gd name="T53" fmla="*/ 33 h 131"/>
                  <a:gd name="T54" fmla="*/ 93 w 518"/>
                  <a:gd name="T55" fmla="*/ 35 h 131"/>
                  <a:gd name="T56" fmla="*/ 119 w 518"/>
                  <a:gd name="T57" fmla="*/ 39 h 131"/>
                  <a:gd name="T58" fmla="*/ 142 w 518"/>
                  <a:gd name="T59" fmla="*/ 44 h 131"/>
                  <a:gd name="T60" fmla="*/ 163 w 518"/>
                  <a:gd name="T61" fmla="*/ 49 h 131"/>
                  <a:gd name="T62" fmla="*/ 181 w 518"/>
                  <a:gd name="T63" fmla="*/ 54 h 131"/>
                  <a:gd name="T64" fmla="*/ 197 w 518"/>
                  <a:gd name="T65" fmla="*/ 60 h 131"/>
                  <a:gd name="T66" fmla="*/ 211 w 518"/>
                  <a:gd name="T67" fmla="*/ 63 h 131"/>
                  <a:gd name="T68" fmla="*/ 222 w 518"/>
                  <a:gd name="T69" fmla="*/ 65 h 131"/>
                  <a:gd name="T70" fmla="*/ 231 w 518"/>
                  <a:gd name="T71" fmla="*/ 65 h 13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18"/>
                  <a:gd name="T109" fmla="*/ 0 h 131"/>
                  <a:gd name="T110" fmla="*/ 518 w 518"/>
                  <a:gd name="T111" fmla="*/ 131 h 13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18" h="131">
                    <a:moveTo>
                      <a:pt x="472" y="129"/>
                    </a:moveTo>
                    <a:lnTo>
                      <a:pt x="486" y="123"/>
                    </a:lnTo>
                    <a:lnTo>
                      <a:pt x="500" y="113"/>
                    </a:lnTo>
                    <a:lnTo>
                      <a:pt x="511" y="100"/>
                    </a:lnTo>
                    <a:lnTo>
                      <a:pt x="518" y="86"/>
                    </a:lnTo>
                    <a:lnTo>
                      <a:pt x="516" y="73"/>
                    </a:lnTo>
                    <a:lnTo>
                      <a:pt x="507" y="59"/>
                    </a:lnTo>
                    <a:lnTo>
                      <a:pt x="486" y="45"/>
                    </a:lnTo>
                    <a:lnTo>
                      <a:pt x="452" y="35"/>
                    </a:lnTo>
                    <a:lnTo>
                      <a:pt x="431" y="30"/>
                    </a:lnTo>
                    <a:lnTo>
                      <a:pt x="413" y="27"/>
                    </a:lnTo>
                    <a:lnTo>
                      <a:pt x="394" y="22"/>
                    </a:lnTo>
                    <a:lnTo>
                      <a:pt x="377" y="18"/>
                    </a:lnTo>
                    <a:lnTo>
                      <a:pt x="360" y="15"/>
                    </a:lnTo>
                    <a:lnTo>
                      <a:pt x="344" y="12"/>
                    </a:lnTo>
                    <a:lnTo>
                      <a:pt x="329" y="9"/>
                    </a:lnTo>
                    <a:lnTo>
                      <a:pt x="314" y="7"/>
                    </a:lnTo>
                    <a:lnTo>
                      <a:pt x="299" y="5"/>
                    </a:lnTo>
                    <a:lnTo>
                      <a:pt x="285" y="3"/>
                    </a:lnTo>
                    <a:lnTo>
                      <a:pt x="270" y="1"/>
                    </a:lnTo>
                    <a:lnTo>
                      <a:pt x="256" y="0"/>
                    </a:lnTo>
                    <a:lnTo>
                      <a:pt x="242" y="0"/>
                    </a:lnTo>
                    <a:lnTo>
                      <a:pt x="228" y="0"/>
                    </a:lnTo>
                    <a:lnTo>
                      <a:pt x="215" y="0"/>
                    </a:lnTo>
                    <a:lnTo>
                      <a:pt x="201" y="0"/>
                    </a:lnTo>
                    <a:lnTo>
                      <a:pt x="186" y="1"/>
                    </a:lnTo>
                    <a:lnTo>
                      <a:pt x="172" y="5"/>
                    </a:lnTo>
                    <a:lnTo>
                      <a:pt x="157" y="8"/>
                    </a:lnTo>
                    <a:lnTo>
                      <a:pt x="141" y="14"/>
                    </a:lnTo>
                    <a:lnTo>
                      <a:pt x="126" y="20"/>
                    </a:lnTo>
                    <a:lnTo>
                      <a:pt x="111" y="27"/>
                    </a:lnTo>
                    <a:lnTo>
                      <a:pt x="97" y="33"/>
                    </a:lnTo>
                    <a:lnTo>
                      <a:pt x="83" y="40"/>
                    </a:lnTo>
                    <a:lnTo>
                      <a:pt x="69" y="48"/>
                    </a:lnTo>
                    <a:lnTo>
                      <a:pt x="57" y="55"/>
                    </a:lnTo>
                    <a:lnTo>
                      <a:pt x="45" y="62"/>
                    </a:lnTo>
                    <a:lnTo>
                      <a:pt x="34" y="69"/>
                    </a:lnTo>
                    <a:lnTo>
                      <a:pt x="25" y="75"/>
                    </a:lnTo>
                    <a:lnTo>
                      <a:pt x="16" y="80"/>
                    </a:lnTo>
                    <a:lnTo>
                      <a:pt x="10" y="84"/>
                    </a:lnTo>
                    <a:lnTo>
                      <a:pt x="4" y="86"/>
                    </a:lnTo>
                    <a:lnTo>
                      <a:pt x="0" y="88"/>
                    </a:lnTo>
                    <a:lnTo>
                      <a:pt x="3" y="88"/>
                    </a:lnTo>
                    <a:lnTo>
                      <a:pt x="6" y="85"/>
                    </a:lnTo>
                    <a:lnTo>
                      <a:pt x="13" y="83"/>
                    </a:lnTo>
                    <a:lnTo>
                      <a:pt x="22" y="81"/>
                    </a:lnTo>
                    <a:lnTo>
                      <a:pt x="34" y="77"/>
                    </a:lnTo>
                    <a:lnTo>
                      <a:pt x="46" y="75"/>
                    </a:lnTo>
                    <a:lnTo>
                      <a:pt x="61" y="71"/>
                    </a:lnTo>
                    <a:lnTo>
                      <a:pt x="79" y="69"/>
                    </a:lnTo>
                    <a:lnTo>
                      <a:pt x="97" y="67"/>
                    </a:lnTo>
                    <a:lnTo>
                      <a:pt x="118" y="66"/>
                    </a:lnTo>
                    <a:lnTo>
                      <a:pt x="140" y="66"/>
                    </a:lnTo>
                    <a:lnTo>
                      <a:pt x="163" y="67"/>
                    </a:lnTo>
                    <a:lnTo>
                      <a:pt x="187" y="69"/>
                    </a:lnTo>
                    <a:lnTo>
                      <a:pt x="212" y="73"/>
                    </a:lnTo>
                    <a:lnTo>
                      <a:pt x="238" y="77"/>
                    </a:lnTo>
                    <a:lnTo>
                      <a:pt x="262" y="82"/>
                    </a:lnTo>
                    <a:lnTo>
                      <a:pt x="284" y="88"/>
                    </a:lnTo>
                    <a:lnTo>
                      <a:pt x="306" y="92"/>
                    </a:lnTo>
                    <a:lnTo>
                      <a:pt x="326" y="98"/>
                    </a:lnTo>
                    <a:lnTo>
                      <a:pt x="345" y="104"/>
                    </a:lnTo>
                    <a:lnTo>
                      <a:pt x="363" y="108"/>
                    </a:lnTo>
                    <a:lnTo>
                      <a:pt x="379" y="114"/>
                    </a:lnTo>
                    <a:lnTo>
                      <a:pt x="395" y="119"/>
                    </a:lnTo>
                    <a:lnTo>
                      <a:pt x="409" y="122"/>
                    </a:lnTo>
                    <a:lnTo>
                      <a:pt x="422" y="126"/>
                    </a:lnTo>
                    <a:lnTo>
                      <a:pt x="435" y="128"/>
                    </a:lnTo>
                    <a:lnTo>
                      <a:pt x="445" y="130"/>
                    </a:lnTo>
                    <a:lnTo>
                      <a:pt x="455" y="131"/>
                    </a:lnTo>
                    <a:lnTo>
                      <a:pt x="463" y="130"/>
                    </a:lnTo>
                    <a:lnTo>
                      <a:pt x="472" y="129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Freeform 15"/>
              <p:cNvSpPr>
                <a:spLocks/>
              </p:cNvSpPr>
              <p:nvPr/>
            </p:nvSpPr>
            <p:spPr bwMode="auto">
              <a:xfrm>
                <a:off x="4570" y="3458"/>
                <a:ext cx="444" cy="269"/>
              </a:xfrm>
              <a:custGeom>
                <a:avLst/>
                <a:gdLst>
                  <a:gd name="T0" fmla="*/ 422 w 890"/>
                  <a:gd name="T1" fmla="*/ 239 h 538"/>
                  <a:gd name="T2" fmla="*/ 396 w 890"/>
                  <a:gd name="T3" fmla="*/ 215 h 538"/>
                  <a:gd name="T4" fmla="*/ 359 w 890"/>
                  <a:gd name="T5" fmla="*/ 193 h 538"/>
                  <a:gd name="T6" fmla="*/ 318 w 890"/>
                  <a:gd name="T7" fmla="*/ 172 h 538"/>
                  <a:gd name="T8" fmla="*/ 281 w 890"/>
                  <a:gd name="T9" fmla="*/ 148 h 538"/>
                  <a:gd name="T10" fmla="*/ 254 w 890"/>
                  <a:gd name="T11" fmla="*/ 115 h 538"/>
                  <a:gd name="T12" fmla="*/ 232 w 890"/>
                  <a:gd name="T13" fmla="*/ 80 h 538"/>
                  <a:gd name="T14" fmla="*/ 210 w 890"/>
                  <a:gd name="T15" fmla="*/ 47 h 538"/>
                  <a:gd name="T16" fmla="*/ 187 w 890"/>
                  <a:gd name="T17" fmla="*/ 21 h 538"/>
                  <a:gd name="T18" fmla="*/ 162 w 890"/>
                  <a:gd name="T19" fmla="*/ 4 h 538"/>
                  <a:gd name="T20" fmla="*/ 132 w 890"/>
                  <a:gd name="T21" fmla="*/ 1 h 538"/>
                  <a:gd name="T22" fmla="*/ 101 w 890"/>
                  <a:gd name="T23" fmla="*/ 3 h 538"/>
                  <a:gd name="T24" fmla="*/ 71 w 890"/>
                  <a:gd name="T25" fmla="*/ 1 h 538"/>
                  <a:gd name="T26" fmla="*/ 44 w 890"/>
                  <a:gd name="T27" fmla="*/ 0 h 538"/>
                  <a:gd name="T28" fmla="*/ 22 w 890"/>
                  <a:gd name="T29" fmla="*/ 7 h 538"/>
                  <a:gd name="T30" fmla="*/ 6 w 890"/>
                  <a:gd name="T31" fmla="*/ 28 h 538"/>
                  <a:gd name="T32" fmla="*/ 2 w 890"/>
                  <a:gd name="T33" fmla="*/ 90 h 538"/>
                  <a:gd name="T34" fmla="*/ 32 w 890"/>
                  <a:gd name="T35" fmla="*/ 154 h 538"/>
                  <a:gd name="T36" fmla="*/ 69 w 890"/>
                  <a:gd name="T37" fmla="*/ 196 h 538"/>
                  <a:gd name="T38" fmla="*/ 81 w 890"/>
                  <a:gd name="T39" fmla="*/ 210 h 538"/>
                  <a:gd name="T40" fmla="*/ 90 w 890"/>
                  <a:gd name="T41" fmla="*/ 224 h 538"/>
                  <a:gd name="T42" fmla="*/ 103 w 890"/>
                  <a:gd name="T43" fmla="*/ 237 h 538"/>
                  <a:gd name="T44" fmla="*/ 124 w 890"/>
                  <a:gd name="T45" fmla="*/ 247 h 538"/>
                  <a:gd name="T46" fmla="*/ 158 w 890"/>
                  <a:gd name="T47" fmla="*/ 252 h 538"/>
                  <a:gd name="T48" fmla="*/ 208 w 890"/>
                  <a:gd name="T49" fmla="*/ 253 h 538"/>
                  <a:gd name="T50" fmla="*/ 269 w 890"/>
                  <a:gd name="T51" fmla="*/ 252 h 538"/>
                  <a:gd name="T52" fmla="*/ 327 w 890"/>
                  <a:gd name="T53" fmla="*/ 250 h 538"/>
                  <a:gd name="T54" fmla="*/ 369 w 890"/>
                  <a:gd name="T55" fmla="*/ 246 h 538"/>
                  <a:gd name="T56" fmla="*/ 382 w 890"/>
                  <a:gd name="T57" fmla="*/ 241 h 538"/>
                  <a:gd name="T58" fmla="*/ 354 w 890"/>
                  <a:gd name="T59" fmla="*/ 234 h 538"/>
                  <a:gd name="T60" fmla="*/ 313 w 890"/>
                  <a:gd name="T61" fmla="*/ 231 h 538"/>
                  <a:gd name="T62" fmla="*/ 271 w 890"/>
                  <a:gd name="T63" fmla="*/ 232 h 538"/>
                  <a:gd name="T64" fmla="*/ 229 w 890"/>
                  <a:gd name="T65" fmla="*/ 234 h 538"/>
                  <a:gd name="T66" fmla="*/ 192 w 890"/>
                  <a:gd name="T67" fmla="*/ 232 h 538"/>
                  <a:gd name="T68" fmla="*/ 160 w 890"/>
                  <a:gd name="T69" fmla="*/ 223 h 538"/>
                  <a:gd name="T70" fmla="*/ 127 w 890"/>
                  <a:gd name="T71" fmla="*/ 204 h 538"/>
                  <a:gd name="T72" fmla="*/ 91 w 890"/>
                  <a:gd name="T73" fmla="*/ 176 h 538"/>
                  <a:gd name="T74" fmla="*/ 59 w 890"/>
                  <a:gd name="T75" fmla="*/ 143 h 538"/>
                  <a:gd name="T76" fmla="*/ 36 w 890"/>
                  <a:gd name="T77" fmla="*/ 110 h 538"/>
                  <a:gd name="T78" fmla="*/ 30 w 890"/>
                  <a:gd name="T79" fmla="*/ 81 h 538"/>
                  <a:gd name="T80" fmla="*/ 40 w 890"/>
                  <a:gd name="T81" fmla="*/ 53 h 538"/>
                  <a:gd name="T82" fmla="*/ 48 w 890"/>
                  <a:gd name="T83" fmla="*/ 45 h 538"/>
                  <a:gd name="T84" fmla="*/ 104 w 890"/>
                  <a:gd name="T85" fmla="*/ 34 h 538"/>
                  <a:gd name="T86" fmla="*/ 145 w 890"/>
                  <a:gd name="T87" fmla="*/ 36 h 538"/>
                  <a:gd name="T88" fmla="*/ 179 w 890"/>
                  <a:gd name="T89" fmla="*/ 57 h 538"/>
                  <a:gd name="T90" fmla="*/ 206 w 890"/>
                  <a:gd name="T91" fmla="*/ 88 h 538"/>
                  <a:gd name="T92" fmla="*/ 224 w 890"/>
                  <a:gd name="T93" fmla="*/ 117 h 538"/>
                  <a:gd name="T94" fmla="*/ 232 w 890"/>
                  <a:gd name="T95" fmla="*/ 135 h 538"/>
                  <a:gd name="T96" fmla="*/ 251 w 890"/>
                  <a:gd name="T97" fmla="*/ 149 h 538"/>
                  <a:gd name="T98" fmla="*/ 281 w 890"/>
                  <a:gd name="T99" fmla="*/ 167 h 538"/>
                  <a:gd name="T100" fmla="*/ 310 w 890"/>
                  <a:gd name="T101" fmla="*/ 183 h 538"/>
                  <a:gd name="T102" fmla="*/ 334 w 890"/>
                  <a:gd name="T103" fmla="*/ 195 h 538"/>
                  <a:gd name="T104" fmla="*/ 349 w 890"/>
                  <a:gd name="T105" fmla="*/ 202 h 538"/>
                  <a:gd name="T106" fmla="*/ 354 w 890"/>
                  <a:gd name="T107" fmla="*/ 205 h 538"/>
                  <a:gd name="T108" fmla="*/ 372 w 890"/>
                  <a:gd name="T109" fmla="*/ 218 h 538"/>
                  <a:gd name="T110" fmla="*/ 402 w 890"/>
                  <a:gd name="T111" fmla="*/ 239 h 538"/>
                  <a:gd name="T112" fmla="*/ 430 w 890"/>
                  <a:gd name="T113" fmla="*/ 259 h 538"/>
                  <a:gd name="T114" fmla="*/ 444 w 890"/>
                  <a:gd name="T115" fmla="*/ 269 h 538"/>
                  <a:gd name="T116" fmla="*/ 431 w 890"/>
                  <a:gd name="T117" fmla="*/ 261 h 538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890"/>
                  <a:gd name="T178" fmla="*/ 0 h 538"/>
                  <a:gd name="T179" fmla="*/ 890 w 890"/>
                  <a:gd name="T180" fmla="*/ 538 h 538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890" h="538">
                    <a:moveTo>
                      <a:pt x="863" y="521"/>
                    </a:moveTo>
                    <a:lnTo>
                      <a:pt x="857" y="499"/>
                    </a:lnTo>
                    <a:lnTo>
                      <a:pt x="846" y="479"/>
                    </a:lnTo>
                    <a:lnTo>
                      <a:pt x="832" y="461"/>
                    </a:lnTo>
                    <a:lnTo>
                      <a:pt x="814" y="445"/>
                    </a:lnTo>
                    <a:lnTo>
                      <a:pt x="793" y="430"/>
                    </a:lnTo>
                    <a:lnTo>
                      <a:pt x="770" y="415"/>
                    </a:lnTo>
                    <a:lnTo>
                      <a:pt x="745" y="401"/>
                    </a:lnTo>
                    <a:lnTo>
                      <a:pt x="719" y="387"/>
                    </a:lnTo>
                    <a:lnTo>
                      <a:pt x="692" y="374"/>
                    </a:lnTo>
                    <a:lnTo>
                      <a:pt x="664" y="360"/>
                    </a:lnTo>
                    <a:lnTo>
                      <a:pt x="637" y="345"/>
                    </a:lnTo>
                    <a:lnTo>
                      <a:pt x="611" y="330"/>
                    </a:lnTo>
                    <a:lnTo>
                      <a:pt x="587" y="314"/>
                    </a:lnTo>
                    <a:lnTo>
                      <a:pt x="564" y="296"/>
                    </a:lnTo>
                    <a:lnTo>
                      <a:pt x="543" y="276"/>
                    </a:lnTo>
                    <a:lnTo>
                      <a:pt x="526" y="254"/>
                    </a:lnTo>
                    <a:lnTo>
                      <a:pt x="510" y="231"/>
                    </a:lnTo>
                    <a:lnTo>
                      <a:pt x="495" y="208"/>
                    </a:lnTo>
                    <a:lnTo>
                      <a:pt x="480" y="184"/>
                    </a:lnTo>
                    <a:lnTo>
                      <a:pt x="465" y="161"/>
                    </a:lnTo>
                    <a:lnTo>
                      <a:pt x="450" y="138"/>
                    </a:lnTo>
                    <a:lnTo>
                      <a:pt x="436" y="116"/>
                    </a:lnTo>
                    <a:lnTo>
                      <a:pt x="421" y="95"/>
                    </a:lnTo>
                    <a:lnTo>
                      <a:pt x="406" y="76"/>
                    </a:lnTo>
                    <a:lnTo>
                      <a:pt x="391" y="57"/>
                    </a:lnTo>
                    <a:lnTo>
                      <a:pt x="375" y="42"/>
                    </a:lnTo>
                    <a:lnTo>
                      <a:pt x="359" y="29"/>
                    </a:lnTo>
                    <a:lnTo>
                      <a:pt x="343" y="17"/>
                    </a:lnTo>
                    <a:lnTo>
                      <a:pt x="324" y="9"/>
                    </a:lnTo>
                    <a:lnTo>
                      <a:pt x="306" y="3"/>
                    </a:lnTo>
                    <a:lnTo>
                      <a:pt x="286" y="1"/>
                    </a:lnTo>
                    <a:lnTo>
                      <a:pt x="265" y="3"/>
                    </a:lnTo>
                    <a:lnTo>
                      <a:pt x="243" y="6"/>
                    </a:lnTo>
                    <a:lnTo>
                      <a:pt x="223" y="7"/>
                    </a:lnTo>
                    <a:lnTo>
                      <a:pt x="202" y="7"/>
                    </a:lnTo>
                    <a:lnTo>
                      <a:pt x="181" y="6"/>
                    </a:lnTo>
                    <a:lnTo>
                      <a:pt x="162" y="3"/>
                    </a:lnTo>
                    <a:lnTo>
                      <a:pt x="142" y="2"/>
                    </a:lnTo>
                    <a:lnTo>
                      <a:pt x="124" y="0"/>
                    </a:lnTo>
                    <a:lnTo>
                      <a:pt x="105" y="0"/>
                    </a:lnTo>
                    <a:lnTo>
                      <a:pt x="89" y="0"/>
                    </a:lnTo>
                    <a:lnTo>
                      <a:pt x="73" y="3"/>
                    </a:lnTo>
                    <a:lnTo>
                      <a:pt x="58" y="8"/>
                    </a:lnTo>
                    <a:lnTo>
                      <a:pt x="45" y="15"/>
                    </a:lnTo>
                    <a:lnTo>
                      <a:pt x="33" y="25"/>
                    </a:lnTo>
                    <a:lnTo>
                      <a:pt x="22" y="40"/>
                    </a:lnTo>
                    <a:lnTo>
                      <a:pt x="13" y="57"/>
                    </a:lnTo>
                    <a:lnTo>
                      <a:pt x="6" y="80"/>
                    </a:lnTo>
                    <a:lnTo>
                      <a:pt x="0" y="130"/>
                    </a:lnTo>
                    <a:lnTo>
                      <a:pt x="5" y="180"/>
                    </a:lnTo>
                    <a:lnTo>
                      <a:pt x="20" y="226"/>
                    </a:lnTo>
                    <a:lnTo>
                      <a:pt x="41" y="269"/>
                    </a:lnTo>
                    <a:lnTo>
                      <a:pt x="65" y="309"/>
                    </a:lnTo>
                    <a:lnTo>
                      <a:pt x="91" y="343"/>
                    </a:lnTo>
                    <a:lnTo>
                      <a:pt x="117" y="371"/>
                    </a:lnTo>
                    <a:lnTo>
                      <a:pt x="139" y="393"/>
                    </a:lnTo>
                    <a:lnTo>
                      <a:pt x="147" y="402"/>
                    </a:lnTo>
                    <a:lnTo>
                      <a:pt x="155" y="411"/>
                    </a:lnTo>
                    <a:lnTo>
                      <a:pt x="162" y="420"/>
                    </a:lnTo>
                    <a:lnTo>
                      <a:pt x="167" y="431"/>
                    </a:lnTo>
                    <a:lnTo>
                      <a:pt x="174" y="440"/>
                    </a:lnTo>
                    <a:lnTo>
                      <a:pt x="181" y="449"/>
                    </a:lnTo>
                    <a:lnTo>
                      <a:pt x="188" y="458"/>
                    </a:lnTo>
                    <a:lnTo>
                      <a:pt x="197" y="466"/>
                    </a:lnTo>
                    <a:lnTo>
                      <a:pt x="207" y="474"/>
                    </a:lnTo>
                    <a:lnTo>
                      <a:pt x="218" y="483"/>
                    </a:lnTo>
                    <a:lnTo>
                      <a:pt x="232" y="489"/>
                    </a:lnTo>
                    <a:lnTo>
                      <a:pt x="248" y="494"/>
                    </a:lnTo>
                    <a:lnTo>
                      <a:pt x="268" y="499"/>
                    </a:lnTo>
                    <a:lnTo>
                      <a:pt x="291" y="502"/>
                    </a:lnTo>
                    <a:lnTo>
                      <a:pt x="316" y="504"/>
                    </a:lnTo>
                    <a:lnTo>
                      <a:pt x="346" y="506"/>
                    </a:lnTo>
                    <a:lnTo>
                      <a:pt x="379" y="506"/>
                    </a:lnTo>
                    <a:lnTo>
                      <a:pt x="417" y="506"/>
                    </a:lnTo>
                    <a:lnTo>
                      <a:pt x="457" y="506"/>
                    </a:lnTo>
                    <a:lnTo>
                      <a:pt x="498" y="504"/>
                    </a:lnTo>
                    <a:lnTo>
                      <a:pt x="540" y="504"/>
                    </a:lnTo>
                    <a:lnTo>
                      <a:pt x="580" y="503"/>
                    </a:lnTo>
                    <a:lnTo>
                      <a:pt x="619" y="502"/>
                    </a:lnTo>
                    <a:lnTo>
                      <a:pt x="656" y="500"/>
                    </a:lnTo>
                    <a:lnTo>
                      <a:pt x="689" y="499"/>
                    </a:lnTo>
                    <a:lnTo>
                      <a:pt x="717" y="496"/>
                    </a:lnTo>
                    <a:lnTo>
                      <a:pt x="740" y="493"/>
                    </a:lnTo>
                    <a:lnTo>
                      <a:pt x="756" y="489"/>
                    </a:lnTo>
                    <a:lnTo>
                      <a:pt x="765" y="486"/>
                    </a:lnTo>
                    <a:lnTo>
                      <a:pt x="765" y="483"/>
                    </a:lnTo>
                    <a:lnTo>
                      <a:pt x="756" y="478"/>
                    </a:lnTo>
                    <a:lnTo>
                      <a:pt x="737" y="472"/>
                    </a:lnTo>
                    <a:lnTo>
                      <a:pt x="710" y="468"/>
                    </a:lnTo>
                    <a:lnTo>
                      <a:pt x="684" y="464"/>
                    </a:lnTo>
                    <a:lnTo>
                      <a:pt x="656" y="463"/>
                    </a:lnTo>
                    <a:lnTo>
                      <a:pt x="628" y="462"/>
                    </a:lnTo>
                    <a:lnTo>
                      <a:pt x="599" y="462"/>
                    </a:lnTo>
                    <a:lnTo>
                      <a:pt x="572" y="463"/>
                    </a:lnTo>
                    <a:lnTo>
                      <a:pt x="543" y="464"/>
                    </a:lnTo>
                    <a:lnTo>
                      <a:pt x="515" y="465"/>
                    </a:lnTo>
                    <a:lnTo>
                      <a:pt x="488" y="466"/>
                    </a:lnTo>
                    <a:lnTo>
                      <a:pt x="460" y="468"/>
                    </a:lnTo>
                    <a:lnTo>
                      <a:pt x="434" y="468"/>
                    </a:lnTo>
                    <a:lnTo>
                      <a:pt x="408" y="466"/>
                    </a:lnTo>
                    <a:lnTo>
                      <a:pt x="384" y="464"/>
                    </a:lnTo>
                    <a:lnTo>
                      <a:pt x="361" y="459"/>
                    </a:lnTo>
                    <a:lnTo>
                      <a:pt x="339" y="455"/>
                    </a:lnTo>
                    <a:lnTo>
                      <a:pt x="320" y="447"/>
                    </a:lnTo>
                    <a:lnTo>
                      <a:pt x="299" y="436"/>
                    </a:lnTo>
                    <a:lnTo>
                      <a:pt x="277" y="424"/>
                    </a:lnTo>
                    <a:lnTo>
                      <a:pt x="254" y="409"/>
                    </a:lnTo>
                    <a:lnTo>
                      <a:pt x="231" y="392"/>
                    </a:lnTo>
                    <a:lnTo>
                      <a:pt x="207" y="373"/>
                    </a:lnTo>
                    <a:lnTo>
                      <a:pt x="182" y="352"/>
                    </a:lnTo>
                    <a:lnTo>
                      <a:pt x="159" y="332"/>
                    </a:lnTo>
                    <a:lnTo>
                      <a:pt x="138" y="310"/>
                    </a:lnTo>
                    <a:lnTo>
                      <a:pt x="118" y="287"/>
                    </a:lnTo>
                    <a:lnTo>
                      <a:pt x="99" y="265"/>
                    </a:lnTo>
                    <a:lnTo>
                      <a:pt x="85" y="242"/>
                    </a:lnTo>
                    <a:lnTo>
                      <a:pt x="73" y="221"/>
                    </a:lnTo>
                    <a:lnTo>
                      <a:pt x="65" y="200"/>
                    </a:lnTo>
                    <a:lnTo>
                      <a:pt x="60" y="181"/>
                    </a:lnTo>
                    <a:lnTo>
                      <a:pt x="60" y="162"/>
                    </a:lnTo>
                    <a:lnTo>
                      <a:pt x="66" y="146"/>
                    </a:lnTo>
                    <a:lnTo>
                      <a:pt x="78" y="122"/>
                    </a:lnTo>
                    <a:lnTo>
                      <a:pt x="81" y="106"/>
                    </a:lnTo>
                    <a:lnTo>
                      <a:pt x="83" y="98"/>
                    </a:lnTo>
                    <a:lnTo>
                      <a:pt x="87" y="93"/>
                    </a:lnTo>
                    <a:lnTo>
                      <a:pt x="96" y="91"/>
                    </a:lnTo>
                    <a:lnTo>
                      <a:pt x="117" y="86"/>
                    </a:lnTo>
                    <a:lnTo>
                      <a:pt x="152" y="79"/>
                    </a:lnTo>
                    <a:lnTo>
                      <a:pt x="209" y="67"/>
                    </a:lnTo>
                    <a:lnTo>
                      <a:pt x="237" y="63"/>
                    </a:lnTo>
                    <a:lnTo>
                      <a:pt x="264" y="64"/>
                    </a:lnTo>
                    <a:lnTo>
                      <a:pt x="290" y="72"/>
                    </a:lnTo>
                    <a:lnTo>
                      <a:pt x="314" y="83"/>
                    </a:lnTo>
                    <a:lnTo>
                      <a:pt x="336" y="98"/>
                    </a:lnTo>
                    <a:lnTo>
                      <a:pt x="358" y="115"/>
                    </a:lnTo>
                    <a:lnTo>
                      <a:pt x="377" y="135"/>
                    </a:lnTo>
                    <a:lnTo>
                      <a:pt x="396" y="155"/>
                    </a:lnTo>
                    <a:lnTo>
                      <a:pt x="412" y="176"/>
                    </a:lnTo>
                    <a:lnTo>
                      <a:pt x="426" y="197"/>
                    </a:lnTo>
                    <a:lnTo>
                      <a:pt x="438" y="216"/>
                    </a:lnTo>
                    <a:lnTo>
                      <a:pt x="449" y="235"/>
                    </a:lnTo>
                    <a:lnTo>
                      <a:pt x="457" y="250"/>
                    </a:lnTo>
                    <a:lnTo>
                      <a:pt x="462" y="261"/>
                    </a:lnTo>
                    <a:lnTo>
                      <a:pt x="466" y="269"/>
                    </a:lnTo>
                    <a:lnTo>
                      <a:pt x="467" y="272"/>
                    </a:lnTo>
                    <a:lnTo>
                      <a:pt x="485" y="286"/>
                    </a:lnTo>
                    <a:lnTo>
                      <a:pt x="504" y="298"/>
                    </a:lnTo>
                    <a:lnTo>
                      <a:pt x="523" y="311"/>
                    </a:lnTo>
                    <a:lnTo>
                      <a:pt x="544" y="324"/>
                    </a:lnTo>
                    <a:lnTo>
                      <a:pt x="564" y="335"/>
                    </a:lnTo>
                    <a:lnTo>
                      <a:pt x="583" y="347"/>
                    </a:lnTo>
                    <a:lnTo>
                      <a:pt x="603" y="357"/>
                    </a:lnTo>
                    <a:lnTo>
                      <a:pt x="621" y="367"/>
                    </a:lnTo>
                    <a:lnTo>
                      <a:pt x="639" y="375"/>
                    </a:lnTo>
                    <a:lnTo>
                      <a:pt x="655" y="383"/>
                    </a:lnTo>
                    <a:lnTo>
                      <a:pt x="669" y="390"/>
                    </a:lnTo>
                    <a:lnTo>
                      <a:pt x="681" y="396"/>
                    </a:lnTo>
                    <a:lnTo>
                      <a:pt x="692" y="402"/>
                    </a:lnTo>
                    <a:lnTo>
                      <a:pt x="699" y="405"/>
                    </a:lnTo>
                    <a:lnTo>
                      <a:pt x="704" y="406"/>
                    </a:lnTo>
                    <a:lnTo>
                      <a:pt x="705" y="408"/>
                    </a:lnTo>
                    <a:lnTo>
                      <a:pt x="709" y="410"/>
                    </a:lnTo>
                    <a:lnTo>
                      <a:pt x="717" y="416"/>
                    </a:lnTo>
                    <a:lnTo>
                      <a:pt x="730" y="425"/>
                    </a:lnTo>
                    <a:lnTo>
                      <a:pt x="746" y="436"/>
                    </a:lnTo>
                    <a:lnTo>
                      <a:pt x="764" y="449"/>
                    </a:lnTo>
                    <a:lnTo>
                      <a:pt x="785" y="463"/>
                    </a:lnTo>
                    <a:lnTo>
                      <a:pt x="806" y="478"/>
                    </a:lnTo>
                    <a:lnTo>
                      <a:pt x="826" y="493"/>
                    </a:lnTo>
                    <a:lnTo>
                      <a:pt x="846" y="507"/>
                    </a:lnTo>
                    <a:lnTo>
                      <a:pt x="862" y="518"/>
                    </a:lnTo>
                    <a:lnTo>
                      <a:pt x="876" y="529"/>
                    </a:lnTo>
                    <a:lnTo>
                      <a:pt x="886" y="536"/>
                    </a:lnTo>
                    <a:lnTo>
                      <a:pt x="890" y="538"/>
                    </a:lnTo>
                    <a:lnTo>
                      <a:pt x="889" y="538"/>
                    </a:lnTo>
                    <a:lnTo>
                      <a:pt x="879" y="532"/>
                    </a:lnTo>
                    <a:lnTo>
                      <a:pt x="863" y="5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9" name="Freeform 16"/>
              <p:cNvSpPr>
                <a:spLocks/>
              </p:cNvSpPr>
              <p:nvPr/>
            </p:nvSpPr>
            <p:spPr bwMode="auto">
              <a:xfrm>
                <a:off x="4260" y="3255"/>
                <a:ext cx="461" cy="277"/>
              </a:xfrm>
              <a:custGeom>
                <a:avLst/>
                <a:gdLst>
                  <a:gd name="T0" fmla="*/ 461 w 922"/>
                  <a:gd name="T1" fmla="*/ 170 h 554"/>
                  <a:gd name="T2" fmla="*/ 453 w 922"/>
                  <a:gd name="T3" fmla="*/ 136 h 554"/>
                  <a:gd name="T4" fmla="*/ 433 w 922"/>
                  <a:gd name="T5" fmla="*/ 105 h 554"/>
                  <a:gd name="T6" fmla="*/ 439 w 922"/>
                  <a:gd name="T7" fmla="*/ 72 h 554"/>
                  <a:gd name="T8" fmla="*/ 451 w 922"/>
                  <a:gd name="T9" fmla="*/ 42 h 554"/>
                  <a:gd name="T10" fmla="*/ 421 w 922"/>
                  <a:gd name="T11" fmla="*/ 25 h 554"/>
                  <a:gd name="T12" fmla="*/ 389 w 922"/>
                  <a:gd name="T13" fmla="*/ 17 h 554"/>
                  <a:gd name="T14" fmla="*/ 358 w 922"/>
                  <a:gd name="T15" fmla="*/ 9 h 554"/>
                  <a:gd name="T16" fmla="*/ 332 w 922"/>
                  <a:gd name="T17" fmla="*/ 3 h 554"/>
                  <a:gd name="T18" fmla="*/ 317 w 922"/>
                  <a:gd name="T19" fmla="*/ 1 h 554"/>
                  <a:gd name="T20" fmla="*/ 320 w 922"/>
                  <a:gd name="T21" fmla="*/ 2 h 554"/>
                  <a:gd name="T22" fmla="*/ 351 w 922"/>
                  <a:gd name="T23" fmla="*/ 14 h 554"/>
                  <a:gd name="T24" fmla="*/ 383 w 922"/>
                  <a:gd name="T25" fmla="*/ 37 h 554"/>
                  <a:gd name="T26" fmla="*/ 400 w 922"/>
                  <a:gd name="T27" fmla="*/ 74 h 554"/>
                  <a:gd name="T28" fmla="*/ 411 w 922"/>
                  <a:gd name="T29" fmla="*/ 118 h 554"/>
                  <a:gd name="T30" fmla="*/ 405 w 922"/>
                  <a:gd name="T31" fmla="*/ 157 h 554"/>
                  <a:gd name="T32" fmla="*/ 380 w 922"/>
                  <a:gd name="T33" fmla="*/ 185 h 554"/>
                  <a:gd name="T34" fmla="*/ 356 w 922"/>
                  <a:gd name="T35" fmla="*/ 206 h 554"/>
                  <a:gd name="T36" fmla="*/ 306 w 922"/>
                  <a:gd name="T37" fmla="*/ 225 h 554"/>
                  <a:gd name="T38" fmla="*/ 271 w 922"/>
                  <a:gd name="T39" fmla="*/ 233 h 554"/>
                  <a:gd name="T40" fmla="*/ 241 w 922"/>
                  <a:gd name="T41" fmla="*/ 239 h 554"/>
                  <a:gd name="T42" fmla="*/ 215 w 922"/>
                  <a:gd name="T43" fmla="*/ 242 h 554"/>
                  <a:gd name="T44" fmla="*/ 190 w 922"/>
                  <a:gd name="T45" fmla="*/ 244 h 554"/>
                  <a:gd name="T46" fmla="*/ 167 w 922"/>
                  <a:gd name="T47" fmla="*/ 243 h 554"/>
                  <a:gd name="T48" fmla="*/ 136 w 922"/>
                  <a:gd name="T49" fmla="*/ 244 h 554"/>
                  <a:gd name="T50" fmla="*/ 86 w 922"/>
                  <a:gd name="T51" fmla="*/ 250 h 554"/>
                  <a:gd name="T52" fmla="*/ 36 w 922"/>
                  <a:gd name="T53" fmla="*/ 261 h 554"/>
                  <a:gd name="T54" fmla="*/ 3 w 922"/>
                  <a:gd name="T55" fmla="*/ 269 h 554"/>
                  <a:gd name="T56" fmla="*/ 9 w 922"/>
                  <a:gd name="T57" fmla="*/ 270 h 554"/>
                  <a:gd name="T58" fmla="*/ 67 w 922"/>
                  <a:gd name="T59" fmla="*/ 261 h 554"/>
                  <a:gd name="T60" fmla="*/ 125 w 922"/>
                  <a:gd name="T61" fmla="*/ 258 h 554"/>
                  <a:gd name="T62" fmla="*/ 171 w 922"/>
                  <a:gd name="T63" fmla="*/ 262 h 554"/>
                  <a:gd name="T64" fmla="*/ 208 w 922"/>
                  <a:gd name="T65" fmla="*/ 271 h 554"/>
                  <a:gd name="T66" fmla="*/ 241 w 922"/>
                  <a:gd name="T67" fmla="*/ 277 h 554"/>
                  <a:gd name="T68" fmla="*/ 277 w 922"/>
                  <a:gd name="T69" fmla="*/ 275 h 554"/>
                  <a:gd name="T70" fmla="*/ 309 w 922"/>
                  <a:gd name="T71" fmla="*/ 270 h 554"/>
                  <a:gd name="T72" fmla="*/ 334 w 922"/>
                  <a:gd name="T73" fmla="*/ 267 h 554"/>
                  <a:gd name="T74" fmla="*/ 351 w 922"/>
                  <a:gd name="T75" fmla="*/ 264 h 554"/>
                  <a:gd name="T76" fmla="*/ 366 w 922"/>
                  <a:gd name="T77" fmla="*/ 261 h 554"/>
                  <a:gd name="T78" fmla="*/ 378 w 922"/>
                  <a:gd name="T79" fmla="*/ 254 h 554"/>
                  <a:gd name="T80" fmla="*/ 397 w 922"/>
                  <a:gd name="T81" fmla="*/ 240 h 554"/>
                  <a:gd name="T82" fmla="*/ 419 w 922"/>
                  <a:gd name="T83" fmla="*/ 225 h 554"/>
                  <a:gd name="T84" fmla="*/ 448 w 922"/>
                  <a:gd name="T85" fmla="*/ 196 h 55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922"/>
                  <a:gd name="T130" fmla="*/ 0 h 554"/>
                  <a:gd name="T131" fmla="*/ 922 w 922"/>
                  <a:gd name="T132" fmla="*/ 554 h 55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922" h="554">
                    <a:moveTo>
                      <a:pt x="895" y="392"/>
                    </a:moveTo>
                    <a:lnTo>
                      <a:pt x="913" y="366"/>
                    </a:lnTo>
                    <a:lnTo>
                      <a:pt x="922" y="340"/>
                    </a:lnTo>
                    <a:lnTo>
                      <a:pt x="922" y="316"/>
                    </a:lnTo>
                    <a:lnTo>
                      <a:pt x="917" y="293"/>
                    </a:lnTo>
                    <a:lnTo>
                      <a:pt x="906" y="271"/>
                    </a:lnTo>
                    <a:lnTo>
                      <a:pt x="892" y="250"/>
                    </a:lnTo>
                    <a:lnTo>
                      <a:pt x="879" y="230"/>
                    </a:lnTo>
                    <a:lnTo>
                      <a:pt x="866" y="210"/>
                    </a:lnTo>
                    <a:lnTo>
                      <a:pt x="861" y="189"/>
                    </a:lnTo>
                    <a:lnTo>
                      <a:pt x="866" y="169"/>
                    </a:lnTo>
                    <a:lnTo>
                      <a:pt x="877" y="145"/>
                    </a:lnTo>
                    <a:lnTo>
                      <a:pt x="890" y="124"/>
                    </a:lnTo>
                    <a:lnTo>
                      <a:pt x="898" y="104"/>
                    </a:lnTo>
                    <a:lnTo>
                      <a:pt x="901" y="84"/>
                    </a:lnTo>
                    <a:lnTo>
                      <a:pt x="889" y="68"/>
                    </a:lnTo>
                    <a:lnTo>
                      <a:pt x="861" y="56"/>
                    </a:lnTo>
                    <a:lnTo>
                      <a:pt x="842" y="50"/>
                    </a:lnTo>
                    <a:lnTo>
                      <a:pt x="821" y="44"/>
                    </a:lnTo>
                    <a:lnTo>
                      <a:pt x="799" y="40"/>
                    </a:lnTo>
                    <a:lnTo>
                      <a:pt x="777" y="34"/>
                    </a:lnTo>
                    <a:lnTo>
                      <a:pt x="757" y="28"/>
                    </a:lnTo>
                    <a:lnTo>
                      <a:pt x="735" y="23"/>
                    </a:lnTo>
                    <a:lnTo>
                      <a:pt x="715" y="18"/>
                    </a:lnTo>
                    <a:lnTo>
                      <a:pt x="695" y="14"/>
                    </a:lnTo>
                    <a:lnTo>
                      <a:pt x="678" y="10"/>
                    </a:lnTo>
                    <a:lnTo>
                      <a:pt x="663" y="6"/>
                    </a:lnTo>
                    <a:lnTo>
                      <a:pt x="651" y="4"/>
                    </a:lnTo>
                    <a:lnTo>
                      <a:pt x="641" y="1"/>
                    </a:lnTo>
                    <a:lnTo>
                      <a:pt x="634" y="1"/>
                    </a:lnTo>
                    <a:lnTo>
                      <a:pt x="632" y="0"/>
                    </a:lnTo>
                    <a:lnTo>
                      <a:pt x="633" y="1"/>
                    </a:lnTo>
                    <a:lnTo>
                      <a:pt x="639" y="4"/>
                    </a:lnTo>
                    <a:lnTo>
                      <a:pt x="657" y="10"/>
                    </a:lnTo>
                    <a:lnTo>
                      <a:pt x="678" y="18"/>
                    </a:lnTo>
                    <a:lnTo>
                      <a:pt x="701" y="28"/>
                    </a:lnTo>
                    <a:lnTo>
                      <a:pt x="724" y="41"/>
                    </a:lnTo>
                    <a:lnTo>
                      <a:pt x="746" y="57"/>
                    </a:lnTo>
                    <a:lnTo>
                      <a:pt x="766" y="75"/>
                    </a:lnTo>
                    <a:lnTo>
                      <a:pt x="782" y="97"/>
                    </a:lnTo>
                    <a:lnTo>
                      <a:pt x="792" y="121"/>
                    </a:lnTo>
                    <a:lnTo>
                      <a:pt x="800" y="149"/>
                    </a:lnTo>
                    <a:lnTo>
                      <a:pt x="808" y="178"/>
                    </a:lnTo>
                    <a:lnTo>
                      <a:pt x="816" y="207"/>
                    </a:lnTo>
                    <a:lnTo>
                      <a:pt x="821" y="236"/>
                    </a:lnTo>
                    <a:lnTo>
                      <a:pt x="822" y="264"/>
                    </a:lnTo>
                    <a:lnTo>
                      <a:pt x="819" y="291"/>
                    </a:lnTo>
                    <a:lnTo>
                      <a:pt x="810" y="315"/>
                    </a:lnTo>
                    <a:lnTo>
                      <a:pt x="792" y="336"/>
                    </a:lnTo>
                    <a:lnTo>
                      <a:pt x="774" y="354"/>
                    </a:lnTo>
                    <a:lnTo>
                      <a:pt x="759" y="370"/>
                    </a:lnTo>
                    <a:lnTo>
                      <a:pt x="745" y="386"/>
                    </a:lnTo>
                    <a:lnTo>
                      <a:pt x="730" y="400"/>
                    </a:lnTo>
                    <a:lnTo>
                      <a:pt x="712" y="413"/>
                    </a:lnTo>
                    <a:lnTo>
                      <a:pt x="687" y="425"/>
                    </a:lnTo>
                    <a:lnTo>
                      <a:pt x="655" y="438"/>
                    </a:lnTo>
                    <a:lnTo>
                      <a:pt x="611" y="451"/>
                    </a:lnTo>
                    <a:lnTo>
                      <a:pt x="587" y="457"/>
                    </a:lnTo>
                    <a:lnTo>
                      <a:pt x="564" y="462"/>
                    </a:lnTo>
                    <a:lnTo>
                      <a:pt x="542" y="467"/>
                    </a:lnTo>
                    <a:lnTo>
                      <a:pt x="522" y="472"/>
                    </a:lnTo>
                    <a:lnTo>
                      <a:pt x="502" y="475"/>
                    </a:lnTo>
                    <a:lnTo>
                      <a:pt x="482" y="478"/>
                    </a:lnTo>
                    <a:lnTo>
                      <a:pt x="464" y="481"/>
                    </a:lnTo>
                    <a:lnTo>
                      <a:pt x="447" y="483"/>
                    </a:lnTo>
                    <a:lnTo>
                      <a:pt x="429" y="485"/>
                    </a:lnTo>
                    <a:lnTo>
                      <a:pt x="413" y="486"/>
                    </a:lnTo>
                    <a:lnTo>
                      <a:pt x="396" y="488"/>
                    </a:lnTo>
                    <a:lnTo>
                      <a:pt x="380" y="488"/>
                    </a:lnTo>
                    <a:lnTo>
                      <a:pt x="365" y="488"/>
                    </a:lnTo>
                    <a:lnTo>
                      <a:pt x="349" y="488"/>
                    </a:lnTo>
                    <a:lnTo>
                      <a:pt x="333" y="486"/>
                    </a:lnTo>
                    <a:lnTo>
                      <a:pt x="316" y="485"/>
                    </a:lnTo>
                    <a:lnTo>
                      <a:pt x="297" y="485"/>
                    </a:lnTo>
                    <a:lnTo>
                      <a:pt x="272" y="488"/>
                    </a:lnTo>
                    <a:lnTo>
                      <a:pt x="242" y="491"/>
                    </a:lnTo>
                    <a:lnTo>
                      <a:pt x="207" y="496"/>
                    </a:lnTo>
                    <a:lnTo>
                      <a:pt x="172" y="501"/>
                    </a:lnTo>
                    <a:lnTo>
                      <a:pt x="137" y="508"/>
                    </a:lnTo>
                    <a:lnTo>
                      <a:pt x="102" y="515"/>
                    </a:lnTo>
                    <a:lnTo>
                      <a:pt x="71" y="522"/>
                    </a:lnTo>
                    <a:lnTo>
                      <a:pt x="43" y="528"/>
                    </a:lnTo>
                    <a:lnTo>
                      <a:pt x="22" y="534"/>
                    </a:lnTo>
                    <a:lnTo>
                      <a:pt x="5" y="538"/>
                    </a:lnTo>
                    <a:lnTo>
                      <a:pt x="0" y="541"/>
                    </a:lnTo>
                    <a:lnTo>
                      <a:pt x="2" y="542"/>
                    </a:lnTo>
                    <a:lnTo>
                      <a:pt x="17" y="539"/>
                    </a:lnTo>
                    <a:lnTo>
                      <a:pt x="45" y="535"/>
                    </a:lnTo>
                    <a:lnTo>
                      <a:pt x="86" y="528"/>
                    </a:lnTo>
                    <a:lnTo>
                      <a:pt x="133" y="521"/>
                    </a:lnTo>
                    <a:lnTo>
                      <a:pt x="176" y="516"/>
                    </a:lnTo>
                    <a:lnTo>
                      <a:pt x="215" y="514"/>
                    </a:lnTo>
                    <a:lnTo>
                      <a:pt x="251" y="515"/>
                    </a:lnTo>
                    <a:lnTo>
                      <a:pt x="283" y="516"/>
                    </a:lnTo>
                    <a:lnTo>
                      <a:pt x="314" y="521"/>
                    </a:lnTo>
                    <a:lnTo>
                      <a:pt x="342" y="524"/>
                    </a:lnTo>
                    <a:lnTo>
                      <a:pt x="368" y="530"/>
                    </a:lnTo>
                    <a:lnTo>
                      <a:pt x="392" y="536"/>
                    </a:lnTo>
                    <a:lnTo>
                      <a:pt x="416" y="541"/>
                    </a:lnTo>
                    <a:lnTo>
                      <a:pt x="439" y="546"/>
                    </a:lnTo>
                    <a:lnTo>
                      <a:pt x="460" y="550"/>
                    </a:lnTo>
                    <a:lnTo>
                      <a:pt x="482" y="553"/>
                    </a:lnTo>
                    <a:lnTo>
                      <a:pt x="505" y="554"/>
                    </a:lnTo>
                    <a:lnTo>
                      <a:pt x="528" y="553"/>
                    </a:lnTo>
                    <a:lnTo>
                      <a:pt x="553" y="550"/>
                    </a:lnTo>
                    <a:lnTo>
                      <a:pt x="577" y="545"/>
                    </a:lnTo>
                    <a:lnTo>
                      <a:pt x="599" y="542"/>
                    </a:lnTo>
                    <a:lnTo>
                      <a:pt x="618" y="539"/>
                    </a:lnTo>
                    <a:lnTo>
                      <a:pt x="636" y="537"/>
                    </a:lnTo>
                    <a:lnTo>
                      <a:pt x="652" y="535"/>
                    </a:lnTo>
                    <a:lnTo>
                      <a:pt x="667" y="533"/>
                    </a:lnTo>
                    <a:lnTo>
                      <a:pt x="679" y="531"/>
                    </a:lnTo>
                    <a:lnTo>
                      <a:pt x="692" y="529"/>
                    </a:lnTo>
                    <a:lnTo>
                      <a:pt x="702" y="528"/>
                    </a:lnTo>
                    <a:lnTo>
                      <a:pt x="713" y="526"/>
                    </a:lnTo>
                    <a:lnTo>
                      <a:pt x="722" y="523"/>
                    </a:lnTo>
                    <a:lnTo>
                      <a:pt x="731" y="521"/>
                    </a:lnTo>
                    <a:lnTo>
                      <a:pt x="739" y="518"/>
                    </a:lnTo>
                    <a:lnTo>
                      <a:pt x="747" y="513"/>
                    </a:lnTo>
                    <a:lnTo>
                      <a:pt x="755" y="508"/>
                    </a:lnTo>
                    <a:lnTo>
                      <a:pt x="763" y="503"/>
                    </a:lnTo>
                    <a:lnTo>
                      <a:pt x="780" y="491"/>
                    </a:lnTo>
                    <a:lnTo>
                      <a:pt x="793" y="481"/>
                    </a:lnTo>
                    <a:lnTo>
                      <a:pt x="807" y="472"/>
                    </a:lnTo>
                    <a:lnTo>
                      <a:pt x="822" y="461"/>
                    </a:lnTo>
                    <a:lnTo>
                      <a:pt x="837" y="450"/>
                    </a:lnTo>
                    <a:lnTo>
                      <a:pt x="853" y="436"/>
                    </a:lnTo>
                    <a:lnTo>
                      <a:pt x="873" y="416"/>
                    </a:lnTo>
                    <a:lnTo>
                      <a:pt x="895" y="3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Freeform 17"/>
              <p:cNvSpPr>
                <a:spLocks/>
              </p:cNvSpPr>
              <p:nvPr/>
            </p:nvSpPr>
            <p:spPr bwMode="auto">
              <a:xfrm>
                <a:off x="4698" y="3286"/>
                <a:ext cx="52" cy="147"/>
              </a:xfrm>
              <a:custGeom>
                <a:avLst/>
                <a:gdLst>
                  <a:gd name="T0" fmla="*/ 27 w 105"/>
                  <a:gd name="T1" fmla="*/ 17 h 294"/>
                  <a:gd name="T2" fmla="*/ 33 w 105"/>
                  <a:gd name="T3" fmla="*/ 24 h 294"/>
                  <a:gd name="T4" fmla="*/ 37 w 105"/>
                  <a:gd name="T5" fmla="*/ 29 h 294"/>
                  <a:gd name="T6" fmla="*/ 41 w 105"/>
                  <a:gd name="T7" fmla="*/ 34 h 294"/>
                  <a:gd name="T8" fmla="*/ 43 w 105"/>
                  <a:gd name="T9" fmla="*/ 37 h 294"/>
                  <a:gd name="T10" fmla="*/ 45 w 105"/>
                  <a:gd name="T11" fmla="*/ 41 h 294"/>
                  <a:gd name="T12" fmla="*/ 45 w 105"/>
                  <a:gd name="T13" fmla="*/ 46 h 294"/>
                  <a:gd name="T14" fmla="*/ 45 w 105"/>
                  <a:gd name="T15" fmla="*/ 53 h 294"/>
                  <a:gd name="T16" fmla="*/ 45 w 105"/>
                  <a:gd name="T17" fmla="*/ 63 h 294"/>
                  <a:gd name="T18" fmla="*/ 45 w 105"/>
                  <a:gd name="T19" fmla="*/ 74 h 294"/>
                  <a:gd name="T20" fmla="*/ 46 w 105"/>
                  <a:gd name="T21" fmla="*/ 83 h 294"/>
                  <a:gd name="T22" fmla="*/ 49 w 105"/>
                  <a:gd name="T23" fmla="*/ 91 h 294"/>
                  <a:gd name="T24" fmla="*/ 51 w 105"/>
                  <a:gd name="T25" fmla="*/ 99 h 294"/>
                  <a:gd name="T26" fmla="*/ 52 w 105"/>
                  <a:gd name="T27" fmla="*/ 106 h 294"/>
                  <a:gd name="T28" fmla="*/ 51 w 105"/>
                  <a:gd name="T29" fmla="*/ 112 h 294"/>
                  <a:gd name="T30" fmla="*/ 47 w 105"/>
                  <a:gd name="T31" fmla="*/ 119 h 294"/>
                  <a:gd name="T32" fmla="*/ 40 w 105"/>
                  <a:gd name="T33" fmla="*/ 125 h 294"/>
                  <a:gd name="T34" fmla="*/ 30 w 105"/>
                  <a:gd name="T35" fmla="*/ 131 h 294"/>
                  <a:gd name="T36" fmla="*/ 23 w 105"/>
                  <a:gd name="T37" fmla="*/ 136 h 294"/>
                  <a:gd name="T38" fmla="*/ 17 w 105"/>
                  <a:gd name="T39" fmla="*/ 141 h 294"/>
                  <a:gd name="T40" fmla="*/ 13 w 105"/>
                  <a:gd name="T41" fmla="*/ 144 h 294"/>
                  <a:gd name="T42" fmla="*/ 10 w 105"/>
                  <a:gd name="T43" fmla="*/ 146 h 294"/>
                  <a:gd name="T44" fmla="*/ 8 w 105"/>
                  <a:gd name="T45" fmla="*/ 147 h 294"/>
                  <a:gd name="T46" fmla="*/ 10 w 105"/>
                  <a:gd name="T47" fmla="*/ 147 h 294"/>
                  <a:gd name="T48" fmla="*/ 13 w 105"/>
                  <a:gd name="T49" fmla="*/ 146 h 294"/>
                  <a:gd name="T50" fmla="*/ 19 w 105"/>
                  <a:gd name="T51" fmla="*/ 134 h 294"/>
                  <a:gd name="T52" fmla="*/ 24 w 105"/>
                  <a:gd name="T53" fmla="*/ 111 h 294"/>
                  <a:gd name="T54" fmla="*/ 25 w 105"/>
                  <a:gd name="T55" fmla="*/ 87 h 294"/>
                  <a:gd name="T56" fmla="*/ 22 w 105"/>
                  <a:gd name="T57" fmla="*/ 72 h 294"/>
                  <a:gd name="T58" fmla="*/ 19 w 105"/>
                  <a:gd name="T59" fmla="*/ 66 h 294"/>
                  <a:gd name="T60" fmla="*/ 18 w 105"/>
                  <a:gd name="T61" fmla="*/ 58 h 294"/>
                  <a:gd name="T62" fmla="*/ 15 w 105"/>
                  <a:gd name="T63" fmla="*/ 50 h 294"/>
                  <a:gd name="T64" fmla="*/ 14 w 105"/>
                  <a:gd name="T65" fmla="*/ 41 h 294"/>
                  <a:gd name="T66" fmla="*/ 11 w 105"/>
                  <a:gd name="T67" fmla="*/ 33 h 294"/>
                  <a:gd name="T68" fmla="*/ 9 w 105"/>
                  <a:gd name="T69" fmla="*/ 25 h 294"/>
                  <a:gd name="T70" fmla="*/ 6 w 105"/>
                  <a:gd name="T71" fmla="*/ 18 h 294"/>
                  <a:gd name="T72" fmla="*/ 3 w 105"/>
                  <a:gd name="T73" fmla="*/ 11 h 294"/>
                  <a:gd name="T74" fmla="*/ 0 w 105"/>
                  <a:gd name="T75" fmla="*/ 7 h 294"/>
                  <a:gd name="T76" fmla="*/ 0 w 105"/>
                  <a:gd name="T77" fmla="*/ 3 h 294"/>
                  <a:gd name="T78" fmla="*/ 2 w 105"/>
                  <a:gd name="T79" fmla="*/ 1 h 294"/>
                  <a:gd name="T80" fmla="*/ 5 w 105"/>
                  <a:gd name="T81" fmla="*/ 0 h 294"/>
                  <a:gd name="T82" fmla="*/ 10 w 105"/>
                  <a:gd name="T83" fmla="*/ 1 h 294"/>
                  <a:gd name="T84" fmla="*/ 15 w 105"/>
                  <a:gd name="T85" fmla="*/ 4 h 294"/>
                  <a:gd name="T86" fmla="*/ 21 w 105"/>
                  <a:gd name="T87" fmla="*/ 9 h 294"/>
                  <a:gd name="T88" fmla="*/ 27 w 105"/>
                  <a:gd name="T89" fmla="*/ 17 h 29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5"/>
                  <a:gd name="T136" fmla="*/ 0 h 294"/>
                  <a:gd name="T137" fmla="*/ 105 w 105"/>
                  <a:gd name="T138" fmla="*/ 294 h 29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5" h="294">
                    <a:moveTo>
                      <a:pt x="54" y="34"/>
                    </a:moveTo>
                    <a:lnTo>
                      <a:pt x="66" y="49"/>
                    </a:lnTo>
                    <a:lnTo>
                      <a:pt x="75" y="59"/>
                    </a:lnTo>
                    <a:lnTo>
                      <a:pt x="82" y="67"/>
                    </a:lnTo>
                    <a:lnTo>
                      <a:pt x="87" y="74"/>
                    </a:lnTo>
                    <a:lnTo>
                      <a:pt x="90" y="82"/>
                    </a:lnTo>
                    <a:lnTo>
                      <a:pt x="91" y="93"/>
                    </a:lnTo>
                    <a:lnTo>
                      <a:pt x="91" y="106"/>
                    </a:lnTo>
                    <a:lnTo>
                      <a:pt x="90" y="126"/>
                    </a:lnTo>
                    <a:lnTo>
                      <a:pt x="90" y="147"/>
                    </a:lnTo>
                    <a:lnTo>
                      <a:pt x="93" y="166"/>
                    </a:lnTo>
                    <a:lnTo>
                      <a:pt x="98" y="182"/>
                    </a:lnTo>
                    <a:lnTo>
                      <a:pt x="103" y="199"/>
                    </a:lnTo>
                    <a:lnTo>
                      <a:pt x="105" y="212"/>
                    </a:lnTo>
                    <a:lnTo>
                      <a:pt x="103" y="225"/>
                    </a:lnTo>
                    <a:lnTo>
                      <a:pt x="95" y="238"/>
                    </a:lnTo>
                    <a:lnTo>
                      <a:pt x="80" y="250"/>
                    </a:lnTo>
                    <a:lnTo>
                      <a:pt x="61" y="262"/>
                    </a:lnTo>
                    <a:lnTo>
                      <a:pt x="46" y="272"/>
                    </a:lnTo>
                    <a:lnTo>
                      <a:pt x="34" y="281"/>
                    </a:lnTo>
                    <a:lnTo>
                      <a:pt x="26" y="287"/>
                    </a:lnTo>
                    <a:lnTo>
                      <a:pt x="20" y="292"/>
                    </a:lnTo>
                    <a:lnTo>
                      <a:pt x="17" y="294"/>
                    </a:lnTo>
                    <a:lnTo>
                      <a:pt x="20" y="293"/>
                    </a:lnTo>
                    <a:lnTo>
                      <a:pt x="26" y="291"/>
                    </a:lnTo>
                    <a:lnTo>
                      <a:pt x="39" y="267"/>
                    </a:lnTo>
                    <a:lnTo>
                      <a:pt x="49" y="223"/>
                    </a:lnTo>
                    <a:lnTo>
                      <a:pt x="50" y="175"/>
                    </a:lnTo>
                    <a:lnTo>
                      <a:pt x="44" y="143"/>
                    </a:lnTo>
                    <a:lnTo>
                      <a:pt x="39" y="132"/>
                    </a:lnTo>
                    <a:lnTo>
                      <a:pt x="36" y="117"/>
                    </a:lnTo>
                    <a:lnTo>
                      <a:pt x="31" y="101"/>
                    </a:lnTo>
                    <a:lnTo>
                      <a:pt x="28" y="83"/>
                    </a:lnTo>
                    <a:lnTo>
                      <a:pt x="23" y="66"/>
                    </a:lnTo>
                    <a:lnTo>
                      <a:pt x="19" y="50"/>
                    </a:lnTo>
                    <a:lnTo>
                      <a:pt x="13" y="35"/>
                    </a:lnTo>
                    <a:lnTo>
                      <a:pt x="6" y="23"/>
                    </a:lnTo>
                    <a:lnTo>
                      <a:pt x="1" y="14"/>
                    </a:lnTo>
                    <a:lnTo>
                      <a:pt x="0" y="6"/>
                    </a:lnTo>
                    <a:lnTo>
                      <a:pt x="4" y="2"/>
                    </a:lnTo>
                    <a:lnTo>
                      <a:pt x="11" y="0"/>
                    </a:lnTo>
                    <a:lnTo>
                      <a:pt x="20" y="3"/>
                    </a:lnTo>
                    <a:lnTo>
                      <a:pt x="30" y="8"/>
                    </a:lnTo>
                    <a:lnTo>
                      <a:pt x="42" y="19"/>
                    </a:lnTo>
                    <a:lnTo>
                      <a:pt x="54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1" name="Freeform 18"/>
              <p:cNvSpPr>
                <a:spLocks/>
              </p:cNvSpPr>
              <p:nvPr/>
            </p:nvSpPr>
            <p:spPr bwMode="auto">
              <a:xfrm>
                <a:off x="4626" y="3507"/>
                <a:ext cx="146" cy="97"/>
              </a:xfrm>
              <a:custGeom>
                <a:avLst/>
                <a:gdLst>
                  <a:gd name="T0" fmla="*/ 138 w 294"/>
                  <a:gd name="T1" fmla="*/ 91 h 192"/>
                  <a:gd name="T2" fmla="*/ 126 w 294"/>
                  <a:gd name="T3" fmla="*/ 85 h 192"/>
                  <a:gd name="T4" fmla="*/ 115 w 294"/>
                  <a:gd name="T5" fmla="*/ 80 h 192"/>
                  <a:gd name="T6" fmla="*/ 104 w 294"/>
                  <a:gd name="T7" fmla="*/ 74 h 192"/>
                  <a:gd name="T8" fmla="*/ 94 w 294"/>
                  <a:gd name="T9" fmla="*/ 70 h 192"/>
                  <a:gd name="T10" fmla="*/ 84 w 294"/>
                  <a:gd name="T11" fmla="*/ 65 h 192"/>
                  <a:gd name="T12" fmla="*/ 76 w 294"/>
                  <a:gd name="T13" fmla="*/ 59 h 192"/>
                  <a:gd name="T14" fmla="*/ 68 w 294"/>
                  <a:gd name="T15" fmla="*/ 53 h 192"/>
                  <a:gd name="T16" fmla="*/ 62 w 294"/>
                  <a:gd name="T17" fmla="*/ 44 h 192"/>
                  <a:gd name="T18" fmla="*/ 55 w 294"/>
                  <a:gd name="T19" fmla="*/ 35 h 192"/>
                  <a:gd name="T20" fmla="*/ 48 w 294"/>
                  <a:gd name="T21" fmla="*/ 27 h 192"/>
                  <a:gd name="T22" fmla="*/ 40 w 294"/>
                  <a:gd name="T23" fmla="*/ 19 h 192"/>
                  <a:gd name="T24" fmla="*/ 32 w 294"/>
                  <a:gd name="T25" fmla="*/ 13 h 192"/>
                  <a:gd name="T26" fmla="*/ 23 w 294"/>
                  <a:gd name="T27" fmla="*/ 7 h 192"/>
                  <a:gd name="T28" fmla="*/ 15 w 294"/>
                  <a:gd name="T29" fmla="*/ 3 h 192"/>
                  <a:gd name="T30" fmla="*/ 8 w 294"/>
                  <a:gd name="T31" fmla="*/ 1 h 192"/>
                  <a:gd name="T32" fmla="*/ 3 w 294"/>
                  <a:gd name="T33" fmla="*/ 0 h 192"/>
                  <a:gd name="T34" fmla="*/ 0 w 294"/>
                  <a:gd name="T35" fmla="*/ 2 h 192"/>
                  <a:gd name="T36" fmla="*/ 1 w 294"/>
                  <a:gd name="T37" fmla="*/ 6 h 192"/>
                  <a:gd name="T38" fmla="*/ 6 w 294"/>
                  <a:gd name="T39" fmla="*/ 11 h 192"/>
                  <a:gd name="T40" fmla="*/ 13 w 294"/>
                  <a:gd name="T41" fmla="*/ 17 h 192"/>
                  <a:gd name="T42" fmla="*/ 21 w 294"/>
                  <a:gd name="T43" fmla="*/ 26 h 192"/>
                  <a:gd name="T44" fmla="*/ 30 w 294"/>
                  <a:gd name="T45" fmla="*/ 33 h 192"/>
                  <a:gd name="T46" fmla="*/ 38 w 294"/>
                  <a:gd name="T47" fmla="*/ 41 h 192"/>
                  <a:gd name="T48" fmla="*/ 45 w 294"/>
                  <a:gd name="T49" fmla="*/ 50 h 192"/>
                  <a:gd name="T50" fmla="*/ 52 w 294"/>
                  <a:gd name="T51" fmla="*/ 57 h 192"/>
                  <a:gd name="T52" fmla="*/ 59 w 294"/>
                  <a:gd name="T53" fmla="*/ 62 h 192"/>
                  <a:gd name="T54" fmla="*/ 66 w 294"/>
                  <a:gd name="T55" fmla="*/ 66 h 192"/>
                  <a:gd name="T56" fmla="*/ 73 w 294"/>
                  <a:gd name="T57" fmla="*/ 69 h 192"/>
                  <a:gd name="T58" fmla="*/ 79 w 294"/>
                  <a:gd name="T59" fmla="*/ 72 h 192"/>
                  <a:gd name="T60" fmla="*/ 85 w 294"/>
                  <a:gd name="T61" fmla="*/ 74 h 192"/>
                  <a:gd name="T62" fmla="*/ 89 w 294"/>
                  <a:gd name="T63" fmla="*/ 76 h 192"/>
                  <a:gd name="T64" fmla="*/ 93 w 294"/>
                  <a:gd name="T65" fmla="*/ 77 h 192"/>
                  <a:gd name="T66" fmla="*/ 99 w 294"/>
                  <a:gd name="T67" fmla="*/ 79 h 192"/>
                  <a:gd name="T68" fmla="*/ 108 w 294"/>
                  <a:gd name="T69" fmla="*/ 83 h 192"/>
                  <a:gd name="T70" fmla="*/ 120 w 294"/>
                  <a:gd name="T71" fmla="*/ 88 h 192"/>
                  <a:gd name="T72" fmla="*/ 131 w 294"/>
                  <a:gd name="T73" fmla="*/ 92 h 192"/>
                  <a:gd name="T74" fmla="*/ 140 w 294"/>
                  <a:gd name="T75" fmla="*/ 95 h 192"/>
                  <a:gd name="T76" fmla="*/ 146 w 294"/>
                  <a:gd name="T77" fmla="*/ 97 h 192"/>
                  <a:gd name="T78" fmla="*/ 146 w 294"/>
                  <a:gd name="T79" fmla="*/ 96 h 192"/>
                  <a:gd name="T80" fmla="*/ 138 w 294"/>
                  <a:gd name="T81" fmla="*/ 91 h 19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94"/>
                  <a:gd name="T124" fmla="*/ 0 h 192"/>
                  <a:gd name="T125" fmla="*/ 294 w 294"/>
                  <a:gd name="T126" fmla="*/ 192 h 19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94" h="192">
                    <a:moveTo>
                      <a:pt x="278" y="181"/>
                    </a:moveTo>
                    <a:lnTo>
                      <a:pt x="254" y="168"/>
                    </a:lnTo>
                    <a:lnTo>
                      <a:pt x="231" y="158"/>
                    </a:lnTo>
                    <a:lnTo>
                      <a:pt x="209" y="147"/>
                    </a:lnTo>
                    <a:lnTo>
                      <a:pt x="189" y="138"/>
                    </a:lnTo>
                    <a:lnTo>
                      <a:pt x="170" y="128"/>
                    </a:lnTo>
                    <a:lnTo>
                      <a:pt x="153" y="116"/>
                    </a:lnTo>
                    <a:lnTo>
                      <a:pt x="137" y="104"/>
                    </a:lnTo>
                    <a:lnTo>
                      <a:pt x="125" y="87"/>
                    </a:lnTo>
                    <a:lnTo>
                      <a:pt x="111" y="70"/>
                    </a:lnTo>
                    <a:lnTo>
                      <a:pt x="96" y="54"/>
                    </a:lnTo>
                    <a:lnTo>
                      <a:pt x="80" y="38"/>
                    </a:lnTo>
                    <a:lnTo>
                      <a:pt x="64" y="25"/>
                    </a:lnTo>
                    <a:lnTo>
                      <a:pt x="46" y="14"/>
                    </a:lnTo>
                    <a:lnTo>
                      <a:pt x="31" y="6"/>
                    </a:lnTo>
                    <a:lnTo>
                      <a:pt x="17" y="1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2" y="11"/>
                    </a:lnTo>
                    <a:lnTo>
                      <a:pt x="12" y="22"/>
                    </a:lnTo>
                    <a:lnTo>
                      <a:pt x="26" y="34"/>
                    </a:lnTo>
                    <a:lnTo>
                      <a:pt x="43" y="51"/>
                    </a:lnTo>
                    <a:lnTo>
                      <a:pt x="60" y="66"/>
                    </a:lnTo>
                    <a:lnTo>
                      <a:pt x="77" y="82"/>
                    </a:lnTo>
                    <a:lnTo>
                      <a:pt x="91" y="98"/>
                    </a:lnTo>
                    <a:lnTo>
                      <a:pt x="105" y="112"/>
                    </a:lnTo>
                    <a:lnTo>
                      <a:pt x="119" y="122"/>
                    </a:lnTo>
                    <a:lnTo>
                      <a:pt x="133" y="131"/>
                    </a:lnTo>
                    <a:lnTo>
                      <a:pt x="146" y="137"/>
                    </a:lnTo>
                    <a:lnTo>
                      <a:pt x="159" y="143"/>
                    </a:lnTo>
                    <a:lnTo>
                      <a:pt x="171" y="146"/>
                    </a:lnTo>
                    <a:lnTo>
                      <a:pt x="180" y="150"/>
                    </a:lnTo>
                    <a:lnTo>
                      <a:pt x="188" y="152"/>
                    </a:lnTo>
                    <a:lnTo>
                      <a:pt x="199" y="157"/>
                    </a:lnTo>
                    <a:lnTo>
                      <a:pt x="218" y="165"/>
                    </a:lnTo>
                    <a:lnTo>
                      <a:pt x="241" y="174"/>
                    </a:lnTo>
                    <a:lnTo>
                      <a:pt x="264" y="182"/>
                    </a:lnTo>
                    <a:lnTo>
                      <a:pt x="282" y="189"/>
                    </a:lnTo>
                    <a:lnTo>
                      <a:pt x="294" y="192"/>
                    </a:lnTo>
                    <a:lnTo>
                      <a:pt x="294" y="190"/>
                    </a:lnTo>
                    <a:lnTo>
                      <a:pt x="278" y="1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Freeform 19"/>
              <p:cNvSpPr>
                <a:spLocks/>
              </p:cNvSpPr>
              <p:nvPr/>
            </p:nvSpPr>
            <p:spPr bwMode="auto">
              <a:xfrm>
                <a:off x="4290" y="3138"/>
                <a:ext cx="110" cy="365"/>
              </a:xfrm>
              <a:custGeom>
                <a:avLst/>
                <a:gdLst>
                  <a:gd name="T0" fmla="*/ 50 w 221"/>
                  <a:gd name="T1" fmla="*/ 358 h 731"/>
                  <a:gd name="T2" fmla="*/ 74 w 221"/>
                  <a:gd name="T3" fmla="*/ 346 h 731"/>
                  <a:gd name="T4" fmla="*/ 96 w 221"/>
                  <a:gd name="T5" fmla="*/ 330 h 731"/>
                  <a:gd name="T6" fmla="*/ 110 w 221"/>
                  <a:gd name="T7" fmla="*/ 310 h 731"/>
                  <a:gd name="T8" fmla="*/ 107 w 221"/>
                  <a:gd name="T9" fmla="*/ 284 h 731"/>
                  <a:gd name="T10" fmla="*/ 94 w 221"/>
                  <a:gd name="T11" fmla="*/ 264 h 731"/>
                  <a:gd name="T12" fmla="*/ 76 w 221"/>
                  <a:gd name="T13" fmla="*/ 248 h 731"/>
                  <a:gd name="T14" fmla="*/ 56 w 221"/>
                  <a:gd name="T15" fmla="*/ 230 h 731"/>
                  <a:gd name="T16" fmla="*/ 39 w 221"/>
                  <a:gd name="T17" fmla="*/ 208 h 731"/>
                  <a:gd name="T18" fmla="*/ 25 w 221"/>
                  <a:gd name="T19" fmla="*/ 183 h 731"/>
                  <a:gd name="T20" fmla="*/ 20 w 221"/>
                  <a:gd name="T21" fmla="*/ 155 h 731"/>
                  <a:gd name="T22" fmla="*/ 25 w 221"/>
                  <a:gd name="T23" fmla="*/ 128 h 731"/>
                  <a:gd name="T24" fmla="*/ 42 w 221"/>
                  <a:gd name="T25" fmla="*/ 100 h 731"/>
                  <a:gd name="T26" fmla="*/ 52 w 221"/>
                  <a:gd name="T27" fmla="*/ 72 h 731"/>
                  <a:gd name="T28" fmla="*/ 59 w 221"/>
                  <a:gd name="T29" fmla="*/ 44 h 731"/>
                  <a:gd name="T30" fmla="*/ 72 w 221"/>
                  <a:gd name="T31" fmla="*/ 17 h 731"/>
                  <a:gd name="T32" fmla="*/ 82 w 221"/>
                  <a:gd name="T33" fmla="*/ 3 h 731"/>
                  <a:gd name="T34" fmla="*/ 77 w 221"/>
                  <a:gd name="T35" fmla="*/ 0 h 731"/>
                  <a:gd name="T36" fmla="*/ 65 w 221"/>
                  <a:gd name="T37" fmla="*/ 3 h 731"/>
                  <a:gd name="T38" fmla="*/ 48 w 221"/>
                  <a:gd name="T39" fmla="*/ 20 h 731"/>
                  <a:gd name="T40" fmla="*/ 31 w 221"/>
                  <a:gd name="T41" fmla="*/ 51 h 731"/>
                  <a:gd name="T42" fmla="*/ 16 w 221"/>
                  <a:gd name="T43" fmla="*/ 77 h 731"/>
                  <a:gd name="T44" fmla="*/ 6 w 221"/>
                  <a:gd name="T45" fmla="*/ 97 h 731"/>
                  <a:gd name="T46" fmla="*/ 1 w 221"/>
                  <a:gd name="T47" fmla="*/ 117 h 731"/>
                  <a:gd name="T48" fmla="*/ 0 w 221"/>
                  <a:gd name="T49" fmla="*/ 140 h 731"/>
                  <a:gd name="T50" fmla="*/ 6 w 221"/>
                  <a:gd name="T51" fmla="*/ 168 h 731"/>
                  <a:gd name="T52" fmla="*/ 17 w 221"/>
                  <a:gd name="T53" fmla="*/ 196 h 731"/>
                  <a:gd name="T54" fmla="*/ 30 w 221"/>
                  <a:gd name="T55" fmla="*/ 221 h 731"/>
                  <a:gd name="T56" fmla="*/ 46 w 221"/>
                  <a:gd name="T57" fmla="*/ 240 h 731"/>
                  <a:gd name="T58" fmla="*/ 65 w 221"/>
                  <a:gd name="T59" fmla="*/ 259 h 731"/>
                  <a:gd name="T60" fmla="*/ 79 w 221"/>
                  <a:gd name="T61" fmla="*/ 276 h 731"/>
                  <a:gd name="T62" fmla="*/ 81 w 221"/>
                  <a:gd name="T63" fmla="*/ 293 h 731"/>
                  <a:gd name="T64" fmla="*/ 68 w 221"/>
                  <a:gd name="T65" fmla="*/ 305 h 731"/>
                  <a:gd name="T66" fmla="*/ 54 w 221"/>
                  <a:gd name="T67" fmla="*/ 320 h 731"/>
                  <a:gd name="T68" fmla="*/ 40 w 221"/>
                  <a:gd name="T69" fmla="*/ 336 h 731"/>
                  <a:gd name="T70" fmla="*/ 31 w 221"/>
                  <a:gd name="T71" fmla="*/ 347 h 731"/>
                  <a:gd name="T72" fmla="*/ 12 w 221"/>
                  <a:gd name="T73" fmla="*/ 352 h 731"/>
                  <a:gd name="T74" fmla="*/ 4 w 221"/>
                  <a:gd name="T75" fmla="*/ 359 h 731"/>
                  <a:gd name="T76" fmla="*/ 16 w 221"/>
                  <a:gd name="T77" fmla="*/ 364 h 731"/>
                  <a:gd name="T78" fmla="*/ 34 w 221"/>
                  <a:gd name="T79" fmla="*/ 365 h 73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21"/>
                  <a:gd name="T121" fmla="*/ 0 h 731"/>
                  <a:gd name="T122" fmla="*/ 221 w 221"/>
                  <a:gd name="T123" fmla="*/ 731 h 73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21" h="731">
                    <a:moveTo>
                      <a:pt x="79" y="728"/>
                    </a:moveTo>
                    <a:lnTo>
                      <a:pt x="100" y="717"/>
                    </a:lnTo>
                    <a:lnTo>
                      <a:pt x="123" y="705"/>
                    </a:lnTo>
                    <a:lnTo>
                      <a:pt x="148" y="693"/>
                    </a:lnTo>
                    <a:lnTo>
                      <a:pt x="172" y="678"/>
                    </a:lnTo>
                    <a:lnTo>
                      <a:pt x="193" y="660"/>
                    </a:lnTo>
                    <a:lnTo>
                      <a:pt x="209" y="642"/>
                    </a:lnTo>
                    <a:lnTo>
                      <a:pt x="220" y="620"/>
                    </a:lnTo>
                    <a:lnTo>
                      <a:pt x="221" y="595"/>
                    </a:lnTo>
                    <a:lnTo>
                      <a:pt x="215" y="569"/>
                    </a:lnTo>
                    <a:lnTo>
                      <a:pt x="203" y="549"/>
                    </a:lnTo>
                    <a:lnTo>
                      <a:pt x="188" y="529"/>
                    </a:lnTo>
                    <a:lnTo>
                      <a:pt x="171" y="512"/>
                    </a:lnTo>
                    <a:lnTo>
                      <a:pt x="153" y="496"/>
                    </a:lnTo>
                    <a:lnTo>
                      <a:pt x="132" y="478"/>
                    </a:lnTo>
                    <a:lnTo>
                      <a:pt x="112" y="460"/>
                    </a:lnTo>
                    <a:lnTo>
                      <a:pt x="94" y="439"/>
                    </a:lnTo>
                    <a:lnTo>
                      <a:pt x="78" y="416"/>
                    </a:lnTo>
                    <a:lnTo>
                      <a:pt x="63" y="392"/>
                    </a:lnTo>
                    <a:lnTo>
                      <a:pt x="51" y="366"/>
                    </a:lnTo>
                    <a:lnTo>
                      <a:pt x="43" y="339"/>
                    </a:lnTo>
                    <a:lnTo>
                      <a:pt x="41" y="311"/>
                    </a:lnTo>
                    <a:lnTo>
                      <a:pt x="43" y="284"/>
                    </a:lnTo>
                    <a:lnTo>
                      <a:pt x="51" y="256"/>
                    </a:lnTo>
                    <a:lnTo>
                      <a:pt x="68" y="228"/>
                    </a:lnTo>
                    <a:lnTo>
                      <a:pt x="85" y="201"/>
                    </a:lnTo>
                    <a:lnTo>
                      <a:pt x="96" y="172"/>
                    </a:lnTo>
                    <a:lnTo>
                      <a:pt x="104" y="144"/>
                    </a:lnTo>
                    <a:lnTo>
                      <a:pt x="112" y="116"/>
                    </a:lnTo>
                    <a:lnTo>
                      <a:pt x="119" y="88"/>
                    </a:lnTo>
                    <a:lnTo>
                      <a:pt x="130" y="60"/>
                    </a:lnTo>
                    <a:lnTo>
                      <a:pt x="144" y="34"/>
                    </a:lnTo>
                    <a:lnTo>
                      <a:pt x="164" y="10"/>
                    </a:lnTo>
                    <a:lnTo>
                      <a:pt x="164" y="6"/>
                    </a:lnTo>
                    <a:lnTo>
                      <a:pt x="161" y="3"/>
                    </a:lnTo>
                    <a:lnTo>
                      <a:pt x="154" y="0"/>
                    </a:lnTo>
                    <a:lnTo>
                      <a:pt x="142" y="1"/>
                    </a:lnTo>
                    <a:lnTo>
                      <a:pt x="130" y="7"/>
                    </a:lnTo>
                    <a:lnTo>
                      <a:pt x="115" y="20"/>
                    </a:lnTo>
                    <a:lnTo>
                      <a:pt x="97" y="41"/>
                    </a:lnTo>
                    <a:lnTo>
                      <a:pt x="79" y="71"/>
                    </a:lnTo>
                    <a:lnTo>
                      <a:pt x="62" y="103"/>
                    </a:lnTo>
                    <a:lnTo>
                      <a:pt x="46" y="131"/>
                    </a:lnTo>
                    <a:lnTo>
                      <a:pt x="33" y="155"/>
                    </a:lnTo>
                    <a:lnTo>
                      <a:pt x="21" y="175"/>
                    </a:lnTo>
                    <a:lnTo>
                      <a:pt x="12" y="195"/>
                    </a:lnTo>
                    <a:lnTo>
                      <a:pt x="6" y="213"/>
                    </a:lnTo>
                    <a:lnTo>
                      <a:pt x="2" y="234"/>
                    </a:lnTo>
                    <a:lnTo>
                      <a:pt x="0" y="256"/>
                    </a:lnTo>
                    <a:lnTo>
                      <a:pt x="1" y="281"/>
                    </a:lnTo>
                    <a:lnTo>
                      <a:pt x="5" y="308"/>
                    </a:lnTo>
                    <a:lnTo>
                      <a:pt x="12" y="337"/>
                    </a:lnTo>
                    <a:lnTo>
                      <a:pt x="23" y="366"/>
                    </a:lnTo>
                    <a:lnTo>
                      <a:pt x="34" y="393"/>
                    </a:lnTo>
                    <a:lnTo>
                      <a:pt x="47" y="419"/>
                    </a:lnTo>
                    <a:lnTo>
                      <a:pt x="61" y="443"/>
                    </a:lnTo>
                    <a:lnTo>
                      <a:pt x="76" y="462"/>
                    </a:lnTo>
                    <a:lnTo>
                      <a:pt x="93" y="481"/>
                    </a:lnTo>
                    <a:lnTo>
                      <a:pt x="111" y="499"/>
                    </a:lnTo>
                    <a:lnTo>
                      <a:pt x="130" y="518"/>
                    </a:lnTo>
                    <a:lnTo>
                      <a:pt x="146" y="535"/>
                    </a:lnTo>
                    <a:lnTo>
                      <a:pt x="159" y="553"/>
                    </a:lnTo>
                    <a:lnTo>
                      <a:pt x="164" y="569"/>
                    </a:lnTo>
                    <a:lnTo>
                      <a:pt x="162" y="586"/>
                    </a:lnTo>
                    <a:lnTo>
                      <a:pt x="149" y="601"/>
                    </a:lnTo>
                    <a:lnTo>
                      <a:pt x="137" y="611"/>
                    </a:lnTo>
                    <a:lnTo>
                      <a:pt x="123" y="625"/>
                    </a:lnTo>
                    <a:lnTo>
                      <a:pt x="108" y="641"/>
                    </a:lnTo>
                    <a:lnTo>
                      <a:pt x="94" y="657"/>
                    </a:lnTo>
                    <a:lnTo>
                      <a:pt x="80" y="673"/>
                    </a:lnTo>
                    <a:lnTo>
                      <a:pt x="70" y="686"/>
                    </a:lnTo>
                    <a:lnTo>
                      <a:pt x="62" y="695"/>
                    </a:lnTo>
                    <a:lnTo>
                      <a:pt x="59" y="698"/>
                    </a:lnTo>
                    <a:lnTo>
                      <a:pt x="25" y="705"/>
                    </a:lnTo>
                    <a:lnTo>
                      <a:pt x="9" y="712"/>
                    </a:lnTo>
                    <a:lnTo>
                      <a:pt x="8" y="718"/>
                    </a:lnTo>
                    <a:lnTo>
                      <a:pt x="17" y="724"/>
                    </a:lnTo>
                    <a:lnTo>
                      <a:pt x="32" y="728"/>
                    </a:lnTo>
                    <a:lnTo>
                      <a:pt x="50" y="731"/>
                    </a:lnTo>
                    <a:lnTo>
                      <a:pt x="68" y="731"/>
                    </a:lnTo>
                    <a:lnTo>
                      <a:pt x="79" y="7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3" name="Freeform 20"/>
              <p:cNvSpPr>
                <a:spLocks/>
              </p:cNvSpPr>
              <p:nvPr/>
            </p:nvSpPr>
            <p:spPr bwMode="auto">
              <a:xfrm>
                <a:off x="4186" y="3169"/>
                <a:ext cx="149" cy="307"/>
              </a:xfrm>
              <a:custGeom>
                <a:avLst/>
                <a:gdLst>
                  <a:gd name="T0" fmla="*/ 70 w 298"/>
                  <a:gd name="T1" fmla="*/ 199 h 615"/>
                  <a:gd name="T2" fmla="*/ 48 w 298"/>
                  <a:gd name="T3" fmla="*/ 168 h 615"/>
                  <a:gd name="T4" fmla="*/ 31 w 298"/>
                  <a:gd name="T5" fmla="*/ 135 h 615"/>
                  <a:gd name="T6" fmla="*/ 28 w 298"/>
                  <a:gd name="T7" fmla="*/ 107 h 615"/>
                  <a:gd name="T8" fmla="*/ 41 w 298"/>
                  <a:gd name="T9" fmla="*/ 94 h 615"/>
                  <a:gd name="T10" fmla="*/ 56 w 298"/>
                  <a:gd name="T11" fmla="*/ 86 h 615"/>
                  <a:gd name="T12" fmla="*/ 73 w 298"/>
                  <a:gd name="T13" fmla="*/ 80 h 615"/>
                  <a:gd name="T14" fmla="*/ 90 w 298"/>
                  <a:gd name="T15" fmla="*/ 72 h 615"/>
                  <a:gd name="T16" fmla="*/ 107 w 298"/>
                  <a:gd name="T17" fmla="*/ 62 h 615"/>
                  <a:gd name="T18" fmla="*/ 124 w 298"/>
                  <a:gd name="T19" fmla="*/ 51 h 615"/>
                  <a:gd name="T20" fmla="*/ 137 w 298"/>
                  <a:gd name="T21" fmla="*/ 35 h 615"/>
                  <a:gd name="T22" fmla="*/ 147 w 298"/>
                  <a:gd name="T23" fmla="*/ 15 h 615"/>
                  <a:gd name="T24" fmla="*/ 149 w 298"/>
                  <a:gd name="T25" fmla="*/ 0 h 615"/>
                  <a:gd name="T26" fmla="*/ 145 w 298"/>
                  <a:gd name="T27" fmla="*/ 4 h 615"/>
                  <a:gd name="T28" fmla="*/ 133 w 298"/>
                  <a:gd name="T29" fmla="*/ 20 h 615"/>
                  <a:gd name="T30" fmla="*/ 105 w 298"/>
                  <a:gd name="T31" fmla="*/ 45 h 615"/>
                  <a:gd name="T32" fmla="*/ 69 w 298"/>
                  <a:gd name="T33" fmla="*/ 67 h 615"/>
                  <a:gd name="T34" fmla="*/ 37 w 298"/>
                  <a:gd name="T35" fmla="*/ 75 h 615"/>
                  <a:gd name="T36" fmla="*/ 12 w 298"/>
                  <a:gd name="T37" fmla="*/ 80 h 615"/>
                  <a:gd name="T38" fmla="*/ 1 w 298"/>
                  <a:gd name="T39" fmla="*/ 92 h 615"/>
                  <a:gd name="T40" fmla="*/ 2 w 298"/>
                  <a:gd name="T41" fmla="*/ 122 h 615"/>
                  <a:gd name="T42" fmla="*/ 9 w 298"/>
                  <a:gd name="T43" fmla="*/ 160 h 615"/>
                  <a:gd name="T44" fmla="*/ 21 w 298"/>
                  <a:gd name="T45" fmla="*/ 199 h 615"/>
                  <a:gd name="T46" fmla="*/ 37 w 298"/>
                  <a:gd name="T47" fmla="*/ 232 h 615"/>
                  <a:gd name="T48" fmla="*/ 60 w 298"/>
                  <a:gd name="T49" fmla="*/ 252 h 615"/>
                  <a:gd name="T50" fmla="*/ 84 w 298"/>
                  <a:gd name="T51" fmla="*/ 273 h 615"/>
                  <a:gd name="T52" fmla="*/ 104 w 298"/>
                  <a:gd name="T53" fmla="*/ 293 h 615"/>
                  <a:gd name="T54" fmla="*/ 117 w 298"/>
                  <a:gd name="T55" fmla="*/ 305 h 615"/>
                  <a:gd name="T56" fmla="*/ 117 w 298"/>
                  <a:gd name="T57" fmla="*/ 304 h 615"/>
                  <a:gd name="T58" fmla="*/ 111 w 298"/>
                  <a:gd name="T59" fmla="*/ 284 h 615"/>
                  <a:gd name="T60" fmla="*/ 100 w 298"/>
                  <a:gd name="T61" fmla="*/ 254 h 615"/>
                  <a:gd name="T62" fmla="*/ 86 w 298"/>
                  <a:gd name="T63" fmla="*/ 224 h 61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98"/>
                  <a:gd name="T97" fmla="*/ 0 h 615"/>
                  <a:gd name="T98" fmla="*/ 298 w 298"/>
                  <a:gd name="T99" fmla="*/ 615 h 61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98" h="615">
                    <a:moveTo>
                      <a:pt x="157" y="423"/>
                    </a:moveTo>
                    <a:lnTo>
                      <a:pt x="139" y="399"/>
                    </a:lnTo>
                    <a:lnTo>
                      <a:pt x="119" y="369"/>
                    </a:lnTo>
                    <a:lnTo>
                      <a:pt x="97" y="337"/>
                    </a:lnTo>
                    <a:lnTo>
                      <a:pt x="77" y="304"/>
                    </a:lnTo>
                    <a:lnTo>
                      <a:pt x="62" y="270"/>
                    </a:lnTo>
                    <a:lnTo>
                      <a:pt x="55" y="240"/>
                    </a:lnTo>
                    <a:lnTo>
                      <a:pt x="57" y="215"/>
                    </a:lnTo>
                    <a:lnTo>
                      <a:pt x="71" y="195"/>
                    </a:lnTo>
                    <a:lnTo>
                      <a:pt x="83" y="188"/>
                    </a:lnTo>
                    <a:lnTo>
                      <a:pt x="97" y="180"/>
                    </a:lnTo>
                    <a:lnTo>
                      <a:pt x="112" y="173"/>
                    </a:lnTo>
                    <a:lnTo>
                      <a:pt x="128" y="168"/>
                    </a:lnTo>
                    <a:lnTo>
                      <a:pt x="145" y="160"/>
                    </a:lnTo>
                    <a:lnTo>
                      <a:pt x="164" y="153"/>
                    </a:lnTo>
                    <a:lnTo>
                      <a:pt x="181" y="145"/>
                    </a:lnTo>
                    <a:lnTo>
                      <a:pt x="198" y="135"/>
                    </a:lnTo>
                    <a:lnTo>
                      <a:pt x="215" y="125"/>
                    </a:lnTo>
                    <a:lnTo>
                      <a:pt x="233" y="115"/>
                    </a:lnTo>
                    <a:lnTo>
                      <a:pt x="248" y="102"/>
                    </a:lnTo>
                    <a:lnTo>
                      <a:pt x="262" y="87"/>
                    </a:lnTo>
                    <a:lnTo>
                      <a:pt x="274" y="71"/>
                    </a:lnTo>
                    <a:lnTo>
                      <a:pt x="285" y="53"/>
                    </a:lnTo>
                    <a:lnTo>
                      <a:pt x="293" y="31"/>
                    </a:lnTo>
                    <a:lnTo>
                      <a:pt x="297" y="8"/>
                    </a:lnTo>
                    <a:lnTo>
                      <a:pt x="298" y="0"/>
                    </a:lnTo>
                    <a:lnTo>
                      <a:pt x="296" y="0"/>
                    </a:lnTo>
                    <a:lnTo>
                      <a:pt x="290" y="8"/>
                    </a:lnTo>
                    <a:lnTo>
                      <a:pt x="281" y="21"/>
                    </a:lnTo>
                    <a:lnTo>
                      <a:pt x="265" y="41"/>
                    </a:lnTo>
                    <a:lnTo>
                      <a:pt x="242" y="64"/>
                    </a:lnTo>
                    <a:lnTo>
                      <a:pt x="211" y="91"/>
                    </a:lnTo>
                    <a:lnTo>
                      <a:pt x="172" y="117"/>
                    </a:lnTo>
                    <a:lnTo>
                      <a:pt x="138" y="134"/>
                    </a:lnTo>
                    <a:lnTo>
                      <a:pt x="105" y="145"/>
                    </a:lnTo>
                    <a:lnTo>
                      <a:pt x="75" y="150"/>
                    </a:lnTo>
                    <a:lnTo>
                      <a:pt x="48" y="155"/>
                    </a:lnTo>
                    <a:lnTo>
                      <a:pt x="25" y="161"/>
                    </a:lnTo>
                    <a:lnTo>
                      <a:pt x="9" y="170"/>
                    </a:lnTo>
                    <a:lnTo>
                      <a:pt x="1" y="185"/>
                    </a:lnTo>
                    <a:lnTo>
                      <a:pt x="0" y="210"/>
                    </a:lnTo>
                    <a:lnTo>
                      <a:pt x="5" y="244"/>
                    </a:lnTo>
                    <a:lnTo>
                      <a:pt x="12" y="281"/>
                    </a:lnTo>
                    <a:lnTo>
                      <a:pt x="18" y="321"/>
                    </a:lnTo>
                    <a:lnTo>
                      <a:pt x="29" y="360"/>
                    </a:lnTo>
                    <a:lnTo>
                      <a:pt x="42" y="399"/>
                    </a:lnTo>
                    <a:lnTo>
                      <a:pt x="57" y="434"/>
                    </a:lnTo>
                    <a:lnTo>
                      <a:pt x="74" y="464"/>
                    </a:lnTo>
                    <a:lnTo>
                      <a:pt x="96" y="486"/>
                    </a:lnTo>
                    <a:lnTo>
                      <a:pt x="120" y="504"/>
                    </a:lnTo>
                    <a:lnTo>
                      <a:pt x="144" y="525"/>
                    </a:lnTo>
                    <a:lnTo>
                      <a:pt x="168" y="547"/>
                    </a:lnTo>
                    <a:lnTo>
                      <a:pt x="190" y="567"/>
                    </a:lnTo>
                    <a:lnTo>
                      <a:pt x="209" y="586"/>
                    </a:lnTo>
                    <a:lnTo>
                      <a:pt x="224" y="601"/>
                    </a:lnTo>
                    <a:lnTo>
                      <a:pt x="234" y="611"/>
                    </a:lnTo>
                    <a:lnTo>
                      <a:pt x="237" y="615"/>
                    </a:lnTo>
                    <a:lnTo>
                      <a:pt x="235" y="609"/>
                    </a:lnTo>
                    <a:lnTo>
                      <a:pt x="230" y="593"/>
                    </a:lnTo>
                    <a:lnTo>
                      <a:pt x="222" y="569"/>
                    </a:lnTo>
                    <a:lnTo>
                      <a:pt x="212" y="540"/>
                    </a:lnTo>
                    <a:lnTo>
                      <a:pt x="201" y="509"/>
                    </a:lnTo>
                    <a:lnTo>
                      <a:pt x="187" y="478"/>
                    </a:lnTo>
                    <a:lnTo>
                      <a:pt x="172" y="448"/>
                    </a:lnTo>
                    <a:lnTo>
                      <a:pt x="157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Freeform 21"/>
              <p:cNvSpPr>
                <a:spLocks/>
              </p:cNvSpPr>
              <p:nvPr/>
            </p:nvSpPr>
            <p:spPr bwMode="auto">
              <a:xfrm>
                <a:off x="3716" y="3163"/>
                <a:ext cx="639" cy="386"/>
              </a:xfrm>
              <a:custGeom>
                <a:avLst/>
                <a:gdLst>
                  <a:gd name="T0" fmla="*/ 576 w 1278"/>
                  <a:gd name="T1" fmla="*/ 331 h 772"/>
                  <a:gd name="T2" fmla="*/ 538 w 1278"/>
                  <a:gd name="T3" fmla="*/ 319 h 772"/>
                  <a:gd name="T4" fmla="*/ 498 w 1278"/>
                  <a:gd name="T5" fmla="*/ 314 h 772"/>
                  <a:gd name="T6" fmla="*/ 466 w 1278"/>
                  <a:gd name="T7" fmla="*/ 310 h 772"/>
                  <a:gd name="T8" fmla="*/ 434 w 1278"/>
                  <a:gd name="T9" fmla="*/ 305 h 772"/>
                  <a:gd name="T10" fmla="*/ 387 w 1278"/>
                  <a:gd name="T11" fmla="*/ 303 h 772"/>
                  <a:gd name="T12" fmla="*/ 352 w 1278"/>
                  <a:gd name="T13" fmla="*/ 303 h 772"/>
                  <a:gd name="T14" fmla="*/ 308 w 1278"/>
                  <a:gd name="T15" fmla="*/ 303 h 772"/>
                  <a:gd name="T16" fmla="*/ 257 w 1278"/>
                  <a:gd name="T17" fmla="*/ 300 h 772"/>
                  <a:gd name="T18" fmla="*/ 226 w 1278"/>
                  <a:gd name="T19" fmla="*/ 295 h 772"/>
                  <a:gd name="T20" fmla="*/ 184 w 1278"/>
                  <a:gd name="T21" fmla="*/ 303 h 772"/>
                  <a:gd name="T22" fmla="*/ 182 w 1278"/>
                  <a:gd name="T23" fmla="*/ 281 h 772"/>
                  <a:gd name="T24" fmla="*/ 184 w 1278"/>
                  <a:gd name="T25" fmla="*/ 242 h 772"/>
                  <a:gd name="T26" fmla="*/ 135 w 1278"/>
                  <a:gd name="T27" fmla="*/ 216 h 772"/>
                  <a:gd name="T28" fmla="*/ 144 w 1278"/>
                  <a:gd name="T29" fmla="*/ 145 h 772"/>
                  <a:gd name="T30" fmla="*/ 180 w 1278"/>
                  <a:gd name="T31" fmla="*/ 82 h 772"/>
                  <a:gd name="T32" fmla="*/ 218 w 1278"/>
                  <a:gd name="T33" fmla="*/ 25 h 772"/>
                  <a:gd name="T34" fmla="*/ 235 w 1278"/>
                  <a:gd name="T35" fmla="*/ 0 h 772"/>
                  <a:gd name="T36" fmla="*/ 182 w 1278"/>
                  <a:gd name="T37" fmla="*/ 19 h 772"/>
                  <a:gd name="T38" fmla="*/ 107 w 1278"/>
                  <a:gd name="T39" fmla="*/ 60 h 772"/>
                  <a:gd name="T40" fmla="*/ 35 w 1278"/>
                  <a:gd name="T41" fmla="*/ 118 h 772"/>
                  <a:gd name="T42" fmla="*/ 1 w 1278"/>
                  <a:gd name="T43" fmla="*/ 209 h 772"/>
                  <a:gd name="T44" fmla="*/ 39 w 1278"/>
                  <a:gd name="T45" fmla="*/ 251 h 772"/>
                  <a:gd name="T46" fmla="*/ 108 w 1278"/>
                  <a:gd name="T47" fmla="*/ 281 h 772"/>
                  <a:gd name="T48" fmla="*/ 96 w 1278"/>
                  <a:gd name="T49" fmla="*/ 327 h 772"/>
                  <a:gd name="T50" fmla="*/ 51 w 1278"/>
                  <a:gd name="T51" fmla="*/ 373 h 772"/>
                  <a:gd name="T52" fmla="*/ 93 w 1278"/>
                  <a:gd name="T53" fmla="*/ 352 h 772"/>
                  <a:gd name="T54" fmla="*/ 131 w 1278"/>
                  <a:gd name="T55" fmla="*/ 300 h 772"/>
                  <a:gd name="T56" fmla="*/ 90 w 1278"/>
                  <a:gd name="T57" fmla="*/ 234 h 772"/>
                  <a:gd name="T58" fmla="*/ 35 w 1278"/>
                  <a:gd name="T59" fmla="*/ 204 h 772"/>
                  <a:gd name="T60" fmla="*/ 30 w 1278"/>
                  <a:gd name="T61" fmla="*/ 151 h 772"/>
                  <a:gd name="T62" fmla="*/ 66 w 1278"/>
                  <a:gd name="T63" fmla="*/ 111 h 772"/>
                  <a:gd name="T64" fmla="*/ 112 w 1278"/>
                  <a:gd name="T65" fmla="*/ 72 h 772"/>
                  <a:gd name="T66" fmla="*/ 178 w 1278"/>
                  <a:gd name="T67" fmla="*/ 35 h 772"/>
                  <a:gd name="T68" fmla="*/ 185 w 1278"/>
                  <a:gd name="T69" fmla="*/ 42 h 772"/>
                  <a:gd name="T70" fmla="*/ 143 w 1278"/>
                  <a:gd name="T71" fmla="*/ 104 h 772"/>
                  <a:gd name="T72" fmla="*/ 110 w 1278"/>
                  <a:gd name="T73" fmla="*/ 175 h 772"/>
                  <a:gd name="T74" fmla="*/ 127 w 1278"/>
                  <a:gd name="T75" fmla="*/ 227 h 772"/>
                  <a:gd name="T76" fmla="*/ 165 w 1278"/>
                  <a:gd name="T77" fmla="*/ 277 h 772"/>
                  <a:gd name="T78" fmla="*/ 135 w 1278"/>
                  <a:gd name="T79" fmla="*/ 327 h 772"/>
                  <a:gd name="T80" fmla="*/ 150 w 1278"/>
                  <a:gd name="T81" fmla="*/ 325 h 772"/>
                  <a:gd name="T82" fmla="*/ 196 w 1278"/>
                  <a:gd name="T83" fmla="*/ 316 h 772"/>
                  <a:gd name="T84" fmla="*/ 250 w 1278"/>
                  <a:gd name="T85" fmla="*/ 316 h 772"/>
                  <a:gd name="T86" fmla="*/ 288 w 1278"/>
                  <a:gd name="T87" fmla="*/ 326 h 772"/>
                  <a:gd name="T88" fmla="*/ 322 w 1278"/>
                  <a:gd name="T89" fmla="*/ 335 h 772"/>
                  <a:gd name="T90" fmla="*/ 369 w 1278"/>
                  <a:gd name="T91" fmla="*/ 337 h 772"/>
                  <a:gd name="T92" fmla="*/ 406 w 1278"/>
                  <a:gd name="T93" fmla="*/ 332 h 772"/>
                  <a:gd name="T94" fmla="*/ 435 w 1278"/>
                  <a:gd name="T95" fmla="*/ 330 h 772"/>
                  <a:gd name="T96" fmla="*/ 468 w 1278"/>
                  <a:gd name="T97" fmla="*/ 335 h 772"/>
                  <a:gd name="T98" fmla="*/ 511 w 1278"/>
                  <a:gd name="T99" fmla="*/ 337 h 772"/>
                  <a:gd name="T100" fmla="*/ 541 w 1278"/>
                  <a:gd name="T101" fmla="*/ 338 h 772"/>
                  <a:gd name="T102" fmla="*/ 598 w 1278"/>
                  <a:gd name="T103" fmla="*/ 343 h 772"/>
                  <a:gd name="T104" fmla="*/ 639 w 1278"/>
                  <a:gd name="T105" fmla="*/ 345 h 77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278"/>
                  <a:gd name="T160" fmla="*/ 0 h 772"/>
                  <a:gd name="T161" fmla="*/ 1278 w 1278"/>
                  <a:gd name="T162" fmla="*/ 772 h 77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278" h="772">
                    <a:moveTo>
                      <a:pt x="1245" y="683"/>
                    </a:moveTo>
                    <a:lnTo>
                      <a:pt x="1224" y="680"/>
                    </a:lnTo>
                    <a:lnTo>
                      <a:pt x="1204" y="675"/>
                    </a:lnTo>
                    <a:lnTo>
                      <a:pt x="1186" y="672"/>
                    </a:lnTo>
                    <a:lnTo>
                      <a:pt x="1168" y="667"/>
                    </a:lnTo>
                    <a:lnTo>
                      <a:pt x="1152" y="662"/>
                    </a:lnTo>
                    <a:lnTo>
                      <a:pt x="1138" y="658"/>
                    </a:lnTo>
                    <a:lnTo>
                      <a:pt x="1125" y="653"/>
                    </a:lnTo>
                    <a:lnTo>
                      <a:pt x="1111" y="649"/>
                    </a:lnTo>
                    <a:lnTo>
                      <a:pt x="1099" y="645"/>
                    </a:lnTo>
                    <a:lnTo>
                      <a:pt x="1087" y="641"/>
                    </a:lnTo>
                    <a:lnTo>
                      <a:pt x="1075" y="637"/>
                    </a:lnTo>
                    <a:lnTo>
                      <a:pt x="1062" y="635"/>
                    </a:lnTo>
                    <a:lnTo>
                      <a:pt x="1051" y="631"/>
                    </a:lnTo>
                    <a:lnTo>
                      <a:pt x="1038" y="630"/>
                    </a:lnTo>
                    <a:lnTo>
                      <a:pt x="1024" y="629"/>
                    </a:lnTo>
                    <a:lnTo>
                      <a:pt x="1010" y="628"/>
                    </a:lnTo>
                    <a:lnTo>
                      <a:pt x="997" y="627"/>
                    </a:lnTo>
                    <a:lnTo>
                      <a:pt x="984" y="627"/>
                    </a:lnTo>
                    <a:lnTo>
                      <a:pt x="972" y="626"/>
                    </a:lnTo>
                    <a:lnTo>
                      <a:pt x="962" y="624"/>
                    </a:lnTo>
                    <a:lnTo>
                      <a:pt x="952" y="622"/>
                    </a:lnTo>
                    <a:lnTo>
                      <a:pt x="943" y="621"/>
                    </a:lnTo>
                    <a:lnTo>
                      <a:pt x="932" y="619"/>
                    </a:lnTo>
                    <a:lnTo>
                      <a:pt x="923" y="617"/>
                    </a:lnTo>
                    <a:lnTo>
                      <a:pt x="914" y="616"/>
                    </a:lnTo>
                    <a:lnTo>
                      <a:pt x="903" y="614"/>
                    </a:lnTo>
                    <a:lnTo>
                      <a:pt x="893" y="613"/>
                    </a:lnTo>
                    <a:lnTo>
                      <a:pt x="881" y="611"/>
                    </a:lnTo>
                    <a:lnTo>
                      <a:pt x="869" y="609"/>
                    </a:lnTo>
                    <a:lnTo>
                      <a:pt x="855" y="608"/>
                    </a:lnTo>
                    <a:lnTo>
                      <a:pt x="840" y="608"/>
                    </a:lnTo>
                    <a:lnTo>
                      <a:pt x="823" y="607"/>
                    </a:lnTo>
                    <a:lnTo>
                      <a:pt x="805" y="607"/>
                    </a:lnTo>
                    <a:lnTo>
                      <a:pt x="790" y="606"/>
                    </a:lnTo>
                    <a:lnTo>
                      <a:pt x="775" y="606"/>
                    </a:lnTo>
                    <a:lnTo>
                      <a:pt x="763" y="606"/>
                    </a:lnTo>
                    <a:lnTo>
                      <a:pt x="750" y="605"/>
                    </a:lnTo>
                    <a:lnTo>
                      <a:pt x="739" y="605"/>
                    </a:lnTo>
                    <a:lnTo>
                      <a:pt x="727" y="605"/>
                    </a:lnTo>
                    <a:lnTo>
                      <a:pt x="716" y="605"/>
                    </a:lnTo>
                    <a:lnTo>
                      <a:pt x="704" y="605"/>
                    </a:lnTo>
                    <a:lnTo>
                      <a:pt x="693" y="605"/>
                    </a:lnTo>
                    <a:lnTo>
                      <a:pt x="680" y="605"/>
                    </a:lnTo>
                    <a:lnTo>
                      <a:pt x="665" y="605"/>
                    </a:lnTo>
                    <a:lnTo>
                      <a:pt x="650" y="605"/>
                    </a:lnTo>
                    <a:lnTo>
                      <a:pt x="634" y="605"/>
                    </a:lnTo>
                    <a:lnTo>
                      <a:pt x="615" y="606"/>
                    </a:lnTo>
                    <a:lnTo>
                      <a:pt x="595" y="606"/>
                    </a:lnTo>
                    <a:lnTo>
                      <a:pt x="574" y="606"/>
                    </a:lnTo>
                    <a:lnTo>
                      <a:pt x="557" y="605"/>
                    </a:lnTo>
                    <a:lnTo>
                      <a:pt x="540" y="604"/>
                    </a:lnTo>
                    <a:lnTo>
                      <a:pt x="527" y="603"/>
                    </a:lnTo>
                    <a:lnTo>
                      <a:pt x="514" y="600"/>
                    </a:lnTo>
                    <a:lnTo>
                      <a:pt x="502" y="598"/>
                    </a:lnTo>
                    <a:lnTo>
                      <a:pt x="491" y="596"/>
                    </a:lnTo>
                    <a:lnTo>
                      <a:pt x="482" y="593"/>
                    </a:lnTo>
                    <a:lnTo>
                      <a:pt x="471" y="592"/>
                    </a:lnTo>
                    <a:lnTo>
                      <a:pt x="462" y="591"/>
                    </a:lnTo>
                    <a:lnTo>
                      <a:pt x="452" y="590"/>
                    </a:lnTo>
                    <a:lnTo>
                      <a:pt x="443" y="590"/>
                    </a:lnTo>
                    <a:lnTo>
                      <a:pt x="431" y="590"/>
                    </a:lnTo>
                    <a:lnTo>
                      <a:pt x="420" y="591"/>
                    </a:lnTo>
                    <a:lnTo>
                      <a:pt x="407" y="594"/>
                    </a:lnTo>
                    <a:lnTo>
                      <a:pt x="392" y="598"/>
                    </a:lnTo>
                    <a:lnTo>
                      <a:pt x="368" y="605"/>
                    </a:lnTo>
                    <a:lnTo>
                      <a:pt x="354" y="607"/>
                    </a:lnTo>
                    <a:lnTo>
                      <a:pt x="349" y="605"/>
                    </a:lnTo>
                    <a:lnTo>
                      <a:pt x="349" y="599"/>
                    </a:lnTo>
                    <a:lnTo>
                      <a:pt x="354" y="591"/>
                    </a:lnTo>
                    <a:lnTo>
                      <a:pt x="360" y="578"/>
                    </a:lnTo>
                    <a:lnTo>
                      <a:pt x="364" y="562"/>
                    </a:lnTo>
                    <a:lnTo>
                      <a:pt x="365" y="543"/>
                    </a:lnTo>
                    <a:lnTo>
                      <a:pt x="365" y="524"/>
                    </a:lnTo>
                    <a:lnTo>
                      <a:pt x="368" y="510"/>
                    </a:lnTo>
                    <a:lnTo>
                      <a:pt x="370" y="500"/>
                    </a:lnTo>
                    <a:lnTo>
                      <a:pt x="370" y="492"/>
                    </a:lnTo>
                    <a:lnTo>
                      <a:pt x="368" y="485"/>
                    </a:lnTo>
                    <a:lnTo>
                      <a:pt x="362" y="478"/>
                    </a:lnTo>
                    <a:lnTo>
                      <a:pt x="349" y="472"/>
                    </a:lnTo>
                    <a:lnTo>
                      <a:pt x="329" y="465"/>
                    </a:lnTo>
                    <a:lnTo>
                      <a:pt x="304" y="456"/>
                    </a:lnTo>
                    <a:lnTo>
                      <a:pt x="285" y="446"/>
                    </a:lnTo>
                    <a:lnTo>
                      <a:pt x="269" y="432"/>
                    </a:lnTo>
                    <a:lnTo>
                      <a:pt x="257" y="416"/>
                    </a:lnTo>
                    <a:lnTo>
                      <a:pt x="251" y="396"/>
                    </a:lnTo>
                    <a:lnTo>
                      <a:pt x="252" y="372"/>
                    </a:lnTo>
                    <a:lnTo>
                      <a:pt x="261" y="343"/>
                    </a:lnTo>
                    <a:lnTo>
                      <a:pt x="277" y="309"/>
                    </a:lnTo>
                    <a:lnTo>
                      <a:pt x="287" y="290"/>
                    </a:lnTo>
                    <a:lnTo>
                      <a:pt x="299" y="271"/>
                    </a:lnTo>
                    <a:lnTo>
                      <a:pt x="310" y="250"/>
                    </a:lnTo>
                    <a:lnTo>
                      <a:pt x="322" y="228"/>
                    </a:lnTo>
                    <a:lnTo>
                      <a:pt x="334" y="206"/>
                    </a:lnTo>
                    <a:lnTo>
                      <a:pt x="348" y="185"/>
                    </a:lnTo>
                    <a:lnTo>
                      <a:pt x="361" y="164"/>
                    </a:lnTo>
                    <a:lnTo>
                      <a:pt x="375" y="142"/>
                    </a:lnTo>
                    <a:lnTo>
                      <a:pt x="387" y="121"/>
                    </a:lnTo>
                    <a:lnTo>
                      <a:pt x="400" y="101"/>
                    </a:lnTo>
                    <a:lnTo>
                      <a:pt x="413" y="83"/>
                    </a:lnTo>
                    <a:lnTo>
                      <a:pt x="425" y="66"/>
                    </a:lnTo>
                    <a:lnTo>
                      <a:pt x="437" y="50"/>
                    </a:lnTo>
                    <a:lnTo>
                      <a:pt x="448" y="35"/>
                    </a:lnTo>
                    <a:lnTo>
                      <a:pt x="459" y="23"/>
                    </a:lnTo>
                    <a:lnTo>
                      <a:pt x="468" y="13"/>
                    </a:lnTo>
                    <a:lnTo>
                      <a:pt x="474" y="6"/>
                    </a:lnTo>
                    <a:lnTo>
                      <a:pt x="475" y="1"/>
                    </a:lnTo>
                    <a:lnTo>
                      <a:pt x="470" y="0"/>
                    </a:lnTo>
                    <a:lnTo>
                      <a:pt x="461" y="1"/>
                    </a:lnTo>
                    <a:lnTo>
                      <a:pt x="447" y="5"/>
                    </a:lnTo>
                    <a:lnTo>
                      <a:pt x="431" y="10"/>
                    </a:lnTo>
                    <a:lnTo>
                      <a:pt x="410" y="18"/>
                    </a:lnTo>
                    <a:lnTo>
                      <a:pt x="388" y="28"/>
                    </a:lnTo>
                    <a:lnTo>
                      <a:pt x="364" y="38"/>
                    </a:lnTo>
                    <a:lnTo>
                      <a:pt x="340" y="51"/>
                    </a:lnTo>
                    <a:lnTo>
                      <a:pt x="314" y="63"/>
                    </a:lnTo>
                    <a:lnTo>
                      <a:pt x="288" y="77"/>
                    </a:lnTo>
                    <a:lnTo>
                      <a:pt x="262" y="91"/>
                    </a:lnTo>
                    <a:lnTo>
                      <a:pt x="238" y="105"/>
                    </a:lnTo>
                    <a:lnTo>
                      <a:pt x="214" y="120"/>
                    </a:lnTo>
                    <a:lnTo>
                      <a:pt x="194" y="134"/>
                    </a:lnTo>
                    <a:lnTo>
                      <a:pt x="158" y="159"/>
                    </a:lnTo>
                    <a:lnTo>
                      <a:pt x="129" y="180"/>
                    </a:lnTo>
                    <a:lnTo>
                      <a:pt x="105" y="198"/>
                    </a:lnTo>
                    <a:lnTo>
                      <a:pt x="85" y="217"/>
                    </a:lnTo>
                    <a:lnTo>
                      <a:pt x="69" y="236"/>
                    </a:lnTo>
                    <a:lnTo>
                      <a:pt x="55" y="259"/>
                    </a:lnTo>
                    <a:lnTo>
                      <a:pt x="43" y="287"/>
                    </a:lnTo>
                    <a:lnTo>
                      <a:pt x="30" y="321"/>
                    </a:lnTo>
                    <a:lnTo>
                      <a:pt x="19" y="357"/>
                    </a:lnTo>
                    <a:lnTo>
                      <a:pt x="8" y="389"/>
                    </a:lnTo>
                    <a:lnTo>
                      <a:pt x="2" y="418"/>
                    </a:lnTo>
                    <a:lnTo>
                      <a:pt x="0" y="442"/>
                    </a:lnTo>
                    <a:lnTo>
                      <a:pt x="2" y="463"/>
                    </a:lnTo>
                    <a:lnTo>
                      <a:pt x="11" y="479"/>
                    </a:lnTo>
                    <a:lnTo>
                      <a:pt x="27" y="491"/>
                    </a:lnTo>
                    <a:lnTo>
                      <a:pt x="50" y="498"/>
                    </a:lnTo>
                    <a:lnTo>
                      <a:pt x="77" y="503"/>
                    </a:lnTo>
                    <a:lnTo>
                      <a:pt x="107" y="509"/>
                    </a:lnTo>
                    <a:lnTo>
                      <a:pt x="136" y="517"/>
                    </a:lnTo>
                    <a:lnTo>
                      <a:pt x="163" y="526"/>
                    </a:lnTo>
                    <a:lnTo>
                      <a:pt x="186" y="537"/>
                    </a:lnTo>
                    <a:lnTo>
                      <a:pt x="204" y="548"/>
                    </a:lnTo>
                    <a:lnTo>
                      <a:pt x="216" y="561"/>
                    </a:lnTo>
                    <a:lnTo>
                      <a:pt x="219" y="575"/>
                    </a:lnTo>
                    <a:lnTo>
                      <a:pt x="218" y="590"/>
                    </a:lnTo>
                    <a:lnTo>
                      <a:pt x="214" y="606"/>
                    </a:lnTo>
                    <a:lnTo>
                      <a:pt x="209" y="622"/>
                    </a:lnTo>
                    <a:lnTo>
                      <a:pt x="202" y="638"/>
                    </a:lnTo>
                    <a:lnTo>
                      <a:pt x="193" y="654"/>
                    </a:lnTo>
                    <a:lnTo>
                      <a:pt x="181" y="669"/>
                    </a:lnTo>
                    <a:lnTo>
                      <a:pt x="168" y="683"/>
                    </a:lnTo>
                    <a:lnTo>
                      <a:pt x="153" y="696"/>
                    </a:lnTo>
                    <a:lnTo>
                      <a:pt x="136" y="710"/>
                    </a:lnTo>
                    <a:lnTo>
                      <a:pt x="118" y="728"/>
                    </a:lnTo>
                    <a:lnTo>
                      <a:pt x="102" y="745"/>
                    </a:lnTo>
                    <a:lnTo>
                      <a:pt x="89" y="761"/>
                    </a:lnTo>
                    <a:lnTo>
                      <a:pt x="84" y="771"/>
                    </a:lnTo>
                    <a:lnTo>
                      <a:pt x="91" y="772"/>
                    </a:lnTo>
                    <a:lnTo>
                      <a:pt x="110" y="760"/>
                    </a:lnTo>
                    <a:lnTo>
                      <a:pt x="145" y="734"/>
                    </a:lnTo>
                    <a:lnTo>
                      <a:pt x="186" y="703"/>
                    </a:lnTo>
                    <a:lnTo>
                      <a:pt x="219" y="680"/>
                    </a:lnTo>
                    <a:lnTo>
                      <a:pt x="243" y="662"/>
                    </a:lnTo>
                    <a:lnTo>
                      <a:pt x="261" y="649"/>
                    </a:lnTo>
                    <a:lnTo>
                      <a:pt x="269" y="635"/>
                    </a:lnTo>
                    <a:lnTo>
                      <a:pt x="270" y="619"/>
                    </a:lnTo>
                    <a:lnTo>
                      <a:pt x="262" y="599"/>
                    </a:lnTo>
                    <a:lnTo>
                      <a:pt x="246" y="571"/>
                    </a:lnTo>
                    <a:lnTo>
                      <a:pt x="228" y="543"/>
                    </a:lnTo>
                    <a:lnTo>
                      <a:pt x="213" y="518"/>
                    </a:lnTo>
                    <a:lnTo>
                      <a:pt x="202" y="498"/>
                    </a:lnTo>
                    <a:lnTo>
                      <a:pt x="191" y="482"/>
                    </a:lnTo>
                    <a:lnTo>
                      <a:pt x="180" y="469"/>
                    </a:lnTo>
                    <a:lnTo>
                      <a:pt x="167" y="459"/>
                    </a:lnTo>
                    <a:lnTo>
                      <a:pt x="152" y="450"/>
                    </a:lnTo>
                    <a:lnTo>
                      <a:pt x="133" y="444"/>
                    </a:lnTo>
                    <a:lnTo>
                      <a:pt x="111" y="435"/>
                    </a:lnTo>
                    <a:lnTo>
                      <a:pt x="90" y="424"/>
                    </a:lnTo>
                    <a:lnTo>
                      <a:pt x="70" y="409"/>
                    </a:lnTo>
                    <a:lnTo>
                      <a:pt x="54" y="391"/>
                    </a:lnTo>
                    <a:lnTo>
                      <a:pt x="44" y="372"/>
                    </a:lnTo>
                    <a:lnTo>
                      <a:pt x="38" y="351"/>
                    </a:lnTo>
                    <a:lnTo>
                      <a:pt x="41" y="332"/>
                    </a:lnTo>
                    <a:lnTo>
                      <a:pt x="52" y="311"/>
                    </a:lnTo>
                    <a:lnTo>
                      <a:pt x="60" y="301"/>
                    </a:lnTo>
                    <a:lnTo>
                      <a:pt x="70" y="289"/>
                    </a:lnTo>
                    <a:lnTo>
                      <a:pt x="81" y="276"/>
                    </a:lnTo>
                    <a:lnTo>
                      <a:pt x="92" y="264"/>
                    </a:lnTo>
                    <a:lnTo>
                      <a:pt x="105" y="250"/>
                    </a:lnTo>
                    <a:lnTo>
                      <a:pt x="118" y="236"/>
                    </a:lnTo>
                    <a:lnTo>
                      <a:pt x="132" y="222"/>
                    </a:lnTo>
                    <a:lnTo>
                      <a:pt x="145" y="207"/>
                    </a:lnTo>
                    <a:lnTo>
                      <a:pt x="160" y="194"/>
                    </a:lnTo>
                    <a:lnTo>
                      <a:pt x="176" y="181"/>
                    </a:lnTo>
                    <a:lnTo>
                      <a:pt x="191" y="167"/>
                    </a:lnTo>
                    <a:lnTo>
                      <a:pt x="208" y="156"/>
                    </a:lnTo>
                    <a:lnTo>
                      <a:pt x="224" y="144"/>
                    </a:lnTo>
                    <a:lnTo>
                      <a:pt x="240" y="132"/>
                    </a:lnTo>
                    <a:lnTo>
                      <a:pt x="257" y="123"/>
                    </a:lnTo>
                    <a:lnTo>
                      <a:pt x="273" y="115"/>
                    </a:lnTo>
                    <a:lnTo>
                      <a:pt x="304" y="99"/>
                    </a:lnTo>
                    <a:lnTo>
                      <a:pt x="332" y="84"/>
                    </a:lnTo>
                    <a:lnTo>
                      <a:pt x="356" y="70"/>
                    </a:lnTo>
                    <a:lnTo>
                      <a:pt x="375" y="60"/>
                    </a:lnTo>
                    <a:lnTo>
                      <a:pt x="388" y="53"/>
                    </a:lnTo>
                    <a:lnTo>
                      <a:pt x="394" y="51"/>
                    </a:lnTo>
                    <a:lnTo>
                      <a:pt x="394" y="55"/>
                    </a:lnTo>
                    <a:lnTo>
                      <a:pt x="385" y="67"/>
                    </a:lnTo>
                    <a:lnTo>
                      <a:pt x="371" y="83"/>
                    </a:lnTo>
                    <a:lnTo>
                      <a:pt x="356" y="101"/>
                    </a:lnTo>
                    <a:lnTo>
                      <a:pt x="341" y="122"/>
                    </a:lnTo>
                    <a:lnTo>
                      <a:pt x="326" y="144"/>
                    </a:lnTo>
                    <a:lnTo>
                      <a:pt x="311" y="166"/>
                    </a:lnTo>
                    <a:lnTo>
                      <a:pt x="297" y="188"/>
                    </a:lnTo>
                    <a:lnTo>
                      <a:pt x="285" y="209"/>
                    </a:lnTo>
                    <a:lnTo>
                      <a:pt x="273" y="229"/>
                    </a:lnTo>
                    <a:lnTo>
                      <a:pt x="262" y="250"/>
                    </a:lnTo>
                    <a:lnTo>
                      <a:pt x="250" y="274"/>
                    </a:lnTo>
                    <a:lnTo>
                      <a:pt x="239" y="300"/>
                    </a:lnTo>
                    <a:lnTo>
                      <a:pt x="228" y="325"/>
                    </a:lnTo>
                    <a:lnTo>
                      <a:pt x="220" y="350"/>
                    </a:lnTo>
                    <a:lnTo>
                      <a:pt x="214" y="372"/>
                    </a:lnTo>
                    <a:lnTo>
                      <a:pt x="213" y="393"/>
                    </a:lnTo>
                    <a:lnTo>
                      <a:pt x="218" y="408"/>
                    </a:lnTo>
                    <a:lnTo>
                      <a:pt x="227" y="422"/>
                    </a:lnTo>
                    <a:lnTo>
                      <a:pt x="240" y="438"/>
                    </a:lnTo>
                    <a:lnTo>
                      <a:pt x="255" y="454"/>
                    </a:lnTo>
                    <a:lnTo>
                      <a:pt x="272" y="471"/>
                    </a:lnTo>
                    <a:lnTo>
                      <a:pt x="288" y="490"/>
                    </a:lnTo>
                    <a:lnTo>
                      <a:pt x="304" y="507"/>
                    </a:lnTo>
                    <a:lnTo>
                      <a:pt x="317" y="523"/>
                    </a:lnTo>
                    <a:lnTo>
                      <a:pt x="327" y="538"/>
                    </a:lnTo>
                    <a:lnTo>
                      <a:pt x="331" y="554"/>
                    </a:lnTo>
                    <a:lnTo>
                      <a:pt x="326" y="573"/>
                    </a:lnTo>
                    <a:lnTo>
                      <a:pt x="317" y="592"/>
                    </a:lnTo>
                    <a:lnTo>
                      <a:pt x="304" y="612"/>
                    </a:lnTo>
                    <a:lnTo>
                      <a:pt x="292" y="630"/>
                    </a:lnTo>
                    <a:lnTo>
                      <a:pt x="279" y="644"/>
                    </a:lnTo>
                    <a:lnTo>
                      <a:pt x="270" y="654"/>
                    </a:lnTo>
                    <a:lnTo>
                      <a:pt x="266" y="658"/>
                    </a:lnTo>
                    <a:lnTo>
                      <a:pt x="267" y="658"/>
                    </a:lnTo>
                    <a:lnTo>
                      <a:pt x="272" y="657"/>
                    </a:lnTo>
                    <a:lnTo>
                      <a:pt x="279" y="654"/>
                    </a:lnTo>
                    <a:lnTo>
                      <a:pt x="287" y="652"/>
                    </a:lnTo>
                    <a:lnTo>
                      <a:pt x="299" y="650"/>
                    </a:lnTo>
                    <a:lnTo>
                      <a:pt x="310" y="646"/>
                    </a:lnTo>
                    <a:lnTo>
                      <a:pt x="325" y="644"/>
                    </a:lnTo>
                    <a:lnTo>
                      <a:pt x="340" y="641"/>
                    </a:lnTo>
                    <a:lnTo>
                      <a:pt x="356" y="637"/>
                    </a:lnTo>
                    <a:lnTo>
                      <a:pt x="375" y="635"/>
                    </a:lnTo>
                    <a:lnTo>
                      <a:pt x="392" y="632"/>
                    </a:lnTo>
                    <a:lnTo>
                      <a:pt x="410" y="630"/>
                    </a:lnTo>
                    <a:lnTo>
                      <a:pt x="429" y="629"/>
                    </a:lnTo>
                    <a:lnTo>
                      <a:pt x="448" y="629"/>
                    </a:lnTo>
                    <a:lnTo>
                      <a:pt x="467" y="629"/>
                    </a:lnTo>
                    <a:lnTo>
                      <a:pt x="484" y="630"/>
                    </a:lnTo>
                    <a:lnTo>
                      <a:pt x="500" y="632"/>
                    </a:lnTo>
                    <a:lnTo>
                      <a:pt x="516" y="635"/>
                    </a:lnTo>
                    <a:lnTo>
                      <a:pt x="529" y="637"/>
                    </a:lnTo>
                    <a:lnTo>
                      <a:pt x="542" y="641"/>
                    </a:lnTo>
                    <a:lnTo>
                      <a:pt x="554" y="644"/>
                    </a:lnTo>
                    <a:lnTo>
                      <a:pt x="565" y="647"/>
                    </a:lnTo>
                    <a:lnTo>
                      <a:pt x="576" y="651"/>
                    </a:lnTo>
                    <a:lnTo>
                      <a:pt x="587" y="654"/>
                    </a:lnTo>
                    <a:lnTo>
                      <a:pt x="597" y="658"/>
                    </a:lnTo>
                    <a:lnTo>
                      <a:pt x="607" y="661"/>
                    </a:lnTo>
                    <a:lnTo>
                      <a:pt x="619" y="665"/>
                    </a:lnTo>
                    <a:lnTo>
                      <a:pt x="630" y="668"/>
                    </a:lnTo>
                    <a:lnTo>
                      <a:pt x="644" y="670"/>
                    </a:lnTo>
                    <a:lnTo>
                      <a:pt x="658" y="673"/>
                    </a:lnTo>
                    <a:lnTo>
                      <a:pt x="673" y="674"/>
                    </a:lnTo>
                    <a:lnTo>
                      <a:pt x="690" y="675"/>
                    </a:lnTo>
                    <a:lnTo>
                      <a:pt x="708" y="675"/>
                    </a:lnTo>
                    <a:lnTo>
                      <a:pt x="724" y="675"/>
                    </a:lnTo>
                    <a:lnTo>
                      <a:pt x="739" y="674"/>
                    </a:lnTo>
                    <a:lnTo>
                      <a:pt x="754" y="673"/>
                    </a:lnTo>
                    <a:lnTo>
                      <a:pt x="766" y="670"/>
                    </a:lnTo>
                    <a:lnTo>
                      <a:pt x="780" y="668"/>
                    </a:lnTo>
                    <a:lnTo>
                      <a:pt x="792" y="667"/>
                    </a:lnTo>
                    <a:lnTo>
                      <a:pt x="803" y="665"/>
                    </a:lnTo>
                    <a:lnTo>
                      <a:pt x="813" y="664"/>
                    </a:lnTo>
                    <a:lnTo>
                      <a:pt x="824" y="661"/>
                    </a:lnTo>
                    <a:lnTo>
                      <a:pt x="834" y="660"/>
                    </a:lnTo>
                    <a:lnTo>
                      <a:pt x="843" y="659"/>
                    </a:lnTo>
                    <a:lnTo>
                      <a:pt x="853" y="659"/>
                    </a:lnTo>
                    <a:lnTo>
                      <a:pt x="861" y="659"/>
                    </a:lnTo>
                    <a:lnTo>
                      <a:pt x="870" y="660"/>
                    </a:lnTo>
                    <a:lnTo>
                      <a:pt x="878" y="662"/>
                    </a:lnTo>
                    <a:lnTo>
                      <a:pt x="887" y="665"/>
                    </a:lnTo>
                    <a:lnTo>
                      <a:pt x="898" y="666"/>
                    </a:lnTo>
                    <a:lnTo>
                      <a:pt x="909" y="668"/>
                    </a:lnTo>
                    <a:lnTo>
                      <a:pt x="923" y="669"/>
                    </a:lnTo>
                    <a:lnTo>
                      <a:pt x="936" y="670"/>
                    </a:lnTo>
                    <a:lnTo>
                      <a:pt x="951" y="670"/>
                    </a:lnTo>
                    <a:lnTo>
                      <a:pt x="964" y="672"/>
                    </a:lnTo>
                    <a:lnTo>
                      <a:pt x="979" y="672"/>
                    </a:lnTo>
                    <a:lnTo>
                      <a:pt x="994" y="672"/>
                    </a:lnTo>
                    <a:lnTo>
                      <a:pt x="1008" y="673"/>
                    </a:lnTo>
                    <a:lnTo>
                      <a:pt x="1022" y="673"/>
                    </a:lnTo>
                    <a:lnTo>
                      <a:pt x="1035" y="673"/>
                    </a:lnTo>
                    <a:lnTo>
                      <a:pt x="1046" y="673"/>
                    </a:lnTo>
                    <a:lnTo>
                      <a:pt x="1057" y="674"/>
                    </a:lnTo>
                    <a:lnTo>
                      <a:pt x="1066" y="674"/>
                    </a:lnTo>
                    <a:lnTo>
                      <a:pt x="1073" y="675"/>
                    </a:lnTo>
                    <a:lnTo>
                      <a:pt x="1081" y="676"/>
                    </a:lnTo>
                    <a:lnTo>
                      <a:pt x="1095" y="677"/>
                    </a:lnTo>
                    <a:lnTo>
                      <a:pt x="1111" y="679"/>
                    </a:lnTo>
                    <a:lnTo>
                      <a:pt x="1130" y="680"/>
                    </a:lnTo>
                    <a:lnTo>
                      <a:pt x="1151" y="682"/>
                    </a:lnTo>
                    <a:lnTo>
                      <a:pt x="1174" y="683"/>
                    </a:lnTo>
                    <a:lnTo>
                      <a:pt x="1196" y="685"/>
                    </a:lnTo>
                    <a:lnTo>
                      <a:pt x="1217" y="687"/>
                    </a:lnTo>
                    <a:lnTo>
                      <a:pt x="1236" y="688"/>
                    </a:lnTo>
                    <a:lnTo>
                      <a:pt x="1254" y="689"/>
                    </a:lnTo>
                    <a:lnTo>
                      <a:pt x="1266" y="690"/>
                    </a:lnTo>
                    <a:lnTo>
                      <a:pt x="1275" y="690"/>
                    </a:lnTo>
                    <a:lnTo>
                      <a:pt x="1278" y="689"/>
                    </a:lnTo>
                    <a:lnTo>
                      <a:pt x="1274" y="688"/>
                    </a:lnTo>
                    <a:lnTo>
                      <a:pt x="1264" y="685"/>
                    </a:lnTo>
                    <a:lnTo>
                      <a:pt x="1245" y="6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5" name="Freeform 22"/>
              <p:cNvSpPr>
                <a:spLocks/>
              </p:cNvSpPr>
              <p:nvPr/>
            </p:nvSpPr>
            <p:spPr bwMode="auto">
              <a:xfrm>
                <a:off x="3769" y="3279"/>
                <a:ext cx="52" cy="111"/>
              </a:xfrm>
              <a:custGeom>
                <a:avLst/>
                <a:gdLst>
                  <a:gd name="T0" fmla="*/ 48 w 105"/>
                  <a:gd name="T1" fmla="*/ 106 h 221"/>
                  <a:gd name="T2" fmla="*/ 41 w 105"/>
                  <a:gd name="T3" fmla="*/ 99 h 221"/>
                  <a:gd name="T4" fmla="*/ 36 w 105"/>
                  <a:gd name="T5" fmla="*/ 94 h 221"/>
                  <a:gd name="T6" fmla="*/ 31 w 105"/>
                  <a:gd name="T7" fmla="*/ 90 h 221"/>
                  <a:gd name="T8" fmla="*/ 28 w 105"/>
                  <a:gd name="T9" fmla="*/ 87 h 221"/>
                  <a:gd name="T10" fmla="*/ 25 w 105"/>
                  <a:gd name="T11" fmla="*/ 83 h 221"/>
                  <a:gd name="T12" fmla="*/ 22 w 105"/>
                  <a:gd name="T13" fmla="*/ 79 h 221"/>
                  <a:gd name="T14" fmla="*/ 19 w 105"/>
                  <a:gd name="T15" fmla="*/ 74 h 221"/>
                  <a:gd name="T16" fmla="*/ 17 w 105"/>
                  <a:gd name="T17" fmla="*/ 68 h 221"/>
                  <a:gd name="T18" fmla="*/ 16 w 105"/>
                  <a:gd name="T19" fmla="*/ 59 h 221"/>
                  <a:gd name="T20" fmla="*/ 17 w 105"/>
                  <a:gd name="T21" fmla="*/ 51 h 221"/>
                  <a:gd name="T22" fmla="*/ 20 w 105"/>
                  <a:gd name="T23" fmla="*/ 43 h 221"/>
                  <a:gd name="T24" fmla="*/ 25 w 105"/>
                  <a:gd name="T25" fmla="*/ 34 h 221"/>
                  <a:gd name="T26" fmla="*/ 30 w 105"/>
                  <a:gd name="T27" fmla="*/ 26 h 221"/>
                  <a:gd name="T28" fmla="*/ 35 w 105"/>
                  <a:gd name="T29" fmla="*/ 17 h 221"/>
                  <a:gd name="T30" fmla="*/ 40 w 105"/>
                  <a:gd name="T31" fmla="*/ 9 h 221"/>
                  <a:gd name="T32" fmla="*/ 44 w 105"/>
                  <a:gd name="T33" fmla="*/ 0 h 221"/>
                  <a:gd name="T34" fmla="*/ 42 w 105"/>
                  <a:gd name="T35" fmla="*/ 1 h 221"/>
                  <a:gd name="T36" fmla="*/ 36 w 105"/>
                  <a:gd name="T37" fmla="*/ 6 h 221"/>
                  <a:gd name="T38" fmla="*/ 27 w 105"/>
                  <a:gd name="T39" fmla="*/ 15 h 221"/>
                  <a:gd name="T40" fmla="*/ 18 w 105"/>
                  <a:gd name="T41" fmla="*/ 25 h 221"/>
                  <a:gd name="T42" fmla="*/ 10 w 105"/>
                  <a:gd name="T43" fmla="*/ 38 h 221"/>
                  <a:gd name="T44" fmla="*/ 3 w 105"/>
                  <a:gd name="T45" fmla="*/ 49 h 221"/>
                  <a:gd name="T46" fmla="*/ 0 w 105"/>
                  <a:gd name="T47" fmla="*/ 60 h 221"/>
                  <a:gd name="T48" fmla="*/ 1 w 105"/>
                  <a:gd name="T49" fmla="*/ 68 h 221"/>
                  <a:gd name="T50" fmla="*/ 8 w 105"/>
                  <a:gd name="T51" fmla="*/ 76 h 221"/>
                  <a:gd name="T52" fmla="*/ 17 w 105"/>
                  <a:gd name="T53" fmla="*/ 84 h 221"/>
                  <a:gd name="T54" fmla="*/ 27 w 105"/>
                  <a:gd name="T55" fmla="*/ 93 h 221"/>
                  <a:gd name="T56" fmla="*/ 37 w 105"/>
                  <a:gd name="T57" fmla="*/ 101 h 221"/>
                  <a:gd name="T58" fmla="*/ 45 w 105"/>
                  <a:gd name="T59" fmla="*/ 107 h 221"/>
                  <a:gd name="T60" fmla="*/ 51 w 105"/>
                  <a:gd name="T61" fmla="*/ 111 h 221"/>
                  <a:gd name="T62" fmla="*/ 52 w 105"/>
                  <a:gd name="T63" fmla="*/ 110 h 221"/>
                  <a:gd name="T64" fmla="*/ 48 w 105"/>
                  <a:gd name="T65" fmla="*/ 106 h 22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5"/>
                  <a:gd name="T100" fmla="*/ 0 h 221"/>
                  <a:gd name="T101" fmla="*/ 105 w 105"/>
                  <a:gd name="T102" fmla="*/ 221 h 22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5" h="221">
                    <a:moveTo>
                      <a:pt x="97" y="211"/>
                    </a:moveTo>
                    <a:lnTo>
                      <a:pt x="83" y="198"/>
                    </a:lnTo>
                    <a:lnTo>
                      <a:pt x="73" y="187"/>
                    </a:lnTo>
                    <a:lnTo>
                      <a:pt x="63" y="179"/>
                    </a:lnTo>
                    <a:lnTo>
                      <a:pt x="56" y="173"/>
                    </a:lnTo>
                    <a:lnTo>
                      <a:pt x="50" y="166"/>
                    </a:lnTo>
                    <a:lnTo>
                      <a:pt x="45" y="158"/>
                    </a:lnTo>
                    <a:lnTo>
                      <a:pt x="39" y="147"/>
                    </a:lnTo>
                    <a:lnTo>
                      <a:pt x="35" y="135"/>
                    </a:lnTo>
                    <a:lnTo>
                      <a:pt x="32" y="117"/>
                    </a:lnTo>
                    <a:lnTo>
                      <a:pt x="35" y="101"/>
                    </a:lnTo>
                    <a:lnTo>
                      <a:pt x="41" y="85"/>
                    </a:lnTo>
                    <a:lnTo>
                      <a:pt x="51" y="68"/>
                    </a:lnTo>
                    <a:lnTo>
                      <a:pt x="61" y="52"/>
                    </a:lnTo>
                    <a:lnTo>
                      <a:pt x="71" y="34"/>
                    </a:lnTo>
                    <a:lnTo>
                      <a:pt x="81" y="17"/>
                    </a:lnTo>
                    <a:lnTo>
                      <a:pt x="88" y="0"/>
                    </a:lnTo>
                    <a:lnTo>
                      <a:pt x="84" y="1"/>
                    </a:lnTo>
                    <a:lnTo>
                      <a:pt x="73" y="11"/>
                    </a:lnTo>
                    <a:lnTo>
                      <a:pt x="55" y="29"/>
                    </a:lnTo>
                    <a:lnTo>
                      <a:pt x="37" y="50"/>
                    </a:lnTo>
                    <a:lnTo>
                      <a:pt x="20" y="75"/>
                    </a:lnTo>
                    <a:lnTo>
                      <a:pt x="7" y="98"/>
                    </a:lnTo>
                    <a:lnTo>
                      <a:pt x="0" y="120"/>
                    </a:lnTo>
                    <a:lnTo>
                      <a:pt x="3" y="136"/>
                    </a:lnTo>
                    <a:lnTo>
                      <a:pt x="16" y="151"/>
                    </a:lnTo>
                    <a:lnTo>
                      <a:pt x="35" y="168"/>
                    </a:lnTo>
                    <a:lnTo>
                      <a:pt x="54" y="185"/>
                    </a:lnTo>
                    <a:lnTo>
                      <a:pt x="75" y="201"/>
                    </a:lnTo>
                    <a:lnTo>
                      <a:pt x="91" y="214"/>
                    </a:lnTo>
                    <a:lnTo>
                      <a:pt x="103" y="221"/>
                    </a:lnTo>
                    <a:lnTo>
                      <a:pt x="105" y="220"/>
                    </a:lnTo>
                    <a:lnTo>
                      <a:pt x="9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Freeform 23"/>
              <p:cNvSpPr>
                <a:spLocks/>
              </p:cNvSpPr>
              <p:nvPr/>
            </p:nvSpPr>
            <p:spPr bwMode="auto">
              <a:xfrm>
                <a:off x="4181" y="3494"/>
                <a:ext cx="267" cy="49"/>
              </a:xfrm>
              <a:custGeom>
                <a:avLst/>
                <a:gdLst>
                  <a:gd name="T0" fmla="*/ 134 w 534"/>
                  <a:gd name="T1" fmla="*/ 10 h 97"/>
                  <a:gd name="T2" fmla="*/ 125 w 534"/>
                  <a:gd name="T3" fmla="*/ 13 h 97"/>
                  <a:gd name="T4" fmla="*/ 115 w 534"/>
                  <a:gd name="T5" fmla="*/ 15 h 97"/>
                  <a:gd name="T6" fmla="*/ 108 w 534"/>
                  <a:gd name="T7" fmla="*/ 17 h 97"/>
                  <a:gd name="T8" fmla="*/ 102 w 534"/>
                  <a:gd name="T9" fmla="*/ 18 h 97"/>
                  <a:gd name="T10" fmla="*/ 96 w 534"/>
                  <a:gd name="T11" fmla="*/ 19 h 97"/>
                  <a:gd name="T12" fmla="*/ 91 w 534"/>
                  <a:gd name="T13" fmla="*/ 20 h 97"/>
                  <a:gd name="T14" fmla="*/ 86 w 534"/>
                  <a:gd name="T15" fmla="*/ 21 h 97"/>
                  <a:gd name="T16" fmla="*/ 82 w 534"/>
                  <a:gd name="T17" fmla="*/ 21 h 97"/>
                  <a:gd name="T18" fmla="*/ 78 w 534"/>
                  <a:gd name="T19" fmla="*/ 21 h 97"/>
                  <a:gd name="T20" fmla="*/ 74 w 534"/>
                  <a:gd name="T21" fmla="*/ 21 h 97"/>
                  <a:gd name="T22" fmla="*/ 69 w 534"/>
                  <a:gd name="T23" fmla="*/ 21 h 97"/>
                  <a:gd name="T24" fmla="*/ 65 w 534"/>
                  <a:gd name="T25" fmla="*/ 21 h 97"/>
                  <a:gd name="T26" fmla="*/ 60 w 534"/>
                  <a:gd name="T27" fmla="*/ 22 h 97"/>
                  <a:gd name="T28" fmla="*/ 54 w 534"/>
                  <a:gd name="T29" fmla="*/ 22 h 97"/>
                  <a:gd name="T30" fmla="*/ 47 w 534"/>
                  <a:gd name="T31" fmla="*/ 23 h 97"/>
                  <a:gd name="T32" fmla="*/ 39 w 534"/>
                  <a:gd name="T33" fmla="*/ 24 h 97"/>
                  <a:gd name="T34" fmla="*/ 24 w 534"/>
                  <a:gd name="T35" fmla="*/ 28 h 97"/>
                  <a:gd name="T36" fmla="*/ 12 w 534"/>
                  <a:gd name="T37" fmla="*/ 32 h 97"/>
                  <a:gd name="T38" fmla="*/ 4 w 534"/>
                  <a:gd name="T39" fmla="*/ 37 h 97"/>
                  <a:gd name="T40" fmla="*/ 0 w 534"/>
                  <a:gd name="T41" fmla="*/ 42 h 97"/>
                  <a:gd name="T42" fmla="*/ 1 w 534"/>
                  <a:gd name="T43" fmla="*/ 46 h 97"/>
                  <a:gd name="T44" fmla="*/ 9 w 534"/>
                  <a:gd name="T45" fmla="*/ 48 h 97"/>
                  <a:gd name="T46" fmla="*/ 24 w 534"/>
                  <a:gd name="T47" fmla="*/ 49 h 97"/>
                  <a:gd name="T48" fmla="*/ 46 w 534"/>
                  <a:gd name="T49" fmla="*/ 46 h 97"/>
                  <a:gd name="T50" fmla="*/ 58 w 534"/>
                  <a:gd name="T51" fmla="*/ 44 h 97"/>
                  <a:gd name="T52" fmla="*/ 69 w 534"/>
                  <a:gd name="T53" fmla="*/ 43 h 97"/>
                  <a:gd name="T54" fmla="*/ 80 w 534"/>
                  <a:gd name="T55" fmla="*/ 41 h 97"/>
                  <a:gd name="T56" fmla="*/ 89 w 534"/>
                  <a:gd name="T57" fmla="*/ 40 h 97"/>
                  <a:gd name="T58" fmla="*/ 98 w 534"/>
                  <a:gd name="T59" fmla="*/ 40 h 97"/>
                  <a:gd name="T60" fmla="*/ 106 w 534"/>
                  <a:gd name="T61" fmla="*/ 39 h 97"/>
                  <a:gd name="T62" fmla="*/ 113 w 534"/>
                  <a:gd name="T63" fmla="*/ 39 h 97"/>
                  <a:gd name="T64" fmla="*/ 120 w 534"/>
                  <a:gd name="T65" fmla="*/ 38 h 97"/>
                  <a:gd name="T66" fmla="*/ 126 w 534"/>
                  <a:gd name="T67" fmla="*/ 38 h 97"/>
                  <a:gd name="T68" fmla="*/ 134 w 534"/>
                  <a:gd name="T69" fmla="*/ 38 h 97"/>
                  <a:gd name="T70" fmla="*/ 140 w 534"/>
                  <a:gd name="T71" fmla="*/ 38 h 97"/>
                  <a:gd name="T72" fmla="*/ 147 w 534"/>
                  <a:gd name="T73" fmla="*/ 37 h 97"/>
                  <a:gd name="T74" fmla="*/ 153 w 534"/>
                  <a:gd name="T75" fmla="*/ 36 h 97"/>
                  <a:gd name="T76" fmla="*/ 161 w 534"/>
                  <a:gd name="T77" fmla="*/ 35 h 97"/>
                  <a:gd name="T78" fmla="*/ 170 w 534"/>
                  <a:gd name="T79" fmla="*/ 34 h 97"/>
                  <a:gd name="T80" fmla="*/ 178 w 534"/>
                  <a:gd name="T81" fmla="*/ 32 h 97"/>
                  <a:gd name="T82" fmla="*/ 197 w 534"/>
                  <a:gd name="T83" fmla="*/ 28 h 97"/>
                  <a:gd name="T84" fmla="*/ 213 w 534"/>
                  <a:gd name="T85" fmla="*/ 26 h 97"/>
                  <a:gd name="T86" fmla="*/ 228 w 534"/>
                  <a:gd name="T87" fmla="*/ 25 h 97"/>
                  <a:gd name="T88" fmla="*/ 242 w 534"/>
                  <a:gd name="T89" fmla="*/ 24 h 97"/>
                  <a:gd name="T90" fmla="*/ 252 w 534"/>
                  <a:gd name="T91" fmla="*/ 25 h 97"/>
                  <a:gd name="T92" fmla="*/ 261 w 534"/>
                  <a:gd name="T93" fmla="*/ 25 h 97"/>
                  <a:gd name="T94" fmla="*/ 266 w 534"/>
                  <a:gd name="T95" fmla="*/ 26 h 97"/>
                  <a:gd name="T96" fmla="*/ 267 w 534"/>
                  <a:gd name="T97" fmla="*/ 26 h 97"/>
                  <a:gd name="T98" fmla="*/ 197 w 534"/>
                  <a:gd name="T99" fmla="*/ 9 h 97"/>
                  <a:gd name="T100" fmla="*/ 140 w 534"/>
                  <a:gd name="T101" fmla="*/ 5 h 97"/>
                  <a:gd name="T102" fmla="*/ 142 w 534"/>
                  <a:gd name="T103" fmla="*/ 4 h 97"/>
                  <a:gd name="T104" fmla="*/ 147 w 534"/>
                  <a:gd name="T105" fmla="*/ 3 h 97"/>
                  <a:gd name="T106" fmla="*/ 153 w 534"/>
                  <a:gd name="T107" fmla="*/ 2 h 97"/>
                  <a:gd name="T108" fmla="*/ 159 w 534"/>
                  <a:gd name="T109" fmla="*/ 1 h 97"/>
                  <a:gd name="T110" fmla="*/ 161 w 534"/>
                  <a:gd name="T111" fmla="*/ 0 h 97"/>
                  <a:gd name="T112" fmla="*/ 159 w 534"/>
                  <a:gd name="T113" fmla="*/ 2 h 97"/>
                  <a:gd name="T114" fmla="*/ 151 w 534"/>
                  <a:gd name="T115" fmla="*/ 4 h 97"/>
                  <a:gd name="T116" fmla="*/ 134 w 534"/>
                  <a:gd name="T117" fmla="*/ 10 h 9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34"/>
                  <a:gd name="T178" fmla="*/ 0 h 97"/>
                  <a:gd name="T179" fmla="*/ 534 w 534"/>
                  <a:gd name="T180" fmla="*/ 97 h 97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34" h="97">
                    <a:moveTo>
                      <a:pt x="269" y="19"/>
                    </a:moveTo>
                    <a:lnTo>
                      <a:pt x="250" y="25"/>
                    </a:lnTo>
                    <a:lnTo>
                      <a:pt x="231" y="29"/>
                    </a:lnTo>
                    <a:lnTo>
                      <a:pt x="216" y="34"/>
                    </a:lnTo>
                    <a:lnTo>
                      <a:pt x="204" y="36"/>
                    </a:lnTo>
                    <a:lnTo>
                      <a:pt x="192" y="38"/>
                    </a:lnTo>
                    <a:lnTo>
                      <a:pt x="182" y="40"/>
                    </a:lnTo>
                    <a:lnTo>
                      <a:pt x="173" y="41"/>
                    </a:lnTo>
                    <a:lnTo>
                      <a:pt x="165" y="42"/>
                    </a:lnTo>
                    <a:lnTo>
                      <a:pt x="157" y="42"/>
                    </a:lnTo>
                    <a:lnTo>
                      <a:pt x="148" y="42"/>
                    </a:lnTo>
                    <a:lnTo>
                      <a:pt x="139" y="42"/>
                    </a:lnTo>
                    <a:lnTo>
                      <a:pt x="130" y="42"/>
                    </a:lnTo>
                    <a:lnTo>
                      <a:pt x="120" y="43"/>
                    </a:lnTo>
                    <a:lnTo>
                      <a:pt x="108" y="44"/>
                    </a:lnTo>
                    <a:lnTo>
                      <a:pt x="94" y="45"/>
                    </a:lnTo>
                    <a:lnTo>
                      <a:pt x="79" y="48"/>
                    </a:lnTo>
                    <a:lnTo>
                      <a:pt x="48" y="55"/>
                    </a:lnTo>
                    <a:lnTo>
                      <a:pt x="24" y="64"/>
                    </a:lnTo>
                    <a:lnTo>
                      <a:pt x="8" y="74"/>
                    </a:lnTo>
                    <a:lnTo>
                      <a:pt x="0" y="83"/>
                    </a:lnTo>
                    <a:lnTo>
                      <a:pt x="3" y="91"/>
                    </a:lnTo>
                    <a:lnTo>
                      <a:pt x="18" y="96"/>
                    </a:lnTo>
                    <a:lnTo>
                      <a:pt x="48" y="97"/>
                    </a:lnTo>
                    <a:lnTo>
                      <a:pt x="92" y="91"/>
                    </a:lnTo>
                    <a:lnTo>
                      <a:pt x="117" y="87"/>
                    </a:lnTo>
                    <a:lnTo>
                      <a:pt x="139" y="85"/>
                    </a:lnTo>
                    <a:lnTo>
                      <a:pt x="160" y="82"/>
                    </a:lnTo>
                    <a:lnTo>
                      <a:pt x="178" y="80"/>
                    </a:lnTo>
                    <a:lnTo>
                      <a:pt x="196" y="79"/>
                    </a:lnTo>
                    <a:lnTo>
                      <a:pt x="212" y="78"/>
                    </a:lnTo>
                    <a:lnTo>
                      <a:pt x="226" y="78"/>
                    </a:lnTo>
                    <a:lnTo>
                      <a:pt x="241" y="76"/>
                    </a:lnTo>
                    <a:lnTo>
                      <a:pt x="253" y="76"/>
                    </a:lnTo>
                    <a:lnTo>
                      <a:pt x="267" y="76"/>
                    </a:lnTo>
                    <a:lnTo>
                      <a:pt x="280" y="75"/>
                    </a:lnTo>
                    <a:lnTo>
                      <a:pt x="294" y="74"/>
                    </a:lnTo>
                    <a:lnTo>
                      <a:pt x="307" y="72"/>
                    </a:lnTo>
                    <a:lnTo>
                      <a:pt x="322" y="70"/>
                    </a:lnTo>
                    <a:lnTo>
                      <a:pt x="340" y="67"/>
                    </a:lnTo>
                    <a:lnTo>
                      <a:pt x="357" y="63"/>
                    </a:lnTo>
                    <a:lnTo>
                      <a:pt x="394" y="56"/>
                    </a:lnTo>
                    <a:lnTo>
                      <a:pt x="427" y="51"/>
                    </a:lnTo>
                    <a:lnTo>
                      <a:pt x="457" y="49"/>
                    </a:lnTo>
                    <a:lnTo>
                      <a:pt x="484" y="48"/>
                    </a:lnTo>
                    <a:lnTo>
                      <a:pt x="504" y="49"/>
                    </a:lnTo>
                    <a:lnTo>
                      <a:pt x="521" y="50"/>
                    </a:lnTo>
                    <a:lnTo>
                      <a:pt x="531" y="51"/>
                    </a:lnTo>
                    <a:lnTo>
                      <a:pt x="534" y="51"/>
                    </a:lnTo>
                    <a:lnTo>
                      <a:pt x="395" y="17"/>
                    </a:lnTo>
                    <a:lnTo>
                      <a:pt x="280" y="10"/>
                    </a:lnTo>
                    <a:lnTo>
                      <a:pt x="284" y="8"/>
                    </a:lnTo>
                    <a:lnTo>
                      <a:pt x="295" y="6"/>
                    </a:lnTo>
                    <a:lnTo>
                      <a:pt x="306" y="4"/>
                    </a:lnTo>
                    <a:lnTo>
                      <a:pt x="318" y="2"/>
                    </a:lnTo>
                    <a:lnTo>
                      <a:pt x="322" y="0"/>
                    </a:lnTo>
                    <a:lnTo>
                      <a:pt x="319" y="3"/>
                    </a:lnTo>
                    <a:lnTo>
                      <a:pt x="303" y="8"/>
                    </a:lnTo>
                    <a:lnTo>
                      <a:pt x="269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7" name="Freeform 24"/>
              <p:cNvSpPr>
                <a:spLocks/>
              </p:cNvSpPr>
              <p:nvPr/>
            </p:nvSpPr>
            <p:spPr bwMode="auto">
              <a:xfrm>
                <a:off x="4079" y="3482"/>
                <a:ext cx="276" cy="198"/>
              </a:xfrm>
              <a:custGeom>
                <a:avLst/>
                <a:gdLst>
                  <a:gd name="T0" fmla="*/ 90 w 553"/>
                  <a:gd name="T1" fmla="*/ 19 h 397"/>
                  <a:gd name="T2" fmla="*/ 115 w 553"/>
                  <a:gd name="T3" fmla="*/ 33 h 397"/>
                  <a:gd name="T4" fmla="*/ 132 w 553"/>
                  <a:gd name="T5" fmla="*/ 59 h 397"/>
                  <a:gd name="T6" fmla="*/ 140 w 553"/>
                  <a:gd name="T7" fmla="*/ 91 h 397"/>
                  <a:gd name="T8" fmla="*/ 152 w 553"/>
                  <a:gd name="T9" fmla="*/ 119 h 397"/>
                  <a:gd name="T10" fmla="*/ 186 w 553"/>
                  <a:gd name="T11" fmla="*/ 146 h 397"/>
                  <a:gd name="T12" fmla="*/ 211 w 553"/>
                  <a:gd name="T13" fmla="*/ 161 h 397"/>
                  <a:gd name="T14" fmla="*/ 232 w 553"/>
                  <a:gd name="T15" fmla="*/ 173 h 397"/>
                  <a:gd name="T16" fmla="*/ 250 w 553"/>
                  <a:gd name="T17" fmla="*/ 182 h 397"/>
                  <a:gd name="T18" fmla="*/ 265 w 553"/>
                  <a:gd name="T19" fmla="*/ 188 h 397"/>
                  <a:gd name="T20" fmla="*/ 274 w 553"/>
                  <a:gd name="T21" fmla="*/ 192 h 397"/>
                  <a:gd name="T22" fmla="*/ 274 w 553"/>
                  <a:gd name="T23" fmla="*/ 194 h 397"/>
                  <a:gd name="T24" fmla="*/ 261 w 553"/>
                  <a:gd name="T25" fmla="*/ 196 h 397"/>
                  <a:gd name="T26" fmla="*/ 237 w 553"/>
                  <a:gd name="T27" fmla="*/ 198 h 397"/>
                  <a:gd name="T28" fmla="*/ 206 w 553"/>
                  <a:gd name="T29" fmla="*/ 198 h 397"/>
                  <a:gd name="T30" fmla="*/ 170 w 553"/>
                  <a:gd name="T31" fmla="*/ 196 h 397"/>
                  <a:gd name="T32" fmla="*/ 135 w 553"/>
                  <a:gd name="T33" fmla="*/ 192 h 397"/>
                  <a:gd name="T34" fmla="*/ 110 w 553"/>
                  <a:gd name="T35" fmla="*/ 189 h 397"/>
                  <a:gd name="T36" fmla="*/ 92 w 553"/>
                  <a:gd name="T37" fmla="*/ 186 h 397"/>
                  <a:gd name="T38" fmla="*/ 76 w 553"/>
                  <a:gd name="T39" fmla="*/ 181 h 397"/>
                  <a:gd name="T40" fmla="*/ 58 w 553"/>
                  <a:gd name="T41" fmla="*/ 172 h 397"/>
                  <a:gd name="T42" fmla="*/ 34 w 553"/>
                  <a:gd name="T43" fmla="*/ 155 h 397"/>
                  <a:gd name="T44" fmla="*/ 14 w 553"/>
                  <a:gd name="T45" fmla="*/ 117 h 397"/>
                  <a:gd name="T46" fmla="*/ 3 w 553"/>
                  <a:gd name="T47" fmla="*/ 83 h 397"/>
                  <a:gd name="T48" fmla="*/ 1 w 553"/>
                  <a:gd name="T49" fmla="*/ 61 h 397"/>
                  <a:gd name="T50" fmla="*/ 12 w 553"/>
                  <a:gd name="T51" fmla="*/ 15 h 397"/>
                  <a:gd name="T52" fmla="*/ 22 w 553"/>
                  <a:gd name="T53" fmla="*/ 18 h 397"/>
                  <a:gd name="T54" fmla="*/ 24 w 553"/>
                  <a:gd name="T55" fmla="*/ 69 h 397"/>
                  <a:gd name="T56" fmla="*/ 33 w 553"/>
                  <a:gd name="T57" fmla="*/ 110 h 397"/>
                  <a:gd name="T58" fmla="*/ 61 w 553"/>
                  <a:gd name="T59" fmla="*/ 135 h 397"/>
                  <a:gd name="T60" fmla="*/ 84 w 553"/>
                  <a:gd name="T61" fmla="*/ 153 h 397"/>
                  <a:gd name="T62" fmla="*/ 113 w 553"/>
                  <a:gd name="T63" fmla="*/ 166 h 397"/>
                  <a:gd name="T64" fmla="*/ 145 w 553"/>
                  <a:gd name="T65" fmla="*/ 172 h 397"/>
                  <a:gd name="T66" fmla="*/ 168 w 553"/>
                  <a:gd name="T67" fmla="*/ 178 h 397"/>
                  <a:gd name="T68" fmla="*/ 187 w 553"/>
                  <a:gd name="T69" fmla="*/ 185 h 397"/>
                  <a:gd name="T70" fmla="*/ 198 w 553"/>
                  <a:gd name="T71" fmla="*/ 187 h 397"/>
                  <a:gd name="T72" fmla="*/ 197 w 553"/>
                  <a:gd name="T73" fmla="*/ 183 h 397"/>
                  <a:gd name="T74" fmla="*/ 175 w 553"/>
                  <a:gd name="T75" fmla="*/ 166 h 397"/>
                  <a:gd name="T76" fmla="*/ 143 w 553"/>
                  <a:gd name="T77" fmla="*/ 140 h 397"/>
                  <a:gd name="T78" fmla="*/ 121 w 553"/>
                  <a:gd name="T79" fmla="*/ 114 h 397"/>
                  <a:gd name="T80" fmla="*/ 114 w 553"/>
                  <a:gd name="T81" fmla="*/ 90 h 397"/>
                  <a:gd name="T82" fmla="*/ 104 w 553"/>
                  <a:gd name="T83" fmla="*/ 68 h 397"/>
                  <a:gd name="T84" fmla="*/ 86 w 553"/>
                  <a:gd name="T85" fmla="*/ 42 h 397"/>
                  <a:gd name="T86" fmla="*/ 57 w 553"/>
                  <a:gd name="T87" fmla="*/ 15 h 397"/>
                  <a:gd name="T88" fmla="*/ 42 w 553"/>
                  <a:gd name="T89" fmla="*/ 0 h 39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53"/>
                  <a:gd name="T136" fmla="*/ 0 h 397"/>
                  <a:gd name="T137" fmla="*/ 553 w 553"/>
                  <a:gd name="T138" fmla="*/ 397 h 39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53" h="397">
                    <a:moveTo>
                      <a:pt x="122" y="14"/>
                    </a:moveTo>
                    <a:lnTo>
                      <a:pt x="154" y="28"/>
                    </a:lnTo>
                    <a:lnTo>
                      <a:pt x="180" y="38"/>
                    </a:lnTo>
                    <a:lnTo>
                      <a:pt x="200" y="47"/>
                    </a:lnTo>
                    <a:lnTo>
                      <a:pt x="218" y="57"/>
                    </a:lnTo>
                    <a:lnTo>
                      <a:pt x="231" y="67"/>
                    </a:lnTo>
                    <a:lnTo>
                      <a:pt x="243" y="80"/>
                    </a:lnTo>
                    <a:lnTo>
                      <a:pt x="255" y="97"/>
                    </a:lnTo>
                    <a:lnTo>
                      <a:pt x="265" y="119"/>
                    </a:lnTo>
                    <a:lnTo>
                      <a:pt x="273" y="142"/>
                    </a:lnTo>
                    <a:lnTo>
                      <a:pt x="278" y="164"/>
                    </a:lnTo>
                    <a:lnTo>
                      <a:pt x="281" y="182"/>
                    </a:lnTo>
                    <a:lnTo>
                      <a:pt x="286" y="201"/>
                    </a:lnTo>
                    <a:lnTo>
                      <a:pt x="293" y="219"/>
                    </a:lnTo>
                    <a:lnTo>
                      <a:pt x="304" y="238"/>
                    </a:lnTo>
                    <a:lnTo>
                      <a:pt x="325" y="258"/>
                    </a:lnTo>
                    <a:lnTo>
                      <a:pt x="355" y="280"/>
                    </a:lnTo>
                    <a:lnTo>
                      <a:pt x="372" y="292"/>
                    </a:lnTo>
                    <a:lnTo>
                      <a:pt x="389" y="302"/>
                    </a:lnTo>
                    <a:lnTo>
                      <a:pt x="407" y="312"/>
                    </a:lnTo>
                    <a:lnTo>
                      <a:pt x="422" y="322"/>
                    </a:lnTo>
                    <a:lnTo>
                      <a:pt x="438" y="331"/>
                    </a:lnTo>
                    <a:lnTo>
                      <a:pt x="452" y="339"/>
                    </a:lnTo>
                    <a:lnTo>
                      <a:pt x="465" y="347"/>
                    </a:lnTo>
                    <a:lnTo>
                      <a:pt x="478" y="353"/>
                    </a:lnTo>
                    <a:lnTo>
                      <a:pt x="490" y="360"/>
                    </a:lnTo>
                    <a:lnTo>
                      <a:pt x="501" y="364"/>
                    </a:lnTo>
                    <a:lnTo>
                      <a:pt x="511" y="370"/>
                    </a:lnTo>
                    <a:lnTo>
                      <a:pt x="521" y="373"/>
                    </a:lnTo>
                    <a:lnTo>
                      <a:pt x="530" y="377"/>
                    </a:lnTo>
                    <a:lnTo>
                      <a:pt x="537" y="380"/>
                    </a:lnTo>
                    <a:lnTo>
                      <a:pt x="544" y="383"/>
                    </a:lnTo>
                    <a:lnTo>
                      <a:pt x="549" y="384"/>
                    </a:lnTo>
                    <a:lnTo>
                      <a:pt x="553" y="385"/>
                    </a:lnTo>
                    <a:lnTo>
                      <a:pt x="553" y="386"/>
                    </a:lnTo>
                    <a:lnTo>
                      <a:pt x="549" y="388"/>
                    </a:lnTo>
                    <a:lnTo>
                      <a:pt x="544" y="390"/>
                    </a:lnTo>
                    <a:lnTo>
                      <a:pt x="534" y="391"/>
                    </a:lnTo>
                    <a:lnTo>
                      <a:pt x="523" y="393"/>
                    </a:lnTo>
                    <a:lnTo>
                      <a:pt x="509" y="394"/>
                    </a:lnTo>
                    <a:lnTo>
                      <a:pt x="493" y="395"/>
                    </a:lnTo>
                    <a:lnTo>
                      <a:pt x="475" y="397"/>
                    </a:lnTo>
                    <a:lnTo>
                      <a:pt x="456" y="397"/>
                    </a:lnTo>
                    <a:lnTo>
                      <a:pt x="434" y="397"/>
                    </a:lnTo>
                    <a:lnTo>
                      <a:pt x="412" y="397"/>
                    </a:lnTo>
                    <a:lnTo>
                      <a:pt x="389" y="397"/>
                    </a:lnTo>
                    <a:lnTo>
                      <a:pt x="365" y="394"/>
                    </a:lnTo>
                    <a:lnTo>
                      <a:pt x="341" y="392"/>
                    </a:lnTo>
                    <a:lnTo>
                      <a:pt x="316" y="390"/>
                    </a:lnTo>
                    <a:lnTo>
                      <a:pt x="293" y="386"/>
                    </a:lnTo>
                    <a:lnTo>
                      <a:pt x="271" y="384"/>
                    </a:lnTo>
                    <a:lnTo>
                      <a:pt x="252" y="382"/>
                    </a:lnTo>
                    <a:lnTo>
                      <a:pt x="236" y="380"/>
                    </a:lnTo>
                    <a:lnTo>
                      <a:pt x="221" y="378"/>
                    </a:lnTo>
                    <a:lnTo>
                      <a:pt x="208" y="376"/>
                    </a:lnTo>
                    <a:lnTo>
                      <a:pt x="196" y="375"/>
                    </a:lnTo>
                    <a:lnTo>
                      <a:pt x="184" y="372"/>
                    </a:lnTo>
                    <a:lnTo>
                      <a:pt x="174" y="369"/>
                    </a:lnTo>
                    <a:lnTo>
                      <a:pt x="164" y="365"/>
                    </a:lnTo>
                    <a:lnTo>
                      <a:pt x="152" y="362"/>
                    </a:lnTo>
                    <a:lnTo>
                      <a:pt x="142" y="357"/>
                    </a:lnTo>
                    <a:lnTo>
                      <a:pt x="129" y="352"/>
                    </a:lnTo>
                    <a:lnTo>
                      <a:pt x="116" y="345"/>
                    </a:lnTo>
                    <a:lnTo>
                      <a:pt x="102" y="337"/>
                    </a:lnTo>
                    <a:lnTo>
                      <a:pt x="86" y="327"/>
                    </a:lnTo>
                    <a:lnTo>
                      <a:pt x="69" y="311"/>
                    </a:lnTo>
                    <a:lnTo>
                      <a:pt x="53" y="289"/>
                    </a:lnTo>
                    <a:lnTo>
                      <a:pt x="40" y="263"/>
                    </a:lnTo>
                    <a:lnTo>
                      <a:pt x="29" y="234"/>
                    </a:lnTo>
                    <a:lnTo>
                      <a:pt x="18" y="208"/>
                    </a:lnTo>
                    <a:lnTo>
                      <a:pt x="11" y="183"/>
                    </a:lnTo>
                    <a:lnTo>
                      <a:pt x="6" y="167"/>
                    </a:lnTo>
                    <a:lnTo>
                      <a:pt x="2" y="159"/>
                    </a:lnTo>
                    <a:lnTo>
                      <a:pt x="0" y="147"/>
                    </a:lnTo>
                    <a:lnTo>
                      <a:pt x="2" y="122"/>
                    </a:lnTo>
                    <a:lnTo>
                      <a:pt x="8" y="91"/>
                    </a:lnTo>
                    <a:lnTo>
                      <a:pt x="16" y="59"/>
                    </a:lnTo>
                    <a:lnTo>
                      <a:pt x="25" y="31"/>
                    </a:lnTo>
                    <a:lnTo>
                      <a:pt x="33" y="15"/>
                    </a:lnTo>
                    <a:lnTo>
                      <a:pt x="40" y="15"/>
                    </a:lnTo>
                    <a:lnTo>
                      <a:pt x="45" y="37"/>
                    </a:lnTo>
                    <a:lnTo>
                      <a:pt x="46" y="72"/>
                    </a:lnTo>
                    <a:lnTo>
                      <a:pt x="47" y="105"/>
                    </a:lnTo>
                    <a:lnTo>
                      <a:pt x="48" y="138"/>
                    </a:lnTo>
                    <a:lnTo>
                      <a:pt x="51" y="168"/>
                    </a:lnTo>
                    <a:lnTo>
                      <a:pt x="56" y="196"/>
                    </a:lnTo>
                    <a:lnTo>
                      <a:pt x="66" y="221"/>
                    </a:lnTo>
                    <a:lnTo>
                      <a:pt x="81" y="241"/>
                    </a:lnTo>
                    <a:lnTo>
                      <a:pt x="101" y="257"/>
                    </a:lnTo>
                    <a:lnTo>
                      <a:pt x="123" y="270"/>
                    </a:lnTo>
                    <a:lnTo>
                      <a:pt x="140" y="282"/>
                    </a:lnTo>
                    <a:lnTo>
                      <a:pt x="155" y="294"/>
                    </a:lnTo>
                    <a:lnTo>
                      <a:pt x="169" y="306"/>
                    </a:lnTo>
                    <a:lnTo>
                      <a:pt x="184" y="315"/>
                    </a:lnTo>
                    <a:lnTo>
                      <a:pt x="203" y="324"/>
                    </a:lnTo>
                    <a:lnTo>
                      <a:pt x="226" y="332"/>
                    </a:lnTo>
                    <a:lnTo>
                      <a:pt x="256" y="338"/>
                    </a:lnTo>
                    <a:lnTo>
                      <a:pt x="273" y="341"/>
                    </a:lnTo>
                    <a:lnTo>
                      <a:pt x="290" y="345"/>
                    </a:lnTo>
                    <a:lnTo>
                      <a:pt x="306" y="349"/>
                    </a:lnTo>
                    <a:lnTo>
                      <a:pt x="322" y="353"/>
                    </a:lnTo>
                    <a:lnTo>
                      <a:pt x="337" y="357"/>
                    </a:lnTo>
                    <a:lnTo>
                      <a:pt x="351" y="362"/>
                    </a:lnTo>
                    <a:lnTo>
                      <a:pt x="364" y="367"/>
                    </a:lnTo>
                    <a:lnTo>
                      <a:pt x="375" y="370"/>
                    </a:lnTo>
                    <a:lnTo>
                      <a:pt x="385" y="372"/>
                    </a:lnTo>
                    <a:lnTo>
                      <a:pt x="392" y="375"/>
                    </a:lnTo>
                    <a:lnTo>
                      <a:pt x="396" y="375"/>
                    </a:lnTo>
                    <a:lnTo>
                      <a:pt x="399" y="373"/>
                    </a:lnTo>
                    <a:lnTo>
                      <a:pt x="399" y="371"/>
                    </a:lnTo>
                    <a:lnTo>
                      <a:pt x="394" y="367"/>
                    </a:lnTo>
                    <a:lnTo>
                      <a:pt x="387" y="361"/>
                    </a:lnTo>
                    <a:lnTo>
                      <a:pt x="377" y="352"/>
                    </a:lnTo>
                    <a:lnTo>
                      <a:pt x="351" y="332"/>
                    </a:lnTo>
                    <a:lnTo>
                      <a:pt x="327" y="314"/>
                    </a:lnTo>
                    <a:lnTo>
                      <a:pt x="305" y="296"/>
                    </a:lnTo>
                    <a:lnTo>
                      <a:pt x="286" y="280"/>
                    </a:lnTo>
                    <a:lnTo>
                      <a:pt x="268" y="263"/>
                    </a:lnTo>
                    <a:lnTo>
                      <a:pt x="253" y="247"/>
                    </a:lnTo>
                    <a:lnTo>
                      <a:pt x="243" y="229"/>
                    </a:lnTo>
                    <a:lnTo>
                      <a:pt x="237" y="212"/>
                    </a:lnTo>
                    <a:lnTo>
                      <a:pt x="234" y="195"/>
                    </a:lnTo>
                    <a:lnTo>
                      <a:pt x="229" y="180"/>
                    </a:lnTo>
                    <a:lnTo>
                      <a:pt x="223" y="165"/>
                    </a:lnTo>
                    <a:lnTo>
                      <a:pt x="218" y="150"/>
                    </a:lnTo>
                    <a:lnTo>
                      <a:pt x="208" y="136"/>
                    </a:lnTo>
                    <a:lnTo>
                      <a:pt x="199" y="120"/>
                    </a:lnTo>
                    <a:lnTo>
                      <a:pt x="187" y="104"/>
                    </a:lnTo>
                    <a:lnTo>
                      <a:pt x="173" y="85"/>
                    </a:lnTo>
                    <a:lnTo>
                      <a:pt x="154" y="66"/>
                    </a:lnTo>
                    <a:lnTo>
                      <a:pt x="134" y="47"/>
                    </a:lnTo>
                    <a:lnTo>
                      <a:pt x="114" y="30"/>
                    </a:lnTo>
                    <a:lnTo>
                      <a:pt x="97" y="15"/>
                    </a:lnTo>
                    <a:lnTo>
                      <a:pt x="86" y="5"/>
                    </a:lnTo>
                    <a:lnTo>
                      <a:pt x="85" y="0"/>
                    </a:lnTo>
                    <a:lnTo>
                      <a:pt x="96" y="4"/>
                    </a:lnTo>
                    <a:lnTo>
                      <a:pt x="122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Freeform 25"/>
              <p:cNvSpPr>
                <a:spLocks/>
              </p:cNvSpPr>
              <p:nvPr/>
            </p:nvSpPr>
            <p:spPr bwMode="auto">
              <a:xfrm>
                <a:off x="3235" y="3492"/>
                <a:ext cx="870" cy="200"/>
              </a:xfrm>
              <a:custGeom>
                <a:avLst/>
                <a:gdLst>
                  <a:gd name="T0" fmla="*/ 822 w 1741"/>
                  <a:gd name="T1" fmla="*/ 65 h 400"/>
                  <a:gd name="T2" fmla="*/ 800 w 1741"/>
                  <a:gd name="T3" fmla="*/ 58 h 400"/>
                  <a:gd name="T4" fmla="*/ 780 w 1741"/>
                  <a:gd name="T5" fmla="*/ 51 h 400"/>
                  <a:gd name="T6" fmla="*/ 756 w 1741"/>
                  <a:gd name="T7" fmla="*/ 45 h 400"/>
                  <a:gd name="T8" fmla="*/ 727 w 1741"/>
                  <a:gd name="T9" fmla="*/ 38 h 400"/>
                  <a:gd name="T10" fmla="*/ 704 w 1741"/>
                  <a:gd name="T11" fmla="*/ 28 h 400"/>
                  <a:gd name="T12" fmla="*/ 680 w 1741"/>
                  <a:gd name="T13" fmla="*/ 24 h 400"/>
                  <a:gd name="T14" fmla="*/ 650 w 1741"/>
                  <a:gd name="T15" fmla="*/ 27 h 400"/>
                  <a:gd name="T16" fmla="*/ 614 w 1741"/>
                  <a:gd name="T17" fmla="*/ 39 h 400"/>
                  <a:gd name="T18" fmla="*/ 582 w 1741"/>
                  <a:gd name="T19" fmla="*/ 51 h 400"/>
                  <a:gd name="T20" fmla="*/ 554 w 1741"/>
                  <a:gd name="T21" fmla="*/ 61 h 400"/>
                  <a:gd name="T22" fmla="*/ 530 w 1741"/>
                  <a:gd name="T23" fmla="*/ 72 h 400"/>
                  <a:gd name="T24" fmla="*/ 507 w 1741"/>
                  <a:gd name="T25" fmla="*/ 80 h 400"/>
                  <a:gd name="T26" fmla="*/ 485 w 1741"/>
                  <a:gd name="T27" fmla="*/ 85 h 400"/>
                  <a:gd name="T28" fmla="*/ 461 w 1741"/>
                  <a:gd name="T29" fmla="*/ 90 h 400"/>
                  <a:gd name="T30" fmla="*/ 434 w 1741"/>
                  <a:gd name="T31" fmla="*/ 96 h 400"/>
                  <a:gd name="T32" fmla="*/ 401 w 1741"/>
                  <a:gd name="T33" fmla="*/ 103 h 400"/>
                  <a:gd name="T34" fmla="*/ 364 w 1741"/>
                  <a:gd name="T35" fmla="*/ 107 h 400"/>
                  <a:gd name="T36" fmla="*/ 326 w 1741"/>
                  <a:gd name="T37" fmla="*/ 111 h 400"/>
                  <a:gd name="T38" fmla="*/ 292 w 1741"/>
                  <a:gd name="T39" fmla="*/ 117 h 400"/>
                  <a:gd name="T40" fmla="*/ 253 w 1741"/>
                  <a:gd name="T41" fmla="*/ 123 h 400"/>
                  <a:gd name="T42" fmla="*/ 214 w 1741"/>
                  <a:gd name="T43" fmla="*/ 119 h 400"/>
                  <a:gd name="T44" fmla="*/ 173 w 1741"/>
                  <a:gd name="T45" fmla="*/ 136 h 400"/>
                  <a:gd name="T46" fmla="*/ 144 w 1741"/>
                  <a:gd name="T47" fmla="*/ 147 h 400"/>
                  <a:gd name="T48" fmla="*/ 118 w 1741"/>
                  <a:gd name="T49" fmla="*/ 156 h 400"/>
                  <a:gd name="T50" fmla="*/ 91 w 1741"/>
                  <a:gd name="T51" fmla="*/ 165 h 400"/>
                  <a:gd name="T52" fmla="*/ 57 w 1741"/>
                  <a:gd name="T53" fmla="*/ 179 h 400"/>
                  <a:gd name="T54" fmla="*/ 21 w 1741"/>
                  <a:gd name="T55" fmla="*/ 193 h 400"/>
                  <a:gd name="T56" fmla="*/ 0 w 1741"/>
                  <a:gd name="T57" fmla="*/ 200 h 400"/>
                  <a:gd name="T58" fmla="*/ 14 w 1741"/>
                  <a:gd name="T59" fmla="*/ 190 h 400"/>
                  <a:gd name="T60" fmla="*/ 52 w 1741"/>
                  <a:gd name="T61" fmla="*/ 168 h 400"/>
                  <a:gd name="T62" fmla="*/ 66 w 1741"/>
                  <a:gd name="T63" fmla="*/ 155 h 400"/>
                  <a:gd name="T64" fmla="*/ 77 w 1741"/>
                  <a:gd name="T65" fmla="*/ 146 h 400"/>
                  <a:gd name="T66" fmla="*/ 110 w 1741"/>
                  <a:gd name="T67" fmla="*/ 132 h 400"/>
                  <a:gd name="T68" fmla="*/ 161 w 1741"/>
                  <a:gd name="T69" fmla="*/ 113 h 400"/>
                  <a:gd name="T70" fmla="*/ 185 w 1741"/>
                  <a:gd name="T71" fmla="*/ 99 h 400"/>
                  <a:gd name="T72" fmla="*/ 201 w 1741"/>
                  <a:gd name="T73" fmla="*/ 92 h 400"/>
                  <a:gd name="T74" fmla="*/ 227 w 1741"/>
                  <a:gd name="T75" fmla="*/ 93 h 400"/>
                  <a:gd name="T76" fmla="*/ 282 w 1741"/>
                  <a:gd name="T77" fmla="*/ 104 h 400"/>
                  <a:gd name="T78" fmla="*/ 311 w 1741"/>
                  <a:gd name="T79" fmla="*/ 100 h 400"/>
                  <a:gd name="T80" fmla="*/ 359 w 1741"/>
                  <a:gd name="T81" fmla="*/ 93 h 400"/>
                  <a:gd name="T82" fmla="*/ 400 w 1741"/>
                  <a:gd name="T83" fmla="*/ 86 h 400"/>
                  <a:gd name="T84" fmla="*/ 436 w 1741"/>
                  <a:gd name="T85" fmla="*/ 56 h 400"/>
                  <a:gd name="T86" fmla="*/ 459 w 1741"/>
                  <a:gd name="T87" fmla="*/ 69 h 400"/>
                  <a:gd name="T88" fmla="*/ 498 w 1741"/>
                  <a:gd name="T89" fmla="*/ 54 h 400"/>
                  <a:gd name="T90" fmla="*/ 518 w 1741"/>
                  <a:gd name="T91" fmla="*/ 48 h 400"/>
                  <a:gd name="T92" fmla="*/ 535 w 1741"/>
                  <a:gd name="T93" fmla="*/ 44 h 400"/>
                  <a:gd name="T94" fmla="*/ 564 w 1741"/>
                  <a:gd name="T95" fmla="*/ 35 h 400"/>
                  <a:gd name="T96" fmla="*/ 602 w 1741"/>
                  <a:gd name="T97" fmla="*/ 19 h 400"/>
                  <a:gd name="T98" fmla="*/ 625 w 1741"/>
                  <a:gd name="T99" fmla="*/ 7 h 400"/>
                  <a:gd name="T100" fmla="*/ 641 w 1741"/>
                  <a:gd name="T101" fmla="*/ 1 h 400"/>
                  <a:gd name="T102" fmla="*/ 662 w 1741"/>
                  <a:gd name="T103" fmla="*/ 1 h 400"/>
                  <a:gd name="T104" fmla="*/ 690 w 1741"/>
                  <a:gd name="T105" fmla="*/ 7 h 400"/>
                  <a:gd name="T106" fmla="*/ 721 w 1741"/>
                  <a:gd name="T107" fmla="*/ 13 h 400"/>
                  <a:gd name="T108" fmla="*/ 749 w 1741"/>
                  <a:gd name="T109" fmla="*/ 19 h 400"/>
                  <a:gd name="T110" fmla="*/ 770 w 1741"/>
                  <a:gd name="T111" fmla="*/ 25 h 400"/>
                  <a:gd name="T112" fmla="*/ 809 w 1741"/>
                  <a:gd name="T113" fmla="*/ 36 h 400"/>
                  <a:gd name="T114" fmla="*/ 851 w 1741"/>
                  <a:gd name="T115" fmla="*/ 47 h 400"/>
                  <a:gd name="T116" fmla="*/ 864 w 1741"/>
                  <a:gd name="T117" fmla="*/ 53 h 400"/>
                  <a:gd name="T118" fmla="*/ 860 w 1741"/>
                  <a:gd name="T119" fmla="*/ 65 h 40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741"/>
                  <a:gd name="T181" fmla="*/ 0 h 400"/>
                  <a:gd name="T182" fmla="*/ 1741 w 1741"/>
                  <a:gd name="T183" fmla="*/ 400 h 40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741" h="400">
                    <a:moveTo>
                      <a:pt x="1692" y="131"/>
                    </a:moveTo>
                    <a:lnTo>
                      <a:pt x="1675" y="131"/>
                    </a:lnTo>
                    <a:lnTo>
                      <a:pt x="1659" y="130"/>
                    </a:lnTo>
                    <a:lnTo>
                      <a:pt x="1645" y="129"/>
                    </a:lnTo>
                    <a:lnTo>
                      <a:pt x="1632" y="127"/>
                    </a:lnTo>
                    <a:lnTo>
                      <a:pt x="1621" y="124"/>
                    </a:lnTo>
                    <a:lnTo>
                      <a:pt x="1611" y="121"/>
                    </a:lnTo>
                    <a:lnTo>
                      <a:pt x="1600" y="117"/>
                    </a:lnTo>
                    <a:lnTo>
                      <a:pt x="1591" y="114"/>
                    </a:lnTo>
                    <a:lnTo>
                      <a:pt x="1581" y="110"/>
                    </a:lnTo>
                    <a:lnTo>
                      <a:pt x="1571" y="107"/>
                    </a:lnTo>
                    <a:lnTo>
                      <a:pt x="1561" y="103"/>
                    </a:lnTo>
                    <a:lnTo>
                      <a:pt x="1551" y="100"/>
                    </a:lnTo>
                    <a:lnTo>
                      <a:pt x="1539" y="95"/>
                    </a:lnTo>
                    <a:lnTo>
                      <a:pt x="1527" y="92"/>
                    </a:lnTo>
                    <a:lnTo>
                      <a:pt x="1513" y="90"/>
                    </a:lnTo>
                    <a:lnTo>
                      <a:pt x="1498" y="86"/>
                    </a:lnTo>
                    <a:lnTo>
                      <a:pt x="1483" y="83"/>
                    </a:lnTo>
                    <a:lnTo>
                      <a:pt x="1468" y="79"/>
                    </a:lnTo>
                    <a:lnTo>
                      <a:pt x="1455" y="75"/>
                    </a:lnTo>
                    <a:lnTo>
                      <a:pt x="1442" y="70"/>
                    </a:lnTo>
                    <a:lnTo>
                      <a:pt x="1431" y="65"/>
                    </a:lnTo>
                    <a:lnTo>
                      <a:pt x="1419" y="61"/>
                    </a:lnTo>
                    <a:lnTo>
                      <a:pt x="1408" y="57"/>
                    </a:lnTo>
                    <a:lnTo>
                      <a:pt x="1396" y="54"/>
                    </a:lnTo>
                    <a:lnTo>
                      <a:pt x="1385" y="50"/>
                    </a:lnTo>
                    <a:lnTo>
                      <a:pt x="1373" y="48"/>
                    </a:lnTo>
                    <a:lnTo>
                      <a:pt x="1361" y="47"/>
                    </a:lnTo>
                    <a:lnTo>
                      <a:pt x="1348" y="47"/>
                    </a:lnTo>
                    <a:lnTo>
                      <a:pt x="1333" y="47"/>
                    </a:lnTo>
                    <a:lnTo>
                      <a:pt x="1318" y="50"/>
                    </a:lnTo>
                    <a:lnTo>
                      <a:pt x="1301" y="54"/>
                    </a:lnTo>
                    <a:lnTo>
                      <a:pt x="1282" y="60"/>
                    </a:lnTo>
                    <a:lnTo>
                      <a:pt x="1264" y="67"/>
                    </a:lnTo>
                    <a:lnTo>
                      <a:pt x="1245" y="72"/>
                    </a:lnTo>
                    <a:lnTo>
                      <a:pt x="1228" y="78"/>
                    </a:lnTo>
                    <a:lnTo>
                      <a:pt x="1211" y="85"/>
                    </a:lnTo>
                    <a:lnTo>
                      <a:pt x="1195" y="91"/>
                    </a:lnTo>
                    <a:lnTo>
                      <a:pt x="1179" y="97"/>
                    </a:lnTo>
                    <a:lnTo>
                      <a:pt x="1164" y="102"/>
                    </a:lnTo>
                    <a:lnTo>
                      <a:pt x="1149" y="107"/>
                    </a:lnTo>
                    <a:lnTo>
                      <a:pt x="1135" y="113"/>
                    </a:lnTo>
                    <a:lnTo>
                      <a:pt x="1121" y="118"/>
                    </a:lnTo>
                    <a:lnTo>
                      <a:pt x="1108" y="123"/>
                    </a:lnTo>
                    <a:lnTo>
                      <a:pt x="1096" y="128"/>
                    </a:lnTo>
                    <a:lnTo>
                      <a:pt x="1083" y="133"/>
                    </a:lnTo>
                    <a:lnTo>
                      <a:pt x="1071" y="138"/>
                    </a:lnTo>
                    <a:lnTo>
                      <a:pt x="1060" y="143"/>
                    </a:lnTo>
                    <a:lnTo>
                      <a:pt x="1048" y="147"/>
                    </a:lnTo>
                    <a:lnTo>
                      <a:pt x="1037" y="152"/>
                    </a:lnTo>
                    <a:lnTo>
                      <a:pt x="1027" y="155"/>
                    </a:lnTo>
                    <a:lnTo>
                      <a:pt x="1015" y="159"/>
                    </a:lnTo>
                    <a:lnTo>
                      <a:pt x="1005" y="161"/>
                    </a:lnTo>
                    <a:lnTo>
                      <a:pt x="993" y="165"/>
                    </a:lnTo>
                    <a:lnTo>
                      <a:pt x="982" y="167"/>
                    </a:lnTo>
                    <a:lnTo>
                      <a:pt x="970" y="169"/>
                    </a:lnTo>
                    <a:lnTo>
                      <a:pt x="959" y="171"/>
                    </a:lnTo>
                    <a:lnTo>
                      <a:pt x="947" y="174"/>
                    </a:lnTo>
                    <a:lnTo>
                      <a:pt x="934" y="176"/>
                    </a:lnTo>
                    <a:lnTo>
                      <a:pt x="922" y="180"/>
                    </a:lnTo>
                    <a:lnTo>
                      <a:pt x="909" y="182"/>
                    </a:lnTo>
                    <a:lnTo>
                      <a:pt x="895" y="185"/>
                    </a:lnTo>
                    <a:lnTo>
                      <a:pt x="881" y="189"/>
                    </a:lnTo>
                    <a:lnTo>
                      <a:pt x="868" y="192"/>
                    </a:lnTo>
                    <a:lnTo>
                      <a:pt x="853" y="197"/>
                    </a:lnTo>
                    <a:lnTo>
                      <a:pt x="836" y="201"/>
                    </a:lnTo>
                    <a:lnTo>
                      <a:pt x="820" y="205"/>
                    </a:lnTo>
                    <a:lnTo>
                      <a:pt x="803" y="207"/>
                    </a:lnTo>
                    <a:lnTo>
                      <a:pt x="785" y="209"/>
                    </a:lnTo>
                    <a:lnTo>
                      <a:pt x="766" y="212"/>
                    </a:lnTo>
                    <a:lnTo>
                      <a:pt x="748" y="214"/>
                    </a:lnTo>
                    <a:lnTo>
                      <a:pt x="728" y="215"/>
                    </a:lnTo>
                    <a:lnTo>
                      <a:pt x="710" y="216"/>
                    </a:lnTo>
                    <a:lnTo>
                      <a:pt x="690" y="218"/>
                    </a:lnTo>
                    <a:lnTo>
                      <a:pt x="672" y="220"/>
                    </a:lnTo>
                    <a:lnTo>
                      <a:pt x="652" y="222"/>
                    </a:lnTo>
                    <a:lnTo>
                      <a:pt x="635" y="224"/>
                    </a:lnTo>
                    <a:lnTo>
                      <a:pt x="616" y="227"/>
                    </a:lnTo>
                    <a:lnTo>
                      <a:pt x="600" y="231"/>
                    </a:lnTo>
                    <a:lnTo>
                      <a:pt x="584" y="235"/>
                    </a:lnTo>
                    <a:lnTo>
                      <a:pt x="569" y="241"/>
                    </a:lnTo>
                    <a:lnTo>
                      <a:pt x="544" y="249"/>
                    </a:lnTo>
                    <a:lnTo>
                      <a:pt x="524" y="250"/>
                    </a:lnTo>
                    <a:lnTo>
                      <a:pt x="507" y="246"/>
                    </a:lnTo>
                    <a:lnTo>
                      <a:pt x="491" y="242"/>
                    </a:lnTo>
                    <a:lnTo>
                      <a:pt x="474" y="237"/>
                    </a:lnTo>
                    <a:lnTo>
                      <a:pt x="454" y="236"/>
                    </a:lnTo>
                    <a:lnTo>
                      <a:pt x="429" y="239"/>
                    </a:lnTo>
                    <a:lnTo>
                      <a:pt x="396" y="251"/>
                    </a:lnTo>
                    <a:lnTo>
                      <a:pt x="379" y="258"/>
                    </a:lnTo>
                    <a:lnTo>
                      <a:pt x="362" y="265"/>
                    </a:lnTo>
                    <a:lnTo>
                      <a:pt x="346" y="272"/>
                    </a:lnTo>
                    <a:lnTo>
                      <a:pt x="331" y="277"/>
                    </a:lnTo>
                    <a:lnTo>
                      <a:pt x="317" y="283"/>
                    </a:lnTo>
                    <a:lnTo>
                      <a:pt x="303" y="288"/>
                    </a:lnTo>
                    <a:lnTo>
                      <a:pt x="289" y="294"/>
                    </a:lnTo>
                    <a:lnTo>
                      <a:pt x="277" y="298"/>
                    </a:lnTo>
                    <a:lnTo>
                      <a:pt x="263" y="303"/>
                    </a:lnTo>
                    <a:lnTo>
                      <a:pt x="250" y="307"/>
                    </a:lnTo>
                    <a:lnTo>
                      <a:pt x="237" y="312"/>
                    </a:lnTo>
                    <a:lnTo>
                      <a:pt x="225" y="317"/>
                    </a:lnTo>
                    <a:lnTo>
                      <a:pt x="211" y="321"/>
                    </a:lnTo>
                    <a:lnTo>
                      <a:pt x="197" y="326"/>
                    </a:lnTo>
                    <a:lnTo>
                      <a:pt x="182" y="330"/>
                    </a:lnTo>
                    <a:lnTo>
                      <a:pt x="167" y="336"/>
                    </a:lnTo>
                    <a:lnTo>
                      <a:pt x="151" y="342"/>
                    </a:lnTo>
                    <a:lnTo>
                      <a:pt x="133" y="349"/>
                    </a:lnTo>
                    <a:lnTo>
                      <a:pt x="114" y="357"/>
                    </a:lnTo>
                    <a:lnTo>
                      <a:pt x="95" y="364"/>
                    </a:lnTo>
                    <a:lnTo>
                      <a:pt x="76" y="372"/>
                    </a:lnTo>
                    <a:lnTo>
                      <a:pt x="59" y="379"/>
                    </a:lnTo>
                    <a:lnTo>
                      <a:pt x="42" y="386"/>
                    </a:lnTo>
                    <a:lnTo>
                      <a:pt x="28" y="390"/>
                    </a:lnTo>
                    <a:lnTo>
                      <a:pt x="15" y="395"/>
                    </a:lnTo>
                    <a:lnTo>
                      <a:pt x="7" y="398"/>
                    </a:lnTo>
                    <a:lnTo>
                      <a:pt x="1" y="400"/>
                    </a:lnTo>
                    <a:lnTo>
                      <a:pt x="0" y="398"/>
                    </a:lnTo>
                    <a:lnTo>
                      <a:pt x="5" y="395"/>
                    </a:lnTo>
                    <a:lnTo>
                      <a:pt x="14" y="389"/>
                    </a:lnTo>
                    <a:lnTo>
                      <a:pt x="29" y="380"/>
                    </a:lnTo>
                    <a:lnTo>
                      <a:pt x="51" y="368"/>
                    </a:lnTo>
                    <a:lnTo>
                      <a:pt x="73" y="356"/>
                    </a:lnTo>
                    <a:lnTo>
                      <a:pt x="91" y="344"/>
                    </a:lnTo>
                    <a:lnTo>
                      <a:pt x="104" y="335"/>
                    </a:lnTo>
                    <a:lnTo>
                      <a:pt x="114" y="327"/>
                    </a:lnTo>
                    <a:lnTo>
                      <a:pt x="122" y="321"/>
                    </a:lnTo>
                    <a:lnTo>
                      <a:pt x="128" y="314"/>
                    </a:lnTo>
                    <a:lnTo>
                      <a:pt x="133" y="310"/>
                    </a:lnTo>
                    <a:lnTo>
                      <a:pt x="136" y="305"/>
                    </a:lnTo>
                    <a:lnTo>
                      <a:pt x="141" y="300"/>
                    </a:lnTo>
                    <a:lnTo>
                      <a:pt x="148" y="296"/>
                    </a:lnTo>
                    <a:lnTo>
                      <a:pt x="155" y="291"/>
                    </a:lnTo>
                    <a:lnTo>
                      <a:pt x="165" y="286"/>
                    </a:lnTo>
                    <a:lnTo>
                      <a:pt x="179" y="280"/>
                    </a:lnTo>
                    <a:lnTo>
                      <a:pt x="197" y="273"/>
                    </a:lnTo>
                    <a:lnTo>
                      <a:pt x="220" y="264"/>
                    </a:lnTo>
                    <a:lnTo>
                      <a:pt x="249" y="254"/>
                    </a:lnTo>
                    <a:lnTo>
                      <a:pt x="278" y="244"/>
                    </a:lnTo>
                    <a:lnTo>
                      <a:pt x="302" y="235"/>
                    </a:lnTo>
                    <a:lnTo>
                      <a:pt x="322" y="226"/>
                    </a:lnTo>
                    <a:lnTo>
                      <a:pt x="338" y="218"/>
                    </a:lnTo>
                    <a:lnTo>
                      <a:pt x="351" y="209"/>
                    </a:lnTo>
                    <a:lnTo>
                      <a:pt x="362" y="204"/>
                    </a:lnTo>
                    <a:lnTo>
                      <a:pt x="371" y="198"/>
                    </a:lnTo>
                    <a:lnTo>
                      <a:pt x="379" y="192"/>
                    </a:lnTo>
                    <a:lnTo>
                      <a:pt x="386" y="189"/>
                    </a:lnTo>
                    <a:lnTo>
                      <a:pt x="394" y="185"/>
                    </a:lnTo>
                    <a:lnTo>
                      <a:pt x="402" y="184"/>
                    </a:lnTo>
                    <a:lnTo>
                      <a:pt x="411" y="183"/>
                    </a:lnTo>
                    <a:lnTo>
                      <a:pt x="423" y="183"/>
                    </a:lnTo>
                    <a:lnTo>
                      <a:pt x="437" y="184"/>
                    </a:lnTo>
                    <a:lnTo>
                      <a:pt x="454" y="186"/>
                    </a:lnTo>
                    <a:lnTo>
                      <a:pt x="476" y="190"/>
                    </a:lnTo>
                    <a:lnTo>
                      <a:pt x="516" y="198"/>
                    </a:lnTo>
                    <a:lnTo>
                      <a:pt x="545" y="204"/>
                    </a:lnTo>
                    <a:lnTo>
                      <a:pt x="565" y="208"/>
                    </a:lnTo>
                    <a:lnTo>
                      <a:pt x="580" y="209"/>
                    </a:lnTo>
                    <a:lnTo>
                      <a:pt x="592" y="209"/>
                    </a:lnTo>
                    <a:lnTo>
                      <a:pt x="605" y="206"/>
                    </a:lnTo>
                    <a:lnTo>
                      <a:pt x="623" y="199"/>
                    </a:lnTo>
                    <a:lnTo>
                      <a:pt x="649" y="189"/>
                    </a:lnTo>
                    <a:lnTo>
                      <a:pt x="675" y="182"/>
                    </a:lnTo>
                    <a:lnTo>
                      <a:pt x="698" y="181"/>
                    </a:lnTo>
                    <a:lnTo>
                      <a:pt x="719" y="185"/>
                    </a:lnTo>
                    <a:lnTo>
                      <a:pt x="737" y="189"/>
                    </a:lnTo>
                    <a:lnTo>
                      <a:pt x="757" y="190"/>
                    </a:lnTo>
                    <a:lnTo>
                      <a:pt x="778" y="185"/>
                    </a:lnTo>
                    <a:lnTo>
                      <a:pt x="800" y="171"/>
                    </a:lnTo>
                    <a:lnTo>
                      <a:pt x="826" y="145"/>
                    </a:lnTo>
                    <a:lnTo>
                      <a:pt x="849" y="120"/>
                    </a:lnTo>
                    <a:lnTo>
                      <a:pt x="864" y="110"/>
                    </a:lnTo>
                    <a:lnTo>
                      <a:pt x="873" y="112"/>
                    </a:lnTo>
                    <a:lnTo>
                      <a:pt x="880" y="120"/>
                    </a:lnTo>
                    <a:lnTo>
                      <a:pt x="887" y="130"/>
                    </a:lnTo>
                    <a:lnTo>
                      <a:pt x="900" y="138"/>
                    </a:lnTo>
                    <a:lnTo>
                      <a:pt x="919" y="138"/>
                    </a:lnTo>
                    <a:lnTo>
                      <a:pt x="951" y="128"/>
                    </a:lnTo>
                    <a:lnTo>
                      <a:pt x="968" y="120"/>
                    </a:lnTo>
                    <a:lnTo>
                      <a:pt x="983" y="113"/>
                    </a:lnTo>
                    <a:lnTo>
                      <a:pt x="997" y="108"/>
                    </a:lnTo>
                    <a:lnTo>
                      <a:pt x="1007" y="103"/>
                    </a:lnTo>
                    <a:lnTo>
                      <a:pt x="1017" y="100"/>
                    </a:lnTo>
                    <a:lnTo>
                      <a:pt x="1027" y="98"/>
                    </a:lnTo>
                    <a:lnTo>
                      <a:pt x="1036" y="95"/>
                    </a:lnTo>
                    <a:lnTo>
                      <a:pt x="1044" y="94"/>
                    </a:lnTo>
                    <a:lnTo>
                      <a:pt x="1052" y="92"/>
                    </a:lnTo>
                    <a:lnTo>
                      <a:pt x="1061" y="90"/>
                    </a:lnTo>
                    <a:lnTo>
                      <a:pt x="1071" y="87"/>
                    </a:lnTo>
                    <a:lnTo>
                      <a:pt x="1083" y="84"/>
                    </a:lnTo>
                    <a:lnTo>
                      <a:pt x="1097" y="80"/>
                    </a:lnTo>
                    <a:lnTo>
                      <a:pt x="1112" y="75"/>
                    </a:lnTo>
                    <a:lnTo>
                      <a:pt x="1129" y="69"/>
                    </a:lnTo>
                    <a:lnTo>
                      <a:pt x="1150" y="61"/>
                    </a:lnTo>
                    <a:lnTo>
                      <a:pt x="1171" y="53"/>
                    </a:lnTo>
                    <a:lnTo>
                      <a:pt x="1189" y="45"/>
                    </a:lnTo>
                    <a:lnTo>
                      <a:pt x="1205" y="37"/>
                    </a:lnTo>
                    <a:lnTo>
                      <a:pt x="1219" y="30"/>
                    </a:lnTo>
                    <a:lnTo>
                      <a:pt x="1230" y="24"/>
                    </a:lnTo>
                    <a:lnTo>
                      <a:pt x="1241" y="18"/>
                    </a:lnTo>
                    <a:lnTo>
                      <a:pt x="1251" y="14"/>
                    </a:lnTo>
                    <a:lnTo>
                      <a:pt x="1259" y="9"/>
                    </a:lnTo>
                    <a:lnTo>
                      <a:pt x="1267" y="6"/>
                    </a:lnTo>
                    <a:lnTo>
                      <a:pt x="1275" y="3"/>
                    </a:lnTo>
                    <a:lnTo>
                      <a:pt x="1283" y="1"/>
                    </a:lnTo>
                    <a:lnTo>
                      <a:pt x="1293" y="0"/>
                    </a:lnTo>
                    <a:lnTo>
                      <a:pt x="1302" y="0"/>
                    </a:lnTo>
                    <a:lnTo>
                      <a:pt x="1312" y="0"/>
                    </a:lnTo>
                    <a:lnTo>
                      <a:pt x="1324" y="2"/>
                    </a:lnTo>
                    <a:lnTo>
                      <a:pt x="1336" y="4"/>
                    </a:lnTo>
                    <a:lnTo>
                      <a:pt x="1351" y="8"/>
                    </a:lnTo>
                    <a:lnTo>
                      <a:pt x="1366" y="11"/>
                    </a:lnTo>
                    <a:lnTo>
                      <a:pt x="1381" y="14"/>
                    </a:lnTo>
                    <a:lnTo>
                      <a:pt x="1396" y="17"/>
                    </a:lnTo>
                    <a:lnTo>
                      <a:pt x="1411" y="21"/>
                    </a:lnTo>
                    <a:lnTo>
                      <a:pt x="1427" y="23"/>
                    </a:lnTo>
                    <a:lnTo>
                      <a:pt x="1442" y="26"/>
                    </a:lnTo>
                    <a:lnTo>
                      <a:pt x="1457" y="29"/>
                    </a:lnTo>
                    <a:lnTo>
                      <a:pt x="1471" y="32"/>
                    </a:lnTo>
                    <a:lnTo>
                      <a:pt x="1485" y="34"/>
                    </a:lnTo>
                    <a:lnTo>
                      <a:pt x="1498" y="38"/>
                    </a:lnTo>
                    <a:lnTo>
                      <a:pt x="1510" y="40"/>
                    </a:lnTo>
                    <a:lnTo>
                      <a:pt x="1522" y="44"/>
                    </a:lnTo>
                    <a:lnTo>
                      <a:pt x="1532" y="46"/>
                    </a:lnTo>
                    <a:lnTo>
                      <a:pt x="1541" y="49"/>
                    </a:lnTo>
                    <a:lnTo>
                      <a:pt x="1550" y="52"/>
                    </a:lnTo>
                    <a:lnTo>
                      <a:pt x="1568" y="57"/>
                    </a:lnTo>
                    <a:lnTo>
                      <a:pt x="1591" y="64"/>
                    </a:lnTo>
                    <a:lnTo>
                      <a:pt x="1618" y="72"/>
                    </a:lnTo>
                    <a:lnTo>
                      <a:pt x="1644" y="79"/>
                    </a:lnTo>
                    <a:lnTo>
                      <a:pt x="1668" y="85"/>
                    </a:lnTo>
                    <a:lnTo>
                      <a:pt x="1689" y="91"/>
                    </a:lnTo>
                    <a:lnTo>
                      <a:pt x="1703" y="94"/>
                    </a:lnTo>
                    <a:lnTo>
                      <a:pt x="1709" y="95"/>
                    </a:lnTo>
                    <a:lnTo>
                      <a:pt x="1712" y="97"/>
                    </a:lnTo>
                    <a:lnTo>
                      <a:pt x="1720" y="101"/>
                    </a:lnTo>
                    <a:lnTo>
                      <a:pt x="1729" y="107"/>
                    </a:lnTo>
                    <a:lnTo>
                      <a:pt x="1737" y="114"/>
                    </a:lnTo>
                    <a:lnTo>
                      <a:pt x="1741" y="121"/>
                    </a:lnTo>
                    <a:lnTo>
                      <a:pt x="1736" y="127"/>
                    </a:lnTo>
                    <a:lnTo>
                      <a:pt x="1721" y="130"/>
                    </a:lnTo>
                    <a:lnTo>
                      <a:pt x="1692" y="1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9" name="Freeform 26"/>
              <p:cNvSpPr>
                <a:spLocks/>
              </p:cNvSpPr>
              <p:nvPr/>
            </p:nvSpPr>
            <p:spPr bwMode="auto">
              <a:xfrm>
                <a:off x="3471" y="3203"/>
                <a:ext cx="231" cy="387"/>
              </a:xfrm>
              <a:custGeom>
                <a:avLst/>
                <a:gdLst>
                  <a:gd name="T0" fmla="*/ 190 w 462"/>
                  <a:gd name="T1" fmla="*/ 330 h 773"/>
                  <a:gd name="T2" fmla="*/ 213 w 462"/>
                  <a:gd name="T3" fmla="*/ 300 h 773"/>
                  <a:gd name="T4" fmla="*/ 229 w 462"/>
                  <a:gd name="T5" fmla="*/ 254 h 773"/>
                  <a:gd name="T6" fmla="*/ 230 w 462"/>
                  <a:gd name="T7" fmla="*/ 198 h 773"/>
                  <a:gd name="T8" fmla="*/ 215 w 462"/>
                  <a:gd name="T9" fmla="*/ 159 h 773"/>
                  <a:gd name="T10" fmla="*/ 186 w 462"/>
                  <a:gd name="T11" fmla="*/ 136 h 773"/>
                  <a:gd name="T12" fmla="*/ 162 w 462"/>
                  <a:gd name="T13" fmla="*/ 127 h 773"/>
                  <a:gd name="T14" fmla="*/ 138 w 462"/>
                  <a:gd name="T15" fmla="*/ 120 h 773"/>
                  <a:gd name="T16" fmla="*/ 114 w 462"/>
                  <a:gd name="T17" fmla="*/ 113 h 773"/>
                  <a:gd name="T18" fmla="*/ 91 w 462"/>
                  <a:gd name="T19" fmla="*/ 103 h 773"/>
                  <a:gd name="T20" fmla="*/ 72 w 462"/>
                  <a:gd name="T21" fmla="*/ 88 h 773"/>
                  <a:gd name="T22" fmla="*/ 37 w 462"/>
                  <a:gd name="T23" fmla="*/ 56 h 773"/>
                  <a:gd name="T24" fmla="*/ 16 w 462"/>
                  <a:gd name="T25" fmla="*/ 29 h 773"/>
                  <a:gd name="T26" fmla="*/ 27 w 462"/>
                  <a:gd name="T27" fmla="*/ 2 h 773"/>
                  <a:gd name="T28" fmla="*/ 17 w 462"/>
                  <a:gd name="T29" fmla="*/ 12 h 773"/>
                  <a:gd name="T30" fmla="*/ 0 w 462"/>
                  <a:gd name="T31" fmla="*/ 48 h 773"/>
                  <a:gd name="T32" fmla="*/ 10 w 462"/>
                  <a:gd name="T33" fmla="*/ 85 h 773"/>
                  <a:gd name="T34" fmla="*/ 30 w 462"/>
                  <a:gd name="T35" fmla="*/ 130 h 773"/>
                  <a:gd name="T36" fmla="*/ 39 w 462"/>
                  <a:gd name="T37" fmla="*/ 177 h 773"/>
                  <a:gd name="T38" fmla="*/ 28 w 462"/>
                  <a:gd name="T39" fmla="*/ 223 h 773"/>
                  <a:gd name="T40" fmla="*/ 19 w 462"/>
                  <a:gd name="T41" fmla="*/ 262 h 773"/>
                  <a:gd name="T42" fmla="*/ 26 w 462"/>
                  <a:gd name="T43" fmla="*/ 294 h 773"/>
                  <a:gd name="T44" fmla="*/ 55 w 462"/>
                  <a:gd name="T45" fmla="*/ 332 h 773"/>
                  <a:gd name="T46" fmla="*/ 87 w 462"/>
                  <a:gd name="T47" fmla="*/ 362 h 773"/>
                  <a:gd name="T48" fmla="*/ 109 w 462"/>
                  <a:gd name="T49" fmla="*/ 377 h 773"/>
                  <a:gd name="T50" fmla="*/ 130 w 462"/>
                  <a:gd name="T51" fmla="*/ 385 h 773"/>
                  <a:gd name="T52" fmla="*/ 139 w 462"/>
                  <a:gd name="T53" fmla="*/ 383 h 773"/>
                  <a:gd name="T54" fmla="*/ 125 w 462"/>
                  <a:gd name="T55" fmla="*/ 367 h 773"/>
                  <a:gd name="T56" fmla="*/ 98 w 462"/>
                  <a:gd name="T57" fmla="*/ 340 h 773"/>
                  <a:gd name="T58" fmla="*/ 70 w 462"/>
                  <a:gd name="T59" fmla="*/ 295 h 773"/>
                  <a:gd name="T60" fmla="*/ 65 w 462"/>
                  <a:gd name="T61" fmla="*/ 251 h 773"/>
                  <a:gd name="T62" fmla="*/ 71 w 462"/>
                  <a:gd name="T63" fmla="*/ 210 h 773"/>
                  <a:gd name="T64" fmla="*/ 67 w 462"/>
                  <a:gd name="T65" fmla="*/ 164 h 773"/>
                  <a:gd name="T66" fmla="*/ 50 w 462"/>
                  <a:gd name="T67" fmla="*/ 122 h 773"/>
                  <a:gd name="T68" fmla="*/ 39 w 462"/>
                  <a:gd name="T69" fmla="*/ 103 h 773"/>
                  <a:gd name="T70" fmla="*/ 56 w 462"/>
                  <a:gd name="T71" fmla="*/ 108 h 773"/>
                  <a:gd name="T72" fmla="*/ 94 w 462"/>
                  <a:gd name="T73" fmla="*/ 122 h 773"/>
                  <a:gd name="T74" fmla="*/ 126 w 462"/>
                  <a:gd name="T75" fmla="*/ 141 h 773"/>
                  <a:gd name="T76" fmla="*/ 149 w 462"/>
                  <a:gd name="T77" fmla="*/ 148 h 773"/>
                  <a:gd name="T78" fmla="*/ 171 w 462"/>
                  <a:gd name="T79" fmla="*/ 153 h 773"/>
                  <a:gd name="T80" fmla="*/ 187 w 462"/>
                  <a:gd name="T81" fmla="*/ 161 h 773"/>
                  <a:gd name="T82" fmla="*/ 195 w 462"/>
                  <a:gd name="T83" fmla="*/ 178 h 773"/>
                  <a:gd name="T84" fmla="*/ 188 w 462"/>
                  <a:gd name="T85" fmla="*/ 209 h 773"/>
                  <a:gd name="T86" fmla="*/ 172 w 462"/>
                  <a:gd name="T87" fmla="*/ 268 h 773"/>
                  <a:gd name="T88" fmla="*/ 166 w 462"/>
                  <a:gd name="T89" fmla="*/ 300 h 773"/>
                  <a:gd name="T90" fmla="*/ 149 w 462"/>
                  <a:gd name="T91" fmla="*/ 326 h 773"/>
                  <a:gd name="T92" fmla="*/ 148 w 462"/>
                  <a:gd name="T93" fmla="*/ 369 h 773"/>
                  <a:gd name="T94" fmla="*/ 167 w 462"/>
                  <a:gd name="T95" fmla="*/ 378 h 77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62"/>
                  <a:gd name="T145" fmla="*/ 0 h 773"/>
                  <a:gd name="T146" fmla="*/ 462 w 462"/>
                  <a:gd name="T147" fmla="*/ 773 h 77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62" h="773">
                    <a:moveTo>
                      <a:pt x="352" y="722"/>
                    </a:moveTo>
                    <a:lnTo>
                      <a:pt x="365" y="686"/>
                    </a:lnTo>
                    <a:lnTo>
                      <a:pt x="379" y="659"/>
                    </a:lnTo>
                    <a:lnTo>
                      <a:pt x="395" y="638"/>
                    </a:lnTo>
                    <a:lnTo>
                      <a:pt x="410" y="618"/>
                    </a:lnTo>
                    <a:lnTo>
                      <a:pt x="426" y="600"/>
                    </a:lnTo>
                    <a:lnTo>
                      <a:pt x="439" y="577"/>
                    </a:lnTo>
                    <a:lnTo>
                      <a:pt x="450" y="547"/>
                    </a:lnTo>
                    <a:lnTo>
                      <a:pt x="457" y="508"/>
                    </a:lnTo>
                    <a:lnTo>
                      <a:pt x="460" y="465"/>
                    </a:lnTo>
                    <a:lnTo>
                      <a:pt x="462" y="428"/>
                    </a:lnTo>
                    <a:lnTo>
                      <a:pt x="459" y="395"/>
                    </a:lnTo>
                    <a:lnTo>
                      <a:pt x="453" y="366"/>
                    </a:lnTo>
                    <a:lnTo>
                      <a:pt x="443" y="341"/>
                    </a:lnTo>
                    <a:lnTo>
                      <a:pt x="429" y="318"/>
                    </a:lnTo>
                    <a:lnTo>
                      <a:pt x="410" y="298"/>
                    </a:lnTo>
                    <a:lnTo>
                      <a:pt x="384" y="280"/>
                    </a:lnTo>
                    <a:lnTo>
                      <a:pt x="371" y="272"/>
                    </a:lnTo>
                    <a:lnTo>
                      <a:pt x="356" y="265"/>
                    </a:lnTo>
                    <a:lnTo>
                      <a:pt x="341" y="259"/>
                    </a:lnTo>
                    <a:lnTo>
                      <a:pt x="324" y="253"/>
                    </a:lnTo>
                    <a:lnTo>
                      <a:pt x="308" y="248"/>
                    </a:lnTo>
                    <a:lnTo>
                      <a:pt x="292" y="244"/>
                    </a:lnTo>
                    <a:lnTo>
                      <a:pt x="275" y="239"/>
                    </a:lnTo>
                    <a:lnTo>
                      <a:pt x="259" y="236"/>
                    </a:lnTo>
                    <a:lnTo>
                      <a:pt x="243" y="231"/>
                    </a:lnTo>
                    <a:lnTo>
                      <a:pt x="227" y="225"/>
                    </a:lnTo>
                    <a:lnTo>
                      <a:pt x="210" y="220"/>
                    </a:lnTo>
                    <a:lnTo>
                      <a:pt x="195" y="213"/>
                    </a:lnTo>
                    <a:lnTo>
                      <a:pt x="182" y="206"/>
                    </a:lnTo>
                    <a:lnTo>
                      <a:pt x="168" y="197"/>
                    </a:lnTo>
                    <a:lnTo>
                      <a:pt x="155" y="186"/>
                    </a:lnTo>
                    <a:lnTo>
                      <a:pt x="144" y="175"/>
                    </a:lnTo>
                    <a:lnTo>
                      <a:pt x="121" y="152"/>
                    </a:lnTo>
                    <a:lnTo>
                      <a:pt x="96" y="130"/>
                    </a:lnTo>
                    <a:lnTo>
                      <a:pt x="74" y="111"/>
                    </a:lnTo>
                    <a:lnTo>
                      <a:pt x="55" y="93"/>
                    </a:lnTo>
                    <a:lnTo>
                      <a:pt x="40" y="76"/>
                    </a:lnTo>
                    <a:lnTo>
                      <a:pt x="32" y="58"/>
                    </a:lnTo>
                    <a:lnTo>
                      <a:pt x="33" y="39"/>
                    </a:lnTo>
                    <a:lnTo>
                      <a:pt x="43" y="18"/>
                    </a:lnTo>
                    <a:lnTo>
                      <a:pt x="54" y="3"/>
                    </a:lnTo>
                    <a:lnTo>
                      <a:pt x="54" y="0"/>
                    </a:lnTo>
                    <a:lnTo>
                      <a:pt x="46" y="8"/>
                    </a:lnTo>
                    <a:lnTo>
                      <a:pt x="33" y="24"/>
                    </a:lnTo>
                    <a:lnTo>
                      <a:pt x="19" y="45"/>
                    </a:lnTo>
                    <a:lnTo>
                      <a:pt x="7" y="70"/>
                    </a:lnTo>
                    <a:lnTo>
                      <a:pt x="0" y="95"/>
                    </a:lnTo>
                    <a:lnTo>
                      <a:pt x="0" y="119"/>
                    </a:lnTo>
                    <a:lnTo>
                      <a:pt x="8" y="144"/>
                    </a:lnTo>
                    <a:lnTo>
                      <a:pt x="19" y="170"/>
                    </a:lnTo>
                    <a:lnTo>
                      <a:pt x="33" y="198"/>
                    </a:lnTo>
                    <a:lnTo>
                      <a:pt x="47" y="228"/>
                    </a:lnTo>
                    <a:lnTo>
                      <a:pt x="60" y="259"/>
                    </a:lnTo>
                    <a:lnTo>
                      <a:pt x="71" y="290"/>
                    </a:lnTo>
                    <a:lnTo>
                      <a:pt x="77" y="322"/>
                    </a:lnTo>
                    <a:lnTo>
                      <a:pt x="77" y="354"/>
                    </a:lnTo>
                    <a:lnTo>
                      <a:pt x="72" y="386"/>
                    </a:lnTo>
                    <a:lnTo>
                      <a:pt x="64" y="417"/>
                    </a:lnTo>
                    <a:lnTo>
                      <a:pt x="56" y="445"/>
                    </a:lnTo>
                    <a:lnTo>
                      <a:pt x="48" y="473"/>
                    </a:lnTo>
                    <a:lnTo>
                      <a:pt x="41" y="500"/>
                    </a:lnTo>
                    <a:lnTo>
                      <a:pt x="38" y="524"/>
                    </a:lnTo>
                    <a:lnTo>
                      <a:pt x="36" y="547"/>
                    </a:lnTo>
                    <a:lnTo>
                      <a:pt x="41" y="568"/>
                    </a:lnTo>
                    <a:lnTo>
                      <a:pt x="51" y="588"/>
                    </a:lnTo>
                    <a:lnTo>
                      <a:pt x="68" y="613"/>
                    </a:lnTo>
                    <a:lnTo>
                      <a:pt x="87" y="638"/>
                    </a:lnTo>
                    <a:lnTo>
                      <a:pt x="110" y="663"/>
                    </a:lnTo>
                    <a:lnTo>
                      <a:pt x="132" y="686"/>
                    </a:lnTo>
                    <a:lnTo>
                      <a:pt x="154" y="707"/>
                    </a:lnTo>
                    <a:lnTo>
                      <a:pt x="174" y="724"/>
                    </a:lnTo>
                    <a:lnTo>
                      <a:pt x="189" y="736"/>
                    </a:lnTo>
                    <a:lnTo>
                      <a:pt x="202" y="744"/>
                    </a:lnTo>
                    <a:lnTo>
                      <a:pt x="217" y="753"/>
                    </a:lnTo>
                    <a:lnTo>
                      <a:pt x="232" y="760"/>
                    </a:lnTo>
                    <a:lnTo>
                      <a:pt x="247" y="767"/>
                    </a:lnTo>
                    <a:lnTo>
                      <a:pt x="260" y="770"/>
                    </a:lnTo>
                    <a:lnTo>
                      <a:pt x="270" y="773"/>
                    </a:lnTo>
                    <a:lnTo>
                      <a:pt x="277" y="770"/>
                    </a:lnTo>
                    <a:lnTo>
                      <a:pt x="278" y="765"/>
                    </a:lnTo>
                    <a:lnTo>
                      <a:pt x="274" y="755"/>
                    </a:lnTo>
                    <a:lnTo>
                      <a:pt x="265" y="746"/>
                    </a:lnTo>
                    <a:lnTo>
                      <a:pt x="251" y="733"/>
                    </a:lnTo>
                    <a:lnTo>
                      <a:pt x="235" y="720"/>
                    </a:lnTo>
                    <a:lnTo>
                      <a:pt x="216" y="701"/>
                    </a:lnTo>
                    <a:lnTo>
                      <a:pt x="195" y="679"/>
                    </a:lnTo>
                    <a:lnTo>
                      <a:pt x="175" y="654"/>
                    </a:lnTo>
                    <a:lnTo>
                      <a:pt x="155" y="623"/>
                    </a:lnTo>
                    <a:lnTo>
                      <a:pt x="140" y="589"/>
                    </a:lnTo>
                    <a:lnTo>
                      <a:pt x="131" y="560"/>
                    </a:lnTo>
                    <a:lnTo>
                      <a:pt x="129" y="530"/>
                    </a:lnTo>
                    <a:lnTo>
                      <a:pt x="129" y="501"/>
                    </a:lnTo>
                    <a:lnTo>
                      <a:pt x="132" y="474"/>
                    </a:lnTo>
                    <a:lnTo>
                      <a:pt x="137" y="447"/>
                    </a:lnTo>
                    <a:lnTo>
                      <a:pt x="141" y="419"/>
                    </a:lnTo>
                    <a:lnTo>
                      <a:pt x="144" y="390"/>
                    </a:lnTo>
                    <a:lnTo>
                      <a:pt x="141" y="360"/>
                    </a:lnTo>
                    <a:lnTo>
                      <a:pt x="134" y="328"/>
                    </a:lnTo>
                    <a:lnTo>
                      <a:pt x="124" y="297"/>
                    </a:lnTo>
                    <a:lnTo>
                      <a:pt x="111" y="268"/>
                    </a:lnTo>
                    <a:lnTo>
                      <a:pt x="100" y="244"/>
                    </a:lnTo>
                    <a:lnTo>
                      <a:pt x="88" y="223"/>
                    </a:lnTo>
                    <a:lnTo>
                      <a:pt x="81" y="210"/>
                    </a:lnTo>
                    <a:lnTo>
                      <a:pt x="78" y="206"/>
                    </a:lnTo>
                    <a:lnTo>
                      <a:pt x="83" y="207"/>
                    </a:lnTo>
                    <a:lnTo>
                      <a:pt x="94" y="209"/>
                    </a:lnTo>
                    <a:lnTo>
                      <a:pt x="111" y="215"/>
                    </a:lnTo>
                    <a:lnTo>
                      <a:pt x="134" y="222"/>
                    </a:lnTo>
                    <a:lnTo>
                      <a:pt x="160" y="231"/>
                    </a:lnTo>
                    <a:lnTo>
                      <a:pt x="187" y="243"/>
                    </a:lnTo>
                    <a:lnTo>
                      <a:pt x="214" y="257"/>
                    </a:lnTo>
                    <a:lnTo>
                      <a:pt x="240" y="273"/>
                    </a:lnTo>
                    <a:lnTo>
                      <a:pt x="253" y="281"/>
                    </a:lnTo>
                    <a:lnTo>
                      <a:pt x="267" y="287"/>
                    </a:lnTo>
                    <a:lnTo>
                      <a:pt x="282" y="291"/>
                    </a:lnTo>
                    <a:lnTo>
                      <a:pt x="297" y="295"/>
                    </a:lnTo>
                    <a:lnTo>
                      <a:pt x="312" y="298"/>
                    </a:lnTo>
                    <a:lnTo>
                      <a:pt x="327" y="301"/>
                    </a:lnTo>
                    <a:lnTo>
                      <a:pt x="341" y="305"/>
                    </a:lnTo>
                    <a:lnTo>
                      <a:pt x="353" y="310"/>
                    </a:lnTo>
                    <a:lnTo>
                      <a:pt x="365" y="315"/>
                    </a:lnTo>
                    <a:lnTo>
                      <a:pt x="374" y="322"/>
                    </a:lnTo>
                    <a:lnTo>
                      <a:pt x="381" y="331"/>
                    </a:lnTo>
                    <a:lnTo>
                      <a:pt x="387" y="342"/>
                    </a:lnTo>
                    <a:lnTo>
                      <a:pt x="389" y="356"/>
                    </a:lnTo>
                    <a:lnTo>
                      <a:pt x="388" y="373"/>
                    </a:lnTo>
                    <a:lnTo>
                      <a:pt x="384" y="394"/>
                    </a:lnTo>
                    <a:lnTo>
                      <a:pt x="376" y="418"/>
                    </a:lnTo>
                    <a:lnTo>
                      <a:pt x="360" y="465"/>
                    </a:lnTo>
                    <a:lnTo>
                      <a:pt x="350" y="504"/>
                    </a:lnTo>
                    <a:lnTo>
                      <a:pt x="344" y="535"/>
                    </a:lnTo>
                    <a:lnTo>
                      <a:pt x="339" y="562"/>
                    </a:lnTo>
                    <a:lnTo>
                      <a:pt x="336" y="583"/>
                    </a:lnTo>
                    <a:lnTo>
                      <a:pt x="331" y="600"/>
                    </a:lnTo>
                    <a:lnTo>
                      <a:pt x="323" y="615"/>
                    </a:lnTo>
                    <a:lnTo>
                      <a:pt x="311" y="630"/>
                    </a:lnTo>
                    <a:lnTo>
                      <a:pt x="298" y="651"/>
                    </a:lnTo>
                    <a:lnTo>
                      <a:pt x="292" y="678"/>
                    </a:lnTo>
                    <a:lnTo>
                      <a:pt x="291" y="709"/>
                    </a:lnTo>
                    <a:lnTo>
                      <a:pt x="295" y="738"/>
                    </a:lnTo>
                    <a:lnTo>
                      <a:pt x="304" y="759"/>
                    </a:lnTo>
                    <a:lnTo>
                      <a:pt x="316" y="766"/>
                    </a:lnTo>
                    <a:lnTo>
                      <a:pt x="333" y="755"/>
                    </a:lnTo>
                    <a:lnTo>
                      <a:pt x="352" y="7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0" name="Freeform 27"/>
              <p:cNvSpPr>
                <a:spLocks/>
              </p:cNvSpPr>
              <p:nvPr/>
            </p:nvSpPr>
            <p:spPr bwMode="auto">
              <a:xfrm>
                <a:off x="3574" y="3378"/>
                <a:ext cx="37" cy="146"/>
              </a:xfrm>
              <a:custGeom>
                <a:avLst/>
                <a:gdLst>
                  <a:gd name="T0" fmla="*/ 15 w 74"/>
                  <a:gd name="T1" fmla="*/ 125 h 291"/>
                  <a:gd name="T2" fmla="*/ 25 w 74"/>
                  <a:gd name="T3" fmla="*/ 100 h 291"/>
                  <a:gd name="T4" fmla="*/ 32 w 74"/>
                  <a:gd name="T5" fmla="*/ 79 h 291"/>
                  <a:gd name="T6" fmla="*/ 36 w 74"/>
                  <a:gd name="T7" fmla="*/ 61 h 291"/>
                  <a:gd name="T8" fmla="*/ 37 w 74"/>
                  <a:gd name="T9" fmla="*/ 46 h 291"/>
                  <a:gd name="T10" fmla="*/ 36 w 74"/>
                  <a:gd name="T11" fmla="*/ 34 h 291"/>
                  <a:gd name="T12" fmla="*/ 32 w 74"/>
                  <a:gd name="T13" fmla="*/ 23 h 291"/>
                  <a:gd name="T14" fmla="*/ 26 w 74"/>
                  <a:gd name="T15" fmla="*/ 13 h 291"/>
                  <a:gd name="T16" fmla="*/ 19 w 74"/>
                  <a:gd name="T17" fmla="*/ 5 h 291"/>
                  <a:gd name="T18" fmla="*/ 13 w 74"/>
                  <a:gd name="T19" fmla="*/ 0 h 291"/>
                  <a:gd name="T20" fmla="*/ 9 w 74"/>
                  <a:gd name="T21" fmla="*/ 1 h 291"/>
                  <a:gd name="T22" fmla="*/ 9 w 74"/>
                  <a:gd name="T23" fmla="*/ 5 h 291"/>
                  <a:gd name="T24" fmla="*/ 9 w 74"/>
                  <a:gd name="T25" fmla="*/ 12 h 291"/>
                  <a:gd name="T26" fmla="*/ 10 w 74"/>
                  <a:gd name="T27" fmla="*/ 21 h 291"/>
                  <a:gd name="T28" fmla="*/ 11 w 74"/>
                  <a:gd name="T29" fmla="*/ 31 h 291"/>
                  <a:gd name="T30" fmla="*/ 12 w 74"/>
                  <a:gd name="T31" fmla="*/ 41 h 291"/>
                  <a:gd name="T32" fmla="*/ 12 w 74"/>
                  <a:gd name="T33" fmla="*/ 50 h 291"/>
                  <a:gd name="T34" fmla="*/ 10 w 74"/>
                  <a:gd name="T35" fmla="*/ 62 h 291"/>
                  <a:gd name="T36" fmla="*/ 7 w 74"/>
                  <a:gd name="T37" fmla="*/ 80 h 291"/>
                  <a:gd name="T38" fmla="*/ 3 w 74"/>
                  <a:gd name="T39" fmla="*/ 101 h 291"/>
                  <a:gd name="T40" fmla="*/ 1 w 74"/>
                  <a:gd name="T41" fmla="*/ 122 h 291"/>
                  <a:gd name="T42" fmla="*/ 0 w 74"/>
                  <a:gd name="T43" fmla="*/ 138 h 291"/>
                  <a:gd name="T44" fmla="*/ 1 w 74"/>
                  <a:gd name="T45" fmla="*/ 146 h 291"/>
                  <a:gd name="T46" fmla="*/ 6 w 74"/>
                  <a:gd name="T47" fmla="*/ 142 h 291"/>
                  <a:gd name="T48" fmla="*/ 15 w 74"/>
                  <a:gd name="T49" fmla="*/ 125 h 29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4"/>
                  <a:gd name="T76" fmla="*/ 0 h 291"/>
                  <a:gd name="T77" fmla="*/ 74 w 74"/>
                  <a:gd name="T78" fmla="*/ 291 h 29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4" h="291">
                    <a:moveTo>
                      <a:pt x="31" y="249"/>
                    </a:moveTo>
                    <a:lnTo>
                      <a:pt x="50" y="199"/>
                    </a:lnTo>
                    <a:lnTo>
                      <a:pt x="64" y="157"/>
                    </a:lnTo>
                    <a:lnTo>
                      <a:pt x="71" y="121"/>
                    </a:lnTo>
                    <a:lnTo>
                      <a:pt x="74" y="91"/>
                    </a:lnTo>
                    <a:lnTo>
                      <a:pt x="71" y="67"/>
                    </a:lnTo>
                    <a:lnTo>
                      <a:pt x="64" y="45"/>
                    </a:lnTo>
                    <a:lnTo>
                      <a:pt x="53" y="26"/>
                    </a:lnTo>
                    <a:lnTo>
                      <a:pt x="39" y="10"/>
                    </a:lnTo>
                    <a:lnTo>
                      <a:pt x="26" y="0"/>
                    </a:lnTo>
                    <a:lnTo>
                      <a:pt x="19" y="1"/>
                    </a:lnTo>
                    <a:lnTo>
                      <a:pt x="17" y="9"/>
                    </a:lnTo>
                    <a:lnTo>
                      <a:pt x="18" y="23"/>
                    </a:lnTo>
                    <a:lnTo>
                      <a:pt x="21" y="41"/>
                    </a:lnTo>
                    <a:lnTo>
                      <a:pt x="23" y="62"/>
                    </a:lnTo>
                    <a:lnTo>
                      <a:pt x="25" y="82"/>
                    </a:lnTo>
                    <a:lnTo>
                      <a:pt x="24" y="99"/>
                    </a:lnTo>
                    <a:lnTo>
                      <a:pt x="21" y="123"/>
                    </a:lnTo>
                    <a:lnTo>
                      <a:pt x="14" y="160"/>
                    </a:lnTo>
                    <a:lnTo>
                      <a:pt x="7" y="201"/>
                    </a:lnTo>
                    <a:lnTo>
                      <a:pt x="2" y="243"/>
                    </a:lnTo>
                    <a:lnTo>
                      <a:pt x="0" y="275"/>
                    </a:lnTo>
                    <a:lnTo>
                      <a:pt x="3" y="291"/>
                    </a:lnTo>
                    <a:lnTo>
                      <a:pt x="12" y="284"/>
                    </a:lnTo>
                    <a:lnTo>
                      <a:pt x="31" y="2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1" name="Freeform 28"/>
              <p:cNvSpPr>
                <a:spLocks/>
              </p:cNvSpPr>
              <p:nvPr/>
            </p:nvSpPr>
            <p:spPr bwMode="auto">
              <a:xfrm>
                <a:off x="3241" y="3153"/>
                <a:ext cx="212" cy="452"/>
              </a:xfrm>
              <a:custGeom>
                <a:avLst/>
                <a:gdLst>
                  <a:gd name="T0" fmla="*/ 181 w 423"/>
                  <a:gd name="T1" fmla="*/ 411 h 906"/>
                  <a:gd name="T2" fmla="*/ 155 w 423"/>
                  <a:gd name="T3" fmla="*/ 395 h 906"/>
                  <a:gd name="T4" fmla="*/ 128 w 423"/>
                  <a:gd name="T5" fmla="*/ 378 h 906"/>
                  <a:gd name="T6" fmla="*/ 100 w 423"/>
                  <a:gd name="T7" fmla="*/ 361 h 906"/>
                  <a:gd name="T8" fmla="*/ 96 w 423"/>
                  <a:gd name="T9" fmla="*/ 344 h 906"/>
                  <a:gd name="T10" fmla="*/ 133 w 423"/>
                  <a:gd name="T11" fmla="*/ 307 h 906"/>
                  <a:gd name="T12" fmla="*/ 160 w 423"/>
                  <a:gd name="T13" fmla="*/ 283 h 906"/>
                  <a:gd name="T14" fmla="*/ 183 w 423"/>
                  <a:gd name="T15" fmla="*/ 261 h 906"/>
                  <a:gd name="T16" fmla="*/ 198 w 423"/>
                  <a:gd name="T17" fmla="*/ 242 h 906"/>
                  <a:gd name="T18" fmla="*/ 204 w 423"/>
                  <a:gd name="T19" fmla="*/ 224 h 906"/>
                  <a:gd name="T20" fmla="*/ 200 w 423"/>
                  <a:gd name="T21" fmla="*/ 205 h 906"/>
                  <a:gd name="T22" fmla="*/ 178 w 423"/>
                  <a:gd name="T23" fmla="*/ 170 h 906"/>
                  <a:gd name="T24" fmla="*/ 156 w 423"/>
                  <a:gd name="T25" fmla="*/ 141 h 906"/>
                  <a:gd name="T26" fmla="*/ 132 w 423"/>
                  <a:gd name="T27" fmla="*/ 114 h 906"/>
                  <a:gd name="T28" fmla="*/ 111 w 423"/>
                  <a:gd name="T29" fmla="*/ 95 h 906"/>
                  <a:gd name="T30" fmla="*/ 83 w 423"/>
                  <a:gd name="T31" fmla="*/ 78 h 906"/>
                  <a:gd name="T32" fmla="*/ 42 w 423"/>
                  <a:gd name="T33" fmla="*/ 53 h 906"/>
                  <a:gd name="T34" fmla="*/ 13 w 423"/>
                  <a:gd name="T35" fmla="*/ 22 h 906"/>
                  <a:gd name="T36" fmla="*/ 1 w 423"/>
                  <a:gd name="T37" fmla="*/ 0 h 906"/>
                  <a:gd name="T38" fmla="*/ 0 w 423"/>
                  <a:gd name="T39" fmla="*/ 17 h 906"/>
                  <a:gd name="T40" fmla="*/ 5 w 423"/>
                  <a:gd name="T41" fmla="*/ 67 h 906"/>
                  <a:gd name="T42" fmla="*/ 26 w 423"/>
                  <a:gd name="T43" fmla="*/ 115 h 906"/>
                  <a:gd name="T44" fmla="*/ 39 w 423"/>
                  <a:gd name="T45" fmla="*/ 138 h 906"/>
                  <a:gd name="T46" fmla="*/ 38 w 423"/>
                  <a:gd name="T47" fmla="*/ 157 h 906"/>
                  <a:gd name="T48" fmla="*/ 28 w 423"/>
                  <a:gd name="T49" fmla="*/ 193 h 906"/>
                  <a:gd name="T50" fmla="*/ 24 w 423"/>
                  <a:gd name="T51" fmla="*/ 227 h 906"/>
                  <a:gd name="T52" fmla="*/ 16 w 423"/>
                  <a:gd name="T53" fmla="*/ 259 h 906"/>
                  <a:gd name="T54" fmla="*/ 9 w 423"/>
                  <a:gd name="T55" fmla="*/ 288 h 906"/>
                  <a:gd name="T56" fmla="*/ 14 w 423"/>
                  <a:gd name="T57" fmla="*/ 315 h 906"/>
                  <a:gd name="T58" fmla="*/ 33 w 423"/>
                  <a:gd name="T59" fmla="*/ 342 h 906"/>
                  <a:gd name="T60" fmla="*/ 51 w 423"/>
                  <a:gd name="T61" fmla="*/ 361 h 906"/>
                  <a:gd name="T62" fmla="*/ 53 w 423"/>
                  <a:gd name="T63" fmla="*/ 357 h 906"/>
                  <a:gd name="T64" fmla="*/ 37 w 423"/>
                  <a:gd name="T65" fmla="*/ 322 h 906"/>
                  <a:gd name="T66" fmla="*/ 27 w 423"/>
                  <a:gd name="T67" fmla="*/ 281 h 906"/>
                  <a:gd name="T68" fmla="*/ 38 w 423"/>
                  <a:gd name="T69" fmla="*/ 233 h 906"/>
                  <a:gd name="T70" fmla="*/ 58 w 423"/>
                  <a:gd name="T71" fmla="*/ 188 h 906"/>
                  <a:gd name="T72" fmla="*/ 68 w 423"/>
                  <a:gd name="T73" fmla="*/ 155 h 906"/>
                  <a:gd name="T74" fmla="*/ 61 w 423"/>
                  <a:gd name="T75" fmla="*/ 126 h 906"/>
                  <a:gd name="T76" fmla="*/ 48 w 423"/>
                  <a:gd name="T77" fmla="*/ 98 h 906"/>
                  <a:gd name="T78" fmla="*/ 41 w 423"/>
                  <a:gd name="T79" fmla="*/ 83 h 906"/>
                  <a:gd name="T80" fmla="*/ 52 w 423"/>
                  <a:gd name="T81" fmla="*/ 87 h 906"/>
                  <a:gd name="T82" fmla="*/ 79 w 423"/>
                  <a:gd name="T83" fmla="*/ 98 h 906"/>
                  <a:gd name="T84" fmla="*/ 110 w 423"/>
                  <a:gd name="T85" fmla="*/ 125 h 906"/>
                  <a:gd name="T86" fmla="*/ 140 w 423"/>
                  <a:gd name="T87" fmla="*/ 163 h 906"/>
                  <a:gd name="T88" fmla="*/ 162 w 423"/>
                  <a:gd name="T89" fmla="*/ 200 h 906"/>
                  <a:gd name="T90" fmla="*/ 156 w 423"/>
                  <a:gd name="T91" fmla="*/ 230 h 906"/>
                  <a:gd name="T92" fmla="*/ 144 w 423"/>
                  <a:gd name="T93" fmla="*/ 249 h 906"/>
                  <a:gd name="T94" fmla="*/ 126 w 423"/>
                  <a:gd name="T95" fmla="*/ 265 h 906"/>
                  <a:gd name="T96" fmla="*/ 103 w 423"/>
                  <a:gd name="T97" fmla="*/ 290 h 906"/>
                  <a:gd name="T98" fmla="*/ 88 w 423"/>
                  <a:gd name="T99" fmla="*/ 313 h 906"/>
                  <a:gd name="T100" fmla="*/ 83 w 423"/>
                  <a:gd name="T101" fmla="*/ 323 h 906"/>
                  <a:gd name="T102" fmla="*/ 182 w 423"/>
                  <a:gd name="T103" fmla="*/ 438 h 906"/>
                  <a:gd name="T104" fmla="*/ 196 w 423"/>
                  <a:gd name="T105" fmla="*/ 447 h 906"/>
                  <a:gd name="T106" fmla="*/ 212 w 423"/>
                  <a:gd name="T107" fmla="*/ 451 h 90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23"/>
                  <a:gd name="T163" fmla="*/ 0 h 906"/>
                  <a:gd name="T164" fmla="*/ 423 w 423"/>
                  <a:gd name="T165" fmla="*/ 906 h 90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23" h="906">
                    <a:moveTo>
                      <a:pt x="403" y="868"/>
                    </a:moveTo>
                    <a:lnTo>
                      <a:pt x="381" y="842"/>
                    </a:lnTo>
                    <a:lnTo>
                      <a:pt x="361" y="824"/>
                    </a:lnTo>
                    <a:lnTo>
                      <a:pt x="342" y="810"/>
                    </a:lnTo>
                    <a:lnTo>
                      <a:pt x="325" y="800"/>
                    </a:lnTo>
                    <a:lnTo>
                      <a:pt x="309" y="792"/>
                    </a:lnTo>
                    <a:lnTo>
                      <a:pt x="291" y="784"/>
                    </a:lnTo>
                    <a:lnTo>
                      <a:pt x="274" y="772"/>
                    </a:lnTo>
                    <a:lnTo>
                      <a:pt x="256" y="757"/>
                    </a:lnTo>
                    <a:lnTo>
                      <a:pt x="236" y="742"/>
                    </a:lnTo>
                    <a:lnTo>
                      <a:pt x="218" y="732"/>
                    </a:lnTo>
                    <a:lnTo>
                      <a:pt x="200" y="724"/>
                    </a:lnTo>
                    <a:lnTo>
                      <a:pt x="190" y="716"/>
                    </a:lnTo>
                    <a:lnTo>
                      <a:pt x="187" y="704"/>
                    </a:lnTo>
                    <a:lnTo>
                      <a:pt x="192" y="689"/>
                    </a:lnTo>
                    <a:lnTo>
                      <a:pt x="211" y="666"/>
                    </a:lnTo>
                    <a:lnTo>
                      <a:pt x="244" y="634"/>
                    </a:lnTo>
                    <a:lnTo>
                      <a:pt x="265" y="615"/>
                    </a:lnTo>
                    <a:lnTo>
                      <a:pt x="283" y="598"/>
                    </a:lnTo>
                    <a:lnTo>
                      <a:pt x="303" y="582"/>
                    </a:lnTo>
                    <a:lnTo>
                      <a:pt x="320" y="567"/>
                    </a:lnTo>
                    <a:lnTo>
                      <a:pt x="336" y="552"/>
                    </a:lnTo>
                    <a:lnTo>
                      <a:pt x="351" y="538"/>
                    </a:lnTo>
                    <a:lnTo>
                      <a:pt x="365" y="524"/>
                    </a:lnTo>
                    <a:lnTo>
                      <a:pt x="377" y="512"/>
                    </a:lnTo>
                    <a:lnTo>
                      <a:pt x="387" y="499"/>
                    </a:lnTo>
                    <a:lnTo>
                      <a:pt x="396" y="486"/>
                    </a:lnTo>
                    <a:lnTo>
                      <a:pt x="402" y="474"/>
                    </a:lnTo>
                    <a:lnTo>
                      <a:pt x="407" y="461"/>
                    </a:lnTo>
                    <a:lnTo>
                      <a:pt x="408" y="448"/>
                    </a:lnTo>
                    <a:lnTo>
                      <a:pt x="408" y="437"/>
                    </a:lnTo>
                    <a:lnTo>
                      <a:pt x="404" y="423"/>
                    </a:lnTo>
                    <a:lnTo>
                      <a:pt x="399" y="410"/>
                    </a:lnTo>
                    <a:lnTo>
                      <a:pt x="384" y="385"/>
                    </a:lnTo>
                    <a:lnTo>
                      <a:pt x="370" y="361"/>
                    </a:lnTo>
                    <a:lnTo>
                      <a:pt x="356" y="340"/>
                    </a:lnTo>
                    <a:lnTo>
                      <a:pt x="342" y="319"/>
                    </a:lnTo>
                    <a:lnTo>
                      <a:pt x="327" y="301"/>
                    </a:lnTo>
                    <a:lnTo>
                      <a:pt x="312" y="283"/>
                    </a:lnTo>
                    <a:lnTo>
                      <a:pt x="296" y="264"/>
                    </a:lnTo>
                    <a:lnTo>
                      <a:pt x="279" y="246"/>
                    </a:lnTo>
                    <a:lnTo>
                      <a:pt x="263" y="228"/>
                    </a:lnTo>
                    <a:lnTo>
                      <a:pt x="249" y="215"/>
                    </a:lnTo>
                    <a:lnTo>
                      <a:pt x="235" y="202"/>
                    </a:lnTo>
                    <a:lnTo>
                      <a:pt x="221" y="190"/>
                    </a:lnTo>
                    <a:lnTo>
                      <a:pt x="206" y="180"/>
                    </a:lnTo>
                    <a:lnTo>
                      <a:pt x="188" y="168"/>
                    </a:lnTo>
                    <a:lnTo>
                      <a:pt x="166" y="157"/>
                    </a:lnTo>
                    <a:lnTo>
                      <a:pt x="139" y="143"/>
                    </a:lnTo>
                    <a:lnTo>
                      <a:pt x="111" y="127"/>
                    </a:lnTo>
                    <a:lnTo>
                      <a:pt x="84" y="107"/>
                    </a:lnTo>
                    <a:lnTo>
                      <a:pt x="61" y="86"/>
                    </a:lnTo>
                    <a:lnTo>
                      <a:pt x="41" y="65"/>
                    </a:lnTo>
                    <a:lnTo>
                      <a:pt x="25" y="44"/>
                    </a:lnTo>
                    <a:lnTo>
                      <a:pt x="13" y="24"/>
                    </a:lnTo>
                    <a:lnTo>
                      <a:pt x="6" y="1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3"/>
                    </a:lnTo>
                    <a:lnTo>
                      <a:pt x="0" y="35"/>
                    </a:lnTo>
                    <a:lnTo>
                      <a:pt x="1" y="64"/>
                    </a:lnTo>
                    <a:lnTo>
                      <a:pt x="5" y="98"/>
                    </a:lnTo>
                    <a:lnTo>
                      <a:pt x="10" y="135"/>
                    </a:lnTo>
                    <a:lnTo>
                      <a:pt x="21" y="171"/>
                    </a:lnTo>
                    <a:lnTo>
                      <a:pt x="36" y="204"/>
                    </a:lnTo>
                    <a:lnTo>
                      <a:pt x="51" y="231"/>
                    </a:lnTo>
                    <a:lnTo>
                      <a:pt x="63" y="250"/>
                    </a:lnTo>
                    <a:lnTo>
                      <a:pt x="71" y="264"/>
                    </a:lnTo>
                    <a:lnTo>
                      <a:pt x="77" y="276"/>
                    </a:lnTo>
                    <a:lnTo>
                      <a:pt x="79" y="287"/>
                    </a:lnTo>
                    <a:lnTo>
                      <a:pt x="78" y="299"/>
                    </a:lnTo>
                    <a:lnTo>
                      <a:pt x="75" y="315"/>
                    </a:lnTo>
                    <a:lnTo>
                      <a:pt x="68" y="337"/>
                    </a:lnTo>
                    <a:lnTo>
                      <a:pt x="61" y="362"/>
                    </a:lnTo>
                    <a:lnTo>
                      <a:pt x="56" y="386"/>
                    </a:lnTo>
                    <a:lnTo>
                      <a:pt x="53" y="410"/>
                    </a:lnTo>
                    <a:lnTo>
                      <a:pt x="51" y="433"/>
                    </a:lnTo>
                    <a:lnTo>
                      <a:pt x="47" y="456"/>
                    </a:lnTo>
                    <a:lnTo>
                      <a:pt x="44" y="478"/>
                    </a:lnTo>
                    <a:lnTo>
                      <a:pt x="39" y="499"/>
                    </a:lnTo>
                    <a:lnTo>
                      <a:pt x="32" y="520"/>
                    </a:lnTo>
                    <a:lnTo>
                      <a:pt x="25" y="539"/>
                    </a:lnTo>
                    <a:lnTo>
                      <a:pt x="21" y="558"/>
                    </a:lnTo>
                    <a:lnTo>
                      <a:pt x="18" y="577"/>
                    </a:lnTo>
                    <a:lnTo>
                      <a:pt x="18" y="595"/>
                    </a:lnTo>
                    <a:lnTo>
                      <a:pt x="22" y="613"/>
                    </a:lnTo>
                    <a:lnTo>
                      <a:pt x="28" y="632"/>
                    </a:lnTo>
                    <a:lnTo>
                      <a:pt x="38" y="649"/>
                    </a:lnTo>
                    <a:lnTo>
                      <a:pt x="51" y="667"/>
                    </a:lnTo>
                    <a:lnTo>
                      <a:pt x="66" y="685"/>
                    </a:lnTo>
                    <a:lnTo>
                      <a:pt x="79" y="701"/>
                    </a:lnTo>
                    <a:lnTo>
                      <a:pt x="91" y="713"/>
                    </a:lnTo>
                    <a:lnTo>
                      <a:pt x="101" y="723"/>
                    </a:lnTo>
                    <a:lnTo>
                      <a:pt x="107" y="727"/>
                    </a:lnTo>
                    <a:lnTo>
                      <a:pt x="108" y="725"/>
                    </a:lnTo>
                    <a:lnTo>
                      <a:pt x="105" y="715"/>
                    </a:lnTo>
                    <a:lnTo>
                      <a:pt x="96" y="695"/>
                    </a:lnTo>
                    <a:lnTo>
                      <a:pt x="83" y="671"/>
                    </a:lnTo>
                    <a:lnTo>
                      <a:pt x="73" y="645"/>
                    </a:lnTo>
                    <a:lnTo>
                      <a:pt x="63" y="619"/>
                    </a:lnTo>
                    <a:lnTo>
                      <a:pt x="56" y="592"/>
                    </a:lnTo>
                    <a:lnTo>
                      <a:pt x="54" y="564"/>
                    </a:lnTo>
                    <a:lnTo>
                      <a:pt x="55" y="534"/>
                    </a:lnTo>
                    <a:lnTo>
                      <a:pt x="62" y="501"/>
                    </a:lnTo>
                    <a:lnTo>
                      <a:pt x="75" y="467"/>
                    </a:lnTo>
                    <a:lnTo>
                      <a:pt x="90" y="433"/>
                    </a:lnTo>
                    <a:lnTo>
                      <a:pt x="105" y="403"/>
                    </a:lnTo>
                    <a:lnTo>
                      <a:pt x="116" y="377"/>
                    </a:lnTo>
                    <a:lnTo>
                      <a:pt x="126" y="353"/>
                    </a:lnTo>
                    <a:lnTo>
                      <a:pt x="132" y="332"/>
                    </a:lnTo>
                    <a:lnTo>
                      <a:pt x="136" y="311"/>
                    </a:lnTo>
                    <a:lnTo>
                      <a:pt x="135" y="292"/>
                    </a:lnTo>
                    <a:lnTo>
                      <a:pt x="130" y="272"/>
                    </a:lnTo>
                    <a:lnTo>
                      <a:pt x="122" y="253"/>
                    </a:lnTo>
                    <a:lnTo>
                      <a:pt x="113" y="233"/>
                    </a:lnTo>
                    <a:lnTo>
                      <a:pt x="104" y="213"/>
                    </a:lnTo>
                    <a:lnTo>
                      <a:pt x="96" y="196"/>
                    </a:lnTo>
                    <a:lnTo>
                      <a:pt x="89" y="182"/>
                    </a:lnTo>
                    <a:lnTo>
                      <a:pt x="84" y="172"/>
                    </a:lnTo>
                    <a:lnTo>
                      <a:pt x="82" y="166"/>
                    </a:lnTo>
                    <a:lnTo>
                      <a:pt x="84" y="166"/>
                    </a:lnTo>
                    <a:lnTo>
                      <a:pt x="91" y="170"/>
                    </a:lnTo>
                    <a:lnTo>
                      <a:pt x="104" y="174"/>
                    </a:lnTo>
                    <a:lnTo>
                      <a:pt x="119" y="180"/>
                    </a:lnTo>
                    <a:lnTo>
                      <a:pt x="137" y="187"/>
                    </a:lnTo>
                    <a:lnTo>
                      <a:pt x="157" y="197"/>
                    </a:lnTo>
                    <a:lnTo>
                      <a:pt x="177" y="211"/>
                    </a:lnTo>
                    <a:lnTo>
                      <a:pt x="199" y="228"/>
                    </a:lnTo>
                    <a:lnTo>
                      <a:pt x="219" y="250"/>
                    </a:lnTo>
                    <a:lnTo>
                      <a:pt x="240" y="276"/>
                    </a:lnTo>
                    <a:lnTo>
                      <a:pt x="260" y="301"/>
                    </a:lnTo>
                    <a:lnTo>
                      <a:pt x="280" y="326"/>
                    </a:lnTo>
                    <a:lnTo>
                      <a:pt x="298" y="352"/>
                    </a:lnTo>
                    <a:lnTo>
                      <a:pt x="313" y="376"/>
                    </a:lnTo>
                    <a:lnTo>
                      <a:pt x="323" y="400"/>
                    </a:lnTo>
                    <a:lnTo>
                      <a:pt x="326" y="423"/>
                    </a:lnTo>
                    <a:lnTo>
                      <a:pt x="321" y="444"/>
                    </a:lnTo>
                    <a:lnTo>
                      <a:pt x="312" y="462"/>
                    </a:lnTo>
                    <a:lnTo>
                      <a:pt x="304" y="477"/>
                    </a:lnTo>
                    <a:lnTo>
                      <a:pt x="296" y="489"/>
                    </a:lnTo>
                    <a:lnTo>
                      <a:pt x="287" y="499"/>
                    </a:lnTo>
                    <a:lnTo>
                      <a:pt x="278" y="508"/>
                    </a:lnTo>
                    <a:lnTo>
                      <a:pt x="266" y="519"/>
                    </a:lnTo>
                    <a:lnTo>
                      <a:pt x="252" y="531"/>
                    </a:lnTo>
                    <a:lnTo>
                      <a:pt x="236" y="547"/>
                    </a:lnTo>
                    <a:lnTo>
                      <a:pt x="219" y="565"/>
                    </a:lnTo>
                    <a:lnTo>
                      <a:pt x="205" y="582"/>
                    </a:lnTo>
                    <a:lnTo>
                      <a:pt x="192" y="599"/>
                    </a:lnTo>
                    <a:lnTo>
                      <a:pt x="183" y="614"/>
                    </a:lnTo>
                    <a:lnTo>
                      <a:pt x="175" y="627"/>
                    </a:lnTo>
                    <a:lnTo>
                      <a:pt x="170" y="637"/>
                    </a:lnTo>
                    <a:lnTo>
                      <a:pt x="167" y="644"/>
                    </a:lnTo>
                    <a:lnTo>
                      <a:pt x="166" y="647"/>
                    </a:lnTo>
                    <a:lnTo>
                      <a:pt x="176" y="751"/>
                    </a:lnTo>
                    <a:lnTo>
                      <a:pt x="298" y="818"/>
                    </a:lnTo>
                    <a:lnTo>
                      <a:pt x="363" y="877"/>
                    </a:lnTo>
                    <a:lnTo>
                      <a:pt x="367" y="880"/>
                    </a:lnTo>
                    <a:lnTo>
                      <a:pt x="378" y="887"/>
                    </a:lnTo>
                    <a:lnTo>
                      <a:pt x="392" y="895"/>
                    </a:lnTo>
                    <a:lnTo>
                      <a:pt x="407" y="902"/>
                    </a:lnTo>
                    <a:lnTo>
                      <a:pt x="418" y="906"/>
                    </a:lnTo>
                    <a:lnTo>
                      <a:pt x="423" y="903"/>
                    </a:lnTo>
                    <a:lnTo>
                      <a:pt x="419" y="891"/>
                    </a:lnTo>
                    <a:lnTo>
                      <a:pt x="403" y="8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Freeform 29"/>
              <p:cNvSpPr>
                <a:spLocks/>
              </p:cNvSpPr>
              <p:nvPr/>
            </p:nvSpPr>
            <p:spPr bwMode="auto">
              <a:xfrm>
                <a:off x="3046" y="3551"/>
                <a:ext cx="140" cy="76"/>
              </a:xfrm>
              <a:custGeom>
                <a:avLst/>
                <a:gdLst>
                  <a:gd name="T0" fmla="*/ 11 w 280"/>
                  <a:gd name="T1" fmla="*/ 7 h 151"/>
                  <a:gd name="T2" fmla="*/ 20 w 280"/>
                  <a:gd name="T3" fmla="*/ 13 h 151"/>
                  <a:gd name="T4" fmla="*/ 26 w 280"/>
                  <a:gd name="T5" fmla="*/ 18 h 151"/>
                  <a:gd name="T6" fmla="*/ 31 w 280"/>
                  <a:gd name="T7" fmla="*/ 23 h 151"/>
                  <a:gd name="T8" fmla="*/ 35 w 280"/>
                  <a:gd name="T9" fmla="*/ 28 h 151"/>
                  <a:gd name="T10" fmla="*/ 40 w 280"/>
                  <a:gd name="T11" fmla="*/ 33 h 151"/>
                  <a:gd name="T12" fmla="*/ 45 w 280"/>
                  <a:gd name="T13" fmla="*/ 38 h 151"/>
                  <a:gd name="T14" fmla="*/ 53 w 280"/>
                  <a:gd name="T15" fmla="*/ 43 h 151"/>
                  <a:gd name="T16" fmla="*/ 64 w 280"/>
                  <a:gd name="T17" fmla="*/ 49 h 151"/>
                  <a:gd name="T18" fmla="*/ 77 w 280"/>
                  <a:gd name="T19" fmla="*/ 54 h 151"/>
                  <a:gd name="T20" fmla="*/ 88 w 280"/>
                  <a:gd name="T21" fmla="*/ 60 h 151"/>
                  <a:gd name="T22" fmla="*/ 100 w 280"/>
                  <a:gd name="T23" fmla="*/ 64 h 151"/>
                  <a:gd name="T24" fmla="*/ 110 w 280"/>
                  <a:gd name="T25" fmla="*/ 69 h 151"/>
                  <a:gd name="T26" fmla="*/ 119 w 280"/>
                  <a:gd name="T27" fmla="*/ 72 h 151"/>
                  <a:gd name="T28" fmla="*/ 127 w 280"/>
                  <a:gd name="T29" fmla="*/ 75 h 151"/>
                  <a:gd name="T30" fmla="*/ 134 w 280"/>
                  <a:gd name="T31" fmla="*/ 76 h 151"/>
                  <a:gd name="T32" fmla="*/ 138 w 280"/>
                  <a:gd name="T33" fmla="*/ 75 h 151"/>
                  <a:gd name="T34" fmla="*/ 140 w 280"/>
                  <a:gd name="T35" fmla="*/ 75 h 151"/>
                  <a:gd name="T36" fmla="*/ 140 w 280"/>
                  <a:gd name="T37" fmla="*/ 75 h 151"/>
                  <a:gd name="T38" fmla="*/ 139 w 280"/>
                  <a:gd name="T39" fmla="*/ 75 h 151"/>
                  <a:gd name="T40" fmla="*/ 135 w 280"/>
                  <a:gd name="T41" fmla="*/ 75 h 151"/>
                  <a:gd name="T42" fmla="*/ 130 w 280"/>
                  <a:gd name="T43" fmla="*/ 75 h 151"/>
                  <a:gd name="T44" fmla="*/ 123 w 280"/>
                  <a:gd name="T45" fmla="*/ 72 h 151"/>
                  <a:gd name="T46" fmla="*/ 114 w 280"/>
                  <a:gd name="T47" fmla="*/ 68 h 151"/>
                  <a:gd name="T48" fmla="*/ 104 w 280"/>
                  <a:gd name="T49" fmla="*/ 60 h 151"/>
                  <a:gd name="T50" fmla="*/ 96 w 280"/>
                  <a:gd name="T51" fmla="*/ 52 h 151"/>
                  <a:gd name="T52" fmla="*/ 89 w 280"/>
                  <a:gd name="T53" fmla="*/ 45 h 151"/>
                  <a:gd name="T54" fmla="*/ 85 w 280"/>
                  <a:gd name="T55" fmla="*/ 40 h 151"/>
                  <a:gd name="T56" fmla="*/ 82 w 280"/>
                  <a:gd name="T57" fmla="*/ 35 h 151"/>
                  <a:gd name="T58" fmla="*/ 78 w 280"/>
                  <a:gd name="T59" fmla="*/ 30 h 151"/>
                  <a:gd name="T60" fmla="*/ 73 w 280"/>
                  <a:gd name="T61" fmla="*/ 26 h 151"/>
                  <a:gd name="T62" fmla="*/ 64 w 280"/>
                  <a:gd name="T63" fmla="*/ 22 h 151"/>
                  <a:gd name="T64" fmla="*/ 51 w 280"/>
                  <a:gd name="T65" fmla="*/ 18 h 151"/>
                  <a:gd name="T66" fmla="*/ 37 w 280"/>
                  <a:gd name="T67" fmla="*/ 14 h 151"/>
                  <a:gd name="T68" fmla="*/ 24 w 280"/>
                  <a:gd name="T69" fmla="*/ 10 h 151"/>
                  <a:gd name="T70" fmla="*/ 14 w 280"/>
                  <a:gd name="T71" fmla="*/ 6 h 151"/>
                  <a:gd name="T72" fmla="*/ 6 w 280"/>
                  <a:gd name="T73" fmla="*/ 2 h 151"/>
                  <a:gd name="T74" fmla="*/ 1 w 280"/>
                  <a:gd name="T75" fmla="*/ 0 h 151"/>
                  <a:gd name="T76" fmla="*/ 0 w 280"/>
                  <a:gd name="T77" fmla="*/ 0 h 151"/>
                  <a:gd name="T78" fmla="*/ 3 w 280"/>
                  <a:gd name="T79" fmla="*/ 2 h 151"/>
                  <a:gd name="T80" fmla="*/ 11 w 280"/>
                  <a:gd name="T81" fmla="*/ 7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0"/>
                  <a:gd name="T124" fmla="*/ 0 h 151"/>
                  <a:gd name="T125" fmla="*/ 280 w 280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0" h="151">
                    <a:moveTo>
                      <a:pt x="23" y="13"/>
                    </a:moveTo>
                    <a:lnTo>
                      <a:pt x="41" y="25"/>
                    </a:lnTo>
                    <a:lnTo>
                      <a:pt x="53" y="35"/>
                    </a:lnTo>
                    <a:lnTo>
                      <a:pt x="63" y="45"/>
                    </a:lnTo>
                    <a:lnTo>
                      <a:pt x="71" y="55"/>
                    </a:lnTo>
                    <a:lnTo>
                      <a:pt x="80" y="65"/>
                    </a:lnTo>
                    <a:lnTo>
                      <a:pt x="91" y="75"/>
                    </a:lnTo>
                    <a:lnTo>
                      <a:pt x="106" y="86"/>
                    </a:lnTo>
                    <a:lnTo>
                      <a:pt x="128" y="97"/>
                    </a:lnTo>
                    <a:lnTo>
                      <a:pt x="154" y="108"/>
                    </a:lnTo>
                    <a:lnTo>
                      <a:pt x="177" y="119"/>
                    </a:lnTo>
                    <a:lnTo>
                      <a:pt x="200" y="128"/>
                    </a:lnTo>
                    <a:lnTo>
                      <a:pt x="220" y="138"/>
                    </a:lnTo>
                    <a:lnTo>
                      <a:pt x="239" y="144"/>
                    </a:lnTo>
                    <a:lnTo>
                      <a:pt x="255" y="149"/>
                    </a:lnTo>
                    <a:lnTo>
                      <a:pt x="268" y="151"/>
                    </a:lnTo>
                    <a:lnTo>
                      <a:pt x="276" y="150"/>
                    </a:lnTo>
                    <a:lnTo>
                      <a:pt x="280" y="149"/>
                    </a:lnTo>
                    <a:lnTo>
                      <a:pt x="277" y="150"/>
                    </a:lnTo>
                    <a:lnTo>
                      <a:pt x="270" y="150"/>
                    </a:lnTo>
                    <a:lnTo>
                      <a:pt x="260" y="149"/>
                    </a:lnTo>
                    <a:lnTo>
                      <a:pt x="246" y="144"/>
                    </a:lnTo>
                    <a:lnTo>
                      <a:pt x="229" y="135"/>
                    </a:lnTo>
                    <a:lnTo>
                      <a:pt x="209" y="120"/>
                    </a:lnTo>
                    <a:lnTo>
                      <a:pt x="192" y="104"/>
                    </a:lnTo>
                    <a:lnTo>
                      <a:pt x="179" y="90"/>
                    </a:lnTo>
                    <a:lnTo>
                      <a:pt x="171" y="79"/>
                    </a:lnTo>
                    <a:lnTo>
                      <a:pt x="165" y="70"/>
                    </a:lnTo>
                    <a:lnTo>
                      <a:pt x="157" y="60"/>
                    </a:lnTo>
                    <a:lnTo>
                      <a:pt x="146" y="52"/>
                    </a:lnTo>
                    <a:lnTo>
                      <a:pt x="128" y="44"/>
                    </a:lnTo>
                    <a:lnTo>
                      <a:pt x="103" y="36"/>
                    </a:lnTo>
                    <a:lnTo>
                      <a:pt x="74" y="27"/>
                    </a:lnTo>
                    <a:lnTo>
                      <a:pt x="49" y="19"/>
                    </a:lnTo>
                    <a:lnTo>
                      <a:pt x="28" y="11"/>
                    </a:lnTo>
                    <a:lnTo>
                      <a:pt x="12" y="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7" y="4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3" name="Freeform 30"/>
              <p:cNvSpPr>
                <a:spLocks/>
              </p:cNvSpPr>
              <p:nvPr/>
            </p:nvSpPr>
            <p:spPr bwMode="auto">
              <a:xfrm>
                <a:off x="3293" y="3319"/>
                <a:ext cx="58" cy="140"/>
              </a:xfrm>
              <a:custGeom>
                <a:avLst/>
                <a:gdLst>
                  <a:gd name="T0" fmla="*/ 23 w 117"/>
                  <a:gd name="T1" fmla="*/ 124 h 281"/>
                  <a:gd name="T2" fmla="*/ 31 w 117"/>
                  <a:gd name="T3" fmla="*/ 109 h 281"/>
                  <a:gd name="T4" fmla="*/ 37 w 117"/>
                  <a:gd name="T5" fmla="*/ 98 h 281"/>
                  <a:gd name="T6" fmla="*/ 43 w 117"/>
                  <a:gd name="T7" fmla="*/ 91 h 281"/>
                  <a:gd name="T8" fmla="*/ 48 w 117"/>
                  <a:gd name="T9" fmla="*/ 84 h 281"/>
                  <a:gd name="T10" fmla="*/ 52 w 117"/>
                  <a:gd name="T11" fmla="*/ 79 h 281"/>
                  <a:gd name="T12" fmla="*/ 55 w 117"/>
                  <a:gd name="T13" fmla="*/ 73 h 281"/>
                  <a:gd name="T14" fmla="*/ 57 w 117"/>
                  <a:gd name="T15" fmla="*/ 65 h 281"/>
                  <a:gd name="T16" fmla="*/ 58 w 117"/>
                  <a:gd name="T17" fmla="*/ 54 h 281"/>
                  <a:gd name="T18" fmla="*/ 58 w 117"/>
                  <a:gd name="T19" fmla="*/ 31 h 281"/>
                  <a:gd name="T20" fmla="*/ 56 w 117"/>
                  <a:gd name="T21" fmla="*/ 14 h 281"/>
                  <a:gd name="T22" fmla="*/ 53 w 117"/>
                  <a:gd name="T23" fmla="*/ 3 h 281"/>
                  <a:gd name="T24" fmla="*/ 52 w 117"/>
                  <a:gd name="T25" fmla="*/ 0 h 281"/>
                  <a:gd name="T26" fmla="*/ 51 w 117"/>
                  <a:gd name="T27" fmla="*/ 2 h 281"/>
                  <a:gd name="T28" fmla="*/ 50 w 117"/>
                  <a:gd name="T29" fmla="*/ 8 h 281"/>
                  <a:gd name="T30" fmla="*/ 44 w 117"/>
                  <a:gd name="T31" fmla="*/ 18 h 281"/>
                  <a:gd name="T32" fmla="*/ 35 w 117"/>
                  <a:gd name="T33" fmla="*/ 34 h 281"/>
                  <a:gd name="T34" fmla="*/ 29 w 117"/>
                  <a:gd name="T35" fmla="*/ 42 h 281"/>
                  <a:gd name="T36" fmla="*/ 23 w 117"/>
                  <a:gd name="T37" fmla="*/ 50 h 281"/>
                  <a:gd name="T38" fmla="*/ 17 w 117"/>
                  <a:gd name="T39" fmla="*/ 58 h 281"/>
                  <a:gd name="T40" fmla="*/ 12 w 117"/>
                  <a:gd name="T41" fmla="*/ 65 h 281"/>
                  <a:gd name="T42" fmla="*/ 7 w 117"/>
                  <a:gd name="T43" fmla="*/ 71 h 281"/>
                  <a:gd name="T44" fmla="*/ 3 w 117"/>
                  <a:gd name="T45" fmla="*/ 78 h 281"/>
                  <a:gd name="T46" fmla="*/ 1 w 117"/>
                  <a:gd name="T47" fmla="*/ 84 h 281"/>
                  <a:gd name="T48" fmla="*/ 0 w 117"/>
                  <a:gd name="T49" fmla="*/ 91 h 281"/>
                  <a:gd name="T50" fmla="*/ 1 w 117"/>
                  <a:gd name="T51" fmla="*/ 100 h 281"/>
                  <a:gd name="T52" fmla="*/ 1 w 117"/>
                  <a:gd name="T53" fmla="*/ 110 h 281"/>
                  <a:gd name="T54" fmla="*/ 2 w 117"/>
                  <a:gd name="T55" fmla="*/ 121 h 281"/>
                  <a:gd name="T56" fmla="*/ 5 w 117"/>
                  <a:gd name="T57" fmla="*/ 131 h 281"/>
                  <a:gd name="T58" fmla="*/ 7 w 117"/>
                  <a:gd name="T59" fmla="*/ 138 h 281"/>
                  <a:gd name="T60" fmla="*/ 11 w 117"/>
                  <a:gd name="T61" fmla="*/ 140 h 281"/>
                  <a:gd name="T62" fmla="*/ 16 w 117"/>
                  <a:gd name="T63" fmla="*/ 136 h 281"/>
                  <a:gd name="T64" fmla="*/ 23 w 117"/>
                  <a:gd name="T65" fmla="*/ 124 h 28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7"/>
                  <a:gd name="T100" fmla="*/ 0 h 281"/>
                  <a:gd name="T101" fmla="*/ 117 w 117"/>
                  <a:gd name="T102" fmla="*/ 281 h 28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7" h="281">
                    <a:moveTo>
                      <a:pt x="47" y="248"/>
                    </a:moveTo>
                    <a:lnTo>
                      <a:pt x="62" y="219"/>
                    </a:lnTo>
                    <a:lnTo>
                      <a:pt x="74" y="197"/>
                    </a:lnTo>
                    <a:lnTo>
                      <a:pt x="86" y="182"/>
                    </a:lnTo>
                    <a:lnTo>
                      <a:pt x="96" y="169"/>
                    </a:lnTo>
                    <a:lnTo>
                      <a:pt x="104" y="158"/>
                    </a:lnTo>
                    <a:lnTo>
                      <a:pt x="110" y="146"/>
                    </a:lnTo>
                    <a:lnTo>
                      <a:pt x="115" y="130"/>
                    </a:lnTo>
                    <a:lnTo>
                      <a:pt x="117" y="108"/>
                    </a:lnTo>
                    <a:lnTo>
                      <a:pt x="117" y="62"/>
                    </a:lnTo>
                    <a:lnTo>
                      <a:pt x="112" y="29"/>
                    </a:lnTo>
                    <a:lnTo>
                      <a:pt x="106" y="7"/>
                    </a:lnTo>
                    <a:lnTo>
                      <a:pt x="104" y="0"/>
                    </a:lnTo>
                    <a:lnTo>
                      <a:pt x="103" y="4"/>
                    </a:lnTo>
                    <a:lnTo>
                      <a:pt x="100" y="16"/>
                    </a:lnTo>
                    <a:lnTo>
                      <a:pt x="89" y="37"/>
                    </a:lnTo>
                    <a:lnTo>
                      <a:pt x="71" y="68"/>
                    </a:lnTo>
                    <a:lnTo>
                      <a:pt x="59" y="85"/>
                    </a:lnTo>
                    <a:lnTo>
                      <a:pt x="47" y="101"/>
                    </a:lnTo>
                    <a:lnTo>
                      <a:pt x="35" y="116"/>
                    </a:lnTo>
                    <a:lnTo>
                      <a:pt x="24" y="130"/>
                    </a:lnTo>
                    <a:lnTo>
                      <a:pt x="14" y="143"/>
                    </a:lnTo>
                    <a:lnTo>
                      <a:pt x="6" y="157"/>
                    </a:lnTo>
                    <a:lnTo>
                      <a:pt x="2" y="169"/>
                    </a:lnTo>
                    <a:lnTo>
                      <a:pt x="0" y="183"/>
                    </a:lnTo>
                    <a:lnTo>
                      <a:pt x="2" y="201"/>
                    </a:lnTo>
                    <a:lnTo>
                      <a:pt x="3" y="221"/>
                    </a:lnTo>
                    <a:lnTo>
                      <a:pt x="5" y="243"/>
                    </a:lnTo>
                    <a:lnTo>
                      <a:pt x="10" y="263"/>
                    </a:lnTo>
                    <a:lnTo>
                      <a:pt x="14" y="277"/>
                    </a:lnTo>
                    <a:lnTo>
                      <a:pt x="22" y="281"/>
                    </a:lnTo>
                    <a:lnTo>
                      <a:pt x="33" y="273"/>
                    </a:lnTo>
                    <a:lnTo>
                      <a:pt x="47" y="2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Freeform 31"/>
              <p:cNvSpPr>
                <a:spLocks/>
              </p:cNvSpPr>
              <p:nvPr/>
            </p:nvSpPr>
            <p:spPr bwMode="auto">
              <a:xfrm>
                <a:off x="4133" y="3529"/>
                <a:ext cx="45" cy="78"/>
              </a:xfrm>
              <a:custGeom>
                <a:avLst/>
                <a:gdLst>
                  <a:gd name="T0" fmla="*/ 43 w 90"/>
                  <a:gd name="T1" fmla="*/ 68 h 154"/>
                  <a:gd name="T2" fmla="*/ 38 w 90"/>
                  <a:gd name="T3" fmla="*/ 60 h 154"/>
                  <a:gd name="T4" fmla="*/ 31 w 90"/>
                  <a:gd name="T5" fmla="*/ 49 h 154"/>
                  <a:gd name="T6" fmla="*/ 24 w 90"/>
                  <a:gd name="T7" fmla="*/ 36 h 154"/>
                  <a:gd name="T8" fmla="*/ 18 w 90"/>
                  <a:gd name="T9" fmla="*/ 24 h 154"/>
                  <a:gd name="T10" fmla="*/ 11 w 90"/>
                  <a:gd name="T11" fmla="*/ 13 h 154"/>
                  <a:gd name="T12" fmla="*/ 6 w 90"/>
                  <a:gd name="T13" fmla="*/ 5 h 154"/>
                  <a:gd name="T14" fmla="*/ 2 w 90"/>
                  <a:gd name="T15" fmla="*/ 0 h 154"/>
                  <a:gd name="T16" fmla="*/ 0 w 90"/>
                  <a:gd name="T17" fmla="*/ 1 h 154"/>
                  <a:gd name="T18" fmla="*/ 1 w 90"/>
                  <a:gd name="T19" fmla="*/ 13 h 154"/>
                  <a:gd name="T20" fmla="*/ 3 w 90"/>
                  <a:gd name="T21" fmla="*/ 31 h 154"/>
                  <a:gd name="T22" fmla="*/ 6 w 90"/>
                  <a:gd name="T23" fmla="*/ 51 h 154"/>
                  <a:gd name="T24" fmla="*/ 10 w 90"/>
                  <a:gd name="T25" fmla="*/ 65 h 154"/>
                  <a:gd name="T26" fmla="*/ 13 w 90"/>
                  <a:gd name="T27" fmla="*/ 69 h 154"/>
                  <a:gd name="T28" fmla="*/ 19 w 90"/>
                  <a:gd name="T29" fmla="*/ 73 h 154"/>
                  <a:gd name="T30" fmla="*/ 25 w 90"/>
                  <a:gd name="T31" fmla="*/ 76 h 154"/>
                  <a:gd name="T32" fmla="*/ 33 w 90"/>
                  <a:gd name="T33" fmla="*/ 77 h 154"/>
                  <a:gd name="T34" fmla="*/ 39 w 90"/>
                  <a:gd name="T35" fmla="*/ 78 h 154"/>
                  <a:gd name="T36" fmla="*/ 44 w 90"/>
                  <a:gd name="T37" fmla="*/ 77 h 154"/>
                  <a:gd name="T38" fmla="*/ 45 w 90"/>
                  <a:gd name="T39" fmla="*/ 73 h 154"/>
                  <a:gd name="T40" fmla="*/ 43 w 90"/>
                  <a:gd name="T41" fmla="*/ 68 h 15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0"/>
                  <a:gd name="T64" fmla="*/ 0 h 154"/>
                  <a:gd name="T65" fmla="*/ 90 w 90"/>
                  <a:gd name="T66" fmla="*/ 154 h 15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0" h="154">
                    <a:moveTo>
                      <a:pt x="85" y="134"/>
                    </a:moveTo>
                    <a:lnTo>
                      <a:pt x="75" y="118"/>
                    </a:lnTo>
                    <a:lnTo>
                      <a:pt x="62" y="96"/>
                    </a:lnTo>
                    <a:lnTo>
                      <a:pt x="49" y="72"/>
                    </a:lnTo>
                    <a:lnTo>
                      <a:pt x="35" y="48"/>
                    </a:lnTo>
                    <a:lnTo>
                      <a:pt x="22" y="26"/>
                    </a:lnTo>
                    <a:lnTo>
                      <a:pt x="11" y="9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1" y="26"/>
                    </a:lnTo>
                    <a:lnTo>
                      <a:pt x="5" y="62"/>
                    </a:lnTo>
                    <a:lnTo>
                      <a:pt x="11" y="100"/>
                    </a:lnTo>
                    <a:lnTo>
                      <a:pt x="19" y="128"/>
                    </a:lnTo>
                    <a:lnTo>
                      <a:pt x="26" y="137"/>
                    </a:lnTo>
                    <a:lnTo>
                      <a:pt x="37" y="145"/>
                    </a:lnTo>
                    <a:lnTo>
                      <a:pt x="51" y="151"/>
                    </a:lnTo>
                    <a:lnTo>
                      <a:pt x="65" y="153"/>
                    </a:lnTo>
                    <a:lnTo>
                      <a:pt x="77" y="154"/>
                    </a:lnTo>
                    <a:lnTo>
                      <a:pt x="87" y="152"/>
                    </a:lnTo>
                    <a:lnTo>
                      <a:pt x="90" y="145"/>
                    </a:lnTo>
                    <a:lnTo>
                      <a:pt x="85" y="1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5" name="Freeform 32"/>
              <p:cNvSpPr>
                <a:spLocks/>
              </p:cNvSpPr>
              <p:nvPr/>
            </p:nvSpPr>
            <p:spPr bwMode="auto">
              <a:xfrm>
                <a:off x="4259" y="3298"/>
                <a:ext cx="64" cy="154"/>
              </a:xfrm>
              <a:custGeom>
                <a:avLst/>
                <a:gdLst>
                  <a:gd name="T0" fmla="*/ 64 w 129"/>
                  <a:gd name="T1" fmla="*/ 153 h 307"/>
                  <a:gd name="T2" fmla="*/ 63 w 129"/>
                  <a:gd name="T3" fmla="*/ 147 h 307"/>
                  <a:gd name="T4" fmla="*/ 60 w 129"/>
                  <a:gd name="T5" fmla="*/ 137 h 307"/>
                  <a:gd name="T6" fmla="*/ 56 w 129"/>
                  <a:gd name="T7" fmla="*/ 126 h 307"/>
                  <a:gd name="T8" fmla="*/ 52 w 129"/>
                  <a:gd name="T9" fmla="*/ 113 h 307"/>
                  <a:gd name="T10" fmla="*/ 48 w 129"/>
                  <a:gd name="T11" fmla="*/ 100 h 307"/>
                  <a:gd name="T12" fmla="*/ 43 w 129"/>
                  <a:gd name="T13" fmla="*/ 88 h 307"/>
                  <a:gd name="T14" fmla="*/ 39 w 129"/>
                  <a:gd name="T15" fmla="*/ 78 h 307"/>
                  <a:gd name="T16" fmla="*/ 36 w 129"/>
                  <a:gd name="T17" fmla="*/ 70 h 307"/>
                  <a:gd name="T18" fmla="*/ 32 w 129"/>
                  <a:gd name="T19" fmla="*/ 63 h 307"/>
                  <a:gd name="T20" fmla="*/ 27 w 129"/>
                  <a:gd name="T21" fmla="*/ 53 h 307"/>
                  <a:gd name="T22" fmla="*/ 21 w 129"/>
                  <a:gd name="T23" fmla="*/ 42 h 307"/>
                  <a:gd name="T24" fmla="*/ 15 w 129"/>
                  <a:gd name="T25" fmla="*/ 29 h 307"/>
                  <a:gd name="T26" fmla="*/ 9 w 129"/>
                  <a:gd name="T27" fmla="*/ 18 h 307"/>
                  <a:gd name="T28" fmla="*/ 5 w 129"/>
                  <a:gd name="T29" fmla="*/ 9 h 307"/>
                  <a:gd name="T30" fmla="*/ 1 w 129"/>
                  <a:gd name="T31" fmla="*/ 2 h 307"/>
                  <a:gd name="T32" fmla="*/ 0 w 129"/>
                  <a:gd name="T33" fmla="*/ 0 h 307"/>
                  <a:gd name="T34" fmla="*/ 2 w 129"/>
                  <a:gd name="T35" fmla="*/ 12 h 307"/>
                  <a:gd name="T36" fmla="*/ 5 w 129"/>
                  <a:gd name="T37" fmla="*/ 24 h 307"/>
                  <a:gd name="T38" fmla="*/ 7 w 129"/>
                  <a:gd name="T39" fmla="*/ 36 h 307"/>
                  <a:gd name="T40" fmla="*/ 10 w 129"/>
                  <a:gd name="T41" fmla="*/ 47 h 307"/>
                  <a:gd name="T42" fmla="*/ 12 w 129"/>
                  <a:gd name="T43" fmla="*/ 58 h 307"/>
                  <a:gd name="T44" fmla="*/ 14 w 129"/>
                  <a:gd name="T45" fmla="*/ 67 h 307"/>
                  <a:gd name="T46" fmla="*/ 17 w 129"/>
                  <a:gd name="T47" fmla="*/ 74 h 307"/>
                  <a:gd name="T48" fmla="*/ 19 w 129"/>
                  <a:gd name="T49" fmla="*/ 78 h 307"/>
                  <a:gd name="T50" fmla="*/ 22 w 129"/>
                  <a:gd name="T51" fmla="*/ 84 h 307"/>
                  <a:gd name="T52" fmla="*/ 28 w 129"/>
                  <a:gd name="T53" fmla="*/ 95 h 307"/>
                  <a:gd name="T54" fmla="*/ 36 w 129"/>
                  <a:gd name="T55" fmla="*/ 108 h 307"/>
                  <a:gd name="T56" fmla="*/ 44 w 129"/>
                  <a:gd name="T57" fmla="*/ 123 h 307"/>
                  <a:gd name="T58" fmla="*/ 52 w 129"/>
                  <a:gd name="T59" fmla="*/ 137 h 307"/>
                  <a:gd name="T60" fmla="*/ 58 w 129"/>
                  <a:gd name="T61" fmla="*/ 148 h 307"/>
                  <a:gd name="T62" fmla="*/ 63 w 129"/>
                  <a:gd name="T63" fmla="*/ 154 h 307"/>
                  <a:gd name="T64" fmla="*/ 64 w 129"/>
                  <a:gd name="T65" fmla="*/ 153 h 30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9"/>
                  <a:gd name="T100" fmla="*/ 0 h 307"/>
                  <a:gd name="T101" fmla="*/ 129 w 129"/>
                  <a:gd name="T102" fmla="*/ 307 h 30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9" h="307">
                    <a:moveTo>
                      <a:pt x="129" y="306"/>
                    </a:moveTo>
                    <a:lnTo>
                      <a:pt x="127" y="293"/>
                    </a:lnTo>
                    <a:lnTo>
                      <a:pt x="121" y="274"/>
                    </a:lnTo>
                    <a:lnTo>
                      <a:pt x="113" y="251"/>
                    </a:lnTo>
                    <a:lnTo>
                      <a:pt x="105" y="225"/>
                    </a:lnTo>
                    <a:lnTo>
                      <a:pt x="96" y="200"/>
                    </a:lnTo>
                    <a:lnTo>
                      <a:pt x="87" y="176"/>
                    </a:lnTo>
                    <a:lnTo>
                      <a:pt x="79" y="155"/>
                    </a:lnTo>
                    <a:lnTo>
                      <a:pt x="72" y="140"/>
                    </a:lnTo>
                    <a:lnTo>
                      <a:pt x="65" y="125"/>
                    </a:lnTo>
                    <a:lnTo>
                      <a:pt x="55" y="106"/>
                    </a:lnTo>
                    <a:lnTo>
                      <a:pt x="43" y="83"/>
                    </a:lnTo>
                    <a:lnTo>
                      <a:pt x="30" y="58"/>
                    </a:lnTo>
                    <a:lnTo>
                      <a:pt x="19" y="35"/>
                    </a:lnTo>
                    <a:lnTo>
                      <a:pt x="10" y="17"/>
                    </a:lnTo>
                    <a:lnTo>
                      <a:pt x="3" y="4"/>
                    </a:lnTo>
                    <a:lnTo>
                      <a:pt x="0" y="0"/>
                    </a:lnTo>
                    <a:lnTo>
                      <a:pt x="5" y="23"/>
                    </a:lnTo>
                    <a:lnTo>
                      <a:pt x="10" y="47"/>
                    </a:lnTo>
                    <a:lnTo>
                      <a:pt x="14" y="71"/>
                    </a:lnTo>
                    <a:lnTo>
                      <a:pt x="20" y="94"/>
                    </a:lnTo>
                    <a:lnTo>
                      <a:pt x="25" y="116"/>
                    </a:lnTo>
                    <a:lnTo>
                      <a:pt x="29" y="133"/>
                    </a:lnTo>
                    <a:lnTo>
                      <a:pt x="34" y="147"/>
                    </a:lnTo>
                    <a:lnTo>
                      <a:pt x="38" y="155"/>
                    </a:lnTo>
                    <a:lnTo>
                      <a:pt x="45" y="167"/>
                    </a:lnTo>
                    <a:lnTo>
                      <a:pt x="57" y="189"/>
                    </a:lnTo>
                    <a:lnTo>
                      <a:pt x="72" y="216"/>
                    </a:lnTo>
                    <a:lnTo>
                      <a:pt x="88" y="246"/>
                    </a:lnTo>
                    <a:lnTo>
                      <a:pt x="104" y="274"/>
                    </a:lnTo>
                    <a:lnTo>
                      <a:pt x="117" y="296"/>
                    </a:lnTo>
                    <a:lnTo>
                      <a:pt x="126" y="307"/>
                    </a:lnTo>
                    <a:lnTo>
                      <a:pt x="129" y="30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Freeform 33"/>
              <p:cNvSpPr>
                <a:spLocks/>
              </p:cNvSpPr>
              <p:nvPr/>
            </p:nvSpPr>
            <p:spPr bwMode="auto">
              <a:xfrm>
                <a:off x="4906" y="3688"/>
                <a:ext cx="113" cy="81"/>
              </a:xfrm>
              <a:custGeom>
                <a:avLst/>
                <a:gdLst>
                  <a:gd name="T0" fmla="*/ 19 w 227"/>
                  <a:gd name="T1" fmla="*/ 7 h 163"/>
                  <a:gd name="T2" fmla="*/ 33 w 227"/>
                  <a:gd name="T3" fmla="*/ 3 h 163"/>
                  <a:gd name="T4" fmla="*/ 46 w 227"/>
                  <a:gd name="T5" fmla="*/ 1 h 163"/>
                  <a:gd name="T6" fmla="*/ 57 w 227"/>
                  <a:gd name="T7" fmla="*/ 0 h 163"/>
                  <a:gd name="T8" fmla="*/ 68 w 227"/>
                  <a:gd name="T9" fmla="*/ 1 h 163"/>
                  <a:gd name="T10" fmla="*/ 77 w 227"/>
                  <a:gd name="T11" fmla="*/ 3 h 163"/>
                  <a:gd name="T12" fmla="*/ 86 w 227"/>
                  <a:gd name="T13" fmla="*/ 7 h 163"/>
                  <a:gd name="T14" fmla="*/ 92 w 227"/>
                  <a:gd name="T15" fmla="*/ 13 h 163"/>
                  <a:gd name="T16" fmla="*/ 99 w 227"/>
                  <a:gd name="T17" fmla="*/ 20 h 163"/>
                  <a:gd name="T18" fmla="*/ 104 w 227"/>
                  <a:gd name="T19" fmla="*/ 30 h 163"/>
                  <a:gd name="T20" fmla="*/ 109 w 227"/>
                  <a:gd name="T21" fmla="*/ 41 h 163"/>
                  <a:gd name="T22" fmla="*/ 112 w 227"/>
                  <a:gd name="T23" fmla="*/ 54 h 163"/>
                  <a:gd name="T24" fmla="*/ 113 w 227"/>
                  <a:gd name="T25" fmla="*/ 66 h 163"/>
                  <a:gd name="T26" fmla="*/ 113 w 227"/>
                  <a:gd name="T27" fmla="*/ 75 h 163"/>
                  <a:gd name="T28" fmla="*/ 113 w 227"/>
                  <a:gd name="T29" fmla="*/ 81 h 163"/>
                  <a:gd name="T30" fmla="*/ 110 w 227"/>
                  <a:gd name="T31" fmla="*/ 81 h 163"/>
                  <a:gd name="T32" fmla="*/ 107 w 227"/>
                  <a:gd name="T33" fmla="*/ 75 h 163"/>
                  <a:gd name="T34" fmla="*/ 102 w 227"/>
                  <a:gd name="T35" fmla="*/ 65 h 163"/>
                  <a:gd name="T36" fmla="*/ 98 w 227"/>
                  <a:gd name="T37" fmla="*/ 55 h 163"/>
                  <a:gd name="T38" fmla="*/ 92 w 227"/>
                  <a:gd name="T39" fmla="*/ 47 h 163"/>
                  <a:gd name="T40" fmla="*/ 87 w 227"/>
                  <a:gd name="T41" fmla="*/ 39 h 163"/>
                  <a:gd name="T42" fmla="*/ 82 w 227"/>
                  <a:gd name="T43" fmla="*/ 33 h 163"/>
                  <a:gd name="T44" fmla="*/ 76 w 227"/>
                  <a:gd name="T45" fmla="*/ 28 h 163"/>
                  <a:gd name="T46" fmla="*/ 71 w 227"/>
                  <a:gd name="T47" fmla="*/ 24 h 163"/>
                  <a:gd name="T48" fmla="*/ 67 w 227"/>
                  <a:gd name="T49" fmla="*/ 23 h 163"/>
                  <a:gd name="T50" fmla="*/ 61 w 227"/>
                  <a:gd name="T51" fmla="*/ 22 h 163"/>
                  <a:gd name="T52" fmla="*/ 53 w 227"/>
                  <a:gd name="T53" fmla="*/ 21 h 163"/>
                  <a:gd name="T54" fmla="*/ 44 w 227"/>
                  <a:gd name="T55" fmla="*/ 19 h 163"/>
                  <a:gd name="T56" fmla="*/ 34 w 227"/>
                  <a:gd name="T57" fmla="*/ 17 h 163"/>
                  <a:gd name="T58" fmla="*/ 25 w 227"/>
                  <a:gd name="T59" fmla="*/ 14 h 163"/>
                  <a:gd name="T60" fmla="*/ 18 w 227"/>
                  <a:gd name="T61" fmla="*/ 13 h 163"/>
                  <a:gd name="T62" fmla="*/ 12 w 227"/>
                  <a:gd name="T63" fmla="*/ 12 h 163"/>
                  <a:gd name="T64" fmla="*/ 11 w 227"/>
                  <a:gd name="T65" fmla="*/ 11 h 163"/>
                  <a:gd name="T66" fmla="*/ 10 w 227"/>
                  <a:gd name="T67" fmla="*/ 12 h 163"/>
                  <a:gd name="T68" fmla="*/ 7 w 227"/>
                  <a:gd name="T69" fmla="*/ 12 h 163"/>
                  <a:gd name="T70" fmla="*/ 3 w 227"/>
                  <a:gd name="T71" fmla="*/ 13 h 163"/>
                  <a:gd name="T72" fmla="*/ 0 w 227"/>
                  <a:gd name="T73" fmla="*/ 13 h 163"/>
                  <a:gd name="T74" fmla="*/ 0 w 227"/>
                  <a:gd name="T75" fmla="*/ 13 h 163"/>
                  <a:gd name="T76" fmla="*/ 1 w 227"/>
                  <a:gd name="T77" fmla="*/ 13 h 163"/>
                  <a:gd name="T78" fmla="*/ 8 w 227"/>
                  <a:gd name="T79" fmla="*/ 10 h 163"/>
                  <a:gd name="T80" fmla="*/ 19 w 227"/>
                  <a:gd name="T81" fmla="*/ 7 h 1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7"/>
                  <a:gd name="T124" fmla="*/ 0 h 163"/>
                  <a:gd name="T125" fmla="*/ 227 w 227"/>
                  <a:gd name="T126" fmla="*/ 163 h 16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7" h="163">
                    <a:moveTo>
                      <a:pt x="39" y="14"/>
                    </a:moveTo>
                    <a:lnTo>
                      <a:pt x="67" y="6"/>
                    </a:lnTo>
                    <a:lnTo>
                      <a:pt x="92" y="3"/>
                    </a:lnTo>
                    <a:lnTo>
                      <a:pt x="115" y="0"/>
                    </a:lnTo>
                    <a:lnTo>
                      <a:pt x="136" y="3"/>
                    </a:lnTo>
                    <a:lnTo>
                      <a:pt x="154" y="7"/>
                    </a:lnTo>
                    <a:lnTo>
                      <a:pt x="172" y="15"/>
                    </a:lnTo>
                    <a:lnTo>
                      <a:pt x="185" y="27"/>
                    </a:lnTo>
                    <a:lnTo>
                      <a:pt x="198" y="41"/>
                    </a:lnTo>
                    <a:lnTo>
                      <a:pt x="209" y="60"/>
                    </a:lnTo>
                    <a:lnTo>
                      <a:pt x="218" y="83"/>
                    </a:lnTo>
                    <a:lnTo>
                      <a:pt x="224" y="109"/>
                    </a:lnTo>
                    <a:lnTo>
                      <a:pt x="227" y="132"/>
                    </a:lnTo>
                    <a:lnTo>
                      <a:pt x="227" y="151"/>
                    </a:lnTo>
                    <a:lnTo>
                      <a:pt x="226" y="162"/>
                    </a:lnTo>
                    <a:lnTo>
                      <a:pt x="221" y="163"/>
                    </a:lnTo>
                    <a:lnTo>
                      <a:pt x="214" y="150"/>
                    </a:lnTo>
                    <a:lnTo>
                      <a:pt x="205" y="131"/>
                    </a:lnTo>
                    <a:lnTo>
                      <a:pt x="196" y="111"/>
                    </a:lnTo>
                    <a:lnTo>
                      <a:pt x="185" y="94"/>
                    </a:lnTo>
                    <a:lnTo>
                      <a:pt x="174" y="79"/>
                    </a:lnTo>
                    <a:lnTo>
                      <a:pt x="164" y="66"/>
                    </a:lnTo>
                    <a:lnTo>
                      <a:pt x="153" y="56"/>
                    </a:lnTo>
                    <a:lnTo>
                      <a:pt x="143" y="49"/>
                    </a:lnTo>
                    <a:lnTo>
                      <a:pt x="134" y="47"/>
                    </a:lnTo>
                    <a:lnTo>
                      <a:pt x="122" y="45"/>
                    </a:lnTo>
                    <a:lnTo>
                      <a:pt x="106" y="42"/>
                    </a:lnTo>
                    <a:lnTo>
                      <a:pt x="88" y="39"/>
                    </a:lnTo>
                    <a:lnTo>
                      <a:pt x="69" y="34"/>
                    </a:lnTo>
                    <a:lnTo>
                      <a:pt x="51" y="29"/>
                    </a:lnTo>
                    <a:lnTo>
                      <a:pt x="36" y="26"/>
                    </a:lnTo>
                    <a:lnTo>
                      <a:pt x="25" y="24"/>
                    </a:lnTo>
                    <a:lnTo>
                      <a:pt x="22" y="22"/>
                    </a:lnTo>
                    <a:lnTo>
                      <a:pt x="20" y="24"/>
                    </a:lnTo>
                    <a:lnTo>
                      <a:pt x="14" y="25"/>
                    </a:lnTo>
                    <a:lnTo>
                      <a:pt x="7" y="26"/>
                    </a:lnTo>
                    <a:lnTo>
                      <a:pt x="1" y="27"/>
                    </a:lnTo>
                    <a:lnTo>
                      <a:pt x="0" y="27"/>
                    </a:lnTo>
                    <a:lnTo>
                      <a:pt x="3" y="26"/>
                    </a:lnTo>
                    <a:lnTo>
                      <a:pt x="16" y="21"/>
                    </a:ln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7" name="Freeform 34"/>
              <p:cNvSpPr>
                <a:spLocks/>
              </p:cNvSpPr>
              <p:nvPr/>
            </p:nvSpPr>
            <p:spPr bwMode="auto">
              <a:xfrm>
                <a:off x="3482" y="3620"/>
                <a:ext cx="100" cy="40"/>
              </a:xfrm>
              <a:custGeom>
                <a:avLst/>
                <a:gdLst>
                  <a:gd name="T0" fmla="*/ 7 w 202"/>
                  <a:gd name="T1" fmla="*/ 5 h 80"/>
                  <a:gd name="T2" fmla="*/ 11 w 202"/>
                  <a:gd name="T3" fmla="*/ 3 h 80"/>
                  <a:gd name="T4" fmla="*/ 14 w 202"/>
                  <a:gd name="T5" fmla="*/ 1 h 80"/>
                  <a:gd name="T6" fmla="*/ 18 w 202"/>
                  <a:gd name="T7" fmla="*/ 1 h 80"/>
                  <a:gd name="T8" fmla="*/ 21 w 202"/>
                  <a:gd name="T9" fmla="*/ 0 h 80"/>
                  <a:gd name="T10" fmla="*/ 25 w 202"/>
                  <a:gd name="T11" fmla="*/ 0 h 80"/>
                  <a:gd name="T12" fmla="*/ 28 w 202"/>
                  <a:gd name="T13" fmla="*/ 0 h 80"/>
                  <a:gd name="T14" fmla="*/ 32 w 202"/>
                  <a:gd name="T15" fmla="*/ 0 h 80"/>
                  <a:gd name="T16" fmla="*/ 35 w 202"/>
                  <a:gd name="T17" fmla="*/ 1 h 80"/>
                  <a:gd name="T18" fmla="*/ 39 w 202"/>
                  <a:gd name="T19" fmla="*/ 1 h 80"/>
                  <a:gd name="T20" fmla="*/ 42 w 202"/>
                  <a:gd name="T21" fmla="*/ 3 h 80"/>
                  <a:gd name="T22" fmla="*/ 45 w 202"/>
                  <a:gd name="T23" fmla="*/ 4 h 80"/>
                  <a:gd name="T24" fmla="*/ 49 w 202"/>
                  <a:gd name="T25" fmla="*/ 5 h 80"/>
                  <a:gd name="T26" fmla="*/ 51 w 202"/>
                  <a:gd name="T27" fmla="*/ 6 h 80"/>
                  <a:gd name="T28" fmla="*/ 55 w 202"/>
                  <a:gd name="T29" fmla="*/ 8 h 80"/>
                  <a:gd name="T30" fmla="*/ 58 w 202"/>
                  <a:gd name="T31" fmla="*/ 9 h 80"/>
                  <a:gd name="T32" fmla="*/ 62 w 202"/>
                  <a:gd name="T33" fmla="*/ 10 h 80"/>
                  <a:gd name="T34" fmla="*/ 66 w 202"/>
                  <a:gd name="T35" fmla="*/ 10 h 80"/>
                  <a:gd name="T36" fmla="*/ 72 w 202"/>
                  <a:gd name="T37" fmla="*/ 9 h 80"/>
                  <a:gd name="T38" fmla="*/ 78 w 202"/>
                  <a:gd name="T39" fmla="*/ 7 h 80"/>
                  <a:gd name="T40" fmla="*/ 85 w 202"/>
                  <a:gd name="T41" fmla="*/ 6 h 80"/>
                  <a:gd name="T42" fmla="*/ 91 w 202"/>
                  <a:gd name="T43" fmla="*/ 5 h 80"/>
                  <a:gd name="T44" fmla="*/ 96 w 202"/>
                  <a:gd name="T45" fmla="*/ 3 h 80"/>
                  <a:gd name="T46" fmla="*/ 99 w 202"/>
                  <a:gd name="T47" fmla="*/ 3 h 80"/>
                  <a:gd name="T48" fmla="*/ 100 w 202"/>
                  <a:gd name="T49" fmla="*/ 2 h 80"/>
                  <a:gd name="T50" fmla="*/ 100 w 202"/>
                  <a:gd name="T51" fmla="*/ 5 h 80"/>
                  <a:gd name="T52" fmla="*/ 98 w 202"/>
                  <a:gd name="T53" fmla="*/ 11 h 80"/>
                  <a:gd name="T54" fmla="*/ 96 w 202"/>
                  <a:gd name="T55" fmla="*/ 20 h 80"/>
                  <a:gd name="T56" fmla="*/ 90 w 202"/>
                  <a:gd name="T57" fmla="*/ 27 h 80"/>
                  <a:gd name="T58" fmla="*/ 86 w 202"/>
                  <a:gd name="T59" fmla="*/ 31 h 80"/>
                  <a:gd name="T60" fmla="*/ 82 w 202"/>
                  <a:gd name="T61" fmla="*/ 34 h 80"/>
                  <a:gd name="T62" fmla="*/ 77 w 202"/>
                  <a:gd name="T63" fmla="*/ 36 h 80"/>
                  <a:gd name="T64" fmla="*/ 72 w 202"/>
                  <a:gd name="T65" fmla="*/ 38 h 80"/>
                  <a:gd name="T66" fmla="*/ 67 w 202"/>
                  <a:gd name="T67" fmla="*/ 39 h 80"/>
                  <a:gd name="T68" fmla="*/ 62 w 202"/>
                  <a:gd name="T69" fmla="*/ 40 h 80"/>
                  <a:gd name="T70" fmla="*/ 56 w 202"/>
                  <a:gd name="T71" fmla="*/ 40 h 80"/>
                  <a:gd name="T72" fmla="*/ 52 w 202"/>
                  <a:gd name="T73" fmla="*/ 40 h 80"/>
                  <a:gd name="T74" fmla="*/ 48 w 202"/>
                  <a:gd name="T75" fmla="*/ 39 h 80"/>
                  <a:gd name="T76" fmla="*/ 44 w 202"/>
                  <a:gd name="T77" fmla="*/ 38 h 80"/>
                  <a:gd name="T78" fmla="*/ 39 w 202"/>
                  <a:gd name="T79" fmla="*/ 37 h 80"/>
                  <a:gd name="T80" fmla="*/ 35 w 202"/>
                  <a:gd name="T81" fmla="*/ 35 h 80"/>
                  <a:gd name="T82" fmla="*/ 32 w 202"/>
                  <a:gd name="T83" fmla="*/ 34 h 80"/>
                  <a:gd name="T84" fmla="*/ 28 w 202"/>
                  <a:gd name="T85" fmla="*/ 32 h 80"/>
                  <a:gd name="T86" fmla="*/ 24 w 202"/>
                  <a:gd name="T87" fmla="*/ 30 h 80"/>
                  <a:gd name="T88" fmla="*/ 21 w 202"/>
                  <a:gd name="T89" fmla="*/ 28 h 80"/>
                  <a:gd name="T90" fmla="*/ 18 w 202"/>
                  <a:gd name="T91" fmla="*/ 27 h 80"/>
                  <a:gd name="T92" fmla="*/ 14 w 202"/>
                  <a:gd name="T93" fmla="*/ 24 h 80"/>
                  <a:gd name="T94" fmla="*/ 11 w 202"/>
                  <a:gd name="T95" fmla="*/ 22 h 80"/>
                  <a:gd name="T96" fmla="*/ 7 w 202"/>
                  <a:gd name="T97" fmla="*/ 20 h 80"/>
                  <a:gd name="T98" fmla="*/ 5 w 202"/>
                  <a:gd name="T99" fmla="*/ 18 h 80"/>
                  <a:gd name="T100" fmla="*/ 2 w 202"/>
                  <a:gd name="T101" fmla="*/ 17 h 80"/>
                  <a:gd name="T102" fmla="*/ 0 w 202"/>
                  <a:gd name="T103" fmla="*/ 15 h 80"/>
                  <a:gd name="T104" fmla="*/ 0 w 202"/>
                  <a:gd name="T105" fmla="*/ 15 h 80"/>
                  <a:gd name="T106" fmla="*/ 0 w 202"/>
                  <a:gd name="T107" fmla="*/ 13 h 80"/>
                  <a:gd name="T108" fmla="*/ 0 w 202"/>
                  <a:gd name="T109" fmla="*/ 11 h 80"/>
                  <a:gd name="T110" fmla="*/ 2 w 202"/>
                  <a:gd name="T111" fmla="*/ 8 h 80"/>
                  <a:gd name="T112" fmla="*/ 7 w 202"/>
                  <a:gd name="T113" fmla="*/ 5 h 8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02"/>
                  <a:gd name="T172" fmla="*/ 0 h 80"/>
                  <a:gd name="T173" fmla="*/ 202 w 202"/>
                  <a:gd name="T174" fmla="*/ 80 h 8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02" h="80">
                    <a:moveTo>
                      <a:pt x="15" y="9"/>
                    </a:moveTo>
                    <a:lnTo>
                      <a:pt x="22" y="5"/>
                    </a:lnTo>
                    <a:lnTo>
                      <a:pt x="29" y="3"/>
                    </a:lnTo>
                    <a:lnTo>
                      <a:pt x="36" y="1"/>
                    </a:lnTo>
                    <a:lnTo>
                      <a:pt x="43" y="0"/>
                    </a:lnTo>
                    <a:lnTo>
                      <a:pt x="50" y="0"/>
                    </a:lnTo>
                    <a:lnTo>
                      <a:pt x="57" y="0"/>
                    </a:lnTo>
                    <a:lnTo>
                      <a:pt x="64" y="0"/>
                    </a:lnTo>
                    <a:lnTo>
                      <a:pt x="71" y="1"/>
                    </a:lnTo>
                    <a:lnTo>
                      <a:pt x="78" y="3"/>
                    </a:lnTo>
                    <a:lnTo>
                      <a:pt x="84" y="5"/>
                    </a:lnTo>
                    <a:lnTo>
                      <a:pt x="91" y="8"/>
                    </a:lnTo>
                    <a:lnTo>
                      <a:pt x="98" y="11"/>
                    </a:lnTo>
                    <a:lnTo>
                      <a:pt x="104" y="13"/>
                    </a:lnTo>
                    <a:lnTo>
                      <a:pt x="111" y="16"/>
                    </a:lnTo>
                    <a:lnTo>
                      <a:pt x="118" y="18"/>
                    </a:lnTo>
                    <a:lnTo>
                      <a:pt x="125" y="19"/>
                    </a:lnTo>
                    <a:lnTo>
                      <a:pt x="134" y="19"/>
                    </a:lnTo>
                    <a:lnTo>
                      <a:pt x="145" y="17"/>
                    </a:lnTo>
                    <a:lnTo>
                      <a:pt x="158" y="15"/>
                    </a:lnTo>
                    <a:lnTo>
                      <a:pt x="171" y="12"/>
                    </a:lnTo>
                    <a:lnTo>
                      <a:pt x="184" y="9"/>
                    </a:lnTo>
                    <a:lnTo>
                      <a:pt x="193" y="6"/>
                    </a:lnTo>
                    <a:lnTo>
                      <a:pt x="200" y="5"/>
                    </a:lnTo>
                    <a:lnTo>
                      <a:pt x="202" y="4"/>
                    </a:lnTo>
                    <a:lnTo>
                      <a:pt x="202" y="10"/>
                    </a:lnTo>
                    <a:lnTo>
                      <a:pt x="198" y="23"/>
                    </a:lnTo>
                    <a:lnTo>
                      <a:pt x="193" y="39"/>
                    </a:lnTo>
                    <a:lnTo>
                      <a:pt x="181" y="55"/>
                    </a:lnTo>
                    <a:lnTo>
                      <a:pt x="173" y="62"/>
                    </a:lnTo>
                    <a:lnTo>
                      <a:pt x="165" y="68"/>
                    </a:lnTo>
                    <a:lnTo>
                      <a:pt x="156" y="72"/>
                    </a:lnTo>
                    <a:lnTo>
                      <a:pt x="145" y="76"/>
                    </a:lnTo>
                    <a:lnTo>
                      <a:pt x="135" y="78"/>
                    </a:lnTo>
                    <a:lnTo>
                      <a:pt x="125" y="80"/>
                    </a:lnTo>
                    <a:lnTo>
                      <a:pt x="114" y="80"/>
                    </a:lnTo>
                    <a:lnTo>
                      <a:pt x="105" y="79"/>
                    </a:lnTo>
                    <a:lnTo>
                      <a:pt x="96" y="78"/>
                    </a:lnTo>
                    <a:lnTo>
                      <a:pt x="88" y="76"/>
                    </a:lnTo>
                    <a:lnTo>
                      <a:pt x="79" y="73"/>
                    </a:lnTo>
                    <a:lnTo>
                      <a:pt x="71" y="70"/>
                    </a:lnTo>
                    <a:lnTo>
                      <a:pt x="64" y="68"/>
                    </a:lnTo>
                    <a:lnTo>
                      <a:pt x="56" y="64"/>
                    </a:lnTo>
                    <a:lnTo>
                      <a:pt x="49" y="61"/>
                    </a:lnTo>
                    <a:lnTo>
                      <a:pt x="43" y="57"/>
                    </a:lnTo>
                    <a:lnTo>
                      <a:pt x="36" y="54"/>
                    </a:lnTo>
                    <a:lnTo>
                      <a:pt x="29" y="49"/>
                    </a:lnTo>
                    <a:lnTo>
                      <a:pt x="22" y="44"/>
                    </a:lnTo>
                    <a:lnTo>
                      <a:pt x="15" y="40"/>
                    </a:lnTo>
                    <a:lnTo>
                      <a:pt x="10" y="36"/>
                    </a:lnTo>
                    <a:lnTo>
                      <a:pt x="5" y="33"/>
                    </a:lnTo>
                    <a:lnTo>
                      <a:pt x="1" y="31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5" y="16"/>
                    </a:lnTo>
                    <a:lnTo>
                      <a:pt x="15" y="9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8" name="Freeform 35"/>
              <p:cNvSpPr>
                <a:spLocks/>
              </p:cNvSpPr>
              <p:nvPr/>
            </p:nvSpPr>
            <p:spPr bwMode="auto">
              <a:xfrm>
                <a:off x="3447" y="3638"/>
                <a:ext cx="92" cy="77"/>
              </a:xfrm>
              <a:custGeom>
                <a:avLst/>
                <a:gdLst>
                  <a:gd name="T0" fmla="*/ 21 w 185"/>
                  <a:gd name="T1" fmla="*/ 7 h 154"/>
                  <a:gd name="T2" fmla="*/ 26 w 185"/>
                  <a:gd name="T3" fmla="*/ 10 h 154"/>
                  <a:gd name="T4" fmla="*/ 30 w 185"/>
                  <a:gd name="T5" fmla="*/ 10 h 154"/>
                  <a:gd name="T6" fmla="*/ 33 w 185"/>
                  <a:gd name="T7" fmla="*/ 10 h 154"/>
                  <a:gd name="T8" fmla="*/ 36 w 185"/>
                  <a:gd name="T9" fmla="*/ 10 h 154"/>
                  <a:gd name="T10" fmla="*/ 37 w 185"/>
                  <a:gd name="T11" fmla="*/ 11 h 154"/>
                  <a:gd name="T12" fmla="*/ 38 w 185"/>
                  <a:gd name="T13" fmla="*/ 13 h 154"/>
                  <a:gd name="T14" fmla="*/ 40 w 185"/>
                  <a:gd name="T15" fmla="*/ 17 h 154"/>
                  <a:gd name="T16" fmla="*/ 41 w 185"/>
                  <a:gd name="T17" fmla="*/ 22 h 154"/>
                  <a:gd name="T18" fmla="*/ 43 w 185"/>
                  <a:gd name="T19" fmla="*/ 29 h 154"/>
                  <a:gd name="T20" fmla="*/ 45 w 185"/>
                  <a:gd name="T21" fmla="*/ 34 h 154"/>
                  <a:gd name="T22" fmla="*/ 47 w 185"/>
                  <a:gd name="T23" fmla="*/ 39 h 154"/>
                  <a:gd name="T24" fmla="*/ 49 w 185"/>
                  <a:gd name="T25" fmla="*/ 43 h 154"/>
                  <a:gd name="T26" fmla="*/ 51 w 185"/>
                  <a:gd name="T27" fmla="*/ 47 h 154"/>
                  <a:gd name="T28" fmla="*/ 54 w 185"/>
                  <a:gd name="T29" fmla="*/ 50 h 154"/>
                  <a:gd name="T30" fmla="*/ 57 w 185"/>
                  <a:gd name="T31" fmla="*/ 54 h 154"/>
                  <a:gd name="T32" fmla="*/ 60 w 185"/>
                  <a:gd name="T33" fmla="*/ 57 h 154"/>
                  <a:gd name="T34" fmla="*/ 66 w 185"/>
                  <a:gd name="T35" fmla="*/ 60 h 154"/>
                  <a:gd name="T36" fmla="*/ 72 w 185"/>
                  <a:gd name="T37" fmla="*/ 63 h 154"/>
                  <a:gd name="T38" fmla="*/ 79 w 185"/>
                  <a:gd name="T39" fmla="*/ 66 h 154"/>
                  <a:gd name="T40" fmla="*/ 85 w 185"/>
                  <a:gd name="T41" fmla="*/ 67 h 154"/>
                  <a:gd name="T42" fmla="*/ 90 w 185"/>
                  <a:gd name="T43" fmla="*/ 69 h 154"/>
                  <a:gd name="T44" fmla="*/ 92 w 185"/>
                  <a:gd name="T45" fmla="*/ 70 h 154"/>
                  <a:gd name="T46" fmla="*/ 90 w 185"/>
                  <a:gd name="T47" fmla="*/ 72 h 154"/>
                  <a:gd name="T48" fmla="*/ 85 w 185"/>
                  <a:gd name="T49" fmla="*/ 73 h 154"/>
                  <a:gd name="T50" fmla="*/ 76 w 185"/>
                  <a:gd name="T51" fmla="*/ 74 h 154"/>
                  <a:gd name="T52" fmla="*/ 68 w 185"/>
                  <a:gd name="T53" fmla="*/ 75 h 154"/>
                  <a:gd name="T54" fmla="*/ 61 w 185"/>
                  <a:gd name="T55" fmla="*/ 76 h 154"/>
                  <a:gd name="T56" fmla="*/ 55 w 185"/>
                  <a:gd name="T57" fmla="*/ 77 h 154"/>
                  <a:gd name="T58" fmla="*/ 49 w 185"/>
                  <a:gd name="T59" fmla="*/ 77 h 154"/>
                  <a:gd name="T60" fmla="*/ 42 w 185"/>
                  <a:gd name="T61" fmla="*/ 75 h 154"/>
                  <a:gd name="T62" fmla="*/ 37 w 185"/>
                  <a:gd name="T63" fmla="*/ 72 h 154"/>
                  <a:gd name="T64" fmla="*/ 32 w 185"/>
                  <a:gd name="T65" fmla="*/ 68 h 154"/>
                  <a:gd name="T66" fmla="*/ 26 w 185"/>
                  <a:gd name="T67" fmla="*/ 62 h 154"/>
                  <a:gd name="T68" fmla="*/ 21 w 185"/>
                  <a:gd name="T69" fmla="*/ 56 h 154"/>
                  <a:gd name="T70" fmla="*/ 16 w 185"/>
                  <a:gd name="T71" fmla="*/ 51 h 154"/>
                  <a:gd name="T72" fmla="*/ 11 w 185"/>
                  <a:gd name="T73" fmla="*/ 45 h 154"/>
                  <a:gd name="T74" fmla="*/ 8 w 185"/>
                  <a:gd name="T75" fmla="*/ 40 h 154"/>
                  <a:gd name="T76" fmla="*/ 4 w 185"/>
                  <a:gd name="T77" fmla="*/ 35 h 154"/>
                  <a:gd name="T78" fmla="*/ 2 w 185"/>
                  <a:gd name="T79" fmla="*/ 30 h 154"/>
                  <a:gd name="T80" fmla="*/ 0 w 185"/>
                  <a:gd name="T81" fmla="*/ 25 h 154"/>
                  <a:gd name="T82" fmla="*/ 0 w 185"/>
                  <a:gd name="T83" fmla="*/ 17 h 154"/>
                  <a:gd name="T84" fmla="*/ 3 w 185"/>
                  <a:gd name="T85" fmla="*/ 9 h 154"/>
                  <a:gd name="T86" fmla="*/ 7 w 185"/>
                  <a:gd name="T87" fmla="*/ 2 h 154"/>
                  <a:gd name="T88" fmla="*/ 9 w 185"/>
                  <a:gd name="T89" fmla="*/ 0 h 154"/>
                  <a:gd name="T90" fmla="*/ 9 w 185"/>
                  <a:gd name="T91" fmla="*/ 0 h 154"/>
                  <a:gd name="T92" fmla="*/ 9 w 185"/>
                  <a:gd name="T93" fmla="*/ 1 h 154"/>
                  <a:gd name="T94" fmla="*/ 13 w 185"/>
                  <a:gd name="T95" fmla="*/ 2 h 154"/>
                  <a:gd name="T96" fmla="*/ 21 w 185"/>
                  <a:gd name="T97" fmla="*/ 7 h 1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85"/>
                  <a:gd name="T148" fmla="*/ 0 h 154"/>
                  <a:gd name="T149" fmla="*/ 185 w 185"/>
                  <a:gd name="T150" fmla="*/ 154 h 1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85" h="154">
                    <a:moveTo>
                      <a:pt x="43" y="14"/>
                    </a:moveTo>
                    <a:lnTo>
                      <a:pt x="53" y="19"/>
                    </a:lnTo>
                    <a:lnTo>
                      <a:pt x="61" y="20"/>
                    </a:lnTo>
                    <a:lnTo>
                      <a:pt x="67" y="21"/>
                    </a:lnTo>
                    <a:lnTo>
                      <a:pt x="72" y="21"/>
                    </a:lnTo>
                    <a:lnTo>
                      <a:pt x="75" y="22"/>
                    </a:lnTo>
                    <a:lnTo>
                      <a:pt x="77" y="26"/>
                    </a:lnTo>
                    <a:lnTo>
                      <a:pt x="80" y="33"/>
                    </a:lnTo>
                    <a:lnTo>
                      <a:pt x="83" y="44"/>
                    </a:lnTo>
                    <a:lnTo>
                      <a:pt x="87" y="58"/>
                    </a:lnTo>
                    <a:lnTo>
                      <a:pt x="90" y="68"/>
                    </a:lnTo>
                    <a:lnTo>
                      <a:pt x="95" y="79"/>
                    </a:lnTo>
                    <a:lnTo>
                      <a:pt x="98" y="87"/>
                    </a:lnTo>
                    <a:lnTo>
                      <a:pt x="103" y="94"/>
                    </a:lnTo>
                    <a:lnTo>
                      <a:pt x="109" y="101"/>
                    </a:lnTo>
                    <a:lnTo>
                      <a:pt x="114" y="108"/>
                    </a:lnTo>
                    <a:lnTo>
                      <a:pt x="121" y="114"/>
                    </a:lnTo>
                    <a:lnTo>
                      <a:pt x="132" y="121"/>
                    </a:lnTo>
                    <a:lnTo>
                      <a:pt x="144" y="126"/>
                    </a:lnTo>
                    <a:lnTo>
                      <a:pt x="158" y="131"/>
                    </a:lnTo>
                    <a:lnTo>
                      <a:pt x="171" y="134"/>
                    </a:lnTo>
                    <a:lnTo>
                      <a:pt x="180" y="138"/>
                    </a:lnTo>
                    <a:lnTo>
                      <a:pt x="185" y="140"/>
                    </a:lnTo>
                    <a:lnTo>
                      <a:pt x="181" y="143"/>
                    </a:lnTo>
                    <a:lnTo>
                      <a:pt x="170" y="146"/>
                    </a:lnTo>
                    <a:lnTo>
                      <a:pt x="153" y="148"/>
                    </a:lnTo>
                    <a:lnTo>
                      <a:pt x="137" y="150"/>
                    </a:lnTo>
                    <a:lnTo>
                      <a:pt x="123" y="152"/>
                    </a:lnTo>
                    <a:lnTo>
                      <a:pt x="110" y="154"/>
                    </a:lnTo>
                    <a:lnTo>
                      <a:pt x="98" y="154"/>
                    </a:lnTo>
                    <a:lnTo>
                      <a:pt x="85" y="150"/>
                    </a:lnTo>
                    <a:lnTo>
                      <a:pt x="74" y="144"/>
                    </a:lnTo>
                    <a:lnTo>
                      <a:pt x="64" y="135"/>
                    </a:lnTo>
                    <a:lnTo>
                      <a:pt x="52" y="124"/>
                    </a:lnTo>
                    <a:lnTo>
                      <a:pt x="42" y="112"/>
                    </a:lnTo>
                    <a:lnTo>
                      <a:pt x="32" y="102"/>
                    </a:lnTo>
                    <a:lnTo>
                      <a:pt x="23" y="90"/>
                    </a:lnTo>
                    <a:lnTo>
                      <a:pt x="16" y="80"/>
                    </a:lnTo>
                    <a:lnTo>
                      <a:pt x="9" y="70"/>
                    </a:lnTo>
                    <a:lnTo>
                      <a:pt x="4" y="60"/>
                    </a:lnTo>
                    <a:lnTo>
                      <a:pt x="0" y="51"/>
                    </a:lnTo>
                    <a:lnTo>
                      <a:pt x="0" y="33"/>
                    </a:lnTo>
                    <a:lnTo>
                      <a:pt x="6" y="17"/>
                    </a:lnTo>
                    <a:lnTo>
                      <a:pt x="14" y="5"/>
                    </a:lnTo>
                    <a:lnTo>
                      <a:pt x="18" y="0"/>
                    </a:lnTo>
                    <a:lnTo>
                      <a:pt x="19" y="2"/>
                    </a:lnTo>
                    <a:lnTo>
                      <a:pt x="26" y="5"/>
                    </a:lnTo>
                    <a:lnTo>
                      <a:pt x="43" y="14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9" name="Freeform 36"/>
              <p:cNvSpPr>
                <a:spLocks/>
              </p:cNvSpPr>
              <p:nvPr/>
            </p:nvSpPr>
            <p:spPr bwMode="auto">
              <a:xfrm>
                <a:off x="3380" y="3631"/>
                <a:ext cx="75" cy="92"/>
              </a:xfrm>
              <a:custGeom>
                <a:avLst/>
                <a:gdLst>
                  <a:gd name="T0" fmla="*/ 70 w 148"/>
                  <a:gd name="T1" fmla="*/ 5 h 185"/>
                  <a:gd name="T2" fmla="*/ 63 w 148"/>
                  <a:gd name="T3" fmla="*/ 9 h 185"/>
                  <a:gd name="T4" fmla="*/ 60 w 148"/>
                  <a:gd name="T5" fmla="*/ 11 h 185"/>
                  <a:gd name="T6" fmla="*/ 58 w 148"/>
                  <a:gd name="T7" fmla="*/ 14 h 185"/>
                  <a:gd name="T8" fmla="*/ 55 w 148"/>
                  <a:gd name="T9" fmla="*/ 17 h 185"/>
                  <a:gd name="T10" fmla="*/ 52 w 148"/>
                  <a:gd name="T11" fmla="*/ 28 h 185"/>
                  <a:gd name="T12" fmla="*/ 51 w 148"/>
                  <a:gd name="T13" fmla="*/ 41 h 185"/>
                  <a:gd name="T14" fmla="*/ 50 w 148"/>
                  <a:gd name="T15" fmla="*/ 55 h 185"/>
                  <a:gd name="T16" fmla="*/ 48 w 148"/>
                  <a:gd name="T17" fmla="*/ 64 h 185"/>
                  <a:gd name="T18" fmla="*/ 45 w 148"/>
                  <a:gd name="T19" fmla="*/ 68 h 185"/>
                  <a:gd name="T20" fmla="*/ 44 w 148"/>
                  <a:gd name="T21" fmla="*/ 71 h 185"/>
                  <a:gd name="T22" fmla="*/ 42 w 148"/>
                  <a:gd name="T23" fmla="*/ 75 h 185"/>
                  <a:gd name="T24" fmla="*/ 40 w 148"/>
                  <a:gd name="T25" fmla="*/ 79 h 185"/>
                  <a:gd name="T26" fmla="*/ 38 w 148"/>
                  <a:gd name="T27" fmla="*/ 82 h 185"/>
                  <a:gd name="T28" fmla="*/ 35 w 148"/>
                  <a:gd name="T29" fmla="*/ 85 h 185"/>
                  <a:gd name="T30" fmla="*/ 33 w 148"/>
                  <a:gd name="T31" fmla="*/ 88 h 185"/>
                  <a:gd name="T32" fmla="*/ 29 w 148"/>
                  <a:gd name="T33" fmla="*/ 89 h 185"/>
                  <a:gd name="T34" fmla="*/ 25 w 148"/>
                  <a:gd name="T35" fmla="*/ 89 h 185"/>
                  <a:gd name="T36" fmla="*/ 21 w 148"/>
                  <a:gd name="T37" fmla="*/ 90 h 185"/>
                  <a:gd name="T38" fmla="*/ 16 w 148"/>
                  <a:gd name="T39" fmla="*/ 91 h 185"/>
                  <a:gd name="T40" fmla="*/ 12 w 148"/>
                  <a:gd name="T41" fmla="*/ 91 h 185"/>
                  <a:gd name="T42" fmla="*/ 7 w 148"/>
                  <a:gd name="T43" fmla="*/ 92 h 185"/>
                  <a:gd name="T44" fmla="*/ 4 w 148"/>
                  <a:gd name="T45" fmla="*/ 92 h 185"/>
                  <a:gd name="T46" fmla="*/ 1 w 148"/>
                  <a:gd name="T47" fmla="*/ 92 h 185"/>
                  <a:gd name="T48" fmla="*/ 0 w 148"/>
                  <a:gd name="T49" fmla="*/ 92 h 185"/>
                  <a:gd name="T50" fmla="*/ 1 w 148"/>
                  <a:gd name="T51" fmla="*/ 92 h 185"/>
                  <a:gd name="T52" fmla="*/ 4 w 148"/>
                  <a:gd name="T53" fmla="*/ 90 h 185"/>
                  <a:gd name="T54" fmla="*/ 8 w 148"/>
                  <a:gd name="T55" fmla="*/ 87 h 185"/>
                  <a:gd name="T56" fmla="*/ 13 w 148"/>
                  <a:gd name="T57" fmla="*/ 81 h 185"/>
                  <a:gd name="T58" fmla="*/ 16 w 148"/>
                  <a:gd name="T59" fmla="*/ 73 h 185"/>
                  <a:gd name="T60" fmla="*/ 19 w 148"/>
                  <a:gd name="T61" fmla="*/ 67 h 185"/>
                  <a:gd name="T62" fmla="*/ 21 w 148"/>
                  <a:gd name="T63" fmla="*/ 62 h 185"/>
                  <a:gd name="T64" fmla="*/ 20 w 148"/>
                  <a:gd name="T65" fmla="*/ 58 h 185"/>
                  <a:gd name="T66" fmla="*/ 17 w 148"/>
                  <a:gd name="T67" fmla="*/ 53 h 185"/>
                  <a:gd name="T68" fmla="*/ 13 w 148"/>
                  <a:gd name="T69" fmla="*/ 45 h 185"/>
                  <a:gd name="T70" fmla="*/ 12 w 148"/>
                  <a:gd name="T71" fmla="*/ 37 h 185"/>
                  <a:gd name="T72" fmla="*/ 14 w 148"/>
                  <a:gd name="T73" fmla="*/ 30 h 185"/>
                  <a:gd name="T74" fmla="*/ 17 w 148"/>
                  <a:gd name="T75" fmla="*/ 27 h 185"/>
                  <a:gd name="T76" fmla="*/ 21 w 148"/>
                  <a:gd name="T77" fmla="*/ 25 h 185"/>
                  <a:gd name="T78" fmla="*/ 25 w 148"/>
                  <a:gd name="T79" fmla="*/ 22 h 185"/>
                  <a:gd name="T80" fmla="*/ 28 w 148"/>
                  <a:gd name="T81" fmla="*/ 21 h 185"/>
                  <a:gd name="T82" fmla="*/ 32 w 148"/>
                  <a:gd name="T83" fmla="*/ 19 h 185"/>
                  <a:gd name="T84" fmla="*/ 35 w 148"/>
                  <a:gd name="T85" fmla="*/ 18 h 185"/>
                  <a:gd name="T86" fmla="*/ 37 w 148"/>
                  <a:gd name="T87" fmla="*/ 17 h 185"/>
                  <a:gd name="T88" fmla="*/ 38 w 148"/>
                  <a:gd name="T89" fmla="*/ 17 h 185"/>
                  <a:gd name="T90" fmla="*/ 73 w 148"/>
                  <a:gd name="T91" fmla="*/ 0 h 185"/>
                  <a:gd name="T92" fmla="*/ 74 w 148"/>
                  <a:gd name="T93" fmla="*/ 0 h 185"/>
                  <a:gd name="T94" fmla="*/ 75 w 148"/>
                  <a:gd name="T95" fmla="*/ 0 h 185"/>
                  <a:gd name="T96" fmla="*/ 74 w 148"/>
                  <a:gd name="T97" fmla="*/ 1 h 185"/>
                  <a:gd name="T98" fmla="*/ 70 w 148"/>
                  <a:gd name="T99" fmla="*/ 5 h 18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48"/>
                  <a:gd name="T151" fmla="*/ 0 h 185"/>
                  <a:gd name="T152" fmla="*/ 148 w 148"/>
                  <a:gd name="T153" fmla="*/ 185 h 18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48" h="185">
                    <a:moveTo>
                      <a:pt x="138" y="11"/>
                    </a:moveTo>
                    <a:lnTo>
                      <a:pt x="125" y="19"/>
                    </a:lnTo>
                    <a:lnTo>
                      <a:pt x="118" y="23"/>
                    </a:lnTo>
                    <a:lnTo>
                      <a:pt x="114" y="28"/>
                    </a:lnTo>
                    <a:lnTo>
                      <a:pt x="109" y="35"/>
                    </a:lnTo>
                    <a:lnTo>
                      <a:pt x="102" y="57"/>
                    </a:lnTo>
                    <a:lnTo>
                      <a:pt x="100" y="83"/>
                    </a:lnTo>
                    <a:lnTo>
                      <a:pt x="99" y="110"/>
                    </a:lnTo>
                    <a:lnTo>
                      <a:pt x="94" y="128"/>
                    </a:lnTo>
                    <a:lnTo>
                      <a:pt x="89" y="136"/>
                    </a:lnTo>
                    <a:lnTo>
                      <a:pt x="86" y="143"/>
                    </a:lnTo>
                    <a:lnTo>
                      <a:pt x="83" y="151"/>
                    </a:lnTo>
                    <a:lnTo>
                      <a:pt x="79" y="158"/>
                    </a:lnTo>
                    <a:lnTo>
                      <a:pt x="74" y="165"/>
                    </a:lnTo>
                    <a:lnTo>
                      <a:pt x="70" y="171"/>
                    </a:lnTo>
                    <a:lnTo>
                      <a:pt x="65" y="176"/>
                    </a:lnTo>
                    <a:lnTo>
                      <a:pt x="58" y="178"/>
                    </a:lnTo>
                    <a:lnTo>
                      <a:pt x="50" y="179"/>
                    </a:lnTo>
                    <a:lnTo>
                      <a:pt x="41" y="181"/>
                    </a:lnTo>
                    <a:lnTo>
                      <a:pt x="32" y="182"/>
                    </a:lnTo>
                    <a:lnTo>
                      <a:pt x="23" y="182"/>
                    </a:lnTo>
                    <a:lnTo>
                      <a:pt x="13" y="184"/>
                    </a:lnTo>
                    <a:lnTo>
                      <a:pt x="7" y="185"/>
                    </a:lnTo>
                    <a:lnTo>
                      <a:pt x="2" y="185"/>
                    </a:lnTo>
                    <a:lnTo>
                      <a:pt x="0" y="185"/>
                    </a:lnTo>
                    <a:lnTo>
                      <a:pt x="2" y="184"/>
                    </a:lnTo>
                    <a:lnTo>
                      <a:pt x="8" y="181"/>
                    </a:lnTo>
                    <a:lnTo>
                      <a:pt x="16" y="174"/>
                    </a:lnTo>
                    <a:lnTo>
                      <a:pt x="25" y="162"/>
                    </a:lnTo>
                    <a:lnTo>
                      <a:pt x="32" y="147"/>
                    </a:lnTo>
                    <a:lnTo>
                      <a:pt x="38" y="134"/>
                    </a:lnTo>
                    <a:lnTo>
                      <a:pt x="41" y="125"/>
                    </a:lnTo>
                    <a:lnTo>
                      <a:pt x="40" y="117"/>
                    </a:lnTo>
                    <a:lnTo>
                      <a:pt x="34" y="106"/>
                    </a:lnTo>
                    <a:lnTo>
                      <a:pt x="26" y="91"/>
                    </a:lnTo>
                    <a:lnTo>
                      <a:pt x="23" y="74"/>
                    </a:lnTo>
                    <a:lnTo>
                      <a:pt x="27" y="60"/>
                    </a:lnTo>
                    <a:lnTo>
                      <a:pt x="33" y="55"/>
                    </a:lnTo>
                    <a:lnTo>
                      <a:pt x="41" y="50"/>
                    </a:lnTo>
                    <a:lnTo>
                      <a:pt x="49" y="45"/>
                    </a:lnTo>
                    <a:lnTo>
                      <a:pt x="56" y="42"/>
                    </a:lnTo>
                    <a:lnTo>
                      <a:pt x="63" y="38"/>
                    </a:lnTo>
                    <a:lnTo>
                      <a:pt x="69" y="36"/>
                    </a:lnTo>
                    <a:lnTo>
                      <a:pt x="73" y="34"/>
                    </a:lnTo>
                    <a:lnTo>
                      <a:pt x="74" y="34"/>
                    </a:lnTo>
                    <a:lnTo>
                      <a:pt x="144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7" y="3"/>
                    </a:lnTo>
                    <a:lnTo>
                      <a:pt x="138" y="1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0" name="Freeform 37"/>
              <p:cNvSpPr>
                <a:spLocks/>
              </p:cNvSpPr>
              <p:nvPr/>
            </p:nvSpPr>
            <p:spPr bwMode="auto">
              <a:xfrm>
                <a:off x="3352" y="3593"/>
                <a:ext cx="108" cy="50"/>
              </a:xfrm>
              <a:custGeom>
                <a:avLst/>
                <a:gdLst>
                  <a:gd name="T0" fmla="*/ 90 w 216"/>
                  <a:gd name="T1" fmla="*/ 38 h 101"/>
                  <a:gd name="T2" fmla="*/ 84 w 216"/>
                  <a:gd name="T3" fmla="*/ 39 h 101"/>
                  <a:gd name="T4" fmla="*/ 80 w 216"/>
                  <a:gd name="T5" fmla="*/ 39 h 101"/>
                  <a:gd name="T6" fmla="*/ 77 w 216"/>
                  <a:gd name="T7" fmla="*/ 39 h 101"/>
                  <a:gd name="T8" fmla="*/ 75 w 216"/>
                  <a:gd name="T9" fmla="*/ 39 h 101"/>
                  <a:gd name="T10" fmla="*/ 72 w 216"/>
                  <a:gd name="T11" fmla="*/ 39 h 101"/>
                  <a:gd name="T12" fmla="*/ 69 w 216"/>
                  <a:gd name="T13" fmla="*/ 39 h 101"/>
                  <a:gd name="T14" fmla="*/ 65 w 216"/>
                  <a:gd name="T15" fmla="*/ 40 h 101"/>
                  <a:gd name="T16" fmla="*/ 57 w 216"/>
                  <a:gd name="T17" fmla="*/ 41 h 101"/>
                  <a:gd name="T18" fmla="*/ 50 w 216"/>
                  <a:gd name="T19" fmla="*/ 44 h 101"/>
                  <a:gd name="T20" fmla="*/ 45 w 216"/>
                  <a:gd name="T21" fmla="*/ 46 h 101"/>
                  <a:gd name="T22" fmla="*/ 39 w 216"/>
                  <a:gd name="T23" fmla="*/ 48 h 101"/>
                  <a:gd name="T24" fmla="*/ 35 w 216"/>
                  <a:gd name="T25" fmla="*/ 49 h 101"/>
                  <a:gd name="T26" fmla="*/ 30 w 216"/>
                  <a:gd name="T27" fmla="*/ 50 h 101"/>
                  <a:gd name="T28" fmla="*/ 27 w 216"/>
                  <a:gd name="T29" fmla="*/ 50 h 101"/>
                  <a:gd name="T30" fmla="*/ 22 w 216"/>
                  <a:gd name="T31" fmla="*/ 49 h 101"/>
                  <a:gd name="T32" fmla="*/ 17 w 216"/>
                  <a:gd name="T33" fmla="*/ 47 h 101"/>
                  <a:gd name="T34" fmla="*/ 8 w 216"/>
                  <a:gd name="T35" fmla="*/ 44 h 101"/>
                  <a:gd name="T36" fmla="*/ 4 w 216"/>
                  <a:gd name="T37" fmla="*/ 42 h 101"/>
                  <a:gd name="T38" fmla="*/ 2 w 216"/>
                  <a:gd name="T39" fmla="*/ 37 h 101"/>
                  <a:gd name="T40" fmla="*/ 1 w 216"/>
                  <a:gd name="T41" fmla="*/ 22 h 101"/>
                  <a:gd name="T42" fmla="*/ 0 w 216"/>
                  <a:gd name="T43" fmla="*/ 13 h 101"/>
                  <a:gd name="T44" fmla="*/ 1 w 216"/>
                  <a:gd name="T45" fmla="*/ 6 h 101"/>
                  <a:gd name="T46" fmla="*/ 2 w 216"/>
                  <a:gd name="T47" fmla="*/ 1 h 101"/>
                  <a:gd name="T48" fmla="*/ 3 w 216"/>
                  <a:gd name="T49" fmla="*/ 0 h 101"/>
                  <a:gd name="T50" fmla="*/ 5 w 216"/>
                  <a:gd name="T51" fmla="*/ 1 h 101"/>
                  <a:gd name="T52" fmla="*/ 7 w 216"/>
                  <a:gd name="T53" fmla="*/ 2 h 101"/>
                  <a:gd name="T54" fmla="*/ 10 w 216"/>
                  <a:gd name="T55" fmla="*/ 3 h 101"/>
                  <a:gd name="T56" fmla="*/ 13 w 216"/>
                  <a:gd name="T57" fmla="*/ 5 h 101"/>
                  <a:gd name="T58" fmla="*/ 17 w 216"/>
                  <a:gd name="T59" fmla="*/ 7 h 101"/>
                  <a:gd name="T60" fmla="*/ 22 w 216"/>
                  <a:gd name="T61" fmla="*/ 7 h 101"/>
                  <a:gd name="T62" fmla="*/ 26 w 216"/>
                  <a:gd name="T63" fmla="*/ 7 h 101"/>
                  <a:gd name="T64" fmla="*/ 32 w 216"/>
                  <a:gd name="T65" fmla="*/ 6 h 101"/>
                  <a:gd name="T66" fmla="*/ 37 w 216"/>
                  <a:gd name="T67" fmla="*/ 5 h 101"/>
                  <a:gd name="T68" fmla="*/ 42 w 216"/>
                  <a:gd name="T69" fmla="*/ 3 h 101"/>
                  <a:gd name="T70" fmla="*/ 45 w 216"/>
                  <a:gd name="T71" fmla="*/ 2 h 101"/>
                  <a:gd name="T72" fmla="*/ 48 w 216"/>
                  <a:gd name="T73" fmla="*/ 1 h 101"/>
                  <a:gd name="T74" fmla="*/ 51 w 216"/>
                  <a:gd name="T75" fmla="*/ 0 h 101"/>
                  <a:gd name="T76" fmla="*/ 54 w 216"/>
                  <a:gd name="T77" fmla="*/ 1 h 101"/>
                  <a:gd name="T78" fmla="*/ 59 w 216"/>
                  <a:gd name="T79" fmla="*/ 2 h 101"/>
                  <a:gd name="T80" fmla="*/ 64 w 216"/>
                  <a:gd name="T81" fmla="*/ 5 h 101"/>
                  <a:gd name="T82" fmla="*/ 70 w 216"/>
                  <a:gd name="T83" fmla="*/ 9 h 101"/>
                  <a:gd name="T84" fmla="*/ 75 w 216"/>
                  <a:gd name="T85" fmla="*/ 11 h 101"/>
                  <a:gd name="T86" fmla="*/ 79 w 216"/>
                  <a:gd name="T87" fmla="*/ 14 h 101"/>
                  <a:gd name="T88" fmla="*/ 83 w 216"/>
                  <a:gd name="T89" fmla="*/ 17 h 101"/>
                  <a:gd name="T90" fmla="*/ 87 w 216"/>
                  <a:gd name="T91" fmla="*/ 20 h 101"/>
                  <a:gd name="T92" fmla="*/ 90 w 216"/>
                  <a:gd name="T93" fmla="*/ 22 h 101"/>
                  <a:gd name="T94" fmla="*/ 93 w 216"/>
                  <a:gd name="T95" fmla="*/ 24 h 101"/>
                  <a:gd name="T96" fmla="*/ 96 w 216"/>
                  <a:gd name="T97" fmla="*/ 26 h 101"/>
                  <a:gd name="T98" fmla="*/ 101 w 216"/>
                  <a:gd name="T99" fmla="*/ 28 h 101"/>
                  <a:gd name="T100" fmla="*/ 104 w 216"/>
                  <a:gd name="T101" fmla="*/ 30 h 101"/>
                  <a:gd name="T102" fmla="*/ 107 w 216"/>
                  <a:gd name="T103" fmla="*/ 32 h 101"/>
                  <a:gd name="T104" fmla="*/ 108 w 216"/>
                  <a:gd name="T105" fmla="*/ 32 h 101"/>
                  <a:gd name="T106" fmla="*/ 102 w 216"/>
                  <a:gd name="T107" fmla="*/ 40 h 101"/>
                  <a:gd name="T108" fmla="*/ 103 w 216"/>
                  <a:gd name="T109" fmla="*/ 40 h 101"/>
                  <a:gd name="T110" fmla="*/ 103 w 216"/>
                  <a:gd name="T111" fmla="*/ 40 h 101"/>
                  <a:gd name="T112" fmla="*/ 104 w 216"/>
                  <a:gd name="T113" fmla="*/ 39 h 101"/>
                  <a:gd name="T114" fmla="*/ 104 w 216"/>
                  <a:gd name="T115" fmla="*/ 38 h 101"/>
                  <a:gd name="T116" fmla="*/ 103 w 216"/>
                  <a:gd name="T117" fmla="*/ 38 h 101"/>
                  <a:gd name="T118" fmla="*/ 101 w 216"/>
                  <a:gd name="T119" fmla="*/ 37 h 101"/>
                  <a:gd name="T120" fmla="*/ 97 w 216"/>
                  <a:gd name="T121" fmla="*/ 37 h 101"/>
                  <a:gd name="T122" fmla="*/ 90 w 216"/>
                  <a:gd name="T123" fmla="*/ 38 h 1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16"/>
                  <a:gd name="T187" fmla="*/ 0 h 101"/>
                  <a:gd name="T188" fmla="*/ 216 w 216"/>
                  <a:gd name="T189" fmla="*/ 101 h 10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16" h="101">
                    <a:moveTo>
                      <a:pt x="180" y="76"/>
                    </a:moveTo>
                    <a:lnTo>
                      <a:pt x="167" y="78"/>
                    </a:lnTo>
                    <a:lnTo>
                      <a:pt x="159" y="78"/>
                    </a:lnTo>
                    <a:lnTo>
                      <a:pt x="153" y="78"/>
                    </a:lnTo>
                    <a:lnTo>
                      <a:pt x="149" y="78"/>
                    </a:lnTo>
                    <a:lnTo>
                      <a:pt x="144" y="78"/>
                    </a:lnTo>
                    <a:lnTo>
                      <a:pt x="138" y="78"/>
                    </a:lnTo>
                    <a:lnTo>
                      <a:pt x="129" y="80"/>
                    </a:lnTo>
                    <a:lnTo>
                      <a:pt x="115" y="83"/>
                    </a:lnTo>
                    <a:lnTo>
                      <a:pt x="100" y="88"/>
                    </a:lnTo>
                    <a:lnTo>
                      <a:pt x="89" y="93"/>
                    </a:lnTo>
                    <a:lnTo>
                      <a:pt x="78" y="96"/>
                    </a:lnTo>
                    <a:lnTo>
                      <a:pt x="69" y="98"/>
                    </a:lnTo>
                    <a:lnTo>
                      <a:pt x="61" y="101"/>
                    </a:lnTo>
                    <a:lnTo>
                      <a:pt x="53" y="101"/>
                    </a:lnTo>
                    <a:lnTo>
                      <a:pt x="44" y="98"/>
                    </a:lnTo>
                    <a:lnTo>
                      <a:pt x="34" y="94"/>
                    </a:lnTo>
                    <a:lnTo>
                      <a:pt x="16" y="88"/>
                    </a:lnTo>
                    <a:lnTo>
                      <a:pt x="8" y="85"/>
                    </a:lnTo>
                    <a:lnTo>
                      <a:pt x="4" y="74"/>
                    </a:lnTo>
                    <a:lnTo>
                      <a:pt x="1" y="45"/>
                    </a:lnTo>
                    <a:lnTo>
                      <a:pt x="0" y="27"/>
                    </a:lnTo>
                    <a:lnTo>
                      <a:pt x="1" y="12"/>
                    </a:lnTo>
                    <a:lnTo>
                      <a:pt x="4" y="3"/>
                    </a:lnTo>
                    <a:lnTo>
                      <a:pt x="7" y="0"/>
                    </a:lnTo>
                    <a:lnTo>
                      <a:pt x="9" y="2"/>
                    </a:lnTo>
                    <a:lnTo>
                      <a:pt x="14" y="5"/>
                    </a:lnTo>
                    <a:lnTo>
                      <a:pt x="20" y="7"/>
                    </a:lnTo>
                    <a:lnTo>
                      <a:pt x="25" y="11"/>
                    </a:lnTo>
                    <a:lnTo>
                      <a:pt x="34" y="14"/>
                    </a:lnTo>
                    <a:lnTo>
                      <a:pt x="43" y="15"/>
                    </a:lnTo>
                    <a:lnTo>
                      <a:pt x="52" y="15"/>
                    </a:lnTo>
                    <a:lnTo>
                      <a:pt x="64" y="13"/>
                    </a:lnTo>
                    <a:lnTo>
                      <a:pt x="74" y="10"/>
                    </a:lnTo>
                    <a:lnTo>
                      <a:pt x="83" y="6"/>
                    </a:lnTo>
                    <a:lnTo>
                      <a:pt x="90" y="4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8" y="2"/>
                    </a:lnTo>
                    <a:lnTo>
                      <a:pt x="118" y="5"/>
                    </a:lnTo>
                    <a:lnTo>
                      <a:pt x="128" y="11"/>
                    </a:lnTo>
                    <a:lnTo>
                      <a:pt x="140" y="18"/>
                    </a:lnTo>
                    <a:lnTo>
                      <a:pt x="150" y="23"/>
                    </a:lnTo>
                    <a:lnTo>
                      <a:pt x="158" y="29"/>
                    </a:lnTo>
                    <a:lnTo>
                      <a:pt x="166" y="35"/>
                    </a:lnTo>
                    <a:lnTo>
                      <a:pt x="173" y="40"/>
                    </a:lnTo>
                    <a:lnTo>
                      <a:pt x="180" y="45"/>
                    </a:lnTo>
                    <a:lnTo>
                      <a:pt x="186" y="49"/>
                    </a:lnTo>
                    <a:lnTo>
                      <a:pt x="191" y="52"/>
                    </a:lnTo>
                    <a:lnTo>
                      <a:pt x="201" y="57"/>
                    </a:lnTo>
                    <a:lnTo>
                      <a:pt x="208" y="61"/>
                    </a:lnTo>
                    <a:lnTo>
                      <a:pt x="213" y="64"/>
                    </a:lnTo>
                    <a:lnTo>
                      <a:pt x="216" y="65"/>
                    </a:lnTo>
                    <a:lnTo>
                      <a:pt x="204" y="81"/>
                    </a:lnTo>
                    <a:lnTo>
                      <a:pt x="205" y="81"/>
                    </a:lnTo>
                    <a:lnTo>
                      <a:pt x="206" y="80"/>
                    </a:lnTo>
                    <a:lnTo>
                      <a:pt x="208" y="79"/>
                    </a:lnTo>
                    <a:lnTo>
                      <a:pt x="208" y="76"/>
                    </a:lnTo>
                    <a:lnTo>
                      <a:pt x="205" y="76"/>
                    </a:lnTo>
                    <a:lnTo>
                      <a:pt x="201" y="75"/>
                    </a:lnTo>
                    <a:lnTo>
                      <a:pt x="193" y="75"/>
                    </a:lnTo>
                    <a:lnTo>
                      <a:pt x="180" y="76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1" name="Freeform 38"/>
              <p:cNvSpPr>
                <a:spLocks/>
              </p:cNvSpPr>
              <p:nvPr/>
            </p:nvSpPr>
            <p:spPr bwMode="auto">
              <a:xfrm>
                <a:off x="3449" y="3549"/>
                <a:ext cx="63" cy="71"/>
              </a:xfrm>
              <a:custGeom>
                <a:avLst/>
                <a:gdLst>
                  <a:gd name="T0" fmla="*/ 8 w 126"/>
                  <a:gd name="T1" fmla="*/ 63 h 143"/>
                  <a:gd name="T2" fmla="*/ 2 w 126"/>
                  <a:gd name="T3" fmla="*/ 55 h 143"/>
                  <a:gd name="T4" fmla="*/ 0 w 126"/>
                  <a:gd name="T5" fmla="*/ 49 h 143"/>
                  <a:gd name="T6" fmla="*/ 0 w 126"/>
                  <a:gd name="T7" fmla="*/ 44 h 143"/>
                  <a:gd name="T8" fmla="*/ 2 w 126"/>
                  <a:gd name="T9" fmla="*/ 39 h 143"/>
                  <a:gd name="T10" fmla="*/ 6 w 126"/>
                  <a:gd name="T11" fmla="*/ 34 h 143"/>
                  <a:gd name="T12" fmla="*/ 9 w 126"/>
                  <a:gd name="T13" fmla="*/ 30 h 143"/>
                  <a:gd name="T14" fmla="*/ 13 w 126"/>
                  <a:gd name="T15" fmla="*/ 27 h 143"/>
                  <a:gd name="T16" fmla="*/ 17 w 126"/>
                  <a:gd name="T17" fmla="*/ 26 h 143"/>
                  <a:gd name="T18" fmla="*/ 20 w 126"/>
                  <a:gd name="T19" fmla="*/ 24 h 143"/>
                  <a:gd name="T20" fmla="*/ 24 w 126"/>
                  <a:gd name="T21" fmla="*/ 24 h 143"/>
                  <a:gd name="T22" fmla="*/ 27 w 126"/>
                  <a:gd name="T23" fmla="*/ 24 h 143"/>
                  <a:gd name="T24" fmla="*/ 30 w 126"/>
                  <a:gd name="T25" fmla="*/ 23 h 143"/>
                  <a:gd name="T26" fmla="*/ 33 w 126"/>
                  <a:gd name="T27" fmla="*/ 22 h 143"/>
                  <a:gd name="T28" fmla="*/ 37 w 126"/>
                  <a:gd name="T29" fmla="*/ 20 h 143"/>
                  <a:gd name="T30" fmla="*/ 41 w 126"/>
                  <a:gd name="T31" fmla="*/ 17 h 143"/>
                  <a:gd name="T32" fmla="*/ 45 w 126"/>
                  <a:gd name="T33" fmla="*/ 14 h 143"/>
                  <a:gd name="T34" fmla="*/ 48 w 126"/>
                  <a:gd name="T35" fmla="*/ 11 h 143"/>
                  <a:gd name="T36" fmla="*/ 51 w 126"/>
                  <a:gd name="T37" fmla="*/ 8 h 143"/>
                  <a:gd name="T38" fmla="*/ 54 w 126"/>
                  <a:gd name="T39" fmla="*/ 6 h 143"/>
                  <a:gd name="T40" fmla="*/ 54 w 126"/>
                  <a:gd name="T41" fmla="*/ 5 h 143"/>
                  <a:gd name="T42" fmla="*/ 55 w 126"/>
                  <a:gd name="T43" fmla="*/ 4 h 143"/>
                  <a:gd name="T44" fmla="*/ 56 w 126"/>
                  <a:gd name="T45" fmla="*/ 1 h 143"/>
                  <a:gd name="T46" fmla="*/ 58 w 126"/>
                  <a:gd name="T47" fmla="*/ 0 h 143"/>
                  <a:gd name="T48" fmla="*/ 60 w 126"/>
                  <a:gd name="T49" fmla="*/ 5 h 143"/>
                  <a:gd name="T50" fmla="*/ 62 w 126"/>
                  <a:gd name="T51" fmla="*/ 14 h 143"/>
                  <a:gd name="T52" fmla="*/ 63 w 126"/>
                  <a:gd name="T53" fmla="*/ 23 h 143"/>
                  <a:gd name="T54" fmla="*/ 63 w 126"/>
                  <a:gd name="T55" fmla="*/ 31 h 143"/>
                  <a:gd name="T56" fmla="*/ 63 w 126"/>
                  <a:gd name="T57" fmla="*/ 38 h 143"/>
                  <a:gd name="T58" fmla="*/ 61 w 126"/>
                  <a:gd name="T59" fmla="*/ 43 h 143"/>
                  <a:gd name="T60" fmla="*/ 59 w 126"/>
                  <a:gd name="T61" fmla="*/ 47 h 143"/>
                  <a:gd name="T62" fmla="*/ 57 w 126"/>
                  <a:gd name="T63" fmla="*/ 52 h 143"/>
                  <a:gd name="T64" fmla="*/ 54 w 126"/>
                  <a:gd name="T65" fmla="*/ 55 h 143"/>
                  <a:gd name="T66" fmla="*/ 52 w 126"/>
                  <a:gd name="T67" fmla="*/ 57 h 143"/>
                  <a:gd name="T68" fmla="*/ 50 w 126"/>
                  <a:gd name="T69" fmla="*/ 58 h 143"/>
                  <a:gd name="T70" fmla="*/ 47 w 126"/>
                  <a:gd name="T71" fmla="*/ 60 h 143"/>
                  <a:gd name="T72" fmla="*/ 44 w 126"/>
                  <a:gd name="T73" fmla="*/ 61 h 143"/>
                  <a:gd name="T74" fmla="*/ 41 w 126"/>
                  <a:gd name="T75" fmla="*/ 62 h 143"/>
                  <a:gd name="T76" fmla="*/ 39 w 126"/>
                  <a:gd name="T77" fmla="*/ 63 h 143"/>
                  <a:gd name="T78" fmla="*/ 36 w 126"/>
                  <a:gd name="T79" fmla="*/ 64 h 143"/>
                  <a:gd name="T80" fmla="*/ 35 w 126"/>
                  <a:gd name="T81" fmla="*/ 65 h 143"/>
                  <a:gd name="T82" fmla="*/ 32 w 126"/>
                  <a:gd name="T83" fmla="*/ 66 h 143"/>
                  <a:gd name="T84" fmla="*/ 28 w 126"/>
                  <a:gd name="T85" fmla="*/ 68 h 143"/>
                  <a:gd name="T86" fmla="*/ 24 w 126"/>
                  <a:gd name="T87" fmla="*/ 69 h 143"/>
                  <a:gd name="T88" fmla="*/ 23 w 126"/>
                  <a:gd name="T89" fmla="*/ 70 h 143"/>
                  <a:gd name="T90" fmla="*/ 21 w 126"/>
                  <a:gd name="T91" fmla="*/ 71 h 143"/>
                  <a:gd name="T92" fmla="*/ 18 w 126"/>
                  <a:gd name="T93" fmla="*/ 71 h 143"/>
                  <a:gd name="T94" fmla="*/ 13 w 126"/>
                  <a:gd name="T95" fmla="*/ 69 h 143"/>
                  <a:gd name="T96" fmla="*/ 8 w 126"/>
                  <a:gd name="T97" fmla="*/ 63 h 14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6"/>
                  <a:gd name="T148" fmla="*/ 0 h 143"/>
                  <a:gd name="T149" fmla="*/ 126 w 126"/>
                  <a:gd name="T150" fmla="*/ 143 h 14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6" h="143">
                    <a:moveTo>
                      <a:pt x="15" y="127"/>
                    </a:moveTo>
                    <a:lnTo>
                      <a:pt x="4" y="110"/>
                    </a:lnTo>
                    <a:lnTo>
                      <a:pt x="0" y="98"/>
                    </a:lnTo>
                    <a:lnTo>
                      <a:pt x="0" y="89"/>
                    </a:lnTo>
                    <a:lnTo>
                      <a:pt x="3" y="79"/>
                    </a:lnTo>
                    <a:lnTo>
                      <a:pt x="11" y="68"/>
                    </a:lnTo>
                    <a:lnTo>
                      <a:pt x="18" y="60"/>
                    </a:lnTo>
                    <a:lnTo>
                      <a:pt x="26" y="55"/>
                    </a:lnTo>
                    <a:lnTo>
                      <a:pt x="33" y="52"/>
                    </a:lnTo>
                    <a:lnTo>
                      <a:pt x="40" y="49"/>
                    </a:lnTo>
                    <a:lnTo>
                      <a:pt x="47" y="48"/>
                    </a:lnTo>
                    <a:lnTo>
                      <a:pt x="54" y="48"/>
                    </a:lnTo>
                    <a:lnTo>
                      <a:pt x="60" y="47"/>
                    </a:lnTo>
                    <a:lnTo>
                      <a:pt x="66" y="45"/>
                    </a:lnTo>
                    <a:lnTo>
                      <a:pt x="73" y="40"/>
                    </a:lnTo>
                    <a:lnTo>
                      <a:pt x="81" y="34"/>
                    </a:lnTo>
                    <a:lnTo>
                      <a:pt x="90" y="28"/>
                    </a:lnTo>
                    <a:lnTo>
                      <a:pt x="96" y="22"/>
                    </a:lnTo>
                    <a:lnTo>
                      <a:pt x="102" y="16"/>
                    </a:lnTo>
                    <a:lnTo>
                      <a:pt x="107" y="13"/>
                    </a:lnTo>
                    <a:lnTo>
                      <a:pt x="108" y="11"/>
                    </a:lnTo>
                    <a:lnTo>
                      <a:pt x="109" y="8"/>
                    </a:lnTo>
                    <a:lnTo>
                      <a:pt x="111" y="2"/>
                    </a:lnTo>
                    <a:lnTo>
                      <a:pt x="115" y="0"/>
                    </a:lnTo>
                    <a:lnTo>
                      <a:pt x="119" y="10"/>
                    </a:lnTo>
                    <a:lnTo>
                      <a:pt x="124" y="29"/>
                    </a:lnTo>
                    <a:lnTo>
                      <a:pt x="126" y="46"/>
                    </a:lnTo>
                    <a:lnTo>
                      <a:pt x="126" y="62"/>
                    </a:lnTo>
                    <a:lnTo>
                      <a:pt x="125" y="76"/>
                    </a:lnTo>
                    <a:lnTo>
                      <a:pt x="122" y="86"/>
                    </a:lnTo>
                    <a:lnTo>
                      <a:pt x="118" y="95"/>
                    </a:lnTo>
                    <a:lnTo>
                      <a:pt x="114" y="104"/>
                    </a:lnTo>
                    <a:lnTo>
                      <a:pt x="108" y="110"/>
                    </a:lnTo>
                    <a:lnTo>
                      <a:pt x="103" y="114"/>
                    </a:lnTo>
                    <a:lnTo>
                      <a:pt x="99" y="117"/>
                    </a:lnTo>
                    <a:lnTo>
                      <a:pt x="93" y="120"/>
                    </a:lnTo>
                    <a:lnTo>
                      <a:pt x="87" y="122"/>
                    </a:lnTo>
                    <a:lnTo>
                      <a:pt x="81" y="124"/>
                    </a:lnTo>
                    <a:lnTo>
                      <a:pt x="77" y="127"/>
                    </a:lnTo>
                    <a:lnTo>
                      <a:pt x="72" y="129"/>
                    </a:lnTo>
                    <a:lnTo>
                      <a:pt x="70" y="130"/>
                    </a:lnTo>
                    <a:lnTo>
                      <a:pt x="64" y="133"/>
                    </a:lnTo>
                    <a:lnTo>
                      <a:pt x="56" y="137"/>
                    </a:lnTo>
                    <a:lnTo>
                      <a:pt x="48" y="139"/>
                    </a:lnTo>
                    <a:lnTo>
                      <a:pt x="45" y="140"/>
                    </a:lnTo>
                    <a:lnTo>
                      <a:pt x="42" y="142"/>
                    </a:lnTo>
                    <a:lnTo>
                      <a:pt x="35" y="143"/>
                    </a:lnTo>
                    <a:lnTo>
                      <a:pt x="26" y="139"/>
                    </a:lnTo>
                    <a:lnTo>
                      <a:pt x="15" y="127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2" name="Freeform 39"/>
              <p:cNvSpPr>
                <a:spLocks/>
              </p:cNvSpPr>
              <p:nvPr/>
            </p:nvSpPr>
            <p:spPr bwMode="auto">
              <a:xfrm>
                <a:off x="3452" y="3617"/>
                <a:ext cx="33" cy="27"/>
              </a:xfrm>
              <a:custGeom>
                <a:avLst/>
                <a:gdLst>
                  <a:gd name="T0" fmla="*/ 10 w 64"/>
                  <a:gd name="T1" fmla="*/ 3 h 53"/>
                  <a:gd name="T2" fmla="*/ 13 w 64"/>
                  <a:gd name="T3" fmla="*/ 1 h 53"/>
                  <a:gd name="T4" fmla="*/ 16 w 64"/>
                  <a:gd name="T5" fmla="*/ 1 h 53"/>
                  <a:gd name="T6" fmla="*/ 19 w 64"/>
                  <a:gd name="T7" fmla="*/ 0 h 53"/>
                  <a:gd name="T8" fmla="*/ 21 w 64"/>
                  <a:gd name="T9" fmla="*/ 0 h 53"/>
                  <a:gd name="T10" fmla="*/ 24 w 64"/>
                  <a:gd name="T11" fmla="*/ 1 h 53"/>
                  <a:gd name="T12" fmla="*/ 26 w 64"/>
                  <a:gd name="T13" fmla="*/ 2 h 53"/>
                  <a:gd name="T14" fmla="*/ 28 w 64"/>
                  <a:gd name="T15" fmla="*/ 4 h 53"/>
                  <a:gd name="T16" fmla="*/ 30 w 64"/>
                  <a:gd name="T17" fmla="*/ 5 h 53"/>
                  <a:gd name="T18" fmla="*/ 32 w 64"/>
                  <a:gd name="T19" fmla="*/ 9 h 53"/>
                  <a:gd name="T20" fmla="*/ 33 w 64"/>
                  <a:gd name="T21" fmla="*/ 13 h 53"/>
                  <a:gd name="T22" fmla="*/ 30 w 64"/>
                  <a:gd name="T23" fmla="*/ 17 h 53"/>
                  <a:gd name="T24" fmla="*/ 25 w 64"/>
                  <a:gd name="T25" fmla="*/ 21 h 53"/>
                  <a:gd name="T26" fmla="*/ 20 w 64"/>
                  <a:gd name="T27" fmla="*/ 24 h 53"/>
                  <a:gd name="T28" fmla="*/ 17 w 64"/>
                  <a:gd name="T29" fmla="*/ 26 h 53"/>
                  <a:gd name="T30" fmla="*/ 14 w 64"/>
                  <a:gd name="T31" fmla="*/ 27 h 53"/>
                  <a:gd name="T32" fmla="*/ 12 w 64"/>
                  <a:gd name="T33" fmla="*/ 25 h 53"/>
                  <a:gd name="T34" fmla="*/ 7 w 64"/>
                  <a:gd name="T35" fmla="*/ 23 h 53"/>
                  <a:gd name="T36" fmla="*/ 4 w 64"/>
                  <a:gd name="T37" fmla="*/ 21 h 53"/>
                  <a:gd name="T38" fmla="*/ 1 w 64"/>
                  <a:gd name="T39" fmla="*/ 19 h 53"/>
                  <a:gd name="T40" fmla="*/ 0 w 64"/>
                  <a:gd name="T41" fmla="*/ 17 h 53"/>
                  <a:gd name="T42" fmla="*/ 1 w 64"/>
                  <a:gd name="T43" fmla="*/ 14 h 53"/>
                  <a:gd name="T44" fmla="*/ 3 w 64"/>
                  <a:gd name="T45" fmla="*/ 10 h 53"/>
                  <a:gd name="T46" fmla="*/ 6 w 64"/>
                  <a:gd name="T47" fmla="*/ 6 h 53"/>
                  <a:gd name="T48" fmla="*/ 10 w 64"/>
                  <a:gd name="T49" fmla="*/ 3 h 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4"/>
                  <a:gd name="T76" fmla="*/ 0 h 53"/>
                  <a:gd name="T77" fmla="*/ 64 w 64"/>
                  <a:gd name="T78" fmla="*/ 53 h 5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4" h="53">
                    <a:moveTo>
                      <a:pt x="20" y="5"/>
                    </a:moveTo>
                    <a:lnTo>
                      <a:pt x="25" y="2"/>
                    </a:lnTo>
                    <a:lnTo>
                      <a:pt x="31" y="1"/>
                    </a:lnTo>
                    <a:lnTo>
                      <a:pt x="36" y="0"/>
                    </a:lnTo>
                    <a:lnTo>
                      <a:pt x="41" y="0"/>
                    </a:lnTo>
                    <a:lnTo>
                      <a:pt x="47" y="2"/>
                    </a:lnTo>
                    <a:lnTo>
                      <a:pt x="51" y="3"/>
                    </a:lnTo>
                    <a:lnTo>
                      <a:pt x="55" y="7"/>
                    </a:lnTo>
                    <a:lnTo>
                      <a:pt x="58" y="10"/>
                    </a:lnTo>
                    <a:lnTo>
                      <a:pt x="63" y="18"/>
                    </a:lnTo>
                    <a:lnTo>
                      <a:pt x="64" y="25"/>
                    </a:lnTo>
                    <a:lnTo>
                      <a:pt x="59" y="33"/>
                    </a:lnTo>
                    <a:lnTo>
                      <a:pt x="49" y="41"/>
                    </a:lnTo>
                    <a:lnTo>
                      <a:pt x="39" y="48"/>
                    </a:lnTo>
                    <a:lnTo>
                      <a:pt x="33" y="52"/>
                    </a:lnTo>
                    <a:lnTo>
                      <a:pt x="28" y="53"/>
                    </a:lnTo>
                    <a:lnTo>
                      <a:pt x="23" y="49"/>
                    </a:lnTo>
                    <a:lnTo>
                      <a:pt x="13" y="45"/>
                    </a:lnTo>
                    <a:lnTo>
                      <a:pt x="7" y="41"/>
                    </a:lnTo>
                    <a:lnTo>
                      <a:pt x="1" y="38"/>
                    </a:lnTo>
                    <a:lnTo>
                      <a:pt x="0" y="33"/>
                    </a:lnTo>
                    <a:lnTo>
                      <a:pt x="2" y="28"/>
                    </a:lnTo>
                    <a:lnTo>
                      <a:pt x="5" y="20"/>
                    </a:lnTo>
                    <a:lnTo>
                      <a:pt x="11" y="11"/>
                    </a:lnTo>
                    <a:lnTo>
                      <a:pt x="20" y="5"/>
                    </a:lnTo>
                    <a:close/>
                  </a:path>
                </a:pathLst>
              </a:custGeom>
              <a:solidFill>
                <a:srgbClr val="EFC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3" name="Freeform 40"/>
              <p:cNvSpPr>
                <a:spLocks/>
              </p:cNvSpPr>
              <p:nvPr/>
            </p:nvSpPr>
            <p:spPr bwMode="auto">
              <a:xfrm>
                <a:off x="3347" y="3571"/>
                <a:ext cx="110" cy="72"/>
              </a:xfrm>
              <a:custGeom>
                <a:avLst/>
                <a:gdLst>
                  <a:gd name="T0" fmla="*/ 6 w 220"/>
                  <a:gd name="T1" fmla="*/ 9 h 143"/>
                  <a:gd name="T2" fmla="*/ 10 w 220"/>
                  <a:gd name="T3" fmla="*/ 16 h 143"/>
                  <a:gd name="T4" fmla="*/ 14 w 220"/>
                  <a:gd name="T5" fmla="*/ 20 h 143"/>
                  <a:gd name="T6" fmla="*/ 19 w 220"/>
                  <a:gd name="T7" fmla="*/ 24 h 143"/>
                  <a:gd name="T8" fmla="*/ 25 w 220"/>
                  <a:gd name="T9" fmla="*/ 27 h 143"/>
                  <a:gd name="T10" fmla="*/ 31 w 220"/>
                  <a:gd name="T11" fmla="*/ 24 h 143"/>
                  <a:gd name="T12" fmla="*/ 38 w 220"/>
                  <a:gd name="T13" fmla="*/ 20 h 143"/>
                  <a:gd name="T14" fmla="*/ 47 w 220"/>
                  <a:gd name="T15" fmla="*/ 17 h 143"/>
                  <a:gd name="T16" fmla="*/ 57 w 220"/>
                  <a:gd name="T17" fmla="*/ 19 h 143"/>
                  <a:gd name="T18" fmla="*/ 63 w 220"/>
                  <a:gd name="T19" fmla="*/ 20 h 143"/>
                  <a:gd name="T20" fmla="*/ 68 w 220"/>
                  <a:gd name="T21" fmla="*/ 22 h 143"/>
                  <a:gd name="T22" fmla="*/ 74 w 220"/>
                  <a:gd name="T23" fmla="*/ 25 h 143"/>
                  <a:gd name="T24" fmla="*/ 84 w 220"/>
                  <a:gd name="T25" fmla="*/ 30 h 143"/>
                  <a:gd name="T26" fmla="*/ 95 w 220"/>
                  <a:gd name="T27" fmla="*/ 39 h 143"/>
                  <a:gd name="T28" fmla="*/ 104 w 220"/>
                  <a:gd name="T29" fmla="*/ 47 h 143"/>
                  <a:gd name="T30" fmla="*/ 110 w 220"/>
                  <a:gd name="T31" fmla="*/ 53 h 143"/>
                  <a:gd name="T32" fmla="*/ 110 w 220"/>
                  <a:gd name="T33" fmla="*/ 54 h 143"/>
                  <a:gd name="T34" fmla="*/ 104 w 220"/>
                  <a:gd name="T35" fmla="*/ 50 h 143"/>
                  <a:gd name="T36" fmla="*/ 96 w 220"/>
                  <a:gd name="T37" fmla="*/ 45 h 143"/>
                  <a:gd name="T38" fmla="*/ 85 w 220"/>
                  <a:gd name="T39" fmla="*/ 39 h 143"/>
                  <a:gd name="T40" fmla="*/ 73 w 220"/>
                  <a:gd name="T41" fmla="*/ 34 h 143"/>
                  <a:gd name="T42" fmla="*/ 66 w 220"/>
                  <a:gd name="T43" fmla="*/ 30 h 143"/>
                  <a:gd name="T44" fmla="*/ 57 w 220"/>
                  <a:gd name="T45" fmla="*/ 27 h 143"/>
                  <a:gd name="T46" fmla="*/ 44 w 220"/>
                  <a:gd name="T47" fmla="*/ 29 h 143"/>
                  <a:gd name="T48" fmla="*/ 28 w 220"/>
                  <a:gd name="T49" fmla="*/ 32 h 143"/>
                  <a:gd name="T50" fmla="*/ 20 w 220"/>
                  <a:gd name="T51" fmla="*/ 31 h 143"/>
                  <a:gd name="T52" fmla="*/ 13 w 220"/>
                  <a:gd name="T53" fmla="*/ 28 h 143"/>
                  <a:gd name="T54" fmla="*/ 10 w 220"/>
                  <a:gd name="T55" fmla="*/ 25 h 143"/>
                  <a:gd name="T56" fmla="*/ 9 w 220"/>
                  <a:gd name="T57" fmla="*/ 26 h 143"/>
                  <a:gd name="T58" fmla="*/ 7 w 220"/>
                  <a:gd name="T59" fmla="*/ 34 h 143"/>
                  <a:gd name="T60" fmla="*/ 8 w 220"/>
                  <a:gd name="T61" fmla="*/ 43 h 143"/>
                  <a:gd name="T62" fmla="*/ 11 w 220"/>
                  <a:gd name="T63" fmla="*/ 53 h 143"/>
                  <a:gd name="T64" fmla="*/ 15 w 220"/>
                  <a:gd name="T65" fmla="*/ 62 h 143"/>
                  <a:gd name="T66" fmla="*/ 22 w 220"/>
                  <a:gd name="T67" fmla="*/ 66 h 143"/>
                  <a:gd name="T68" fmla="*/ 43 w 220"/>
                  <a:gd name="T69" fmla="*/ 63 h 143"/>
                  <a:gd name="T70" fmla="*/ 72 w 220"/>
                  <a:gd name="T71" fmla="*/ 59 h 143"/>
                  <a:gd name="T72" fmla="*/ 93 w 220"/>
                  <a:gd name="T73" fmla="*/ 59 h 143"/>
                  <a:gd name="T74" fmla="*/ 105 w 220"/>
                  <a:gd name="T75" fmla="*/ 59 h 143"/>
                  <a:gd name="T76" fmla="*/ 106 w 220"/>
                  <a:gd name="T77" fmla="*/ 59 h 143"/>
                  <a:gd name="T78" fmla="*/ 103 w 220"/>
                  <a:gd name="T79" fmla="*/ 59 h 143"/>
                  <a:gd name="T80" fmla="*/ 98 w 220"/>
                  <a:gd name="T81" fmla="*/ 59 h 143"/>
                  <a:gd name="T82" fmla="*/ 92 w 220"/>
                  <a:gd name="T83" fmla="*/ 60 h 143"/>
                  <a:gd name="T84" fmla="*/ 84 w 220"/>
                  <a:gd name="T85" fmla="*/ 62 h 143"/>
                  <a:gd name="T86" fmla="*/ 77 w 220"/>
                  <a:gd name="T87" fmla="*/ 65 h 143"/>
                  <a:gd name="T88" fmla="*/ 72 w 220"/>
                  <a:gd name="T89" fmla="*/ 66 h 143"/>
                  <a:gd name="T90" fmla="*/ 65 w 220"/>
                  <a:gd name="T91" fmla="*/ 67 h 143"/>
                  <a:gd name="T92" fmla="*/ 53 w 220"/>
                  <a:gd name="T93" fmla="*/ 69 h 143"/>
                  <a:gd name="T94" fmla="*/ 38 w 220"/>
                  <a:gd name="T95" fmla="*/ 72 h 143"/>
                  <a:gd name="T96" fmla="*/ 22 w 220"/>
                  <a:gd name="T97" fmla="*/ 71 h 143"/>
                  <a:gd name="T98" fmla="*/ 8 w 220"/>
                  <a:gd name="T99" fmla="*/ 65 h 143"/>
                  <a:gd name="T100" fmla="*/ 1 w 220"/>
                  <a:gd name="T101" fmla="*/ 52 h 143"/>
                  <a:gd name="T102" fmla="*/ 0 w 220"/>
                  <a:gd name="T103" fmla="*/ 40 h 143"/>
                  <a:gd name="T104" fmla="*/ 1 w 220"/>
                  <a:gd name="T105" fmla="*/ 27 h 143"/>
                  <a:gd name="T106" fmla="*/ 2 w 220"/>
                  <a:gd name="T107" fmla="*/ 15 h 143"/>
                  <a:gd name="T108" fmla="*/ 2 w 220"/>
                  <a:gd name="T109" fmla="*/ 9 h 143"/>
                  <a:gd name="T110" fmla="*/ 1 w 220"/>
                  <a:gd name="T111" fmla="*/ 0 h 14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20"/>
                  <a:gd name="T169" fmla="*/ 0 h 143"/>
                  <a:gd name="T170" fmla="*/ 220 w 220"/>
                  <a:gd name="T171" fmla="*/ 143 h 14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20" h="143">
                    <a:moveTo>
                      <a:pt x="7" y="8"/>
                    </a:moveTo>
                    <a:lnTo>
                      <a:pt x="11" y="17"/>
                    </a:lnTo>
                    <a:lnTo>
                      <a:pt x="15" y="25"/>
                    </a:lnTo>
                    <a:lnTo>
                      <a:pt x="19" y="31"/>
                    </a:lnTo>
                    <a:lnTo>
                      <a:pt x="23" y="35"/>
                    </a:lnTo>
                    <a:lnTo>
                      <a:pt x="27" y="40"/>
                    </a:lnTo>
                    <a:lnTo>
                      <a:pt x="31" y="44"/>
                    </a:lnTo>
                    <a:lnTo>
                      <a:pt x="37" y="47"/>
                    </a:lnTo>
                    <a:lnTo>
                      <a:pt x="42" y="50"/>
                    </a:lnTo>
                    <a:lnTo>
                      <a:pt x="49" y="53"/>
                    </a:lnTo>
                    <a:lnTo>
                      <a:pt x="55" y="52"/>
                    </a:lnTo>
                    <a:lnTo>
                      <a:pt x="62" y="48"/>
                    </a:lnTo>
                    <a:lnTo>
                      <a:pt x="69" y="44"/>
                    </a:lnTo>
                    <a:lnTo>
                      <a:pt x="76" y="39"/>
                    </a:lnTo>
                    <a:lnTo>
                      <a:pt x="85" y="34"/>
                    </a:lnTo>
                    <a:lnTo>
                      <a:pt x="94" y="33"/>
                    </a:lnTo>
                    <a:lnTo>
                      <a:pt x="105" y="34"/>
                    </a:lnTo>
                    <a:lnTo>
                      <a:pt x="114" y="37"/>
                    </a:lnTo>
                    <a:lnTo>
                      <a:pt x="121" y="39"/>
                    </a:lnTo>
                    <a:lnTo>
                      <a:pt x="126" y="40"/>
                    </a:lnTo>
                    <a:lnTo>
                      <a:pt x="131" y="41"/>
                    </a:lnTo>
                    <a:lnTo>
                      <a:pt x="135" y="44"/>
                    </a:lnTo>
                    <a:lnTo>
                      <a:pt x="140" y="46"/>
                    </a:lnTo>
                    <a:lnTo>
                      <a:pt x="147" y="49"/>
                    </a:lnTo>
                    <a:lnTo>
                      <a:pt x="156" y="54"/>
                    </a:lnTo>
                    <a:lnTo>
                      <a:pt x="168" y="60"/>
                    </a:lnTo>
                    <a:lnTo>
                      <a:pt x="179" y="68"/>
                    </a:lnTo>
                    <a:lnTo>
                      <a:pt x="190" y="77"/>
                    </a:lnTo>
                    <a:lnTo>
                      <a:pt x="199" y="86"/>
                    </a:lnTo>
                    <a:lnTo>
                      <a:pt x="207" y="94"/>
                    </a:lnTo>
                    <a:lnTo>
                      <a:pt x="214" y="101"/>
                    </a:lnTo>
                    <a:lnTo>
                      <a:pt x="219" y="106"/>
                    </a:lnTo>
                    <a:lnTo>
                      <a:pt x="220" y="108"/>
                    </a:lnTo>
                    <a:lnTo>
                      <a:pt x="219" y="107"/>
                    </a:lnTo>
                    <a:lnTo>
                      <a:pt x="214" y="105"/>
                    </a:lnTo>
                    <a:lnTo>
                      <a:pt x="208" y="100"/>
                    </a:lnTo>
                    <a:lnTo>
                      <a:pt x="200" y="95"/>
                    </a:lnTo>
                    <a:lnTo>
                      <a:pt x="191" y="90"/>
                    </a:lnTo>
                    <a:lnTo>
                      <a:pt x="181" y="84"/>
                    </a:lnTo>
                    <a:lnTo>
                      <a:pt x="169" y="78"/>
                    </a:lnTo>
                    <a:lnTo>
                      <a:pt x="156" y="72"/>
                    </a:lnTo>
                    <a:lnTo>
                      <a:pt x="146" y="67"/>
                    </a:lnTo>
                    <a:lnTo>
                      <a:pt x="138" y="62"/>
                    </a:lnTo>
                    <a:lnTo>
                      <a:pt x="131" y="59"/>
                    </a:lnTo>
                    <a:lnTo>
                      <a:pt x="124" y="55"/>
                    </a:lnTo>
                    <a:lnTo>
                      <a:pt x="115" y="54"/>
                    </a:lnTo>
                    <a:lnTo>
                      <a:pt x="103" y="55"/>
                    </a:lnTo>
                    <a:lnTo>
                      <a:pt x="88" y="57"/>
                    </a:lnTo>
                    <a:lnTo>
                      <a:pt x="67" y="63"/>
                    </a:lnTo>
                    <a:lnTo>
                      <a:pt x="56" y="64"/>
                    </a:lnTo>
                    <a:lnTo>
                      <a:pt x="47" y="64"/>
                    </a:lnTo>
                    <a:lnTo>
                      <a:pt x="39" y="62"/>
                    </a:lnTo>
                    <a:lnTo>
                      <a:pt x="32" y="59"/>
                    </a:lnTo>
                    <a:lnTo>
                      <a:pt x="26" y="55"/>
                    </a:lnTo>
                    <a:lnTo>
                      <a:pt x="22" y="53"/>
                    </a:lnTo>
                    <a:lnTo>
                      <a:pt x="19" y="50"/>
                    </a:lnTo>
                    <a:lnTo>
                      <a:pt x="18" y="49"/>
                    </a:lnTo>
                    <a:lnTo>
                      <a:pt x="17" y="52"/>
                    </a:lnTo>
                    <a:lnTo>
                      <a:pt x="15" y="57"/>
                    </a:lnTo>
                    <a:lnTo>
                      <a:pt x="14" y="67"/>
                    </a:lnTo>
                    <a:lnTo>
                      <a:pt x="15" y="78"/>
                    </a:lnTo>
                    <a:lnTo>
                      <a:pt x="16" y="86"/>
                    </a:lnTo>
                    <a:lnTo>
                      <a:pt x="18" y="95"/>
                    </a:lnTo>
                    <a:lnTo>
                      <a:pt x="22" y="105"/>
                    </a:lnTo>
                    <a:lnTo>
                      <a:pt x="26" y="114"/>
                    </a:lnTo>
                    <a:lnTo>
                      <a:pt x="31" y="123"/>
                    </a:lnTo>
                    <a:lnTo>
                      <a:pt x="37" y="129"/>
                    </a:lnTo>
                    <a:lnTo>
                      <a:pt x="44" y="132"/>
                    </a:lnTo>
                    <a:lnTo>
                      <a:pt x="52" y="132"/>
                    </a:lnTo>
                    <a:lnTo>
                      <a:pt x="85" y="125"/>
                    </a:lnTo>
                    <a:lnTo>
                      <a:pt x="115" y="121"/>
                    </a:lnTo>
                    <a:lnTo>
                      <a:pt x="143" y="117"/>
                    </a:lnTo>
                    <a:lnTo>
                      <a:pt x="167" y="116"/>
                    </a:lnTo>
                    <a:lnTo>
                      <a:pt x="186" y="117"/>
                    </a:lnTo>
                    <a:lnTo>
                      <a:pt x="200" y="117"/>
                    </a:lnTo>
                    <a:lnTo>
                      <a:pt x="209" y="118"/>
                    </a:lnTo>
                    <a:lnTo>
                      <a:pt x="213" y="118"/>
                    </a:lnTo>
                    <a:lnTo>
                      <a:pt x="212" y="118"/>
                    </a:lnTo>
                    <a:lnTo>
                      <a:pt x="209" y="118"/>
                    </a:lnTo>
                    <a:lnTo>
                      <a:pt x="206" y="118"/>
                    </a:lnTo>
                    <a:lnTo>
                      <a:pt x="201" y="118"/>
                    </a:lnTo>
                    <a:lnTo>
                      <a:pt x="196" y="118"/>
                    </a:lnTo>
                    <a:lnTo>
                      <a:pt x="190" y="118"/>
                    </a:lnTo>
                    <a:lnTo>
                      <a:pt x="183" y="120"/>
                    </a:lnTo>
                    <a:lnTo>
                      <a:pt x="176" y="122"/>
                    </a:lnTo>
                    <a:lnTo>
                      <a:pt x="167" y="124"/>
                    </a:lnTo>
                    <a:lnTo>
                      <a:pt x="160" y="127"/>
                    </a:lnTo>
                    <a:lnTo>
                      <a:pt x="154" y="129"/>
                    </a:lnTo>
                    <a:lnTo>
                      <a:pt x="148" y="130"/>
                    </a:lnTo>
                    <a:lnTo>
                      <a:pt x="144" y="131"/>
                    </a:lnTo>
                    <a:lnTo>
                      <a:pt x="137" y="132"/>
                    </a:lnTo>
                    <a:lnTo>
                      <a:pt x="129" y="133"/>
                    </a:lnTo>
                    <a:lnTo>
                      <a:pt x="118" y="135"/>
                    </a:lnTo>
                    <a:lnTo>
                      <a:pt x="106" y="137"/>
                    </a:lnTo>
                    <a:lnTo>
                      <a:pt x="91" y="140"/>
                    </a:lnTo>
                    <a:lnTo>
                      <a:pt x="75" y="143"/>
                    </a:lnTo>
                    <a:lnTo>
                      <a:pt x="59" y="143"/>
                    </a:lnTo>
                    <a:lnTo>
                      <a:pt x="44" y="141"/>
                    </a:lnTo>
                    <a:lnTo>
                      <a:pt x="29" y="137"/>
                    </a:lnTo>
                    <a:lnTo>
                      <a:pt x="16" y="129"/>
                    </a:lnTo>
                    <a:lnTo>
                      <a:pt x="7" y="116"/>
                    </a:lnTo>
                    <a:lnTo>
                      <a:pt x="2" y="103"/>
                    </a:lnTo>
                    <a:lnTo>
                      <a:pt x="0" y="92"/>
                    </a:lnTo>
                    <a:lnTo>
                      <a:pt x="0" y="79"/>
                    </a:lnTo>
                    <a:lnTo>
                      <a:pt x="0" y="68"/>
                    </a:lnTo>
                    <a:lnTo>
                      <a:pt x="1" y="54"/>
                    </a:lnTo>
                    <a:lnTo>
                      <a:pt x="3" y="40"/>
                    </a:lnTo>
                    <a:lnTo>
                      <a:pt x="4" y="30"/>
                    </a:lnTo>
                    <a:lnTo>
                      <a:pt x="6" y="25"/>
                    </a:lnTo>
                    <a:lnTo>
                      <a:pt x="4" y="18"/>
                    </a:lnTo>
                    <a:lnTo>
                      <a:pt x="1" y="7"/>
                    </a:lnTo>
                    <a:lnTo>
                      <a:pt x="1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4" name="Freeform 41"/>
              <p:cNvSpPr>
                <a:spLocks/>
              </p:cNvSpPr>
              <p:nvPr/>
            </p:nvSpPr>
            <p:spPr bwMode="auto">
              <a:xfrm>
                <a:off x="3359" y="3631"/>
                <a:ext cx="93" cy="98"/>
              </a:xfrm>
              <a:custGeom>
                <a:avLst/>
                <a:gdLst>
                  <a:gd name="T0" fmla="*/ 79 w 185"/>
                  <a:gd name="T1" fmla="*/ 5 h 195"/>
                  <a:gd name="T2" fmla="*/ 58 w 185"/>
                  <a:gd name="T3" fmla="*/ 10 h 195"/>
                  <a:gd name="T4" fmla="*/ 38 w 185"/>
                  <a:gd name="T5" fmla="*/ 17 h 195"/>
                  <a:gd name="T6" fmla="*/ 24 w 185"/>
                  <a:gd name="T7" fmla="*/ 28 h 195"/>
                  <a:gd name="T8" fmla="*/ 24 w 185"/>
                  <a:gd name="T9" fmla="*/ 40 h 195"/>
                  <a:gd name="T10" fmla="*/ 29 w 185"/>
                  <a:gd name="T11" fmla="*/ 49 h 195"/>
                  <a:gd name="T12" fmla="*/ 35 w 185"/>
                  <a:gd name="T13" fmla="*/ 55 h 195"/>
                  <a:gd name="T14" fmla="*/ 39 w 185"/>
                  <a:gd name="T15" fmla="*/ 62 h 195"/>
                  <a:gd name="T16" fmla="*/ 37 w 185"/>
                  <a:gd name="T17" fmla="*/ 69 h 195"/>
                  <a:gd name="T18" fmla="*/ 33 w 185"/>
                  <a:gd name="T19" fmla="*/ 76 h 195"/>
                  <a:gd name="T20" fmla="*/ 28 w 185"/>
                  <a:gd name="T21" fmla="*/ 82 h 195"/>
                  <a:gd name="T22" fmla="*/ 23 w 185"/>
                  <a:gd name="T23" fmla="*/ 86 h 195"/>
                  <a:gd name="T24" fmla="*/ 16 w 185"/>
                  <a:gd name="T25" fmla="*/ 89 h 195"/>
                  <a:gd name="T26" fmla="*/ 9 w 185"/>
                  <a:gd name="T27" fmla="*/ 92 h 195"/>
                  <a:gd name="T28" fmla="*/ 4 w 185"/>
                  <a:gd name="T29" fmla="*/ 94 h 195"/>
                  <a:gd name="T30" fmla="*/ 1 w 185"/>
                  <a:gd name="T31" fmla="*/ 95 h 195"/>
                  <a:gd name="T32" fmla="*/ 3 w 185"/>
                  <a:gd name="T33" fmla="*/ 96 h 195"/>
                  <a:gd name="T34" fmla="*/ 19 w 185"/>
                  <a:gd name="T35" fmla="*/ 97 h 195"/>
                  <a:gd name="T36" fmla="*/ 42 w 185"/>
                  <a:gd name="T37" fmla="*/ 98 h 195"/>
                  <a:gd name="T38" fmla="*/ 62 w 185"/>
                  <a:gd name="T39" fmla="*/ 93 h 195"/>
                  <a:gd name="T40" fmla="*/ 73 w 185"/>
                  <a:gd name="T41" fmla="*/ 71 h 195"/>
                  <a:gd name="T42" fmla="*/ 77 w 185"/>
                  <a:gd name="T43" fmla="*/ 37 h 195"/>
                  <a:gd name="T44" fmla="*/ 78 w 185"/>
                  <a:gd name="T45" fmla="*/ 20 h 195"/>
                  <a:gd name="T46" fmla="*/ 88 w 185"/>
                  <a:gd name="T47" fmla="*/ 7 h 195"/>
                  <a:gd name="T48" fmla="*/ 90 w 185"/>
                  <a:gd name="T49" fmla="*/ 5 h 195"/>
                  <a:gd name="T50" fmla="*/ 85 w 185"/>
                  <a:gd name="T51" fmla="*/ 8 h 195"/>
                  <a:gd name="T52" fmla="*/ 79 w 185"/>
                  <a:gd name="T53" fmla="*/ 12 h 195"/>
                  <a:gd name="T54" fmla="*/ 73 w 185"/>
                  <a:gd name="T55" fmla="*/ 16 h 195"/>
                  <a:gd name="T56" fmla="*/ 70 w 185"/>
                  <a:gd name="T57" fmla="*/ 27 h 195"/>
                  <a:gd name="T58" fmla="*/ 66 w 185"/>
                  <a:gd name="T59" fmla="*/ 62 h 195"/>
                  <a:gd name="T60" fmla="*/ 53 w 185"/>
                  <a:gd name="T61" fmla="*/ 81 h 195"/>
                  <a:gd name="T62" fmla="*/ 42 w 185"/>
                  <a:gd name="T63" fmla="*/ 86 h 195"/>
                  <a:gd name="T64" fmla="*/ 32 w 185"/>
                  <a:gd name="T65" fmla="*/ 89 h 195"/>
                  <a:gd name="T66" fmla="*/ 26 w 185"/>
                  <a:gd name="T67" fmla="*/ 90 h 195"/>
                  <a:gd name="T68" fmla="*/ 27 w 185"/>
                  <a:gd name="T69" fmla="*/ 89 h 195"/>
                  <a:gd name="T70" fmla="*/ 36 w 185"/>
                  <a:gd name="T71" fmla="*/ 82 h 195"/>
                  <a:gd name="T72" fmla="*/ 46 w 185"/>
                  <a:gd name="T73" fmla="*/ 70 h 195"/>
                  <a:gd name="T74" fmla="*/ 47 w 185"/>
                  <a:gd name="T75" fmla="*/ 52 h 195"/>
                  <a:gd name="T76" fmla="*/ 39 w 185"/>
                  <a:gd name="T77" fmla="*/ 37 h 195"/>
                  <a:gd name="T78" fmla="*/ 46 w 185"/>
                  <a:gd name="T79" fmla="*/ 28 h 195"/>
                  <a:gd name="T80" fmla="*/ 57 w 185"/>
                  <a:gd name="T81" fmla="*/ 20 h 195"/>
                  <a:gd name="T82" fmla="*/ 66 w 185"/>
                  <a:gd name="T83" fmla="*/ 15 h 195"/>
                  <a:gd name="T84" fmla="*/ 69 w 185"/>
                  <a:gd name="T85" fmla="*/ 13 h 195"/>
                  <a:gd name="T86" fmla="*/ 79 w 185"/>
                  <a:gd name="T87" fmla="*/ 8 h 195"/>
                  <a:gd name="T88" fmla="*/ 90 w 185"/>
                  <a:gd name="T89" fmla="*/ 2 h 195"/>
                  <a:gd name="T90" fmla="*/ 92 w 185"/>
                  <a:gd name="T91" fmla="*/ 0 h 19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5"/>
                  <a:gd name="T139" fmla="*/ 0 h 195"/>
                  <a:gd name="T140" fmla="*/ 185 w 185"/>
                  <a:gd name="T141" fmla="*/ 195 h 19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5" h="195">
                    <a:moveTo>
                      <a:pt x="175" y="3"/>
                    </a:moveTo>
                    <a:lnTo>
                      <a:pt x="158" y="9"/>
                    </a:lnTo>
                    <a:lnTo>
                      <a:pt x="138" y="15"/>
                    </a:lnTo>
                    <a:lnTo>
                      <a:pt x="116" y="20"/>
                    </a:lnTo>
                    <a:lnTo>
                      <a:pt x="94" y="26"/>
                    </a:lnTo>
                    <a:lnTo>
                      <a:pt x="75" y="34"/>
                    </a:lnTo>
                    <a:lnTo>
                      <a:pt x="59" y="43"/>
                    </a:lnTo>
                    <a:lnTo>
                      <a:pt x="48" y="55"/>
                    </a:lnTo>
                    <a:lnTo>
                      <a:pt x="45" y="68"/>
                    </a:lnTo>
                    <a:lnTo>
                      <a:pt x="47" y="80"/>
                    </a:lnTo>
                    <a:lnTo>
                      <a:pt x="52" y="89"/>
                    </a:lnTo>
                    <a:lnTo>
                      <a:pt x="58" y="98"/>
                    </a:lnTo>
                    <a:lnTo>
                      <a:pt x="64" y="104"/>
                    </a:lnTo>
                    <a:lnTo>
                      <a:pt x="70" y="110"/>
                    </a:lnTo>
                    <a:lnTo>
                      <a:pt x="75" y="116"/>
                    </a:lnTo>
                    <a:lnTo>
                      <a:pt x="77" y="123"/>
                    </a:lnTo>
                    <a:lnTo>
                      <a:pt x="76" y="130"/>
                    </a:lnTo>
                    <a:lnTo>
                      <a:pt x="73" y="138"/>
                    </a:lnTo>
                    <a:lnTo>
                      <a:pt x="69" y="145"/>
                    </a:lnTo>
                    <a:lnTo>
                      <a:pt x="66" y="152"/>
                    </a:lnTo>
                    <a:lnTo>
                      <a:pt x="61" y="159"/>
                    </a:lnTo>
                    <a:lnTo>
                      <a:pt x="56" y="164"/>
                    </a:lnTo>
                    <a:lnTo>
                      <a:pt x="51" y="169"/>
                    </a:lnTo>
                    <a:lnTo>
                      <a:pt x="45" y="172"/>
                    </a:lnTo>
                    <a:lnTo>
                      <a:pt x="39" y="176"/>
                    </a:lnTo>
                    <a:lnTo>
                      <a:pt x="32" y="178"/>
                    </a:lnTo>
                    <a:lnTo>
                      <a:pt x="25" y="180"/>
                    </a:lnTo>
                    <a:lnTo>
                      <a:pt x="18" y="183"/>
                    </a:lnTo>
                    <a:lnTo>
                      <a:pt x="13" y="185"/>
                    </a:lnTo>
                    <a:lnTo>
                      <a:pt x="8" y="187"/>
                    </a:lnTo>
                    <a:lnTo>
                      <a:pt x="3" y="189"/>
                    </a:lnTo>
                    <a:lnTo>
                      <a:pt x="1" y="190"/>
                    </a:lnTo>
                    <a:lnTo>
                      <a:pt x="0" y="190"/>
                    </a:lnTo>
                    <a:lnTo>
                      <a:pt x="5" y="191"/>
                    </a:lnTo>
                    <a:lnTo>
                      <a:pt x="18" y="192"/>
                    </a:lnTo>
                    <a:lnTo>
                      <a:pt x="37" y="194"/>
                    </a:lnTo>
                    <a:lnTo>
                      <a:pt x="60" y="195"/>
                    </a:lnTo>
                    <a:lnTo>
                      <a:pt x="83" y="195"/>
                    </a:lnTo>
                    <a:lnTo>
                      <a:pt x="105" y="192"/>
                    </a:lnTo>
                    <a:lnTo>
                      <a:pt x="123" y="185"/>
                    </a:lnTo>
                    <a:lnTo>
                      <a:pt x="135" y="175"/>
                    </a:lnTo>
                    <a:lnTo>
                      <a:pt x="146" y="142"/>
                    </a:lnTo>
                    <a:lnTo>
                      <a:pt x="152" y="107"/>
                    </a:lnTo>
                    <a:lnTo>
                      <a:pt x="153" y="74"/>
                    </a:lnTo>
                    <a:lnTo>
                      <a:pt x="152" y="54"/>
                    </a:lnTo>
                    <a:lnTo>
                      <a:pt x="155" y="40"/>
                    </a:lnTo>
                    <a:lnTo>
                      <a:pt x="166" y="25"/>
                    </a:lnTo>
                    <a:lnTo>
                      <a:pt x="176" y="13"/>
                    </a:lnTo>
                    <a:lnTo>
                      <a:pt x="181" y="9"/>
                    </a:lnTo>
                    <a:lnTo>
                      <a:pt x="180" y="10"/>
                    </a:lnTo>
                    <a:lnTo>
                      <a:pt x="175" y="11"/>
                    </a:lnTo>
                    <a:lnTo>
                      <a:pt x="170" y="15"/>
                    </a:lnTo>
                    <a:lnTo>
                      <a:pt x="164" y="18"/>
                    </a:lnTo>
                    <a:lnTo>
                      <a:pt x="157" y="23"/>
                    </a:lnTo>
                    <a:lnTo>
                      <a:pt x="150" y="27"/>
                    </a:lnTo>
                    <a:lnTo>
                      <a:pt x="145" y="32"/>
                    </a:lnTo>
                    <a:lnTo>
                      <a:pt x="142" y="35"/>
                    </a:lnTo>
                    <a:lnTo>
                      <a:pt x="139" y="53"/>
                    </a:lnTo>
                    <a:lnTo>
                      <a:pt x="138" y="86"/>
                    </a:lnTo>
                    <a:lnTo>
                      <a:pt x="132" y="123"/>
                    </a:lnTo>
                    <a:lnTo>
                      <a:pt x="116" y="152"/>
                    </a:lnTo>
                    <a:lnTo>
                      <a:pt x="105" y="161"/>
                    </a:lnTo>
                    <a:lnTo>
                      <a:pt x="93" y="168"/>
                    </a:lnTo>
                    <a:lnTo>
                      <a:pt x="83" y="172"/>
                    </a:lnTo>
                    <a:lnTo>
                      <a:pt x="73" y="176"/>
                    </a:lnTo>
                    <a:lnTo>
                      <a:pt x="63" y="178"/>
                    </a:lnTo>
                    <a:lnTo>
                      <a:pt x="56" y="179"/>
                    </a:lnTo>
                    <a:lnTo>
                      <a:pt x="51" y="179"/>
                    </a:lnTo>
                    <a:lnTo>
                      <a:pt x="50" y="179"/>
                    </a:lnTo>
                    <a:lnTo>
                      <a:pt x="53" y="178"/>
                    </a:lnTo>
                    <a:lnTo>
                      <a:pt x="61" y="172"/>
                    </a:lnTo>
                    <a:lnTo>
                      <a:pt x="71" y="164"/>
                    </a:lnTo>
                    <a:lnTo>
                      <a:pt x="83" y="153"/>
                    </a:lnTo>
                    <a:lnTo>
                      <a:pt x="91" y="139"/>
                    </a:lnTo>
                    <a:lnTo>
                      <a:pt x="96" y="123"/>
                    </a:lnTo>
                    <a:lnTo>
                      <a:pt x="93" y="103"/>
                    </a:lnTo>
                    <a:lnTo>
                      <a:pt x="81" y="81"/>
                    </a:lnTo>
                    <a:lnTo>
                      <a:pt x="78" y="73"/>
                    </a:lnTo>
                    <a:lnTo>
                      <a:pt x="83" y="65"/>
                    </a:lnTo>
                    <a:lnTo>
                      <a:pt x="91" y="56"/>
                    </a:lnTo>
                    <a:lnTo>
                      <a:pt x="102" y="48"/>
                    </a:lnTo>
                    <a:lnTo>
                      <a:pt x="114" y="40"/>
                    </a:lnTo>
                    <a:lnTo>
                      <a:pt x="124" y="34"/>
                    </a:lnTo>
                    <a:lnTo>
                      <a:pt x="131" y="30"/>
                    </a:lnTo>
                    <a:lnTo>
                      <a:pt x="135" y="28"/>
                    </a:lnTo>
                    <a:lnTo>
                      <a:pt x="138" y="26"/>
                    </a:lnTo>
                    <a:lnTo>
                      <a:pt x="146" y="23"/>
                    </a:lnTo>
                    <a:lnTo>
                      <a:pt x="158" y="16"/>
                    </a:lnTo>
                    <a:lnTo>
                      <a:pt x="169" y="10"/>
                    </a:lnTo>
                    <a:lnTo>
                      <a:pt x="180" y="4"/>
                    </a:lnTo>
                    <a:lnTo>
                      <a:pt x="185" y="1"/>
                    </a:lnTo>
                    <a:lnTo>
                      <a:pt x="184" y="0"/>
                    </a:lnTo>
                    <a:lnTo>
                      <a:pt x="175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5" name="Freeform 42"/>
              <p:cNvSpPr>
                <a:spLocks/>
              </p:cNvSpPr>
              <p:nvPr/>
            </p:nvSpPr>
            <p:spPr bwMode="auto">
              <a:xfrm>
                <a:off x="3445" y="3642"/>
                <a:ext cx="109" cy="78"/>
              </a:xfrm>
              <a:custGeom>
                <a:avLst/>
                <a:gdLst>
                  <a:gd name="T0" fmla="*/ 27 w 218"/>
                  <a:gd name="T1" fmla="*/ 3 h 156"/>
                  <a:gd name="T2" fmla="*/ 36 w 218"/>
                  <a:gd name="T3" fmla="*/ 5 h 156"/>
                  <a:gd name="T4" fmla="*/ 44 w 218"/>
                  <a:gd name="T5" fmla="*/ 10 h 156"/>
                  <a:gd name="T6" fmla="*/ 52 w 218"/>
                  <a:gd name="T7" fmla="*/ 20 h 156"/>
                  <a:gd name="T8" fmla="*/ 59 w 218"/>
                  <a:gd name="T9" fmla="*/ 39 h 156"/>
                  <a:gd name="T10" fmla="*/ 75 w 218"/>
                  <a:gd name="T11" fmla="*/ 54 h 156"/>
                  <a:gd name="T12" fmla="*/ 92 w 218"/>
                  <a:gd name="T13" fmla="*/ 66 h 156"/>
                  <a:gd name="T14" fmla="*/ 106 w 218"/>
                  <a:gd name="T15" fmla="*/ 72 h 156"/>
                  <a:gd name="T16" fmla="*/ 108 w 218"/>
                  <a:gd name="T17" fmla="*/ 75 h 156"/>
                  <a:gd name="T18" fmla="*/ 90 w 218"/>
                  <a:gd name="T19" fmla="*/ 78 h 156"/>
                  <a:gd name="T20" fmla="*/ 61 w 218"/>
                  <a:gd name="T21" fmla="*/ 78 h 156"/>
                  <a:gd name="T22" fmla="*/ 35 w 218"/>
                  <a:gd name="T23" fmla="*/ 75 h 156"/>
                  <a:gd name="T24" fmla="*/ 20 w 218"/>
                  <a:gd name="T25" fmla="*/ 69 h 156"/>
                  <a:gd name="T26" fmla="*/ 11 w 218"/>
                  <a:gd name="T27" fmla="*/ 57 h 156"/>
                  <a:gd name="T28" fmla="*/ 5 w 218"/>
                  <a:gd name="T29" fmla="*/ 43 h 156"/>
                  <a:gd name="T30" fmla="*/ 1 w 218"/>
                  <a:gd name="T31" fmla="*/ 29 h 156"/>
                  <a:gd name="T32" fmla="*/ 1 w 218"/>
                  <a:gd name="T33" fmla="*/ 13 h 156"/>
                  <a:gd name="T34" fmla="*/ 7 w 218"/>
                  <a:gd name="T35" fmla="*/ 1 h 156"/>
                  <a:gd name="T36" fmla="*/ 7 w 218"/>
                  <a:gd name="T37" fmla="*/ 2 h 156"/>
                  <a:gd name="T38" fmla="*/ 4 w 218"/>
                  <a:gd name="T39" fmla="*/ 18 h 156"/>
                  <a:gd name="T40" fmla="*/ 10 w 218"/>
                  <a:gd name="T41" fmla="*/ 34 h 156"/>
                  <a:gd name="T42" fmla="*/ 21 w 218"/>
                  <a:gd name="T43" fmla="*/ 47 h 156"/>
                  <a:gd name="T44" fmla="*/ 39 w 218"/>
                  <a:gd name="T45" fmla="*/ 60 h 156"/>
                  <a:gd name="T46" fmla="*/ 59 w 218"/>
                  <a:gd name="T47" fmla="*/ 68 h 156"/>
                  <a:gd name="T48" fmla="*/ 71 w 218"/>
                  <a:gd name="T49" fmla="*/ 68 h 156"/>
                  <a:gd name="T50" fmla="*/ 67 w 218"/>
                  <a:gd name="T51" fmla="*/ 67 h 156"/>
                  <a:gd name="T52" fmla="*/ 59 w 218"/>
                  <a:gd name="T53" fmla="*/ 61 h 156"/>
                  <a:gd name="T54" fmla="*/ 52 w 218"/>
                  <a:gd name="T55" fmla="*/ 51 h 156"/>
                  <a:gd name="T56" fmla="*/ 45 w 218"/>
                  <a:gd name="T57" fmla="*/ 31 h 156"/>
                  <a:gd name="T58" fmla="*/ 40 w 218"/>
                  <a:gd name="T59" fmla="*/ 19 h 156"/>
                  <a:gd name="T60" fmla="*/ 36 w 218"/>
                  <a:gd name="T61" fmla="*/ 17 h 156"/>
                  <a:gd name="T62" fmla="*/ 30 w 218"/>
                  <a:gd name="T63" fmla="*/ 12 h 156"/>
                  <a:gd name="T64" fmla="*/ 22 w 218"/>
                  <a:gd name="T65" fmla="*/ 6 h 156"/>
                  <a:gd name="T66" fmla="*/ 16 w 218"/>
                  <a:gd name="T67" fmla="*/ 2 h 156"/>
                  <a:gd name="T68" fmla="*/ 15 w 218"/>
                  <a:gd name="T69" fmla="*/ 2 h 156"/>
                  <a:gd name="T70" fmla="*/ 18 w 218"/>
                  <a:gd name="T71" fmla="*/ 2 h 15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18"/>
                  <a:gd name="T109" fmla="*/ 0 h 156"/>
                  <a:gd name="T110" fmla="*/ 218 w 218"/>
                  <a:gd name="T111" fmla="*/ 156 h 15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18" h="156">
                    <a:moveTo>
                      <a:pt x="47" y="6"/>
                    </a:moveTo>
                    <a:lnTo>
                      <a:pt x="55" y="7"/>
                    </a:lnTo>
                    <a:lnTo>
                      <a:pt x="63" y="9"/>
                    </a:lnTo>
                    <a:lnTo>
                      <a:pt x="71" y="11"/>
                    </a:lnTo>
                    <a:lnTo>
                      <a:pt x="79" y="13"/>
                    </a:lnTo>
                    <a:lnTo>
                      <a:pt x="87" y="19"/>
                    </a:lnTo>
                    <a:lnTo>
                      <a:pt x="95" y="27"/>
                    </a:lnTo>
                    <a:lnTo>
                      <a:pt x="103" y="40"/>
                    </a:lnTo>
                    <a:lnTo>
                      <a:pt x="110" y="58"/>
                    </a:lnTo>
                    <a:lnTo>
                      <a:pt x="119" y="78"/>
                    </a:lnTo>
                    <a:lnTo>
                      <a:pt x="132" y="95"/>
                    </a:lnTo>
                    <a:lnTo>
                      <a:pt x="149" y="109"/>
                    </a:lnTo>
                    <a:lnTo>
                      <a:pt x="167" y="121"/>
                    </a:lnTo>
                    <a:lnTo>
                      <a:pt x="184" y="131"/>
                    </a:lnTo>
                    <a:lnTo>
                      <a:pt x="200" y="139"/>
                    </a:lnTo>
                    <a:lnTo>
                      <a:pt x="212" y="144"/>
                    </a:lnTo>
                    <a:lnTo>
                      <a:pt x="218" y="148"/>
                    </a:lnTo>
                    <a:lnTo>
                      <a:pt x="215" y="150"/>
                    </a:lnTo>
                    <a:lnTo>
                      <a:pt x="201" y="154"/>
                    </a:lnTo>
                    <a:lnTo>
                      <a:pt x="179" y="155"/>
                    </a:lnTo>
                    <a:lnTo>
                      <a:pt x="152" y="156"/>
                    </a:lnTo>
                    <a:lnTo>
                      <a:pt x="122" y="156"/>
                    </a:lnTo>
                    <a:lnTo>
                      <a:pt x="93" y="154"/>
                    </a:lnTo>
                    <a:lnTo>
                      <a:pt x="69" y="150"/>
                    </a:lnTo>
                    <a:lnTo>
                      <a:pt x="51" y="146"/>
                    </a:lnTo>
                    <a:lnTo>
                      <a:pt x="40" y="138"/>
                    </a:lnTo>
                    <a:lnTo>
                      <a:pt x="30" y="127"/>
                    </a:lnTo>
                    <a:lnTo>
                      <a:pt x="22" y="115"/>
                    </a:lnTo>
                    <a:lnTo>
                      <a:pt x="15" y="101"/>
                    </a:lnTo>
                    <a:lnTo>
                      <a:pt x="10" y="86"/>
                    </a:lnTo>
                    <a:lnTo>
                      <a:pt x="5" y="72"/>
                    </a:lnTo>
                    <a:lnTo>
                      <a:pt x="2" y="58"/>
                    </a:lnTo>
                    <a:lnTo>
                      <a:pt x="0" y="45"/>
                    </a:lnTo>
                    <a:lnTo>
                      <a:pt x="1" y="26"/>
                    </a:lnTo>
                    <a:lnTo>
                      <a:pt x="7" y="11"/>
                    </a:lnTo>
                    <a:lnTo>
                      <a:pt x="13" y="3"/>
                    </a:lnTo>
                    <a:lnTo>
                      <a:pt x="17" y="0"/>
                    </a:lnTo>
                    <a:lnTo>
                      <a:pt x="15" y="5"/>
                    </a:lnTo>
                    <a:lnTo>
                      <a:pt x="10" y="18"/>
                    </a:lnTo>
                    <a:lnTo>
                      <a:pt x="8" y="36"/>
                    </a:lnTo>
                    <a:lnTo>
                      <a:pt x="12" y="57"/>
                    </a:lnTo>
                    <a:lnTo>
                      <a:pt x="19" y="68"/>
                    </a:lnTo>
                    <a:lnTo>
                      <a:pt x="28" y="81"/>
                    </a:lnTo>
                    <a:lnTo>
                      <a:pt x="42" y="95"/>
                    </a:lnTo>
                    <a:lnTo>
                      <a:pt x="58" y="109"/>
                    </a:lnTo>
                    <a:lnTo>
                      <a:pt x="77" y="120"/>
                    </a:lnTo>
                    <a:lnTo>
                      <a:pt x="98" y="130"/>
                    </a:lnTo>
                    <a:lnTo>
                      <a:pt x="118" y="135"/>
                    </a:lnTo>
                    <a:lnTo>
                      <a:pt x="141" y="136"/>
                    </a:lnTo>
                    <a:lnTo>
                      <a:pt x="142" y="136"/>
                    </a:lnTo>
                    <a:lnTo>
                      <a:pt x="140" y="135"/>
                    </a:lnTo>
                    <a:lnTo>
                      <a:pt x="134" y="133"/>
                    </a:lnTo>
                    <a:lnTo>
                      <a:pt x="127" y="130"/>
                    </a:lnTo>
                    <a:lnTo>
                      <a:pt x="119" y="123"/>
                    </a:lnTo>
                    <a:lnTo>
                      <a:pt x="111" y="115"/>
                    </a:lnTo>
                    <a:lnTo>
                      <a:pt x="103" y="103"/>
                    </a:lnTo>
                    <a:lnTo>
                      <a:pt x="98" y="88"/>
                    </a:lnTo>
                    <a:lnTo>
                      <a:pt x="89" y="62"/>
                    </a:lnTo>
                    <a:lnTo>
                      <a:pt x="84" y="45"/>
                    </a:lnTo>
                    <a:lnTo>
                      <a:pt x="79" y="38"/>
                    </a:lnTo>
                    <a:lnTo>
                      <a:pt x="76" y="35"/>
                    </a:lnTo>
                    <a:lnTo>
                      <a:pt x="72" y="34"/>
                    </a:lnTo>
                    <a:lnTo>
                      <a:pt x="66" y="29"/>
                    </a:lnTo>
                    <a:lnTo>
                      <a:pt x="60" y="25"/>
                    </a:lnTo>
                    <a:lnTo>
                      <a:pt x="51" y="19"/>
                    </a:lnTo>
                    <a:lnTo>
                      <a:pt x="43" y="13"/>
                    </a:lnTo>
                    <a:lnTo>
                      <a:pt x="36" y="9"/>
                    </a:lnTo>
                    <a:lnTo>
                      <a:pt x="32" y="5"/>
                    </a:lnTo>
                    <a:lnTo>
                      <a:pt x="30" y="4"/>
                    </a:lnTo>
                    <a:lnTo>
                      <a:pt x="31" y="3"/>
                    </a:lnTo>
                    <a:lnTo>
                      <a:pt x="35" y="4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6" name="Freeform 43"/>
              <p:cNvSpPr>
                <a:spLocks/>
              </p:cNvSpPr>
              <p:nvPr/>
            </p:nvSpPr>
            <p:spPr bwMode="auto">
              <a:xfrm>
                <a:off x="3482" y="3596"/>
                <a:ext cx="115" cy="70"/>
              </a:xfrm>
              <a:custGeom>
                <a:avLst/>
                <a:gdLst>
                  <a:gd name="T0" fmla="*/ 6 w 230"/>
                  <a:gd name="T1" fmla="*/ 26 h 140"/>
                  <a:gd name="T2" fmla="*/ 17 w 230"/>
                  <a:gd name="T3" fmla="*/ 19 h 140"/>
                  <a:gd name="T4" fmla="*/ 27 w 230"/>
                  <a:gd name="T5" fmla="*/ 19 h 140"/>
                  <a:gd name="T6" fmla="*/ 37 w 230"/>
                  <a:gd name="T7" fmla="*/ 23 h 140"/>
                  <a:gd name="T8" fmla="*/ 45 w 230"/>
                  <a:gd name="T9" fmla="*/ 26 h 140"/>
                  <a:gd name="T10" fmla="*/ 58 w 230"/>
                  <a:gd name="T11" fmla="*/ 29 h 140"/>
                  <a:gd name="T12" fmla="*/ 74 w 230"/>
                  <a:gd name="T13" fmla="*/ 29 h 140"/>
                  <a:gd name="T14" fmla="*/ 88 w 230"/>
                  <a:gd name="T15" fmla="*/ 26 h 140"/>
                  <a:gd name="T16" fmla="*/ 97 w 230"/>
                  <a:gd name="T17" fmla="*/ 21 h 140"/>
                  <a:gd name="T18" fmla="*/ 105 w 230"/>
                  <a:gd name="T19" fmla="*/ 13 h 140"/>
                  <a:gd name="T20" fmla="*/ 111 w 230"/>
                  <a:gd name="T21" fmla="*/ 6 h 140"/>
                  <a:gd name="T22" fmla="*/ 115 w 230"/>
                  <a:gd name="T23" fmla="*/ 1 h 140"/>
                  <a:gd name="T24" fmla="*/ 115 w 230"/>
                  <a:gd name="T25" fmla="*/ 5 h 140"/>
                  <a:gd name="T26" fmla="*/ 111 w 230"/>
                  <a:gd name="T27" fmla="*/ 30 h 140"/>
                  <a:gd name="T28" fmla="*/ 99 w 230"/>
                  <a:gd name="T29" fmla="*/ 51 h 140"/>
                  <a:gd name="T30" fmla="*/ 93 w 230"/>
                  <a:gd name="T31" fmla="*/ 60 h 140"/>
                  <a:gd name="T32" fmla="*/ 89 w 230"/>
                  <a:gd name="T33" fmla="*/ 65 h 140"/>
                  <a:gd name="T34" fmla="*/ 81 w 230"/>
                  <a:gd name="T35" fmla="*/ 68 h 140"/>
                  <a:gd name="T36" fmla="*/ 68 w 230"/>
                  <a:gd name="T37" fmla="*/ 69 h 140"/>
                  <a:gd name="T38" fmla="*/ 56 w 230"/>
                  <a:gd name="T39" fmla="*/ 70 h 140"/>
                  <a:gd name="T40" fmla="*/ 45 w 230"/>
                  <a:gd name="T41" fmla="*/ 70 h 140"/>
                  <a:gd name="T42" fmla="*/ 36 w 230"/>
                  <a:gd name="T43" fmla="*/ 69 h 140"/>
                  <a:gd name="T44" fmla="*/ 28 w 230"/>
                  <a:gd name="T45" fmla="*/ 64 h 140"/>
                  <a:gd name="T46" fmla="*/ 18 w 230"/>
                  <a:gd name="T47" fmla="*/ 56 h 140"/>
                  <a:gd name="T48" fmla="*/ 9 w 230"/>
                  <a:gd name="T49" fmla="*/ 47 h 140"/>
                  <a:gd name="T50" fmla="*/ 3 w 230"/>
                  <a:gd name="T51" fmla="*/ 41 h 140"/>
                  <a:gd name="T52" fmla="*/ 3 w 230"/>
                  <a:gd name="T53" fmla="*/ 40 h 140"/>
                  <a:gd name="T54" fmla="*/ 10 w 230"/>
                  <a:gd name="T55" fmla="*/ 40 h 140"/>
                  <a:gd name="T56" fmla="*/ 16 w 230"/>
                  <a:gd name="T57" fmla="*/ 44 h 140"/>
                  <a:gd name="T58" fmla="*/ 21 w 230"/>
                  <a:gd name="T59" fmla="*/ 47 h 140"/>
                  <a:gd name="T60" fmla="*/ 27 w 230"/>
                  <a:gd name="T61" fmla="*/ 50 h 140"/>
                  <a:gd name="T62" fmla="*/ 36 w 230"/>
                  <a:gd name="T63" fmla="*/ 53 h 140"/>
                  <a:gd name="T64" fmla="*/ 45 w 230"/>
                  <a:gd name="T65" fmla="*/ 55 h 140"/>
                  <a:gd name="T66" fmla="*/ 53 w 230"/>
                  <a:gd name="T67" fmla="*/ 58 h 140"/>
                  <a:gd name="T68" fmla="*/ 60 w 230"/>
                  <a:gd name="T69" fmla="*/ 59 h 140"/>
                  <a:gd name="T70" fmla="*/ 68 w 230"/>
                  <a:gd name="T71" fmla="*/ 58 h 140"/>
                  <a:gd name="T72" fmla="*/ 78 w 230"/>
                  <a:gd name="T73" fmla="*/ 53 h 140"/>
                  <a:gd name="T74" fmla="*/ 86 w 230"/>
                  <a:gd name="T75" fmla="*/ 45 h 140"/>
                  <a:gd name="T76" fmla="*/ 93 w 230"/>
                  <a:gd name="T77" fmla="*/ 38 h 140"/>
                  <a:gd name="T78" fmla="*/ 96 w 230"/>
                  <a:gd name="T79" fmla="*/ 33 h 140"/>
                  <a:gd name="T80" fmla="*/ 96 w 230"/>
                  <a:gd name="T81" fmla="*/ 33 h 140"/>
                  <a:gd name="T82" fmla="*/ 87 w 230"/>
                  <a:gd name="T83" fmla="*/ 36 h 140"/>
                  <a:gd name="T84" fmla="*/ 75 w 230"/>
                  <a:gd name="T85" fmla="*/ 41 h 140"/>
                  <a:gd name="T86" fmla="*/ 63 w 230"/>
                  <a:gd name="T87" fmla="*/ 43 h 140"/>
                  <a:gd name="T88" fmla="*/ 49 w 230"/>
                  <a:gd name="T89" fmla="*/ 34 h 140"/>
                  <a:gd name="T90" fmla="*/ 31 w 230"/>
                  <a:gd name="T91" fmla="*/ 28 h 140"/>
                  <a:gd name="T92" fmla="*/ 20 w 230"/>
                  <a:gd name="T93" fmla="*/ 28 h 140"/>
                  <a:gd name="T94" fmla="*/ 13 w 230"/>
                  <a:gd name="T95" fmla="*/ 29 h 140"/>
                  <a:gd name="T96" fmla="*/ 10 w 230"/>
                  <a:gd name="T97" fmla="*/ 32 h 140"/>
                  <a:gd name="T98" fmla="*/ 0 w 230"/>
                  <a:gd name="T99" fmla="*/ 36 h 14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30"/>
                  <a:gd name="T151" fmla="*/ 0 h 140"/>
                  <a:gd name="T152" fmla="*/ 230 w 230"/>
                  <a:gd name="T153" fmla="*/ 140 h 14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30" h="140">
                    <a:moveTo>
                      <a:pt x="2" y="68"/>
                    </a:moveTo>
                    <a:lnTo>
                      <a:pt x="12" y="53"/>
                    </a:lnTo>
                    <a:lnTo>
                      <a:pt x="22" y="44"/>
                    </a:lnTo>
                    <a:lnTo>
                      <a:pt x="33" y="39"/>
                    </a:lnTo>
                    <a:lnTo>
                      <a:pt x="43" y="38"/>
                    </a:lnTo>
                    <a:lnTo>
                      <a:pt x="53" y="39"/>
                    </a:lnTo>
                    <a:lnTo>
                      <a:pt x="64" y="42"/>
                    </a:lnTo>
                    <a:lnTo>
                      <a:pt x="73" y="46"/>
                    </a:lnTo>
                    <a:lnTo>
                      <a:pt x="81" y="50"/>
                    </a:lnTo>
                    <a:lnTo>
                      <a:pt x="90" y="53"/>
                    </a:lnTo>
                    <a:lnTo>
                      <a:pt x="103" y="57"/>
                    </a:lnTo>
                    <a:lnTo>
                      <a:pt x="117" y="58"/>
                    </a:lnTo>
                    <a:lnTo>
                      <a:pt x="132" y="59"/>
                    </a:lnTo>
                    <a:lnTo>
                      <a:pt x="148" y="59"/>
                    </a:lnTo>
                    <a:lnTo>
                      <a:pt x="163" y="57"/>
                    </a:lnTo>
                    <a:lnTo>
                      <a:pt x="176" y="53"/>
                    </a:lnTo>
                    <a:lnTo>
                      <a:pt x="186" y="49"/>
                    </a:lnTo>
                    <a:lnTo>
                      <a:pt x="194" y="42"/>
                    </a:lnTo>
                    <a:lnTo>
                      <a:pt x="202" y="35"/>
                    </a:lnTo>
                    <a:lnTo>
                      <a:pt x="210" y="27"/>
                    </a:lnTo>
                    <a:lnTo>
                      <a:pt x="217" y="19"/>
                    </a:lnTo>
                    <a:lnTo>
                      <a:pt x="222" y="12"/>
                    </a:lnTo>
                    <a:lnTo>
                      <a:pt x="226" y="6"/>
                    </a:lnTo>
                    <a:lnTo>
                      <a:pt x="229" y="1"/>
                    </a:lnTo>
                    <a:lnTo>
                      <a:pt x="230" y="0"/>
                    </a:lnTo>
                    <a:lnTo>
                      <a:pt x="230" y="10"/>
                    </a:lnTo>
                    <a:lnTo>
                      <a:pt x="229" y="31"/>
                    </a:lnTo>
                    <a:lnTo>
                      <a:pt x="221" y="61"/>
                    </a:lnTo>
                    <a:lnTo>
                      <a:pt x="206" y="90"/>
                    </a:lnTo>
                    <a:lnTo>
                      <a:pt x="197" y="103"/>
                    </a:lnTo>
                    <a:lnTo>
                      <a:pt x="191" y="112"/>
                    </a:lnTo>
                    <a:lnTo>
                      <a:pt x="186" y="120"/>
                    </a:lnTo>
                    <a:lnTo>
                      <a:pt x="181" y="126"/>
                    </a:lnTo>
                    <a:lnTo>
                      <a:pt x="177" y="130"/>
                    </a:lnTo>
                    <a:lnTo>
                      <a:pt x="171" y="133"/>
                    </a:lnTo>
                    <a:lnTo>
                      <a:pt x="162" y="135"/>
                    </a:lnTo>
                    <a:lnTo>
                      <a:pt x="150" y="136"/>
                    </a:lnTo>
                    <a:lnTo>
                      <a:pt x="136" y="137"/>
                    </a:lnTo>
                    <a:lnTo>
                      <a:pt x="124" y="139"/>
                    </a:lnTo>
                    <a:lnTo>
                      <a:pt x="111" y="139"/>
                    </a:lnTo>
                    <a:lnTo>
                      <a:pt x="101" y="140"/>
                    </a:lnTo>
                    <a:lnTo>
                      <a:pt x="89" y="140"/>
                    </a:lnTo>
                    <a:lnTo>
                      <a:pt x="80" y="140"/>
                    </a:lnTo>
                    <a:lnTo>
                      <a:pt x="72" y="137"/>
                    </a:lnTo>
                    <a:lnTo>
                      <a:pt x="64" y="134"/>
                    </a:lnTo>
                    <a:lnTo>
                      <a:pt x="56" y="128"/>
                    </a:lnTo>
                    <a:lnTo>
                      <a:pt x="47" y="120"/>
                    </a:lnTo>
                    <a:lnTo>
                      <a:pt x="36" y="112"/>
                    </a:lnTo>
                    <a:lnTo>
                      <a:pt x="27" y="103"/>
                    </a:lnTo>
                    <a:lnTo>
                      <a:pt x="18" y="94"/>
                    </a:lnTo>
                    <a:lnTo>
                      <a:pt x="11" y="87"/>
                    </a:lnTo>
                    <a:lnTo>
                      <a:pt x="6" y="82"/>
                    </a:lnTo>
                    <a:lnTo>
                      <a:pt x="4" y="80"/>
                    </a:lnTo>
                    <a:lnTo>
                      <a:pt x="6" y="80"/>
                    </a:lnTo>
                    <a:lnTo>
                      <a:pt x="12" y="79"/>
                    </a:lnTo>
                    <a:lnTo>
                      <a:pt x="19" y="80"/>
                    </a:lnTo>
                    <a:lnTo>
                      <a:pt x="27" y="84"/>
                    </a:lnTo>
                    <a:lnTo>
                      <a:pt x="32" y="88"/>
                    </a:lnTo>
                    <a:lnTo>
                      <a:pt x="36" y="91"/>
                    </a:lnTo>
                    <a:lnTo>
                      <a:pt x="41" y="95"/>
                    </a:lnTo>
                    <a:lnTo>
                      <a:pt x="47" y="98"/>
                    </a:lnTo>
                    <a:lnTo>
                      <a:pt x="53" y="101"/>
                    </a:lnTo>
                    <a:lnTo>
                      <a:pt x="62" y="104"/>
                    </a:lnTo>
                    <a:lnTo>
                      <a:pt x="71" y="106"/>
                    </a:lnTo>
                    <a:lnTo>
                      <a:pt x="80" y="109"/>
                    </a:lnTo>
                    <a:lnTo>
                      <a:pt x="89" y="111"/>
                    </a:lnTo>
                    <a:lnTo>
                      <a:pt x="98" y="113"/>
                    </a:lnTo>
                    <a:lnTo>
                      <a:pt x="105" y="116"/>
                    </a:lnTo>
                    <a:lnTo>
                      <a:pt x="113" y="117"/>
                    </a:lnTo>
                    <a:lnTo>
                      <a:pt x="120" y="118"/>
                    </a:lnTo>
                    <a:lnTo>
                      <a:pt x="128" y="117"/>
                    </a:lnTo>
                    <a:lnTo>
                      <a:pt x="136" y="116"/>
                    </a:lnTo>
                    <a:lnTo>
                      <a:pt x="146" y="112"/>
                    </a:lnTo>
                    <a:lnTo>
                      <a:pt x="155" y="106"/>
                    </a:lnTo>
                    <a:lnTo>
                      <a:pt x="164" y="99"/>
                    </a:lnTo>
                    <a:lnTo>
                      <a:pt x="172" y="91"/>
                    </a:lnTo>
                    <a:lnTo>
                      <a:pt x="179" y="83"/>
                    </a:lnTo>
                    <a:lnTo>
                      <a:pt x="185" y="76"/>
                    </a:lnTo>
                    <a:lnTo>
                      <a:pt x="189" y="69"/>
                    </a:lnTo>
                    <a:lnTo>
                      <a:pt x="192" y="65"/>
                    </a:lnTo>
                    <a:lnTo>
                      <a:pt x="193" y="64"/>
                    </a:lnTo>
                    <a:lnTo>
                      <a:pt x="191" y="65"/>
                    </a:lnTo>
                    <a:lnTo>
                      <a:pt x="184" y="68"/>
                    </a:lnTo>
                    <a:lnTo>
                      <a:pt x="173" y="73"/>
                    </a:lnTo>
                    <a:lnTo>
                      <a:pt x="162" y="79"/>
                    </a:lnTo>
                    <a:lnTo>
                      <a:pt x="149" y="83"/>
                    </a:lnTo>
                    <a:lnTo>
                      <a:pt x="136" y="86"/>
                    </a:lnTo>
                    <a:lnTo>
                      <a:pt x="126" y="86"/>
                    </a:lnTo>
                    <a:lnTo>
                      <a:pt x="118" y="82"/>
                    </a:lnTo>
                    <a:lnTo>
                      <a:pt x="97" y="68"/>
                    </a:lnTo>
                    <a:lnTo>
                      <a:pt x="79" y="60"/>
                    </a:lnTo>
                    <a:lnTo>
                      <a:pt x="63" y="56"/>
                    </a:lnTo>
                    <a:lnTo>
                      <a:pt x="49" y="54"/>
                    </a:lnTo>
                    <a:lnTo>
                      <a:pt x="39" y="56"/>
                    </a:lnTo>
                    <a:lnTo>
                      <a:pt x="30" y="57"/>
                    </a:lnTo>
                    <a:lnTo>
                      <a:pt x="25" y="59"/>
                    </a:lnTo>
                    <a:lnTo>
                      <a:pt x="24" y="60"/>
                    </a:lnTo>
                    <a:lnTo>
                      <a:pt x="19" y="64"/>
                    </a:lnTo>
                    <a:lnTo>
                      <a:pt x="9" y="69"/>
                    </a:lnTo>
                    <a:lnTo>
                      <a:pt x="0" y="73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7" name="Freeform 44"/>
              <p:cNvSpPr>
                <a:spLocks/>
              </p:cNvSpPr>
              <p:nvPr/>
            </p:nvSpPr>
            <p:spPr bwMode="auto">
              <a:xfrm>
                <a:off x="3446" y="3526"/>
                <a:ext cx="75" cy="98"/>
              </a:xfrm>
              <a:custGeom>
                <a:avLst/>
                <a:gdLst>
                  <a:gd name="T0" fmla="*/ 27 w 151"/>
                  <a:gd name="T1" fmla="*/ 92 h 197"/>
                  <a:gd name="T2" fmla="*/ 35 w 151"/>
                  <a:gd name="T3" fmla="*/ 90 h 197"/>
                  <a:gd name="T4" fmla="*/ 42 w 151"/>
                  <a:gd name="T5" fmla="*/ 89 h 197"/>
                  <a:gd name="T6" fmla="*/ 49 w 151"/>
                  <a:gd name="T7" fmla="*/ 88 h 197"/>
                  <a:gd name="T8" fmla="*/ 59 w 151"/>
                  <a:gd name="T9" fmla="*/ 81 h 197"/>
                  <a:gd name="T10" fmla="*/ 67 w 151"/>
                  <a:gd name="T11" fmla="*/ 75 h 197"/>
                  <a:gd name="T12" fmla="*/ 73 w 151"/>
                  <a:gd name="T13" fmla="*/ 67 h 197"/>
                  <a:gd name="T14" fmla="*/ 75 w 151"/>
                  <a:gd name="T15" fmla="*/ 58 h 197"/>
                  <a:gd name="T16" fmla="*/ 75 w 151"/>
                  <a:gd name="T17" fmla="*/ 45 h 197"/>
                  <a:gd name="T18" fmla="*/ 73 w 151"/>
                  <a:gd name="T19" fmla="*/ 30 h 197"/>
                  <a:gd name="T20" fmla="*/ 66 w 151"/>
                  <a:gd name="T21" fmla="*/ 16 h 197"/>
                  <a:gd name="T22" fmla="*/ 58 w 151"/>
                  <a:gd name="T23" fmla="*/ 3 h 197"/>
                  <a:gd name="T24" fmla="*/ 58 w 151"/>
                  <a:gd name="T25" fmla="*/ 1 h 197"/>
                  <a:gd name="T26" fmla="*/ 57 w 151"/>
                  <a:gd name="T27" fmla="*/ 12 h 197"/>
                  <a:gd name="T28" fmla="*/ 53 w 151"/>
                  <a:gd name="T29" fmla="*/ 23 h 197"/>
                  <a:gd name="T30" fmla="*/ 48 w 151"/>
                  <a:gd name="T31" fmla="*/ 35 h 197"/>
                  <a:gd name="T32" fmla="*/ 38 w 151"/>
                  <a:gd name="T33" fmla="*/ 42 h 197"/>
                  <a:gd name="T34" fmla="*/ 29 w 151"/>
                  <a:gd name="T35" fmla="*/ 44 h 197"/>
                  <a:gd name="T36" fmla="*/ 19 w 151"/>
                  <a:gd name="T37" fmla="*/ 45 h 197"/>
                  <a:gd name="T38" fmla="*/ 12 w 151"/>
                  <a:gd name="T39" fmla="*/ 46 h 197"/>
                  <a:gd name="T40" fmla="*/ 7 w 151"/>
                  <a:gd name="T41" fmla="*/ 53 h 197"/>
                  <a:gd name="T42" fmla="*/ 1 w 151"/>
                  <a:gd name="T43" fmla="*/ 64 h 197"/>
                  <a:gd name="T44" fmla="*/ 0 w 151"/>
                  <a:gd name="T45" fmla="*/ 82 h 197"/>
                  <a:gd name="T46" fmla="*/ 11 w 151"/>
                  <a:gd name="T47" fmla="*/ 98 h 197"/>
                  <a:gd name="T48" fmla="*/ 15 w 151"/>
                  <a:gd name="T49" fmla="*/ 95 h 197"/>
                  <a:gd name="T50" fmla="*/ 15 w 151"/>
                  <a:gd name="T51" fmla="*/ 85 h 197"/>
                  <a:gd name="T52" fmla="*/ 9 w 151"/>
                  <a:gd name="T53" fmla="*/ 72 h 197"/>
                  <a:gd name="T54" fmla="*/ 11 w 151"/>
                  <a:gd name="T55" fmla="*/ 61 h 197"/>
                  <a:gd name="T56" fmla="*/ 16 w 151"/>
                  <a:gd name="T57" fmla="*/ 53 h 197"/>
                  <a:gd name="T58" fmla="*/ 21 w 151"/>
                  <a:gd name="T59" fmla="*/ 51 h 197"/>
                  <a:gd name="T60" fmla="*/ 43 w 151"/>
                  <a:gd name="T61" fmla="*/ 48 h 197"/>
                  <a:gd name="T62" fmla="*/ 54 w 151"/>
                  <a:gd name="T63" fmla="*/ 39 h 197"/>
                  <a:gd name="T64" fmla="*/ 58 w 151"/>
                  <a:gd name="T65" fmla="*/ 30 h 197"/>
                  <a:gd name="T66" fmla="*/ 59 w 151"/>
                  <a:gd name="T67" fmla="*/ 26 h 197"/>
                  <a:gd name="T68" fmla="*/ 60 w 151"/>
                  <a:gd name="T69" fmla="*/ 31 h 197"/>
                  <a:gd name="T70" fmla="*/ 61 w 151"/>
                  <a:gd name="T71" fmla="*/ 42 h 197"/>
                  <a:gd name="T72" fmla="*/ 62 w 151"/>
                  <a:gd name="T73" fmla="*/ 51 h 197"/>
                  <a:gd name="T74" fmla="*/ 61 w 151"/>
                  <a:gd name="T75" fmla="*/ 63 h 197"/>
                  <a:gd name="T76" fmla="*/ 58 w 151"/>
                  <a:gd name="T77" fmla="*/ 73 h 197"/>
                  <a:gd name="T78" fmla="*/ 47 w 151"/>
                  <a:gd name="T79" fmla="*/ 80 h 197"/>
                  <a:gd name="T80" fmla="*/ 35 w 151"/>
                  <a:gd name="T81" fmla="*/ 85 h 197"/>
                  <a:gd name="T82" fmla="*/ 24 w 151"/>
                  <a:gd name="T83" fmla="*/ 92 h 197"/>
                  <a:gd name="T84" fmla="*/ 19 w 151"/>
                  <a:gd name="T85" fmla="*/ 97 h 197"/>
                  <a:gd name="T86" fmla="*/ 23 w 151"/>
                  <a:gd name="T87" fmla="*/ 95 h 19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51"/>
                  <a:gd name="T133" fmla="*/ 0 h 197"/>
                  <a:gd name="T134" fmla="*/ 151 w 151"/>
                  <a:gd name="T135" fmla="*/ 197 h 19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51" h="197">
                    <a:moveTo>
                      <a:pt x="46" y="190"/>
                    </a:moveTo>
                    <a:lnTo>
                      <a:pt x="55" y="185"/>
                    </a:lnTo>
                    <a:lnTo>
                      <a:pt x="63" y="182"/>
                    </a:lnTo>
                    <a:lnTo>
                      <a:pt x="70" y="181"/>
                    </a:lnTo>
                    <a:lnTo>
                      <a:pt x="77" y="181"/>
                    </a:lnTo>
                    <a:lnTo>
                      <a:pt x="84" y="179"/>
                    </a:lnTo>
                    <a:lnTo>
                      <a:pt x="91" y="178"/>
                    </a:lnTo>
                    <a:lnTo>
                      <a:pt x="99" y="176"/>
                    </a:lnTo>
                    <a:lnTo>
                      <a:pt x="108" y="170"/>
                    </a:lnTo>
                    <a:lnTo>
                      <a:pt x="119" y="163"/>
                    </a:lnTo>
                    <a:lnTo>
                      <a:pt x="127" y="156"/>
                    </a:lnTo>
                    <a:lnTo>
                      <a:pt x="135" y="150"/>
                    </a:lnTo>
                    <a:lnTo>
                      <a:pt x="142" y="141"/>
                    </a:lnTo>
                    <a:lnTo>
                      <a:pt x="146" y="135"/>
                    </a:lnTo>
                    <a:lnTo>
                      <a:pt x="150" y="125"/>
                    </a:lnTo>
                    <a:lnTo>
                      <a:pt x="151" y="117"/>
                    </a:lnTo>
                    <a:lnTo>
                      <a:pt x="151" y="108"/>
                    </a:lnTo>
                    <a:lnTo>
                      <a:pt x="150" y="90"/>
                    </a:lnTo>
                    <a:lnTo>
                      <a:pt x="149" y="74"/>
                    </a:lnTo>
                    <a:lnTo>
                      <a:pt x="146" y="60"/>
                    </a:lnTo>
                    <a:lnTo>
                      <a:pt x="140" y="47"/>
                    </a:lnTo>
                    <a:lnTo>
                      <a:pt x="132" y="33"/>
                    </a:lnTo>
                    <a:lnTo>
                      <a:pt x="124" y="18"/>
                    </a:lnTo>
                    <a:lnTo>
                      <a:pt x="117" y="6"/>
                    </a:lnTo>
                    <a:lnTo>
                      <a:pt x="115" y="0"/>
                    </a:lnTo>
                    <a:lnTo>
                      <a:pt x="116" y="3"/>
                    </a:lnTo>
                    <a:lnTo>
                      <a:pt x="116" y="12"/>
                    </a:lnTo>
                    <a:lnTo>
                      <a:pt x="115" y="25"/>
                    </a:lnTo>
                    <a:lnTo>
                      <a:pt x="111" y="35"/>
                    </a:lnTo>
                    <a:lnTo>
                      <a:pt x="106" y="47"/>
                    </a:lnTo>
                    <a:lnTo>
                      <a:pt x="102" y="59"/>
                    </a:lnTo>
                    <a:lnTo>
                      <a:pt x="97" y="71"/>
                    </a:lnTo>
                    <a:lnTo>
                      <a:pt x="85" y="82"/>
                    </a:lnTo>
                    <a:lnTo>
                      <a:pt x="77" y="85"/>
                    </a:lnTo>
                    <a:lnTo>
                      <a:pt x="68" y="87"/>
                    </a:lnTo>
                    <a:lnTo>
                      <a:pt x="58" y="88"/>
                    </a:lnTo>
                    <a:lnTo>
                      <a:pt x="48" y="90"/>
                    </a:lnTo>
                    <a:lnTo>
                      <a:pt x="39" y="91"/>
                    </a:lnTo>
                    <a:lnTo>
                      <a:pt x="31" y="92"/>
                    </a:lnTo>
                    <a:lnTo>
                      <a:pt x="25" y="93"/>
                    </a:lnTo>
                    <a:lnTo>
                      <a:pt x="21" y="97"/>
                    </a:lnTo>
                    <a:lnTo>
                      <a:pt x="14" y="106"/>
                    </a:lnTo>
                    <a:lnTo>
                      <a:pt x="7" y="117"/>
                    </a:lnTo>
                    <a:lnTo>
                      <a:pt x="2" y="128"/>
                    </a:lnTo>
                    <a:lnTo>
                      <a:pt x="0" y="131"/>
                    </a:lnTo>
                    <a:lnTo>
                      <a:pt x="1" y="165"/>
                    </a:lnTo>
                    <a:lnTo>
                      <a:pt x="16" y="184"/>
                    </a:lnTo>
                    <a:lnTo>
                      <a:pt x="23" y="197"/>
                    </a:lnTo>
                    <a:lnTo>
                      <a:pt x="26" y="194"/>
                    </a:lnTo>
                    <a:lnTo>
                      <a:pt x="31" y="190"/>
                    </a:lnTo>
                    <a:lnTo>
                      <a:pt x="34" y="182"/>
                    </a:lnTo>
                    <a:lnTo>
                      <a:pt x="31" y="171"/>
                    </a:lnTo>
                    <a:lnTo>
                      <a:pt x="22" y="156"/>
                    </a:lnTo>
                    <a:lnTo>
                      <a:pt x="18" y="144"/>
                    </a:lnTo>
                    <a:lnTo>
                      <a:pt x="20" y="132"/>
                    </a:lnTo>
                    <a:lnTo>
                      <a:pt x="23" y="122"/>
                    </a:lnTo>
                    <a:lnTo>
                      <a:pt x="28" y="114"/>
                    </a:lnTo>
                    <a:lnTo>
                      <a:pt x="33" y="107"/>
                    </a:lnTo>
                    <a:lnTo>
                      <a:pt x="39" y="103"/>
                    </a:lnTo>
                    <a:lnTo>
                      <a:pt x="43" y="102"/>
                    </a:lnTo>
                    <a:lnTo>
                      <a:pt x="67" y="102"/>
                    </a:lnTo>
                    <a:lnTo>
                      <a:pt x="86" y="97"/>
                    </a:lnTo>
                    <a:lnTo>
                      <a:pt x="99" y="88"/>
                    </a:lnTo>
                    <a:lnTo>
                      <a:pt x="108" y="79"/>
                    </a:lnTo>
                    <a:lnTo>
                      <a:pt x="114" y="69"/>
                    </a:lnTo>
                    <a:lnTo>
                      <a:pt x="117" y="61"/>
                    </a:lnTo>
                    <a:lnTo>
                      <a:pt x="119" y="54"/>
                    </a:lnTo>
                    <a:lnTo>
                      <a:pt x="119" y="52"/>
                    </a:lnTo>
                    <a:lnTo>
                      <a:pt x="120" y="55"/>
                    </a:lnTo>
                    <a:lnTo>
                      <a:pt x="121" y="63"/>
                    </a:lnTo>
                    <a:lnTo>
                      <a:pt x="122" y="75"/>
                    </a:lnTo>
                    <a:lnTo>
                      <a:pt x="123" y="85"/>
                    </a:lnTo>
                    <a:lnTo>
                      <a:pt x="124" y="94"/>
                    </a:lnTo>
                    <a:lnTo>
                      <a:pt x="125" y="103"/>
                    </a:lnTo>
                    <a:lnTo>
                      <a:pt x="127" y="114"/>
                    </a:lnTo>
                    <a:lnTo>
                      <a:pt x="123" y="126"/>
                    </a:lnTo>
                    <a:lnTo>
                      <a:pt x="120" y="138"/>
                    </a:lnTo>
                    <a:lnTo>
                      <a:pt x="116" y="147"/>
                    </a:lnTo>
                    <a:lnTo>
                      <a:pt x="109" y="154"/>
                    </a:lnTo>
                    <a:lnTo>
                      <a:pt x="94" y="161"/>
                    </a:lnTo>
                    <a:lnTo>
                      <a:pt x="83" y="166"/>
                    </a:lnTo>
                    <a:lnTo>
                      <a:pt x="71" y="171"/>
                    </a:lnTo>
                    <a:lnTo>
                      <a:pt x="59" y="178"/>
                    </a:lnTo>
                    <a:lnTo>
                      <a:pt x="49" y="185"/>
                    </a:lnTo>
                    <a:lnTo>
                      <a:pt x="41" y="191"/>
                    </a:lnTo>
                    <a:lnTo>
                      <a:pt x="38" y="194"/>
                    </a:lnTo>
                    <a:lnTo>
                      <a:pt x="39" y="194"/>
                    </a:lnTo>
                    <a:lnTo>
                      <a:pt x="46" y="1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8" name="Freeform 45"/>
              <p:cNvSpPr>
                <a:spLocks/>
              </p:cNvSpPr>
              <p:nvPr/>
            </p:nvSpPr>
            <p:spPr bwMode="auto">
              <a:xfrm>
                <a:off x="3447" y="3615"/>
                <a:ext cx="40" cy="30"/>
              </a:xfrm>
              <a:custGeom>
                <a:avLst/>
                <a:gdLst>
                  <a:gd name="T0" fmla="*/ 9 w 82"/>
                  <a:gd name="T1" fmla="*/ 8 h 60"/>
                  <a:gd name="T2" fmla="*/ 12 w 82"/>
                  <a:gd name="T3" fmla="*/ 6 h 60"/>
                  <a:gd name="T4" fmla="*/ 15 w 82"/>
                  <a:gd name="T5" fmla="*/ 3 h 60"/>
                  <a:gd name="T6" fmla="*/ 18 w 82"/>
                  <a:gd name="T7" fmla="*/ 2 h 60"/>
                  <a:gd name="T8" fmla="*/ 20 w 82"/>
                  <a:gd name="T9" fmla="*/ 1 h 60"/>
                  <a:gd name="T10" fmla="*/ 21 w 82"/>
                  <a:gd name="T11" fmla="*/ 0 h 60"/>
                  <a:gd name="T12" fmla="*/ 23 w 82"/>
                  <a:gd name="T13" fmla="*/ 1 h 60"/>
                  <a:gd name="T14" fmla="*/ 26 w 82"/>
                  <a:gd name="T15" fmla="*/ 1 h 60"/>
                  <a:gd name="T16" fmla="*/ 29 w 82"/>
                  <a:gd name="T17" fmla="*/ 3 h 60"/>
                  <a:gd name="T18" fmla="*/ 34 w 82"/>
                  <a:gd name="T19" fmla="*/ 6 h 60"/>
                  <a:gd name="T20" fmla="*/ 38 w 82"/>
                  <a:gd name="T21" fmla="*/ 9 h 60"/>
                  <a:gd name="T22" fmla="*/ 40 w 82"/>
                  <a:gd name="T23" fmla="*/ 13 h 60"/>
                  <a:gd name="T24" fmla="*/ 37 w 82"/>
                  <a:gd name="T25" fmla="*/ 18 h 60"/>
                  <a:gd name="T26" fmla="*/ 34 w 82"/>
                  <a:gd name="T27" fmla="*/ 23 h 60"/>
                  <a:gd name="T28" fmla="*/ 33 w 82"/>
                  <a:gd name="T29" fmla="*/ 27 h 60"/>
                  <a:gd name="T30" fmla="*/ 30 w 82"/>
                  <a:gd name="T31" fmla="*/ 29 h 60"/>
                  <a:gd name="T32" fmla="*/ 24 w 82"/>
                  <a:gd name="T33" fmla="*/ 30 h 60"/>
                  <a:gd name="T34" fmla="*/ 20 w 82"/>
                  <a:gd name="T35" fmla="*/ 30 h 60"/>
                  <a:gd name="T36" fmla="*/ 16 w 82"/>
                  <a:gd name="T37" fmla="*/ 29 h 60"/>
                  <a:gd name="T38" fmla="*/ 12 w 82"/>
                  <a:gd name="T39" fmla="*/ 27 h 60"/>
                  <a:gd name="T40" fmla="*/ 8 w 82"/>
                  <a:gd name="T41" fmla="*/ 25 h 60"/>
                  <a:gd name="T42" fmla="*/ 4 w 82"/>
                  <a:gd name="T43" fmla="*/ 23 h 60"/>
                  <a:gd name="T44" fmla="*/ 2 w 82"/>
                  <a:gd name="T45" fmla="*/ 21 h 60"/>
                  <a:gd name="T46" fmla="*/ 0 w 82"/>
                  <a:gd name="T47" fmla="*/ 19 h 60"/>
                  <a:gd name="T48" fmla="*/ 0 w 82"/>
                  <a:gd name="T49" fmla="*/ 19 h 60"/>
                  <a:gd name="T50" fmla="*/ 9 w 82"/>
                  <a:gd name="T51" fmla="*/ 18 h 60"/>
                  <a:gd name="T52" fmla="*/ 9 w 82"/>
                  <a:gd name="T53" fmla="*/ 18 h 60"/>
                  <a:gd name="T54" fmla="*/ 10 w 82"/>
                  <a:gd name="T55" fmla="*/ 20 h 60"/>
                  <a:gd name="T56" fmla="*/ 12 w 82"/>
                  <a:gd name="T57" fmla="*/ 22 h 60"/>
                  <a:gd name="T58" fmla="*/ 17 w 82"/>
                  <a:gd name="T59" fmla="*/ 24 h 60"/>
                  <a:gd name="T60" fmla="*/ 22 w 82"/>
                  <a:gd name="T61" fmla="*/ 25 h 60"/>
                  <a:gd name="T62" fmla="*/ 28 w 82"/>
                  <a:gd name="T63" fmla="*/ 24 h 60"/>
                  <a:gd name="T64" fmla="*/ 31 w 82"/>
                  <a:gd name="T65" fmla="*/ 22 h 60"/>
                  <a:gd name="T66" fmla="*/ 33 w 82"/>
                  <a:gd name="T67" fmla="*/ 16 h 60"/>
                  <a:gd name="T68" fmla="*/ 32 w 82"/>
                  <a:gd name="T69" fmla="*/ 12 h 60"/>
                  <a:gd name="T70" fmla="*/ 30 w 82"/>
                  <a:gd name="T71" fmla="*/ 11 h 60"/>
                  <a:gd name="T72" fmla="*/ 28 w 82"/>
                  <a:gd name="T73" fmla="*/ 11 h 60"/>
                  <a:gd name="T74" fmla="*/ 25 w 82"/>
                  <a:gd name="T75" fmla="*/ 11 h 60"/>
                  <a:gd name="T76" fmla="*/ 21 w 82"/>
                  <a:gd name="T77" fmla="*/ 11 h 60"/>
                  <a:gd name="T78" fmla="*/ 18 w 82"/>
                  <a:gd name="T79" fmla="*/ 10 h 60"/>
                  <a:gd name="T80" fmla="*/ 16 w 82"/>
                  <a:gd name="T81" fmla="*/ 10 h 60"/>
                  <a:gd name="T82" fmla="*/ 16 w 82"/>
                  <a:gd name="T83" fmla="*/ 9 h 60"/>
                  <a:gd name="T84" fmla="*/ 14 w 82"/>
                  <a:gd name="T85" fmla="*/ 10 h 60"/>
                  <a:gd name="T86" fmla="*/ 9 w 82"/>
                  <a:gd name="T87" fmla="*/ 11 h 60"/>
                  <a:gd name="T88" fmla="*/ 6 w 82"/>
                  <a:gd name="T89" fmla="*/ 11 h 60"/>
                  <a:gd name="T90" fmla="*/ 9 w 82"/>
                  <a:gd name="T91" fmla="*/ 8 h 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2"/>
                  <a:gd name="T139" fmla="*/ 0 h 60"/>
                  <a:gd name="T140" fmla="*/ 82 w 82"/>
                  <a:gd name="T141" fmla="*/ 60 h 6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2" h="60">
                    <a:moveTo>
                      <a:pt x="19" y="15"/>
                    </a:moveTo>
                    <a:lnTo>
                      <a:pt x="25" y="11"/>
                    </a:lnTo>
                    <a:lnTo>
                      <a:pt x="31" y="6"/>
                    </a:lnTo>
                    <a:lnTo>
                      <a:pt x="36" y="4"/>
                    </a:lnTo>
                    <a:lnTo>
                      <a:pt x="40" y="1"/>
                    </a:lnTo>
                    <a:lnTo>
                      <a:pt x="44" y="0"/>
                    </a:lnTo>
                    <a:lnTo>
                      <a:pt x="48" y="1"/>
                    </a:lnTo>
                    <a:lnTo>
                      <a:pt x="53" y="2"/>
                    </a:lnTo>
                    <a:lnTo>
                      <a:pt x="59" y="5"/>
                    </a:lnTo>
                    <a:lnTo>
                      <a:pt x="70" y="12"/>
                    </a:lnTo>
                    <a:lnTo>
                      <a:pt x="78" y="17"/>
                    </a:lnTo>
                    <a:lnTo>
                      <a:pt x="82" y="26"/>
                    </a:lnTo>
                    <a:lnTo>
                      <a:pt x="76" y="36"/>
                    </a:lnTo>
                    <a:lnTo>
                      <a:pt x="69" y="46"/>
                    </a:lnTo>
                    <a:lnTo>
                      <a:pt x="67" y="54"/>
                    </a:lnTo>
                    <a:lnTo>
                      <a:pt x="62" y="58"/>
                    </a:lnTo>
                    <a:lnTo>
                      <a:pt x="50" y="60"/>
                    </a:lnTo>
                    <a:lnTo>
                      <a:pt x="40" y="60"/>
                    </a:lnTo>
                    <a:lnTo>
                      <a:pt x="32" y="58"/>
                    </a:lnTo>
                    <a:lnTo>
                      <a:pt x="24" y="54"/>
                    </a:lnTo>
                    <a:lnTo>
                      <a:pt x="16" y="50"/>
                    </a:lnTo>
                    <a:lnTo>
                      <a:pt x="9" y="45"/>
                    </a:lnTo>
                    <a:lnTo>
                      <a:pt x="5" y="41"/>
                    </a:lnTo>
                    <a:lnTo>
                      <a:pt x="1" y="38"/>
                    </a:lnTo>
                    <a:lnTo>
                      <a:pt x="0" y="37"/>
                    </a:lnTo>
                    <a:lnTo>
                      <a:pt x="19" y="35"/>
                    </a:lnTo>
                    <a:lnTo>
                      <a:pt x="19" y="36"/>
                    </a:lnTo>
                    <a:lnTo>
                      <a:pt x="21" y="39"/>
                    </a:lnTo>
                    <a:lnTo>
                      <a:pt x="25" y="44"/>
                    </a:lnTo>
                    <a:lnTo>
                      <a:pt x="35" y="47"/>
                    </a:lnTo>
                    <a:lnTo>
                      <a:pt x="46" y="49"/>
                    </a:lnTo>
                    <a:lnTo>
                      <a:pt x="57" y="47"/>
                    </a:lnTo>
                    <a:lnTo>
                      <a:pt x="63" y="43"/>
                    </a:lnTo>
                    <a:lnTo>
                      <a:pt x="67" y="32"/>
                    </a:lnTo>
                    <a:lnTo>
                      <a:pt x="66" y="23"/>
                    </a:lnTo>
                    <a:lnTo>
                      <a:pt x="62" y="21"/>
                    </a:lnTo>
                    <a:lnTo>
                      <a:pt x="58" y="21"/>
                    </a:lnTo>
                    <a:lnTo>
                      <a:pt x="52" y="22"/>
                    </a:lnTo>
                    <a:lnTo>
                      <a:pt x="43" y="21"/>
                    </a:lnTo>
                    <a:lnTo>
                      <a:pt x="37" y="20"/>
                    </a:lnTo>
                    <a:lnTo>
                      <a:pt x="33" y="19"/>
                    </a:lnTo>
                    <a:lnTo>
                      <a:pt x="32" y="17"/>
                    </a:lnTo>
                    <a:lnTo>
                      <a:pt x="28" y="20"/>
                    </a:lnTo>
                    <a:lnTo>
                      <a:pt x="19" y="22"/>
                    </a:lnTo>
                    <a:lnTo>
                      <a:pt x="13" y="22"/>
                    </a:lnTo>
                    <a:lnTo>
                      <a:pt x="19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9" name="Freeform 46"/>
              <p:cNvSpPr>
                <a:spLocks/>
              </p:cNvSpPr>
              <p:nvPr/>
            </p:nvSpPr>
            <p:spPr bwMode="auto">
              <a:xfrm>
                <a:off x="3448" y="3624"/>
                <a:ext cx="11" cy="11"/>
              </a:xfrm>
              <a:custGeom>
                <a:avLst/>
                <a:gdLst>
                  <a:gd name="T0" fmla="*/ 11 w 21"/>
                  <a:gd name="T1" fmla="*/ 0 h 22"/>
                  <a:gd name="T2" fmla="*/ 8 w 21"/>
                  <a:gd name="T3" fmla="*/ 8 h 22"/>
                  <a:gd name="T4" fmla="*/ 0 w 21"/>
                  <a:gd name="T5" fmla="*/ 11 h 22"/>
                  <a:gd name="T6" fmla="*/ 6 w 21"/>
                  <a:gd name="T7" fmla="*/ 3 h 22"/>
                  <a:gd name="T8" fmla="*/ 11 w 21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2"/>
                  <a:gd name="T17" fmla="*/ 21 w 21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2">
                    <a:moveTo>
                      <a:pt x="21" y="0"/>
                    </a:moveTo>
                    <a:lnTo>
                      <a:pt x="15" y="16"/>
                    </a:lnTo>
                    <a:lnTo>
                      <a:pt x="0" y="22"/>
                    </a:lnTo>
                    <a:lnTo>
                      <a:pt x="12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0" name="Freeform 47"/>
              <p:cNvSpPr>
                <a:spLocks/>
              </p:cNvSpPr>
              <p:nvPr/>
            </p:nvSpPr>
            <p:spPr bwMode="auto">
              <a:xfrm>
                <a:off x="4468" y="3479"/>
                <a:ext cx="88" cy="56"/>
              </a:xfrm>
              <a:custGeom>
                <a:avLst/>
                <a:gdLst>
                  <a:gd name="T0" fmla="*/ 2 w 176"/>
                  <a:gd name="T1" fmla="*/ 41 h 112"/>
                  <a:gd name="T2" fmla="*/ 5 w 176"/>
                  <a:gd name="T3" fmla="*/ 38 h 112"/>
                  <a:gd name="T4" fmla="*/ 6 w 176"/>
                  <a:gd name="T5" fmla="*/ 36 h 112"/>
                  <a:gd name="T6" fmla="*/ 9 w 176"/>
                  <a:gd name="T7" fmla="*/ 33 h 112"/>
                  <a:gd name="T8" fmla="*/ 11 w 176"/>
                  <a:gd name="T9" fmla="*/ 31 h 112"/>
                  <a:gd name="T10" fmla="*/ 14 w 176"/>
                  <a:gd name="T11" fmla="*/ 29 h 112"/>
                  <a:gd name="T12" fmla="*/ 17 w 176"/>
                  <a:gd name="T13" fmla="*/ 28 h 112"/>
                  <a:gd name="T14" fmla="*/ 21 w 176"/>
                  <a:gd name="T15" fmla="*/ 27 h 112"/>
                  <a:gd name="T16" fmla="*/ 24 w 176"/>
                  <a:gd name="T17" fmla="*/ 26 h 112"/>
                  <a:gd name="T18" fmla="*/ 27 w 176"/>
                  <a:gd name="T19" fmla="*/ 25 h 112"/>
                  <a:gd name="T20" fmla="*/ 31 w 176"/>
                  <a:gd name="T21" fmla="*/ 25 h 112"/>
                  <a:gd name="T22" fmla="*/ 35 w 176"/>
                  <a:gd name="T23" fmla="*/ 25 h 112"/>
                  <a:gd name="T24" fmla="*/ 39 w 176"/>
                  <a:gd name="T25" fmla="*/ 25 h 112"/>
                  <a:gd name="T26" fmla="*/ 42 w 176"/>
                  <a:gd name="T27" fmla="*/ 25 h 112"/>
                  <a:gd name="T28" fmla="*/ 46 w 176"/>
                  <a:gd name="T29" fmla="*/ 25 h 112"/>
                  <a:gd name="T30" fmla="*/ 49 w 176"/>
                  <a:gd name="T31" fmla="*/ 24 h 112"/>
                  <a:gd name="T32" fmla="*/ 53 w 176"/>
                  <a:gd name="T33" fmla="*/ 23 h 112"/>
                  <a:gd name="T34" fmla="*/ 57 w 176"/>
                  <a:gd name="T35" fmla="*/ 21 h 112"/>
                  <a:gd name="T36" fmla="*/ 61 w 176"/>
                  <a:gd name="T37" fmla="*/ 18 h 112"/>
                  <a:gd name="T38" fmla="*/ 66 w 176"/>
                  <a:gd name="T39" fmla="*/ 14 h 112"/>
                  <a:gd name="T40" fmla="*/ 71 w 176"/>
                  <a:gd name="T41" fmla="*/ 10 h 112"/>
                  <a:gd name="T42" fmla="*/ 75 w 176"/>
                  <a:gd name="T43" fmla="*/ 7 h 112"/>
                  <a:gd name="T44" fmla="*/ 78 w 176"/>
                  <a:gd name="T45" fmla="*/ 3 h 112"/>
                  <a:gd name="T46" fmla="*/ 81 w 176"/>
                  <a:gd name="T47" fmla="*/ 1 h 112"/>
                  <a:gd name="T48" fmla="*/ 82 w 176"/>
                  <a:gd name="T49" fmla="*/ 0 h 112"/>
                  <a:gd name="T50" fmla="*/ 83 w 176"/>
                  <a:gd name="T51" fmla="*/ 3 h 112"/>
                  <a:gd name="T52" fmla="*/ 86 w 176"/>
                  <a:gd name="T53" fmla="*/ 9 h 112"/>
                  <a:gd name="T54" fmla="*/ 88 w 176"/>
                  <a:gd name="T55" fmla="*/ 18 h 112"/>
                  <a:gd name="T56" fmla="*/ 88 w 176"/>
                  <a:gd name="T57" fmla="*/ 26 h 112"/>
                  <a:gd name="T58" fmla="*/ 87 w 176"/>
                  <a:gd name="T59" fmla="*/ 31 h 112"/>
                  <a:gd name="T60" fmla="*/ 85 w 176"/>
                  <a:gd name="T61" fmla="*/ 35 h 112"/>
                  <a:gd name="T62" fmla="*/ 82 w 176"/>
                  <a:gd name="T63" fmla="*/ 39 h 112"/>
                  <a:gd name="T64" fmla="*/ 79 w 176"/>
                  <a:gd name="T65" fmla="*/ 43 h 112"/>
                  <a:gd name="T66" fmla="*/ 75 w 176"/>
                  <a:gd name="T67" fmla="*/ 47 h 112"/>
                  <a:gd name="T68" fmla="*/ 71 w 176"/>
                  <a:gd name="T69" fmla="*/ 49 h 112"/>
                  <a:gd name="T70" fmla="*/ 67 w 176"/>
                  <a:gd name="T71" fmla="*/ 51 h 112"/>
                  <a:gd name="T72" fmla="*/ 62 w 176"/>
                  <a:gd name="T73" fmla="*/ 53 h 112"/>
                  <a:gd name="T74" fmla="*/ 58 w 176"/>
                  <a:gd name="T75" fmla="*/ 54 h 112"/>
                  <a:gd name="T76" fmla="*/ 54 w 176"/>
                  <a:gd name="T77" fmla="*/ 55 h 112"/>
                  <a:gd name="T78" fmla="*/ 49 w 176"/>
                  <a:gd name="T79" fmla="*/ 56 h 112"/>
                  <a:gd name="T80" fmla="*/ 45 w 176"/>
                  <a:gd name="T81" fmla="*/ 56 h 112"/>
                  <a:gd name="T82" fmla="*/ 41 w 176"/>
                  <a:gd name="T83" fmla="*/ 56 h 112"/>
                  <a:gd name="T84" fmla="*/ 37 w 176"/>
                  <a:gd name="T85" fmla="*/ 56 h 112"/>
                  <a:gd name="T86" fmla="*/ 33 w 176"/>
                  <a:gd name="T87" fmla="*/ 56 h 112"/>
                  <a:gd name="T88" fmla="*/ 29 w 176"/>
                  <a:gd name="T89" fmla="*/ 56 h 112"/>
                  <a:gd name="T90" fmla="*/ 25 w 176"/>
                  <a:gd name="T91" fmla="*/ 56 h 112"/>
                  <a:gd name="T92" fmla="*/ 21 w 176"/>
                  <a:gd name="T93" fmla="*/ 56 h 112"/>
                  <a:gd name="T94" fmla="*/ 17 w 176"/>
                  <a:gd name="T95" fmla="*/ 55 h 112"/>
                  <a:gd name="T96" fmla="*/ 12 w 176"/>
                  <a:gd name="T97" fmla="*/ 55 h 112"/>
                  <a:gd name="T98" fmla="*/ 8 w 176"/>
                  <a:gd name="T99" fmla="*/ 54 h 112"/>
                  <a:gd name="T100" fmla="*/ 5 w 176"/>
                  <a:gd name="T101" fmla="*/ 53 h 112"/>
                  <a:gd name="T102" fmla="*/ 3 w 176"/>
                  <a:gd name="T103" fmla="*/ 53 h 112"/>
                  <a:gd name="T104" fmla="*/ 2 w 176"/>
                  <a:gd name="T105" fmla="*/ 53 h 112"/>
                  <a:gd name="T106" fmla="*/ 1 w 176"/>
                  <a:gd name="T107" fmla="*/ 52 h 112"/>
                  <a:gd name="T108" fmla="*/ 1 w 176"/>
                  <a:gd name="T109" fmla="*/ 50 h 112"/>
                  <a:gd name="T110" fmla="*/ 0 w 176"/>
                  <a:gd name="T111" fmla="*/ 46 h 112"/>
                  <a:gd name="T112" fmla="*/ 2 w 176"/>
                  <a:gd name="T113" fmla="*/ 41 h 11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76"/>
                  <a:gd name="T172" fmla="*/ 0 h 112"/>
                  <a:gd name="T173" fmla="*/ 176 w 176"/>
                  <a:gd name="T174" fmla="*/ 112 h 11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76" h="112">
                    <a:moveTo>
                      <a:pt x="4" y="81"/>
                    </a:moveTo>
                    <a:lnTo>
                      <a:pt x="9" y="75"/>
                    </a:lnTo>
                    <a:lnTo>
                      <a:pt x="12" y="71"/>
                    </a:lnTo>
                    <a:lnTo>
                      <a:pt x="17" y="66"/>
                    </a:lnTo>
                    <a:lnTo>
                      <a:pt x="23" y="63"/>
                    </a:lnTo>
                    <a:lnTo>
                      <a:pt x="28" y="59"/>
                    </a:lnTo>
                    <a:lnTo>
                      <a:pt x="34" y="56"/>
                    </a:lnTo>
                    <a:lnTo>
                      <a:pt x="41" y="53"/>
                    </a:lnTo>
                    <a:lnTo>
                      <a:pt x="48" y="51"/>
                    </a:lnTo>
                    <a:lnTo>
                      <a:pt x="55" y="50"/>
                    </a:lnTo>
                    <a:lnTo>
                      <a:pt x="62" y="49"/>
                    </a:lnTo>
                    <a:lnTo>
                      <a:pt x="70" y="49"/>
                    </a:lnTo>
                    <a:lnTo>
                      <a:pt x="77" y="49"/>
                    </a:lnTo>
                    <a:lnTo>
                      <a:pt x="84" y="49"/>
                    </a:lnTo>
                    <a:lnTo>
                      <a:pt x="92" y="49"/>
                    </a:lnTo>
                    <a:lnTo>
                      <a:pt x="99" y="48"/>
                    </a:lnTo>
                    <a:lnTo>
                      <a:pt x="106" y="45"/>
                    </a:lnTo>
                    <a:lnTo>
                      <a:pt x="114" y="42"/>
                    </a:lnTo>
                    <a:lnTo>
                      <a:pt x="123" y="35"/>
                    </a:lnTo>
                    <a:lnTo>
                      <a:pt x="132" y="28"/>
                    </a:lnTo>
                    <a:lnTo>
                      <a:pt x="141" y="20"/>
                    </a:lnTo>
                    <a:lnTo>
                      <a:pt x="149" y="13"/>
                    </a:lnTo>
                    <a:lnTo>
                      <a:pt x="156" y="6"/>
                    </a:lnTo>
                    <a:lnTo>
                      <a:pt x="162" y="2"/>
                    </a:lnTo>
                    <a:lnTo>
                      <a:pt x="163" y="0"/>
                    </a:lnTo>
                    <a:lnTo>
                      <a:pt x="165" y="5"/>
                    </a:lnTo>
                    <a:lnTo>
                      <a:pt x="171" y="18"/>
                    </a:lnTo>
                    <a:lnTo>
                      <a:pt x="176" y="35"/>
                    </a:lnTo>
                    <a:lnTo>
                      <a:pt x="176" y="52"/>
                    </a:lnTo>
                    <a:lnTo>
                      <a:pt x="173" y="62"/>
                    </a:lnTo>
                    <a:lnTo>
                      <a:pt x="169" y="70"/>
                    </a:lnTo>
                    <a:lnTo>
                      <a:pt x="164" y="78"/>
                    </a:lnTo>
                    <a:lnTo>
                      <a:pt x="157" y="86"/>
                    </a:lnTo>
                    <a:lnTo>
                      <a:pt x="150" y="93"/>
                    </a:lnTo>
                    <a:lnTo>
                      <a:pt x="142" y="98"/>
                    </a:lnTo>
                    <a:lnTo>
                      <a:pt x="133" y="102"/>
                    </a:lnTo>
                    <a:lnTo>
                      <a:pt x="125" y="105"/>
                    </a:lnTo>
                    <a:lnTo>
                      <a:pt x="116" y="108"/>
                    </a:lnTo>
                    <a:lnTo>
                      <a:pt x="108" y="110"/>
                    </a:lnTo>
                    <a:lnTo>
                      <a:pt x="99" y="111"/>
                    </a:lnTo>
                    <a:lnTo>
                      <a:pt x="91" y="112"/>
                    </a:lnTo>
                    <a:lnTo>
                      <a:pt x="81" y="112"/>
                    </a:lnTo>
                    <a:lnTo>
                      <a:pt x="73" y="112"/>
                    </a:lnTo>
                    <a:lnTo>
                      <a:pt x="65" y="112"/>
                    </a:lnTo>
                    <a:lnTo>
                      <a:pt x="58" y="112"/>
                    </a:lnTo>
                    <a:lnTo>
                      <a:pt x="50" y="111"/>
                    </a:lnTo>
                    <a:lnTo>
                      <a:pt x="41" y="111"/>
                    </a:lnTo>
                    <a:lnTo>
                      <a:pt x="33" y="110"/>
                    </a:lnTo>
                    <a:lnTo>
                      <a:pt x="24" y="109"/>
                    </a:lnTo>
                    <a:lnTo>
                      <a:pt x="16" y="108"/>
                    </a:lnTo>
                    <a:lnTo>
                      <a:pt x="10" y="106"/>
                    </a:lnTo>
                    <a:lnTo>
                      <a:pt x="5" y="105"/>
                    </a:lnTo>
                    <a:lnTo>
                      <a:pt x="4" y="105"/>
                    </a:lnTo>
                    <a:lnTo>
                      <a:pt x="3" y="104"/>
                    </a:lnTo>
                    <a:lnTo>
                      <a:pt x="1" y="100"/>
                    </a:lnTo>
                    <a:lnTo>
                      <a:pt x="0" y="91"/>
                    </a:lnTo>
                    <a:lnTo>
                      <a:pt x="4" y="8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1" name="Freeform 48"/>
              <p:cNvSpPr>
                <a:spLocks/>
              </p:cNvSpPr>
              <p:nvPr/>
            </p:nvSpPr>
            <p:spPr bwMode="auto">
              <a:xfrm>
                <a:off x="4449" y="3543"/>
                <a:ext cx="115" cy="53"/>
              </a:xfrm>
              <a:custGeom>
                <a:avLst/>
                <a:gdLst>
                  <a:gd name="T0" fmla="*/ 16 w 229"/>
                  <a:gd name="T1" fmla="*/ 3 h 106"/>
                  <a:gd name="T2" fmla="*/ 21 w 229"/>
                  <a:gd name="T3" fmla="*/ 3 h 106"/>
                  <a:gd name="T4" fmla="*/ 25 w 229"/>
                  <a:gd name="T5" fmla="*/ 2 h 106"/>
                  <a:gd name="T6" fmla="*/ 28 w 229"/>
                  <a:gd name="T7" fmla="*/ 1 h 106"/>
                  <a:gd name="T8" fmla="*/ 30 w 229"/>
                  <a:gd name="T9" fmla="*/ 0 h 106"/>
                  <a:gd name="T10" fmla="*/ 32 w 229"/>
                  <a:gd name="T11" fmla="*/ 0 h 106"/>
                  <a:gd name="T12" fmla="*/ 34 w 229"/>
                  <a:gd name="T13" fmla="*/ 2 h 106"/>
                  <a:gd name="T14" fmla="*/ 38 w 229"/>
                  <a:gd name="T15" fmla="*/ 3 h 106"/>
                  <a:gd name="T16" fmla="*/ 43 w 229"/>
                  <a:gd name="T17" fmla="*/ 8 h 106"/>
                  <a:gd name="T18" fmla="*/ 48 w 229"/>
                  <a:gd name="T19" fmla="*/ 13 h 106"/>
                  <a:gd name="T20" fmla="*/ 53 w 229"/>
                  <a:gd name="T21" fmla="*/ 18 h 106"/>
                  <a:gd name="T22" fmla="*/ 58 w 229"/>
                  <a:gd name="T23" fmla="*/ 21 h 106"/>
                  <a:gd name="T24" fmla="*/ 62 w 229"/>
                  <a:gd name="T25" fmla="*/ 23 h 106"/>
                  <a:gd name="T26" fmla="*/ 66 w 229"/>
                  <a:gd name="T27" fmla="*/ 26 h 106"/>
                  <a:gd name="T28" fmla="*/ 70 w 229"/>
                  <a:gd name="T29" fmla="*/ 27 h 106"/>
                  <a:gd name="T30" fmla="*/ 74 w 229"/>
                  <a:gd name="T31" fmla="*/ 29 h 106"/>
                  <a:gd name="T32" fmla="*/ 80 w 229"/>
                  <a:gd name="T33" fmla="*/ 30 h 106"/>
                  <a:gd name="T34" fmla="*/ 86 w 229"/>
                  <a:gd name="T35" fmla="*/ 30 h 106"/>
                  <a:gd name="T36" fmla="*/ 93 w 229"/>
                  <a:gd name="T37" fmla="*/ 30 h 106"/>
                  <a:gd name="T38" fmla="*/ 100 w 229"/>
                  <a:gd name="T39" fmla="*/ 29 h 106"/>
                  <a:gd name="T40" fmla="*/ 107 w 229"/>
                  <a:gd name="T41" fmla="*/ 29 h 106"/>
                  <a:gd name="T42" fmla="*/ 112 w 229"/>
                  <a:gd name="T43" fmla="*/ 28 h 106"/>
                  <a:gd name="T44" fmla="*/ 115 w 229"/>
                  <a:gd name="T45" fmla="*/ 29 h 106"/>
                  <a:gd name="T46" fmla="*/ 115 w 229"/>
                  <a:gd name="T47" fmla="*/ 30 h 106"/>
                  <a:gd name="T48" fmla="*/ 110 w 229"/>
                  <a:gd name="T49" fmla="*/ 34 h 106"/>
                  <a:gd name="T50" fmla="*/ 104 w 229"/>
                  <a:gd name="T51" fmla="*/ 39 h 106"/>
                  <a:gd name="T52" fmla="*/ 98 w 229"/>
                  <a:gd name="T53" fmla="*/ 43 h 106"/>
                  <a:gd name="T54" fmla="*/ 93 w 229"/>
                  <a:gd name="T55" fmla="*/ 47 h 106"/>
                  <a:gd name="T56" fmla="*/ 87 w 229"/>
                  <a:gd name="T57" fmla="*/ 50 h 106"/>
                  <a:gd name="T58" fmla="*/ 81 w 229"/>
                  <a:gd name="T59" fmla="*/ 52 h 106"/>
                  <a:gd name="T60" fmla="*/ 76 w 229"/>
                  <a:gd name="T61" fmla="*/ 53 h 106"/>
                  <a:gd name="T62" fmla="*/ 69 w 229"/>
                  <a:gd name="T63" fmla="*/ 53 h 106"/>
                  <a:gd name="T64" fmla="*/ 61 w 229"/>
                  <a:gd name="T65" fmla="*/ 52 h 106"/>
                  <a:gd name="T66" fmla="*/ 53 w 229"/>
                  <a:gd name="T67" fmla="*/ 49 h 106"/>
                  <a:gd name="T68" fmla="*/ 45 w 229"/>
                  <a:gd name="T69" fmla="*/ 46 h 106"/>
                  <a:gd name="T70" fmla="*/ 38 w 229"/>
                  <a:gd name="T71" fmla="*/ 43 h 106"/>
                  <a:gd name="T72" fmla="*/ 31 w 229"/>
                  <a:gd name="T73" fmla="*/ 40 h 106"/>
                  <a:gd name="T74" fmla="*/ 24 w 229"/>
                  <a:gd name="T75" fmla="*/ 37 h 106"/>
                  <a:gd name="T76" fmla="*/ 18 w 229"/>
                  <a:gd name="T77" fmla="*/ 34 h 106"/>
                  <a:gd name="T78" fmla="*/ 13 w 229"/>
                  <a:gd name="T79" fmla="*/ 30 h 106"/>
                  <a:gd name="T80" fmla="*/ 8 w 229"/>
                  <a:gd name="T81" fmla="*/ 28 h 106"/>
                  <a:gd name="T82" fmla="*/ 2 w 229"/>
                  <a:gd name="T83" fmla="*/ 21 h 106"/>
                  <a:gd name="T84" fmla="*/ 1 w 229"/>
                  <a:gd name="T85" fmla="*/ 12 h 106"/>
                  <a:gd name="T86" fmla="*/ 1 w 229"/>
                  <a:gd name="T87" fmla="*/ 6 h 106"/>
                  <a:gd name="T88" fmla="*/ 1 w 229"/>
                  <a:gd name="T89" fmla="*/ 3 h 106"/>
                  <a:gd name="T90" fmla="*/ 1 w 229"/>
                  <a:gd name="T91" fmla="*/ 3 h 106"/>
                  <a:gd name="T92" fmla="*/ 0 w 229"/>
                  <a:gd name="T93" fmla="*/ 3 h 106"/>
                  <a:gd name="T94" fmla="*/ 1 w 229"/>
                  <a:gd name="T95" fmla="*/ 3 h 106"/>
                  <a:gd name="T96" fmla="*/ 1 w 229"/>
                  <a:gd name="T97" fmla="*/ 3 h 106"/>
                  <a:gd name="T98" fmla="*/ 2 w 229"/>
                  <a:gd name="T99" fmla="*/ 3 h 106"/>
                  <a:gd name="T100" fmla="*/ 5 w 229"/>
                  <a:gd name="T101" fmla="*/ 3 h 106"/>
                  <a:gd name="T102" fmla="*/ 9 w 229"/>
                  <a:gd name="T103" fmla="*/ 3 h 106"/>
                  <a:gd name="T104" fmla="*/ 16 w 229"/>
                  <a:gd name="T105" fmla="*/ 3 h 10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29"/>
                  <a:gd name="T160" fmla="*/ 0 h 106"/>
                  <a:gd name="T161" fmla="*/ 229 w 229"/>
                  <a:gd name="T162" fmla="*/ 106 h 10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29" h="106">
                    <a:moveTo>
                      <a:pt x="31" y="6"/>
                    </a:moveTo>
                    <a:lnTo>
                      <a:pt x="42" y="6"/>
                    </a:lnTo>
                    <a:lnTo>
                      <a:pt x="50" y="4"/>
                    </a:lnTo>
                    <a:lnTo>
                      <a:pt x="56" y="1"/>
                    </a:lnTo>
                    <a:lnTo>
                      <a:pt x="60" y="0"/>
                    </a:lnTo>
                    <a:lnTo>
                      <a:pt x="63" y="0"/>
                    </a:lnTo>
                    <a:lnTo>
                      <a:pt x="68" y="3"/>
                    </a:lnTo>
                    <a:lnTo>
                      <a:pt x="75" y="7"/>
                    </a:lnTo>
                    <a:lnTo>
                      <a:pt x="85" y="16"/>
                    </a:lnTo>
                    <a:lnTo>
                      <a:pt x="96" y="27"/>
                    </a:lnTo>
                    <a:lnTo>
                      <a:pt x="106" y="35"/>
                    </a:lnTo>
                    <a:lnTo>
                      <a:pt x="115" y="41"/>
                    </a:lnTo>
                    <a:lnTo>
                      <a:pt x="123" y="46"/>
                    </a:lnTo>
                    <a:lnTo>
                      <a:pt x="131" y="51"/>
                    </a:lnTo>
                    <a:lnTo>
                      <a:pt x="139" y="54"/>
                    </a:lnTo>
                    <a:lnTo>
                      <a:pt x="148" y="58"/>
                    </a:lnTo>
                    <a:lnTo>
                      <a:pt x="159" y="60"/>
                    </a:lnTo>
                    <a:lnTo>
                      <a:pt x="171" y="61"/>
                    </a:lnTo>
                    <a:lnTo>
                      <a:pt x="186" y="61"/>
                    </a:lnTo>
                    <a:lnTo>
                      <a:pt x="200" y="59"/>
                    </a:lnTo>
                    <a:lnTo>
                      <a:pt x="214" y="58"/>
                    </a:lnTo>
                    <a:lnTo>
                      <a:pt x="224" y="57"/>
                    </a:lnTo>
                    <a:lnTo>
                      <a:pt x="229" y="58"/>
                    </a:lnTo>
                    <a:lnTo>
                      <a:pt x="229" y="61"/>
                    </a:lnTo>
                    <a:lnTo>
                      <a:pt x="220" y="68"/>
                    </a:lnTo>
                    <a:lnTo>
                      <a:pt x="207" y="78"/>
                    </a:lnTo>
                    <a:lnTo>
                      <a:pt x="195" y="86"/>
                    </a:lnTo>
                    <a:lnTo>
                      <a:pt x="185" y="94"/>
                    </a:lnTo>
                    <a:lnTo>
                      <a:pt x="174" y="99"/>
                    </a:lnTo>
                    <a:lnTo>
                      <a:pt x="162" y="104"/>
                    </a:lnTo>
                    <a:lnTo>
                      <a:pt x="151" y="106"/>
                    </a:lnTo>
                    <a:lnTo>
                      <a:pt x="137" y="106"/>
                    </a:lnTo>
                    <a:lnTo>
                      <a:pt x="122" y="103"/>
                    </a:lnTo>
                    <a:lnTo>
                      <a:pt x="106" y="97"/>
                    </a:lnTo>
                    <a:lnTo>
                      <a:pt x="90" y="91"/>
                    </a:lnTo>
                    <a:lnTo>
                      <a:pt x="75" y="86"/>
                    </a:lnTo>
                    <a:lnTo>
                      <a:pt x="61" y="80"/>
                    </a:lnTo>
                    <a:lnTo>
                      <a:pt x="47" y="74"/>
                    </a:lnTo>
                    <a:lnTo>
                      <a:pt x="35" y="68"/>
                    </a:lnTo>
                    <a:lnTo>
                      <a:pt x="25" y="61"/>
                    </a:lnTo>
                    <a:lnTo>
                      <a:pt x="16" y="56"/>
                    </a:lnTo>
                    <a:lnTo>
                      <a:pt x="4" y="41"/>
                    </a:lnTo>
                    <a:lnTo>
                      <a:pt x="1" y="23"/>
                    </a:lnTo>
                    <a:lnTo>
                      <a:pt x="1" y="11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10" y="5"/>
                    </a:lnTo>
                    <a:lnTo>
                      <a:pt x="18" y="6"/>
                    </a:lnTo>
                    <a:lnTo>
                      <a:pt x="31" y="6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2" name="Freeform 49"/>
              <p:cNvSpPr>
                <a:spLocks/>
              </p:cNvSpPr>
              <p:nvPr/>
            </p:nvSpPr>
            <p:spPr bwMode="auto">
              <a:xfrm>
                <a:off x="4410" y="3539"/>
                <a:ext cx="52" cy="111"/>
              </a:xfrm>
              <a:custGeom>
                <a:avLst/>
                <a:gdLst>
                  <a:gd name="T0" fmla="*/ 33 w 104"/>
                  <a:gd name="T1" fmla="*/ 7 h 221"/>
                  <a:gd name="T2" fmla="*/ 30 w 104"/>
                  <a:gd name="T3" fmla="*/ 13 h 221"/>
                  <a:gd name="T4" fmla="*/ 28 w 104"/>
                  <a:gd name="T5" fmla="*/ 17 h 221"/>
                  <a:gd name="T6" fmla="*/ 28 w 104"/>
                  <a:gd name="T7" fmla="*/ 19 h 221"/>
                  <a:gd name="T8" fmla="*/ 28 w 104"/>
                  <a:gd name="T9" fmla="*/ 23 h 221"/>
                  <a:gd name="T10" fmla="*/ 29 w 104"/>
                  <a:gd name="T11" fmla="*/ 29 h 221"/>
                  <a:gd name="T12" fmla="*/ 31 w 104"/>
                  <a:gd name="T13" fmla="*/ 34 h 221"/>
                  <a:gd name="T14" fmla="*/ 35 w 104"/>
                  <a:gd name="T15" fmla="*/ 41 h 221"/>
                  <a:gd name="T16" fmla="*/ 39 w 104"/>
                  <a:gd name="T17" fmla="*/ 46 h 221"/>
                  <a:gd name="T18" fmla="*/ 43 w 104"/>
                  <a:gd name="T19" fmla="*/ 52 h 221"/>
                  <a:gd name="T20" fmla="*/ 46 w 104"/>
                  <a:gd name="T21" fmla="*/ 58 h 221"/>
                  <a:gd name="T22" fmla="*/ 49 w 104"/>
                  <a:gd name="T23" fmla="*/ 63 h 221"/>
                  <a:gd name="T24" fmla="*/ 50 w 104"/>
                  <a:gd name="T25" fmla="*/ 67 h 221"/>
                  <a:gd name="T26" fmla="*/ 51 w 104"/>
                  <a:gd name="T27" fmla="*/ 75 h 221"/>
                  <a:gd name="T28" fmla="*/ 52 w 104"/>
                  <a:gd name="T29" fmla="*/ 83 h 221"/>
                  <a:gd name="T30" fmla="*/ 52 w 104"/>
                  <a:gd name="T31" fmla="*/ 91 h 221"/>
                  <a:gd name="T32" fmla="*/ 49 w 104"/>
                  <a:gd name="T33" fmla="*/ 96 h 221"/>
                  <a:gd name="T34" fmla="*/ 46 w 104"/>
                  <a:gd name="T35" fmla="*/ 98 h 221"/>
                  <a:gd name="T36" fmla="*/ 43 w 104"/>
                  <a:gd name="T37" fmla="*/ 101 h 221"/>
                  <a:gd name="T38" fmla="*/ 39 w 104"/>
                  <a:gd name="T39" fmla="*/ 103 h 221"/>
                  <a:gd name="T40" fmla="*/ 35 w 104"/>
                  <a:gd name="T41" fmla="*/ 106 h 221"/>
                  <a:gd name="T42" fmla="*/ 31 w 104"/>
                  <a:gd name="T43" fmla="*/ 108 h 221"/>
                  <a:gd name="T44" fmla="*/ 28 w 104"/>
                  <a:gd name="T45" fmla="*/ 109 h 221"/>
                  <a:gd name="T46" fmla="*/ 26 w 104"/>
                  <a:gd name="T47" fmla="*/ 110 h 221"/>
                  <a:gd name="T48" fmla="*/ 26 w 104"/>
                  <a:gd name="T49" fmla="*/ 111 h 221"/>
                  <a:gd name="T50" fmla="*/ 26 w 104"/>
                  <a:gd name="T51" fmla="*/ 110 h 221"/>
                  <a:gd name="T52" fmla="*/ 28 w 104"/>
                  <a:gd name="T53" fmla="*/ 108 h 221"/>
                  <a:gd name="T54" fmla="*/ 29 w 104"/>
                  <a:gd name="T55" fmla="*/ 103 h 221"/>
                  <a:gd name="T56" fmla="*/ 29 w 104"/>
                  <a:gd name="T57" fmla="*/ 96 h 221"/>
                  <a:gd name="T58" fmla="*/ 28 w 104"/>
                  <a:gd name="T59" fmla="*/ 88 h 221"/>
                  <a:gd name="T60" fmla="*/ 27 w 104"/>
                  <a:gd name="T61" fmla="*/ 81 h 221"/>
                  <a:gd name="T62" fmla="*/ 26 w 104"/>
                  <a:gd name="T63" fmla="*/ 76 h 221"/>
                  <a:gd name="T64" fmla="*/ 23 w 104"/>
                  <a:gd name="T65" fmla="*/ 73 h 221"/>
                  <a:gd name="T66" fmla="*/ 21 w 104"/>
                  <a:gd name="T67" fmla="*/ 72 h 221"/>
                  <a:gd name="T68" fmla="*/ 17 w 104"/>
                  <a:gd name="T69" fmla="*/ 70 h 221"/>
                  <a:gd name="T70" fmla="*/ 13 w 104"/>
                  <a:gd name="T71" fmla="*/ 68 h 221"/>
                  <a:gd name="T72" fmla="*/ 9 w 104"/>
                  <a:gd name="T73" fmla="*/ 65 h 221"/>
                  <a:gd name="T74" fmla="*/ 5 w 104"/>
                  <a:gd name="T75" fmla="*/ 62 h 221"/>
                  <a:gd name="T76" fmla="*/ 2 w 104"/>
                  <a:gd name="T77" fmla="*/ 59 h 221"/>
                  <a:gd name="T78" fmla="*/ 0 w 104"/>
                  <a:gd name="T79" fmla="*/ 55 h 221"/>
                  <a:gd name="T80" fmla="*/ 0 w 104"/>
                  <a:gd name="T81" fmla="*/ 52 h 221"/>
                  <a:gd name="T82" fmla="*/ 3 w 104"/>
                  <a:gd name="T83" fmla="*/ 44 h 221"/>
                  <a:gd name="T84" fmla="*/ 7 w 104"/>
                  <a:gd name="T85" fmla="*/ 37 h 221"/>
                  <a:gd name="T86" fmla="*/ 11 w 104"/>
                  <a:gd name="T87" fmla="*/ 32 h 221"/>
                  <a:gd name="T88" fmla="*/ 13 w 104"/>
                  <a:gd name="T89" fmla="*/ 30 h 221"/>
                  <a:gd name="T90" fmla="*/ 32 w 104"/>
                  <a:gd name="T91" fmla="*/ 2 h 221"/>
                  <a:gd name="T92" fmla="*/ 33 w 104"/>
                  <a:gd name="T93" fmla="*/ 1 h 221"/>
                  <a:gd name="T94" fmla="*/ 34 w 104"/>
                  <a:gd name="T95" fmla="*/ 0 h 221"/>
                  <a:gd name="T96" fmla="*/ 35 w 104"/>
                  <a:gd name="T97" fmla="*/ 2 h 221"/>
                  <a:gd name="T98" fmla="*/ 33 w 104"/>
                  <a:gd name="T99" fmla="*/ 7 h 22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4"/>
                  <a:gd name="T151" fmla="*/ 0 h 221"/>
                  <a:gd name="T152" fmla="*/ 104 w 104"/>
                  <a:gd name="T153" fmla="*/ 221 h 22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4" h="221">
                    <a:moveTo>
                      <a:pt x="66" y="13"/>
                    </a:moveTo>
                    <a:lnTo>
                      <a:pt x="60" y="26"/>
                    </a:lnTo>
                    <a:lnTo>
                      <a:pt x="57" y="33"/>
                    </a:lnTo>
                    <a:lnTo>
                      <a:pt x="56" y="38"/>
                    </a:lnTo>
                    <a:lnTo>
                      <a:pt x="56" y="46"/>
                    </a:lnTo>
                    <a:lnTo>
                      <a:pt x="58" y="57"/>
                    </a:lnTo>
                    <a:lnTo>
                      <a:pt x="63" y="68"/>
                    </a:lnTo>
                    <a:lnTo>
                      <a:pt x="69" y="81"/>
                    </a:lnTo>
                    <a:lnTo>
                      <a:pt x="78" y="92"/>
                    </a:lnTo>
                    <a:lnTo>
                      <a:pt x="86" y="104"/>
                    </a:lnTo>
                    <a:lnTo>
                      <a:pt x="92" y="115"/>
                    </a:lnTo>
                    <a:lnTo>
                      <a:pt x="97" y="126"/>
                    </a:lnTo>
                    <a:lnTo>
                      <a:pt x="99" y="134"/>
                    </a:lnTo>
                    <a:lnTo>
                      <a:pt x="102" y="150"/>
                    </a:lnTo>
                    <a:lnTo>
                      <a:pt x="104" y="166"/>
                    </a:lnTo>
                    <a:lnTo>
                      <a:pt x="104" y="181"/>
                    </a:lnTo>
                    <a:lnTo>
                      <a:pt x="98" y="192"/>
                    </a:lnTo>
                    <a:lnTo>
                      <a:pt x="92" y="196"/>
                    </a:lnTo>
                    <a:lnTo>
                      <a:pt x="86" y="201"/>
                    </a:lnTo>
                    <a:lnTo>
                      <a:pt x="78" y="206"/>
                    </a:lnTo>
                    <a:lnTo>
                      <a:pt x="69" y="211"/>
                    </a:lnTo>
                    <a:lnTo>
                      <a:pt x="63" y="215"/>
                    </a:lnTo>
                    <a:lnTo>
                      <a:pt x="57" y="218"/>
                    </a:lnTo>
                    <a:lnTo>
                      <a:pt x="52" y="220"/>
                    </a:lnTo>
                    <a:lnTo>
                      <a:pt x="51" y="221"/>
                    </a:lnTo>
                    <a:lnTo>
                      <a:pt x="52" y="220"/>
                    </a:lnTo>
                    <a:lnTo>
                      <a:pt x="56" y="215"/>
                    </a:lnTo>
                    <a:lnTo>
                      <a:pt x="59" y="205"/>
                    </a:lnTo>
                    <a:lnTo>
                      <a:pt x="59" y="192"/>
                    </a:lnTo>
                    <a:lnTo>
                      <a:pt x="57" y="175"/>
                    </a:lnTo>
                    <a:lnTo>
                      <a:pt x="54" y="162"/>
                    </a:lnTo>
                    <a:lnTo>
                      <a:pt x="51" y="152"/>
                    </a:lnTo>
                    <a:lnTo>
                      <a:pt x="45" y="145"/>
                    </a:lnTo>
                    <a:lnTo>
                      <a:pt x="41" y="143"/>
                    </a:lnTo>
                    <a:lnTo>
                      <a:pt x="34" y="140"/>
                    </a:lnTo>
                    <a:lnTo>
                      <a:pt x="26" y="135"/>
                    </a:lnTo>
                    <a:lnTo>
                      <a:pt x="18" y="129"/>
                    </a:lnTo>
                    <a:lnTo>
                      <a:pt x="10" y="124"/>
                    </a:lnTo>
                    <a:lnTo>
                      <a:pt x="4" y="117"/>
                    </a:lnTo>
                    <a:lnTo>
                      <a:pt x="0" y="110"/>
                    </a:lnTo>
                    <a:lnTo>
                      <a:pt x="0" y="103"/>
                    </a:lnTo>
                    <a:lnTo>
                      <a:pt x="6" y="88"/>
                    </a:lnTo>
                    <a:lnTo>
                      <a:pt x="14" y="74"/>
                    </a:lnTo>
                    <a:lnTo>
                      <a:pt x="21" y="64"/>
                    </a:lnTo>
                    <a:lnTo>
                      <a:pt x="25" y="60"/>
                    </a:lnTo>
                    <a:lnTo>
                      <a:pt x="64" y="3"/>
                    </a:lnTo>
                    <a:lnTo>
                      <a:pt x="65" y="1"/>
                    </a:lnTo>
                    <a:lnTo>
                      <a:pt x="68" y="0"/>
                    </a:lnTo>
                    <a:lnTo>
                      <a:pt x="69" y="3"/>
                    </a:lnTo>
                    <a:lnTo>
                      <a:pt x="66" y="1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3" name="Freeform 50"/>
              <p:cNvSpPr>
                <a:spLocks/>
              </p:cNvSpPr>
              <p:nvPr/>
            </p:nvSpPr>
            <p:spPr bwMode="auto">
              <a:xfrm>
                <a:off x="4334" y="3526"/>
                <a:ext cx="111" cy="57"/>
              </a:xfrm>
              <a:custGeom>
                <a:avLst/>
                <a:gdLst>
                  <a:gd name="T0" fmla="*/ 99 w 223"/>
                  <a:gd name="T1" fmla="*/ 18 h 114"/>
                  <a:gd name="T2" fmla="*/ 94 w 223"/>
                  <a:gd name="T3" fmla="*/ 21 h 114"/>
                  <a:gd name="T4" fmla="*/ 90 w 223"/>
                  <a:gd name="T5" fmla="*/ 23 h 114"/>
                  <a:gd name="T6" fmla="*/ 88 w 223"/>
                  <a:gd name="T7" fmla="*/ 24 h 114"/>
                  <a:gd name="T8" fmla="*/ 86 w 223"/>
                  <a:gd name="T9" fmla="*/ 25 h 114"/>
                  <a:gd name="T10" fmla="*/ 84 w 223"/>
                  <a:gd name="T11" fmla="*/ 26 h 114"/>
                  <a:gd name="T12" fmla="*/ 81 w 223"/>
                  <a:gd name="T13" fmla="*/ 27 h 114"/>
                  <a:gd name="T14" fmla="*/ 78 w 223"/>
                  <a:gd name="T15" fmla="*/ 30 h 114"/>
                  <a:gd name="T16" fmla="*/ 73 w 223"/>
                  <a:gd name="T17" fmla="*/ 35 h 114"/>
                  <a:gd name="T18" fmla="*/ 68 w 223"/>
                  <a:gd name="T19" fmla="*/ 40 h 114"/>
                  <a:gd name="T20" fmla="*/ 64 w 223"/>
                  <a:gd name="T21" fmla="*/ 44 h 114"/>
                  <a:gd name="T22" fmla="*/ 60 w 223"/>
                  <a:gd name="T23" fmla="*/ 48 h 114"/>
                  <a:gd name="T24" fmla="*/ 57 w 223"/>
                  <a:gd name="T25" fmla="*/ 51 h 114"/>
                  <a:gd name="T26" fmla="*/ 55 w 223"/>
                  <a:gd name="T27" fmla="*/ 53 h 114"/>
                  <a:gd name="T28" fmla="*/ 51 w 223"/>
                  <a:gd name="T29" fmla="*/ 55 h 114"/>
                  <a:gd name="T30" fmla="*/ 47 w 223"/>
                  <a:gd name="T31" fmla="*/ 56 h 114"/>
                  <a:gd name="T32" fmla="*/ 41 w 223"/>
                  <a:gd name="T33" fmla="*/ 56 h 114"/>
                  <a:gd name="T34" fmla="*/ 36 w 223"/>
                  <a:gd name="T35" fmla="*/ 57 h 114"/>
                  <a:gd name="T36" fmla="*/ 32 w 223"/>
                  <a:gd name="T37" fmla="*/ 57 h 114"/>
                  <a:gd name="T38" fmla="*/ 29 w 223"/>
                  <a:gd name="T39" fmla="*/ 57 h 114"/>
                  <a:gd name="T40" fmla="*/ 27 w 223"/>
                  <a:gd name="T41" fmla="*/ 57 h 114"/>
                  <a:gd name="T42" fmla="*/ 25 w 223"/>
                  <a:gd name="T43" fmla="*/ 56 h 114"/>
                  <a:gd name="T44" fmla="*/ 22 w 223"/>
                  <a:gd name="T45" fmla="*/ 53 h 114"/>
                  <a:gd name="T46" fmla="*/ 18 w 223"/>
                  <a:gd name="T47" fmla="*/ 49 h 114"/>
                  <a:gd name="T48" fmla="*/ 12 w 223"/>
                  <a:gd name="T49" fmla="*/ 42 h 114"/>
                  <a:gd name="T50" fmla="*/ 6 w 223"/>
                  <a:gd name="T51" fmla="*/ 34 h 114"/>
                  <a:gd name="T52" fmla="*/ 2 w 223"/>
                  <a:gd name="T53" fmla="*/ 27 h 114"/>
                  <a:gd name="T54" fmla="*/ 0 w 223"/>
                  <a:gd name="T55" fmla="*/ 23 h 114"/>
                  <a:gd name="T56" fmla="*/ 1 w 223"/>
                  <a:gd name="T57" fmla="*/ 21 h 114"/>
                  <a:gd name="T58" fmla="*/ 3 w 223"/>
                  <a:gd name="T59" fmla="*/ 21 h 114"/>
                  <a:gd name="T60" fmla="*/ 5 w 223"/>
                  <a:gd name="T61" fmla="*/ 22 h 114"/>
                  <a:gd name="T62" fmla="*/ 9 w 223"/>
                  <a:gd name="T63" fmla="*/ 22 h 114"/>
                  <a:gd name="T64" fmla="*/ 12 w 223"/>
                  <a:gd name="T65" fmla="*/ 22 h 114"/>
                  <a:gd name="T66" fmla="*/ 16 w 223"/>
                  <a:gd name="T67" fmla="*/ 21 h 114"/>
                  <a:gd name="T68" fmla="*/ 21 w 223"/>
                  <a:gd name="T69" fmla="*/ 20 h 114"/>
                  <a:gd name="T70" fmla="*/ 25 w 223"/>
                  <a:gd name="T71" fmla="*/ 18 h 114"/>
                  <a:gd name="T72" fmla="*/ 29 w 223"/>
                  <a:gd name="T73" fmla="*/ 14 h 114"/>
                  <a:gd name="T74" fmla="*/ 33 w 223"/>
                  <a:gd name="T75" fmla="*/ 11 h 114"/>
                  <a:gd name="T76" fmla="*/ 36 w 223"/>
                  <a:gd name="T77" fmla="*/ 7 h 114"/>
                  <a:gd name="T78" fmla="*/ 37 w 223"/>
                  <a:gd name="T79" fmla="*/ 5 h 114"/>
                  <a:gd name="T80" fmla="*/ 40 w 223"/>
                  <a:gd name="T81" fmla="*/ 3 h 114"/>
                  <a:gd name="T82" fmla="*/ 42 w 223"/>
                  <a:gd name="T83" fmla="*/ 1 h 114"/>
                  <a:gd name="T84" fmla="*/ 45 w 223"/>
                  <a:gd name="T85" fmla="*/ 1 h 114"/>
                  <a:gd name="T86" fmla="*/ 50 w 223"/>
                  <a:gd name="T87" fmla="*/ 0 h 114"/>
                  <a:gd name="T88" fmla="*/ 56 w 223"/>
                  <a:gd name="T89" fmla="*/ 0 h 114"/>
                  <a:gd name="T90" fmla="*/ 63 w 223"/>
                  <a:gd name="T91" fmla="*/ 1 h 114"/>
                  <a:gd name="T92" fmla="*/ 70 w 223"/>
                  <a:gd name="T93" fmla="*/ 1 h 114"/>
                  <a:gd name="T94" fmla="*/ 75 w 223"/>
                  <a:gd name="T95" fmla="*/ 2 h 114"/>
                  <a:gd name="T96" fmla="*/ 81 w 223"/>
                  <a:gd name="T97" fmla="*/ 3 h 114"/>
                  <a:gd name="T98" fmla="*/ 85 w 223"/>
                  <a:gd name="T99" fmla="*/ 4 h 114"/>
                  <a:gd name="T100" fmla="*/ 89 w 223"/>
                  <a:gd name="T101" fmla="*/ 4 h 114"/>
                  <a:gd name="T102" fmla="*/ 93 w 223"/>
                  <a:gd name="T103" fmla="*/ 5 h 114"/>
                  <a:gd name="T104" fmla="*/ 96 w 223"/>
                  <a:gd name="T105" fmla="*/ 5 h 114"/>
                  <a:gd name="T106" fmla="*/ 101 w 223"/>
                  <a:gd name="T107" fmla="*/ 6 h 114"/>
                  <a:gd name="T108" fmla="*/ 106 w 223"/>
                  <a:gd name="T109" fmla="*/ 6 h 114"/>
                  <a:gd name="T110" fmla="*/ 109 w 223"/>
                  <a:gd name="T111" fmla="*/ 6 h 114"/>
                  <a:gd name="T112" fmla="*/ 110 w 223"/>
                  <a:gd name="T113" fmla="*/ 6 h 114"/>
                  <a:gd name="T114" fmla="*/ 110 w 223"/>
                  <a:gd name="T115" fmla="*/ 15 h 114"/>
                  <a:gd name="T116" fmla="*/ 111 w 223"/>
                  <a:gd name="T117" fmla="*/ 14 h 114"/>
                  <a:gd name="T118" fmla="*/ 111 w 223"/>
                  <a:gd name="T119" fmla="*/ 13 h 114"/>
                  <a:gd name="T120" fmla="*/ 108 w 223"/>
                  <a:gd name="T121" fmla="*/ 13 h 114"/>
                  <a:gd name="T122" fmla="*/ 99 w 223"/>
                  <a:gd name="T123" fmla="*/ 18 h 11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23"/>
                  <a:gd name="T187" fmla="*/ 0 h 114"/>
                  <a:gd name="T188" fmla="*/ 223 w 223"/>
                  <a:gd name="T189" fmla="*/ 114 h 11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23" h="114">
                    <a:moveTo>
                      <a:pt x="198" y="36"/>
                    </a:moveTo>
                    <a:lnTo>
                      <a:pt x="188" y="41"/>
                    </a:lnTo>
                    <a:lnTo>
                      <a:pt x="181" y="46"/>
                    </a:lnTo>
                    <a:lnTo>
                      <a:pt x="177" y="47"/>
                    </a:lnTo>
                    <a:lnTo>
                      <a:pt x="172" y="49"/>
                    </a:lnTo>
                    <a:lnTo>
                      <a:pt x="168" y="52"/>
                    </a:lnTo>
                    <a:lnTo>
                      <a:pt x="163" y="54"/>
                    </a:lnTo>
                    <a:lnTo>
                      <a:pt x="157" y="60"/>
                    </a:lnTo>
                    <a:lnTo>
                      <a:pt x="147" y="69"/>
                    </a:lnTo>
                    <a:lnTo>
                      <a:pt x="136" y="79"/>
                    </a:lnTo>
                    <a:lnTo>
                      <a:pt x="128" y="87"/>
                    </a:lnTo>
                    <a:lnTo>
                      <a:pt x="121" y="96"/>
                    </a:lnTo>
                    <a:lnTo>
                      <a:pt x="115" y="101"/>
                    </a:lnTo>
                    <a:lnTo>
                      <a:pt x="110" y="106"/>
                    </a:lnTo>
                    <a:lnTo>
                      <a:pt x="103" y="109"/>
                    </a:lnTo>
                    <a:lnTo>
                      <a:pt x="94" y="111"/>
                    </a:lnTo>
                    <a:lnTo>
                      <a:pt x="82" y="112"/>
                    </a:lnTo>
                    <a:lnTo>
                      <a:pt x="72" y="113"/>
                    </a:lnTo>
                    <a:lnTo>
                      <a:pt x="64" y="114"/>
                    </a:lnTo>
                    <a:lnTo>
                      <a:pt x="58" y="114"/>
                    </a:lnTo>
                    <a:lnTo>
                      <a:pt x="54" y="114"/>
                    </a:lnTo>
                    <a:lnTo>
                      <a:pt x="50" y="112"/>
                    </a:lnTo>
                    <a:lnTo>
                      <a:pt x="44" y="106"/>
                    </a:lnTo>
                    <a:lnTo>
                      <a:pt x="36" y="97"/>
                    </a:lnTo>
                    <a:lnTo>
                      <a:pt x="24" y="83"/>
                    </a:lnTo>
                    <a:lnTo>
                      <a:pt x="12" y="67"/>
                    </a:lnTo>
                    <a:lnTo>
                      <a:pt x="4" y="54"/>
                    </a:lnTo>
                    <a:lnTo>
                      <a:pt x="0" y="45"/>
                    </a:lnTo>
                    <a:lnTo>
                      <a:pt x="3" y="41"/>
                    </a:lnTo>
                    <a:lnTo>
                      <a:pt x="6" y="41"/>
                    </a:lnTo>
                    <a:lnTo>
                      <a:pt x="11" y="43"/>
                    </a:lnTo>
                    <a:lnTo>
                      <a:pt x="18" y="43"/>
                    </a:lnTo>
                    <a:lnTo>
                      <a:pt x="24" y="43"/>
                    </a:lnTo>
                    <a:lnTo>
                      <a:pt x="33" y="41"/>
                    </a:lnTo>
                    <a:lnTo>
                      <a:pt x="42" y="39"/>
                    </a:lnTo>
                    <a:lnTo>
                      <a:pt x="51" y="36"/>
                    </a:lnTo>
                    <a:lnTo>
                      <a:pt x="59" y="29"/>
                    </a:lnTo>
                    <a:lnTo>
                      <a:pt x="66" y="22"/>
                    </a:lnTo>
                    <a:lnTo>
                      <a:pt x="72" y="15"/>
                    </a:lnTo>
                    <a:lnTo>
                      <a:pt x="75" y="10"/>
                    </a:lnTo>
                    <a:lnTo>
                      <a:pt x="80" y="6"/>
                    </a:lnTo>
                    <a:lnTo>
                      <a:pt x="84" y="2"/>
                    </a:lnTo>
                    <a:lnTo>
                      <a:pt x="91" y="1"/>
                    </a:lnTo>
                    <a:lnTo>
                      <a:pt x="100" y="0"/>
                    </a:lnTo>
                    <a:lnTo>
                      <a:pt x="113" y="0"/>
                    </a:lnTo>
                    <a:lnTo>
                      <a:pt x="127" y="1"/>
                    </a:lnTo>
                    <a:lnTo>
                      <a:pt x="140" y="2"/>
                    </a:lnTo>
                    <a:lnTo>
                      <a:pt x="151" y="3"/>
                    </a:lnTo>
                    <a:lnTo>
                      <a:pt x="162" y="6"/>
                    </a:lnTo>
                    <a:lnTo>
                      <a:pt x="171" y="7"/>
                    </a:lnTo>
                    <a:lnTo>
                      <a:pt x="179" y="8"/>
                    </a:lnTo>
                    <a:lnTo>
                      <a:pt x="186" y="9"/>
                    </a:lnTo>
                    <a:lnTo>
                      <a:pt x="193" y="10"/>
                    </a:lnTo>
                    <a:lnTo>
                      <a:pt x="203" y="11"/>
                    </a:lnTo>
                    <a:lnTo>
                      <a:pt x="212" y="11"/>
                    </a:lnTo>
                    <a:lnTo>
                      <a:pt x="219" y="11"/>
                    </a:lnTo>
                    <a:lnTo>
                      <a:pt x="221" y="11"/>
                    </a:lnTo>
                    <a:lnTo>
                      <a:pt x="221" y="30"/>
                    </a:lnTo>
                    <a:lnTo>
                      <a:pt x="223" y="28"/>
                    </a:lnTo>
                    <a:lnTo>
                      <a:pt x="223" y="25"/>
                    </a:lnTo>
                    <a:lnTo>
                      <a:pt x="216" y="26"/>
                    </a:lnTo>
                    <a:lnTo>
                      <a:pt x="198" y="36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4" name="Freeform 51"/>
              <p:cNvSpPr>
                <a:spLocks/>
              </p:cNvSpPr>
              <p:nvPr/>
            </p:nvSpPr>
            <p:spPr bwMode="auto">
              <a:xfrm>
                <a:off x="4415" y="3448"/>
                <a:ext cx="56" cy="78"/>
              </a:xfrm>
              <a:custGeom>
                <a:avLst/>
                <a:gdLst>
                  <a:gd name="T0" fmla="*/ 19 w 110"/>
                  <a:gd name="T1" fmla="*/ 75 h 157"/>
                  <a:gd name="T2" fmla="*/ 14 w 110"/>
                  <a:gd name="T3" fmla="*/ 72 h 157"/>
                  <a:gd name="T4" fmla="*/ 10 w 110"/>
                  <a:gd name="T5" fmla="*/ 70 h 157"/>
                  <a:gd name="T6" fmla="*/ 6 w 110"/>
                  <a:gd name="T7" fmla="*/ 68 h 157"/>
                  <a:gd name="T8" fmla="*/ 4 w 110"/>
                  <a:gd name="T9" fmla="*/ 66 h 157"/>
                  <a:gd name="T10" fmla="*/ 2 w 110"/>
                  <a:gd name="T11" fmla="*/ 64 h 157"/>
                  <a:gd name="T12" fmla="*/ 1 w 110"/>
                  <a:gd name="T13" fmla="*/ 61 h 157"/>
                  <a:gd name="T14" fmla="*/ 1 w 110"/>
                  <a:gd name="T15" fmla="*/ 59 h 157"/>
                  <a:gd name="T16" fmla="*/ 0 w 110"/>
                  <a:gd name="T17" fmla="*/ 57 h 157"/>
                  <a:gd name="T18" fmla="*/ 1 w 110"/>
                  <a:gd name="T19" fmla="*/ 45 h 157"/>
                  <a:gd name="T20" fmla="*/ 4 w 110"/>
                  <a:gd name="T21" fmla="*/ 38 h 157"/>
                  <a:gd name="T22" fmla="*/ 9 w 110"/>
                  <a:gd name="T23" fmla="*/ 34 h 157"/>
                  <a:gd name="T24" fmla="*/ 14 w 110"/>
                  <a:gd name="T25" fmla="*/ 31 h 157"/>
                  <a:gd name="T26" fmla="*/ 18 w 110"/>
                  <a:gd name="T27" fmla="*/ 25 h 157"/>
                  <a:gd name="T28" fmla="*/ 21 w 110"/>
                  <a:gd name="T29" fmla="*/ 17 h 157"/>
                  <a:gd name="T30" fmla="*/ 24 w 110"/>
                  <a:gd name="T31" fmla="*/ 9 h 157"/>
                  <a:gd name="T32" fmla="*/ 24 w 110"/>
                  <a:gd name="T33" fmla="*/ 6 h 157"/>
                  <a:gd name="T34" fmla="*/ 24 w 110"/>
                  <a:gd name="T35" fmla="*/ 4 h 157"/>
                  <a:gd name="T36" fmla="*/ 23 w 110"/>
                  <a:gd name="T37" fmla="*/ 1 h 157"/>
                  <a:gd name="T38" fmla="*/ 24 w 110"/>
                  <a:gd name="T39" fmla="*/ 0 h 157"/>
                  <a:gd name="T40" fmla="*/ 30 w 110"/>
                  <a:gd name="T41" fmla="*/ 3 h 157"/>
                  <a:gd name="T42" fmla="*/ 34 w 110"/>
                  <a:gd name="T43" fmla="*/ 7 h 157"/>
                  <a:gd name="T44" fmla="*/ 37 w 110"/>
                  <a:gd name="T45" fmla="*/ 10 h 157"/>
                  <a:gd name="T46" fmla="*/ 40 w 110"/>
                  <a:gd name="T47" fmla="*/ 14 h 157"/>
                  <a:gd name="T48" fmla="*/ 44 w 110"/>
                  <a:gd name="T49" fmla="*/ 17 h 157"/>
                  <a:gd name="T50" fmla="*/ 46 w 110"/>
                  <a:gd name="T51" fmla="*/ 21 h 157"/>
                  <a:gd name="T52" fmla="*/ 48 w 110"/>
                  <a:gd name="T53" fmla="*/ 24 h 157"/>
                  <a:gd name="T54" fmla="*/ 50 w 110"/>
                  <a:gd name="T55" fmla="*/ 27 h 157"/>
                  <a:gd name="T56" fmla="*/ 52 w 110"/>
                  <a:gd name="T57" fmla="*/ 30 h 157"/>
                  <a:gd name="T58" fmla="*/ 54 w 110"/>
                  <a:gd name="T59" fmla="*/ 36 h 157"/>
                  <a:gd name="T60" fmla="*/ 55 w 110"/>
                  <a:gd name="T61" fmla="*/ 40 h 157"/>
                  <a:gd name="T62" fmla="*/ 56 w 110"/>
                  <a:gd name="T63" fmla="*/ 45 h 157"/>
                  <a:gd name="T64" fmla="*/ 55 w 110"/>
                  <a:gd name="T65" fmla="*/ 49 h 157"/>
                  <a:gd name="T66" fmla="*/ 53 w 110"/>
                  <a:gd name="T67" fmla="*/ 53 h 157"/>
                  <a:gd name="T68" fmla="*/ 50 w 110"/>
                  <a:gd name="T69" fmla="*/ 59 h 157"/>
                  <a:gd name="T70" fmla="*/ 47 w 110"/>
                  <a:gd name="T71" fmla="*/ 63 h 157"/>
                  <a:gd name="T72" fmla="*/ 45 w 110"/>
                  <a:gd name="T73" fmla="*/ 65 h 157"/>
                  <a:gd name="T74" fmla="*/ 43 w 110"/>
                  <a:gd name="T75" fmla="*/ 67 h 157"/>
                  <a:gd name="T76" fmla="*/ 40 w 110"/>
                  <a:gd name="T77" fmla="*/ 71 h 157"/>
                  <a:gd name="T78" fmla="*/ 37 w 110"/>
                  <a:gd name="T79" fmla="*/ 74 h 157"/>
                  <a:gd name="T80" fmla="*/ 36 w 110"/>
                  <a:gd name="T81" fmla="*/ 75 h 157"/>
                  <a:gd name="T82" fmla="*/ 36 w 110"/>
                  <a:gd name="T83" fmla="*/ 76 h 157"/>
                  <a:gd name="T84" fmla="*/ 33 w 110"/>
                  <a:gd name="T85" fmla="*/ 78 h 157"/>
                  <a:gd name="T86" fmla="*/ 29 w 110"/>
                  <a:gd name="T87" fmla="*/ 78 h 157"/>
                  <a:gd name="T88" fmla="*/ 19 w 110"/>
                  <a:gd name="T89" fmla="*/ 75 h 15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0"/>
                  <a:gd name="T136" fmla="*/ 0 h 157"/>
                  <a:gd name="T137" fmla="*/ 110 w 110"/>
                  <a:gd name="T138" fmla="*/ 157 h 15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0" h="157">
                    <a:moveTo>
                      <a:pt x="38" y="151"/>
                    </a:moveTo>
                    <a:lnTo>
                      <a:pt x="27" y="145"/>
                    </a:lnTo>
                    <a:lnTo>
                      <a:pt x="19" y="141"/>
                    </a:lnTo>
                    <a:lnTo>
                      <a:pt x="12" y="136"/>
                    </a:lnTo>
                    <a:lnTo>
                      <a:pt x="8" y="133"/>
                    </a:lnTo>
                    <a:lnTo>
                      <a:pt x="4" y="128"/>
                    </a:lnTo>
                    <a:lnTo>
                      <a:pt x="2" y="123"/>
                    </a:lnTo>
                    <a:lnTo>
                      <a:pt x="1" y="119"/>
                    </a:lnTo>
                    <a:lnTo>
                      <a:pt x="0" y="114"/>
                    </a:lnTo>
                    <a:lnTo>
                      <a:pt x="1" y="91"/>
                    </a:lnTo>
                    <a:lnTo>
                      <a:pt x="8" y="77"/>
                    </a:lnTo>
                    <a:lnTo>
                      <a:pt x="17" y="69"/>
                    </a:lnTo>
                    <a:lnTo>
                      <a:pt x="27" y="62"/>
                    </a:lnTo>
                    <a:lnTo>
                      <a:pt x="35" y="51"/>
                    </a:lnTo>
                    <a:lnTo>
                      <a:pt x="42" y="34"/>
                    </a:lnTo>
                    <a:lnTo>
                      <a:pt x="47" y="19"/>
                    </a:lnTo>
                    <a:lnTo>
                      <a:pt x="48" y="12"/>
                    </a:lnTo>
                    <a:lnTo>
                      <a:pt x="47" y="8"/>
                    </a:lnTo>
                    <a:lnTo>
                      <a:pt x="46" y="2"/>
                    </a:lnTo>
                    <a:lnTo>
                      <a:pt x="48" y="0"/>
                    </a:lnTo>
                    <a:lnTo>
                      <a:pt x="58" y="7"/>
                    </a:lnTo>
                    <a:lnTo>
                      <a:pt x="67" y="14"/>
                    </a:lnTo>
                    <a:lnTo>
                      <a:pt x="73" y="21"/>
                    </a:lnTo>
                    <a:lnTo>
                      <a:pt x="79" y="28"/>
                    </a:lnTo>
                    <a:lnTo>
                      <a:pt x="86" y="35"/>
                    </a:lnTo>
                    <a:lnTo>
                      <a:pt x="91" y="42"/>
                    </a:lnTo>
                    <a:lnTo>
                      <a:pt x="95" y="48"/>
                    </a:lnTo>
                    <a:lnTo>
                      <a:pt x="99" y="55"/>
                    </a:lnTo>
                    <a:lnTo>
                      <a:pt x="102" y="61"/>
                    </a:lnTo>
                    <a:lnTo>
                      <a:pt x="107" y="72"/>
                    </a:lnTo>
                    <a:lnTo>
                      <a:pt x="109" y="81"/>
                    </a:lnTo>
                    <a:lnTo>
                      <a:pt x="110" y="90"/>
                    </a:lnTo>
                    <a:lnTo>
                      <a:pt x="109" y="98"/>
                    </a:lnTo>
                    <a:lnTo>
                      <a:pt x="105" y="107"/>
                    </a:lnTo>
                    <a:lnTo>
                      <a:pt x="98" y="118"/>
                    </a:lnTo>
                    <a:lnTo>
                      <a:pt x="92" y="126"/>
                    </a:lnTo>
                    <a:lnTo>
                      <a:pt x="88" y="130"/>
                    </a:lnTo>
                    <a:lnTo>
                      <a:pt x="85" y="135"/>
                    </a:lnTo>
                    <a:lnTo>
                      <a:pt x="79" y="142"/>
                    </a:lnTo>
                    <a:lnTo>
                      <a:pt x="73" y="148"/>
                    </a:lnTo>
                    <a:lnTo>
                      <a:pt x="71" y="150"/>
                    </a:lnTo>
                    <a:lnTo>
                      <a:pt x="70" y="152"/>
                    </a:lnTo>
                    <a:lnTo>
                      <a:pt x="65" y="156"/>
                    </a:lnTo>
                    <a:lnTo>
                      <a:pt x="56" y="157"/>
                    </a:lnTo>
                    <a:lnTo>
                      <a:pt x="38" y="15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5" name="Freeform 52"/>
              <p:cNvSpPr>
                <a:spLocks/>
              </p:cNvSpPr>
              <p:nvPr/>
            </p:nvSpPr>
            <p:spPr bwMode="auto">
              <a:xfrm>
                <a:off x="4442" y="3520"/>
                <a:ext cx="28" cy="25"/>
              </a:xfrm>
              <a:custGeom>
                <a:avLst/>
                <a:gdLst>
                  <a:gd name="T0" fmla="*/ 2 w 55"/>
                  <a:gd name="T1" fmla="*/ 7 h 52"/>
                  <a:gd name="T2" fmla="*/ 3 w 55"/>
                  <a:gd name="T3" fmla="*/ 4 h 52"/>
                  <a:gd name="T4" fmla="*/ 5 w 55"/>
                  <a:gd name="T5" fmla="*/ 3 h 52"/>
                  <a:gd name="T6" fmla="*/ 7 w 55"/>
                  <a:gd name="T7" fmla="*/ 2 h 52"/>
                  <a:gd name="T8" fmla="*/ 10 w 55"/>
                  <a:gd name="T9" fmla="*/ 0 h 52"/>
                  <a:gd name="T10" fmla="*/ 12 w 55"/>
                  <a:gd name="T11" fmla="*/ 0 h 52"/>
                  <a:gd name="T12" fmla="*/ 15 w 55"/>
                  <a:gd name="T13" fmla="*/ 0 h 52"/>
                  <a:gd name="T14" fmla="*/ 18 w 55"/>
                  <a:gd name="T15" fmla="*/ 0 h 52"/>
                  <a:gd name="T16" fmla="*/ 20 w 55"/>
                  <a:gd name="T17" fmla="*/ 2 h 52"/>
                  <a:gd name="T18" fmla="*/ 24 w 55"/>
                  <a:gd name="T19" fmla="*/ 4 h 52"/>
                  <a:gd name="T20" fmla="*/ 27 w 55"/>
                  <a:gd name="T21" fmla="*/ 7 h 52"/>
                  <a:gd name="T22" fmla="*/ 28 w 55"/>
                  <a:gd name="T23" fmla="*/ 11 h 52"/>
                  <a:gd name="T24" fmla="*/ 26 w 55"/>
                  <a:gd name="T25" fmla="*/ 16 h 52"/>
                  <a:gd name="T26" fmla="*/ 23 w 55"/>
                  <a:gd name="T27" fmla="*/ 21 h 52"/>
                  <a:gd name="T28" fmla="*/ 22 w 55"/>
                  <a:gd name="T29" fmla="*/ 24 h 52"/>
                  <a:gd name="T30" fmla="*/ 20 w 55"/>
                  <a:gd name="T31" fmla="*/ 25 h 52"/>
                  <a:gd name="T32" fmla="*/ 17 w 55"/>
                  <a:gd name="T33" fmla="*/ 25 h 52"/>
                  <a:gd name="T34" fmla="*/ 12 w 55"/>
                  <a:gd name="T35" fmla="*/ 25 h 52"/>
                  <a:gd name="T36" fmla="*/ 7 w 55"/>
                  <a:gd name="T37" fmla="*/ 25 h 52"/>
                  <a:gd name="T38" fmla="*/ 4 w 55"/>
                  <a:gd name="T39" fmla="*/ 25 h 52"/>
                  <a:gd name="T40" fmla="*/ 2 w 55"/>
                  <a:gd name="T41" fmla="*/ 23 h 52"/>
                  <a:gd name="T42" fmla="*/ 1 w 55"/>
                  <a:gd name="T43" fmla="*/ 20 h 52"/>
                  <a:gd name="T44" fmla="*/ 0 w 55"/>
                  <a:gd name="T45" fmla="*/ 15 h 52"/>
                  <a:gd name="T46" fmla="*/ 0 w 55"/>
                  <a:gd name="T47" fmla="*/ 11 h 52"/>
                  <a:gd name="T48" fmla="*/ 2 w 55"/>
                  <a:gd name="T49" fmla="*/ 7 h 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52"/>
                  <a:gd name="T77" fmla="*/ 55 w 55"/>
                  <a:gd name="T78" fmla="*/ 52 h 5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52">
                    <a:moveTo>
                      <a:pt x="3" y="14"/>
                    </a:moveTo>
                    <a:lnTo>
                      <a:pt x="6" y="9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6" y="1"/>
                    </a:lnTo>
                    <a:lnTo>
                      <a:pt x="40" y="4"/>
                    </a:lnTo>
                    <a:lnTo>
                      <a:pt x="48" y="8"/>
                    </a:lnTo>
                    <a:lnTo>
                      <a:pt x="54" y="15"/>
                    </a:lnTo>
                    <a:lnTo>
                      <a:pt x="55" y="22"/>
                    </a:lnTo>
                    <a:lnTo>
                      <a:pt x="51" y="34"/>
                    </a:lnTo>
                    <a:lnTo>
                      <a:pt x="46" y="44"/>
                    </a:lnTo>
                    <a:lnTo>
                      <a:pt x="44" y="50"/>
                    </a:lnTo>
                    <a:lnTo>
                      <a:pt x="40" y="52"/>
                    </a:lnTo>
                    <a:lnTo>
                      <a:pt x="33" y="52"/>
                    </a:lnTo>
                    <a:lnTo>
                      <a:pt x="23" y="52"/>
                    </a:lnTo>
                    <a:lnTo>
                      <a:pt x="14" y="52"/>
                    </a:lnTo>
                    <a:lnTo>
                      <a:pt x="7" y="52"/>
                    </a:lnTo>
                    <a:lnTo>
                      <a:pt x="3" y="48"/>
                    </a:lnTo>
                    <a:lnTo>
                      <a:pt x="1" y="42"/>
                    </a:lnTo>
                    <a:lnTo>
                      <a:pt x="0" y="32"/>
                    </a:lnTo>
                    <a:lnTo>
                      <a:pt x="0" y="23"/>
                    </a:lnTo>
                    <a:lnTo>
                      <a:pt x="3" y="14"/>
                    </a:lnTo>
                    <a:close/>
                  </a:path>
                </a:pathLst>
              </a:custGeom>
              <a:solidFill>
                <a:srgbClr val="EFC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6" name="Freeform 53"/>
              <p:cNvSpPr>
                <a:spLocks/>
              </p:cNvSpPr>
              <p:nvPr/>
            </p:nvSpPr>
            <p:spPr bwMode="auto">
              <a:xfrm>
                <a:off x="4316" y="3524"/>
                <a:ext cx="127" cy="62"/>
              </a:xfrm>
              <a:custGeom>
                <a:avLst/>
                <a:gdLst>
                  <a:gd name="T0" fmla="*/ 9 w 255"/>
                  <a:gd name="T1" fmla="*/ 14 h 125"/>
                  <a:gd name="T2" fmla="*/ 17 w 255"/>
                  <a:gd name="T3" fmla="*/ 18 h 125"/>
                  <a:gd name="T4" fmla="*/ 23 w 255"/>
                  <a:gd name="T5" fmla="*/ 21 h 125"/>
                  <a:gd name="T6" fmla="*/ 29 w 255"/>
                  <a:gd name="T7" fmla="*/ 22 h 125"/>
                  <a:gd name="T8" fmla="*/ 36 w 255"/>
                  <a:gd name="T9" fmla="*/ 21 h 125"/>
                  <a:gd name="T10" fmla="*/ 40 w 255"/>
                  <a:gd name="T11" fmla="*/ 17 h 125"/>
                  <a:gd name="T12" fmla="*/ 44 w 255"/>
                  <a:gd name="T13" fmla="*/ 10 h 125"/>
                  <a:gd name="T14" fmla="*/ 50 w 255"/>
                  <a:gd name="T15" fmla="*/ 3 h 125"/>
                  <a:gd name="T16" fmla="*/ 60 w 255"/>
                  <a:gd name="T17" fmla="*/ 1 h 125"/>
                  <a:gd name="T18" fmla="*/ 66 w 255"/>
                  <a:gd name="T19" fmla="*/ 0 h 125"/>
                  <a:gd name="T20" fmla="*/ 71 w 255"/>
                  <a:gd name="T21" fmla="*/ 0 h 125"/>
                  <a:gd name="T22" fmla="*/ 78 w 255"/>
                  <a:gd name="T23" fmla="*/ 0 h 125"/>
                  <a:gd name="T24" fmla="*/ 90 w 255"/>
                  <a:gd name="T25" fmla="*/ 0 h 125"/>
                  <a:gd name="T26" fmla="*/ 105 w 255"/>
                  <a:gd name="T27" fmla="*/ 3 h 125"/>
                  <a:gd name="T28" fmla="*/ 118 w 255"/>
                  <a:gd name="T29" fmla="*/ 7 h 125"/>
                  <a:gd name="T30" fmla="*/ 126 w 255"/>
                  <a:gd name="T31" fmla="*/ 10 h 125"/>
                  <a:gd name="T32" fmla="*/ 126 w 255"/>
                  <a:gd name="T33" fmla="*/ 10 h 125"/>
                  <a:gd name="T34" fmla="*/ 120 w 255"/>
                  <a:gd name="T35" fmla="*/ 9 h 125"/>
                  <a:gd name="T36" fmla="*/ 109 w 255"/>
                  <a:gd name="T37" fmla="*/ 8 h 125"/>
                  <a:gd name="T38" fmla="*/ 96 w 255"/>
                  <a:gd name="T39" fmla="*/ 7 h 125"/>
                  <a:gd name="T40" fmla="*/ 83 w 255"/>
                  <a:gd name="T41" fmla="*/ 7 h 125"/>
                  <a:gd name="T42" fmla="*/ 74 w 255"/>
                  <a:gd name="T43" fmla="*/ 7 h 125"/>
                  <a:gd name="T44" fmla="*/ 66 w 255"/>
                  <a:gd name="T45" fmla="*/ 8 h 125"/>
                  <a:gd name="T46" fmla="*/ 55 w 255"/>
                  <a:gd name="T47" fmla="*/ 15 h 125"/>
                  <a:gd name="T48" fmla="*/ 43 w 255"/>
                  <a:gd name="T49" fmla="*/ 25 h 125"/>
                  <a:gd name="T50" fmla="*/ 35 w 255"/>
                  <a:gd name="T51" fmla="*/ 27 h 125"/>
                  <a:gd name="T52" fmla="*/ 27 w 255"/>
                  <a:gd name="T53" fmla="*/ 27 h 125"/>
                  <a:gd name="T54" fmla="*/ 22 w 255"/>
                  <a:gd name="T55" fmla="*/ 26 h 125"/>
                  <a:gd name="T56" fmla="*/ 22 w 255"/>
                  <a:gd name="T57" fmla="*/ 27 h 125"/>
                  <a:gd name="T58" fmla="*/ 25 w 255"/>
                  <a:gd name="T59" fmla="*/ 34 h 125"/>
                  <a:gd name="T60" fmla="*/ 32 w 255"/>
                  <a:gd name="T61" fmla="*/ 42 h 125"/>
                  <a:gd name="T62" fmla="*/ 40 w 255"/>
                  <a:gd name="T63" fmla="*/ 49 h 125"/>
                  <a:gd name="T64" fmla="*/ 50 w 255"/>
                  <a:gd name="T65" fmla="*/ 55 h 125"/>
                  <a:gd name="T66" fmla="*/ 59 w 255"/>
                  <a:gd name="T67" fmla="*/ 57 h 125"/>
                  <a:gd name="T68" fmla="*/ 74 w 255"/>
                  <a:gd name="T69" fmla="*/ 45 h 125"/>
                  <a:gd name="T70" fmla="*/ 97 w 255"/>
                  <a:gd name="T71" fmla="*/ 30 h 125"/>
                  <a:gd name="T72" fmla="*/ 115 w 255"/>
                  <a:gd name="T73" fmla="*/ 21 h 125"/>
                  <a:gd name="T74" fmla="*/ 126 w 255"/>
                  <a:gd name="T75" fmla="*/ 17 h 125"/>
                  <a:gd name="T76" fmla="*/ 126 w 255"/>
                  <a:gd name="T77" fmla="*/ 17 h 125"/>
                  <a:gd name="T78" fmla="*/ 117 w 255"/>
                  <a:gd name="T79" fmla="*/ 21 h 125"/>
                  <a:gd name="T80" fmla="*/ 109 w 255"/>
                  <a:gd name="T81" fmla="*/ 28 h 125"/>
                  <a:gd name="T82" fmla="*/ 105 w 255"/>
                  <a:gd name="T83" fmla="*/ 33 h 125"/>
                  <a:gd name="T84" fmla="*/ 101 w 255"/>
                  <a:gd name="T85" fmla="*/ 36 h 125"/>
                  <a:gd name="T86" fmla="*/ 96 w 255"/>
                  <a:gd name="T87" fmla="*/ 40 h 125"/>
                  <a:gd name="T88" fmla="*/ 86 w 255"/>
                  <a:gd name="T89" fmla="*/ 46 h 125"/>
                  <a:gd name="T90" fmla="*/ 75 w 255"/>
                  <a:gd name="T91" fmla="*/ 55 h 125"/>
                  <a:gd name="T92" fmla="*/ 61 w 255"/>
                  <a:gd name="T93" fmla="*/ 61 h 125"/>
                  <a:gd name="T94" fmla="*/ 45 w 255"/>
                  <a:gd name="T95" fmla="*/ 61 h 125"/>
                  <a:gd name="T96" fmla="*/ 34 w 255"/>
                  <a:gd name="T97" fmla="*/ 55 h 125"/>
                  <a:gd name="T98" fmla="*/ 29 w 255"/>
                  <a:gd name="T99" fmla="*/ 51 h 125"/>
                  <a:gd name="T100" fmla="*/ 25 w 255"/>
                  <a:gd name="T101" fmla="*/ 45 h 125"/>
                  <a:gd name="T102" fmla="*/ 21 w 255"/>
                  <a:gd name="T103" fmla="*/ 40 h 125"/>
                  <a:gd name="T104" fmla="*/ 16 w 255"/>
                  <a:gd name="T105" fmla="*/ 32 h 125"/>
                  <a:gd name="T106" fmla="*/ 10 w 255"/>
                  <a:gd name="T107" fmla="*/ 21 h 125"/>
                  <a:gd name="T108" fmla="*/ 9 w 255"/>
                  <a:gd name="T109" fmla="*/ 18 h 125"/>
                  <a:gd name="T110" fmla="*/ 4 w 255"/>
                  <a:gd name="T111" fmla="*/ 14 h 125"/>
                  <a:gd name="T112" fmla="*/ 0 w 255"/>
                  <a:gd name="T113" fmla="*/ 9 h 125"/>
                  <a:gd name="T114" fmla="*/ 1 w 255"/>
                  <a:gd name="T115" fmla="*/ 8 h 12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55"/>
                  <a:gd name="T175" fmla="*/ 0 h 125"/>
                  <a:gd name="T176" fmla="*/ 255 w 255"/>
                  <a:gd name="T177" fmla="*/ 125 h 12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55" h="125">
                    <a:moveTo>
                      <a:pt x="10" y="22"/>
                    </a:moveTo>
                    <a:lnTo>
                      <a:pt x="19" y="28"/>
                    </a:lnTo>
                    <a:lnTo>
                      <a:pt x="27" y="34"/>
                    </a:lnTo>
                    <a:lnTo>
                      <a:pt x="34" y="37"/>
                    </a:lnTo>
                    <a:lnTo>
                      <a:pt x="41" y="39"/>
                    </a:lnTo>
                    <a:lnTo>
                      <a:pt x="46" y="42"/>
                    </a:lnTo>
                    <a:lnTo>
                      <a:pt x="52" y="43"/>
                    </a:lnTo>
                    <a:lnTo>
                      <a:pt x="59" y="44"/>
                    </a:lnTo>
                    <a:lnTo>
                      <a:pt x="66" y="44"/>
                    </a:lnTo>
                    <a:lnTo>
                      <a:pt x="73" y="43"/>
                    </a:lnTo>
                    <a:lnTo>
                      <a:pt x="78" y="39"/>
                    </a:lnTo>
                    <a:lnTo>
                      <a:pt x="81" y="34"/>
                    </a:lnTo>
                    <a:lnTo>
                      <a:pt x="84" y="27"/>
                    </a:lnTo>
                    <a:lnTo>
                      <a:pt x="88" y="20"/>
                    </a:lnTo>
                    <a:lnTo>
                      <a:pt x="94" y="13"/>
                    </a:lnTo>
                    <a:lnTo>
                      <a:pt x="101" y="7"/>
                    </a:lnTo>
                    <a:lnTo>
                      <a:pt x="110" y="4"/>
                    </a:lnTo>
                    <a:lnTo>
                      <a:pt x="120" y="2"/>
                    </a:lnTo>
                    <a:lnTo>
                      <a:pt x="127" y="1"/>
                    </a:lnTo>
                    <a:lnTo>
                      <a:pt x="133" y="0"/>
                    </a:lnTo>
                    <a:lnTo>
                      <a:pt x="137" y="0"/>
                    </a:lnTo>
                    <a:lnTo>
                      <a:pt x="142" y="0"/>
                    </a:lnTo>
                    <a:lnTo>
                      <a:pt x="148" y="0"/>
                    </a:lnTo>
                    <a:lnTo>
                      <a:pt x="156" y="0"/>
                    </a:lnTo>
                    <a:lnTo>
                      <a:pt x="167" y="0"/>
                    </a:lnTo>
                    <a:lnTo>
                      <a:pt x="181" y="1"/>
                    </a:lnTo>
                    <a:lnTo>
                      <a:pt x="196" y="4"/>
                    </a:lnTo>
                    <a:lnTo>
                      <a:pt x="210" y="7"/>
                    </a:lnTo>
                    <a:lnTo>
                      <a:pt x="224" y="11"/>
                    </a:lnTo>
                    <a:lnTo>
                      <a:pt x="237" y="14"/>
                    </a:lnTo>
                    <a:lnTo>
                      <a:pt x="246" y="17"/>
                    </a:lnTo>
                    <a:lnTo>
                      <a:pt x="253" y="20"/>
                    </a:lnTo>
                    <a:lnTo>
                      <a:pt x="255" y="21"/>
                    </a:lnTo>
                    <a:lnTo>
                      <a:pt x="253" y="21"/>
                    </a:lnTo>
                    <a:lnTo>
                      <a:pt x="248" y="20"/>
                    </a:lnTo>
                    <a:lnTo>
                      <a:pt x="241" y="19"/>
                    </a:lnTo>
                    <a:lnTo>
                      <a:pt x="231" y="17"/>
                    </a:lnTo>
                    <a:lnTo>
                      <a:pt x="219" y="17"/>
                    </a:lnTo>
                    <a:lnTo>
                      <a:pt x="207" y="16"/>
                    </a:lnTo>
                    <a:lnTo>
                      <a:pt x="193" y="15"/>
                    </a:lnTo>
                    <a:lnTo>
                      <a:pt x="179" y="15"/>
                    </a:lnTo>
                    <a:lnTo>
                      <a:pt x="166" y="15"/>
                    </a:lnTo>
                    <a:lnTo>
                      <a:pt x="156" y="14"/>
                    </a:lnTo>
                    <a:lnTo>
                      <a:pt x="148" y="14"/>
                    </a:lnTo>
                    <a:lnTo>
                      <a:pt x="140" y="14"/>
                    </a:lnTo>
                    <a:lnTo>
                      <a:pt x="132" y="17"/>
                    </a:lnTo>
                    <a:lnTo>
                      <a:pt x="121" y="22"/>
                    </a:lnTo>
                    <a:lnTo>
                      <a:pt x="110" y="31"/>
                    </a:lnTo>
                    <a:lnTo>
                      <a:pt x="95" y="44"/>
                    </a:lnTo>
                    <a:lnTo>
                      <a:pt x="87" y="50"/>
                    </a:lnTo>
                    <a:lnTo>
                      <a:pt x="79" y="53"/>
                    </a:lnTo>
                    <a:lnTo>
                      <a:pt x="71" y="55"/>
                    </a:lnTo>
                    <a:lnTo>
                      <a:pt x="63" y="55"/>
                    </a:lnTo>
                    <a:lnTo>
                      <a:pt x="55" y="55"/>
                    </a:lnTo>
                    <a:lnTo>
                      <a:pt x="49" y="54"/>
                    </a:lnTo>
                    <a:lnTo>
                      <a:pt x="45" y="53"/>
                    </a:lnTo>
                    <a:lnTo>
                      <a:pt x="44" y="53"/>
                    </a:lnTo>
                    <a:lnTo>
                      <a:pt x="44" y="55"/>
                    </a:lnTo>
                    <a:lnTo>
                      <a:pt x="46" y="61"/>
                    </a:lnTo>
                    <a:lnTo>
                      <a:pt x="50" y="69"/>
                    </a:lnTo>
                    <a:lnTo>
                      <a:pt x="59" y="80"/>
                    </a:lnTo>
                    <a:lnTo>
                      <a:pt x="65" y="85"/>
                    </a:lnTo>
                    <a:lnTo>
                      <a:pt x="73" y="92"/>
                    </a:lnTo>
                    <a:lnTo>
                      <a:pt x="81" y="99"/>
                    </a:lnTo>
                    <a:lnTo>
                      <a:pt x="90" y="106"/>
                    </a:lnTo>
                    <a:lnTo>
                      <a:pt x="101" y="111"/>
                    </a:lnTo>
                    <a:lnTo>
                      <a:pt x="109" y="114"/>
                    </a:lnTo>
                    <a:lnTo>
                      <a:pt x="118" y="114"/>
                    </a:lnTo>
                    <a:lnTo>
                      <a:pt x="125" y="111"/>
                    </a:lnTo>
                    <a:lnTo>
                      <a:pt x="149" y="91"/>
                    </a:lnTo>
                    <a:lnTo>
                      <a:pt x="172" y="75"/>
                    </a:lnTo>
                    <a:lnTo>
                      <a:pt x="194" y="61"/>
                    </a:lnTo>
                    <a:lnTo>
                      <a:pt x="215" y="51"/>
                    </a:lnTo>
                    <a:lnTo>
                      <a:pt x="231" y="43"/>
                    </a:lnTo>
                    <a:lnTo>
                      <a:pt x="243" y="37"/>
                    </a:lnTo>
                    <a:lnTo>
                      <a:pt x="252" y="34"/>
                    </a:lnTo>
                    <a:lnTo>
                      <a:pt x="255" y="32"/>
                    </a:lnTo>
                    <a:lnTo>
                      <a:pt x="252" y="34"/>
                    </a:lnTo>
                    <a:lnTo>
                      <a:pt x="245" y="37"/>
                    </a:lnTo>
                    <a:lnTo>
                      <a:pt x="235" y="43"/>
                    </a:lnTo>
                    <a:lnTo>
                      <a:pt x="225" y="51"/>
                    </a:lnTo>
                    <a:lnTo>
                      <a:pt x="218" y="57"/>
                    </a:lnTo>
                    <a:lnTo>
                      <a:pt x="214" y="61"/>
                    </a:lnTo>
                    <a:lnTo>
                      <a:pt x="210" y="66"/>
                    </a:lnTo>
                    <a:lnTo>
                      <a:pt x="207" y="68"/>
                    </a:lnTo>
                    <a:lnTo>
                      <a:pt x="202" y="72"/>
                    </a:lnTo>
                    <a:lnTo>
                      <a:pt x="197" y="75"/>
                    </a:lnTo>
                    <a:lnTo>
                      <a:pt x="192" y="80"/>
                    </a:lnTo>
                    <a:lnTo>
                      <a:pt x="184" y="85"/>
                    </a:lnTo>
                    <a:lnTo>
                      <a:pt x="173" y="93"/>
                    </a:lnTo>
                    <a:lnTo>
                      <a:pt x="163" y="102"/>
                    </a:lnTo>
                    <a:lnTo>
                      <a:pt x="150" y="110"/>
                    </a:lnTo>
                    <a:lnTo>
                      <a:pt x="136" y="118"/>
                    </a:lnTo>
                    <a:lnTo>
                      <a:pt x="123" y="122"/>
                    </a:lnTo>
                    <a:lnTo>
                      <a:pt x="108" y="125"/>
                    </a:lnTo>
                    <a:lnTo>
                      <a:pt x="91" y="122"/>
                    </a:lnTo>
                    <a:lnTo>
                      <a:pt x="75" y="115"/>
                    </a:lnTo>
                    <a:lnTo>
                      <a:pt x="68" y="111"/>
                    </a:lnTo>
                    <a:lnTo>
                      <a:pt x="64" y="106"/>
                    </a:lnTo>
                    <a:lnTo>
                      <a:pt x="59" y="102"/>
                    </a:lnTo>
                    <a:lnTo>
                      <a:pt x="55" y="97"/>
                    </a:lnTo>
                    <a:lnTo>
                      <a:pt x="51" y="91"/>
                    </a:lnTo>
                    <a:lnTo>
                      <a:pt x="46" y="87"/>
                    </a:lnTo>
                    <a:lnTo>
                      <a:pt x="43" y="81"/>
                    </a:lnTo>
                    <a:lnTo>
                      <a:pt x="40" y="76"/>
                    </a:lnTo>
                    <a:lnTo>
                      <a:pt x="32" y="65"/>
                    </a:lnTo>
                    <a:lnTo>
                      <a:pt x="26" y="51"/>
                    </a:lnTo>
                    <a:lnTo>
                      <a:pt x="21" y="42"/>
                    </a:lnTo>
                    <a:lnTo>
                      <a:pt x="19" y="37"/>
                    </a:lnTo>
                    <a:lnTo>
                      <a:pt x="18" y="36"/>
                    </a:lnTo>
                    <a:lnTo>
                      <a:pt x="14" y="32"/>
                    </a:lnTo>
                    <a:lnTo>
                      <a:pt x="8" y="28"/>
                    </a:lnTo>
                    <a:lnTo>
                      <a:pt x="4" y="22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3" y="17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7" name="Freeform 54"/>
              <p:cNvSpPr>
                <a:spLocks/>
              </p:cNvSpPr>
              <p:nvPr/>
            </p:nvSpPr>
            <p:spPr bwMode="auto">
              <a:xfrm>
                <a:off x="4399" y="3541"/>
                <a:ext cx="74" cy="121"/>
              </a:xfrm>
              <a:custGeom>
                <a:avLst/>
                <a:gdLst>
                  <a:gd name="T0" fmla="*/ 34 w 148"/>
                  <a:gd name="T1" fmla="*/ 9 h 242"/>
                  <a:gd name="T2" fmla="*/ 19 w 148"/>
                  <a:gd name="T3" fmla="*/ 23 h 242"/>
                  <a:gd name="T4" fmla="*/ 5 w 148"/>
                  <a:gd name="T5" fmla="*/ 38 h 242"/>
                  <a:gd name="T6" fmla="*/ 0 w 148"/>
                  <a:gd name="T7" fmla="*/ 52 h 242"/>
                  <a:gd name="T8" fmla="*/ 7 w 148"/>
                  <a:gd name="T9" fmla="*/ 63 h 242"/>
                  <a:gd name="T10" fmla="*/ 17 w 148"/>
                  <a:gd name="T11" fmla="*/ 69 h 242"/>
                  <a:gd name="T12" fmla="*/ 26 w 148"/>
                  <a:gd name="T13" fmla="*/ 72 h 242"/>
                  <a:gd name="T14" fmla="*/ 33 w 148"/>
                  <a:gd name="T15" fmla="*/ 76 h 242"/>
                  <a:gd name="T16" fmla="*/ 37 w 148"/>
                  <a:gd name="T17" fmla="*/ 87 h 242"/>
                  <a:gd name="T18" fmla="*/ 37 w 148"/>
                  <a:gd name="T19" fmla="*/ 101 h 242"/>
                  <a:gd name="T20" fmla="*/ 28 w 148"/>
                  <a:gd name="T21" fmla="*/ 112 h 242"/>
                  <a:gd name="T22" fmla="*/ 21 w 148"/>
                  <a:gd name="T23" fmla="*/ 120 h 242"/>
                  <a:gd name="T24" fmla="*/ 22 w 148"/>
                  <a:gd name="T25" fmla="*/ 120 h 242"/>
                  <a:gd name="T26" fmla="*/ 37 w 148"/>
                  <a:gd name="T27" fmla="*/ 115 h 242"/>
                  <a:gd name="T28" fmla="*/ 58 w 148"/>
                  <a:gd name="T29" fmla="*/ 106 h 242"/>
                  <a:gd name="T30" fmla="*/ 72 w 148"/>
                  <a:gd name="T31" fmla="*/ 94 h 242"/>
                  <a:gd name="T32" fmla="*/ 72 w 148"/>
                  <a:gd name="T33" fmla="*/ 78 h 242"/>
                  <a:gd name="T34" fmla="*/ 66 w 148"/>
                  <a:gd name="T35" fmla="*/ 61 h 242"/>
                  <a:gd name="T36" fmla="*/ 56 w 148"/>
                  <a:gd name="T37" fmla="*/ 46 h 242"/>
                  <a:gd name="T38" fmla="*/ 48 w 148"/>
                  <a:gd name="T39" fmla="*/ 34 h 242"/>
                  <a:gd name="T40" fmla="*/ 42 w 148"/>
                  <a:gd name="T41" fmla="*/ 24 h 242"/>
                  <a:gd name="T42" fmla="*/ 43 w 148"/>
                  <a:gd name="T43" fmla="*/ 8 h 242"/>
                  <a:gd name="T44" fmla="*/ 43 w 148"/>
                  <a:gd name="T45" fmla="*/ 7 h 242"/>
                  <a:gd name="T46" fmla="*/ 37 w 148"/>
                  <a:gd name="T47" fmla="*/ 19 h 242"/>
                  <a:gd name="T48" fmla="*/ 36 w 148"/>
                  <a:gd name="T49" fmla="*/ 27 h 242"/>
                  <a:gd name="T50" fmla="*/ 43 w 148"/>
                  <a:gd name="T51" fmla="*/ 39 h 242"/>
                  <a:gd name="T52" fmla="*/ 53 w 148"/>
                  <a:gd name="T53" fmla="*/ 56 h 242"/>
                  <a:gd name="T54" fmla="*/ 59 w 148"/>
                  <a:gd name="T55" fmla="*/ 73 h 242"/>
                  <a:gd name="T56" fmla="*/ 56 w 148"/>
                  <a:gd name="T57" fmla="*/ 87 h 242"/>
                  <a:gd name="T58" fmla="*/ 51 w 148"/>
                  <a:gd name="T59" fmla="*/ 96 h 242"/>
                  <a:gd name="T60" fmla="*/ 44 w 148"/>
                  <a:gd name="T61" fmla="*/ 103 h 242"/>
                  <a:gd name="T62" fmla="*/ 39 w 148"/>
                  <a:gd name="T63" fmla="*/ 106 h 242"/>
                  <a:gd name="T64" fmla="*/ 40 w 148"/>
                  <a:gd name="T65" fmla="*/ 105 h 242"/>
                  <a:gd name="T66" fmla="*/ 44 w 148"/>
                  <a:gd name="T67" fmla="*/ 95 h 242"/>
                  <a:gd name="T68" fmla="*/ 44 w 148"/>
                  <a:gd name="T69" fmla="*/ 80 h 242"/>
                  <a:gd name="T70" fmla="*/ 34 w 148"/>
                  <a:gd name="T71" fmla="*/ 64 h 242"/>
                  <a:gd name="T72" fmla="*/ 19 w 148"/>
                  <a:gd name="T73" fmla="*/ 54 h 242"/>
                  <a:gd name="T74" fmla="*/ 19 w 148"/>
                  <a:gd name="T75" fmla="*/ 44 h 242"/>
                  <a:gd name="T76" fmla="*/ 24 w 148"/>
                  <a:gd name="T77" fmla="*/ 33 h 242"/>
                  <a:gd name="T78" fmla="*/ 29 w 148"/>
                  <a:gd name="T79" fmla="*/ 25 h 242"/>
                  <a:gd name="T80" fmla="*/ 30 w 148"/>
                  <a:gd name="T81" fmla="*/ 22 h 242"/>
                  <a:gd name="T82" fmla="*/ 36 w 148"/>
                  <a:gd name="T83" fmla="*/ 13 h 242"/>
                  <a:gd name="T84" fmla="*/ 41 w 148"/>
                  <a:gd name="T85" fmla="*/ 4 h 242"/>
                  <a:gd name="T86" fmla="*/ 42 w 148"/>
                  <a:gd name="T87" fmla="*/ 0 h 24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8"/>
                  <a:gd name="T133" fmla="*/ 0 h 242"/>
                  <a:gd name="T134" fmla="*/ 148 w 148"/>
                  <a:gd name="T135" fmla="*/ 242 h 24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8" h="242">
                    <a:moveTo>
                      <a:pt x="79" y="7"/>
                    </a:moveTo>
                    <a:lnTo>
                      <a:pt x="67" y="18"/>
                    </a:lnTo>
                    <a:lnTo>
                      <a:pt x="53" y="32"/>
                    </a:lnTo>
                    <a:lnTo>
                      <a:pt x="38" y="46"/>
                    </a:lnTo>
                    <a:lnTo>
                      <a:pt x="23" y="61"/>
                    </a:lnTo>
                    <a:lnTo>
                      <a:pt x="11" y="76"/>
                    </a:lnTo>
                    <a:lnTo>
                      <a:pt x="3" y="90"/>
                    </a:lnTo>
                    <a:lnTo>
                      <a:pt x="0" y="103"/>
                    </a:lnTo>
                    <a:lnTo>
                      <a:pt x="5" y="116"/>
                    </a:lnTo>
                    <a:lnTo>
                      <a:pt x="14" y="126"/>
                    </a:lnTo>
                    <a:lnTo>
                      <a:pt x="25" y="133"/>
                    </a:lnTo>
                    <a:lnTo>
                      <a:pt x="34" y="138"/>
                    </a:lnTo>
                    <a:lnTo>
                      <a:pt x="44" y="140"/>
                    </a:lnTo>
                    <a:lnTo>
                      <a:pt x="52" y="144"/>
                    </a:lnTo>
                    <a:lnTo>
                      <a:pt x="60" y="146"/>
                    </a:lnTo>
                    <a:lnTo>
                      <a:pt x="66" y="151"/>
                    </a:lnTo>
                    <a:lnTo>
                      <a:pt x="70" y="158"/>
                    </a:lnTo>
                    <a:lnTo>
                      <a:pt x="73" y="174"/>
                    </a:lnTo>
                    <a:lnTo>
                      <a:pt x="75" y="189"/>
                    </a:lnTo>
                    <a:lnTo>
                      <a:pt x="73" y="202"/>
                    </a:lnTo>
                    <a:lnTo>
                      <a:pt x="66" y="213"/>
                    </a:lnTo>
                    <a:lnTo>
                      <a:pt x="57" y="223"/>
                    </a:lnTo>
                    <a:lnTo>
                      <a:pt x="49" y="232"/>
                    </a:lnTo>
                    <a:lnTo>
                      <a:pt x="43" y="239"/>
                    </a:lnTo>
                    <a:lnTo>
                      <a:pt x="41" y="242"/>
                    </a:lnTo>
                    <a:lnTo>
                      <a:pt x="45" y="240"/>
                    </a:lnTo>
                    <a:lnTo>
                      <a:pt x="58" y="237"/>
                    </a:lnTo>
                    <a:lnTo>
                      <a:pt x="75" y="230"/>
                    </a:lnTo>
                    <a:lnTo>
                      <a:pt x="96" y="222"/>
                    </a:lnTo>
                    <a:lnTo>
                      <a:pt x="116" y="212"/>
                    </a:lnTo>
                    <a:lnTo>
                      <a:pt x="133" y="200"/>
                    </a:lnTo>
                    <a:lnTo>
                      <a:pt x="144" y="188"/>
                    </a:lnTo>
                    <a:lnTo>
                      <a:pt x="148" y="173"/>
                    </a:lnTo>
                    <a:lnTo>
                      <a:pt x="144" y="156"/>
                    </a:lnTo>
                    <a:lnTo>
                      <a:pt x="139" y="140"/>
                    </a:lnTo>
                    <a:lnTo>
                      <a:pt x="132" y="123"/>
                    </a:lnTo>
                    <a:lnTo>
                      <a:pt x="123" y="107"/>
                    </a:lnTo>
                    <a:lnTo>
                      <a:pt x="113" y="92"/>
                    </a:lnTo>
                    <a:lnTo>
                      <a:pt x="104" y="78"/>
                    </a:lnTo>
                    <a:lnTo>
                      <a:pt x="96" y="68"/>
                    </a:lnTo>
                    <a:lnTo>
                      <a:pt x="90" y="61"/>
                    </a:lnTo>
                    <a:lnTo>
                      <a:pt x="85" y="47"/>
                    </a:lnTo>
                    <a:lnTo>
                      <a:pt x="85" y="30"/>
                    </a:lnTo>
                    <a:lnTo>
                      <a:pt x="87" y="15"/>
                    </a:lnTo>
                    <a:lnTo>
                      <a:pt x="88" y="9"/>
                    </a:lnTo>
                    <a:lnTo>
                      <a:pt x="86" y="14"/>
                    </a:lnTo>
                    <a:lnTo>
                      <a:pt x="79" y="25"/>
                    </a:lnTo>
                    <a:lnTo>
                      <a:pt x="73" y="38"/>
                    </a:lnTo>
                    <a:lnTo>
                      <a:pt x="70" y="48"/>
                    </a:lnTo>
                    <a:lnTo>
                      <a:pt x="72" y="54"/>
                    </a:lnTo>
                    <a:lnTo>
                      <a:pt x="79" y="65"/>
                    </a:lnTo>
                    <a:lnTo>
                      <a:pt x="87" y="78"/>
                    </a:lnTo>
                    <a:lnTo>
                      <a:pt x="97" y="94"/>
                    </a:lnTo>
                    <a:lnTo>
                      <a:pt x="106" y="111"/>
                    </a:lnTo>
                    <a:lnTo>
                      <a:pt x="114" y="129"/>
                    </a:lnTo>
                    <a:lnTo>
                      <a:pt x="118" y="145"/>
                    </a:lnTo>
                    <a:lnTo>
                      <a:pt x="118" y="160"/>
                    </a:lnTo>
                    <a:lnTo>
                      <a:pt x="113" y="173"/>
                    </a:lnTo>
                    <a:lnTo>
                      <a:pt x="109" y="183"/>
                    </a:lnTo>
                    <a:lnTo>
                      <a:pt x="102" y="192"/>
                    </a:lnTo>
                    <a:lnTo>
                      <a:pt x="95" y="199"/>
                    </a:lnTo>
                    <a:lnTo>
                      <a:pt x="88" y="205"/>
                    </a:lnTo>
                    <a:lnTo>
                      <a:pt x="82" y="208"/>
                    </a:lnTo>
                    <a:lnTo>
                      <a:pt x="79" y="211"/>
                    </a:lnTo>
                    <a:lnTo>
                      <a:pt x="78" y="212"/>
                    </a:lnTo>
                    <a:lnTo>
                      <a:pt x="80" y="209"/>
                    </a:lnTo>
                    <a:lnTo>
                      <a:pt x="83" y="201"/>
                    </a:lnTo>
                    <a:lnTo>
                      <a:pt x="88" y="190"/>
                    </a:lnTo>
                    <a:lnTo>
                      <a:pt x="90" y="175"/>
                    </a:lnTo>
                    <a:lnTo>
                      <a:pt x="89" y="160"/>
                    </a:lnTo>
                    <a:lnTo>
                      <a:pt x="82" y="144"/>
                    </a:lnTo>
                    <a:lnTo>
                      <a:pt x="68" y="128"/>
                    </a:lnTo>
                    <a:lnTo>
                      <a:pt x="44" y="114"/>
                    </a:lnTo>
                    <a:lnTo>
                      <a:pt x="38" y="108"/>
                    </a:lnTo>
                    <a:lnTo>
                      <a:pt x="36" y="99"/>
                    </a:lnTo>
                    <a:lnTo>
                      <a:pt x="38" y="88"/>
                    </a:lnTo>
                    <a:lnTo>
                      <a:pt x="43" y="77"/>
                    </a:lnTo>
                    <a:lnTo>
                      <a:pt x="48" y="65"/>
                    </a:lnTo>
                    <a:lnTo>
                      <a:pt x="53" y="56"/>
                    </a:lnTo>
                    <a:lnTo>
                      <a:pt x="58" y="49"/>
                    </a:lnTo>
                    <a:lnTo>
                      <a:pt x="59" y="47"/>
                    </a:lnTo>
                    <a:lnTo>
                      <a:pt x="61" y="44"/>
                    </a:lnTo>
                    <a:lnTo>
                      <a:pt x="66" y="37"/>
                    </a:lnTo>
                    <a:lnTo>
                      <a:pt x="72" y="26"/>
                    </a:lnTo>
                    <a:lnTo>
                      <a:pt x="78" y="16"/>
                    </a:lnTo>
                    <a:lnTo>
                      <a:pt x="83" y="7"/>
                    </a:lnTo>
                    <a:lnTo>
                      <a:pt x="86" y="1"/>
                    </a:lnTo>
                    <a:lnTo>
                      <a:pt x="85" y="0"/>
                    </a:lnTo>
                    <a:lnTo>
                      <a:pt x="79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8" name="Freeform 55"/>
              <p:cNvSpPr>
                <a:spLocks/>
              </p:cNvSpPr>
              <p:nvPr/>
            </p:nvSpPr>
            <p:spPr bwMode="auto">
              <a:xfrm>
                <a:off x="4449" y="3542"/>
                <a:ext cx="133" cy="63"/>
              </a:xfrm>
              <a:custGeom>
                <a:avLst/>
                <a:gdLst>
                  <a:gd name="T0" fmla="*/ 20 w 266"/>
                  <a:gd name="T1" fmla="*/ 3 h 127"/>
                  <a:gd name="T2" fmla="*/ 27 w 266"/>
                  <a:gd name="T3" fmla="*/ 0 h 127"/>
                  <a:gd name="T4" fmla="*/ 37 w 266"/>
                  <a:gd name="T5" fmla="*/ 1 h 127"/>
                  <a:gd name="T6" fmla="*/ 50 w 266"/>
                  <a:gd name="T7" fmla="*/ 7 h 127"/>
                  <a:gd name="T8" fmla="*/ 69 w 266"/>
                  <a:gd name="T9" fmla="*/ 21 h 127"/>
                  <a:gd name="T10" fmla="*/ 91 w 266"/>
                  <a:gd name="T11" fmla="*/ 28 h 127"/>
                  <a:gd name="T12" fmla="*/ 113 w 266"/>
                  <a:gd name="T13" fmla="*/ 30 h 127"/>
                  <a:gd name="T14" fmla="*/ 129 w 266"/>
                  <a:gd name="T15" fmla="*/ 30 h 127"/>
                  <a:gd name="T16" fmla="*/ 132 w 266"/>
                  <a:gd name="T17" fmla="*/ 31 h 127"/>
                  <a:gd name="T18" fmla="*/ 118 w 266"/>
                  <a:gd name="T19" fmla="*/ 41 h 127"/>
                  <a:gd name="T20" fmla="*/ 93 w 266"/>
                  <a:gd name="T21" fmla="*/ 53 h 127"/>
                  <a:gd name="T22" fmla="*/ 69 w 266"/>
                  <a:gd name="T23" fmla="*/ 62 h 127"/>
                  <a:gd name="T24" fmla="*/ 52 w 266"/>
                  <a:gd name="T25" fmla="*/ 62 h 127"/>
                  <a:gd name="T26" fmla="*/ 38 w 266"/>
                  <a:gd name="T27" fmla="*/ 56 h 127"/>
                  <a:gd name="T28" fmla="*/ 24 w 266"/>
                  <a:gd name="T29" fmla="*/ 46 h 127"/>
                  <a:gd name="T30" fmla="*/ 12 w 266"/>
                  <a:gd name="T31" fmla="*/ 35 h 127"/>
                  <a:gd name="T32" fmla="*/ 1 w 266"/>
                  <a:gd name="T33" fmla="*/ 22 h 127"/>
                  <a:gd name="T34" fmla="*/ 1 w 266"/>
                  <a:gd name="T35" fmla="*/ 10 h 127"/>
                  <a:gd name="T36" fmla="*/ 1 w 266"/>
                  <a:gd name="T37" fmla="*/ 10 h 127"/>
                  <a:gd name="T38" fmla="*/ 8 w 266"/>
                  <a:gd name="T39" fmla="*/ 25 h 127"/>
                  <a:gd name="T40" fmla="*/ 23 w 266"/>
                  <a:gd name="T41" fmla="*/ 37 h 127"/>
                  <a:gd name="T42" fmla="*/ 40 w 266"/>
                  <a:gd name="T43" fmla="*/ 44 h 127"/>
                  <a:gd name="T44" fmla="*/ 63 w 266"/>
                  <a:gd name="T45" fmla="*/ 47 h 127"/>
                  <a:gd name="T46" fmla="*/ 86 w 266"/>
                  <a:gd name="T47" fmla="*/ 45 h 127"/>
                  <a:gd name="T48" fmla="*/ 96 w 266"/>
                  <a:gd name="T49" fmla="*/ 41 h 127"/>
                  <a:gd name="T50" fmla="*/ 92 w 266"/>
                  <a:gd name="T51" fmla="*/ 41 h 127"/>
                  <a:gd name="T52" fmla="*/ 82 w 266"/>
                  <a:gd name="T53" fmla="*/ 40 h 127"/>
                  <a:gd name="T54" fmla="*/ 70 w 266"/>
                  <a:gd name="T55" fmla="*/ 34 h 127"/>
                  <a:gd name="T56" fmla="*/ 56 w 266"/>
                  <a:gd name="T57" fmla="*/ 23 h 127"/>
                  <a:gd name="T58" fmla="*/ 47 w 266"/>
                  <a:gd name="T59" fmla="*/ 15 h 127"/>
                  <a:gd name="T60" fmla="*/ 41 w 266"/>
                  <a:gd name="T61" fmla="*/ 12 h 127"/>
                  <a:gd name="T62" fmla="*/ 38 w 266"/>
                  <a:gd name="T63" fmla="*/ 11 h 127"/>
                  <a:gd name="T64" fmla="*/ 35 w 266"/>
                  <a:gd name="T65" fmla="*/ 11 h 127"/>
                  <a:gd name="T66" fmla="*/ 27 w 266"/>
                  <a:gd name="T67" fmla="*/ 10 h 127"/>
                  <a:gd name="T68" fmla="*/ 17 w 266"/>
                  <a:gd name="T69" fmla="*/ 8 h 127"/>
                  <a:gd name="T70" fmla="*/ 9 w 266"/>
                  <a:gd name="T71" fmla="*/ 7 h 127"/>
                  <a:gd name="T72" fmla="*/ 8 w 266"/>
                  <a:gd name="T73" fmla="*/ 7 h 127"/>
                  <a:gd name="T74" fmla="*/ 10 w 266"/>
                  <a:gd name="T75" fmla="*/ 5 h 12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66"/>
                  <a:gd name="T115" fmla="*/ 0 h 127"/>
                  <a:gd name="T116" fmla="*/ 266 w 266"/>
                  <a:gd name="T117" fmla="*/ 127 h 12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66" h="127">
                    <a:moveTo>
                      <a:pt x="32" y="8"/>
                    </a:moveTo>
                    <a:lnTo>
                      <a:pt x="40" y="6"/>
                    </a:lnTo>
                    <a:lnTo>
                      <a:pt x="47" y="3"/>
                    </a:lnTo>
                    <a:lnTo>
                      <a:pt x="55" y="1"/>
                    </a:lnTo>
                    <a:lnTo>
                      <a:pt x="64" y="0"/>
                    </a:lnTo>
                    <a:lnTo>
                      <a:pt x="74" y="2"/>
                    </a:lnTo>
                    <a:lnTo>
                      <a:pt x="87" y="6"/>
                    </a:lnTo>
                    <a:lnTo>
                      <a:pt x="101" y="15"/>
                    </a:lnTo>
                    <a:lnTo>
                      <a:pt x="118" y="28"/>
                    </a:lnTo>
                    <a:lnTo>
                      <a:pt x="138" y="42"/>
                    </a:lnTo>
                    <a:lnTo>
                      <a:pt x="160" y="51"/>
                    </a:lnTo>
                    <a:lnTo>
                      <a:pt x="183" y="56"/>
                    </a:lnTo>
                    <a:lnTo>
                      <a:pt x="206" y="59"/>
                    </a:lnTo>
                    <a:lnTo>
                      <a:pt x="226" y="60"/>
                    </a:lnTo>
                    <a:lnTo>
                      <a:pt x="244" y="60"/>
                    </a:lnTo>
                    <a:lnTo>
                      <a:pt x="258" y="60"/>
                    </a:lnTo>
                    <a:lnTo>
                      <a:pt x="266" y="60"/>
                    </a:lnTo>
                    <a:lnTo>
                      <a:pt x="264" y="63"/>
                    </a:lnTo>
                    <a:lnTo>
                      <a:pt x="254" y="71"/>
                    </a:lnTo>
                    <a:lnTo>
                      <a:pt x="236" y="83"/>
                    </a:lnTo>
                    <a:lnTo>
                      <a:pt x="213" y="94"/>
                    </a:lnTo>
                    <a:lnTo>
                      <a:pt x="187" y="106"/>
                    </a:lnTo>
                    <a:lnTo>
                      <a:pt x="162" y="116"/>
                    </a:lnTo>
                    <a:lnTo>
                      <a:pt x="139" y="124"/>
                    </a:lnTo>
                    <a:lnTo>
                      <a:pt x="120" y="127"/>
                    </a:lnTo>
                    <a:lnTo>
                      <a:pt x="105" y="124"/>
                    </a:lnTo>
                    <a:lnTo>
                      <a:pt x="91" y="120"/>
                    </a:lnTo>
                    <a:lnTo>
                      <a:pt x="76" y="113"/>
                    </a:lnTo>
                    <a:lnTo>
                      <a:pt x="61" y="103"/>
                    </a:lnTo>
                    <a:lnTo>
                      <a:pt x="48" y="92"/>
                    </a:lnTo>
                    <a:lnTo>
                      <a:pt x="35" y="82"/>
                    </a:lnTo>
                    <a:lnTo>
                      <a:pt x="24" y="70"/>
                    </a:lnTo>
                    <a:lnTo>
                      <a:pt x="14" y="61"/>
                    </a:lnTo>
                    <a:lnTo>
                      <a:pt x="3" y="44"/>
                    </a:lnTo>
                    <a:lnTo>
                      <a:pt x="0" y="30"/>
                    </a:lnTo>
                    <a:lnTo>
                      <a:pt x="1" y="20"/>
                    </a:lnTo>
                    <a:lnTo>
                      <a:pt x="2" y="16"/>
                    </a:lnTo>
                    <a:lnTo>
                      <a:pt x="3" y="21"/>
                    </a:lnTo>
                    <a:lnTo>
                      <a:pt x="8" y="35"/>
                    </a:lnTo>
                    <a:lnTo>
                      <a:pt x="17" y="51"/>
                    </a:lnTo>
                    <a:lnTo>
                      <a:pt x="33" y="67"/>
                    </a:lnTo>
                    <a:lnTo>
                      <a:pt x="46" y="74"/>
                    </a:lnTo>
                    <a:lnTo>
                      <a:pt x="62" y="81"/>
                    </a:lnTo>
                    <a:lnTo>
                      <a:pt x="81" y="88"/>
                    </a:lnTo>
                    <a:lnTo>
                      <a:pt x="104" y="92"/>
                    </a:lnTo>
                    <a:lnTo>
                      <a:pt x="127" y="94"/>
                    </a:lnTo>
                    <a:lnTo>
                      <a:pt x="150" y="94"/>
                    </a:lnTo>
                    <a:lnTo>
                      <a:pt x="172" y="91"/>
                    </a:lnTo>
                    <a:lnTo>
                      <a:pt x="192" y="83"/>
                    </a:lnTo>
                    <a:lnTo>
                      <a:pt x="193" y="82"/>
                    </a:lnTo>
                    <a:lnTo>
                      <a:pt x="190" y="82"/>
                    </a:lnTo>
                    <a:lnTo>
                      <a:pt x="184" y="82"/>
                    </a:lnTo>
                    <a:lnTo>
                      <a:pt x="176" y="82"/>
                    </a:lnTo>
                    <a:lnTo>
                      <a:pt x="165" y="80"/>
                    </a:lnTo>
                    <a:lnTo>
                      <a:pt x="153" y="76"/>
                    </a:lnTo>
                    <a:lnTo>
                      <a:pt x="140" y="68"/>
                    </a:lnTo>
                    <a:lnTo>
                      <a:pt x="125" y="58"/>
                    </a:lnTo>
                    <a:lnTo>
                      <a:pt x="112" y="46"/>
                    </a:lnTo>
                    <a:lnTo>
                      <a:pt x="102" y="38"/>
                    </a:lnTo>
                    <a:lnTo>
                      <a:pt x="94" y="31"/>
                    </a:lnTo>
                    <a:lnTo>
                      <a:pt x="87" y="28"/>
                    </a:lnTo>
                    <a:lnTo>
                      <a:pt x="82" y="24"/>
                    </a:lnTo>
                    <a:lnTo>
                      <a:pt x="79" y="23"/>
                    </a:lnTo>
                    <a:lnTo>
                      <a:pt x="77" y="22"/>
                    </a:lnTo>
                    <a:lnTo>
                      <a:pt x="74" y="22"/>
                    </a:lnTo>
                    <a:lnTo>
                      <a:pt x="70" y="22"/>
                    </a:lnTo>
                    <a:lnTo>
                      <a:pt x="63" y="21"/>
                    </a:lnTo>
                    <a:lnTo>
                      <a:pt x="54" y="20"/>
                    </a:lnTo>
                    <a:lnTo>
                      <a:pt x="43" y="17"/>
                    </a:lnTo>
                    <a:lnTo>
                      <a:pt x="33" y="16"/>
                    </a:lnTo>
                    <a:lnTo>
                      <a:pt x="24" y="15"/>
                    </a:lnTo>
                    <a:lnTo>
                      <a:pt x="18" y="14"/>
                    </a:lnTo>
                    <a:lnTo>
                      <a:pt x="16" y="14"/>
                    </a:lnTo>
                    <a:lnTo>
                      <a:pt x="16" y="13"/>
                    </a:lnTo>
                    <a:lnTo>
                      <a:pt x="20" y="1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9" name="Freeform 56"/>
              <p:cNvSpPr>
                <a:spLocks/>
              </p:cNvSpPr>
              <p:nvPr/>
            </p:nvSpPr>
            <p:spPr bwMode="auto">
              <a:xfrm>
                <a:off x="4468" y="3451"/>
                <a:ext cx="96" cy="92"/>
              </a:xfrm>
              <a:custGeom>
                <a:avLst/>
                <a:gdLst>
                  <a:gd name="T0" fmla="*/ 0 w 192"/>
                  <a:gd name="T1" fmla="*/ 68 h 184"/>
                  <a:gd name="T2" fmla="*/ 5 w 192"/>
                  <a:gd name="T3" fmla="*/ 57 h 184"/>
                  <a:gd name="T4" fmla="*/ 14 w 192"/>
                  <a:gd name="T5" fmla="*/ 53 h 184"/>
                  <a:gd name="T6" fmla="*/ 24 w 192"/>
                  <a:gd name="T7" fmla="*/ 52 h 184"/>
                  <a:gd name="T8" fmla="*/ 35 w 192"/>
                  <a:gd name="T9" fmla="*/ 52 h 184"/>
                  <a:gd name="T10" fmla="*/ 47 w 192"/>
                  <a:gd name="T11" fmla="*/ 48 h 184"/>
                  <a:gd name="T12" fmla="*/ 61 w 192"/>
                  <a:gd name="T13" fmla="*/ 42 h 184"/>
                  <a:gd name="T14" fmla="*/ 71 w 192"/>
                  <a:gd name="T15" fmla="*/ 34 h 184"/>
                  <a:gd name="T16" fmla="*/ 77 w 192"/>
                  <a:gd name="T17" fmla="*/ 20 h 184"/>
                  <a:gd name="T18" fmla="*/ 78 w 192"/>
                  <a:gd name="T19" fmla="*/ 3 h 184"/>
                  <a:gd name="T20" fmla="*/ 79 w 192"/>
                  <a:gd name="T21" fmla="*/ 1 h 184"/>
                  <a:gd name="T22" fmla="*/ 84 w 192"/>
                  <a:gd name="T23" fmla="*/ 8 h 184"/>
                  <a:gd name="T24" fmla="*/ 90 w 192"/>
                  <a:gd name="T25" fmla="*/ 21 h 184"/>
                  <a:gd name="T26" fmla="*/ 95 w 192"/>
                  <a:gd name="T27" fmla="*/ 36 h 184"/>
                  <a:gd name="T28" fmla="*/ 96 w 192"/>
                  <a:gd name="T29" fmla="*/ 56 h 184"/>
                  <a:gd name="T30" fmla="*/ 93 w 192"/>
                  <a:gd name="T31" fmla="*/ 70 h 184"/>
                  <a:gd name="T32" fmla="*/ 79 w 192"/>
                  <a:gd name="T33" fmla="*/ 79 h 184"/>
                  <a:gd name="T34" fmla="*/ 70 w 192"/>
                  <a:gd name="T35" fmla="*/ 85 h 184"/>
                  <a:gd name="T36" fmla="*/ 60 w 192"/>
                  <a:gd name="T37" fmla="*/ 90 h 184"/>
                  <a:gd name="T38" fmla="*/ 51 w 192"/>
                  <a:gd name="T39" fmla="*/ 92 h 184"/>
                  <a:gd name="T40" fmla="*/ 42 w 192"/>
                  <a:gd name="T41" fmla="*/ 92 h 184"/>
                  <a:gd name="T42" fmla="*/ 28 w 192"/>
                  <a:gd name="T43" fmla="*/ 88 h 184"/>
                  <a:gd name="T44" fmla="*/ 14 w 192"/>
                  <a:gd name="T45" fmla="*/ 84 h 184"/>
                  <a:gd name="T46" fmla="*/ 6 w 192"/>
                  <a:gd name="T47" fmla="*/ 81 h 184"/>
                  <a:gd name="T48" fmla="*/ 5 w 192"/>
                  <a:gd name="T49" fmla="*/ 80 h 184"/>
                  <a:gd name="T50" fmla="*/ 12 w 192"/>
                  <a:gd name="T51" fmla="*/ 78 h 184"/>
                  <a:gd name="T52" fmla="*/ 19 w 192"/>
                  <a:gd name="T53" fmla="*/ 79 h 184"/>
                  <a:gd name="T54" fmla="*/ 25 w 192"/>
                  <a:gd name="T55" fmla="*/ 80 h 184"/>
                  <a:gd name="T56" fmla="*/ 33 w 192"/>
                  <a:gd name="T57" fmla="*/ 80 h 184"/>
                  <a:gd name="T58" fmla="*/ 42 w 192"/>
                  <a:gd name="T59" fmla="*/ 79 h 184"/>
                  <a:gd name="T60" fmla="*/ 51 w 192"/>
                  <a:gd name="T61" fmla="*/ 77 h 184"/>
                  <a:gd name="T62" fmla="*/ 59 w 192"/>
                  <a:gd name="T63" fmla="*/ 75 h 184"/>
                  <a:gd name="T64" fmla="*/ 67 w 192"/>
                  <a:gd name="T65" fmla="*/ 73 h 184"/>
                  <a:gd name="T66" fmla="*/ 73 w 192"/>
                  <a:gd name="T67" fmla="*/ 69 h 184"/>
                  <a:gd name="T68" fmla="*/ 80 w 192"/>
                  <a:gd name="T69" fmla="*/ 56 h 184"/>
                  <a:gd name="T70" fmla="*/ 82 w 192"/>
                  <a:gd name="T71" fmla="*/ 38 h 184"/>
                  <a:gd name="T72" fmla="*/ 81 w 192"/>
                  <a:gd name="T73" fmla="*/ 36 h 184"/>
                  <a:gd name="T74" fmla="*/ 77 w 192"/>
                  <a:gd name="T75" fmla="*/ 43 h 184"/>
                  <a:gd name="T76" fmla="*/ 69 w 192"/>
                  <a:gd name="T77" fmla="*/ 52 h 184"/>
                  <a:gd name="T78" fmla="*/ 59 w 192"/>
                  <a:gd name="T79" fmla="*/ 58 h 184"/>
                  <a:gd name="T80" fmla="*/ 41 w 192"/>
                  <a:gd name="T81" fmla="*/ 57 h 184"/>
                  <a:gd name="T82" fmla="*/ 23 w 192"/>
                  <a:gd name="T83" fmla="*/ 58 h 184"/>
                  <a:gd name="T84" fmla="*/ 12 w 192"/>
                  <a:gd name="T85" fmla="*/ 63 h 184"/>
                  <a:gd name="T86" fmla="*/ 8 w 192"/>
                  <a:gd name="T87" fmla="*/ 68 h 184"/>
                  <a:gd name="T88" fmla="*/ 6 w 192"/>
                  <a:gd name="T89" fmla="*/ 71 h 184"/>
                  <a:gd name="T90" fmla="*/ 1 w 192"/>
                  <a:gd name="T91" fmla="*/ 79 h 18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92"/>
                  <a:gd name="T139" fmla="*/ 0 h 184"/>
                  <a:gd name="T140" fmla="*/ 192 w 192"/>
                  <a:gd name="T141" fmla="*/ 184 h 18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92" h="184">
                    <a:moveTo>
                      <a:pt x="0" y="152"/>
                    </a:moveTo>
                    <a:lnTo>
                      <a:pt x="0" y="136"/>
                    </a:lnTo>
                    <a:lnTo>
                      <a:pt x="3" y="123"/>
                    </a:lnTo>
                    <a:lnTo>
                      <a:pt x="10" y="115"/>
                    </a:lnTo>
                    <a:lnTo>
                      <a:pt x="18" y="109"/>
                    </a:lnTo>
                    <a:lnTo>
                      <a:pt x="28" y="106"/>
                    </a:lnTo>
                    <a:lnTo>
                      <a:pt x="39" y="105"/>
                    </a:lnTo>
                    <a:lnTo>
                      <a:pt x="49" y="105"/>
                    </a:lnTo>
                    <a:lnTo>
                      <a:pt x="58" y="105"/>
                    </a:lnTo>
                    <a:lnTo>
                      <a:pt x="69" y="104"/>
                    </a:lnTo>
                    <a:lnTo>
                      <a:pt x="80" y="101"/>
                    </a:lnTo>
                    <a:lnTo>
                      <a:pt x="94" y="97"/>
                    </a:lnTo>
                    <a:lnTo>
                      <a:pt x="108" y="91"/>
                    </a:lnTo>
                    <a:lnTo>
                      <a:pt x="122" y="84"/>
                    </a:lnTo>
                    <a:lnTo>
                      <a:pt x="133" y="77"/>
                    </a:lnTo>
                    <a:lnTo>
                      <a:pt x="142" y="68"/>
                    </a:lnTo>
                    <a:lnTo>
                      <a:pt x="148" y="60"/>
                    </a:lnTo>
                    <a:lnTo>
                      <a:pt x="154" y="40"/>
                    </a:lnTo>
                    <a:lnTo>
                      <a:pt x="156" y="21"/>
                    </a:lnTo>
                    <a:lnTo>
                      <a:pt x="156" y="6"/>
                    </a:lnTo>
                    <a:lnTo>
                      <a:pt x="156" y="0"/>
                    </a:lnTo>
                    <a:lnTo>
                      <a:pt x="157" y="2"/>
                    </a:lnTo>
                    <a:lnTo>
                      <a:pt x="162" y="8"/>
                    </a:lnTo>
                    <a:lnTo>
                      <a:pt x="168" y="16"/>
                    </a:lnTo>
                    <a:lnTo>
                      <a:pt x="173" y="28"/>
                    </a:lnTo>
                    <a:lnTo>
                      <a:pt x="180" y="41"/>
                    </a:lnTo>
                    <a:lnTo>
                      <a:pt x="186" y="56"/>
                    </a:lnTo>
                    <a:lnTo>
                      <a:pt x="190" y="71"/>
                    </a:lnTo>
                    <a:lnTo>
                      <a:pt x="191" y="88"/>
                    </a:lnTo>
                    <a:lnTo>
                      <a:pt x="192" y="113"/>
                    </a:lnTo>
                    <a:lnTo>
                      <a:pt x="192" y="129"/>
                    </a:lnTo>
                    <a:lnTo>
                      <a:pt x="186" y="139"/>
                    </a:lnTo>
                    <a:lnTo>
                      <a:pt x="170" y="150"/>
                    </a:lnTo>
                    <a:lnTo>
                      <a:pt x="158" y="157"/>
                    </a:lnTo>
                    <a:lnTo>
                      <a:pt x="148" y="162"/>
                    </a:lnTo>
                    <a:lnTo>
                      <a:pt x="139" y="169"/>
                    </a:lnTo>
                    <a:lnTo>
                      <a:pt x="129" y="174"/>
                    </a:lnTo>
                    <a:lnTo>
                      <a:pt x="120" y="179"/>
                    </a:lnTo>
                    <a:lnTo>
                      <a:pt x="111" y="182"/>
                    </a:lnTo>
                    <a:lnTo>
                      <a:pt x="102" y="184"/>
                    </a:lnTo>
                    <a:lnTo>
                      <a:pt x="94" y="184"/>
                    </a:lnTo>
                    <a:lnTo>
                      <a:pt x="84" y="183"/>
                    </a:lnTo>
                    <a:lnTo>
                      <a:pt x="71" y="180"/>
                    </a:lnTo>
                    <a:lnTo>
                      <a:pt x="57" y="176"/>
                    </a:lnTo>
                    <a:lnTo>
                      <a:pt x="43" y="172"/>
                    </a:lnTo>
                    <a:lnTo>
                      <a:pt x="29" y="168"/>
                    </a:lnTo>
                    <a:lnTo>
                      <a:pt x="19" y="165"/>
                    </a:lnTo>
                    <a:lnTo>
                      <a:pt x="11" y="162"/>
                    </a:lnTo>
                    <a:lnTo>
                      <a:pt x="9" y="161"/>
                    </a:lnTo>
                    <a:lnTo>
                      <a:pt x="10" y="160"/>
                    </a:lnTo>
                    <a:lnTo>
                      <a:pt x="16" y="158"/>
                    </a:lnTo>
                    <a:lnTo>
                      <a:pt x="23" y="156"/>
                    </a:lnTo>
                    <a:lnTo>
                      <a:pt x="32" y="157"/>
                    </a:lnTo>
                    <a:lnTo>
                      <a:pt x="38" y="158"/>
                    </a:lnTo>
                    <a:lnTo>
                      <a:pt x="43" y="159"/>
                    </a:lnTo>
                    <a:lnTo>
                      <a:pt x="50" y="159"/>
                    </a:lnTo>
                    <a:lnTo>
                      <a:pt x="57" y="159"/>
                    </a:lnTo>
                    <a:lnTo>
                      <a:pt x="65" y="159"/>
                    </a:lnTo>
                    <a:lnTo>
                      <a:pt x="74" y="159"/>
                    </a:lnTo>
                    <a:lnTo>
                      <a:pt x="84" y="158"/>
                    </a:lnTo>
                    <a:lnTo>
                      <a:pt x="93" y="156"/>
                    </a:lnTo>
                    <a:lnTo>
                      <a:pt x="102" y="153"/>
                    </a:lnTo>
                    <a:lnTo>
                      <a:pt x="111" y="152"/>
                    </a:lnTo>
                    <a:lnTo>
                      <a:pt x="119" y="150"/>
                    </a:lnTo>
                    <a:lnTo>
                      <a:pt x="126" y="149"/>
                    </a:lnTo>
                    <a:lnTo>
                      <a:pt x="133" y="146"/>
                    </a:lnTo>
                    <a:lnTo>
                      <a:pt x="140" y="143"/>
                    </a:lnTo>
                    <a:lnTo>
                      <a:pt x="146" y="138"/>
                    </a:lnTo>
                    <a:lnTo>
                      <a:pt x="152" y="131"/>
                    </a:lnTo>
                    <a:lnTo>
                      <a:pt x="160" y="113"/>
                    </a:lnTo>
                    <a:lnTo>
                      <a:pt x="163" y="92"/>
                    </a:lnTo>
                    <a:lnTo>
                      <a:pt x="163" y="76"/>
                    </a:lnTo>
                    <a:lnTo>
                      <a:pt x="163" y="69"/>
                    </a:lnTo>
                    <a:lnTo>
                      <a:pt x="162" y="71"/>
                    </a:lnTo>
                    <a:lnTo>
                      <a:pt x="158" y="77"/>
                    </a:lnTo>
                    <a:lnTo>
                      <a:pt x="153" y="85"/>
                    </a:lnTo>
                    <a:lnTo>
                      <a:pt x="145" y="94"/>
                    </a:lnTo>
                    <a:lnTo>
                      <a:pt x="137" y="104"/>
                    </a:lnTo>
                    <a:lnTo>
                      <a:pt x="127" y="112"/>
                    </a:lnTo>
                    <a:lnTo>
                      <a:pt x="118" y="116"/>
                    </a:lnTo>
                    <a:lnTo>
                      <a:pt x="109" y="118"/>
                    </a:lnTo>
                    <a:lnTo>
                      <a:pt x="82" y="114"/>
                    </a:lnTo>
                    <a:lnTo>
                      <a:pt x="62" y="114"/>
                    </a:lnTo>
                    <a:lnTo>
                      <a:pt x="46" y="116"/>
                    </a:lnTo>
                    <a:lnTo>
                      <a:pt x="33" y="121"/>
                    </a:lnTo>
                    <a:lnTo>
                      <a:pt x="24" y="126"/>
                    </a:lnTo>
                    <a:lnTo>
                      <a:pt x="18" y="131"/>
                    </a:lnTo>
                    <a:lnTo>
                      <a:pt x="16" y="135"/>
                    </a:lnTo>
                    <a:lnTo>
                      <a:pt x="15" y="136"/>
                    </a:lnTo>
                    <a:lnTo>
                      <a:pt x="12" y="141"/>
                    </a:lnTo>
                    <a:lnTo>
                      <a:pt x="8" y="151"/>
                    </a:lnTo>
                    <a:lnTo>
                      <a:pt x="2" y="15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0" name="Freeform 57"/>
              <p:cNvSpPr>
                <a:spLocks/>
              </p:cNvSpPr>
              <p:nvPr/>
            </p:nvSpPr>
            <p:spPr bwMode="auto">
              <a:xfrm>
                <a:off x="4411" y="3429"/>
                <a:ext cx="66" cy="104"/>
              </a:xfrm>
              <a:custGeom>
                <a:avLst/>
                <a:gdLst>
                  <a:gd name="T0" fmla="*/ 42 w 131"/>
                  <a:gd name="T1" fmla="*/ 92 h 209"/>
                  <a:gd name="T2" fmla="*/ 47 w 131"/>
                  <a:gd name="T3" fmla="*/ 87 h 209"/>
                  <a:gd name="T4" fmla="*/ 52 w 131"/>
                  <a:gd name="T5" fmla="*/ 84 h 209"/>
                  <a:gd name="T6" fmla="*/ 58 w 131"/>
                  <a:gd name="T7" fmla="*/ 79 h 209"/>
                  <a:gd name="T8" fmla="*/ 65 w 131"/>
                  <a:gd name="T9" fmla="*/ 65 h 209"/>
                  <a:gd name="T10" fmla="*/ 65 w 131"/>
                  <a:gd name="T11" fmla="*/ 47 h 209"/>
                  <a:gd name="T12" fmla="*/ 57 w 131"/>
                  <a:gd name="T13" fmla="*/ 35 h 209"/>
                  <a:gd name="T14" fmla="*/ 51 w 131"/>
                  <a:gd name="T15" fmla="*/ 28 h 209"/>
                  <a:gd name="T16" fmla="*/ 46 w 131"/>
                  <a:gd name="T17" fmla="*/ 22 h 209"/>
                  <a:gd name="T18" fmla="*/ 40 w 131"/>
                  <a:gd name="T19" fmla="*/ 17 h 209"/>
                  <a:gd name="T20" fmla="*/ 33 w 131"/>
                  <a:gd name="T21" fmla="*/ 14 h 209"/>
                  <a:gd name="T22" fmla="*/ 25 w 131"/>
                  <a:gd name="T23" fmla="*/ 8 h 209"/>
                  <a:gd name="T24" fmla="*/ 17 w 131"/>
                  <a:gd name="T25" fmla="*/ 3 h 209"/>
                  <a:gd name="T26" fmla="*/ 12 w 131"/>
                  <a:gd name="T27" fmla="*/ 0 h 209"/>
                  <a:gd name="T28" fmla="*/ 13 w 131"/>
                  <a:gd name="T29" fmla="*/ 2 h 209"/>
                  <a:gd name="T30" fmla="*/ 20 w 131"/>
                  <a:gd name="T31" fmla="*/ 11 h 209"/>
                  <a:gd name="T32" fmla="*/ 22 w 131"/>
                  <a:gd name="T33" fmla="*/ 22 h 209"/>
                  <a:gd name="T34" fmla="*/ 25 w 131"/>
                  <a:gd name="T35" fmla="*/ 34 h 209"/>
                  <a:gd name="T36" fmla="*/ 21 w 131"/>
                  <a:gd name="T37" fmla="*/ 45 h 209"/>
                  <a:gd name="T38" fmla="*/ 14 w 131"/>
                  <a:gd name="T39" fmla="*/ 50 h 209"/>
                  <a:gd name="T40" fmla="*/ 6 w 131"/>
                  <a:gd name="T41" fmla="*/ 55 h 209"/>
                  <a:gd name="T42" fmla="*/ 1 w 131"/>
                  <a:gd name="T43" fmla="*/ 59 h 209"/>
                  <a:gd name="T44" fmla="*/ 0 w 131"/>
                  <a:gd name="T45" fmla="*/ 67 h 209"/>
                  <a:gd name="T46" fmla="*/ 1 w 131"/>
                  <a:gd name="T47" fmla="*/ 78 h 209"/>
                  <a:gd name="T48" fmla="*/ 12 w 131"/>
                  <a:gd name="T49" fmla="*/ 95 h 209"/>
                  <a:gd name="T50" fmla="*/ 32 w 131"/>
                  <a:gd name="T51" fmla="*/ 104 h 209"/>
                  <a:gd name="T52" fmla="*/ 33 w 131"/>
                  <a:gd name="T53" fmla="*/ 99 h 209"/>
                  <a:gd name="T54" fmla="*/ 27 w 131"/>
                  <a:gd name="T55" fmla="*/ 91 h 209"/>
                  <a:gd name="T56" fmla="*/ 13 w 131"/>
                  <a:gd name="T57" fmla="*/ 82 h 209"/>
                  <a:gd name="T58" fmla="*/ 8 w 131"/>
                  <a:gd name="T59" fmla="*/ 72 h 209"/>
                  <a:gd name="T60" fmla="*/ 9 w 131"/>
                  <a:gd name="T61" fmla="*/ 63 h 209"/>
                  <a:gd name="T62" fmla="*/ 12 w 131"/>
                  <a:gd name="T63" fmla="*/ 59 h 209"/>
                  <a:gd name="T64" fmla="*/ 28 w 131"/>
                  <a:gd name="T65" fmla="*/ 48 h 209"/>
                  <a:gd name="T66" fmla="*/ 33 w 131"/>
                  <a:gd name="T67" fmla="*/ 36 h 209"/>
                  <a:gd name="T68" fmla="*/ 31 w 131"/>
                  <a:gd name="T69" fmla="*/ 26 h 209"/>
                  <a:gd name="T70" fmla="*/ 29 w 131"/>
                  <a:gd name="T71" fmla="*/ 22 h 209"/>
                  <a:gd name="T72" fmla="*/ 33 w 131"/>
                  <a:gd name="T73" fmla="*/ 26 h 209"/>
                  <a:gd name="T74" fmla="*/ 40 w 131"/>
                  <a:gd name="T75" fmla="*/ 35 h 209"/>
                  <a:gd name="T76" fmla="*/ 47 w 131"/>
                  <a:gd name="T77" fmla="*/ 42 h 209"/>
                  <a:gd name="T78" fmla="*/ 54 w 131"/>
                  <a:gd name="T79" fmla="*/ 53 h 209"/>
                  <a:gd name="T80" fmla="*/ 57 w 131"/>
                  <a:gd name="T81" fmla="*/ 63 h 209"/>
                  <a:gd name="T82" fmla="*/ 51 w 131"/>
                  <a:gd name="T83" fmla="*/ 74 h 209"/>
                  <a:gd name="T84" fmla="*/ 44 w 131"/>
                  <a:gd name="T85" fmla="*/ 83 h 209"/>
                  <a:gd name="T86" fmla="*/ 39 w 131"/>
                  <a:gd name="T87" fmla="*/ 94 h 209"/>
                  <a:gd name="T88" fmla="*/ 37 w 131"/>
                  <a:gd name="T89" fmla="*/ 99 h 209"/>
                  <a:gd name="T90" fmla="*/ 39 w 131"/>
                  <a:gd name="T91" fmla="*/ 96 h 20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1"/>
                  <a:gd name="T139" fmla="*/ 0 h 209"/>
                  <a:gd name="T140" fmla="*/ 131 w 131"/>
                  <a:gd name="T141" fmla="*/ 209 h 20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1" h="209">
                    <a:moveTo>
                      <a:pt x="78" y="192"/>
                    </a:moveTo>
                    <a:lnTo>
                      <a:pt x="83" y="184"/>
                    </a:lnTo>
                    <a:lnTo>
                      <a:pt x="88" y="179"/>
                    </a:lnTo>
                    <a:lnTo>
                      <a:pt x="94" y="175"/>
                    </a:lnTo>
                    <a:lnTo>
                      <a:pt x="100" y="172"/>
                    </a:lnTo>
                    <a:lnTo>
                      <a:pt x="104" y="168"/>
                    </a:lnTo>
                    <a:lnTo>
                      <a:pt x="110" y="165"/>
                    </a:lnTo>
                    <a:lnTo>
                      <a:pt x="116" y="159"/>
                    </a:lnTo>
                    <a:lnTo>
                      <a:pt x="121" y="151"/>
                    </a:lnTo>
                    <a:lnTo>
                      <a:pt x="129" y="131"/>
                    </a:lnTo>
                    <a:lnTo>
                      <a:pt x="131" y="112"/>
                    </a:lnTo>
                    <a:lnTo>
                      <a:pt x="129" y="95"/>
                    </a:lnTo>
                    <a:lnTo>
                      <a:pt x="119" y="78"/>
                    </a:lnTo>
                    <a:lnTo>
                      <a:pt x="113" y="70"/>
                    </a:lnTo>
                    <a:lnTo>
                      <a:pt x="107" y="63"/>
                    </a:lnTo>
                    <a:lnTo>
                      <a:pt x="101" y="57"/>
                    </a:lnTo>
                    <a:lnTo>
                      <a:pt x="96" y="50"/>
                    </a:lnTo>
                    <a:lnTo>
                      <a:pt x="91" y="44"/>
                    </a:lnTo>
                    <a:lnTo>
                      <a:pt x="85" y="39"/>
                    </a:lnTo>
                    <a:lnTo>
                      <a:pt x="79" y="35"/>
                    </a:lnTo>
                    <a:lnTo>
                      <a:pt x="73" y="31"/>
                    </a:lnTo>
                    <a:lnTo>
                      <a:pt x="66" y="28"/>
                    </a:lnTo>
                    <a:lnTo>
                      <a:pt x="57" y="22"/>
                    </a:lnTo>
                    <a:lnTo>
                      <a:pt x="49" y="17"/>
                    </a:lnTo>
                    <a:lnTo>
                      <a:pt x="41" y="12"/>
                    </a:lnTo>
                    <a:lnTo>
                      <a:pt x="34" y="7"/>
                    </a:lnTo>
                    <a:lnTo>
                      <a:pt x="28" y="4"/>
                    </a:lnTo>
                    <a:lnTo>
                      <a:pt x="24" y="1"/>
                    </a:lnTo>
                    <a:lnTo>
                      <a:pt x="23" y="0"/>
                    </a:lnTo>
                    <a:lnTo>
                      <a:pt x="26" y="4"/>
                    </a:lnTo>
                    <a:lnTo>
                      <a:pt x="32" y="12"/>
                    </a:lnTo>
                    <a:lnTo>
                      <a:pt x="39" y="22"/>
                    </a:lnTo>
                    <a:lnTo>
                      <a:pt x="41" y="33"/>
                    </a:lnTo>
                    <a:lnTo>
                      <a:pt x="43" y="44"/>
                    </a:lnTo>
                    <a:lnTo>
                      <a:pt x="47" y="57"/>
                    </a:lnTo>
                    <a:lnTo>
                      <a:pt x="49" y="69"/>
                    </a:lnTo>
                    <a:lnTo>
                      <a:pt x="46" y="83"/>
                    </a:lnTo>
                    <a:lnTo>
                      <a:pt x="41" y="90"/>
                    </a:lnTo>
                    <a:lnTo>
                      <a:pt x="34" y="96"/>
                    </a:lnTo>
                    <a:lnTo>
                      <a:pt x="27" y="100"/>
                    </a:lnTo>
                    <a:lnTo>
                      <a:pt x="19" y="105"/>
                    </a:lnTo>
                    <a:lnTo>
                      <a:pt x="12" y="110"/>
                    </a:lnTo>
                    <a:lnTo>
                      <a:pt x="5" y="114"/>
                    </a:lnTo>
                    <a:lnTo>
                      <a:pt x="2" y="119"/>
                    </a:lnTo>
                    <a:lnTo>
                      <a:pt x="0" y="123"/>
                    </a:lnTo>
                    <a:lnTo>
                      <a:pt x="0" y="135"/>
                    </a:lnTo>
                    <a:lnTo>
                      <a:pt x="1" y="148"/>
                    </a:lnTo>
                    <a:lnTo>
                      <a:pt x="2" y="157"/>
                    </a:lnTo>
                    <a:lnTo>
                      <a:pt x="2" y="161"/>
                    </a:lnTo>
                    <a:lnTo>
                      <a:pt x="24" y="190"/>
                    </a:lnTo>
                    <a:lnTo>
                      <a:pt x="48" y="201"/>
                    </a:lnTo>
                    <a:lnTo>
                      <a:pt x="63" y="209"/>
                    </a:lnTo>
                    <a:lnTo>
                      <a:pt x="64" y="206"/>
                    </a:lnTo>
                    <a:lnTo>
                      <a:pt x="65" y="199"/>
                    </a:lnTo>
                    <a:lnTo>
                      <a:pt x="63" y="190"/>
                    </a:lnTo>
                    <a:lnTo>
                      <a:pt x="54" y="183"/>
                    </a:lnTo>
                    <a:lnTo>
                      <a:pt x="38" y="174"/>
                    </a:lnTo>
                    <a:lnTo>
                      <a:pt x="26" y="165"/>
                    </a:lnTo>
                    <a:lnTo>
                      <a:pt x="19" y="153"/>
                    </a:lnTo>
                    <a:lnTo>
                      <a:pt x="16" y="144"/>
                    </a:lnTo>
                    <a:lnTo>
                      <a:pt x="16" y="135"/>
                    </a:lnTo>
                    <a:lnTo>
                      <a:pt x="17" y="127"/>
                    </a:lnTo>
                    <a:lnTo>
                      <a:pt x="20" y="121"/>
                    </a:lnTo>
                    <a:lnTo>
                      <a:pt x="23" y="119"/>
                    </a:lnTo>
                    <a:lnTo>
                      <a:pt x="43" y="108"/>
                    </a:lnTo>
                    <a:lnTo>
                      <a:pt x="56" y="96"/>
                    </a:lnTo>
                    <a:lnTo>
                      <a:pt x="63" y="83"/>
                    </a:lnTo>
                    <a:lnTo>
                      <a:pt x="65" y="72"/>
                    </a:lnTo>
                    <a:lnTo>
                      <a:pt x="64" y="61"/>
                    </a:lnTo>
                    <a:lnTo>
                      <a:pt x="61" y="52"/>
                    </a:lnTo>
                    <a:lnTo>
                      <a:pt x="58" y="46"/>
                    </a:lnTo>
                    <a:lnTo>
                      <a:pt x="57" y="44"/>
                    </a:lnTo>
                    <a:lnTo>
                      <a:pt x="60" y="46"/>
                    </a:lnTo>
                    <a:lnTo>
                      <a:pt x="66" y="53"/>
                    </a:lnTo>
                    <a:lnTo>
                      <a:pt x="73" y="62"/>
                    </a:lnTo>
                    <a:lnTo>
                      <a:pt x="80" y="70"/>
                    </a:lnTo>
                    <a:lnTo>
                      <a:pt x="87" y="77"/>
                    </a:lnTo>
                    <a:lnTo>
                      <a:pt x="94" y="85"/>
                    </a:lnTo>
                    <a:lnTo>
                      <a:pt x="101" y="95"/>
                    </a:lnTo>
                    <a:lnTo>
                      <a:pt x="107" y="106"/>
                    </a:lnTo>
                    <a:lnTo>
                      <a:pt x="110" y="118"/>
                    </a:lnTo>
                    <a:lnTo>
                      <a:pt x="114" y="127"/>
                    </a:lnTo>
                    <a:lnTo>
                      <a:pt x="111" y="136"/>
                    </a:lnTo>
                    <a:lnTo>
                      <a:pt x="102" y="149"/>
                    </a:lnTo>
                    <a:lnTo>
                      <a:pt x="95" y="157"/>
                    </a:lnTo>
                    <a:lnTo>
                      <a:pt x="88" y="167"/>
                    </a:lnTo>
                    <a:lnTo>
                      <a:pt x="83" y="177"/>
                    </a:lnTo>
                    <a:lnTo>
                      <a:pt x="78" y="188"/>
                    </a:lnTo>
                    <a:lnTo>
                      <a:pt x="75" y="195"/>
                    </a:lnTo>
                    <a:lnTo>
                      <a:pt x="73" y="199"/>
                    </a:lnTo>
                    <a:lnTo>
                      <a:pt x="75" y="199"/>
                    </a:lnTo>
                    <a:lnTo>
                      <a:pt x="78" y="1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1" name="Freeform 58"/>
              <p:cNvSpPr>
                <a:spLocks/>
              </p:cNvSpPr>
              <p:nvPr/>
            </p:nvSpPr>
            <p:spPr bwMode="auto">
              <a:xfrm>
                <a:off x="4438" y="3518"/>
                <a:ext cx="35" cy="29"/>
              </a:xfrm>
              <a:custGeom>
                <a:avLst/>
                <a:gdLst>
                  <a:gd name="T0" fmla="*/ 1 w 69"/>
                  <a:gd name="T1" fmla="*/ 13 h 56"/>
                  <a:gd name="T2" fmla="*/ 4 w 69"/>
                  <a:gd name="T3" fmla="*/ 6 h 56"/>
                  <a:gd name="T4" fmla="*/ 6 w 69"/>
                  <a:gd name="T5" fmla="*/ 2 h 56"/>
                  <a:gd name="T6" fmla="*/ 11 w 69"/>
                  <a:gd name="T7" fmla="*/ 0 h 56"/>
                  <a:gd name="T8" fmla="*/ 16 w 69"/>
                  <a:gd name="T9" fmla="*/ 0 h 56"/>
                  <a:gd name="T10" fmla="*/ 20 w 69"/>
                  <a:gd name="T11" fmla="*/ 0 h 56"/>
                  <a:gd name="T12" fmla="*/ 23 w 69"/>
                  <a:gd name="T13" fmla="*/ 1 h 56"/>
                  <a:gd name="T14" fmla="*/ 26 w 69"/>
                  <a:gd name="T15" fmla="*/ 1 h 56"/>
                  <a:gd name="T16" fmla="*/ 28 w 69"/>
                  <a:gd name="T17" fmla="*/ 2 h 56"/>
                  <a:gd name="T18" fmla="*/ 31 w 69"/>
                  <a:gd name="T19" fmla="*/ 3 h 56"/>
                  <a:gd name="T20" fmla="*/ 32 w 69"/>
                  <a:gd name="T21" fmla="*/ 5 h 56"/>
                  <a:gd name="T22" fmla="*/ 33 w 69"/>
                  <a:gd name="T23" fmla="*/ 7 h 56"/>
                  <a:gd name="T24" fmla="*/ 33 w 69"/>
                  <a:gd name="T25" fmla="*/ 11 h 56"/>
                  <a:gd name="T26" fmla="*/ 34 w 69"/>
                  <a:gd name="T27" fmla="*/ 17 h 56"/>
                  <a:gd name="T28" fmla="*/ 35 w 69"/>
                  <a:gd name="T29" fmla="*/ 20 h 56"/>
                  <a:gd name="T30" fmla="*/ 34 w 69"/>
                  <a:gd name="T31" fmla="*/ 23 h 56"/>
                  <a:gd name="T32" fmla="*/ 29 w 69"/>
                  <a:gd name="T33" fmla="*/ 27 h 56"/>
                  <a:gd name="T34" fmla="*/ 25 w 69"/>
                  <a:gd name="T35" fmla="*/ 28 h 56"/>
                  <a:gd name="T36" fmla="*/ 20 w 69"/>
                  <a:gd name="T37" fmla="*/ 29 h 56"/>
                  <a:gd name="T38" fmla="*/ 16 w 69"/>
                  <a:gd name="T39" fmla="*/ 29 h 56"/>
                  <a:gd name="T40" fmla="*/ 11 w 69"/>
                  <a:gd name="T41" fmla="*/ 29 h 56"/>
                  <a:gd name="T42" fmla="*/ 6 w 69"/>
                  <a:gd name="T43" fmla="*/ 28 h 56"/>
                  <a:gd name="T44" fmla="*/ 3 w 69"/>
                  <a:gd name="T45" fmla="*/ 27 h 56"/>
                  <a:gd name="T46" fmla="*/ 1 w 69"/>
                  <a:gd name="T47" fmla="*/ 27 h 56"/>
                  <a:gd name="T48" fmla="*/ 0 w 69"/>
                  <a:gd name="T49" fmla="*/ 27 h 56"/>
                  <a:gd name="T50" fmla="*/ 8 w 69"/>
                  <a:gd name="T51" fmla="*/ 22 h 56"/>
                  <a:gd name="T52" fmla="*/ 8 w 69"/>
                  <a:gd name="T53" fmla="*/ 23 h 56"/>
                  <a:gd name="T54" fmla="*/ 10 w 69"/>
                  <a:gd name="T55" fmla="*/ 24 h 56"/>
                  <a:gd name="T56" fmla="*/ 13 w 69"/>
                  <a:gd name="T57" fmla="*/ 25 h 56"/>
                  <a:gd name="T58" fmla="*/ 18 w 69"/>
                  <a:gd name="T59" fmla="*/ 24 h 56"/>
                  <a:gd name="T60" fmla="*/ 24 w 69"/>
                  <a:gd name="T61" fmla="*/ 23 h 56"/>
                  <a:gd name="T62" fmla="*/ 28 w 69"/>
                  <a:gd name="T63" fmla="*/ 20 h 56"/>
                  <a:gd name="T64" fmla="*/ 30 w 69"/>
                  <a:gd name="T65" fmla="*/ 17 h 56"/>
                  <a:gd name="T66" fmla="*/ 28 w 69"/>
                  <a:gd name="T67" fmla="*/ 11 h 56"/>
                  <a:gd name="T68" fmla="*/ 24 w 69"/>
                  <a:gd name="T69" fmla="*/ 7 h 56"/>
                  <a:gd name="T70" fmla="*/ 22 w 69"/>
                  <a:gd name="T71" fmla="*/ 6 h 56"/>
                  <a:gd name="T72" fmla="*/ 20 w 69"/>
                  <a:gd name="T73" fmla="*/ 8 h 56"/>
                  <a:gd name="T74" fmla="*/ 18 w 69"/>
                  <a:gd name="T75" fmla="*/ 9 h 56"/>
                  <a:gd name="T76" fmla="*/ 14 w 69"/>
                  <a:gd name="T77" fmla="*/ 11 h 56"/>
                  <a:gd name="T78" fmla="*/ 11 w 69"/>
                  <a:gd name="T79" fmla="*/ 12 h 56"/>
                  <a:gd name="T80" fmla="*/ 9 w 69"/>
                  <a:gd name="T81" fmla="*/ 12 h 56"/>
                  <a:gd name="T82" fmla="*/ 8 w 69"/>
                  <a:gd name="T83" fmla="*/ 12 h 56"/>
                  <a:gd name="T84" fmla="*/ 6 w 69"/>
                  <a:gd name="T85" fmla="*/ 13 h 56"/>
                  <a:gd name="T86" fmla="*/ 3 w 69"/>
                  <a:gd name="T87" fmla="*/ 17 h 56"/>
                  <a:gd name="T88" fmla="*/ 1 w 69"/>
                  <a:gd name="T89" fmla="*/ 18 h 56"/>
                  <a:gd name="T90" fmla="*/ 1 w 69"/>
                  <a:gd name="T91" fmla="*/ 13 h 5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9"/>
                  <a:gd name="T139" fmla="*/ 0 h 56"/>
                  <a:gd name="T140" fmla="*/ 69 w 69"/>
                  <a:gd name="T141" fmla="*/ 56 h 5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9" h="56">
                    <a:moveTo>
                      <a:pt x="2" y="25"/>
                    </a:moveTo>
                    <a:lnTo>
                      <a:pt x="8" y="12"/>
                    </a:lnTo>
                    <a:lnTo>
                      <a:pt x="12" y="4"/>
                    </a:lnTo>
                    <a:lnTo>
                      <a:pt x="21" y="0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6" y="1"/>
                    </a:lnTo>
                    <a:lnTo>
                      <a:pt x="52" y="1"/>
                    </a:lnTo>
                    <a:lnTo>
                      <a:pt x="56" y="3"/>
                    </a:lnTo>
                    <a:lnTo>
                      <a:pt x="61" y="6"/>
                    </a:lnTo>
                    <a:lnTo>
                      <a:pt x="63" y="9"/>
                    </a:lnTo>
                    <a:lnTo>
                      <a:pt x="65" y="14"/>
                    </a:lnTo>
                    <a:lnTo>
                      <a:pt x="65" y="21"/>
                    </a:lnTo>
                    <a:lnTo>
                      <a:pt x="67" y="32"/>
                    </a:lnTo>
                    <a:lnTo>
                      <a:pt x="69" y="39"/>
                    </a:lnTo>
                    <a:lnTo>
                      <a:pt x="67" y="45"/>
                    </a:lnTo>
                    <a:lnTo>
                      <a:pt x="57" y="52"/>
                    </a:lnTo>
                    <a:lnTo>
                      <a:pt x="49" y="55"/>
                    </a:lnTo>
                    <a:lnTo>
                      <a:pt x="40" y="56"/>
                    </a:lnTo>
                    <a:lnTo>
                      <a:pt x="31" y="56"/>
                    </a:lnTo>
                    <a:lnTo>
                      <a:pt x="22" y="56"/>
                    </a:lnTo>
                    <a:lnTo>
                      <a:pt x="12" y="55"/>
                    </a:lnTo>
                    <a:lnTo>
                      <a:pt x="6" y="53"/>
                    </a:lnTo>
                    <a:lnTo>
                      <a:pt x="1" y="52"/>
                    </a:lnTo>
                    <a:lnTo>
                      <a:pt x="0" y="52"/>
                    </a:lnTo>
                    <a:lnTo>
                      <a:pt x="15" y="42"/>
                    </a:lnTo>
                    <a:lnTo>
                      <a:pt x="16" y="44"/>
                    </a:lnTo>
                    <a:lnTo>
                      <a:pt x="19" y="46"/>
                    </a:lnTo>
                    <a:lnTo>
                      <a:pt x="26" y="48"/>
                    </a:lnTo>
                    <a:lnTo>
                      <a:pt x="35" y="47"/>
                    </a:lnTo>
                    <a:lnTo>
                      <a:pt x="47" y="44"/>
                    </a:lnTo>
                    <a:lnTo>
                      <a:pt x="55" y="39"/>
                    </a:lnTo>
                    <a:lnTo>
                      <a:pt x="59" y="32"/>
                    </a:lnTo>
                    <a:lnTo>
                      <a:pt x="55" y="22"/>
                    </a:lnTo>
                    <a:lnTo>
                      <a:pt x="48" y="14"/>
                    </a:lnTo>
                    <a:lnTo>
                      <a:pt x="44" y="12"/>
                    </a:lnTo>
                    <a:lnTo>
                      <a:pt x="40" y="15"/>
                    </a:lnTo>
                    <a:lnTo>
                      <a:pt x="35" y="18"/>
                    </a:lnTo>
                    <a:lnTo>
                      <a:pt x="27" y="22"/>
                    </a:lnTo>
                    <a:lnTo>
                      <a:pt x="21" y="23"/>
                    </a:lnTo>
                    <a:lnTo>
                      <a:pt x="17" y="23"/>
                    </a:lnTo>
                    <a:lnTo>
                      <a:pt x="16" y="23"/>
                    </a:lnTo>
                    <a:lnTo>
                      <a:pt x="12" y="26"/>
                    </a:lnTo>
                    <a:lnTo>
                      <a:pt x="6" y="32"/>
                    </a:lnTo>
                    <a:lnTo>
                      <a:pt x="1" y="34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2" name="Freeform 59"/>
              <p:cNvSpPr>
                <a:spLocks/>
              </p:cNvSpPr>
              <p:nvPr/>
            </p:nvSpPr>
            <p:spPr bwMode="auto">
              <a:xfrm>
                <a:off x="4441" y="3531"/>
                <a:ext cx="5" cy="14"/>
              </a:xfrm>
              <a:custGeom>
                <a:avLst/>
                <a:gdLst>
                  <a:gd name="T0" fmla="*/ 3 w 11"/>
                  <a:gd name="T1" fmla="*/ 0 h 29"/>
                  <a:gd name="T2" fmla="*/ 5 w 11"/>
                  <a:gd name="T3" fmla="*/ 8 h 29"/>
                  <a:gd name="T4" fmla="*/ 0 w 11"/>
                  <a:gd name="T5" fmla="*/ 14 h 29"/>
                  <a:gd name="T6" fmla="*/ 1 w 11"/>
                  <a:gd name="T7" fmla="*/ 4 h 29"/>
                  <a:gd name="T8" fmla="*/ 3 w 1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29"/>
                  <a:gd name="T17" fmla="*/ 11 w 1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29">
                    <a:moveTo>
                      <a:pt x="6" y="0"/>
                    </a:moveTo>
                    <a:lnTo>
                      <a:pt x="11" y="17"/>
                    </a:lnTo>
                    <a:lnTo>
                      <a:pt x="0" y="29"/>
                    </a:lnTo>
                    <a:lnTo>
                      <a:pt x="2" y="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3" name="Freeform 60"/>
              <p:cNvSpPr>
                <a:spLocks/>
              </p:cNvSpPr>
              <p:nvPr/>
            </p:nvSpPr>
            <p:spPr bwMode="auto">
              <a:xfrm>
                <a:off x="2854" y="3495"/>
                <a:ext cx="148" cy="74"/>
              </a:xfrm>
              <a:custGeom>
                <a:avLst/>
                <a:gdLst>
                  <a:gd name="T0" fmla="*/ 0 w 297"/>
                  <a:gd name="T1" fmla="*/ 74 h 146"/>
                  <a:gd name="T2" fmla="*/ 31 w 297"/>
                  <a:gd name="T3" fmla="*/ 48 h 146"/>
                  <a:gd name="T4" fmla="*/ 96 w 297"/>
                  <a:gd name="T5" fmla="*/ 13 h 146"/>
                  <a:gd name="T6" fmla="*/ 148 w 297"/>
                  <a:gd name="T7" fmla="*/ 0 h 146"/>
                  <a:gd name="T8" fmla="*/ 130 w 297"/>
                  <a:gd name="T9" fmla="*/ 21 h 146"/>
                  <a:gd name="T10" fmla="*/ 54 w 297"/>
                  <a:gd name="T11" fmla="*/ 56 h 146"/>
                  <a:gd name="T12" fmla="*/ 0 w 297"/>
                  <a:gd name="T13" fmla="*/ 74 h 1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7"/>
                  <a:gd name="T22" fmla="*/ 0 h 146"/>
                  <a:gd name="T23" fmla="*/ 297 w 297"/>
                  <a:gd name="T24" fmla="*/ 146 h 1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7" h="146">
                    <a:moveTo>
                      <a:pt x="0" y="146"/>
                    </a:moveTo>
                    <a:lnTo>
                      <a:pt x="63" y="95"/>
                    </a:lnTo>
                    <a:lnTo>
                      <a:pt x="193" y="25"/>
                    </a:lnTo>
                    <a:lnTo>
                      <a:pt x="297" y="0"/>
                    </a:lnTo>
                    <a:lnTo>
                      <a:pt x="260" y="42"/>
                    </a:lnTo>
                    <a:lnTo>
                      <a:pt x="109" y="110"/>
                    </a:lnTo>
                    <a:lnTo>
                      <a:pt x="0" y="146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4" name="Freeform 61"/>
              <p:cNvSpPr>
                <a:spLocks/>
              </p:cNvSpPr>
              <p:nvPr/>
            </p:nvSpPr>
            <p:spPr bwMode="auto">
              <a:xfrm>
                <a:off x="2599" y="3163"/>
                <a:ext cx="361" cy="253"/>
              </a:xfrm>
              <a:custGeom>
                <a:avLst/>
                <a:gdLst>
                  <a:gd name="T0" fmla="*/ 332 w 722"/>
                  <a:gd name="T1" fmla="*/ 30 h 506"/>
                  <a:gd name="T2" fmla="*/ 316 w 722"/>
                  <a:gd name="T3" fmla="*/ 45 h 506"/>
                  <a:gd name="T4" fmla="*/ 298 w 722"/>
                  <a:gd name="T5" fmla="*/ 60 h 506"/>
                  <a:gd name="T6" fmla="*/ 280 w 722"/>
                  <a:gd name="T7" fmla="*/ 76 h 506"/>
                  <a:gd name="T8" fmla="*/ 262 w 722"/>
                  <a:gd name="T9" fmla="*/ 92 h 506"/>
                  <a:gd name="T10" fmla="*/ 243 w 722"/>
                  <a:gd name="T11" fmla="*/ 110 h 506"/>
                  <a:gd name="T12" fmla="*/ 225 w 722"/>
                  <a:gd name="T13" fmla="*/ 130 h 506"/>
                  <a:gd name="T14" fmla="*/ 208 w 722"/>
                  <a:gd name="T15" fmla="*/ 153 h 506"/>
                  <a:gd name="T16" fmla="*/ 192 w 722"/>
                  <a:gd name="T17" fmla="*/ 179 h 506"/>
                  <a:gd name="T18" fmla="*/ 177 w 722"/>
                  <a:gd name="T19" fmla="*/ 202 h 506"/>
                  <a:gd name="T20" fmla="*/ 159 w 722"/>
                  <a:gd name="T21" fmla="*/ 221 h 506"/>
                  <a:gd name="T22" fmla="*/ 141 w 722"/>
                  <a:gd name="T23" fmla="*/ 236 h 506"/>
                  <a:gd name="T24" fmla="*/ 122 w 722"/>
                  <a:gd name="T25" fmla="*/ 246 h 506"/>
                  <a:gd name="T26" fmla="*/ 103 w 722"/>
                  <a:gd name="T27" fmla="*/ 252 h 506"/>
                  <a:gd name="T28" fmla="*/ 86 w 722"/>
                  <a:gd name="T29" fmla="*/ 253 h 506"/>
                  <a:gd name="T30" fmla="*/ 68 w 722"/>
                  <a:gd name="T31" fmla="*/ 248 h 506"/>
                  <a:gd name="T32" fmla="*/ 44 w 722"/>
                  <a:gd name="T33" fmla="*/ 234 h 506"/>
                  <a:gd name="T34" fmla="*/ 17 w 722"/>
                  <a:gd name="T35" fmla="*/ 223 h 506"/>
                  <a:gd name="T36" fmla="*/ 1 w 722"/>
                  <a:gd name="T37" fmla="*/ 209 h 506"/>
                  <a:gd name="T38" fmla="*/ 3 w 722"/>
                  <a:gd name="T39" fmla="*/ 181 h 506"/>
                  <a:gd name="T40" fmla="*/ 17 w 722"/>
                  <a:gd name="T41" fmla="*/ 145 h 506"/>
                  <a:gd name="T42" fmla="*/ 26 w 722"/>
                  <a:gd name="T43" fmla="*/ 122 h 506"/>
                  <a:gd name="T44" fmla="*/ 36 w 722"/>
                  <a:gd name="T45" fmla="*/ 101 h 506"/>
                  <a:gd name="T46" fmla="*/ 45 w 722"/>
                  <a:gd name="T47" fmla="*/ 83 h 506"/>
                  <a:gd name="T48" fmla="*/ 55 w 722"/>
                  <a:gd name="T49" fmla="*/ 68 h 506"/>
                  <a:gd name="T50" fmla="*/ 67 w 722"/>
                  <a:gd name="T51" fmla="*/ 54 h 506"/>
                  <a:gd name="T52" fmla="*/ 82 w 722"/>
                  <a:gd name="T53" fmla="*/ 44 h 506"/>
                  <a:gd name="T54" fmla="*/ 100 w 722"/>
                  <a:gd name="T55" fmla="*/ 36 h 506"/>
                  <a:gd name="T56" fmla="*/ 122 w 722"/>
                  <a:gd name="T57" fmla="*/ 30 h 506"/>
                  <a:gd name="T58" fmla="*/ 141 w 722"/>
                  <a:gd name="T59" fmla="*/ 24 h 506"/>
                  <a:gd name="T60" fmla="*/ 157 w 722"/>
                  <a:gd name="T61" fmla="*/ 18 h 506"/>
                  <a:gd name="T62" fmla="*/ 172 w 722"/>
                  <a:gd name="T63" fmla="*/ 14 h 506"/>
                  <a:gd name="T64" fmla="*/ 186 w 722"/>
                  <a:gd name="T65" fmla="*/ 11 h 506"/>
                  <a:gd name="T66" fmla="*/ 202 w 722"/>
                  <a:gd name="T67" fmla="*/ 8 h 506"/>
                  <a:gd name="T68" fmla="*/ 218 w 722"/>
                  <a:gd name="T69" fmla="*/ 7 h 506"/>
                  <a:gd name="T70" fmla="*/ 239 w 722"/>
                  <a:gd name="T71" fmla="*/ 8 h 506"/>
                  <a:gd name="T72" fmla="*/ 262 w 722"/>
                  <a:gd name="T73" fmla="*/ 10 h 506"/>
                  <a:gd name="T74" fmla="*/ 283 w 722"/>
                  <a:gd name="T75" fmla="*/ 11 h 506"/>
                  <a:gd name="T76" fmla="*/ 301 w 722"/>
                  <a:gd name="T77" fmla="*/ 12 h 506"/>
                  <a:gd name="T78" fmla="*/ 317 w 722"/>
                  <a:gd name="T79" fmla="*/ 13 h 506"/>
                  <a:gd name="T80" fmla="*/ 329 w 722"/>
                  <a:gd name="T81" fmla="*/ 13 h 506"/>
                  <a:gd name="T82" fmla="*/ 339 w 722"/>
                  <a:gd name="T83" fmla="*/ 13 h 506"/>
                  <a:gd name="T84" fmla="*/ 346 w 722"/>
                  <a:gd name="T85" fmla="*/ 13 h 506"/>
                  <a:gd name="T86" fmla="*/ 348 w 722"/>
                  <a:gd name="T87" fmla="*/ 13 h 506"/>
                  <a:gd name="T88" fmla="*/ 349 w 722"/>
                  <a:gd name="T89" fmla="*/ 13 h 506"/>
                  <a:gd name="T90" fmla="*/ 354 w 722"/>
                  <a:gd name="T91" fmla="*/ 8 h 506"/>
                  <a:gd name="T92" fmla="*/ 361 w 722"/>
                  <a:gd name="T93" fmla="*/ 1 h 506"/>
                  <a:gd name="T94" fmla="*/ 359 w 722"/>
                  <a:gd name="T95" fmla="*/ 3 h 506"/>
                  <a:gd name="T96" fmla="*/ 340 w 722"/>
                  <a:gd name="T97" fmla="*/ 22 h 50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22"/>
                  <a:gd name="T148" fmla="*/ 0 h 506"/>
                  <a:gd name="T149" fmla="*/ 722 w 722"/>
                  <a:gd name="T150" fmla="*/ 506 h 50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22" h="506">
                    <a:moveTo>
                      <a:pt x="680" y="43"/>
                    </a:moveTo>
                    <a:lnTo>
                      <a:pt x="664" y="59"/>
                    </a:lnTo>
                    <a:lnTo>
                      <a:pt x="648" y="74"/>
                    </a:lnTo>
                    <a:lnTo>
                      <a:pt x="631" y="89"/>
                    </a:lnTo>
                    <a:lnTo>
                      <a:pt x="614" y="104"/>
                    </a:lnTo>
                    <a:lnTo>
                      <a:pt x="596" y="120"/>
                    </a:lnTo>
                    <a:lnTo>
                      <a:pt x="578" y="135"/>
                    </a:lnTo>
                    <a:lnTo>
                      <a:pt x="559" y="151"/>
                    </a:lnTo>
                    <a:lnTo>
                      <a:pt x="541" y="167"/>
                    </a:lnTo>
                    <a:lnTo>
                      <a:pt x="523" y="184"/>
                    </a:lnTo>
                    <a:lnTo>
                      <a:pt x="504" y="202"/>
                    </a:lnTo>
                    <a:lnTo>
                      <a:pt x="486" y="220"/>
                    </a:lnTo>
                    <a:lnTo>
                      <a:pt x="467" y="240"/>
                    </a:lnTo>
                    <a:lnTo>
                      <a:pt x="450" y="260"/>
                    </a:lnTo>
                    <a:lnTo>
                      <a:pt x="434" y="283"/>
                    </a:lnTo>
                    <a:lnTo>
                      <a:pt x="417" y="306"/>
                    </a:lnTo>
                    <a:lnTo>
                      <a:pt x="402" y="332"/>
                    </a:lnTo>
                    <a:lnTo>
                      <a:pt x="385" y="357"/>
                    </a:lnTo>
                    <a:lnTo>
                      <a:pt x="369" y="381"/>
                    </a:lnTo>
                    <a:lnTo>
                      <a:pt x="353" y="403"/>
                    </a:lnTo>
                    <a:lnTo>
                      <a:pt x="335" y="423"/>
                    </a:lnTo>
                    <a:lnTo>
                      <a:pt x="317" y="441"/>
                    </a:lnTo>
                    <a:lnTo>
                      <a:pt x="299" y="457"/>
                    </a:lnTo>
                    <a:lnTo>
                      <a:pt x="281" y="471"/>
                    </a:lnTo>
                    <a:lnTo>
                      <a:pt x="262" y="483"/>
                    </a:lnTo>
                    <a:lnTo>
                      <a:pt x="244" y="492"/>
                    </a:lnTo>
                    <a:lnTo>
                      <a:pt x="225" y="499"/>
                    </a:lnTo>
                    <a:lnTo>
                      <a:pt x="207" y="503"/>
                    </a:lnTo>
                    <a:lnTo>
                      <a:pt x="188" y="506"/>
                    </a:lnTo>
                    <a:lnTo>
                      <a:pt x="171" y="506"/>
                    </a:lnTo>
                    <a:lnTo>
                      <a:pt x="153" y="502"/>
                    </a:lnTo>
                    <a:lnTo>
                      <a:pt x="135" y="495"/>
                    </a:lnTo>
                    <a:lnTo>
                      <a:pt x="119" y="486"/>
                    </a:lnTo>
                    <a:lnTo>
                      <a:pt x="87" y="468"/>
                    </a:lnTo>
                    <a:lnTo>
                      <a:pt x="58" y="455"/>
                    </a:lnTo>
                    <a:lnTo>
                      <a:pt x="34" y="445"/>
                    </a:lnTo>
                    <a:lnTo>
                      <a:pt x="16" y="432"/>
                    </a:lnTo>
                    <a:lnTo>
                      <a:pt x="3" y="417"/>
                    </a:lnTo>
                    <a:lnTo>
                      <a:pt x="0" y="394"/>
                    </a:lnTo>
                    <a:lnTo>
                      <a:pt x="6" y="362"/>
                    </a:lnTo>
                    <a:lnTo>
                      <a:pt x="23" y="316"/>
                    </a:lnTo>
                    <a:lnTo>
                      <a:pt x="33" y="290"/>
                    </a:lnTo>
                    <a:lnTo>
                      <a:pt x="43" y="266"/>
                    </a:lnTo>
                    <a:lnTo>
                      <a:pt x="52" y="243"/>
                    </a:lnTo>
                    <a:lnTo>
                      <a:pt x="62" y="221"/>
                    </a:lnTo>
                    <a:lnTo>
                      <a:pt x="71" y="202"/>
                    </a:lnTo>
                    <a:lnTo>
                      <a:pt x="79" y="183"/>
                    </a:lnTo>
                    <a:lnTo>
                      <a:pt x="89" y="166"/>
                    </a:lnTo>
                    <a:lnTo>
                      <a:pt x="99" y="150"/>
                    </a:lnTo>
                    <a:lnTo>
                      <a:pt x="110" y="135"/>
                    </a:lnTo>
                    <a:lnTo>
                      <a:pt x="122" y="121"/>
                    </a:lnTo>
                    <a:lnTo>
                      <a:pt x="134" y="108"/>
                    </a:lnTo>
                    <a:lnTo>
                      <a:pt x="148" y="98"/>
                    </a:lnTo>
                    <a:lnTo>
                      <a:pt x="163" y="88"/>
                    </a:lnTo>
                    <a:lnTo>
                      <a:pt x="182" y="78"/>
                    </a:lnTo>
                    <a:lnTo>
                      <a:pt x="200" y="71"/>
                    </a:lnTo>
                    <a:lnTo>
                      <a:pt x="222" y="65"/>
                    </a:lnTo>
                    <a:lnTo>
                      <a:pt x="244" y="59"/>
                    </a:lnTo>
                    <a:lnTo>
                      <a:pt x="263" y="52"/>
                    </a:lnTo>
                    <a:lnTo>
                      <a:pt x="282" y="47"/>
                    </a:lnTo>
                    <a:lnTo>
                      <a:pt x="299" y="41"/>
                    </a:lnTo>
                    <a:lnTo>
                      <a:pt x="314" y="36"/>
                    </a:lnTo>
                    <a:lnTo>
                      <a:pt x="329" y="31"/>
                    </a:lnTo>
                    <a:lnTo>
                      <a:pt x="344" y="28"/>
                    </a:lnTo>
                    <a:lnTo>
                      <a:pt x="359" y="23"/>
                    </a:lnTo>
                    <a:lnTo>
                      <a:pt x="373" y="21"/>
                    </a:lnTo>
                    <a:lnTo>
                      <a:pt x="388" y="17"/>
                    </a:lnTo>
                    <a:lnTo>
                      <a:pt x="404" y="16"/>
                    </a:lnTo>
                    <a:lnTo>
                      <a:pt x="420" y="15"/>
                    </a:lnTo>
                    <a:lnTo>
                      <a:pt x="437" y="14"/>
                    </a:lnTo>
                    <a:lnTo>
                      <a:pt x="457" y="14"/>
                    </a:lnTo>
                    <a:lnTo>
                      <a:pt x="478" y="15"/>
                    </a:lnTo>
                    <a:lnTo>
                      <a:pt x="501" y="17"/>
                    </a:lnTo>
                    <a:lnTo>
                      <a:pt x="524" y="20"/>
                    </a:lnTo>
                    <a:lnTo>
                      <a:pt x="546" y="21"/>
                    </a:lnTo>
                    <a:lnTo>
                      <a:pt x="566" y="22"/>
                    </a:lnTo>
                    <a:lnTo>
                      <a:pt x="585" y="23"/>
                    </a:lnTo>
                    <a:lnTo>
                      <a:pt x="602" y="24"/>
                    </a:lnTo>
                    <a:lnTo>
                      <a:pt x="618" y="25"/>
                    </a:lnTo>
                    <a:lnTo>
                      <a:pt x="633" y="25"/>
                    </a:lnTo>
                    <a:lnTo>
                      <a:pt x="647" y="25"/>
                    </a:lnTo>
                    <a:lnTo>
                      <a:pt x="658" y="25"/>
                    </a:lnTo>
                    <a:lnTo>
                      <a:pt x="669" y="25"/>
                    </a:lnTo>
                    <a:lnTo>
                      <a:pt x="677" y="25"/>
                    </a:lnTo>
                    <a:lnTo>
                      <a:pt x="685" y="25"/>
                    </a:lnTo>
                    <a:lnTo>
                      <a:pt x="691" y="25"/>
                    </a:lnTo>
                    <a:lnTo>
                      <a:pt x="694" y="25"/>
                    </a:lnTo>
                    <a:lnTo>
                      <a:pt x="696" y="25"/>
                    </a:lnTo>
                    <a:lnTo>
                      <a:pt x="698" y="25"/>
                    </a:lnTo>
                    <a:lnTo>
                      <a:pt x="700" y="23"/>
                    </a:lnTo>
                    <a:lnTo>
                      <a:pt x="707" y="16"/>
                    </a:lnTo>
                    <a:lnTo>
                      <a:pt x="714" y="8"/>
                    </a:lnTo>
                    <a:lnTo>
                      <a:pt x="721" y="2"/>
                    </a:lnTo>
                    <a:lnTo>
                      <a:pt x="722" y="0"/>
                    </a:lnTo>
                    <a:lnTo>
                      <a:pt x="718" y="5"/>
                    </a:lnTo>
                    <a:lnTo>
                      <a:pt x="705" y="17"/>
                    </a:lnTo>
                    <a:lnTo>
                      <a:pt x="680" y="43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5" name="Freeform 62"/>
              <p:cNvSpPr>
                <a:spLocks/>
              </p:cNvSpPr>
              <p:nvPr/>
            </p:nvSpPr>
            <p:spPr bwMode="auto">
              <a:xfrm>
                <a:off x="2254" y="3414"/>
                <a:ext cx="181" cy="288"/>
              </a:xfrm>
              <a:custGeom>
                <a:avLst/>
                <a:gdLst>
                  <a:gd name="T0" fmla="*/ 102 w 362"/>
                  <a:gd name="T1" fmla="*/ 16 h 575"/>
                  <a:gd name="T2" fmla="*/ 124 w 362"/>
                  <a:gd name="T3" fmla="*/ 19 h 575"/>
                  <a:gd name="T4" fmla="*/ 143 w 362"/>
                  <a:gd name="T5" fmla="*/ 23 h 575"/>
                  <a:gd name="T6" fmla="*/ 158 w 362"/>
                  <a:gd name="T7" fmla="*/ 25 h 575"/>
                  <a:gd name="T8" fmla="*/ 170 w 362"/>
                  <a:gd name="T9" fmla="*/ 29 h 575"/>
                  <a:gd name="T10" fmla="*/ 177 w 362"/>
                  <a:gd name="T11" fmla="*/ 34 h 575"/>
                  <a:gd name="T12" fmla="*/ 181 w 362"/>
                  <a:gd name="T13" fmla="*/ 41 h 575"/>
                  <a:gd name="T14" fmla="*/ 180 w 362"/>
                  <a:gd name="T15" fmla="*/ 52 h 575"/>
                  <a:gd name="T16" fmla="*/ 170 w 362"/>
                  <a:gd name="T17" fmla="*/ 72 h 575"/>
                  <a:gd name="T18" fmla="*/ 145 w 362"/>
                  <a:gd name="T19" fmla="*/ 95 h 575"/>
                  <a:gd name="T20" fmla="*/ 117 w 362"/>
                  <a:gd name="T21" fmla="*/ 118 h 575"/>
                  <a:gd name="T22" fmla="*/ 101 w 362"/>
                  <a:gd name="T23" fmla="*/ 151 h 575"/>
                  <a:gd name="T24" fmla="*/ 104 w 362"/>
                  <a:gd name="T25" fmla="*/ 200 h 575"/>
                  <a:gd name="T26" fmla="*/ 118 w 362"/>
                  <a:gd name="T27" fmla="*/ 244 h 575"/>
                  <a:gd name="T28" fmla="*/ 128 w 362"/>
                  <a:gd name="T29" fmla="*/ 275 h 575"/>
                  <a:gd name="T30" fmla="*/ 122 w 362"/>
                  <a:gd name="T31" fmla="*/ 288 h 575"/>
                  <a:gd name="T32" fmla="*/ 102 w 362"/>
                  <a:gd name="T33" fmla="*/ 284 h 575"/>
                  <a:gd name="T34" fmla="*/ 85 w 362"/>
                  <a:gd name="T35" fmla="*/ 277 h 575"/>
                  <a:gd name="T36" fmla="*/ 66 w 362"/>
                  <a:gd name="T37" fmla="*/ 270 h 575"/>
                  <a:gd name="T38" fmla="*/ 48 w 362"/>
                  <a:gd name="T39" fmla="*/ 261 h 575"/>
                  <a:gd name="T40" fmla="*/ 31 w 362"/>
                  <a:gd name="T41" fmla="*/ 252 h 575"/>
                  <a:gd name="T42" fmla="*/ 18 w 362"/>
                  <a:gd name="T43" fmla="*/ 242 h 575"/>
                  <a:gd name="T44" fmla="*/ 7 w 362"/>
                  <a:gd name="T45" fmla="*/ 231 h 575"/>
                  <a:gd name="T46" fmla="*/ 1 w 362"/>
                  <a:gd name="T47" fmla="*/ 221 h 575"/>
                  <a:gd name="T48" fmla="*/ 1 w 362"/>
                  <a:gd name="T49" fmla="*/ 205 h 575"/>
                  <a:gd name="T50" fmla="*/ 7 w 362"/>
                  <a:gd name="T51" fmla="*/ 181 h 575"/>
                  <a:gd name="T52" fmla="*/ 17 w 362"/>
                  <a:gd name="T53" fmla="*/ 158 h 575"/>
                  <a:gd name="T54" fmla="*/ 25 w 362"/>
                  <a:gd name="T55" fmla="*/ 139 h 575"/>
                  <a:gd name="T56" fmla="*/ 34 w 362"/>
                  <a:gd name="T57" fmla="*/ 124 h 575"/>
                  <a:gd name="T58" fmla="*/ 51 w 362"/>
                  <a:gd name="T59" fmla="*/ 86 h 575"/>
                  <a:gd name="T60" fmla="*/ 72 w 362"/>
                  <a:gd name="T61" fmla="*/ 40 h 575"/>
                  <a:gd name="T62" fmla="*/ 87 w 362"/>
                  <a:gd name="T63" fmla="*/ 6 h 575"/>
                  <a:gd name="T64" fmla="*/ 90 w 362"/>
                  <a:gd name="T65" fmla="*/ 1 h 575"/>
                  <a:gd name="T66" fmla="*/ 81 w 362"/>
                  <a:gd name="T67" fmla="*/ 0 h 575"/>
                  <a:gd name="T68" fmla="*/ 66 w 362"/>
                  <a:gd name="T69" fmla="*/ 1 h 575"/>
                  <a:gd name="T70" fmla="*/ 63 w 362"/>
                  <a:gd name="T71" fmla="*/ 4 h 575"/>
                  <a:gd name="T72" fmla="*/ 91 w 362"/>
                  <a:gd name="T73" fmla="*/ 13 h 57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62"/>
                  <a:gd name="T112" fmla="*/ 0 h 575"/>
                  <a:gd name="T113" fmla="*/ 362 w 362"/>
                  <a:gd name="T114" fmla="*/ 575 h 57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62" h="575">
                    <a:moveTo>
                      <a:pt x="181" y="26"/>
                    </a:moveTo>
                    <a:lnTo>
                      <a:pt x="204" y="31"/>
                    </a:lnTo>
                    <a:lnTo>
                      <a:pt x="227" y="35"/>
                    </a:lnTo>
                    <a:lnTo>
                      <a:pt x="248" y="38"/>
                    </a:lnTo>
                    <a:lnTo>
                      <a:pt x="268" y="42"/>
                    </a:lnTo>
                    <a:lnTo>
                      <a:pt x="285" y="45"/>
                    </a:lnTo>
                    <a:lnTo>
                      <a:pt x="301" y="48"/>
                    </a:lnTo>
                    <a:lnTo>
                      <a:pt x="315" y="50"/>
                    </a:lnTo>
                    <a:lnTo>
                      <a:pt x="327" y="53"/>
                    </a:lnTo>
                    <a:lnTo>
                      <a:pt x="339" y="58"/>
                    </a:lnTo>
                    <a:lnTo>
                      <a:pt x="347" y="61"/>
                    </a:lnTo>
                    <a:lnTo>
                      <a:pt x="354" y="67"/>
                    </a:lnTo>
                    <a:lnTo>
                      <a:pt x="359" y="74"/>
                    </a:lnTo>
                    <a:lnTo>
                      <a:pt x="361" y="82"/>
                    </a:lnTo>
                    <a:lnTo>
                      <a:pt x="362" y="92"/>
                    </a:lnTo>
                    <a:lnTo>
                      <a:pt x="360" y="104"/>
                    </a:lnTo>
                    <a:lnTo>
                      <a:pt x="355" y="118"/>
                    </a:lnTo>
                    <a:lnTo>
                      <a:pt x="339" y="144"/>
                    </a:lnTo>
                    <a:lnTo>
                      <a:pt x="317" y="167"/>
                    </a:lnTo>
                    <a:lnTo>
                      <a:pt x="289" y="189"/>
                    </a:lnTo>
                    <a:lnTo>
                      <a:pt x="261" y="211"/>
                    </a:lnTo>
                    <a:lnTo>
                      <a:pt x="235" y="235"/>
                    </a:lnTo>
                    <a:lnTo>
                      <a:pt x="215" y="265"/>
                    </a:lnTo>
                    <a:lnTo>
                      <a:pt x="202" y="302"/>
                    </a:lnTo>
                    <a:lnTo>
                      <a:pt x="201" y="349"/>
                    </a:lnTo>
                    <a:lnTo>
                      <a:pt x="209" y="400"/>
                    </a:lnTo>
                    <a:lnTo>
                      <a:pt x="223" y="446"/>
                    </a:lnTo>
                    <a:lnTo>
                      <a:pt x="236" y="488"/>
                    </a:lnTo>
                    <a:lnTo>
                      <a:pt x="248" y="522"/>
                    </a:lnTo>
                    <a:lnTo>
                      <a:pt x="256" y="550"/>
                    </a:lnTo>
                    <a:lnTo>
                      <a:pt x="255" y="567"/>
                    </a:lnTo>
                    <a:lnTo>
                      <a:pt x="245" y="575"/>
                    </a:lnTo>
                    <a:lnTo>
                      <a:pt x="220" y="572"/>
                    </a:lnTo>
                    <a:lnTo>
                      <a:pt x="204" y="567"/>
                    </a:lnTo>
                    <a:lnTo>
                      <a:pt x="187" y="560"/>
                    </a:lnTo>
                    <a:lnTo>
                      <a:pt x="169" y="554"/>
                    </a:lnTo>
                    <a:lnTo>
                      <a:pt x="150" y="546"/>
                    </a:lnTo>
                    <a:lnTo>
                      <a:pt x="132" y="539"/>
                    </a:lnTo>
                    <a:lnTo>
                      <a:pt x="113" y="530"/>
                    </a:lnTo>
                    <a:lnTo>
                      <a:pt x="96" y="522"/>
                    </a:lnTo>
                    <a:lnTo>
                      <a:pt x="79" y="513"/>
                    </a:lnTo>
                    <a:lnTo>
                      <a:pt x="63" y="503"/>
                    </a:lnTo>
                    <a:lnTo>
                      <a:pt x="48" y="493"/>
                    </a:lnTo>
                    <a:lnTo>
                      <a:pt x="35" y="483"/>
                    </a:lnTo>
                    <a:lnTo>
                      <a:pt x="23" y="473"/>
                    </a:lnTo>
                    <a:lnTo>
                      <a:pt x="14" y="462"/>
                    </a:lnTo>
                    <a:lnTo>
                      <a:pt x="6" y="452"/>
                    </a:lnTo>
                    <a:lnTo>
                      <a:pt x="1" y="442"/>
                    </a:lnTo>
                    <a:lnTo>
                      <a:pt x="0" y="431"/>
                    </a:lnTo>
                    <a:lnTo>
                      <a:pt x="1" y="409"/>
                    </a:lnTo>
                    <a:lnTo>
                      <a:pt x="7" y="386"/>
                    </a:lnTo>
                    <a:lnTo>
                      <a:pt x="14" y="362"/>
                    </a:lnTo>
                    <a:lnTo>
                      <a:pt x="23" y="338"/>
                    </a:lnTo>
                    <a:lnTo>
                      <a:pt x="34" y="315"/>
                    </a:lnTo>
                    <a:lnTo>
                      <a:pt x="43" y="294"/>
                    </a:lnTo>
                    <a:lnTo>
                      <a:pt x="51" y="278"/>
                    </a:lnTo>
                    <a:lnTo>
                      <a:pt x="58" y="265"/>
                    </a:lnTo>
                    <a:lnTo>
                      <a:pt x="67" y="247"/>
                    </a:lnTo>
                    <a:lnTo>
                      <a:pt x="82" y="213"/>
                    </a:lnTo>
                    <a:lnTo>
                      <a:pt x="102" y="171"/>
                    </a:lnTo>
                    <a:lnTo>
                      <a:pt x="124" y="124"/>
                    </a:lnTo>
                    <a:lnTo>
                      <a:pt x="144" y="79"/>
                    </a:lnTo>
                    <a:lnTo>
                      <a:pt x="162" y="39"/>
                    </a:lnTo>
                    <a:lnTo>
                      <a:pt x="174" y="12"/>
                    </a:lnTo>
                    <a:lnTo>
                      <a:pt x="179" y="1"/>
                    </a:lnTo>
                    <a:lnTo>
                      <a:pt x="173" y="1"/>
                    </a:lnTo>
                    <a:lnTo>
                      <a:pt x="162" y="0"/>
                    </a:lnTo>
                    <a:lnTo>
                      <a:pt x="145" y="1"/>
                    </a:lnTo>
                    <a:lnTo>
                      <a:pt x="132" y="1"/>
                    </a:lnTo>
                    <a:lnTo>
                      <a:pt x="124" y="4"/>
                    </a:lnTo>
                    <a:lnTo>
                      <a:pt x="126" y="8"/>
                    </a:lnTo>
                    <a:lnTo>
                      <a:pt x="144" y="15"/>
                    </a:lnTo>
                    <a:lnTo>
                      <a:pt x="181" y="26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6" name="Freeform 63"/>
              <p:cNvSpPr>
                <a:spLocks/>
              </p:cNvSpPr>
              <p:nvPr/>
            </p:nvSpPr>
            <p:spPr bwMode="auto">
              <a:xfrm>
                <a:off x="2106" y="3236"/>
                <a:ext cx="219" cy="227"/>
              </a:xfrm>
              <a:custGeom>
                <a:avLst/>
                <a:gdLst>
                  <a:gd name="T0" fmla="*/ 38 w 438"/>
                  <a:gd name="T1" fmla="*/ 207 h 453"/>
                  <a:gd name="T2" fmla="*/ 53 w 438"/>
                  <a:gd name="T3" fmla="*/ 192 h 453"/>
                  <a:gd name="T4" fmla="*/ 65 w 438"/>
                  <a:gd name="T5" fmla="*/ 180 h 453"/>
                  <a:gd name="T6" fmla="*/ 75 w 438"/>
                  <a:gd name="T7" fmla="*/ 169 h 453"/>
                  <a:gd name="T8" fmla="*/ 84 w 438"/>
                  <a:gd name="T9" fmla="*/ 159 h 453"/>
                  <a:gd name="T10" fmla="*/ 91 w 438"/>
                  <a:gd name="T11" fmla="*/ 150 h 453"/>
                  <a:gd name="T12" fmla="*/ 98 w 438"/>
                  <a:gd name="T13" fmla="*/ 140 h 453"/>
                  <a:gd name="T14" fmla="*/ 105 w 438"/>
                  <a:gd name="T15" fmla="*/ 130 h 453"/>
                  <a:gd name="T16" fmla="*/ 110 w 438"/>
                  <a:gd name="T17" fmla="*/ 118 h 453"/>
                  <a:gd name="T18" fmla="*/ 115 w 438"/>
                  <a:gd name="T19" fmla="*/ 112 h 453"/>
                  <a:gd name="T20" fmla="*/ 122 w 438"/>
                  <a:gd name="T21" fmla="*/ 104 h 453"/>
                  <a:gd name="T22" fmla="*/ 131 w 438"/>
                  <a:gd name="T23" fmla="*/ 94 h 453"/>
                  <a:gd name="T24" fmla="*/ 141 w 438"/>
                  <a:gd name="T25" fmla="*/ 84 h 453"/>
                  <a:gd name="T26" fmla="*/ 152 w 438"/>
                  <a:gd name="T27" fmla="*/ 74 h 453"/>
                  <a:gd name="T28" fmla="*/ 163 w 438"/>
                  <a:gd name="T29" fmla="*/ 63 h 453"/>
                  <a:gd name="T30" fmla="*/ 174 w 438"/>
                  <a:gd name="T31" fmla="*/ 52 h 453"/>
                  <a:gd name="T32" fmla="*/ 185 w 438"/>
                  <a:gd name="T33" fmla="*/ 41 h 453"/>
                  <a:gd name="T34" fmla="*/ 196 w 438"/>
                  <a:gd name="T35" fmla="*/ 32 h 453"/>
                  <a:gd name="T36" fmla="*/ 204 w 438"/>
                  <a:gd name="T37" fmla="*/ 23 h 453"/>
                  <a:gd name="T38" fmla="*/ 212 w 438"/>
                  <a:gd name="T39" fmla="*/ 15 h 453"/>
                  <a:gd name="T40" fmla="*/ 217 w 438"/>
                  <a:gd name="T41" fmla="*/ 8 h 453"/>
                  <a:gd name="T42" fmla="*/ 219 w 438"/>
                  <a:gd name="T43" fmla="*/ 4 h 453"/>
                  <a:gd name="T44" fmla="*/ 218 w 438"/>
                  <a:gd name="T45" fmla="*/ 1 h 453"/>
                  <a:gd name="T46" fmla="*/ 214 w 438"/>
                  <a:gd name="T47" fmla="*/ 0 h 453"/>
                  <a:gd name="T48" fmla="*/ 206 w 438"/>
                  <a:gd name="T49" fmla="*/ 3 h 453"/>
                  <a:gd name="T50" fmla="*/ 196 w 438"/>
                  <a:gd name="T51" fmla="*/ 6 h 453"/>
                  <a:gd name="T52" fmla="*/ 186 w 438"/>
                  <a:gd name="T53" fmla="*/ 9 h 453"/>
                  <a:gd name="T54" fmla="*/ 176 w 438"/>
                  <a:gd name="T55" fmla="*/ 12 h 453"/>
                  <a:gd name="T56" fmla="*/ 166 w 438"/>
                  <a:gd name="T57" fmla="*/ 14 h 453"/>
                  <a:gd name="T58" fmla="*/ 157 w 438"/>
                  <a:gd name="T59" fmla="*/ 17 h 453"/>
                  <a:gd name="T60" fmla="*/ 148 w 438"/>
                  <a:gd name="T61" fmla="*/ 18 h 453"/>
                  <a:gd name="T62" fmla="*/ 140 w 438"/>
                  <a:gd name="T63" fmla="*/ 21 h 453"/>
                  <a:gd name="T64" fmla="*/ 131 w 438"/>
                  <a:gd name="T65" fmla="*/ 22 h 453"/>
                  <a:gd name="T66" fmla="*/ 123 w 438"/>
                  <a:gd name="T67" fmla="*/ 25 h 453"/>
                  <a:gd name="T68" fmla="*/ 115 w 438"/>
                  <a:gd name="T69" fmla="*/ 26 h 453"/>
                  <a:gd name="T70" fmla="*/ 108 w 438"/>
                  <a:gd name="T71" fmla="*/ 29 h 453"/>
                  <a:gd name="T72" fmla="*/ 101 w 438"/>
                  <a:gd name="T73" fmla="*/ 32 h 453"/>
                  <a:gd name="T74" fmla="*/ 94 w 438"/>
                  <a:gd name="T75" fmla="*/ 34 h 453"/>
                  <a:gd name="T76" fmla="*/ 87 w 438"/>
                  <a:gd name="T77" fmla="*/ 37 h 453"/>
                  <a:gd name="T78" fmla="*/ 81 w 438"/>
                  <a:gd name="T79" fmla="*/ 41 h 453"/>
                  <a:gd name="T80" fmla="*/ 75 w 438"/>
                  <a:gd name="T81" fmla="*/ 45 h 453"/>
                  <a:gd name="T82" fmla="*/ 63 w 438"/>
                  <a:gd name="T83" fmla="*/ 55 h 453"/>
                  <a:gd name="T84" fmla="*/ 52 w 438"/>
                  <a:gd name="T85" fmla="*/ 68 h 453"/>
                  <a:gd name="T86" fmla="*/ 40 w 438"/>
                  <a:gd name="T87" fmla="*/ 83 h 453"/>
                  <a:gd name="T88" fmla="*/ 28 w 438"/>
                  <a:gd name="T89" fmla="*/ 100 h 453"/>
                  <a:gd name="T90" fmla="*/ 18 w 438"/>
                  <a:gd name="T91" fmla="*/ 117 h 453"/>
                  <a:gd name="T92" fmla="*/ 10 w 438"/>
                  <a:gd name="T93" fmla="*/ 132 h 453"/>
                  <a:gd name="T94" fmla="*/ 4 w 438"/>
                  <a:gd name="T95" fmla="*/ 145 h 453"/>
                  <a:gd name="T96" fmla="*/ 2 w 438"/>
                  <a:gd name="T97" fmla="*/ 155 h 453"/>
                  <a:gd name="T98" fmla="*/ 0 w 438"/>
                  <a:gd name="T99" fmla="*/ 173 h 453"/>
                  <a:gd name="T100" fmla="*/ 0 w 438"/>
                  <a:gd name="T101" fmla="*/ 191 h 453"/>
                  <a:gd name="T102" fmla="*/ 2 w 438"/>
                  <a:gd name="T103" fmla="*/ 205 h 453"/>
                  <a:gd name="T104" fmla="*/ 2 w 438"/>
                  <a:gd name="T105" fmla="*/ 211 h 453"/>
                  <a:gd name="T106" fmla="*/ 2 w 438"/>
                  <a:gd name="T107" fmla="*/ 213 h 453"/>
                  <a:gd name="T108" fmla="*/ 2 w 438"/>
                  <a:gd name="T109" fmla="*/ 216 h 453"/>
                  <a:gd name="T110" fmla="*/ 3 w 438"/>
                  <a:gd name="T111" fmla="*/ 221 h 453"/>
                  <a:gd name="T112" fmla="*/ 5 w 438"/>
                  <a:gd name="T113" fmla="*/ 224 h 453"/>
                  <a:gd name="T114" fmla="*/ 8 w 438"/>
                  <a:gd name="T115" fmla="*/ 227 h 453"/>
                  <a:gd name="T116" fmla="*/ 15 w 438"/>
                  <a:gd name="T117" fmla="*/ 225 h 453"/>
                  <a:gd name="T118" fmla="*/ 25 w 438"/>
                  <a:gd name="T119" fmla="*/ 219 h 453"/>
                  <a:gd name="T120" fmla="*/ 38 w 438"/>
                  <a:gd name="T121" fmla="*/ 207 h 4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38"/>
                  <a:gd name="T184" fmla="*/ 0 h 453"/>
                  <a:gd name="T185" fmla="*/ 438 w 438"/>
                  <a:gd name="T186" fmla="*/ 453 h 4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38" h="453">
                    <a:moveTo>
                      <a:pt x="76" y="413"/>
                    </a:moveTo>
                    <a:lnTo>
                      <a:pt x="105" y="384"/>
                    </a:lnTo>
                    <a:lnTo>
                      <a:pt x="129" y="359"/>
                    </a:lnTo>
                    <a:lnTo>
                      <a:pt x="150" y="338"/>
                    </a:lnTo>
                    <a:lnTo>
                      <a:pt x="167" y="317"/>
                    </a:lnTo>
                    <a:lnTo>
                      <a:pt x="182" y="299"/>
                    </a:lnTo>
                    <a:lnTo>
                      <a:pt x="196" y="280"/>
                    </a:lnTo>
                    <a:lnTo>
                      <a:pt x="209" y="260"/>
                    </a:lnTo>
                    <a:lnTo>
                      <a:pt x="221" y="236"/>
                    </a:lnTo>
                    <a:lnTo>
                      <a:pt x="231" y="223"/>
                    </a:lnTo>
                    <a:lnTo>
                      <a:pt x="244" y="207"/>
                    </a:lnTo>
                    <a:lnTo>
                      <a:pt x="262" y="188"/>
                    </a:lnTo>
                    <a:lnTo>
                      <a:pt x="281" y="167"/>
                    </a:lnTo>
                    <a:lnTo>
                      <a:pt x="303" y="147"/>
                    </a:lnTo>
                    <a:lnTo>
                      <a:pt x="325" y="125"/>
                    </a:lnTo>
                    <a:lnTo>
                      <a:pt x="348" y="103"/>
                    </a:lnTo>
                    <a:lnTo>
                      <a:pt x="370" y="82"/>
                    </a:lnTo>
                    <a:lnTo>
                      <a:pt x="391" y="63"/>
                    </a:lnTo>
                    <a:lnTo>
                      <a:pt x="408" y="45"/>
                    </a:lnTo>
                    <a:lnTo>
                      <a:pt x="423" y="29"/>
                    </a:lnTo>
                    <a:lnTo>
                      <a:pt x="433" y="16"/>
                    </a:lnTo>
                    <a:lnTo>
                      <a:pt x="438" y="7"/>
                    </a:lnTo>
                    <a:lnTo>
                      <a:pt x="436" y="1"/>
                    </a:lnTo>
                    <a:lnTo>
                      <a:pt x="428" y="0"/>
                    </a:lnTo>
                    <a:lnTo>
                      <a:pt x="412" y="5"/>
                    </a:lnTo>
                    <a:lnTo>
                      <a:pt x="391" y="12"/>
                    </a:lnTo>
                    <a:lnTo>
                      <a:pt x="371" y="18"/>
                    </a:lnTo>
                    <a:lnTo>
                      <a:pt x="352" y="23"/>
                    </a:lnTo>
                    <a:lnTo>
                      <a:pt x="332" y="28"/>
                    </a:lnTo>
                    <a:lnTo>
                      <a:pt x="314" y="33"/>
                    </a:lnTo>
                    <a:lnTo>
                      <a:pt x="296" y="36"/>
                    </a:lnTo>
                    <a:lnTo>
                      <a:pt x="279" y="41"/>
                    </a:lnTo>
                    <a:lnTo>
                      <a:pt x="262" y="44"/>
                    </a:lnTo>
                    <a:lnTo>
                      <a:pt x="246" y="49"/>
                    </a:lnTo>
                    <a:lnTo>
                      <a:pt x="230" y="52"/>
                    </a:lnTo>
                    <a:lnTo>
                      <a:pt x="215" y="57"/>
                    </a:lnTo>
                    <a:lnTo>
                      <a:pt x="201" y="63"/>
                    </a:lnTo>
                    <a:lnTo>
                      <a:pt x="187" y="68"/>
                    </a:lnTo>
                    <a:lnTo>
                      <a:pt x="174" y="74"/>
                    </a:lnTo>
                    <a:lnTo>
                      <a:pt x="162" y="81"/>
                    </a:lnTo>
                    <a:lnTo>
                      <a:pt x="150" y="89"/>
                    </a:lnTo>
                    <a:lnTo>
                      <a:pt x="127" y="110"/>
                    </a:lnTo>
                    <a:lnTo>
                      <a:pt x="103" y="136"/>
                    </a:lnTo>
                    <a:lnTo>
                      <a:pt x="79" y="166"/>
                    </a:lnTo>
                    <a:lnTo>
                      <a:pt x="57" y="200"/>
                    </a:lnTo>
                    <a:lnTo>
                      <a:pt x="36" y="233"/>
                    </a:lnTo>
                    <a:lnTo>
                      <a:pt x="20" y="263"/>
                    </a:lnTo>
                    <a:lnTo>
                      <a:pt x="8" y="289"/>
                    </a:lnTo>
                    <a:lnTo>
                      <a:pt x="3" y="310"/>
                    </a:lnTo>
                    <a:lnTo>
                      <a:pt x="0" y="346"/>
                    </a:lnTo>
                    <a:lnTo>
                      <a:pt x="0" y="382"/>
                    </a:lnTo>
                    <a:lnTo>
                      <a:pt x="3" y="410"/>
                    </a:lnTo>
                    <a:lnTo>
                      <a:pt x="4" y="422"/>
                    </a:lnTo>
                    <a:lnTo>
                      <a:pt x="4" y="425"/>
                    </a:lnTo>
                    <a:lnTo>
                      <a:pt x="4" y="432"/>
                    </a:lnTo>
                    <a:lnTo>
                      <a:pt x="5" y="442"/>
                    </a:lnTo>
                    <a:lnTo>
                      <a:pt x="9" y="448"/>
                    </a:lnTo>
                    <a:lnTo>
                      <a:pt x="16" y="453"/>
                    </a:lnTo>
                    <a:lnTo>
                      <a:pt x="30" y="450"/>
                    </a:lnTo>
                    <a:lnTo>
                      <a:pt x="50" y="437"/>
                    </a:lnTo>
                    <a:lnTo>
                      <a:pt x="76" y="413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7" name="Freeform 64"/>
              <p:cNvSpPr>
                <a:spLocks/>
              </p:cNvSpPr>
              <p:nvPr/>
            </p:nvSpPr>
            <p:spPr bwMode="auto">
              <a:xfrm>
                <a:off x="1784" y="3465"/>
                <a:ext cx="224" cy="298"/>
              </a:xfrm>
              <a:custGeom>
                <a:avLst/>
                <a:gdLst>
                  <a:gd name="T0" fmla="*/ 135 w 447"/>
                  <a:gd name="T1" fmla="*/ 24 h 594"/>
                  <a:gd name="T2" fmla="*/ 153 w 447"/>
                  <a:gd name="T3" fmla="*/ 41 h 594"/>
                  <a:gd name="T4" fmla="*/ 162 w 447"/>
                  <a:gd name="T5" fmla="*/ 56 h 594"/>
                  <a:gd name="T6" fmla="*/ 152 w 447"/>
                  <a:gd name="T7" fmla="*/ 74 h 594"/>
                  <a:gd name="T8" fmla="*/ 120 w 447"/>
                  <a:gd name="T9" fmla="*/ 96 h 594"/>
                  <a:gd name="T10" fmla="*/ 96 w 447"/>
                  <a:gd name="T11" fmla="*/ 115 h 594"/>
                  <a:gd name="T12" fmla="*/ 87 w 447"/>
                  <a:gd name="T13" fmla="*/ 133 h 594"/>
                  <a:gd name="T14" fmla="*/ 96 w 447"/>
                  <a:gd name="T15" fmla="*/ 155 h 594"/>
                  <a:gd name="T16" fmla="*/ 115 w 447"/>
                  <a:gd name="T17" fmla="*/ 176 h 594"/>
                  <a:gd name="T18" fmla="*/ 135 w 447"/>
                  <a:gd name="T19" fmla="*/ 195 h 594"/>
                  <a:gd name="T20" fmla="*/ 160 w 447"/>
                  <a:gd name="T21" fmla="*/ 219 h 594"/>
                  <a:gd name="T22" fmla="*/ 185 w 447"/>
                  <a:gd name="T23" fmla="*/ 243 h 594"/>
                  <a:gd name="T24" fmla="*/ 207 w 447"/>
                  <a:gd name="T25" fmla="*/ 266 h 594"/>
                  <a:gd name="T26" fmla="*/ 221 w 447"/>
                  <a:gd name="T27" fmla="*/ 284 h 594"/>
                  <a:gd name="T28" fmla="*/ 224 w 447"/>
                  <a:gd name="T29" fmla="*/ 296 h 594"/>
                  <a:gd name="T30" fmla="*/ 212 w 447"/>
                  <a:gd name="T31" fmla="*/ 297 h 594"/>
                  <a:gd name="T32" fmla="*/ 186 w 447"/>
                  <a:gd name="T33" fmla="*/ 289 h 594"/>
                  <a:gd name="T34" fmla="*/ 158 w 447"/>
                  <a:gd name="T35" fmla="*/ 277 h 594"/>
                  <a:gd name="T36" fmla="*/ 132 w 447"/>
                  <a:gd name="T37" fmla="*/ 262 h 594"/>
                  <a:gd name="T38" fmla="*/ 108 w 447"/>
                  <a:gd name="T39" fmla="*/ 247 h 594"/>
                  <a:gd name="T40" fmla="*/ 87 w 447"/>
                  <a:gd name="T41" fmla="*/ 230 h 594"/>
                  <a:gd name="T42" fmla="*/ 68 w 447"/>
                  <a:gd name="T43" fmla="*/ 214 h 594"/>
                  <a:gd name="T44" fmla="*/ 52 w 447"/>
                  <a:gd name="T45" fmla="*/ 197 h 594"/>
                  <a:gd name="T46" fmla="*/ 38 w 447"/>
                  <a:gd name="T47" fmla="*/ 181 h 594"/>
                  <a:gd name="T48" fmla="*/ 22 w 447"/>
                  <a:gd name="T49" fmla="*/ 159 h 594"/>
                  <a:gd name="T50" fmla="*/ 6 w 447"/>
                  <a:gd name="T51" fmla="*/ 135 h 594"/>
                  <a:gd name="T52" fmla="*/ 0 w 447"/>
                  <a:gd name="T53" fmla="*/ 115 h 594"/>
                  <a:gd name="T54" fmla="*/ 13 w 447"/>
                  <a:gd name="T55" fmla="*/ 98 h 594"/>
                  <a:gd name="T56" fmla="*/ 45 w 447"/>
                  <a:gd name="T57" fmla="*/ 79 h 594"/>
                  <a:gd name="T58" fmla="*/ 71 w 447"/>
                  <a:gd name="T59" fmla="*/ 55 h 594"/>
                  <a:gd name="T60" fmla="*/ 86 w 447"/>
                  <a:gd name="T61" fmla="*/ 33 h 594"/>
                  <a:gd name="T62" fmla="*/ 92 w 447"/>
                  <a:gd name="T63" fmla="*/ 19 h 594"/>
                  <a:gd name="T64" fmla="*/ 93 w 447"/>
                  <a:gd name="T65" fmla="*/ 15 h 594"/>
                  <a:gd name="T66" fmla="*/ 96 w 447"/>
                  <a:gd name="T67" fmla="*/ 7 h 594"/>
                  <a:gd name="T68" fmla="*/ 104 w 447"/>
                  <a:gd name="T69" fmla="*/ 0 h 594"/>
                  <a:gd name="T70" fmla="*/ 116 w 447"/>
                  <a:gd name="T71" fmla="*/ 4 h 59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47"/>
                  <a:gd name="T109" fmla="*/ 0 h 594"/>
                  <a:gd name="T110" fmla="*/ 447 w 447"/>
                  <a:gd name="T111" fmla="*/ 594 h 59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47" h="594">
                    <a:moveTo>
                      <a:pt x="249" y="25"/>
                    </a:moveTo>
                    <a:lnTo>
                      <a:pt x="269" y="47"/>
                    </a:lnTo>
                    <a:lnTo>
                      <a:pt x="288" y="65"/>
                    </a:lnTo>
                    <a:lnTo>
                      <a:pt x="305" y="82"/>
                    </a:lnTo>
                    <a:lnTo>
                      <a:pt x="317" y="97"/>
                    </a:lnTo>
                    <a:lnTo>
                      <a:pt x="323" y="112"/>
                    </a:lnTo>
                    <a:lnTo>
                      <a:pt x="318" y="128"/>
                    </a:lnTo>
                    <a:lnTo>
                      <a:pt x="303" y="147"/>
                    </a:lnTo>
                    <a:lnTo>
                      <a:pt x="273" y="169"/>
                    </a:lnTo>
                    <a:lnTo>
                      <a:pt x="239" y="192"/>
                    </a:lnTo>
                    <a:lnTo>
                      <a:pt x="211" y="212"/>
                    </a:lnTo>
                    <a:lnTo>
                      <a:pt x="191" y="230"/>
                    </a:lnTo>
                    <a:lnTo>
                      <a:pt x="178" y="247"/>
                    </a:lnTo>
                    <a:lnTo>
                      <a:pt x="173" y="266"/>
                    </a:lnTo>
                    <a:lnTo>
                      <a:pt x="178" y="286"/>
                    </a:lnTo>
                    <a:lnTo>
                      <a:pt x="191" y="309"/>
                    </a:lnTo>
                    <a:lnTo>
                      <a:pt x="212" y="334"/>
                    </a:lnTo>
                    <a:lnTo>
                      <a:pt x="229" y="350"/>
                    </a:lnTo>
                    <a:lnTo>
                      <a:pt x="247" y="368"/>
                    </a:lnTo>
                    <a:lnTo>
                      <a:pt x="270" y="389"/>
                    </a:lnTo>
                    <a:lnTo>
                      <a:pt x="294" y="412"/>
                    </a:lnTo>
                    <a:lnTo>
                      <a:pt x="320" y="436"/>
                    </a:lnTo>
                    <a:lnTo>
                      <a:pt x="345" y="461"/>
                    </a:lnTo>
                    <a:lnTo>
                      <a:pt x="369" y="485"/>
                    </a:lnTo>
                    <a:lnTo>
                      <a:pt x="392" y="508"/>
                    </a:lnTo>
                    <a:lnTo>
                      <a:pt x="413" y="530"/>
                    </a:lnTo>
                    <a:lnTo>
                      <a:pt x="429" y="549"/>
                    </a:lnTo>
                    <a:lnTo>
                      <a:pt x="441" y="567"/>
                    </a:lnTo>
                    <a:lnTo>
                      <a:pt x="447" y="580"/>
                    </a:lnTo>
                    <a:lnTo>
                      <a:pt x="447" y="590"/>
                    </a:lnTo>
                    <a:lnTo>
                      <a:pt x="441" y="594"/>
                    </a:lnTo>
                    <a:lnTo>
                      <a:pt x="424" y="593"/>
                    </a:lnTo>
                    <a:lnTo>
                      <a:pt x="400" y="586"/>
                    </a:lnTo>
                    <a:lnTo>
                      <a:pt x="371" y="576"/>
                    </a:lnTo>
                    <a:lnTo>
                      <a:pt x="343" y="564"/>
                    </a:lnTo>
                    <a:lnTo>
                      <a:pt x="315" y="552"/>
                    </a:lnTo>
                    <a:lnTo>
                      <a:pt x="288" y="538"/>
                    </a:lnTo>
                    <a:lnTo>
                      <a:pt x="263" y="523"/>
                    </a:lnTo>
                    <a:lnTo>
                      <a:pt x="239" y="508"/>
                    </a:lnTo>
                    <a:lnTo>
                      <a:pt x="216" y="492"/>
                    </a:lnTo>
                    <a:lnTo>
                      <a:pt x="194" y="476"/>
                    </a:lnTo>
                    <a:lnTo>
                      <a:pt x="173" y="459"/>
                    </a:lnTo>
                    <a:lnTo>
                      <a:pt x="154" y="443"/>
                    </a:lnTo>
                    <a:lnTo>
                      <a:pt x="135" y="426"/>
                    </a:lnTo>
                    <a:lnTo>
                      <a:pt x="118" y="410"/>
                    </a:lnTo>
                    <a:lnTo>
                      <a:pt x="103" y="393"/>
                    </a:lnTo>
                    <a:lnTo>
                      <a:pt x="89" y="377"/>
                    </a:lnTo>
                    <a:lnTo>
                      <a:pt x="76" y="360"/>
                    </a:lnTo>
                    <a:lnTo>
                      <a:pt x="65" y="345"/>
                    </a:lnTo>
                    <a:lnTo>
                      <a:pt x="44" y="317"/>
                    </a:lnTo>
                    <a:lnTo>
                      <a:pt x="26" y="291"/>
                    </a:lnTo>
                    <a:lnTo>
                      <a:pt x="11" y="269"/>
                    </a:lnTo>
                    <a:lnTo>
                      <a:pt x="2" y="249"/>
                    </a:lnTo>
                    <a:lnTo>
                      <a:pt x="0" y="230"/>
                    </a:lnTo>
                    <a:lnTo>
                      <a:pt x="7" y="213"/>
                    </a:lnTo>
                    <a:lnTo>
                      <a:pt x="25" y="196"/>
                    </a:lnTo>
                    <a:lnTo>
                      <a:pt x="56" y="178"/>
                    </a:lnTo>
                    <a:lnTo>
                      <a:pt x="90" y="158"/>
                    </a:lnTo>
                    <a:lnTo>
                      <a:pt x="118" y="135"/>
                    </a:lnTo>
                    <a:lnTo>
                      <a:pt x="141" y="110"/>
                    </a:lnTo>
                    <a:lnTo>
                      <a:pt x="158" y="87"/>
                    </a:lnTo>
                    <a:lnTo>
                      <a:pt x="171" y="65"/>
                    </a:lnTo>
                    <a:lnTo>
                      <a:pt x="179" y="48"/>
                    </a:lnTo>
                    <a:lnTo>
                      <a:pt x="184" y="37"/>
                    </a:lnTo>
                    <a:lnTo>
                      <a:pt x="185" y="32"/>
                    </a:lnTo>
                    <a:lnTo>
                      <a:pt x="186" y="29"/>
                    </a:lnTo>
                    <a:lnTo>
                      <a:pt x="188" y="22"/>
                    </a:lnTo>
                    <a:lnTo>
                      <a:pt x="192" y="14"/>
                    </a:lnTo>
                    <a:lnTo>
                      <a:pt x="199" y="4"/>
                    </a:lnTo>
                    <a:lnTo>
                      <a:pt x="207" y="0"/>
                    </a:lnTo>
                    <a:lnTo>
                      <a:pt x="218" y="0"/>
                    </a:lnTo>
                    <a:lnTo>
                      <a:pt x="232" y="7"/>
                    </a:lnTo>
                    <a:lnTo>
                      <a:pt x="249" y="25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8" name="Freeform 65"/>
              <p:cNvSpPr>
                <a:spLocks/>
              </p:cNvSpPr>
              <p:nvPr/>
            </p:nvSpPr>
            <p:spPr bwMode="auto">
              <a:xfrm>
                <a:off x="1550" y="3374"/>
                <a:ext cx="169" cy="353"/>
              </a:xfrm>
              <a:custGeom>
                <a:avLst/>
                <a:gdLst>
                  <a:gd name="T0" fmla="*/ 104 w 337"/>
                  <a:gd name="T1" fmla="*/ 29 h 707"/>
                  <a:gd name="T2" fmla="*/ 120 w 337"/>
                  <a:gd name="T3" fmla="*/ 54 h 707"/>
                  <a:gd name="T4" fmla="*/ 132 w 337"/>
                  <a:gd name="T5" fmla="*/ 73 h 707"/>
                  <a:gd name="T6" fmla="*/ 139 w 337"/>
                  <a:gd name="T7" fmla="*/ 89 h 707"/>
                  <a:gd name="T8" fmla="*/ 145 w 337"/>
                  <a:gd name="T9" fmla="*/ 102 h 707"/>
                  <a:gd name="T10" fmla="*/ 148 w 337"/>
                  <a:gd name="T11" fmla="*/ 112 h 707"/>
                  <a:gd name="T12" fmla="*/ 150 w 337"/>
                  <a:gd name="T13" fmla="*/ 123 h 707"/>
                  <a:gd name="T14" fmla="*/ 151 w 337"/>
                  <a:gd name="T15" fmla="*/ 134 h 707"/>
                  <a:gd name="T16" fmla="*/ 153 w 337"/>
                  <a:gd name="T17" fmla="*/ 148 h 707"/>
                  <a:gd name="T18" fmla="*/ 156 w 337"/>
                  <a:gd name="T19" fmla="*/ 162 h 707"/>
                  <a:gd name="T20" fmla="*/ 161 w 337"/>
                  <a:gd name="T21" fmla="*/ 176 h 707"/>
                  <a:gd name="T22" fmla="*/ 165 w 337"/>
                  <a:gd name="T23" fmla="*/ 190 h 707"/>
                  <a:gd name="T24" fmla="*/ 169 w 337"/>
                  <a:gd name="T25" fmla="*/ 202 h 707"/>
                  <a:gd name="T26" fmla="*/ 169 w 337"/>
                  <a:gd name="T27" fmla="*/ 215 h 707"/>
                  <a:gd name="T28" fmla="*/ 164 w 337"/>
                  <a:gd name="T29" fmla="*/ 227 h 707"/>
                  <a:gd name="T30" fmla="*/ 153 w 337"/>
                  <a:gd name="T31" fmla="*/ 237 h 707"/>
                  <a:gd name="T32" fmla="*/ 134 w 337"/>
                  <a:gd name="T33" fmla="*/ 247 h 707"/>
                  <a:gd name="T34" fmla="*/ 122 w 337"/>
                  <a:gd name="T35" fmla="*/ 253 h 707"/>
                  <a:gd name="T36" fmla="*/ 109 w 337"/>
                  <a:gd name="T37" fmla="*/ 261 h 707"/>
                  <a:gd name="T38" fmla="*/ 97 w 337"/>
                  <a:gd name="T39" fmla="*/ 270 h 707"/>
                  <a:gd name="T40" fmla="*/ 85 w 337"/>
                  <a:gd name="T41" fmla="*/ 280 h 707"/>
                  <a:gd name="T42" fmla="*/ 73 w 337"/>
                  <a:gd name="T43" fmla="*/ 291 h 707"/>
                  <a:gd name="T44" fmla="*/ 61 w 337"/>
                  <a:gd name="T45" fmla="*/ 303 h 707"/>
                  <a:gd name="T46" fmla="*/ 50 w 337"/>
                  <a:gd name="T47" fmla="*/ 313 h 707"/>
                  <a:gd name="T48" fmla="*/ 39 w 337"/>
                  <a:gd name="T49" fmla="*/ 324 h 707"/>
                  <a:gd name="T50" fmla="*/ 29 w 337"/>
                  <a:gd name="T51" fmla="*/ 334 h 707"/>
                  <a:gd name="T52" fmla="*/ 21 w 337"/>
                  <a:gd name="T53" fmla="*/ 342 h 707"/>
                  <a:gd name="T54" fmla="*/ 13 w 337"/>
                  <a:gd name="T55" fmla="*/ 348 h 707"/>
                  <a:gd name="T56" fmla="*/ 8 w 337"/>
                  <a:gd name="T57" fmla="*/ 352 h 707"/>
                  <a:gd name="T58" fmla="*/ 4 w 337"/>
                  <a:gd name="T59" fmla="*/ 353 h 707"/>
                  <a:gd name="T60" fmla="*/ 2 w 337"/>
                  <a:gd name="T61" fmla="*/ 352 h 707"/>
                  <a:gd name="T62" fmla="*/ 1 w 337"/>
                  <a:gd name="T63" fmla="*/ 347 h 707"/>
                  <a:gd name="T64" fmla="*/ 4 w 337"/>
                  <a:gd name="T65" fmla="*/ 338 h 707"/>
                  <a:gd name="T66" fmla="*/ 10 w 337"/>
                  <a:gd name="T67" fmla="*/ 316 h 707"/>
                  <a:gd name="T68" fmla="*/ 15 w 337"/>
                  <a:gd name="T69" fmla="*/ 295 h 707"/>
                  <a:gd name="T70" fmla="*/ 18 w 337"/>
                  <a:gd name="T71" fmla="*/ 275 h 707"/>
                  <a:gd name="T72" fmla="*/ 21 w 337"/>
                  <a:gd name="T73" fmla="*/ 256 h 707"/>
                  <a:gd name="T74" fmla="*/ 21 w 337"/>
                  <a:gd name="T75" fmla="*/ 238 h 707"/>
                  <a:gd name="T76" fmla="*/ 20 w 337"/>
                  <a:gd name="T77" fmla="*/ 220 h 707"/>
                  <a:gd name="T78" fmla="*/ 16 w 337"/>
                  <a:gd name="T79" fmla="*/ 203 h 707"/>
                  <a:gd name="T80" fmla="*/ 10 w 337"/>
                  <a:gd name="T81" fmla="*/ 185 h 707"/>
                  <a:gd name="T82" fmla="*/ 4 w 337"/>
                  <a:gd name="T83" fmla="*/ 168 h 707"/>
                  <a:gd name="T84" fmla="*/ 1 w 337"/>
                  <a:gd name="T85" fmla="*/ 151 h 707"/>
                  <a:gd name="T86" fmla="*/ 0 w 337"/>
                  <a:gd name="T87" fmla="*/ 136 h 707"/>
                  <a:gd name="T88" fmla="*/ 1 w 337"/>
                  <a:gd name="T89" fmla="*/ 120 h 707"/>
                  <a:gd name="T90" fmla="*/ 4 w 337"/>
                  <a:gd name="T91" fmla="*/ 106 h 707"/>
                  <a:gd name="T92" fmla="*/ 9 w 337"/>
                  <a:gd name="T93" fmla="*/ 92 h 707"/>
                  <a:gd name="T94" fmla="*/ 14 w 337"/>
                  <a:gd name="T95" fmla="*/ 79 h 707"/>
                  <a:gd name="T96" fmla="*/ 20 w 337"/>
                  <a:gd name="T97" fmla="*/ 68 h 707"/>
                  <a:gd name="T98" fmla="*/ 26 w 337"/>
                  <a:gd name="T99" fmla="*/ 54 h 707"/>
                  <a:gd name="T100" fmla="*/ 32 w 337"/>
                  <a:gd name="T101" fmla="*/ 38 h 707"/>
                  <a:gd name="T102" fmla="*/ 40 w 337"/>
                  <a:gd name="T103" fmla="*/ 23 h 707"/>
                  <a:gd name="T104" fmla="*/ 49 w 337"/>
                  <a:gd name="T105" fmla="*/ 9 h 707"/>
                  <a:gd name="T106" fmla="*/ 59 w 337"/>
                  <a:gd name="T107" fmla="*/ 1 h 707"/>
                  <a:gd name="T108" fmla="*/ 71 w 337"/>
                  <a:gd name="T109" fmla="*/ 0 h 707"/>
                  <a:gd name="T110" fmla="*/ 86 w 337"/>
                  <a:gd name="T111" fmla="*/ 8 h 707"/>
                  <a:gd name="T112" fmla="*/ 104 w 337"/>
                  <a:gd name="T113" fmla="*/ 29 h 70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37"/>
                  <a:gd name="T172" fmla="*/ 0 h 707"/>
                  <a:gd name="T173" fmla="*/ 337 w 337"/>
                  <a:gd name="T174" fmla="*/ 707 h 70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37" h="707">
                    <a:moveTo>
                      <a:pt x="207" y="58"/>
                    </a:moveTo>
                    <a:lnTo>
                      <a:pt x="239" y="108"/>
                    </a:lnTo>
                    <a:lnTo>
                      <a:pt x="263" y="147"/>
                    </a:lnTo>
                    <a:lnTo>
                      <a:pt x="278" y="178"/>
                    </a:lnTo>
                    <a:lnTo>
                      <a:pt x="289" y="204"/>
                    </a:lnTo>
                    <a:lnTo>
                      <a:pt x="296" y="225"/>
                    </a:lnTo>
                    <a:lnTo>
                      <a:pt x="299" y="247"/>
                    </a:lnTo>
                    <a:lnTo>
                      <a:pt x="301" y="269"/>
                    </a:lnTo>
                    <a:lnTo>
                      <a:pt x="305" y="296"/>
                    </a:lnTo>
                    <a:lnTo>
                      <a:pt x="312" y="325"/>
                    </a:lnTo>
                    <a:lnTo>
                      <a:pt x="321" y="353"/>
                    </a:lnTo>
                    <a:lnTo>
                      <a:pt x="330" y="380"/>
                    </a:lnTo>
                    <a:lnTo>
                      <a:pt x="337" y="405"/>
                    </a:lnTo>
                    <a:lnTo>
                      <a:pt x="337" y="430"/>
                    </a:lnTo>
                    <a:lnTo>
                      <a:pt x="327" y="454"/>
                    </a:lnTo>
                    <a:lnTo>
                      <a:pt x="305" y="475"/>
                    </a:lnTo>
                    <a:lnTo>
                      <a:pt x="267" y="495"/>
                    </a:lnTo>
                    <a:lnTo>
                      <a:pt x="243" y="507"/>
                    </a:lnTo>
                    <a:lnTo>
                      <a:pt x="218" y="522"/>
                    </a:lnTo>
                    <a:lnTo>
                      <a:pt x="193" y="540"/>
                    </a:lnTo>
                    <a:lnTo>
                      <a:pt x="169" y="561"/>
                    </a:lnTo>
                    <a:lnTo>
                      <a:pt x="145" y="583"/>
                    </a:lnTo>
                    <a:lnTo>
                      <a:pt x="121" y="606"/>
                    </a:lnTo>
                    <a:lnTo>
                      <a:pt x="99" y="627"/>
                    </a:lnTo>
                    <a:lnTo>
                      <a:pt x="77" y="648"/>
                    </a:lnTo>
                    <a:lnTo>
                      <a:pt x="58" y="668"/>
                    </a:lnTo>
                    <a:lnTo>
                      <a:pt x="41" y="684"/>
                    </a:lnTo>
                    <a:lnTo>
                      <a:pt x="26" y="697"/>
                    </a:lnTo>
                    <a:lnTo>
                      <a:pt x="15" y="705"/>
                    </a:lnTo>
                    <a:lnTo>
                      <a:pt x="7" y="707"/>
                    </a:lnTo>
                    <a:lnTo>
                      <a:pt x="3" y="705"/>
                    </a:lnTo>
                    <a:lnTo>
                      <a:pt x="2" y="694"/>
                    </a:lnTo>
                    <a:lnTo>
                      <a:pt x="7" y="676"/>
                    </a:lnTo>
                    <a:lnTo>
                      <a:pt x="19" y="632"/>
                    </a:lnTo>
                    <a:lnTo>
                      <a:pt x="30" y="591"/>
                    </a:lnTo>
                    <a:lnTo>
                      <a:pt x="36" y="551"/>
                    </a:lnTo>
                    <a:lnTo>
                      <a:pt x="41" y="513"/>
                    </a:lnTo>
                    <a:lnTo>
                      <a:pt x="42" y="477"/>
                    </a:lnTo>
                    <a:lnTo>
                      <a:pt x="39" y="441"/>
                    </a:lnTo>
                    <a:lnTo>
                      <a:pt x="32" y="406"/>
                    </a:lnTo>
                    <a:lnTo>
                      <a:pt x="19" y="371"/>
                    </a:lnTo>
                    <a:lnTo>
                      <a:pt x="8" y="336"/>
                    </a:lnTo>
                    <a:lnTo>
                      <a:pt x="1" y="303"/>
                    </a:lnTo>
                    <a:lnTo>
                      <a:pt x="0" y="272"/>
                    </a:lnTo>
                    <a:lnTo>
                      <a:pt x="2" y="240"/>
                    </a:lnTo>
                    <a:lnTo>
                      <a:pt x="8" y="212"/>
                    </a:lnTo>
                    <a:lnTo>
                      <a:pt x="17" y="184"/>
                    </a:lnTo>
                    <a:lnTo>
                      <a:pt x="27" y="159"/>
                    </a:lnTo>
                    <a:lnTo>
                      <a:pt x="39" y="136"/>
                    </a:lnTo>
                    <a:lnTo>
                      <a:pt x="51" y="109"/>
                    </a:lnTo>
                    <a:lnTo>
                      <a:pt x="64" y="77"/>
                    </a:lnTo>
                    <a:lnTo>
                      <a:pt x="80" y="46"/>
                    </a:lnTo>
                    <a:lnTo>
                      <a:pt x="98" y="19"/>
                    </a:lnTo>
                    <a:lnTo>
                      <a:pt x="118" y="2"/>
                    </a:lnTo>
                    <a:lnTo>
                      <a:pt x="142" y="0"/>
                    </a:lnTo>
                    <a:lnTo>
                      <a:pt x="172" y="17"/>
                    </a:lnTo>
                    <a:lnTo>
                      <a:pt x="207" y="58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9" name="Freeform 66"/>
              <p:cNvSpPr>
                <a:spLocks/>
              </p:cNvSpPr>
              <p:nvPr/>
            </p:nvSpPr>
            <p:spPr bwMode="auto">
              <a:xfrm>
                <a:off x="876" y="3214"/>
                <a:ext cx="134" cy="312"/>
              </a:xfrm>
              <a:custGeom>
                <a:avLst/>
                <a:gdLst>
                  <a:gd name="T0" fmla="*/ 100 w 266"/>
                  <a:gd name="T1" fmla="*/ 287 h 623"/>
                  <a:gd name="T2" fmla="*/ 104 w 266"/>
                  <a:gd name="T3" fmla="*/ 266 h 623"/>
                  <a:gd name="T4" fmla="*/ 110 w 266"/>
                  <a:gd name="T5" fmla="*/ 244 h 623"/>
                  <a:gd name="T6" fmla="*/ 116 w 266"/>
                  <a:gd name="T7" fmla="*/ 224 h 623"/>
                  <a:gd name="T8" fmla="*/ 123 w 266"/>
                  <a:gd name="T9" fmla="*/ 205 h 623"/>
                  <a:gd name="T10" fmla="*/ 129 w 266"/>
                  <a:gd name="T11" fmla="*/ 187 h 623"/>
                  <a:gd name="T12" fmla="*/ 133 w 266"/>
                  <a:gd name="T13" fmla="*/ 171 h 623"/>
                  <a:gd name="T14" fmla="*/ 134 w 266"/>
                  <a:gd name="T15" fmla="*/ 156 h 623"/>
                  <a:gd name="T16" fmla="*/ 131 w 266"/>
                  <a:gd name="T17" fmla="*/ 143 h 623"/>
                  <a:gd name="T18" fmla="*/ 126 w 266"/>
                  <a:gd name="T19" fmla="*/ 131 h 623"/>
                  <a:gd name="T20" fmla="*/ 121 w 266"/>
                  <a:gd name="T21" fmla="*/ 119 h 623"/>
                  <a:gd name="T22" fmla="*/ 116 w 266"/>
                  <a:gd name="T23" fmla="*/ 108 h 623"/>
                  <a:gd name="T24" fmla="*/ 110 w 266"/>
                  <a:gd name="T25" fmla="*/ 97 h 623"/>
                  <a:gd name="T26" fmla="*/ 102 w 266"/>
                  <a:gd name="T27" fmla="*/ 85 h 623"/>
                  <a:gd name="T28" fmla="*/ 92 w 266"/>
                  <a:gd name="T29" fmla="*/ 74 h 623"/>
                  <a:gd name="T30" fmla="*/ 79 w 266"/>
                  <a:gd name="T31" fmla="*/ 63 h 623"/>
                  <a:gd name="T32" fmla="*/ 63 w 266"/>
                  <a:gd name="T33" fmla="*/ 51 h 623"/>
                  <a:gd name="T34" fmla="*/ 47 w 266"/>
                  <a:gd name="T35" fmla="*/ 37 h 623"/>
                  <a:gd name="T36" fmla="*/ 35 w 266"/>
                  <a:gd name="T37" fmla="*/ 24 h 623"/>
                  <a:gd name="T38" fmla="*/ 27 w 266"/>
                  <a:gd name="T39" fmla="*/ 12 h 623"/>
                  <a:gd name="T40" fmla="*/ 20 w 266"/>
                  <a:gd name="T41" fmla="*/ 3 h 623"/>
                  <a:gd name="T42" fmla="*/ 16 w 266"/>
                  <a:gd name="T43" fmla="*/ 0 h 623"/>
                  <a:gd name="T44" fmla="*/ 14 w 266"/>
                  <a:gd name="T45" fmla="*/ 5 h 623"/>
                  <a:gd name="T46" fmla="*/ 13 w 266"/>
                  <a:gd name="T47" fmla="*/ 18 h 623"/>
                  <a:gd name="T48" fmla="*/ 14 w 266"/>
                  <a:gd name="T49" fmla="*/ 44 h 623"/>
                  <a:gd name="T50" fmla="*/ 15 w 266"/>
                  <a:gd name="T51" fmla="*/ 71 h 623"/>
                  <a:gd name="T52" fmla="*/ 17 w 266"/>
                  <a:gd name="T53" fmla="*/ 88 h 623"/>
                  <a:gd name="T54" fmla="*/ 18 w 266"/>
                  <a:gd name="T55" fmla="*/ 100 h 623"/>
                  <a:gd name="T56" fmla="*/ 18 w 266"/>
                  <a:gd name="T57" fmla="*/ 107 h 623"/>
                  <a:gd name="T58" fmla="*/ 18 w 266"/>
                  <a:gd name="T59" fmla="*/ 115 h 623"/>
                  <a:gd name="T60" fmla="*/ 15 w 266"/>
                  <a:gd name="T61" fmla="*/ 124 h 623"/>
                  <a:gd name="T62" fmla="*/ 11 w 266"/>
                  <a:gd name="T63" fmla="*/ 139 h 623"/>
                  <a:gd name="T64" fmla="*/ 4 w 266"/>
                  <a:gd name="T65" fmla="*/ 162 h 623"/>
                  <a:gd name="T66" fmla="*/ 0 w 266"/>
                  <a:gd name="T67" fmla="*/ 188 h 623"/>
                  <a:gd name="T68" fmla="*/ 3 w 266"/>
                  <a:gd name="T69" fmla="*/ 212 h 623"/>
                  <a:gd name="T70" fmla="*/ 11 w 266"/>
                  <a:gd name="T71" fmla="*/ 232 h 623"/>
                  <a:gd name="T72" fmla="*/ 21 w 266"/>
                  <a:gd name="T73" fmla="*/ 249 h 623"/>
                  <a:gd name="T74" fmla="*/ 32 w 266"/>
                  <a:gd name="T75" fmla="*/ 263 h 623"/>
                  <a:gd name="T76" fmla="*/ 43 w 266"/>
                  <a:gd name="T77" fmla="*/ 272 h 623"/>
                  <a:gd name="T78" fmla="*/ 50 w 266"/>
                  <a:gd name="T79" fmla="*/ 278 h 623"/>
                  <a:gd name="T80" fmla="*/ 53 w 266"/>
                  <a:gd name="T81" fmla="*/ 281 h 623"/>
                  <a:gd name="T82" fmla="*/ 55 w 266"/>
                  <a:gd name="T83" fmla="*/ 283 h 623"/>
                  <a:gd name="T84" fmla="*/ 60 w 266"/>
                  <a:gd name="T85" fmla="*/ 290 h 623"/>
                  <a:gd name="T86" fmla="*/ 66 w 266"/>
                  <a:gd name="T87" fmla="*/ 298 h 623"/>
                  <a:gd name="T88" fmla="*/ 74 w 266"/>
                  <a:gd name="T89" fmla="*/ 306 h 623"/>
                  <a:gd name="T90" fmla="*/ 83 w 266"/>
                  <a:gd name="T91" fmla="*/ 312 h 623"/>
                  <a:gd name="T92" fmla="*/ 90 w 266"/>
                  <a:gd name="T93" fmla="*/ 312 h 623"/>
                  <a:gd name="T94" fmla="*/ 96 w 266"/>
                  <a:gd name="T95" fmla="*/ 304 h 623"/>
                  <a:gd name="T96" fmla="*/ 100 w 266"/>
                  <a:gd name="T97" fmla="*/ 287 h 62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66"/>
                  <a:gd name="T148" fmla="*/ 0 h 623"/>
                  <a:gd name="T149" fmla="*/ 266 w 266"/>
                  <a:gd name="T150" fmla="*/ 623 h 62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66" h="623">
                    <a:moveTo>
                      <a:pt x="199" y="574"/>
                    </a:moveTo>
                    <a:lnTo>
                      <a:pt x="207" y="531"/>
                    </a:lnTo>
                    <a:lnTo>
                      <a:pt x="219" y="488"/>
                    </a:lnTo>
                    <a:lnTo>
                      <a:pt x="231" y="448"/>
                    </a:lnTo>
                    <a:lnTo>
                      <a:pt x="245" y="410"/>
                    </a:lnTo>
                    <a:lnTo>
                      <a:pt x="256" y="374"/>
                    </a:lnTo>
                    <a:lnTo>
                      <a:pt x="264" y="341"/>
                    </a:lnTo>
                    <a:lnTo>
                      <a:pt x="266" y="312"/>
                    </a:lnTo>
                    <a:lnTo>
                      <a:pt x="260" y="285"/>
                    </a:lnTo>
                    <a:lnTo>
                      <a:pt x="251" y="261"/>
                    </a:lnTo>
                    <a:lnTo>
                      <a:pt x="241" y="238"/>
                    </a:lnTo>
                    <a:lnTo>
                      <a:pt x="230" y="215"/>
                    </a:lnTo>
                    <a:lnTo>
                      <a:pt x="218" y="193"/>
                    </a:lnTo>
                    <a:lnTo>
                      <a:pt x="202" y="170"/>
                    </a:lnTo>
                    <a:lnTo>
                      <a:pt x="182" y="148"/>
                    </a:lnTo>
                    <a:lnTo>
                      <a:pt x="157" y="125"/>
                    </a:lnTo>
                    <a:lnTo>
                      <a:pt x="126" y="101"/>
                    </a:lnTo>
                    <a:lnTo>
                      <a:pt x="94" y="74"/>
                    </a:lnTo>
                    <a:lnTo>
                      <a:pt x="70" y="47"/>
                    </a:lnTo>
                    <a:lnTo>
                      <a:pt x="53" y="23"/>
                    </a:lnTo>
                    <a:lnTo>
                      <a:pt x="40" y="5"/>
                    </a:lnTo>
                    <a:lnTo>
                      <a:pt x="32" y="0"/>
                    </a:lnTo>
                    <a:lnTo>
                      <a:pt x="28" y="9"/>
                    </a:lnTo>
                    <a:lnTo>
                      <a:pt x="26" y="36"/>
                    </a:lnTo>
                    <a:lnTo>
                      <a:pt x="28" y="88"/>
                    </a:lnTo>
                    <a:lnTo>
                      <a:pt x="30" y="141"/>
                    </a:lnTo>
                    <a:lnTo>
                      <a:pt x="33" y="176"/>
                    </a:lnTo>
                    <a:lnTo>
                      <a:pt x="35" y="199"/>
                    </a:lnTo>
                    <a:lnTo>
                      <a:pt x="36" y="214"/>
                    </a:lnTo>
                    <a:lnTo>
                      <a:pt x="35" y="229"/>
                    </a:lnTo>
                    <a:lnTo>
                      <a:pt x="30" y="247"/>
                    </a:lnTo>
                    <a:lnTo>
                      <a:pt x="21" y="277"/>
                    </a:lnTo>
                    <a:lnTo>
                      <a:pt x="8" y="323"/>
                    </a:lnTo>
                    <a:lnTo>
                      <a:pt x="0" y="376"/>
                    </a:lnTo>
                    <a:lnTo>
                      <a:pt x="6" y="423"/>
                    </a:lnTo>
                    <a:lnTo>
                      <a:pt x="21" y="464"/>
                    </a:lnTo>
                    <a:lnTo>
                      <a:pt x="41" y="498"/>
                    </a:lnTo>
                    <a:lnTo>
                      <a:pt x="63" y="525"/>
                    </a:lnTo>
                    <a:lnTo>
                      <a:pt x="85" y="544"/>
                    </a:lnTo>
                    <a:lnTo>
                      <a:pt x="100" y="556"/>
                    </a:lnTo>
                    <a:lnTo>
                      <a:pt x="106" y="561"/>
                    </a:lnTo>
                    <a:lnTo>
                      <a:pt x="109" y="566"/>
                    </a:lnTo>
                    <a:lnTo>
                      <a:pt x="119" y="579"/>
                    </a:lnTo>
                    <a:lnTo>
                      <a:pt x="131" y="596"/>
                    </a:lnTo>
                    <a:lnTo>
                      <a:pt x="147" y="612"/>
                    </a:lnTo>
                    <a:lnTo>
                      <a:pt x="164" y="623"/>
                    </a:lnTo>
                    <a:lnTo>
                      <a:pt x="178" y="623"/>
                    </a:lnTo>
                    <a:lnTo>
                      <a:pt x="191" y="608"/>
                    </a:lnTo>
                    <a:lnTo>
                      <a:pt x="199" y="574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0" name="Freeform 67"/>
              <p:cNvSpPr>
                <a:spLocks/>
              </p:cNvSpPr>
              <p:nvPr/>
            </p:nvSpPr>
            <p:spPr bwMode="auto">
              <a:xfrm>
                <a:off x="480" y="3425"/>
                <a:ext cx="382" cy="281"/>
              </a:xfrm>
              <a:custGeom>
                <a:avLst/>
                <a:gdLst>
                  <a:gd name="T0" fmla="*/ 342 w 765"/>
                  <a:gd name="T1" fmla="*/ 21 h 562"/>
                  <a:gd name="T2" fmla="*/ 320 w 765"/>
                  <a:gd name="T3" fmla="*/ 23 h 562"/>
                  <a:gd name="T4" fmla="*/ 303 w 765"/>
                  <a:gd name="T5" fmla="*/ 22 h 562"/>
                  <a:gd name="T6" fmla="*/ 288 w 765"/>
                  <a:gd name="T7" fmla="*/ 19 h 562"/>
                  <a:gd name="T8" fmla="*/ 276 w 765"/>
                  <a:gd name="T9" fmla="*/ 16 h 562"/>
                  <a:gd name="T10" fmla="*/ 264 w 765"/>
                  <a:gd name="T11" fmla="*/ 13 h 562"/>
                  <a:gd name="T12" fmla="*/ 250 w 765"/>
                  <a:gd name="T13" fmla="*/ 13 h 562"/>
                  <a:gd name="T14" fmla="*/ 235 w 765"/>
                  <a:gd name="T15" fmla="*/ 17 h 562"/>
                  <a:gd name="T16" fmla="*/ 216 w 765"/>
                  <a:gd name="T17" fmla="*/ 25 h 562"/>
                  <a:gd name="T18" fmla="*/ 197 w 765"/>
                  <a:gd name="T19" fmla="*/ 35 h 562"/>
                  <a:gd name="T20" fmla="*/ 178 w 765"/>
                  <a:gd name="T21" fmla="*/ 46 h 562"/>
                  <a:gd name="T22" fmla="*/ 161 w 765"/>
                  <a:gd name="T23" fmla="*/ 59 h 562"/>
                  <a:gd name="T24" fmla="*/ 144 w 765"/>
                  <a:gd name="T25" fmla="*/ 73 h 562"/>
                  <a:gd name="T26" fmla="*/ 129 w 765"/>
                  <a:gd name="T27" fmla="*/ 87 h 562"/>
                  <a:gd name="T28" fmla="*/ 117 w 765"/>
                  <a:gd name="T29" fmla="*/ 102 h 562"/>
                  <a:gd name="T30" fmla="*/ 108 w 765"/>
                  <a:gd name="T31" fmla="*/ 117 h 562"/>
                  <a:gd name="T32" fmla="*/ 100 w 765"/>
                  <a:gd name="T33" fmla="*/ 133 h 562"/>
                  <a:gd name="T34" fmla="*/ 89 w 765"/>
                  <a:gd name="T35" fmla="*/ 150 h 562"/>
                  <a:gd name="T36" fmla="*/ 75 w 765"/>
                  <a:gd name="T37" fmla="*/ 167 h 562"/>
                  <a:gd name="T38" fmla="*/ 60 w 765"/>
                  <a:gd name="T39" fmla="*/ 185 h 562"/>
                  <a:gd name="T40" fmla="*/ 44 w 765"/>
                  <a:gd name="T41" fmla="*/ 202 h 562"/>
                  <a:gd name="T42" fmla="*/ 29 w 765"/>
                  <a:gd name="T43" fmla="*/ 218 h 562"/>
                  <a:gd name="T44" fmla="*/ 15 w 765"/>
                  <a:gd name="T45" fmla="*/ 230 h 562"/>
                  <a:gd name="T46" fmla="*/ 4 w 765"/>
                  <a:gd name="T47" fmla="*/ 239 h 562"/>
                  <a:gd name="T48" fmla="*/ 0 w 765"/>
                  <a:gd name="T49" fmla="*/ 245 h 562"/>
                  <a:gd name="T50" fmla="*/ 8 w 765"/>
                  <a:gd name="T51" fmla="*/ 253 h 562"/>
                  <a:gd name="T52" fmla="*/ 26 w 765"/>
                  <a:gd name="T53" fmla="*/ 263 h 562"/>
                  <a:gd name="T54" fmla="*/ 53 w 765"/>
                  <a:gd name="T55" fmla="*/ 273 h 562"/>
                  <a:gd name="T56" fmla="*/ 85 w 765"/>
                  <a:gd name="T57" fmla="*/ 279 h 562"/>
                  <a:gd name="T58" fmla="*/ 119 w 765"/>
                  <a:gd name="T59" fmla="*/ 281 h 562"/>
                  <a:gd name="T60" fmla="*/ 151 w 765"/>
                  <a:gd name="T61" fmla="*/ 276 h 562"/>
                  <a:gd name="T62" fmla="*/ 180 w 765"/>
                  <a:gd name="T63" fmla="*/ 262 h 562"/>
                  <a:gd name="T64" fmla="*/ 203 w 765"/>
                  <a:gd name="T65" fmla="*/ 238 h 562"/>
                  <a:gd name="T66" fmla="*/ 225 w 765"/>
                  <a:gd name="T67" fmla="*/ 211 h 562"/>
                  <a:gd name="T68" fmla="*/ 246 w 765"/>
                  <a:gd name="T69" fmla="*/ 184 h 562"/>
                  <a:gd name="T70" fmla="*/ 265 w 765"/>
                  <a:gd name="T71" fmla="*/ 159 h 562"/>
                  <a:gd name="T72" fmla="*/ 282 w 765"/>
                  <a:gd name="T73" fmla="*/ 137 h 562"/>
                  <a:gd name="T74" fmla="*/ 295 w 765"/>
                  <a:gd name="T75" fmla="*/ 117 h 562"/>
                  <a:gd name="T76" fmla="*/ 306 w 765"/>
                  <a:gd name="T77" fmla="*/ 104 h 562"/>
                  <a:gd name="T78" fmla="*/ 311 w 765"/>
                  <a:gd name="T79" fmla="*/ 96 h 562"/>
                  <a:gd name="T80" fmla="*/ 343 w 765"/>
                  <a:gd name="T81" fmla="*/ 20 h 562"/>
                  <a:gd name="T82" fmla="*/ 357 w 765"/>
                  <a:gd name="T83" fmla="*/ 0 h 562"/>
                  <a:gd name="T84" fmla="*/ 334 w 765"/>
                  <a:gd name="T85" fmla="*/ 28 h 562"/>
                  <a:gd name="T86" fmla="*/ 341 w 765"/>
                  <a:gd name="T87" fmla="*/ 26 h 562"/>
                  <a:gd name="T88" fmla="*/ 353 w 765"/>
                  <a:gd name="T89" fmla="*/ 22 h 562"/>
                  <a:gd name="T90" fmla="*/ 366 w 765"/>
                  <a:gd name="T91" fmla="*/ 18 h 562"/>
                  <a:gd name="T92" fmla="*/ 377 w 765"/>
                  <a:gd name="T93" fmla="*/ 15 h 562"/>
                  <a:gd name="T94" fmla="*/ 382 w 765"/>
                  <a:gd name="T95" fmla="*/ 13 h 562"/>
                  <a:gd name="T96" fmla="*/ 381 w 765"/>
                  <a:gd name="T97" fmla="*/ 13 h 562"/>
                  <a:gd name="T98" fmla="*/ 367 w 765"/>
                  <a:gd name="T99" fmla="*/ 15 h 5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765"/>
                  <a:gd name="T151" fmla="*/ 0 h 562"/>
                  <a:gd name="T152" fmla="*/ 765 w 765"/>
                  <a:gd name="T153" fmla="*/ 562 h 5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765" h="562">
                    <a:moveTo>
                      <a:pt x="711" y="37"/>
                    </a:moveTo>
                    <a:lnTo>
                      <a:pt x="685" y="43"/>
                    </a:lnTo>
                    <a:lnTo>
                      <a:pt x="661" y="46"/>
                    </a:lnTo>
                    <a:lnTo>
                      <a:pt x="641" y="47"/>
                    </a:lnTo>
                    <a:lnTo>
                      <a:pt x="622" y="46"/>
                    </a:lnTo>
                    <a:lnTo>
                      <a:pt x="606" y="45"/>
                    </a:lnTo>
                    <a:lnTo>
                      <a:pt x="591" y="42"/>
                    </a:lnTo>
                    <a:lnTo>
                      <a:pt x="577" y="39"/>
                    </a:lnTo>
                    <a:lnTo>
                      <a:pt x="565" y="35"/>
                    </a:lnTo>
                    <a:lnTo>
                      <a:pt x="552" y="32"/>
                    </a:lnTo>
                    <a:lnTo>
                      <a:pt x="541" y="29"/>
                    </a:lnTo>
                    <a:lnTo>
                      <a:pt x="528" y="27"/>
                    </a:lnTo>
                    <a:lnTo>
                      <a:pt x="515" y="26"/>
                    </a:lnTo>
                    <a:lnTo>
                      <a:pt x="501" y="27"/>
                    </a:lnTo>
                    <a:lnTo>
                      <a:pt x="486" y="29"/>
                    </a:lnTo>
                    <a:lnTo>
                      <a:pt x="470" y="34"/>
                    </a:lnTo>
                    <a:lnTo>
                      <a:pt x="452" y="40"/>
                    </a:lnTo>
                    <a:lnTo>
                      <a:pt x="432" y="50"/>
                    </a:lnTo>
                    <a:lnTo>
                      <a:pt x="414" y="59"/>
                    </a:lnTo>
                    <a:lnTo>
                      <a:pt x="394" y="70"/>
                    </a:lnTo>
                    <a:lnTo>
                      <a:pt x="376" y="81"/>
                    </a:lnTo>
                    <a:lnTo>
                      <a:pt x="357" y="93"/>
                    </a:lnTo>
                    <a:lnTo>
                      <a:pt x="339" y="106"/>
                    </a:lnTo>
                    <a:lnTo>
                      <a:pt x="322" y="119"/>
                    </a:lnTo>
                    <a:lnTo>
                      <a:pt x="304" y="133"/>
                    </a:lnTo>
                    <a:lnTo>
                      <a:pt x="288" y="146"/>
                    </a:lnTo>
                    <a:lnTo>
                      <a:pt x="273" y="160"/>
                    </a:lnTo>
                    <a:lnTo>
                      <a:pt x="259" y="175"/>
                    </a:lnTo>
                    <a:lnTo>
                      <a:pt x="247" y="190"/>
                    </a:lnTo>
                    <a:lnTo>
                      <a:pt x="234" y="205"/>
                    </a:lnTo>
                    <a:lnTo>
                      <a:pt x="224" y="220"/>
                    </a:lnTo>
                    <a:lnTo>
                      <a:pt x="216" y="235"/>
                    </a:lnTo>
                    <a:lnTo>
                      <a:pt x="208" y="250"/>
                    </a:lnTo>
                    <a:lnTo>
                      <a:pt x="200" y="265"/>
                    </a:lnTo>
                    <a:lnTo>
                      <a:pt x="190" y="282"/>
                    </a:lnTo>
                    <a:lnTo>
                      <a:pt x="179" y="300"/>
                    </a:lnTo>
                    <a:lnTo>
                      <a:pt x="165" y="317"/>
                    </a:lnTo>
                    <a:lnTo>
                      <a:pt x="151" y="335"/>
                    </a:lnTo>
                    <a:lnTo>
                      <a:pt x="136" y="353"/>
                    </a:lnTo>
                    <a:lnTo>
                      <a:pt x="120" y="371"/>
                    </a:lnTo>
                    <a:lnTo>
                      <a:pt x="104" y="388"/>
                    </a:lnTo>
                    <a:lnTo>
                      <a:pt x="88" y="405"/>
                    </a:lnTo>
                    <a:lnTo>
                      <a:pt x="73" y="421"/>
                    </a:lnTo>
                    <a:lnTo>
                      <a:pt x="58" y="436"/>
                    </a:lnTo>
                    <a:lnTo>
                      <a:pt x="44" y="449"/>
                    </a:lnTo>
                    <a:lnTo>
                      <a:pt x="31" y="461"/>
                    </a:lnTo>
                    <a:lnTo>
                      <a:pt x="20" y="470"/>
                    </a:lnTo>
                    <a:lnTo>
                      <a:pt x="9" y="478"/>
                    </a:lnTo>
                    <a:lnTo>
                      <a:pt x="3" y="484"/>
                    </a:lnTo>
                    <a:lnTo>
                      <a:pt x="0" y="490"/>
                    </a:lnTo>
                    <a:lnTo>
                      <a:pt x="5" y="497"/>
                    </a:lnTo>
                    <a:lnTo>
                      <a:pt x="16" y="506"/>
                    </a:lnTo>
                    <a:lnTo>
                      <a:pt x="32" y="516"/>
                    </a:lnTo>
                    <a:lnTo>
                      <a:pt x="53" y="525"/>
                    </a:lnTo>
                    <a:lnTo>
                      <a:pt x="79" y="536"/>
                    </a:lnTo>
                    <a:lnTo>
                      <a:pt x="106" y="545"/>
                    </a:lnTo>
                    <a:lnTo>
                      <a:pt x="137" y="552"/>
                    </a:lnTo>
                    <a:lnTo>
                      <a:pt x="171" y="558"/>
                    </a:lnTo>
                    <a:lnTo>
                      <a:pt x="204" y="561"/>
                    </a:lnTo>
                    <a:lnTo>
                      <a:pt x="238" y="562"/>
                    </a:lnTo>
                    <a:lnTo>
                      <a:pt x="271" y="559"/>
                    </a:lnTo>
                    <a:lnTo>
                      <a:pt x="303" y="552"/>
                    </a:lnTo>
                    <a:lnTo>
                      <a:pt x="333" y="540"/>
                    </a:lnTo>
                    <a:lnTo>
                      <a:pt x="361" y="523"/>
                    </a:lnTo>
                    <a:lnTo>
                      <a:pt x="385" y="501"/>
                    </a:lnTo>
                    <a:lnTo>
                      <a:pt x="407" y="476"/>
                    </a:lnTo>
                    <a:lnTo>
                      <a:pt x="429" y="449"/>
                    </a:lnTo>
                    <a:lnTo>
                      <a:pt x="451" y="422"/>
                    </a:lnTo>
                    <a:lnTo>
                      <a:pt x="471" y="395"/>
                    </a:lnTo>
                    <a:lnTo>
                      <a:pt x="492" y="369"/>
                    </a:lnTo>
                    <a:lnTo>
                      <a:pt x="512" y="343"/>
                    </a:lnTo>
                    <a:lnTo>
                      <a:pt x="530" y="318"/>
                    </a:lnTo>
                    <a:lnTo>
                      <a:pt x="547" y="295"/>
                    </a:lnTo>
                    <a:lnTo>
                      <a:pt x="564" y="273"/>
                    </a:lnTo>
                    <a:lnTo>
                      <a:pt x="579" y="252"/>
                    </a:lnTo>
                    <a:lnTo>
                      <a:pt x="591" y="235"/>
                    </a:lnTo>
                    <a:lnTo>
                      <a:pt x="603" y="220"/>
                    </a:lnTo>
                    <a:lnTo>
                      <a:pt x="612" y="208"/>
                    </a:lnTo>
                    <a:lnTo>
                      <a:pt x="618" y="198"/>
                    </a:lnTo>
                    <a:lnTo>
                      <a:pt x="622" y="193"/>
                    </a:lnTo>
                    <a:lnTo>
                      <a:pt x="623" y="190"/>
                    </a:lnTo>
                    <a:lnTo>
                      <a:pt x="687" y="40"/>
                    </a:lnTo>
                    <a:lnTo>
                      <a:pt x="746" y="43"/>
                    </a:lnTo>
                    <a:lnTo>
                      <a:pt x="714" y="0"/>
                    </a:lnTo>
                    <a:lnTo>
                      <a:pt x="666" y="58"/>
                    </a:lnTo>
                    <a:lnTo>
                      <a:pt x="668" y="57"/>
                    </a:lnTo>
                    <a:lnTo>
                      <a:pt x="674" y="55"/>
                    </a:lnTo>
                    <a:lnTo>
                      <a:pt x="682" y="53"/>
                    </a:lnTo>
                    <a:lnTo>
                      <a:pt x="694" y="50"/>
                    </a:lnTo>
                    <a:lnTo>
                      <a:pt x="706" y="45"/>
                    </a:lnTo>
                    <a:lnTo>
                      <a:pt x="719" y="42"/>
                    </a:lnTo>
                    <a:lnTo>
                      <a:pt x="732" y="37"/>
                    </a:lnTo>
                    <a:lnTo>
                      <a:pt x="743" y="34"/>
                    </a:lnTo>
                    <a:lnTo>
                      <a:pt x="754" y="30"/>
                    </a:lnTo>
                    <a:lnTo>
                      <a:pt x="761" y="28"/>
                    </a:lnTo>
                    <a:lnTo>
                      <a:pt x="765" y="26"/>
                    </a:lnTo>
                    <a:lnTo>
                      <a:pt x="765" y="24"/>
                    </a:lnTo>
                    <a:lnTo>
                      <a:pt x="762" y="26"/>
                    </a:lnTo>
                    <a:lnTo>
                      <a:pt x="751" y="28"/>
                    </a:lnTo>
                    <a:lnTo>
                      <a:pt x="734" y="31"/>
                    </a:lnTo>
                    <a:lnTo>
                      <a:pt x="711" y="37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1" name="Freeform 68"/>
              <p:cNvSpPr>
                <a:spLocks/>
              </p:cNvSpPr>
              <p:nvPr/>
            </p:nvSpPr>
            <p:spPr bwMode="auto">
              <a:xfrm>
                <a:off x="2727" y="3443"/>
                <a:ext cx="199" cy="98"/>
              </a:xfrm>
              <a:custGeom>
                <a:avLst/>
                <a:gdLst>
                  <a:gd name="T0" fmla="*/ 47 w 399"/>
                  <a:gd name="T1" fmla="*/ 15 h 196"/>
                  <a:gd name="T2" fmla="*/ 55 w 399"/>
                  <a:gd name="T3" fmla="*/ 20 h 196"/>
                  <a:gd name="T4" fmla="*/ 64 w 399"/>
                  <a:gd name="T5" fmla="*/ 24 h 196"/>
                  <a:gd name="T6" fmla="*/ 74 w 399"/>
                  <a:gd name="T7" fmla="*/ 27 h 196"/>
                  <a:gd name="T8" fmla="*/ 86 w 399"/>
                  <a:gd name="T9" fmla="*/ 30 h 196"/>
                  <a:gd name="T10" fmla="*/ 98 w 399"/>
                  <a:gd name="T11" fmla="*/ 33 h 196"/>
                  <a:gd name="T12" fmla="*/ 110 w 399"/>
                  <a:gd name="T13" fmla="*/ 35 h 196"/>
                  <a:gd name="T14" fmla="*/ 124 w 399"/>
                  <a:gd name="T15" fmla="*/ 36 h 196"/>
                  <a:gd name="T16" fmla="*/ 136 w 399"/>
                  <a:gd name="T17" fmla="*/ 38 h 196"/>
                  <a:gd name="T18" fmla="*/ 148 w 399"/>
                  <a:gd name="T19" fmla="*/ 39 h 196"/>
                  <a:gd name="T20" fmla="*/ 160 w 399"/>
                  <a:gd name="T21" fmla="*/ 41 h 196"/>
                  <a:gd name="T22" fmla="*/ 171 w 399"/>
                  <a:gd name="T23" fmla="*/ 42 h 196"/>
                  <a:gd name="T24" fmla="*/ 181 w 399"/>
                  <a:gd name="T25" fmla="*/ 44 h 196"/>
                  <a:gd name="T26" fmla="*/ 188 w 399"/>
                  <a:gd name="T27" fmla="*/ 46 h 196"/>
                  <a:gd name="T28" fmla="*/ 194 w 399"/>
                  <a:gd name="T29" fmla="*/ 49 h 196"/>
                  <a:gd name="T30" fmla="*/ 198 w 399"/>
                  <a:gd name="T31" fmla="*/ 52 h 196"/>
                  <a:gd name="T32" fmla="*/ 199 w 399"/>
                  <a:gd name="T33" fmla="*/ 56 h 196"/>
                  <a:gd name="T34" fmla="*/ 195 w 399"/>
                  <a:gd name="T35" fmla="*/ 74 h 196"/>
                  <a:gd name="T36" fmla="*/ 186 w 399"/>
                  <a:gd name="T37" fmla="*/ 85 h 196"/>
                  <a:gd name="T38" fmla="*/ 173 w 399"/>
                  <a:gd name="T39" fmla="*/ 93 h 196"/>
                  <a:gd name="T40" fmla="*/ 158 w 399"/>
                  <a:gd name="T41" fmla="*/ 97 h 196"/>
                  <a:gd name="T42" fmla="*/ 144 w 399"/>
                  <a:gd name="T43" fmla="*/ 98 h 196"/>
                  <a:gd name="T44" fmla="*/ 131 w 399"/>
                  <a:gd name="T45" fmla="*/ 98 h 196"/>
                  <a:gd name="T46" fmla="*/ 122 w 399"/>
                  <a:gd name="T47" fmla="*/ 97 h 196"/>
                  <a:gd name="T48" fmla="*/ 118 w 399"/>
                  <a:gd name="T49" fmla="*/ 96 h 196"/>
                  <a:gd name="T50" fmla="*/ 117 w 399"/>
                  <a:gd name="T51" fmla="*/ 96 h 196"/>
                  <a:gd name="T52" fmla="*/ 113 w 399"/>
                  <a:gd name="T53" fmla="*/ 94 h 196"/>
                  <a:gd name="T54" fmla="*/ 107 w 399"/>
                  <a:gd name="T55" fmla="*/ 91 h 196"/>
                  <a:gd name="T56" fmla="*/ 99 w 399"/>
                  <a:gd name="T57" fmla="*/ 87 h 196"/>
                  <a:gd name="T58" fmla="*/ 89 w 399"/>
                  <a:gd name="T59" fmla="*/ 82 h 196"/>
                  <a:gd name="T60" fmla="*/ 79 w 399"/>
                  <a:gd name="T61" fmla="*/ 77 h 196"/>
                  <a:gd name="T62" fmla="*/ 67 w 399"/>
                  <a:gd name="T63" fmla="*/ 70 h 196"/>
                  <a:gd name="T64" fmla="*/ 56 w 399"/>
                  <a:gd name="T65" fmla="*/ 64 h 196"/>
                  <a:gd name="T66" fmla="*/ 45 w 399"/>
                  <a:gd name="T67" fmla="*/ 57 h 196"/>
                  <a:gd name="T68" fmla="*/ 34 w 399"/>
                  <a:gd name="T69" fmla="*/ 50 h 196"/>
                  <a:gd name="T70" fmla="*/ 23 w 399"/>
                  <a:gd name="T71" fmla="*/ 43 h 196"/>
                  <a:gd name="T72" fmla="*/ 15 w 399"/>
                  <a:gd name="T73" fmla="*/ 36 h 196"/>
                  <a:gd name="T74" fmla="*/ 7 w 399"/>
                  <a:gd name="T75" fmla="*/ 30 h 196"/>
                  <a:gd name="T76" fmla="*/ 3 w 399"/>
                  <a:gd name="T77" fmla="*/ 24 h 196"/>
                  <a:gd name="T78" fmla="*/ 0 w 399"/>
                  <a:gd name="T79" fmla="*/ 19 h 196"/>
                  <a:gd name="T80" fmla="*/ 0 w 399"/>
                  <a:gd name="T81" fmla="*/ 13 h 196"/>
                  <a:gd name="T82" fmla="*/ 2 w 399"/>
                  <a:gd name="T83" fmla="*/ 6 h 196"/>
                  <a:gd name="T84" fmla="*/ 3 w 399"/>
                  <a:gd name="T85" fmla="*/ 2 h 196"/>
                  <a:gd name="T86" fmla="*/ 4 w 399"/>
                  <a:gd name="T87" fmla="*/ 0 h 196"/>
                  <a:gd name="T88" fmla="*/ 7 w 399"/>
                  <a:gd name="T89" fmla="*/ 1 h 196"/>
                  <a:gd name="T90" fmla="*/ 11 w 399"/>
                  <a:gd name="T91" fmla="*/ 3 h 196"/>
                  <a:gd name="T92" fmla="*/ 18 w 399"/>
                  <a:gd name="T93" fmla="*/ 6 h 196"/>
                  <a:gd name="T94" fmla="*/ 30 w 399"/>
                  <a:gd name="T95" fmla="*/ 11 h 196"/>
                  <a:gd name="T96" fmla="*/ 47 w 399"/>
                  <a:gd name="T97" fmla="*/ 15 h 19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9"/>
                  <a:gd name="T148" fmla="*/ 0 h 196"/>
                  <a:gd name="T149" fmla="*/ 399 w 399"/>
                  <a:gd name="T150" fmla="*/ 196 h 19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9" h="196">
                    <a:moveTo>
                      <a:pt x="95" y="31"/>
                    </a:moveTo>
                    <a:lnTo>
                      <a:pt x="110" y="40"/>
                    </a:lnTo>
                    <a:lnTo>
                      <a:pt x="128" y="48"/>
                    </a:lnTo>
                    <a:lnTo>
                      <a:pt x="149" y="55"/>
                    </a:lnTo>
                    <a:lnTo>
                      <a:pt x="172" y="61"/>
                    </a:lnTo>
                    <a:lnTo>
                      <a:pt x="196" y="66"/>
                    </a:lnTo>
                    <a:lnTo>
                      <a:pt x="221" y="69"/>
                    </a:lnTo>
                    <a:lnTo>
                      <a:pt x="248" y="72"/>
                    </a:lnTo>
                    <a:lnTo>
                      <a:pt x="273" y="76"/>
                    </a:lnTo>
                    <a:lnTo>
                      <a:pt x="297" y="78"/>
                    </a:lnTo>
                    <a:lnTo>
                      <a:pt x="321" y="82"/>
                    </a:lnTo>
                    <a:lnTo>
                      <a:pt x="342" y="84"/>
                    </a:lnTo>
                    <a:lnTo>
                      <a:pt x="362" y="87"/>
                    </a:lnTo>
                    <a:lnTo>
                      <a:pt x="377" y="92"/>
                    </a:lnTo>
                    <a:lnTo>
                      <a:pt x="388" y="98"/>
                    </a:lnTo>
                    <a:lnTo>
                      <a:pt x="396" y="104"/>
                    </a:lnTo>
                    <a:lnTo>
                      <a:pt x="399" y="112"/>
                    </a:lnTo>
                    <a:lnTo>
                      <a:pt x="391" y="147"/>
                    </a:lnTo>
                    <a:lnTo>
                      <a:pt x="372" y="170"/>
                    </a:lnTo>
                    <a:lnTo>
                      <a:pt x="347" y="185"/>
                    </a:lnTo>
                    <a:lnTo>
                      <a:pt x="317" y="193"/>
                    </a:lnTo>
                    <a:lnTo>
                      <a:pt x="288" y="196"/>
                    </a:lnTo>
                    <a:lnTo>
                      <a:pt x="263" y="196"/>
                    </a:lnTo>
                    <a:lnTo>
                      <a:pt x="244" y="193"/>
                    </a:lnTo>
                    <a:lnTo>
                      <a:pt x="237" y="192"/>
                    </a:lnTo>
                    <a:lnTo>
                      <a:pt x="235" y="191"/>
                    </a:lnTo>
                    <a:lnTo>
                      <a:pt x="227" y="188"/>
                    </a:lnTo>
                    <a:lnTo>
                      <a:pt x="214" y="181"/>
                    </a:lnTo>
                    <a:lnTo>
                      <a:pt x="198" y="173"/>
                    </a:lnTo>
                    <a:lnTo>
                      <a:pt x="179" y="163"/>
                    </a:lnTo>
                    <a:lnTo>
                      <a:pt x="158" y="153"/>
                    </a:lnTo>
                    <a:lnTo>
                      <a:pt x="135" y="140"/>
                    </a:lnTo>
                    <a:lnTo>
                      <a:pt x="112" y="128"/>
                    </a:lnTo>
                    <a:lnTo>
                      <a:pt x="90" y="114"/>
                    </a:lnTo>
                    <a:lnTo>
                      <a:pt x="68" y="100"/>
                    </a:lnTo>
                    <a:lnTo>
                      <a:pt x="47" y="86"/>
                    </a:lnTo>
                    <a:lnTo>
                      <a:pt x="30" y="72"/>
                    </a:lnTo>
                    <a:lnTo>
                      <a:pt x="15" y="60"/>
                    </a:lnTo>
                    <a:lnTo>
                      <a:pt x="6" y="47"/>
                    </a:lnTo>
                    <a:lnTo>
                      <a:pt x="0" y="37"/>
                    </a:lnTo>
                    <a:lnTo>
                      <a:pt x="0" y="26"/>
                    </a:lnTo>
                    <a:lnTo>
                      <a:pt x="5" y="11"/>
                    </a:lnTo>
                    <a:lnTo>
                      <a:pt x="7" y="3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22" y="6"/>
                    </a:lnTo>
                    <a:lnTo>
                      <a:pt x="37" y="13"/>
                    </a:lnTo>
                    <a:lnTo>
                      <a:pt x="60" y="22"/>
                    </a:lnTo>
                    <a:lnTo>
                      <a:pt x="95" y="31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2" name="Freeform 69"/>
              <p:cNvSpPr>
                <a:spLocks/>
              </p:cNvSpPr>
              <p:nvPr/>
            </p:nvSpPr>
            <p:spPr bwMode="auto">
              <a:xfrm>
                <a:off x="2129" y="3397"/>
                <a:ext cx="229" cy="55"/>
              </a:xfrm>
              <a:custGeom>
                <a:avLst/>
                <a:gdLst>
                  <a:gd name="T0" fmla="*/ 214 w 458"/>
                  <a:gd name="T1" fmla="*/ 18 h 110"/>
                  <a:gd name="T2" fmla="*/ 202 w 458"/>
                  <a:gd name="T3" fmla="*/ 19 h 110"/>
                  <a:gd name="T4" fmla="*/ 189 w 458"/>
                  <a:gd name="T5" fmla="*/ 20 h 110"/>
                  <a:gd name="T6" fmla="*/ 177 w 458"/>
                  <a:gd name="T7" fmla="*/ 22 h 110"/>
                  <a:gd name="T8" fmla="*/ 165 w 458"/>
                  <a:gd name="T9" fmla="*/ 24 h 110"/>
                  <a:gd name="T10" fmla="*/ 153 w 458"/>
                  <a:gd name="T11" fmla="*/ 26 h 110"/>
                  <a:gd name="T12" fmla="*/ 142 w 458"/>
                  <a:gd name="T13" fmla="*/ 28 h 110"/>
                  <a:gd name="T14" fmla="*/ 130 w 458"/>
                  <a:gd name="T15" fmla="*/ 31 h 110"/>
                  <a:gd name="T16" fmla="*/ 118 w 458"/>
                  <a:gd name="T17" fmla="*/ 34 h 110"/>
                  <a:gd name="T18" fmla="*/ 108 w 458"/>
                  <a:gd name="T19" fmla="*/ 37 h 110"/>
                  <a:gd name="T20" fmla="*/ 96 w 458"/>
                  <a:gd name="T21" fmla="*/ 39 h 110"/>
                  <a:gd name="T22" fmla="*/ 85 w 458"/>
                  <a:gd name="T23" fmla="*/ 42 h 110"/>
                  <a:gd name="T24" fmla="*/ 74 w 458"/>
                  <a:gd name="T25" fmla="*/ 44 h 110"/>
                  <a:gd name="T26" fmla="*/ 63 w 458"/>
                  <a:gd name="T27" fmla="*/ 47 h 110"/>
                  <a:gd name="T28" fmla="*/ 52 w 458"/>
                  <a:gd name="T29" fmla="*/ 48 h 110"/>
                  <a:gd name="T30" fmla="*/ 41 w 458"/>
                  <a:gd name="T31" fmla="*/ 50 h 110"/>
                  <a:gd name="T32" fmla="*/ 30 w 458"/>
                  <a:gd name="T33" fmla="*/ 51 h 110"/>
                  <a:gd name="T34" fmla="*/ 13 w 458"/>
                  <a:gd name="T35" fmla="*/ 53 h 110"/>
                  <a:gd name="T36" fmla="*/ 3 w 458"/>
                  <a:gd name="T37" fmla="*/ 55 h 110"/>
                  <a:gd name="T38" fmla="*/ 0 w 458"/>
                  <a:gd name="T39" fmla="*/ 55 h 110"/>
                  <a:gd name="T40" fmla="*/ 3 w 458"/>
                  <a:gd name="T41" fmla="*/ 55 h 110"/>
                  <a:gd name="T42" fmla="*/ 11 w 458"/>
                  <a:gd name="T43" fmla="*/ 53 h 110"/>
                  <a:gd name="T44" fmla="*/ 22 w 458"/>
                  <a:gd name="T45" fmla="*/ 50 h 110"/>
                  <a:gd name="T46" fmla="*/ 36 w 458"/>
                  <a:gd name="T47" fmla="*/ 43 h 110"/>
                  <a:gd name="T48" fmla="*/ 51 w 458"/>
                  <a:gd name="T49" fmla="*/ 35 h 110"/>
                  <a:gd name="T50" fmla="*/ 64 w 458"/>
                  <a:gd name="T51" fmla="*/ 25 h 110"/>
                  <a:gd name="T52" fmla="*/ 76 w 458"/>
                  <a:gd name="T53" fmla="*/ 18 h 110"/>
                  <a:gd name="T54" fmla="*/ 85 w 458"/>
                  <a:gd name="T55" fmla="*/ 12 h 110"/>
                  <a:gd name="T56" fmla="*/ 92 w 458"/>
                  <a:gd name="T57" fmla="*/ 7 h 110"/>
                  <a:gd name="T58" fmla="*/ 97 w 458"/>
                  <a:gd name="T59" fmla="*/ 4 h 110"/>
                  <a:gd name="T60" fmla="*/ 100 w 458"/>
                  <a:gd name="T61" fmla="*/ 2 h 110"/>
                  <a:gd name="T62" fmla="*/ 102 w 458"/>
                  <a:gd name="T63" fmla="*/ 1 h 110"/>
                  <a:gd name="T64" fmla="*/ 102 w 458"/>
                  <a:gd name="T65" fmla="*/ 0 h 110"/>
                  <a:gd name="T66" fmla="*/ 104 w 458"/>
                  <a:gd name="T67" fmla="*/ 0 h 110"/>
                  <a:gd name="T68" fmla="*/ 110 w 458"/>
                  <a:gd name="T69" fmla="*/ 1 h 110"/>
                  <a:gd name="T70" fmla="*/ 118 w 458"/>
                  <a:gd name="T71" fmla="*/ 1 h 110"/>
                  <a:gd name="T72" fmla="*/ 130 w 458"/>
                  <a:gd name="T73" fmla="*/ 2 h 110"/>
                  <a:gd name="T74" fmla="*/ 142 w 458"/>
                  <a:gd name="T75" fmla="*/ 3 h 110"/>
                  <a:gd name="T76" fmla="*/ 156 w 458"/>
                  <a:gd name="T77" fmla="*/ 5 h 110"/>
                  <a:gd name="T78" fmla="*/ 170 w 458"/>
                  <a:gd name="T79" fmla="*/ 6 h 110"/>
                  <a:gd name="T80" fmla="*/ 184 w 458"/>
                  <a:gd name="T81" fmla="*/ 7 h 110"/>
                  <a:gd name="T82" fmla="*/ 197 w 458"/>
                  <a:gd name="T83" fmla="*/ 9 h 110"/>
                  <a:gd name="T84" fmla="*/ 209 w 458"/>
                  <a:gd name="T85" fmla="*/ 11 h 110"/>
                  <a:gd name="T86" fmla="*/ 219 w 458"/>
                  <a:gd name="T87" fmla="*/ 12 h 110"/>
                  <a:gd name="T88" fmla="*/ 226 w 458"/>
                  <a:gd name="T89" fmla="*/ 14 h 110"/>
                  <a:gd name="T90" fmla="*/ 229 w 458"/>
                  <a:gd name="T91" fmla="*/ 15 h 110"/>
                  <a:gd name="T92" fmla="*/ 229 w 458"/>
                  <a:gd name="T93" fmla="*/ 16 h 110"/>
                  <a:gd name="T94" fmla="*/ 224 w 458"/>
                  <a:gd name="T95" fmla="*/ 17 h 110"/>
                  <a:gd name="T96" fmla="*/ 214 w 458"/>
                  <a:gd name="T97" fmla="*/ 18 h 11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58"/>
                  <a:gd name="T148" fmla="*/ 0 h 110"/>
                  <a:gd name="T149" fmla="*/ 458 w 458"/>
                  <a:gd name="T150" fmla="*/ 110 h 11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58" h="110">
                    <a:moveTo>
                      <a:pt x="428" y="35"/>
                    </a:moveTo>
                    <a:lnTo>
                      <a:pt x="403" y="38"/>
                    </a:lnTo>
                    <a:lnTo>
                      <a:pt x="378" y="40"/>
                    </a:lnTo>
                    <a:lnTo>
                      <a:pt x="353" y="44"/>
                    </a:lnTo>
                    <a:lnTo>
                      <a:pt x="330" y="47"/>
                    </a:lnTo>
                    <a:lnTo>
                      <a:pt x="306" y="52"/>
                    </a:lnTo>
                    <a:lnTo>
                      <a:pt x="283" y="57"/>
                    </a:lnTo>
                    <a:lnTo>
                      <a:pt x="260" y="62"/>
                    </a:lnTo>
                    <a:lnTo>
                      <a:pt x="237" y="68"/>
                    </a:lnTo>
                    <a:lnTo>
                      <a:pt x="215" y="73"/>
                    </a:lnTo>
                    <a:lnTo>
                      <a:pt x="192" y="78"/>
                    </a:lnTo>
                    <a:lnTo>
                      <a:pt x="170" y="84"/>
                    </a:lnTo>
                    <a:lnTo>
                      <a:pt x="148" y="88"/>
                    </a:lnTo>
                    <a:lnTo>
                      <a:pt x="126" y="93"/>
                    </a:lnTo>
                    <a:lnTo>
                      <a:pt x="104" y="96"/>
                    </a:lnTo>
                    <a:lnTo>
                      <a:pt x="82" y="100"/>
                    </a:lnTo>
                    <a:lnTo>
                      <a:pt x="60" y="102"/>
                    </a:lnTo>
                    <a:lnTo>
                      <a:pt x="25" y="106"/>
                    </a:lnTo>
                    <a:lnTo>
                      <a:pt x="6" y="109"/>
                    </a:lnTo>
                    <a:lnTo>
                      <a:pt x="0" y="110"/>
                    </a:lnTo>
                    <a:lnTo>
                      <a:pt x="6" y="109"/>
                    </a:lnTo>
                    <a:lnTo>
                      <a:pt x="22" y="106"/>
                    </a:lnTo>
                    <a:lnTo>
                      <a:pt x="44" y="99"/>
                    </a:lnTo>
                    <a:lnTo>
                      <a:pt x="72" y="86"/>
                    </a:lnTo>
                    <a:lnTo>
                      <a:pt x="101" y="69"/>
                    </a:lnTo>
                    <a:lnTo>
                      <a:pt x="128" y="50"/>
                    </a:lnTo>
                    <a:lnTo>
                      <a:pt x="151" y="35"/>
                    </a:lnTo>
                    <a:lnTo>
                      <a:pt x="169" y="23"/>
                    </a:lnTo>
                    <a:lnTo>
                      <a:pt x="183" y="14"/>
                    </a:lnTo>
                    <a:lnTo>
                      <a:pt x="193" y="8"/>
                    </a:lnTo>
                    <a:lnTo>
                      <a:pt x="200" y="3"/>
                    </a:lnTo>
                    <a:lnTo>
                      <a:pt x="203" y="1"/>
                    </a:lnTo>
                    <a:lnTo>
                      <a:pt x="204" y="0"/>
                    </a:lnTo>
                    <a:lnTo>
                      <a:pt x="208" y="0"/>
                    </a:lnTo>
                    <a:lnTo>
                      <a:pt x="219" y="1"/>
                    </a:lnTo>
                    <a:lnTo>
                      <a:pt x="237" y="2"/>
                    </a:lnTo>
                    <a:lnTo>
                      <a:pt x="259" y="4"/>
                    </a:lnTo>
                    <a:lnTo>
                      <a:pt x="284" y="7"/>
                    </a:lnTo>
                    <a:lnTo>
                      <a:pt x="312" y="9"/>
                    </a:lnTo>
                    <a:lnTo>
                      <a:pt x="339" y="12"/>
                    </a:lnTo>
                    <a:lnTo>
                      <a:pt x="368" y="15"/>
                    </a:lnTo>
                    <a:lnTo>
                      <a:pt x="394" y="18"/>
                    </a:lnTo>
                    <a:lnTo>
                      <a:pt x="418" y="22"/>
                    </a:lnTo>
                    <a:lnTo>
                      <a:pt x="437" y="24"/>
                    </a:lnTo>
                    <a:lnTo>
                      <a:pt x="451" y="27"/>
                    </a:lnTo>
                    <a:lnTo>
                      <a:pt x="458" y="30"/>
                    </a:lnTo>
                    <a:lnTo>
                      <a:pt x="458" y="32"/>
                    </a:lnTo>
                    <a:lnTo>
                      <a:pt x="447" y="34"/>
                    </a:lnTo>
                    <a:lnTo>
                      <a:pt x="428" y="35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3" name="Freeform 70"/>
              <p:cNvSpPr>
                <a:spLocks/>
              </p:cNvSpPr>
              <p:nvPr/>
            </p:nvSpPr>
            <p:spPr bwMode="auto">
              <a:xfrm>
                <a:off x="1858" y="3397"/>
                <a:ext cx="257" cy="75"/>
              </a:xfrm>
              <a:custGeom>
                <a:avLst/>
                <a:gdLst>
                  <a:gd name="T0" fmla="*/ 238 w 515"/>
                  <a:gd name="T1" fmla="*/ 3 h 148"/>
                  <a:gd name="T2" fmla="*/ 253 w 515"/>
                  <a:gd name="T3" fmla="*/ 13 h 148"/>
                  <a:gd name="T4" fmla="*/ 257 w 515"/>
                  <a:gd name="T5" fmla="*/ 27 h 148"/>
                  <a:gd name="T6" fmla="*/ 244 w 515"/>
                  <a:gd name="T7" fmla="*/ 42 h 148"/>
                  <a:gd name="T8" fmla="*/ 218 w 515"/>
                  <a:gd name="T9" fmla="*/ 51 h 148"/>
                  <a:gd name="T10" fmla="*/ 200 w 515"/>
                  <a:gd name="T11" fmla="*/ 57 h 148"/>
                  <a:gd name="T12" fmla="*/ 183 w 515"/>
                  <a:gd name="T13" fmla="*/ 62 h 148"/>
                  <a:gd name="T14" fmla="*/ 168 w 515"/>
                  <a:gd name="T15" fmla="*/ 66 h 148"/>
                  <a:gd name="T16" fmla="*/ 154 w 515"/>
                  <a:gd name="T17" fmla="*/ 69 h 148"/>
                  <a:gd name="T18" fmla="*/ 140 w 515"/>
                  <a:gd name="T19" fmla="*/ 72 h 148"/>
                  <a:gd name="T20" fmla="*/ 126 w 515"/>
                  <a:gd name="T21" fmla="*/ 74 h 148"/>
                  <a:gd name="T22" fmla="*/ 113 w 515"/>
                  <a:gd name="T23" fmla="*/ 75 h 148"/>
                  <a:gd name="T24" fmla="*/ 98 w 515"/>
                  <a:gd name="T25" fmla="*/ 75 h 148"/>
                  <a:gd name="T26" fmla="*/ 83 w 515"/>
                  <a:gd name="T27" fmla="*/ 73 h 148"/>
                  <a:gd name="T28" fmla="*/ 67 w 515"/>
                  <a:gd name="T29" fmla="*/ 68 h 148"/>
                  <a:gd name="T30" fmla="*/ 52 w 515"/>
                  <a:gd name="T31" fmla="*/ 62 h 148"/>
                  <a:gd name="T32" fmla="*/ 37 w 515"/>
                  <a:gd name="T33" fmla="*/ 56 h 148"/>
                  <a:gd name="T34" fmla="*/ 23 w 515"/>
                  <a:gd name="T35" fmla="*/ 50 h 148"/>
                  <a:gd name="T36" fmla="*/ 12 w 515"/>
                  <a:gd name="T37" fmla="*/ 44 h 148"/>
                  <a:gd name="T38" fmla="*/ 4 w 515"/>
                  <a:gd name="T39" fmla="*/ 40 h 148"/>
                  <a:gd name="T40" fmla="*/ 0 w 515"/>
                  <a:gd name="T41" fmla="*/ 39 h 148"/>
                  <a:gd name="T42" fmla="*/ 1 w 515"/>
                  <a:gd name="T43" fmla="*/ 39 h 148"/>
                  <a:gd name="T44" fmla="*/ 7 w 515"/>
                  <a:gd name="T45" fmla="*/ 40 h 148"/>
                  <a:gd name="T46" fmla="*/ 18 w 515"/>
                  <a:gd name="T47" fmla="*/ 43 h 148"/>
                  <a:gd name="T48" fmla="*/ 32 w 515"/>
                  <a:gd name="T49" fmla="*/ 44 h 148"/>
                  <a:gd name="T50" fmla="*/ 50 w 515"/>
                  <a:gd name="T51" fmla="*/ 45 h 148"/>
                  <a:gd name="T52" fmla="*/ 71 w 515"/>
                  <a:gd name="T53" fmla="*/ 44 h 148"/>
                  <a:gd name="T54" fmla="*/ 94 w 515"/>
                  <a:gd name="T55" fmla="*/ 42 h 148"/>
                  <a:gd name="T56" fmla="*/ 118 w 515"/>
                  <a:gd name="T57" fmla="*/ 35 h 148"/>
                  <a:gd name="T58" fmla="*/ 141 w 515"/>
                  <a:gd name="T59" fmla="*/ 28 h 148"/>
                  <a:gd name="T60" fmla="*/ 161 w 515"/>
                  <a:gd name="T61" fmla="*/ 21 h 148"/>
                  <a:gd name="T62" fmla="*/ 178 w 515"/>
                  <a:gd name="T63" fmla="*/ 15 h 148"/>
                  <a:gd name="T64" fmla="*/ 193 w 515"/>
                  <a:gd name="T65" fmla="*/ 9 h 148"/>
                  <a:gd name="T66" fmla="*/ 206 w 515"/>
                  <a:gd name="T67" fmla="*/ 4 h 148"/>
                  <a:gd name="T68" fmla="*/ 217 w 515"/>
                  <a:gd name="T69" fmla="*/ 1 h 148"/>
                  <a:gd name="T70" fmla="*/ 227 w 515"/>
                  <a:gd name="T71" fmla="*/ 0 h 14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15"/>
                  <a:gd name="T109" fmla="*/ 0 h 148"/>
                  <a:gd name="T110" fmla="*/ 515 w 515"/>
                  <a:gd name="T111" fmla="*/ 148 h 14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15" h="148">
                    <a:moveTo>
                      <a:pt x="462" y="1"/>
                    </a:moveTo>
                    <a:lnTo>
                      <a:pt x="477" y="6"/>
                    </a:lnTo>
                    <a:lnTo>
                      <a:pt x="493" y="15"/>
                    </a:lnTo>
                    <a:lnTo>
                      <a:pt x="506" y="26"/>
                    </a:lnTo>
                    <a:lnTo>
                      <a:pt x="514" y="39"/>
                    </a:lnTo>
                    <a:lnTo>
                      <a:pt x="515" y="54"/>
                    </a:lnTo>
                    <a:lnTo>
                      <a:pt x="507" y="68"/>
                    </a:lnTo>
                    <a:lnTo>
                      <a:pt x="488" y="83"/>
                    </a:lnTo>
                    <a:lnTo>
                      <a:pt x="456" y="95"/>
                    </a:lnTo>
                    <a:lnTo>
                      <a:pt x="437" y="101"/>
                    </a:lnTo>
                    <a:lnTo>
                      <a:pt x="418" y="107"/>
                    </a:lnTo>
                    <a:lnTo>
                      <a:pt x="401" y="113"/>
                    </a:lnTo>
                    <a:lnTo>
                      <a:pt x="384" y="117"/>
                    </a:lnTo>
                    <a:lnTo>
                      <a:pt x="367" y="122"/>
                    </a:lnTo>
                    <a:lnTo>
                      <a:pt x="352" y="127"/>
                    </a:lnTo>
                    <a:lnTo>
                      <a:pt x="337" y="130"/>
                    </a:lnTo>
                    <a:lnTo>
                      <a:pt x="322" y="134"/>
                    </a:lnTo>
                    <a:lnTo>
                      <a:pt x="309" y="137"/>
                    </a:lnTo>
                    <a:lnTo>
                      <a:pt x="295" y="139"/>
                    </a:lnTo>
                    <a:lnTo>
                      <a:pt x="281" y="143"/>
                    </a:lnTo>
                    <a:lnTo>
                      <a:pt x="267" y="144"/>
                    </a:lnTo>
                    <a:lnTo>
                      <a:pt x="253" y="146"/>
                    </a:lnTo>
                    <a:lnTo>
                      <a:pt x="240" y="147"/>
                    </a:lnTo>
                    <a:lnTo>
                      <a:pt x="226" y="148"/>
                    </a:lnTo>
                    <a:lnTo>
                      <a:pt x="212" y="148"/>
                    </a:lnTo>
                    <a:lnTo>
                      <a:pt x="197" y="148"/>
                    </a:lnTo>
                    <a:lnTo>
                      <a:pt x="182" y="146"/>
                    </a:lnTo>
                    <a:lnTo>
                      <a:pt x="167" y="144"/>
                    </a:lnTo>
                    <a:lnTo>
                      <a:pt x="151" y="139"/>
                    </a:lnTo>
                    <a:lnTo>
                      <a:pt x="135" y="135"/>
                    </a:lnTo>
                    <a:lnTo>
                      <a:pt x="120" y="129"/>
                    </a:lnTo>
                    <a:lnTo>
                      <a:pt x="104" y="123"/>
                    </a:lnTo>
                    <a:lnTo>
                      <a:pt x="89" y="117"/>
                    </a:lnTo>
                    <a:lnTo>
                      <a:pt x="74" y="110"/>
                    </a:lnTo>
                    <a:lnTo>
                      <a:pt x="61" y="105"/>
                    </a:lnTo>
                    <a:lnTo>
                      <a:pt x="47" y="98"/>
                    </a:lnTo>
                    <a:lnTo>
                      <a:pt x="36" y="92"/>
                    </a:lnTo>
                    <a:lnTo>
                      <a:pt x="25" y="87"/>
                    </a:lnTo>
                    <a:lnTo>
                      <a:pt x="16" y="83"/>
                    </a:lnTo>
                    <a:lnTo>
                      <a:pt x="9" y="79"/>
                    </a:lnTo>
                    <a:lnTo>
                      <a:pt x="3" y="77"/>
                    </a:lnTo>
                    <a:lnTo>
                      <a:pt x="0" y="76"/>
                    </a:lnTo>
                    <a:lnTo>
                      <a:pt x="2" y="76"/>
                    </a:lnTo>
                    <a:lnTo>
                      <a:pt x="7" y="78"/>
                    </a:lnTo>
                    <a:lnTo>
                      <a:pt x="14" y="79"/>
                    </a:lnTo>
                    <a:lnTo>
                      <a:pt x="24" y="82"/>
                    </a:lnTo>
                    <a:lnTo>
                      <a:pt x="36" y="84"/>
                    </a:lnTo>
                    <a:lnTo>
                      <a:pt x="48" y="85"/>
                    </a:lnTo>
                    <a:lnTo>
                      <a:pt x="64" y="87"/>
                    </a:lnTo>
                    <a:lnTo>
                      <a:pt x="81" y="89"/>
                    </a:lnTo>
                    <a:lnTo>
                      <a:pt x="100" y="89"/>
                    </a:lnTo>
                    <a:lnTo>
                      <a:pt x="120" y="89"/>
                    </a:lnTo>
                    <a:lnTo>
                      <a:pt x="142" y="87"/>
                    </a:lnTo>
                    <a:lnTo>
                      <a:pt x="165" y="85"/>
                    </a:lnTo>
                    <a:lnTo>
                      <a:pt x="188" y="82"/>
                    </a:lnTo>
                    <a:lnTo>
                      <a:pt x="213" y="76"/>
                    </a:lnTo>
                    <a:lnTo>
                      <a:pt x="237" y="69"/>
                    </a:lnTo>
                    <a:lnTo>
                      <a:pt x="260" y="63"/>
                    </a:lnTo>
                    <a:lnTo>
                      <a:pt x="282" y="56"/>
                    </a:lnTo>
                    <a:lnTo>
                      <a:pt x="303" y="48"/>
                    </a:lnTo>
                    <a:lnTo>
                      <a:pt x="322" y="41"/>
                    </a:lnTo>
                    <a:lnTo>
                      <a:pt x="340" y="36"/>
                    </a:lnTo>
                    <a:lnTo>
                      <a:pt x="357" y="29"/>
                    </a:lnTo>
                    <a:lnTo>
                      <a:pt x="373" y="23"/>
                    </a:lnTo>
                    <a:lnTo>
                      <a:pt x="387" y="17"/>
                    </a:lnTo>
                    <a:lnTo>
                      <a:pt x="401" y="11"/>
                    </a:lnTo>
                    <a:lnTo>
                      <a:pt x="413" y="8"/>
                    </a:lnTo>
                    <a:lnTo>
                      <a:pt x="425" y="4"/>
                    </a:lnTo>
                    <a:lnTo>
                      <a:pt x="435" y="2"/>
                    </a:lnTo>
                    <a:lnTo>
                      <a:pt x="446" y="0"/>
                    </a:lnTo>
                    <a:lnTo>
                      <a:pt x="454" y="0"/>
                    </a:lnTo>
                    <a:lnTo>
                      <a:pt x="462" y="1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4" name="Freeform 71"/>
              <p:cNvSpPr>
                <a:spLocks/>
              </p:cNvSpPr>
              <p:nvPr/>
            </p:nvSpPr>
            <p:spPr bwMode="auto">
              <a:xfrm>
                <a:off x="1030" y="3480"/>
                <a:ext cx="276" cy="60"/>
              </a:xfrm>
              <a:custGeom>
                <a:avLst/>
                <a:gdLst>
                  <a:gd name="T0" fmla="*/ 230 w 551"/>
                  <a:gd name="T1" fmla="*/ 29 h 118"/>
                  <a:gd name="T2" fmla="*/ 214 w 551"/>
                  <a:gd name="T3" fmla="*/ 36 h 118"/>
                  <a:gd name="T4" fmla="*/ 196 w 551"/>
                  <a:gd name="T5" fmla="*/ 45 h 118"/>
                  <a:gd name="T6" fmla="*/ 177 w 551"/>
                  <a:gd name="T7" fmla="*/ 51 h 118"/>
                  <a:gd name="T8" fmla="*/ 156 w 551"/>
                  <a:gd name="T9" fmla="*/ 54 h 118"/>
                  <a:gd name="T10" fmla="*/ 135 w 551"/>
                  <a:gd name="T11" fmla="*/ 57 h 118"/>
                  <a:gd name="T12" fmla="*/ 115 w 551"/>
                  <a:gd name="T13" fmla="*/ 59 h 118"/>
                  <a:gd name="T14" fmla="*/ 97 w 551"/>
                  <a:gd name="T15" fmla="*/ 60 h 118"/>
                  <a:gd name="T16" fmla="*/ 82 w 551"/>
                  <a:gd name="T17" fmla="*/ 58 h 118"/>
                  <a:gd name="T18" fmla="*/ 60 w 551"/>
                  <a:gd name="T19" fmla="*/ 53 h 118"/>
                  <a:gd name="T20" fmla="*/ 37 w 551"/>
                  <a:gd name="T21" fmla="*/ 47 h 118"/>
                  <a:gd name="T22" fmla="*/ 19 w 551"/>
                  <a:gd name="T23" fmla="*/ 40 h 118"/>
                  <a:gd name="T24" fmla="*/ 9 w 551"/>
                  <a:gd name="T25" fmla="*/ 35 h 118"/>
                  <a:gd name="T26" fmla="*/ 2 w 551"/>
                  <a:gd name="T27" fmla="*/ 29 h 118"/>
                  <a:gd name="T28" fmla="*/ 0 w 551"/>
                  <a:gd name="T29" fmla="*/ 24 h 118"/>
                  <a:gd name="T30" fmla="*/ 5 w 551"/>
                  <a:gd name="T31" fmla="*/ 23 h 118"/>
                  <a:gd name="T32" fmla="*/ 16 w 551"/>
                  <a:gd name="T33" fmla="*/ 24 h 118"/>
                  <a:gd name="T34" fmla="*/ 29 w 551"/>
                  <a:gd name="T35" fmla="*/ 26 h 118"/>
                  <a:gd name="T36" fmla="*/ 47 w 551"/>
                  <a:gd name="T37" fmla="*/ 28 h 118"/>
                  <a:gd name="T38" fmla="*/ 67 w 551"/>
                  <a:gd name="T39" fmla="*/ 30 h 118"/>
                  <a:gd name="T40" fmla="*/ 88 w 551"/>
                  <a:gd name="T41" fmla="*/ 32 h 118"/>
                  <a:gd name="T42" fmla="*/ 108 w 551"/>
                  <a:gd name="T43" fmla="*/ 33 h 118"/>
                  <a:gd name="T44" fmla="*/ 125 w 551"/>
                  <a:gd name="T45" fmla="*/ 34 h 118"/>
                  <a:gd name="T46" fmla="*/ 137 w 551"/>
                  <a:gd name="T47" fmla="*/ 35 h 118"/>
                  <a:gd name="T48" fmla="*/ 146 w 551"/>
                  <a:gd name="T49" fmla="*/ 34 h 118"/>
                  <a:gd name="T50" fmla="*/ 168 w 551"/>
                  <a:gd name="T51" fmla="*/ 29 h 118"/>
                  <a:gd name="T52" fmla="*/ 193 w 551"/>
                  <a:gd name="T53" fmla="*/ 23 h 118"/>
                  <a:gd name="T54" fmla="*/ 215 w 551"/>
                  <a:gd name="T55" fmla="*/ 16 h 118"/>
                  <a:gd name="T56" fmla="*/ 229 w 551"/>
                  <a:gd name="T57" fmla="*/ 12 h 118"/>
                  <a:gd name="T58" fmla="*/ 246 w 551"/>
                  <a:gd name="T59" fmla="*/ 7 h 118"/>
                  <a:gd name="T60" fmla="*/ 263 w 551"/>
                  <a:gd name="T61" fmla="*/ 3 h 118"/>
                  <a:gd name="T62" fmla="*/ 274 w 551"/>
                  <a:gd name="T63" fmla="*/ 1 h 118"/>
                  <a:gd name="T64" fmla="*/ 275 w 551"/>
                  <a:gd name="T65" fmla="*/ 1 h 118"/>
                  <a:gd name="T66" fmla="*/ 268 w 551"/>
                  <a:gd name="T67" fmla="*/ 8 h 118"/>
                  <a:gd name="T68" fmla="*/ 258 w 551"/>
                  <a:gd name="T69" fmla="*/ 16 h 118"/>
                  <a:gd name="T70" fmla="*/ 245 w 551"/>
                  <a:gd name="T71" fmla="*/ 24 h 11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51"/>
                  <a:gd name="T109" fmla="*/ 0 h 118"/>
                  <a:gd name="T110" fmla="*/ 551 w 551"/>
                  <a:gd name="T111" fmla="*/ 118 h 11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51" h="118">
                    <a:moveTo>
                      <a:pt x="475" y="53"/>
                    </a:moveTo>
                    <a:lnTo>
                      <a:pt x="460" y="57"/>
                    </a:lnTo>
                    <a:lnTo>
                      <a:pt x="445" y="63"/>
                    </a:lnTo>
                    <a:lnTo>
                      <a:pt x="428" y="71"/>
                    </a:lnTo>
                    <a:lnTo>
                      <a:pt x="411" y="80"/>
                    </a:lnTo>
                    <a:lnTo>
                      <a:pt x="391" y="88"/>
                    </a:lnTo>
                    <a:lnTo>
                      <a:pt x="373" y="95"/>
                    </a:lnTo>
                    <a:lnTo>
                      <a:pt x="353" y="101"/>
                    </a:lnTo>
                    <a:lnTo>
                      <a:pt x="332" y="105"/>
                    </a:lnTo>
                    <a:lnTo>
                      <a:pt x="312" y="107"/>
                    </a:lnTo>
                    <a:lnTo>
                      <a:pt x="291" y="109"/>
                    </a:lnTo>
                    <a:lnTo>
                      <a:pt x="270" y="113"/>
                    </a:lnTo>
                    <a:lnTo>
                      <a:pt x="249" y="115"/>
                    </a:lnTo>
                    <a:lnTo>
                      <a:pt x="230" y="117"/>
                    </a:lnTo>
                    <a:lnTo>
                      <a:pt x="211" y="118"/>
                    </a:lnTo>
                    <a:lnTo>
                      <a:pt x="194" y="118"/>
                    </a:lnTo>
                    <a:lnTo>
                      <a:pt x="179" y="117"/>
                    </a:lnTo>
                    <a:lnTo>
                      <a:pt x="163" y="115"/>
                    </a:lnTo>
                    <a:lnTo>
                      <a:pt x="142" y="110"/>
                    </a:lnTo>
                    <a:lnTo>
                      <a:pt x="120" y="105"/>
                    </a:lnTo>
                    <a:lnTo>
                      <a:pt x="97" y="99"/>
                    </a:lnTo>
                    <a:lnTo>
                      <a:pt x="74" y="92"/>
                    </a:lnTo>
                    <a:lnTo>
                      <a:pt x="55" y="85"/>
                    </a:lnTo>
                    <a:lnTo>
                      <a:pt x="38" y="79"/>
                    </a:lnTo>
                    <a:lnTo>
                      <a:pt x="25" y="73"/>
                    </a:lnTo>
                    <a:lnTo>
                      <a:pt x="17" y="69"/>
                    </a:lnTo>
                    <a:lnTo>
                      <a:pt x="9" y="63"/>
                    </a:lnTo>
                    <a:lnTo>
                      <a:pt x="3" y="57"/>
                    </a:lnTo>
                    <a:lnTo>
                      <a:pt x="1" y="53"/>
                    </a:lnTo>
                    <a:lnTo>
                      <a:pt x="0" y="48"/>
                    </a:lnTo>
                    <a:lnTo>
                      <a:pt x="3" y="46"/>
                    </a:lnTo>
                    <a:lnTo>
                      <a:pt x="10" y="46"/>
                    </a:lnTo>
                    <a:lnTo>
                      <a:pt x="21" y="47"/>
                    </a:lnTo>
                    <a:lnTo>
                      <a:pt x="31" y="48"/>
                    </a:lnTo>
                    <a:lnTo>
                      <a:pt x="42" y="50"/>
                    </a:lnTo>
                    <a:lnTo>
                      <a:pt x="57" y="52"/>
                    </a:lnTo>
                    <a:lnTo>
                      <a:pt x="73" y="54"/>
                    </a:lnTo>
                    <a:lnTo>
                      <a:pt x="93" y="55"/>
                    </a:lnTo>
                    <a:lnTo>
                      <a:pt x="112" y="57"/>
                    </a:lnTo>
                    <a:lnTo>
                      <a:pt x="133" y="59"/>
                    </a:lnTo>
                    <a:lnTo>
                      <a:pt x="155" y="60"/>
                    </a:lnTo>
                    <a:lnTo>
                      <a:pt x="176" y="62"/>
                    </a:lnTo>
                    <a:lnTo>
                      <a:pt x="197" y="63"/>
                    </a:lnTo>
                    <a:lnTo>
                      <a:pt x="216" y="64"/>
                    </a:lnTo>
                    <a:lnTo>
                      <a:pt x="233" y="65"/>
                    </a:lnTo>
                    <a:lnTo>
                      <a:pt x="249" y="67"/>
                    </a:lnTo>
                    <a:lnTo>
                      <a:pt x="262" y="67"/>
                    </a:lnTo>
                    <a:lnTo>
                      <a:pt x="273" y="68"/>
                    </a:lnTo>
                    <a:lnTo>
                      <a:pt x="279" y="68"/>
                    </a:lnTo>
                    <a:lnTo>
                      <a:pt x="292" y="67"/>
                    </a:lnTo>
                    <a:lnTo>
                      <a:pt x="312" y="63"/>
                    </a:lnTo>
                    <a:lnTo>
                      <a:pt x="335" y="57"/>
                    </a:lnTo>
                    <a:lnTo>
                      <a:pt x="360" y="50"/>
                    </a:lnTo>
                    <a:lnTo>
                      <a:pt x="385" y="45"/>
                    </a:lnTo>
                    <a:lnTo>
                      <a:pt x="410" y="38"/>
                    </a:lnTo>
                    <a:lnTo>
                      <a:pt x="429" y="32"/>
                    </a:lnTo>
                    <a:lnTo>
                      <a:pt x="444" y="27"/>
                    </a:lnTo>
                    <a:lnTo>
                      <a:pt x="458" y="23"/>
                    </a:lnTo>
                    <a:lnTo>
                      <a:pt x="474" y="18"/>
                    </a:lnTo>
                    <a:lnTo>
                      <a:pt x="491" y="14"/>
                    </a:lnTo>
                    <a:lnTo>
                      <a:pt x="510" y="10"/>
                    </a:lnTo>
                    <a:lnTo>
                      <a:pt x="526" y="6"/>
                    </a:lnTo>
                    <a:lnTo>
                      <a:pt x="539" y="2"/>
                    </a:lnTo>
                    <a:lnTo>
                      <a:pt x="548" y="1"/>
                    </a:lnTo>
                    <a:lnTo>
                      <a:pt x="551" y="0"/>
                    </a:lnTo>
                    <a:lnTo>
                      <a:pt x="549" y="2"/>
                    </a:lnTo>
                    <a:lnTo>
                      <a:pt x="544" y="7"/>
                    </a:lnTo>
                    <a:lnTo>
                      <a:pt x="536" y="15"/>
                    </a:lnTo>
                    <a:lnTo>
                      <a:pt x="527" y="23"/>
                    </a:lnTo>
                    <a:lnTo>
                      <a:pt x="516" y="32"/>
                    </a:lnTo>
                    <a:lnTo>
                      <a:pt x="502" y="41"/>
                    </a:lnTo>
                    <a:lnTo>
                      <a:pt x="489" y="48"/>
                    </a:lnTo>
                    <a:lnTo>
                      <a:pt x="475" y="53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5" name="Freeform 72"/>
              <p:cNvSpPr>
                <a:spLocks/>
              </p:cNvSpPr>
              <p:nvPr/>
            </p:nvSpPr>
            <p:spPr bwMode="auto">
              <a:xfrm>
                <a:off x="1022" y="3461"/>
                <a:ext cx="335" cy="57"/>
              </a:xfrm>
              <a:custGeom>
                <a:avLst/>
                <a:gdLst>
                  <a:gd name="T0" fmla="*/ 306 w 671"/>
                  <a:gd name="T1" fmla="*/ 16 h 114"/>
                  <a:gd name="T2" fmla="*/ 298 w 671"/>
                  <a:gd name="T3" fmla="*/ 20 h 114"/>
                  <a:gd name="T4" fmla="*/ 289 w 671"/>
                  <a:gd name="T5" fmla="*/ 23 h 114"/>
                  <a:gd name="T6" fmla="*/ 276 w 671"/>
                  <a:gd name="T7" fmla="*/ 26 h 114"/>
                  <a:gd name="T8" fmla="*/ 260 w 671"/>
                  <a:gd name="T9" fmla="*/ 30 h 114"/>
                  <a:gd name="T10" fmla="*/ 251 w 671"/>
                  <a:gd name="T11" fmla="*/ 32 h 114"/>
                  <a:gd name="T12" fmla="*/ 236 w 671"/>
                  <a:gd name="T13" fmla="*/ 36 h 114"/>
                  <a:gd name="T14" fmla="*/ 224 w 671"/>
                  <a:gd name="T15" fmla="*/ 40 h 114"/>
                  <a:gd name="T16" fmla="*/ 212 w 671"/>
                  <a:gd name="T17" fmla="*/ 44 h 114"/>
                  <a:gd name="T18" fmla="*/ 198 w 671"/>
                  <a:gd name="T19" fmla="*/ 47 h 114"/>
                  <a:gd name="T20" fmla="*/ 185 w 671"/>
                  <a:gd name="T21" fmla="*/ 50 h 114"/>
                  <a:gd name="T22" fmla="*/ 172 w 671"/>
                  <a:gd name="T23" fmla="*/ 53 h 114"/>
                  <a:gd name="T24" fmla="*/ 157 w 671"/>
                  <a:gd name="T25" fmla="*/ 55 h 114"/>
                  <a:gd name="T26" fmla="*/ 138 w 671"/>
                  <a:gd name="T27" fmla="*/ 57 h 114"/>
                  <a:gd name="T28" fmla="*/ 119 w 671"/>
                  <a:gd name="T29" fmla="*/ 57 h 114"/>
                  <a:gd name="T30" fmla="*/ 101 w 671"/>
                  <a:gd name="T31" fmla="*/ 57 h 114"/>
                  <a:gd name="T32" fmla="*/ 85 w 671"/>
                  <a:gd name="T33" fmla="*/ 57 h 114"/>
                  <a:gd name="T34" fmla="*/ 67 w 671"/>
                  <a:gd name="T35" fmla="*/ 57 h 114"/>
                  <a:gd name="T36" fmla="*/ 44 w 671"/>
                  <a:gd name="T37" fmla="*/ 52 h 114"/>
                  <a:gd name="T38" fmla="*/ 20 w 671"/>
                  <a:gd name="T39" fmla="*/ 45 h 114"/>
                  <a:gd name="T40" fmla="*/ 3 w 671"/>
                  <a:gd name="T41" fmla="*/ 40 h 114"/>
                  <a:gd name="T42" fmla="*/ 1 w 671"/>
                  <a:gd name="T43" fmla="*/ 38 h 114"/>
                  <a:gd name="T44" fmla="*/ 15 w 671"/>
                  <a:gd name="T45" fmla="*/ 38 h 114"/>
                  <a:gd name="T46" fmla="*/ 40 w 671"/>
                  <a:gd name="T47" fmla="*/ 40 h 114"/>
                  <a:gd name="T48" fmla="*/ 65 w 671"/>
                  <a:gd name="T49" fmla="*/ 43 h 114"/>
                  <a:gd name="T50" fmla="*/ 81 w 671"/>
                  <a:gd name="T51" fmla="*/ 45 h 114"/>
                  <a:gd name="T52" fmla="*/ 95 w 671"/>
                  <a:gd name="T53" fmla="*/ 47 h 114"/>
                  <a:gd name="T54" fmla="*/ 112 w 671"/>
                  <a:gd name="T55" fmla="*/ 47 h 114"/>
                  <a:gd name="T56" fmla="*/ 130 w 671"/>
                  <a:gd name="T57" fmla="*/ 47 h 114"/>
                  <a:gd name="T58" fmla="*/ 148 w 671"/>
                  <a:gd name="T59" fmla="*/ 47 h 114"/>
                  <a:gd name="T60" fmla="*/ 165 w 671"/>
                  <a:gd name="T61" fmla="*/ 45 h 114"/>
                  <a:gd name="T62" fmla="*/ 180 w 671"/>
                  <a:gd name="T63" fmla="*/ 43 h 114"/>
                  <a:gd name="T64" fmla="*/ 192 w 671"/>
                  <a:gd name="T65" fmla="*/ 39 h 114"/>
                  <a:gd name="T66" fmla="*/ 204 w 671"/>
                  <a:gd name="T67" fmla="*/ 32 h 114"/>
                  <a:gd name="T68" fmla="*/ 227 w 671"/>
                  <a:gd name="T69" fmla="*/ 22 h 114"/>
                  <a:gd name="T70" fmla="*/ 252 w 671"/>
                  <a:gd name="T71" fmla="*/ 12 h 114"/>
                  <a:gd name="T72" fmla="*/ 275 w 671"/>
                  <a:gd name="T73" fmla="*/ 5 h 114"/>
                  <a:gd name="T74" fmla="*/ 290 w 671"/>
                  <a:gd name="T75" fmla="*/ 1 h 114"/>
                  <a:gd name="T76" fmla="*/ 308 w 671"/>
                  <a:gd name="T77" fmla="*/ 0 h 114"/>
                  <a:gd name="T78" fmla="*/ 324 w 671"/>
                  <a:gd name="T79" fmla="*/ 1 h 114"/>
                  <a:gd name="T80" fmla="*/ 333 w 671"/>
                  <a:gd name="T81" fmla="*/ 1 h 114"/>
                  <a:gd name="T82" fmla="*/ 335 w 671"/>
                  <a:gd name="T83" fmla="*/ 2 h 114"/>
                  <a:gd name="T84" fmla="*/ 329 w 671"/>
                  <a:gd name="T85" fmla="*/ 5 h 114"/>
                  <a:gd name="T86" fmla="*/ 320 w 671"/>
                  <a:gd name="T87" fmla="*/ 9 h 114"/>
                  <a:gd name="T88" fmla="*/ 310 w 671"/>
                  <a:gd name="T89" fmla="*/ 14 h 11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1"/>
                  <a:gd name="T136" fmla="*/ 0 h 114"/>
                  <a:gd name="T137" fmla="*/ 671 w 671"/>
                  <a:gd name="T138" fmla="*/ 114 h 11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1" h="114">
                    <a:moveTo>
                      <a:pt x="612" y="32"/>
                    </a:moveTo>
                    <a:lnTo>
                      <a:pt x="612" y="32"/>
                    </a:lnTo>
                    <a:lnTo>
                      <a:pt x="604" y="35"/>
                    </a:lnTo>
                    <a:lnTo>
                      <a:pt x="596" y="39"/>
                    </a:lnTo>
                    <a:lnTo>
                      <a:pt x="587" y="41"/>
                    </a:lnTo>
                    <a:lnTo>
                      <a:pt x="578" y="45"/>
                    </a:lnTo>
                    <a:lnTo>
                      <a:pt x="566" y="48"/>
                    </a:lnTo>
                    <a:lnTo>
                      <a:pt x="553" y="52"/>
                    </a:lnTo>
                    <a:lnTo>
                      <a:pt x="537" y="55"/>
                    </a:lnTo>
                    <a:lnTo>
                      <a:pt x="520" y="60"/>
                    </a:lnTo>
                    <a:lnTo>
                      <a:pt x="502" y="64"/>
                    </a:lnTo>
                    <a:lnTo>
                      <a:pt x="487" y="69"/>
                    </a:lnTo>
                    <a:lnTo>
                      <a:pt x="473" y="72"/>
                    </a:lnTo>
                    <a:lnTo>
                      <a:pt x="460" y="77"/>
                    </a:lnTo>
                    <a:lnTo>
                      <a:pt x="449" y="80"/>
                    </a:lnTo>
                    <a:lnTo>
                      <a:pt x="437" y="84"/>
                    </a:lnTo>
                    <a:lnTo>
                      <a:pt x="424" y="87"/>
                    </a:lnTo>
                    <a:lnTo>
                      <a:pt x="410" y="91"/>
                    </a:lnTo>
                    <a:lnTo>
                      <a:pt x="397" y="94"/>
                    </a:lnTo>
                    <a:lnTo>
                      <a:pt x="384" y="98"/>
                    </a:lnTo>
                    <a:lnTo>
                      <a:pt x="371" y="100"/>
                    </a:lnTo>
                    <a:lnTo>
                      <a:pt x="359" y="102"/>
                    </a:lnTo>
                    <a:lnTo>
                      <a:pt x="345" y="106"/>
                    </a:lnTo>
                    <a:lnTo>
                      <a:pt x="331" y="108"/>
                    </a:lnTo>
                    <a:lnTo>
                      <a:pt x="315" y="109"/>
                    </a:lnTo>
                    <a:lnTo>
                      <a:pt x="296" y="111"/>
                    </a:lnTo>
                    <a:lnTo>
                      <a:pt x="277" y="113"/>
                    </a:lnTo>
                    <a:lnTo>
                      <a:pt x="258" y="113"/>
                    </a:lnTo>
                    <a:lnTo>
                      <a:pt x="239" y="113"/>
                    </a:lnTo>
                    <a:lnTo>
                      <a:pt x="222" y="113"/>
                    </a:lnTo>
                    <a:lnTo>
                      <a:pt x="203" y="113"/>
                    </a:lnTo>
                    <a:lnTo>
                      <a:pt x="186" y="113"/>
                    </a:lnTo>
                    <a:lnTo>
                      <a:pt x="170" y="113"/>
                    </a:lnTo>
                    <a:lnTo>
                      <a:pt x="154" y="114"/>
                    </a:lnTo>
                    <a:lnTo>
                      <a:pt x="135" y="113"/>
                    </a:lnTo>
                    <a:lnTo>
                      <a:pt x="112" y="109"/>
                    </a:lnTo>
                    <a:lnTo>
                      <a:pt x="88" y="103"/>
                    </a:lnTo>
                    <a:lnTo>
                      <a:pt x="64" y="97"/>
                    </a:lnTo>
                    <a:lnTo>
                      <a:pt x="41" y="90"/>
                    </a:lnTo>
                    <a:lnTo>
                      <a:pt x="21" y="84"/>
                    </a:lnTo>
                    <a:lnTo>
                      <a:pt x="7" y="79"/>
                    </a:lnTo>
                    <a:lnTo>
                      <a:pt x="0" y="76"/>
                    </a:lnTo>
                    <a:lnTo>
                      <a:pt x="3" y="75"/>
                    </a:lnTo>
                    <a:lnTo>
                      <a:pt x="14" y="75"/>
                    </a:lnTo>
                    <a:lnTo>
                      <a:pt x="31" y="76"/>
                    </a:lnTo>
                    <a:lnTo>
                      <a:pt x="55" y="77"/>
                    </a:lnTo>
                    <a:lnTo>
                      <a:pt x="80" y="79"/>
                    </a:lnTo>
                    <a:lnTo>
                      <a:pt x="106" y="82"/>
                    </a:lnTo>
                    <a:lnTo>
                      <a:pt x="131" y="85"/>
                    </a:lnTo>
                    <a:lnTo>
                      <a:pt x="152" y="88"/>
                    </a:lnTo>
                    <a:lnTo>
                      <a:pt x="163" y="90"/>
                    </a:lnTo>
                    <a:lnTo>
                      <a:pt x="177" y="92"/>
                    </a:lnTo>
                    <a:lnTo>
                      <a:pt x="190" y="93"/>
                    </a:lnTo>
                    <a:lnTo>
                      <a:pt x="207" y="93"/>
                    </a:lnTo>
                    <a:lnTo>
                      <a:pt x="224" y="94"/>
                    </a:lnTo>
                    <a:lnTo>
                      <a:pt x="241" y="94"/>
                    </a:lnTo>
                    <a:lnTo>
                      <a:pt x="260" y="94"/>
                    </a:lnTo>
                    <a:lnTo>
                      <a:pt x="278" y="93"/>
                    </a:lnTo>
                    <a:lnTo>
                      <a:pt x="296" y="93"/>
                    </a:lnTo>
                    <a:lnTo>
                      <a:pt x="314" y="91"/>
                    </a:lnTo>
                    <a:lnTo>
                      <a:pt x="331" y="90"/>
                    </a:lnTo>
                    <a:lnTo>
                      <a:pt x="347" y="87"/>
                    </a:lnTo>
                    <a:lnTo>
                      <a:pt x="361" y="85"/>
                    </a:lnTo>
                    <a:lnTo>
                      <a:pt x="374" y="82"/>
                    </a:lnTo>
                    <a:lnTo>
                      <a:pt x="385" y="78"/>
                    </a:lnTo>
                    <a:lnTo>
                      <a:pt x="393" y="73"/>
                    </a:lnTo>
                    <a:lnTo>
                      <a:pt x="409" y="64"/>
                    </a:lnTo>
                    <a:lnTo>
                      <a:pt x="430" y="54"/>
                    </a:lnTo>
                    <a:lnTo>
                      <a:pt x="454" y="44"/>
                    </a:lnTo>
                    <a:lnTo>
                      <a:pt x="480" y="33"/>
                    </a:lnTo>
                    <a:lnTo>
                      <a:pt x="505" y="24"/>
                    </a:lnTo>
                    <a:lnTo>
                      <a:pt x="529" y="16"/>
                    </a:lnTo>
                    <a:lnTo>
                      <a:pt x="550" y="9"/>
                    </a:lnTo>
                    <a:lnTo>
                      <a:pt x="566" y="4"/>
                    </a:lnTo>
                    <a:lnTo>
                      <a:pt x="581" y="2"/>
                    </a:lnTo>
                    <a:lnTo>
                      <a:pt x="598" y="0"/>
                    </a:lnTo>
                    <a:lnTo>
                      <a:pt x="616" y="0"/>
                    </a:lnTo>
                    <a:lnTo>
                      <a:pt x="633" y="0"/>
                    </a:lnTo>
                    <a:lnTo>
                      <a:pt x="648" y="1"/>
                    </a:lnTo>
                    <a:lnTo>
                      <a:pt x="659" y="1"/>
                    </a:lnTo>
                    <a:lnTo>
                      <a:pt x="667" y="2"/>
                    </a:lnTo>
                    <a:lnTo>
                      <a:pt x="671" y="2"/>
                    </a:lnTo>
                    <a:lnTo>
                      <a:pt x="670" y="3"/>
                    </a:lnTo>
                    <a:lnTo>
                      <a:pt x="665" y="6"/>
                    </a:lnTo>
                    <a:lnTo>
                      <a:pt x="658" y="9"/>
                    </a:lnTo>
                    <a:lnTo>
                      <a:pt x="649" y="14"/>
                    </a:lnTo>
                    <a:lnTo>
                      <a:pt x="640" y="18"/>
                    </a:lnTo>
                    <a:lnTo>
                      <a:pt x="631" y="24"/>
                    </a:lnTo>
                    <a:lnTo>
                      <a:pt x="620" y="29"/>
                    </a:lnTo>
                    <a:lnTo>
                      <a:pt x="612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6" name="Freeform 73"/>
              <p:cNvSpPr>
                <a:spLocks/>
              </p:cNvSpPr>
              <p:nvPr/>
            </p:nvSpPr>
            <p:spPr bwMode="auto">
              <a:xfrm>
                <a:off x="2585" y="3145"/>
                <a:ext cx="417" cy="289"/>
              </a:xfrm>
              <a:custGeom>
                <a:avLst/>
                <a:gdLst>
                  <a:gd name="T0" fmla="*/ 387 w 833"/>
                  <a:gd name="T1" fmla="*/ 26 h 578"/>
                  <a:gd name="T2" fmla="*/ 356 w 833"/>
                  <a:gd name="T3" fmla="*/ 48 h 578"/>
                  <a:gd name="T4" fmla="*/ 323 w 833"/>
                  <a:gd name="T5" fmla="*/ 71 h 578"/>
                  <a:gd name="T6" fmla="*/ 293 w 833"/>
                  <a:gd name="T7" fmla="*/ 94 h 578"/>
                  <a:gd name="T8" fmla="*/ 267 w 833"/>
                  <a:gd name="T9" fmla="*/ 123 h 578"/>
                  <a:gd name="T10" fmla="*/ 246 w 833"/>
                  <a:gd name="T11" fmla="*/ 158 h 578"/>
                  <a:gd name="T12" fmla="*/ 229 w 833"/>
                  <a:gd name="T13" fmla="*/ 195 h 578"/>
                  <a:gd name="T14" fmla="*/ 212 w 833"/>
                  <a:gd name="T15" fmla="*/ 229 h 578"/>
                  <a:gd name="T16" fmla="*/ 193 w 833"/>
                  <a:gd name="T17" fmla="*/ 258 h 578"/>
                  <a:gd name="T18" fmla="*/ 170 w 833"/>
                  <a:gd name="T19" fmla="*/ 276 h 578"/>
                  <a:gd name="T20" fmla="*/ 141 w 833"/>
                  <a:gd name="T21" fmla="*/ 281 h 578"/>
                  <a:gd name="T22" fmla="*/ 110 w 833"/>
                  <a:gd name="T23" fmla="*/ 282 h 578"/>
                  <a:gd name="T24" fmla="*/ 81 w 833"/>
                  <a:gd name="T25" fmla="*/ 287 h 578"/>
                  <a:gd name="T26" fmla="*/ 55 w 833"/>
                  <a:gd name="T27" fmla="*/ 289 h 578"/>
                  <a:gd name="T28" fmla="*/ 32 w 833"/>
                  <a:gd name="T29" fmla="*/ 284 h 578"/>
                  <a:gd name="T30" fmla="*/ 13 w 833"/>
                  <a:gd name="T31" fmla="*/ 263 h 578"/>
                  <a:gd name="T32" fmla="*/ 0 w 833"/>
                  <a:gd name="T33" fmla="*/ 203 h 578"/>
                  <a:gd name="T34" fmla="*/ 21 w 833"/>
                  <a:gd name="T35" fmla="*/ 137 h 578"/>
                  <a:gd name="T36" fmla="*/ 51 w 833"/>
                  <a:gd name="T37" fmla="*/ 91 h 578"/>
                  <a:gd name="T38" fmla="*/ 61 w 833"/>
                  <a:gd name="T39" fmla="*/ 76 h 578"/>
                  <a:gd name="T40" fmla="*/ 69 w 833"/>
                  <a:gd name="T41" fmla="*/ 61 h 578"/>
                  <a:gd name="T42" fmla="*/ 80 w 833"/>
                  <a:gd name="T43" fmla="*/ 48 h 578"/>
                  <a:gd name="T44" fmla="*/ 99 w 833"/>
                  <a:gd name="T45" fmla="*/ 37 h 578"/>
                  <a:gd name="T46" fmla="*/ 132 w 833"/>
                  <a:gd name="T47" fmla="*/ 29 h 578"/>
                  <a:gd name="T48" fmla="*/ 181 w 833"/>
                  <a:gd name="T49" fmla="*/ 25 h 578"/>
                  <a:gd name="T50" fmla="*/ 242 w 833"/>
                  <a:gd name="T51" fmla="*/ 21 h 578"/>
                  <a:gd name="T52" fmla="*/ 300 w 833"/>
                  <a:gd name="T53" fmla="*/ 19 h 578"/>
                  <a:gd name="T54" fmla="*/ 342 w 833"/>
                  <a:gd name="T55" fmla="*/ 19 h 578"/>
                  <a:gd name="T56" fmla="*/ 356 w 833"/>
                  <a:gd name="T57" fmla="*/ 24 h 578"/>
                  <a:gd name="T58" fmla="*/ 329 w 833"/>
                  <a:gd name="T59" fmla="*/ 34 h 578"/>
                  <a:gd name="T60" fmla="*/ 289 w 833"/>
                  <a:gd name="T61" fmla="*/ 39 h 578"/>
                  <a:gd name="T62" fmla="*/ 247 w 833"/>
                  <a:gd name="T63" fmla="*/ 41 h 578"/>
                  <a:gd name="T64" fmla="*/ 205 w 833"/>
                  <a:gd name="T65" fmla="*/ 42 h 578"/>
                  <a:gd name="T66" fmla="*/ 168 w 833"/>
                  <a:gd name="T67" fmla="*/ 46 h 578"/>
                  <a:gd name="T68" fmla="*/ 137 w 833"/>
                  <a:gd name="T69" fmla="*/ 57 h 578"/>
                  <a:gd name="T70" fmla="*/ 107 w 833"/>
                  <a:gd name="T71" fmla="*/ 79 h 578"/>
                  <a:gd name="T72" fmla="*/ 76 w 833"/>
                  <a:gd name="T73" fmla="*/ 110 h 578"/>
                  <a:gd name="T74" fmla="*/ 49 w 833"/>
                  <a:gd name="T75" fmla="*/ 145 h 578"/>
                  <a:gd name="T76" fmla="*/ 31 w 833"/>
                  <a:gd name="T77" fmla="*/ 180 h 578"/>
                  <a:gd name="T78" fmla="*/ 29 w 833"/>
                  <a:gd name="T79" fmla="*/ 209 h 578"/>
                  <a:gd name="T80" fmla="*/ 47 w 833"/>
                  <a:gd name="T81" fmla="*/ 246 h 578"/>
                  <a:gd name="T82" fmla="*/ 62 w 833"/>
                  <a:gd name="T83" fmla="*/ 273 h 578"/>
                  <a:gd name="T84" fmla="*/ 110 w 833"/>
                  <a:gd name="T85" fmla="*/ 251 h 578"/>
                  <a:gd name="T86" fmla="*/ 145 w 833"/>
                  <a:gd name="T87" fmla="*/ 222 h 578"/>
                  <a:gd name="T88" fmla="*/ 175 w 833"/>
                  <a:gd name="T89" fmla="*/ 193 h 578"/>
                  <a:gd name="T90" fmla="*/ 198 w 833"/>
                  <a:gd name="T91" fmla="*/ 169 h 578"/>
                  <a:gd name="T92" fmla="*/ 214 w 833"/>
                  <a:gd name="T93" fmla="*/ 150 h 578"/>
                  <a:gd name="T94" fmla="*/ 222 w 833"/>
                  <a:gd name="T95" fmla="*/ 141 h 578"/>
                  <a:gd name="T96" fmla="*/ 254 w 833"/>
                  <a:gd name="T97" fmla="*/ 111 h 578"/>
                  <a:gd name="T98" fmla="*/ 294 w 833"/>
                  <a:gd name="T99" fmla="*/ 76 h 578"/>
                  <a:gd name="T100" fmla="*/ 311 w 833"/>
                  <a:gd name="T101" fmla="*/ 63 h 578"/>
                  <a:gd name="T102" fmla="*/ 324 w 833"/>
                  <a:gd name="T103" fmla="*/ 54 h 578"/>
                  <a:gd name="T104" fmla="*/ 354 w 833"/>
                  <a:gd name="T105" fmla="*/ 35 h 578"/>
                  <a:gd name="T106" fmla="*/ 388 w 833"/>
                  <a:gd name="T107" fmla="*/ 14 h 578"/>
                  <a:gd name="T108" fmla="*/ 413 w 833"/>
                  <a:gd name="T109" fmla="*/ 1 h 578"/>
                  <a:gd name="T110" fmla="*/ 413 w 833"/>
                  <a:gd name="T111" fmla="*/ 5 h 57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33"/>
                  <a:gd name="T169" fmla="*/ 0 h 578"/>
                  <a:gd name="T170" fmla="*/ 833 w 833"/>
                  <a:gd name="T171" fmla="*/ 578 h 57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33" h="578">
                    <a:moveTo>
                      <a:pt x="812" y="22"/>
                    </a:moveTo>
                    <a:lnTo>
                      <a:pt x="792" y="37"/>
                    </a:lnTo>
                    <a:lnTo>
                      <a:pt x="773" y="52"/>
                    </a:lnTo>
                    <a:lnTo>
                      <a:pt x="752" y="67"/>
                    </a:lnTo>
                    <a:lnTo>
                      <a:pt x="731" y="82"/>
                    </a:lnTo>
                    <a:lnTo>
                      <a:pt x="711" y="96"/>
                    </a:lnTo>
                    <a:lnTo>
                      <a:pt x="689" y="111"/>
                    </a:lnTo>
                    <a:lnTo>
                      <a:pt x="668" y="126"/>
                    </a:lnTo>
                    <a:lnTo>
                      <a:pt x="646" y="141"/>
                    </a:lnTo>
                    <a:lnTo>
                      <a:pt x="625" y="156"/>
                    </a:lnTo>
                    <a:lnTo>
                      <a:pt x="606" y="172"/>
                    </a:lnTo>
                    <a:lnTo>
                      <a:pt x="586" y="189"/>
                    </a:lnTo>
                    <a:lnTo>
                      <a:pt x="568" y="208"/>
                    </a:lnTo>
                    <a:lnTo>
                      <a:pt x="549" y="226"/>
                    </a:lnTo>
                    <a:lnTo>
                      <a:pt x="533" y="247"/>
                    </a:lnTo>
                    <a:lnTo>
                      <a:pt x="518" y="269"/>
                    </a:lnTo>
                    <a:lnTo>
                      <a:pt x="504" y="292"/>
                    </a:lnTo>
                    <a:lnTo>
                      <a:pt x="492" y="316"/>
                    </a:lnTo>
                    <a:lnTo>
                      <a:pt x="480" y="341"/>
                    </a:lnTo>
                    <a:lnTo>
                      <a:pt x="469" y="365"/>
                    </a:lnTo>
                    <a:lnTo>
                      <a:pt x="457" y="390"/>
                    </a:lnTo>
                    <a:lnTo>
                      <a:pt x="446" y="414"/>
                    </a:lnTo>
                    <a:lnTo>
                      <a:pt x="435" y="437"/>
                    </a:lnTo>
                    <a:lnTo>
                      <a:pt x="424" y="459"/>
                    </a:lnTo>
                    <a:lnTo>
                      <a:pt x="411" y="479"/>
                    </a:lnTo>
                    <a:lnTo>
                      <a:pt x="398" y="498"/>
                    </a:lnTo>
                    <a:lnTo>
                      <a:pt x="386" y="515"/>
                    </a:lnTo>
                    <a:lnTo>
                      <a:pt x="372" y="530"/>
                    </a:lnTo>
                    <a:lnTo>
                      <a:pt x="356" y="542"/>
                    </a:lnTo>
                    <a:lnTo>
                      <a:pt x="340" y="552"/>
                    </a:lnTo>
                    <a:lnTo>
                      <a:pt x="322" y="558"/>
                    </a:lnTo>
                    <a:lnTo>
                      <a:pt x="303" y="561"/>
                    </a:lnTo>
                    <a:lnTo>
                      <a:pt x="282" y="561"/>
                    </a:lnTo>
                    <a:lnTo>
                      <a:pt x="260" y="560"/>
                    </a:lnTo>
                    <a:lnTo>
                      <a:pt x="239" y="561"/>
                    </a:lnTo>
                    <a:lnTo>
                      <a:pt x="219" y="563"/>
                    </a:lnTo>
                    <a:lnTo>
                      <a:pt x="199" y="566"/>
                    </a:lnTo>
                    <a:lnTo>
                      <a:pt x="180" y="569"/>
                    </a:lnTo>
                    <a:lnTo>
                      <a:pt x="161" y="573"/>
                    </a:lnTo>
                    <a:lnTo>
                      <a:pt x="143" y="576"/>
                    </a:lnTo>
                    <a:lnTo>
                      <a:pt x="125" y="577"/>
                    </a:lnTo>
                    <a:lnTo>
                      <a:pt x="109" y="578"/>
                    </a:lnTo>
                    <a:lnTo>
                      <a:pt x="93" y="577"/>
                    </a:lnTo>
                    <a:lnTo>
                      <a:pt x="77" y="573"/>
                    </a:lnTo>
                    <a:lnTo>
                      <a:pt x="63" y="567"/>
                    </a:lnTo>
                    <a:lnTo>
                      <a:pt x="49" y="557"/>
                    </a:lnTo>
                    <a:lnTo>
                      <a:pt x="37" y="544"/>
                    </a:lnTo>
                    <a:lnTo>
                      <a:pt x="25" y="525"/>
                    </a:lnTo>
                    <a:lnTo>
                      <a:pt x="15" y="504"/>
                    </a:lnTo>
                    <a:lnTo>
                      <a:pt x="2" y="454"/>
                    </a:lnTo>
                    <a:lnTo>
                      <a:pt x="0" y="406"/>
                    </a:lnTo>
                    <a:lnTo>
                      <a:pt x="8" y="358"/>
                    </a:lnTo>
                    <a:lnTo>
                      <a:pt x="23" y="313"/>
                    </a:lnTo>
                    <a:lnTo>
                      <a:pt x="42" y="273"/>
                    </a:lnTo>
                    <a:lnTo>
                      <a:pt x="63" y="236"/>
                    </a:lnTo>
                    <a:lnTo>
                      <a:pt x="84" y="206"/>
                    </a:lnTo>
                    <a:lnTo>
                      <a:pt x="102" y="183"/>
                    </a:lnTo>
                    <a:lnTo>
                      <a:pt x="109" y="174"/>
                    </a:lnTo>
                    <a:lnTo>
                      <a:pt x="116" y="164"/>
                    </a:lnTo>
                    <a:lnTo>
                      <a:pt x="121" y="153"/>
                    </a:lnTo>
                    <a:lnTo>
                      <a:pt x="127" y="144"/>
                    </a:lnTo>
                    <a:lnTo>
                      <a:pt x="131" y="134"/>
                    </a:lnTo>
                    <a:lnTo>
                      <a:pt x="137" y="123"/>
                    </a:lnTo>
                    <a:lnTo>
                      <a:pt x="143" y="114"/>
                    </a:lnTo>
                    <a:lnTo>
                      <a:pt x="150" y="105"/>
                    </a:lnTo>
                    <a:lnTo>
                      <a:pt x="159" y="97"/>
                    </a:lnTo>
                    <a:lnTo>
                      <a:pt x="169" y="88"/>
                    </a:lnTo>
                    <a:lnTo>
                      <a:pt x="182" y="81"/>
                    </a:lnTo>
                    <a:lnTo>
                      <a:pt x="197" y="74"/>
                    </a:lnTo>
                    <a:lnTo>
                      <a:pt x="215" y="68"/>
                    </a:lnTo>
                    <a:lnTo>
                      <a:pt x="237" y="62"/>
                    </a:lnTo>
                    <a:lnTo>
                      <a:pt x="263" y="59"/>
                    </a:lnTo>
                    <a:lnTo>
                      <a:pt x="291" y="55"/>
                    </a:lnTo>
                    <a:lnTo>
                      <a:pt x="325" y="53"/>
                    </a:lnTo>
                    <a:lnTo>
                      <a:pt x="362" y="51"/>
                    </a:lnTo>
                    <a:lnTo>
                      <a:pt x="402" y="47"/>
                    </a:lnTo>
                    <a:lnTo>
                      <a:pt x="442" y="45"/>
                    </a:lnTo>
                    <a:lnTo>
                      <a:pt x="484" y="43"/>
                    </a:lnTo>
                    <a:lnTo>
                      <a:pt x="524" y="40"/>
                    </a:lnTo>
                    <a:lnTo>
                      <a:pt x="563" y="39"/>
                    </a:lnTo>
                    <a:lnTo>
                      <a:pt x="600" y="38"/>
                    </a:lnTo>
                    <a:lnTo>
                      <a:pt x="632" y="38"/>
                    </a:lnTo>
                    <a:lnTo>
                      <a:pt x="661" y="38"/>
                    </a:lnTo>
                    <a:lnTo>
                      <a:pt x="684" y="39"/>
                    </a:lnTo>
                    <a:lnTo>
                      <a:pt x="700" y="40"/>
                    </a:lnTo>
                    <a:lnTo>
                      <a:pt x="709" y="44"/>
                    </a:lnTo>
                    <a:lnTo>
                      <a:pt x="711" y="49"/>
                    </a:lnTo>
                    <a:lnTo>
                      <a:pt x="701" y="53"/>
                    </a:lnTo>
                    <a:lnTo>
                      <a:pt x="683" y="60"/>
                    </a:lnTo>
                    <a:lnTo>
                      <a:pt x="658" y="67"/>
                    </a:lnTo>
                    <a:lnTo>
                      <a:pt x="632" y="72"/>
                    </a:lnTo>
                    <a:lnTo>
                      <a:pt x="605" y="75"/>
                    </a:lnTo>
                    <a:lnTo>
                      <a:pt x="577" y="78"/>
                    </a:lnTo>
                    <a:lnTo>
                      <a:pt x="549" y="80"/>
                    </a:lnTo>
                    <a:lnTo>
                      <a:pt x="521" y="81"/>
                    </a:lnTo>
                    <a:lnTo>
                      <a:pt x="493" y="82"/>
                    </a:lnTo>
                    <a:lnTo>
                      <a:pt x="464" y="83"/>
                    </a:lnTo>
                    <a:lnTo>
                      <a:pt x="436" y="84"/>
                    </a:lnTo>
                    <a:lnTo>
                      <a:pt x="410" y="85"/>
                    </a:lnTo>
                    <a:lnTo>
                      <a:pt x="383" y="88"/>
                    </a:lnTo>
                    <a:lnTo>
                      <a:pt x="358" y="90"/>
                    </a:lnTo>
                    <a:lnTo>
                      <a:pt x="335" y="93"/>
                    </a:lnTo>
                    <a:lnTo>
                      <a:pt x="312" y="99"/>
                    </a:lnTo>
                    <a:lnTo>
                      <a:pt x="291" y="106"/>
                    </a:lnTo>
                    <a:lnTo>
                      <a:pt x="273" y="115"/>
                    </a:lnTo>
                    <a:lnTo>
                      <a:pt x="254" y="127"/>
                    </a:lnTo>
                    <a:lnTo>
                      <a:pt x="235" y="142"/>
                    </a:lnTo>
                    <a:lnTo>
                      <a:pt x="214" y="158"/>
                    </a:lnTo>
                    <a:lnTo>
                      <a:pt x="193" y="178"/>
                    </a:lnTo>
                    <a:lnTo>
                      <a:pt x="173" y="198"/>
                    </a:lnTo>
                    <a:lnTo>
                      <a:pt x="152" y="220"/>
                    </a:lnTo>
                    <a:lnTo>
                      <a:pt x="132" y="243"/>
                    </a:lnTo>
                    <a:lnTo>
                      <a:pt x="114" y="266"/>
                    </a:lnTo>
                    <a:lnTo>
                      <a:pt x="97" y="290"/>
                    </a:lnTo>
                    <a:lnTo>
                      <a:pt x="83" y="313"/>
                    </a:lnTo>
                    <a:lnTo>
                      <a:pt x="70" y="338"/>
                    </a:lnTo>
                    <a:lnTo>
                      <a:pt x="61" y="360"/>
                    </a:lnTo>
                    <a:lnTo>
                      <a:pt x="56" y="381"/>
                    </a:lnTo>
                    <a:lnTo>
                      <a:pt x="55" y="401"/>
                    </a:lnTo>
                    <a:lnTo>
                      <a:pt x="57" y="418"/>
                    </a:lnTo>
                    <a:lnTo>
                      <a:pt x="66" y="434"/>
                    </a:lnTo>
                    <a:lnTo>
                      <a:pt x="83" y="463"/>
                    </a:lnTo>
                    <a:lnTo>
                      <a:pt x="93" y="492"/>
                    </a:lnTo>
                    <a:lnTo>
                      <a:pt x="102" y="517"/>
                    </a:lnTo>
                    <a:lnTo>
                      <a:pt x="112" y="536"/>
                    </a:lnTo>
                    <a:lnTo>
                      <a:pt x="124" y="546"/>
                    </a:lnTo>
                    <a:lnTo>
                      <a:pt x="145" y="546"/>
                    </a:lnTo>
                    <a:lnTo>
                      <a:pt x="175" y="532"/>
                    </a:lnTo>
                    <a:lnTo>
                      <a:pt x="219" y="502"/>
                    </a:lnTo>
                    <a:lnTo>
                      <a:pt x="244" y="483"/>
                    </a:lnTo>
                    <a:lnTo>
                      <a:pt x="267" y="463"/>
                    </a:lnTo>
                    <a:lnTo>
                      <a:pt x="290" y="444"/>
                    </a:lnTo>
                    <a:lnTo>
                      <a:pt x="311" y="424"/>
                    </a:lnTo>
                    <a:lnTo>
                      <a:pt x="332" y="406"/>
                    </a:lnTo>
                    <a:lnTo>
                      <a:pt x="350" y="387"/>
                    </a:lnTo>
                    <a:lnTo>
                      <a:pt x="367" y="370"/>
                    </a:lnTo>
                    <a:lnTo>
                      <a:pt x="382" y="353"/>
                    </a:lnTo>
                    <a:lnTo>
                      <a:pt x="396" y="338"/>
                    </a:lnTo>
                    <a:lnTo>
                      <a:pt x="409" y="324"/>
                    </a:lnTo>
                    <a:lnTo>
                      <a:pt x="419" y="311"/>
                    </a:lnTo>
                    <a:lnTo>
                      <a:pt x="428" y="301"/>
                    </a:lnTo>
                    <a:lnTo>
                      <a:pt x="435" y="292"/>
                    </a:lnTo>
                    <a:lnTo>
                      <a:pt x="440" y="286"/>
                    </a:lnTo>
                    <a:lnTo>
                      <a:pt x="443" y="281"/>
                    </a:lnTo>
                    <a:lnTo>
                      <a:pt x="445" y="280"/>
                    </a:lnTo>
                    <a:lnTo>
                      <a:pt x="476" y="250"/>
                    </a:lnTo>
                    <a:lnTo>
                      <a:pt x="507" y="222"/>
                    </a:lnTo>
                    <a:lnTo>
                      <a:pt x="537" y="196"/>
                    </a:lnTo>
                    <a:lnTo>
                      <a:pt x="564" y="173"/>
                    </a:lnTo>
                    <a:lnTo>
                      <a:pt x="587" y="153"/>
                    </a:lnTo>
                    <a:lnTo>
                      <a:pt x="606" y="138"/>
                    </a:lnTo>
                    <a:lnTo>
                      <a:pt x="617" y="129"/>
                    </a:lnTo>
                    <a:lnTo>
                      <a:pt x="622" y="126"/>
                    </a:lnTo>
                    <a:lnTo>
                      <a:pt x="625" y="123"/>
                    </a:lnTo>
                    <a:lnTo>
                      <a:pt x="635" y="118"/>
                    </a:lnTo>
                    <a:lnTo>
                      <a:pt x="648" y="108"/>
                    </a:lnTo>
                    <a:lnTo>
                      <a:pt x="666" y="98"/>
                    </a:lnTo>
                    <a:lnTo>
                      <a:pt x="686" y="84"/>
                    </a:lnTo>
                    <a:lnTo>
                      <a:pt x="708" y="70"/>
                    </a:lnTo>
                    <a:lnTo>
                      <a:pt x="731" y="57"/>
                    </a:lnTo>
                    <a:lnTo>
                      <a:pt x="754" y="43"/>
                    </a:lnTo>
                    <a:lnTo>
                      <a:pt x="776" y="29"/>
                    </a:lnTo>
                    <a:lnTo>
                      <a:pt x="796" y="17"/>
                    </a:lnTo>
                    <a:lnTo>
                      <a:pt x="812" y="9"/>
                    </a:lnTo>
                    <a:lnTo>
                      <a:pt x="825" y="2"/>
                    </a:lnTo>
                    <a:lnTo>
                      <a:pt x="832" y="0"/>
                    </a:lnTo>
                    <a:lnTo>
                      <a:pt x="833" y="2"/>
                    </a:lnTo>
                    <a:lnTo>
                      <a:pt x="826" y="9"/>
                    </a:lnTo>
                    <a:lnTo>
                      <a:pt x="812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7" name="Freeform 74"/>
              <p:cNvSpPr>
                <a:spLocks/>
              </p:cNvSpPr>
              <p:nvPr/>
            </p:nvSpPr>
            <p:spPr bwMode="auto">
              <a:xfrm>
                <a:off x="2279" y="3367"/>
                <a:ext cx="637" cy="184"/>
              </a:xfrm>
              <a:custGeom>
                <a:avLst/>
                <a:gdLst>
                  <a:gd name="T0" fmla="*/ 470 w 1274"/>
                  <a:gd name="T1" fmla="*/ 87 h 367"/>
                  <a:gd name="T2" fmla="*/ 470 w 1274"/>
                  <a:gd name="T3" fmla="*/ 104 h 367"/>
                  <a:gd name="T4" fmla="*/ 481 w 1274"/>
                  <a:gd name="T5" fmla="*/ 120 h 367"/>
                  <a:gd name="T6" fmla="*/ 508 w 1274"/>
                  <a:gd name="T7" fmla="*/ 133 h 367"/>
                  <a:gd name="T8" fmla="*/ 521 w 1274"/>
                  <a:gd name="T9" fmla="*/ 137 h 367"/>
                  <a:gd name="T10" fmla="*/ 547 w 1274"/>
                  <a:gd name="T11" fmla="*/ 156 h 367"/>
                  <a:gd name="T12" fmla="*/ 567 w 1274"/>
                  <a:gd name="T13" fmla="*/ 166 h 367"/>
                  <a:gd name="T14" fmla="*/ 586 w 1274"/>
                  <a:gd name="T15" fmla="*/ 171 h 367"/>
                  <a:gd name="T16" fmla="*/ 604 w 1274"/>
                  <a:gd name="T17" fmla="*/ 171 h 367"/>
                  <a:gd name="T18" fmla="*/ 620 w 1274"/>
                  <a:gd name="T19" fmla="*/ 169 h 367"/>
                  <a:gd name="T20" fmla="*/ 633 w 1274"/>
                  <a:gd name="T21" fmla="*/ 165 h 367"/>
                  <a:gd name="T22" fmla="*/ 637 w 1274"/>
                  <a:gd name="T23" fmla="*/ 166 h 367"/>
                  <a:gd name="T24" fmla="*/ 626 w 1274"/>
                  <a:gd name="T25" fmla="*/ 172 h 367"/>
                  <a:gd name="T26" fmla="*/ 606 w 1274"/>
                  <a:gd name="T27" fmla="*/ 181 h 367"/>
                  <a:gd name="T28" fmla="*/ 581 w 1274"/>
                  <a:gd name="T29" fmla="*/ 184 h 367"/>
                  <a:gd name="T30" fmla="*/ 556 w 1274"/>
                  <a:gd name="T31" fmla="*/ 178 h 367"/>
                  <a:gd name="T32" fmla="*/ 534 w 1274"/>
                  <a:gd name="T33" fmla="*/ 163 h 367"/>
                  <a:gd name="T34" fmla="*/ 507 w 1274"/>
                  <a:gd name="T35" fmla="*/ 149 h 367"/>
                  <a:gd name="T36" fmla="*/ 477 w 1274"/>
                  <a:gd name="T37" fmla="*/ 134 h 367"/>
                  <a:gd name="T38" fmla="*/ 447 w 1274"/>
                  <a:gd name="T39" fmla="*/ 121 h 367"/>
                  <a:gd name="T40" fmla="*/ 421 w 1274"/>
                  <a:gd name="T41" fmla="*/ 107 h 367"/>
                  <a:gd name="T42" fmla="*/ 402 w 1274"/>
                  <a:gd name="T43" fmla="*/ 94 h 367"/>
                  <a:gd name="T44" fmla="*/ 388 w 1274"/>
                  <a:gd name="T45" fmla="*/ 82 h 367"/>
                  <a:gd name="T46" fmla="*/ 376 w 1274"/>
                  <a:gd name="T47" fmla="*/ 72 h 367"/>
                  <a:gd name="T48" fmla="*/ 362 w 1274"/>
                  <a:gd name="T49" fmla="*/ 63 h 367"/>
                  <a:gd name="T50" fmla="*/ 341 w 1274"/>
                  <a:gd name="T51" fmla="*/ 55 h 367"/>
                  <a:gd name="T52" fmla="*/ 310 w 1274"/>
                  <a:gd name="T53" fmla="*/ 48 h 367"/>
                  <a:gd name="T54" fmla="*/ 274 w 1274"/>
                  <a:gd name="T55" fmla="*/ 42 h 367"/>
                  <a:gd name="T56" fmla="*/ 243 w 1274"/>
                  <a:gd name="T57" fmla="*/ 39 h 367"/>
                  <a:gd name="T58" fmla="*/ 217 w 1274"/>
                  <a:gd name="T59" fmla="*/ 38 h 367"/>
                  <a:gd name="T60" fmla="*/ 192 w 1274"/>
                  <a:gd name="T61" fmla="*/ 38 h 367"/>
                  <a:gd name="T62" fmla="*/ 169 w 1274"/>
                  <a:gd name="T63" fmla="*/ 40 h 367"/>
                  <a:gd name="T64" fmla="*/ 139 w 1274"/>
                  <a:gd name="T65" fmla="*/ 42 h 367"/>
                  <a:gd name="T66" fmla="*/ 88 w 1274"/>
                  <a:gd name="T67" fmla="*/ 38 h 367"/>
                  <a:gd name="T68" fmla="*/ 37 w 1274"/>
                  <a:gd name="T69" fmla="*/ 32 h 367"/>
                  <a:gd name="T70" fmla="*/ 3 w 1274"/>
                  <a:gd name="T71" fmla="*/ 26 h 367"/>
                  <a:gd name="T72" fmla="*/ 9 w 1274"/>
                  <a:gd name="T73" fmla="*/ 25 h 367"/>
                  <a:gd name="T74" fmla="*/ 68 w 1274"/>
                  <a:gd name="T75" fmla="*/ 30 h 367"/>
                  <a:gd name="T76" fmla="*/ 126 w 1274"/>
                  <a:gd name="T77" fmla="*/ 29 h 367"/>
                  <a:gd name="T78" fmla="*/ 171 w 1274"/>
                  <a:gd name="T79" fmla="*/ 21 h 367"/>
                  <a:gd name="T80" fmla="*/ 206 w 1274"/>
                  <a:gd name="T81" fmla="*/ 10 h 367"/>
                  <a:gd name="T82" fmla="*/ 239 w 1274"/>
                  <a:gd name="T83" fmla="*/ 2 h 367"/>
                  <a:gd name="T84" fmla="*/ 274 w 1274"/>
                  <a:gd name="T85" fmla="*/ 1 h 367"/>
                  <a:gd name="T86" fmla="*/ 307 w 1274"/>
                  <a:gd name="T87" fmla="*/ 4 h 367"/>
                  <a:gd name="T88" fmla="*/ 331 w 1274"/>
                  <a:gd name="T89" fmla="*/ 5 h 367"/>
                  <a:gd name="T90" fmla="*/ 349 w 1274"/>
                  <a:gd name="T91" fmla="*/ 6 h 367"/>
                  <a:gd name="T92" fmla="*/ 364 w 1274"/>
                  <a:gd name="T93" fmla="*/ 8 h 367"/>
                  <a:gd name="T94" fmla="*/ 377 w 1274"/>
                  <a:gd name="T95" fmla="*/ 13 h 367"/>
                  <a:gd name="T96" fmla="*/ 398 w 1274"/>
                  <a:gd name="T97" fmla="*/ 26 h 367"/>
                  <a:gd name="T98" fmla="*/ 421 w 1274"/>
                  <a:gd name="T99" fmla="*/ 40 h 367"/>
                  <a:gd name="T100" fmla="*/ 454 w 1274"/>
                  <a:gd name="T101" fmla="*/ 66 h 36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274"/>
                  <a:gd name="T154" fmla="*/ 0 h 367"/>
                  <a:gd name="T155" fmla="*/ 1274 w 1274"/>
                  <a:gd name="T156" fmla="*/ 367 h 36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274" h="367">
                    <a:moveTo>
                      <a:pt x="908" y="132"/>
                    </a:moveTo>
                    <a:lnTo>
                      <a:pt x="930" y="155"/>
                    </a:lnTo>
                    <a:lnTo>
                      <a:pt x="940" y="173"/>
                    </a:lnTo>
                    <a:lnTo>
                      <a:pt x="943" y="188"/>
                    </a:lnTo>
                    <a:lnTo>
                      <a:pt x="942" y="198"/>
                    </a:lnTo>
                    <a:lnTo>
                      <a:pt x="940" y="208"/>
                    </a:lnTo>
                    <a:lnTo>
                      <a:pt x="941" y="218"/>
                    </a:lnTo>
                    <a:lnTo>
                      <a:pt x="948" y="228"/>
                    </a:lnTo>
                    <a:lnTo>
                      <a:pt x="963" y="240"/>
                    </a:lnTo>
                    <a:lnTo>
                      <a:pt x="990" y="255"/>
                    </a:lnTo>
                    <a:lnTo>
                      <a:pt x="1006" y="263"/>
                    </a:lnTo>
                    <a:lnTo>
                      <a:pt x="1016" y="266"/>
                    </a:lnTo>
                    <a:lnTo>
                      <a:pt x="1024" y="267"/>
                    </a:lnTo>
                    <a:lnTo>
                      <a:pt x="1031" y="270"/>
                    </a:lnTo>
                    <a:lnTo>
                      <a:pt x="1041" y="274"/>
                    </a:lnTo>
                    <a:lnTo>
                      <a:pt x="1056" y="285"/>
                    </a:lnTo>
                    <a:lnTo>
                      <a:pt x="1081" y="303"/>
                    </a:lnTo>
                    <a:lnTo>
                      <a:pt x="1093" y="312"/>
                    </a:lnTo>
                    <a:lnTo>
                      <a:pt x="1107" y="320"/>
                    </a:lnTo>
                    <a:lnTo>
                      <a:pt x="1120" y="327"/>
                    </a:lnTo>
                    <a:lnTo>
                      <a:pt x="1134" y="332"/>
                    </a:lnTo>
                    <a:lnTo>
                      <a:pt x="1146" y="336"/>
                    </a:lnTo>
                    <a:lnTo>
                      <a:pt x="1159" y="340"/>
                    </a:lnTo>
                    <a:lnTo>
                      <a:pt x="1172" y="341"/>
                    </a:lnTo>
                    <a:lnTo>
                      <a:pt x="1184" y="342"/>
                    </a:lnTo>
                    <a:lnTo>
                      <a:pt x="1196" y="343"/>
                    </a:lnTo>
                    <a:lnTo>
                      <a:pt x="1207" y="342"/>
                    </a:lnTo>
                    <a:lnTo>
                      <a:pt x="1219" y="341"/>
                    </a:lnTo>
                    <a:lnTo>
                      <a:pt x="1229" y="340"/>
                    </a:lnTo>
                    <a:lnTo>
                      <a:pt x="1240" y="338"/>
                    </a:lnTo>
                    <a:lnTo>
                      <a:pt x="1249" y="335"/>
                    </a:lnTo>
                    <a:lnTo>
                      <a:pt x="1258" y="333"/>
                    </a:lnTo>
                    <a:lnTo>
                      <a:pt x="1266" y="329"/>
                    </a:lnTo>
                    <a:lnTo>
                      <a:pt x="1272" y="327"/>
                    </a:lnTo>
                    <a:lnTo>
                      <a:pt x="1274" y="328"/>
                    </a:lnTo>
                    <a:lnTo>
                      <a:pt x="1273" y="331"/>
                    </a:lnTo>
                    <a:lnTo>
                      <a:pt x="1268" y="334"/>
                    </a:lnTo>
                    <a:lnTo>
                      <a:pt x="1260" y="339"/>
                    </a:lnTo>
                    <a:lnTo>
                      <a:pt x="1251" y="344"/>
                    </a:lnTo>
                    <a:lnTo>
                      <a:pt x="1240" y="350"/>
                    </a:lnTo>
                    <a:lnTo>
                      <a:pt x="1226" y="356"/>
                    </a:lnTo>
                    <a:lnTo>
                      <a:pt x="1211" y="361"/>
                    </a:lnTo>
                    <a:lnTo>
                      <a:pt x="1195" y="364"/>
                    </a:lnTo>
                    <a:lnTo>
                      <a:pt x="1178" y="367"/>
                    </a:lnTo>
                    <a:lnTo>
                      <a:pt x="1161" y="367"/>
                    </a:lnTo>
                    <a:lnTo>
                      <a:pt x="1144" y="366"/>
                    </a:lnTo>
                    <a:lnTo>
                      <a:pt x="1127" y="363"/>
                    </a:lnTo>
                    <a:lnTo>
                      <a:pt x="1111" y="356"/>
                    </a:lnTo>
                    <a:lnTo>
                      <a:pt x="1094" y="346"/>
                    </a:lnTo>
                    <a:lnTo>
                      <a:pt x="1082" y="336"/>
                    </a:lnTo>
                    <a:lnTo>
                      <a:pt x="1067" y="326"/>
                    </a:lnTo>
                    <a:lnTo>
                      <a:pt x="1049" y="317"/>
                    </a:lnTo>
                    <a:lnTo>
                      <a:pt x="1032" y="306"/>
                    </a:lnTo>
                    <a:lnTo>
                      <a:pt x="1014" y="297"/>
                    </a:lnTo>
                    <a:lnTo>
                      <a:pt x="994" y="288"/>
                    </a:lnTo>
                    <a:lnTo>
                      <a:pt x="975" y="279"/>
                    </a:lnTo>
                    <a:lnTo>
                      <a:pt x="954" y="268"/>
                    </a:lnTo>
                    <a:lnTo>
                      <a:pt x="934" y="259"/>
                    </a:lnTo>
                    <a:lnTo>
                      <a:pt x="915" y="250"/>
                    </a:lnTo>
                    <a:lnTo>
                      <a:pt x="895" y="241"/>
                    </a:lnTo>
                    <a:lnTo>
                      <a:pt x="877" y="232"/>
                    </a:lnTo>
                    <a:lnTo>
                      <a:pt x="859" y="222"/>
                    </a:lnTo>
                    <a:lnTo>
                      <a:pt x="843" y="214"/>
                    </a:lnTo>
                    <a:lnTo>
                      <a:pt x="828" y="205"/>
                    </a:lnTo>
                    <a:lnTo>
                      <a:pt x="816" y="196"/>
                    </a:lnTo>
                    <a:lnTo>
                      <a:pt x="804" y="188"/>
                    </a:lnTo>
                    <a:lnTo>
                      <a:pt x="794" y="180"/>
                    </a:lnTo>
                    <a:lnTo>
                      <a:pt x="786" y="172"/>
                    </a:lnTo>
                    <a:lnTo>
                      <a:pt x="776" y="164"/>
                    </a:lnTo>
                    <a:lnTo>
                      <a:pt x="770" y="157"/>
                    </a:lnTo>
                    <a:lnTo>
                      <a:pt x="761" y="150"/>
                    </a:lnTo>
                    <a:lnTo>
                      <a:pt x="753" y="144"/>
                    </a:lnTo>
                    <a:lnTo>
                      <a:pt x="744" y="137"/>
                    </a:lnTo>
                    <a:lnTo>
                      <a:pt x="735" y="131"/>
                    </a:lnTo>
                    <a:lnTo>
                      <a:pt x="725" y="126"/>
                    </a:lnTo>
                    <a:lnTo>
                      <a:pt x="712" y="120"/>
                    </a:lnTo>
                    <a:lnTo>
                      <a:pt x="698" y="115"/>
                    </a:lnTo>
                    <a:lnTo>
                      <a:pt x="683" y="109"/>
                    </a:lnTo>
                    <a:lnTo>
                      <a:pt x="665" y="105"/>
                    </a:lnTo>
                    <a:lnTo>
                      <a:pt x="644" y="100"/>
                    </a:lnTo>
                    <a:lnTo>
                      <a:pt x="620" y="96"/>
                    </a:lnTo>
                    <a:lnTo>
                      <a:pt x="594" y="91"/>
                    </a:lnTo>
                    <a:lnTo>
                      <a:pt x="571" y="88"/>
                    </a:lnTo>
                    <a:lnTo>
                      <a:pt x="548" y="84"/>
                    </a:lnTo>
                    <a:lnTo>
                      <a:pt x="528" y="82"/>
                    </a:lnTo>
                    <a:lnTo>
                      <a:pt x="507" y="79"/>
                    </a:lnTo>
                    <a:lnTo>
                      <a:pt x="487" y="77"/>
                    </a:lnTo>
                    <a:lnTo>
                      <a:pt x="469" y="76"/>
                    </a:lnTo>
                    <a:lnTo>
                      <a:pt x="452" y="75"/>
                    </a:lnTo>
                    <a:lnTo>
                      <a:pt x="434" y="75"/>
                    </a:lnTo>
                    <a:lnTo>
                      <a:pt x="417" y="74"/>
                    </a:lnTo>
                    <a:lnTo>
                      <a:pt x="401" y="75"/>
                    </a:lnTo>
                    <a:lnTo>
                      <a:pt x="385" y="75"/>
                    </a:lnTo>
                    <a:lnTo>
                      <a:pt x="370" y="76"/>
                    </a:lnTo>
                    <a:lnTo>
                      <a:pt x="354" y="77"/>
                    </a:lnTo>
                    <a:lnTo>
                      <a:pt x="339" y="79"/>
                    </a:lnTo>
                    <a:lnTo>
                      <a:pt x="323" y="82"/>
                    </a:lnTo>
                    <a:lnTo>
                      <a:pt x="303" y="83"/>
                    </a:lnTo>
                    <a:lnTo>
                      <a:pt x="278" y="83"/>
                    </a:lnTo>
                    <a:lnTo>
                      <a:pt x="247" y="82"/>
                    </a:lnTo>
                    <a:lnTo>
                      <a:pt x="213" y="79"/>
                    </a:lnTo>
                    <a:lnTo>
                      <a:pt x="177" y="76"/>
                    </a:lnTo>
                    <a:lnTo>
                      <a:pt x="141" y="73"/>
                    </a:lnTo>
                    <a:lnTo>
                      <a:pt x="106" y="68"/>
                    </a:lnTo>
                    <a:lnTo>
                      <a:pt x="74" y="63"/>
                    </a:lnTo>
                    <a:lnTo>
                      <a:pt x="45" y="59"/>
                    </a:lnTo>
                    <a:lnTo>
                      <a:pt x="22" y="55"/>
                    </a:lnTo>
                    <a:lnTo>
                      <a:pt x="7" y="52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17" y="50"/>
                    </a:lnTo>
                    <a:lnTo>
                      <a:pt x="45" y="52"/>
                    </a:lnTo>
                    <a:lnTo>
                      <a:pt x="88" y="56"/>
                    </a:lnTo>
                    <a:lnTo>
                      <a:pt x="135" y="60"/>
                    </a:lnTo>
                    <a:lnTo>
                      <a:pt x="179" y="62"/>
                    </a:lnTo>
                    <a:lnTo>
                      <a:pt x="218" y="61"/>
                    </a:lnTo>
                    <a:lnTo>
                      <a:pt x="252" y="58"/>
                    </a:lnTo>
                    <a:lnTo>
                      <a:pt x="285" y="53"/>
                    </a:lnTo>
                    <a:lnTo>
                      <a:pt x="314" y="47"/>
                    </a:lnTo>
                    <a:lnTo>
                      <a:pt x="342" y="41"/>
                    </a:lnTo>
                    <a:lnTo>
                      <a:pt x="366" y="33"/>
                    </a:lnTo>
                    <a:lnTo>
                      <a:pt x="391" y="26"/>
                    </a:lnTo>
                    <a:lnTo>
                      <a:pt x="412" y="20"/>
                    </a:lnTo>
                    <a:lnTo>
                      <a:pt x="434" y="13"/>
                    </a:lnTo>
                    <a:lnTo>
                      <a:pt x="456" y="8"/>
                    </a:lnTo>
                    <a:lnTo>
                      <a:pt x="478" y="3"/>
                    </a:lnTo>
                    <a:lnTo>
                      <a:pt x="500" y="0"/>
                    </a:lnTo>
                    <a:lnTo>
                      <a:pt x="524" y="0"/>
                    </a:lnTo>
                    <a:lnTo>
                      <a:pt x="548" y="1"/>
                    </a:lnTo>
                    <a:lnTo>
                      <a:pt x="573" y="3"/>
                    </a:lnTo>
                    <a:lnTo>
                      <a:pt x="594" y="6"/>
                    </a:lnTo>
                    <a:lnTo>
                      <a:pt x="614" y="7"/>
                    </a:lnTo>
                    <a:lnTo>
                      <a:pt x="632" y="8"/>
                    </a:lnTo>
                    <a:lnTo>
                      <a:pt x="649" y="8"/>
                    </a:lnTo>
                    <a:lnTo>
                      <a:pt x="662" y="9"/>
                    </a:lnTo>
                    <a:lnTo>
                      <a:pt x="676" y="9"/>
                    </a:lnTo>
                    <a:lnTo>
                      <a:pt x="688" y="10"/>
                    </a:lnTo>
                    <a:lnTo>
                      <a:pt x="699" y="11"/>
                    </a:lnTo>
                    <a:lnTo>
                      <a:pt x="710" y="13"/>
                    </a:lnTo>
                    <a:lnTo>
                      <a:pt x="719" y="14"/>
                    </a:lnTo>
                    <a:lnTo>
                      <a:pt x="728" y="16"/>
                    </a:lnTo>
                    <a:lnTo>
                      <a:pt x="737" y="18"/>
                    </a:lnTo>
                    <a:lnTo>
                      <a:pt x="745" y="22"/>
                    </a:lnTo>
                    <a:lnTo>
                      <a:pt x="755" y="26"/>
                    </a:lnTo>
                    <a:lnTo>
                      <a:pt x="764" y="32"/>
                    </a:lnTo>
                    <a:lnTo>
                      <a:pt x="781" y="43"/>
                    </a:lnTo>
                    <a:lnTo>
                      <a:pt x="796" y="52"/>
                    </a:lnTo>
                    <a:lnTo>
                      <a:pt x="811" y="60"/>
                    </a:lnTo>
                    <a:lnTo>
                      <a:pt x="827" y="69"/>
                    </a:lnTo>
                    <a:lnTo>
                      <a:pt x="843" y="79"/>
                    </a:lnTo>
                    <a:lnTo>
                      <a:pt x="862" y="92"/>
                    </a:lnTo>
                    <a:lnTo>
                      <a:pt x="882" y="109"/>
                    </a:lnTo>
                    <a:lnTo>
                      <a:pt x="908" y="1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8" name="Freeform 75"/>
              <p:cNvSpPr>
                <a:spLocks/>
              </p:cNvSpPr>
              <p:nvPr/>
            </p:nvSpPr>
            <p:spPr bwMode="auto">
              <a:xfrm>
                <a:off x="2737" y="3452"/>
                <a:ext cx="194" cy="76"/>
              </a:xfrm>
              <a:custGeom>
                <a:avLst/>
                <a:gdLst>
                  <a:gd name="T0" fmla="*/ 184 w 387"/>
                  <a:gd name="T1" fmla="*/ 70 h 153"/>
                  <a:gd name="T2" fmla="*/ 191 w 387"/>
                  <a:gd name="T3" fmla="*/ 60 h 153"/>
                  <a:gd name="T4" fmla="*/ 194 w 387"/>
                  <a:gd name="T5" fmla="*/ 60 h 153"/>
                  <a:gd name="T6" fmla="*/ 193 w 387"/>
                  <a:gd name="T7" fmla="*/ 60 h 153"/>
                  <a:gd name="T8" fmla="*/ 189 w 387"/>
                  <a:gd name="T9" fmla="*/ 47 h 153"/>
                  <a:gd name="T10" fmla="*/ 187 w 387"/>
                  <a:gd name="T11" fmla="*/ 42 h 153"/>
                  <a:gd name="T12" fmla="*/ 184 w 387"/>
                  <a:gd name="T13" fmla="*/ 38 h 153"/>
                  <a:gd name="T14" fmla="*/ 180 w 387"/>
                  <a:gd name="T15" fmla="*/ 34 h 153"/>
                  <a:gd name="T16" fmla="*/ 175 w 387"/>
                  <a:gd name="T17" fmla="*/ 32 h 153"/>
                  <a:gd name="T18" fmla="*/ 170 w 387"/>
                  <a:gd name="T19" fmla="*/ 29 h 153"/>
                  <a:gd name="T20" fmla="*/ 163 w 387"/>
                  <a:gd name="T21" fmla="*/ 27 h 153"/>
                  <a:gd name="T22" fmla="*/ 156 w 387"/>
                  <a:gd name="T23" fmla="*/ 26 h 153"/>
                  <a:gd name="T24" fmla="*/ 149 w 387"/>
                  <a:gd name="T25" fmla="*/ 25 h 153"/>
                  <a:gd name="T26" fmla="*/ 142 w 387"/>
                  <a:gd name="T27" fmla="*/ 24 h 153"/>
                  <a:gd name="T28" fmla="*/ 134 w 387"/>
                  <a:gd name="T29" fmla="*/ 23 h 153"/>
                  <a:gd name="T30" fmla="*/ 127 w 387"/>
                  <a:gd name="T31" fmla="*/ 22 h 153"/>
                  <a:gd name="T32" fmla="*/ 120 w 387"/>
                  <a:gd name="T33" fmla="*/ 21 h 153"/>
                  <a:gd name="T34" fmla="*/ 113 w 387"/>
                  <a:gd name="T35" fmla="*/ 19 h 153"/>
                  <a:gd name="T36" fmla="*/ 106 w 387"/>
                  <a:gd name="T37" fmla="*/ 18 h 153"/>
                  <a:gd name="T38" fmla="*/ 100 w 387"/>
                  <a:gd name="T39" fmla="*/ 16 h 153"/>
                  <a:gd name="T40" fmla="*/ 94 w 387"/>
                  <a:gd name="T41" fmla="*/ 13 h 153"/>
                  <a:gd name="T42" fmla="*/ 88 w 387"/>
                  <a:gd name="T43" fmla="*/ 10 h 153"/>
                  <a:gd name="T44" fmla="*/ 81 w 387"/>
                  <a:gd name="T45" fmla="*/ 8 h 153"/>
                  <a:gd name="T46" fmla="*/ 75 w 387"/>
                  <a:gd name="T47" fmla="*/ 6 h 153"/>
                  <a:gd name="T48" fmla="*/ 66 w 387"/>
                  <a:gd name="T49" fmla="*/ 4 h 153"/>
                  <a:gd name="T50" fmla="*/ 58 w 387"/>
                  <a:gd name="T51" fmla="*/ 3 h 153"/>
                  <a:gd name="T52" fmla="*/ 50 w 387"/>
                  <a:gd name="T53" fmla="*/ 2 h 153"/>
                  <a:gd name="T54" fmla="*/ 41 w 387"/>
                  <a:gd name="T55" fmla="*/ 1 h 153"/>
                  <a:gd name="T56" fmla="*/ 33 w 387"/>
                  <a:gd name="T57" fmla="*/ 0 h 153"/>
                  <a:gd name="T58" fmla="*/ 26 w 387"/>
                  <a:gd name="T59" fmla="*/ 0 h 153"/>
                  <a:gd name="T60" fmla="*/ 18 w 387"/>
                  <a:gd name="T61" fmla="*/ 0 h 153"/>
                  <a:gd name="T62" fmla="*/ 12 w 387"/>
                  <a:gd name="T63" fmla="*/ 0 h 153"/>
                  <a:gd name="T64" fmla="*/ 7 w 387"/>
                  <a:gd name="T65" fmla="*/ 0 h 153"/>
                  <a:gd name="T66" fmla="*/ 3 w 387"/>
                  <a:gd name="T67" fmla="*/ 0 h 153"/>
                  <a:gd name="T68" fmla="*/ 1 w 387"/>
                  <a:gd name="T69" fmla="*/ 1 h 153"/>
                  <a:gd name="T70" fmla="*/ 0 w 387"/>
                  <a:gd name="T71" fmla="*/ 2 h 153"/>
                  <a:gd name="T72" fmla="*/ 1 w 387"/>
                  <a:gd name="T73" fmla="*/ 2 h 153"/>
                  <a:gd name="T74" fmla="*/ 8 w 387"/>
                  <a:gd name="T75" fmla="*/ 4 h 153"/>
                  <a:gd name="T76" fmla="*/ 19 w 387"/>
                  <a:gd name="T77" fmla="*/ 7 h 153"/>
                  <a:gd name="T78" fmla="*/ 32 w 387"/>
                  <a:gd name="T79" fmla="*/ 10 h 153"/>
                  <a:gd name="T80" fmla="*/ 46 w 387"/>
                  <a:gd name="T81" fmla="*/ 13 h 153"/>
                  <a:gd name="T82" fmla="*/ 60 w 387"/>
                  <a:gd name="T83" fmla="*/ 17 h 153"/>
                  <a:gd name="T84" fmla="*/ 71 w 387"/>
                  <a:gd name="T85" fmla="*/ 21 h 153"/>
                  <a:gd name="T86" fmla="*/ 77 w 387"/>
                  <a:gd name="T87" fmla="*/ 26 h 153"/>
                  <a:gd name="T88" fmla="*/ 79 w 387"/>
                  <a:gd name="T89" fmla="*/ 31 h 153"/>
                  <a:gd name="T90" fmla="*/ 79 w 387"/>
                  <a:gd name="T91" fmla="*/ 34 h 153"/>
                  <a:gd name="T92" fmla="*/ 82 w 387"/>
                  <a:gd name="T93" fmla="*/ 38 h 153"/>
                  <a:gd name="T94" fmla="*/ 86 w 387"/>
                  <a:gd name="T95" fmla="*/ 42 h 153"/>
                  <a:gd name="T96" fmla="*/ 92 w 387"/>
                  <a:gd name="T97" fmla="*/ 46 h 153"/>
                  <a:gd name="T98" fmla="*/ 99 w 387"/>
                  <a:gd name="T99" fmla="*/ 51 h 153"/>
                  <a:gd name="T100" fmla="*/ 107 w 387"/>
                  <a:gd name="T101" fmla="*/ 56 h 153"/>
                  <a:gd name="T102" fmla="*/ 116 w 387"/>
                  <a:gd name="T103" fmla="*/ 60 h 153"/>
                  <a:gd name="T104" fmla="*/ 125 w 387"/>
                  <a:gd name="T105" fmla="*/ 65 h 153"/>
                  <a:gd name="T106" fmla="*/ 134 w 387"/>
                  <a:gd name="T107" fmla="*/ 68 h 153"/>
                  <a:gd name="T108" fmla="*/ 144 w 387"/>
                  <a:gd name="T109" fmla="*/ 72 h 153"/>
                  <a:gd name="T110" fmla="*/ 153 w 387"/>
                  <a:gd name="T111" fmla="*/ 74 h 153"/>
                  <a:gd name="T112" fmla="*/ 162 w 387"/>
                  <a:gd name="T113" fmla="*/ 76 h 153"/>
                  <a:gd name="T114" fmla="*/ 169 w 387"/>
                  <a:gd name="T115" fmla="*/ 76 h 153"/>
                  <a:gd name="T116" fmla="*/ 176 w 387"/>
                  <a:gd name="T117" fmla="*/ 75 h 153"/>
                  <a:gd name="T118" fmla="*/ 181 w 387"/>
                  <a:gd name="T119" fmla="*/ 74 h 153"/>
                  <a:gd name="T120" fmla="*/ 184 w 387"/>
                  <a:gd name="T121" fmla="*/ 70 h 1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87"/>
                  <a:gd name="T184" fmla="*/ 0 h 153"/>
                  <a:gd name="T185" fmla="*/ 387 w 387"/>
                  <a:gd name="T186" fmla="*/ 153 h 1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87" h="153">
                    <a:moveTo>
                      <a:pt x="367" y="140"/>
                    </a:moveTo>
                    <a:lnTo>
                      <a:pt x="382" y="120"/>
                    </a:lnTo>
                    <a:lnTo>
                      <a:pt x="387" y="121"/>
                    </a:lnTo>
                    <a:lnTo>
                      <a:pt x="385" y="120"/>
                    </a:lnTo>
                    <a:lnTo>
                      <a:pt x="377" y="95"/>
                    </a:lnTo>
                    <a:lnTo>
                      <a:pt x="373" y="84"/>
                    </a:lnTo>
                    <a:lnTo>
                      <a:pt x="367" y="76"/>
                    </a:lnTo>
                    <a:lnTo>
                      <a:pt x="359" y="69"/>
                    </a:lnTo>
                    <a:lnTo>
                      <a:pt x="349" y="64"/>
                    </a:lnTo>
                    <a:lnTo>
                      <a:pt x="339" y="59"/>
                    </a:lnTo>
                    <a:lnTo>
                      <a:pt x="326" y="55"/>
                    </a:lnTo>
                    <a:lnTo>
                      <a:pt x="312" y="53"/>
                    </a:lnTo>
                    <a:lnTo>
                      <a:pt x="298" y="50"/>
                    </a:lnTo>
                    <a:lnTo>
                      <a:pt x="283" y="49"/>
                    </a:lnTo>
                    <a:lnTo>
                      <a:pt x="268" y="46"/>
                    </a:lnTo>
                    <a:lnTo>
                      <a:pt x="253" y="44"/>
                    </a:lnTo>
                    <a:lnTo>
                      <a:pt x="240" y="42"/>
                    </a:lnTo>
                    <a:lnTo>
                      <a:pt x="225" y="39"/>
                    </a:lnTo>
                    <a:lnTo>
                      <a:pt x="212" y="36"/>
                    </a:lnTo>
                    <a:lnTo>
                      <a:pt x="199" y="32"/>
                    </a:lnTo>
                    <a:lnTo>
                      <a:pt x="188" y="27"/>
                    </a:lnTo>
                    <a:lnTo>
                      <a:pt x="176" y="21"/>
                    </a:lnTo>
                    <a:lnTo>
                      <a:pt x="162" y="16"/>
                    </a:lnTo>
                    <a:lnTo>
                      <a:pt x="149" y="13"/>
                    </a:lnTo>
                    <a:lnTo>
                      <a:pt x="132" y="9"/>
                    </a:lnTo>
                    <a:lnTo>
                      <a:pt x="115" y="7"/>
                    </a:lnTo>
                    <a:lnTo>
                      <a:pt x="99" y="5"/>
                    </a:lnTo>
                    <a:lnTo>
                      <a:pt x="82" y="2"/>
                    </a:lnTo>
                    <a:lnTo>
                      <a:pt x="66" y="1"/>
                    </a:lnTo>
                    <a:lnTo>
                      <a:pt x="51" y="0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6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16" y="8"/>
                    </a:lnTo>
                    <a:lnTo>
                      <a:pt x="38" y="14"/>
                    </a:lnTo>
                    <a:lnTo>
                      <a:pt x="64" y="20"/>
                    </a:lnTo>
                    <a:lnTo>
                      <a:pt x="92" y="27"/>
                    </a:lnTo>
                    <a:lnTo>
                      <a:pt x="119" y="35"/>
                    </a:lnTo>
                    <a:lnTo>
                      <a:pt x="141" y="43"/>
                    </a:lnTo>
                    <a:lnTo>
                      <a:pt x="154" y="52"/>
                    </a:lnTo>
                    <a:lnTo>
                      <a:pt x="158" y="62"/>
                    </a:lnTo>
                    <a:lnTo>
                      <a:pt x="158" y="68"/>
                    </a:lnTo>
                    <a:lnTo>
                      <a:pt x="164" y="76"/>
                    </a:lnTo>
                    <a:lnTo>
                      <a:pt x="172" y="84"/>
                    </a:lnTo>
                    <a:lnTo>
                      <a:pt x="183" y="93"/>
                    </a:lnTo>
                    <a:lnTo>
                      <a:pt x="197" y="103"/>
                    </a:lnTo>
                    <a:lnTo>
                      <a:pt x="213" y="112"/>
                    </a:lnTo>
                    <a:lnTo>
                      <a:pt x="232" y="121"/>
                    </a:lnTo>
                    <a:lnTo>
                      <a:pt x="250" y="130"/>
                    </a:lnTo>
                    <a:lnTo>
                      <a:pt x="268" y="137"/>
                    </a:lnTo>
                    <a:lnTo>
                      <a:pt x="288" y="144"/>
                    </a:lnTo>
                    <a:lnTo>
                      <a:pt x="305" y="149"/>
                    </a:lnTo>
                    <a:lnTo>
                      <a:pt x="323" y="152"/>
                    </a:lnTo>
                    <a:lnTo>
                      <a:pt x="338" y="153"/>
                    </a:lnTo>
                    <a:lnTo>
                      <a:pt x="351" y="151"/>
                    </a:lnTo>
                    <a:lnTo>
                      <a:pt x="361" y="148"/>
                    </a:lnTo>
                    <a:lnTo>
                      <a:pt x="367" y="1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9" name="Freeform 76"/>
              <p:cNvSpPr>
                <a:spLocks/>
              </p:cNvSpPr>
              <p:nvPr/>
            </p:nvSpPr>
            <p:spPr bwMode="auto">
              <a:xfrm>
                <a:off x="2644" y="3276"/>
                <a:ext cx="132" cy="107"/>
              </a:xfrm>
              <a:custGeom>
                <a:avLst/>
                <a:gdLst>
                  <a:gd name="T0" fmla="*/ 124 w 264"/>
                  <a:gd name="T1" fmla="*/ 7 h 213"/>
                  <a:gd name="T2" fmla="*/ 113 w 264"/>
                  <a:gd name="T3" fmla="*/ 13 h 213"/>
                  <a:gd name="T4" fmla="*/ 102 w 264"/>
                  <a:gd name="T5" fmla="*/ 20 h 213"/>
                  <a:gd name="T6" fmla="*/ 93 w 264"/>
                  <a:gd name="T7" fmla="*/ 26 h 213"/>
                  <a:gd name="T8" fmla="*/ 83 w 264"/>
                  <a:gd name="T9" fmla="*/ 31 h 213"/>
                  <a:gd name="T10" fmla="*/ 75 w 264"/>
                  <a:gd name="T11" fmla="*/ 37 h 213"/>
                  <a:gd name="T12" fmla="*/ 67 w 264"/>
                  <a:gd name="T13" fmla="*/ 43 h 213"/>
                  <a:gd name="T14" fmla="*/ 61 w 264"/>
                  <a:gd name="T15" fmla="*/ 51 h 213"/>
                  <a:gd name="T16" fmla="*/ 56 w 264"/>
                  <a:gd name="T17" fmla="*/ 60 h 213"/>
                  <a:gd name="T18" fmla="*/ 50 w 264"/>
                  <a:gd name="T19" fmla="*/ 69 h 213"/>
                  <a:gd name="T20" fmla="*/ 44 w 264"/>
                  <a:gd name="T21" fmla="*/ 77 h 213"/>
                  <a:gd name="T22" fmla="*/ 37 w 264"/>
                  <a:gd name="T23" fmla="*/ 85 h 213"/>
                  <a:gd name="T24" fmla="*/ 29 w 264"/>
                  <a:gd name="T25" fmla="*/ 92 h 213"/>
                  <a:gd name="T26" fmla="*/ 22 w 264"/>
                  <a:gd name="T27" fmla="*/ 99 h 213"/>
                  <a:gd name="T28" fmla="*/ 15 w 264"/>
                  <a:gd name="T29" fmla="*/ 103 h 213"/>
                  <a:gd name="T30" fmla="*/ 9 w 264"/>
                  <a:gd name="T31" fmla="*/ 106 h 213"/>
                  <a:gd name="T32" fmla="*/ 3 w 264"/>
                  <a:gd name="T33" fmla="*/ 107 h 213"/>
                  <a:gd name="T34" fmla="*/ 0 w 264"/>
                  <a:gd name="T35" fmla="*/ 105 h 213"/>
                  <a:gd name="T36" fmla="*/ 1 w 264"/>
                  <a:gd name="T37" fmla="*/ 102 h 213"/>
                  <a:gd name="T38" fmla="*/ 5 w 264"/>
                  <a:gd name="T39" fmla="*/ 96 h 213"/>
                  <a:gd name="T40" fmla="*/ 10 w 264"/>
                  <a:gd name="T41" fmla="*/ 89 h 213"/>
                  <a:gd name="T42" fmla="*/ 18 w 264"/>
                  <a:gd name="T43" fmla="*/ 81 h 213"/>
                  <a:gd name="T44" fmla="*/ 25 w 264"/>
                  <a:gd name="T45" fmla="*/ 72 h 213"/>
                  <a:gd name="T46" fmla="*/ 33 w 264"/>
                  <a:gd name="T47" fmla="*/ 64 h 213"/>
                  <a:gd name="T48" fmla="*/ 39 w 264"/>
                  <a:gd name="T49" fmla="*/ 55 h 213"/>
                  <a:gd name="T50" fmla="*/ 44 w 264"/>
                  <a:gd name="T51" fmla="*/ 47 h 213"/>
                  <a:gd name="T52" fmla="*/ 50 w 264"/>
                  <a:gd name="T53" fmla="*/ 42 h 213"/>
                  <a:gd name="T54" fmla="*/ 56 w 264"/>
                  <a:gd name="T55" fmla="*/ 37 h 213"/>
                  <a:gd name="T56" fmla="*/ 63 w 264"/>
                  <a:gd name="T57" fmla="*/ 33 h 213"/>
                  <a:gd name="T58" fmla="*/ 68 w 264"/>
                  <a:gd name="T59" fmla="*/ 30 h 213"/>
                  <a:gd name="T60" fmla="*/ 74 w 264"/>
                  <a:gd name="T61" fmla="*/ 28 h 213"/>
                  <a:gd name="T62" fmla="*/ 78 w 264"/>
                  <a:gd name="T63" fmla="*/ 26 h 213"/>
                  <a:gd name="T64" fmla="*/ 82 w 264"/>
                  <a:gd name="T65" fmla="*/ 24 h 213"/>
                  <a:gd name="T66" fmla="*/ 87 w 264"/>
                  <a:gd name="T67" fmla="*/ 22 h 213"/>
                  <a:gd name="T68" fmla="*/ 96 w 264"/>
                  <a:gd name="T69" fmla="*/ 17 h 213"/>
                  <a:gd name="T70" fmla="*/ 106 w 264"/>
                  <a:gd name="T71" fmla="*/ 12 h 213"/>
                  <a:gd name="T72" fmla="*/ 117 w 264"/>
                  <a:gd name="T73" fmla="*/ 7 h 213"/>
                  <a:gd name="T74" fmla="*/ 126 w 264"/>
                  <a:gd name="T75" fmla="*/ 3 h 213"/>
                  <a:gd name="T76" fmla="*/ 132 w 264"/>
                  <a:gd name="T77" fmla="*/ 0 h 213"/>
                  <a:gd name="T78" fmla="*/ 132 w 264"/>
                  <a:gd name="T79" fmla="*/ 1 h 213"/>
                  <a:gd name="T80" fmla="*/ 124 w 264"/>
                  <a:gd name="T81" fmla="*/ 7 h 21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64"/>
                  <a:gd name="T124" fmla="*/ 0 h 213"/>
                  <a:gd name="T125" fmla="*/ 264 w 264"/>
                  <a:gd name="T126" fmla="*/ 213 h 21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64" h="213">
                    <a:moveTo>
                      <a:pt x="249" y="13"/>
                    </a:moveTo>
                    <a:lnTo>
                      <a:pt x="227" y="26"/>
                    </a:lnTo>
                    <a:lnTo>
                      <a:pt x="205" y="39"/>
                    </a:lnTo>
                    <a:lnTo>
                      <a:pt x="186" y="51"/>
                    </a:lnTo>
                    <a:lnTo>
                      <a:pt x="167" y="62"/>
                    </a:lnTo>
                    <a:lnTo>
                      <a:pt x="150" y="74"/>
                    </a:lnTo>
                    <a:lnTo>
                      <a:pt x="135" y="86"/>
                    </a:lnTo>
                    <a:lnTo>
                      <a:pt x="122" y="101"/>
                    </a:lnTo>
                    <a:lnTo>
                      <a:pt x="112" y="119"/>
                    </a:lnTo>
                    <a:lnTo>
                      <a:pt x="101" y="137"/>
                    </a:lnTo>
                    <a:lnTo>
                      <a:pt x="88" y="154"/>
                    </a:lnTo>
                    <a:lnTo>
                      <a:pt x="74" y="170"/>
                    </a:lnTo>
                    <a:lnTo>
                      <a:pt x="59" y="184"/>
                    </a:lnTo>
                    <a:lnTo>
                      <a:pt x="45" y="197"/>
                    </a:lnTo>
                    <a:lnTo>
                      <a:pt x="30" y="206"/>
                    </a:lnTo>
                    <a:lnTo>
                      <a:pt x="18" y="211"/>
                    </a:lnTo>
                    <a:lnTo>
                      <a:pt x="6" y="213"/>
                    </a:lnTo>
                    <a:lnTo>
                      <a:pt x="0" y="210"/>
                    </a:lnTo>
                    <a:lnTo>
                      <a:pt x="2" y="203"/>
                    </a:lnTo>
                    <a:lnTo>
                      <a:pt x="10" y="191"/>
                    </a:lnTo>
                    <a:lnTo>
                      <a:pt x="21" y="177"/>
                    </a:lnTo>
                    <a:lnTo>
                      <a:pt x="36" y="161"/>
                    </a:lnTo>
                    <a:lnTo>
                      <a:pt x="51" y="144"/>
                    </a:lnTo>
                    <a:lnTo>
                      <a:pt x="65" y="127"/>
                    </a:lnTo>
                    <a:lnTo>
                      <a:pt x="78" y="109"/>
                    </a:lnTo>
                    <a:lnTo>
                      <a:pt x="89" y="94"/>
                    </a:lnTo>
                    <a:lnTo>
                      <a:pt x="101" y="83"/>
                    </a:lnTo>
                    <a:lnTo>
                      <a:pt x="113" y="74"/>
                    </a:lnTo>
                    <a:lnTo>
                      <a:pt x="126" y="66"/>
                    </a:lnTo>
                    <a:lnTo>
                      <a:pt x="137" y="60"/>
                    </a:lnTo>
                    <a:lnTo>
                      <a:pt x="148" y="55"/>
                    </a:lnTo>
                    <a:lnTo>
                      <a:pt x="157" y="52"/>
                    </a:lnTo>
                    <a:lnTo>
                      <a:pt x="164" y="48"/>
                    </a:lnTo>
                    <a:lnTo>
                      <a:pt x="174" y="43"/>
                    </a:lnTo>
                    <a:lnTo>
                      <a:pt x="193" y="33"/>
                    </a:lnTo>
                    <a:lnTo>
                      <a:pt x="213" y="23"/>
                    </a:lnTo>
                    <a:lnTo>
                      <a:pt x="235" y="13"/>
                    </a:lnTo>
                    <a:lnTo>
                      <a:pt x="253" y="5"/>
                    </a:lnTo>
                    <a:lnTo>
                      <a:pt x="264" y="0"/>
                    </a:lnTo>
                    <a:lnTo>
                      <a:pt x="264" y="2"/>
                    </a:lnTo>
                    <a:lnTo>
                      <a:pt x="249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0" name="Freeform 77"/>
              <p:cNvSpPr>
                <a:spLocks/>
              </p:cNvSpPr>
              <p:nvPr/>
            </p:nvSpPr>
            <p:spPr bwMode="auto">
              <a:xfrm>
                <a:off x="2317" y="3415"/>
                <a:ext cx="114" cy="349"/>
              </a:xfrm>
              <a:custGeom>
                <a:avLst/>
                <a:gdLst>
                  <a:gd name="T0" fmla="*/ 38 w 228"/>
                  <a:gd name="T1" fmla="*/ 5 h 700"/>
                  <a:gd name="T2" fmla="*/ 66 w 228"/>
                  <a:gd name="T3" fmla="*/ 14 h 700"/>
                  <a:gd name="T4" fmla="*/ 94 w 228"/>
                  <a:gd name="T5" fmla="*/ 27 h 700"/>
                  <a:gd name="T6" fmla="*/ 111 w 228"/>
                  <a:gd name="T7" fmla="*/ 45 h 700"/>
                  <a:gd name="T8" fmla="*/ 113 w 228"/>
                  <a:gd name="T9" fmla="*/ 71 h 700"/>
                  <a:gd name="T10" fmla="*/ 103 w 228"/>
                  <a:gd name="T11" fmla="*/ 92 h 700"/>
                  <a:gd name="T12" fmla="*/ 88 w 228"/>
                  <a:gd name="T13" fmla="*/ 110 h 700"/>
                  <a:gd name="T14" fmla="*/ 71 w 228"/>
                  <a:gd name="T15" fmla="*/ 129 h 700"/>
                  <a:gd name="T16" fmla="*/ 57 w 228"/>
                  <a:gd name="T17" fmla="*/ 153 h 700"/>
                  <a:gd name="T18" fmla="*/ 49 w 228"/>
                  <a:gd name="T19" fmla="*/ 184 h 700"/>
                  <a:gd name="T20" fmla="*/ 50 w 228"/>
                  <a:gd name="T21" fmla="*/ 222 h 700"/>
                  <a:gd name="T22" fmla="*/ 59 w 228"/>
                  <a:gd name="T23" fmla="*/ 261 h 700"/>
                  <a:gd name="T24" fmla="*/ 72 w 228"/>
                  <a:gd name="T25" fmla="*/ 293 h 700"/>
                  <a:gd name="T26" fmla="*/ 75 w 228"/>
                  <a:gd name="T27" fmla="*/ 311 h 700"/>
                  <a:gd name="T28" fmla="*/ 76 w 228"/>
                  <a:gd name="T29" fmla="*/ 323 h 700"/>
                  <a:gd name="T30" fmla="*/ 82 w 228"/>
                  <a:gd name="T31" fmla="*/ 338 h 700"/>
                  <a:gd name="T32" fmla="*/ 87 w 228"/>
                  <a:gd name="T33" fmla="*/ 348 h 700"/>
                  <a:gd name="T34" fmla="*/ 72 w 228"/>
                  <a:gd name="T35" fmla="*/ 338 h 700"/>
                  <a:gd name="T36" fmla="*/ 47 w 228"/>
                  <a:gd name="T37" fmla="*/ 319 h 700"/>
                  <a:gd name="T38" fmla="*/ 20 w 228"/>
                  <a:gd name="T39" fmla="*/ 292 h 700"/>
                  <a:gd name="T40" fmla="*/ 0 w 228"/>
                  <a:gd name="T41" fmla="*/ 265 h 700"/>
                  <a:gd name="T42" fmla="*/ 8 w 228"/>
                  <a:gd name="T43" fmla="*/ 269 h 700"/>
                  <a:gd name="T44" fmla="*/ 30 w 228"/>
                  <a:gd name="T45" fmla="*/ 289 h 700"/>
                  <a:gd name="T46" fmla="*/ 49 w 228"/>
                  <a:gd name="T47" fmla="*/ 298 h 700"/>
                  <a:gd name="T48" fmla="*/ 46 w 228"/>
                  <a:gd name="T49" fmla="*/ 278 h 700"/>
                  <a:gd name="T50" fmla="*/ 33 w 228"/>
                  <a:gd name="T51" fmla="*/ 239 h 700"/>
                  <a:gd name="T52" fmla="*/ 24 w 228"/>
                  <a:gd name="T53" fmla="*/ 192 h 700"/>
                  <a:gd name="T54" fmla="*/ 35 w 228"/>
                  <a:gd name="T55" fmla="*/ 148 h 700"/>
                  <a:gd name="T56" fmla="*/ 61 w 228"/>
                  <a:gd name="T57" fmla="*/ 121 h 700"/>
                  <a:gd name="T58" fmla="*/ 79 w 228"/>
                  <a:gd name="T59" fmla="*/ 102 h 700"/>
                  <a:gd name="T60" fmla="*/ 89 w 228"/>
                  <a:gd name="T61" fmla="*/ 82 h 700"/>
                  <a:gd name="T62" fmla="*/ 86 w 228"/>
                  <a:gd name="T63" fmla="*/ 65 h 700"/>
                  <a:gd name="T64" fmla="*/ 72 w 228"/>
                  <a:gd name="T65" fmla="*/ 52 h 700"/>
                  <a:gd name="T66" fmla="*/ 57 w 228"/>
                  <a:gd name="T67" fmla="*/ 30 h 700"/>
                  <a:gd name="T68" fmla="*/ 42 w 228"/>
                  <a:gd name="T69" fmla="*/ 10 h 700"/>
                  <a:gd name="T70" fmla="*/ 30 w 228"/>
                  <a:gd name="T71" fmla="*/ 5 h 700"/>
                  <a:gd name="T72" fmla="*/ 24 w 228"/>
                  <a:gd name="T73" fmla="*/ 23 h 700"/>
                  <a:gd name="T74" fmla="*/ 21 w 228"/>
                  <a:gd name="T75" fmla="*/ 4 h 70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8"/>
                  <a:gd name="T115" fmla="*/ 0 h 700"/>
                  <a:gd name="T116" fmla="*/ 228 w 228"/>
                  <a:gd name="T117" fmla="*/ 700 h 70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8" h="700">
                    <a:moveTo>
                      <a:pt x="52" y="0"/>
                    </a:moveTo>
                    <a:lnTo>
                      <a:pt x="75" y="10"/>
                    </a:lnTo>
                    <a:lnTo>
                      <a:pt x="101" y="19"/>
                    </a:lnTo>
                    <a:lnTo>
                      <a:pt x="131" y="29"/>
                    </a:lnTo>
                    <a:lnTo>
                      <a:pt x="160" y="41"/>
                    </a:lnTo>
                    <a:lnTo>
                      <a:pt x="187" y="55"/>
                    </a:lnTo>
                    <a:lnTo>
                      <a:pt x="209" y="72"/>
                    </a:lnTo>
                    <a:lnTo>
                      <a:pt x="222" y="91"/>
                    </a:lnTo>
                    <a:lnTo>
                      <a:pt x="228" y="117"/>
                    </a:lnTo>
                    <a:lnTo>
                      <a:pt x="226" y="142"/>
                    </a:lnTo>
                    <a:lnTo>
                      <a:pt x="218" y="164"/>
                    </a:lnTo>
                    <a:lnTo>
                      <a:pt x="206" y="184"/>
                    </a:lnTo>
                    <a:lnTo>
                      <a:pt x="191" y="202"/>
                    </a:lnTo>
                    <a:lnTo>
                      <a:pt x="175" y="220"/>
                    </a:lnTo>
                    <a:lnTo>
                      <a:pt x="158" y="239"/>
                    </a:lnTo>
                    <a:lnTo>
                      <a:pt x="141" y="258"/>
                    </a:lnTo>
                    <a:lnTo>
                      <a:pt x="126" y="280"/>
                    </a:lnTo>
                    <a:lnTo>
                      <a:pt x="113" y="306"/>
                    </a:lnTo>
                    <a:lnTo>
                      <a:pt x="104" y="337"/>
                    </a:lnTo>
                    <a:lnTo>
                      <a:pt x="98" y="370"/>
                    </a:lnTo>
                    <a:lnTo>
                      <a:pt x="97" y="407"/>
                    </a:lnTo>
                    <a:lnTo>
                      <a:pt x="100" y="445"/>
                    </a:lnTo>
                    <a:lnTo>
                      <a:pt x="106" y="484"/>
                    </a:lnTo>
                    <a:lnTo>
                      <a:pt x="118" y="523"/>
                    </a:lnTo>
                    <a:lnTo>
                      <a:pt x="133" y="561"/>
                    </a:lnTo>
                    <a:lnTo>
                      <a:pt x="143" y="588"/>
                    </a:lnTo>
                    <a:lnTo>
                      <a:pt x="147" y="608"/>
                    </a:lnTo>
                    <a:lnTo>
                      <a:pt x="150" y="623"/>
                    </a:lnTo>
                    <a:lnTo>
                      <a:pt x="150" y="635"/>
                    </a:lnTo>
                    <a:lnTo>
                      <a:pt x="151" y="648"/>
                    </a:lnTo>
                    <a:lnTo>
                      <a:pt x="154" y="662"/>
                    </a:lnTo>
                    <a:lnTo>
                      <a:pt x="164" y="678"/>
                    </a:lnTo>
                    <a:lnTo>
                      <a:pt x="179" y="700"/>
                    </a:lnTo>
                    <a:lnTo>
                      <a:pt x="174" y="697"/>
                    </a:lnTo>
                    <a:lnTo>
                      <a:pt x="161" y="689"/>
                    </a:lnTo>
                    <a:lnTo>
                      <a:pt x="143" y="678"/>
                    </a:lnTo>
                    <a:lnTo>
                      <a:pt x="120" y="661"/>
                    </a:lnTo>
                    <a:lnTo>
                      <a:pt x="93" y="640"/>
                    </a:lnTo>
                    <a:lnTo>
                      <a:pt x="66" y="614"/>
                    </a:lnTo>
                    <a:lnTo>
                      <a:pt x="39" y="586"/>
                    </a:lnTo>
                    <a:lnTo>
                      <a:pt x="14" y="553"/>
                    </a:lnTo>
                    <a:lnTo>
                      <a:pt x="0" y="532"/>
                    </a:lnTo>
                    <a:lnTo>
                      <a:pt x="2" y="529"/>
                    </a:lnTo>
                    <a:lnTo>
                      <a:pt x="16" y="540"/>
                    </a:lnTo>
                    <a:lnTo>
                      <a:pt x="38" y="558"/>
                    </a:lnTo>
                    <a:lnTo>
                      <a:pt x="61" y="579"/>
                    </a:lnTo>
                    <a:lnTo>
                      <a:pt x="83" y="594"/>
                    </a:lnTo>
                    <a:lnTo>
                      <a:pt x="97" y="597"/>
                    </a:lnTo>
                    <a:lnTo>
                      <a:pt x="100" y="585"/>
                    </a:lnTo>
                    <a:lnTo>
                      <a:pt x="92" y="557"/>
                    </a:lnTo>
                    <a:lnTo>
                      <a:pt x="80" y="521"/>
                    </a:lnTo>
                    <a:lnTo>
                      <a:pt x="66" y="479"/>
                    </a:lnTo>
                    <a:lnTo>
                      <a:pt x="53" y="434"/>
                    </a:lnTo>
                    <a:lnTo>
                      <a:pt x="47" y="386"/>
                    </a:lnTo>
                    <a:lnTo>
                      <a:pt x="51" y="340"/>
                    </a:lnTo>
                    <a:lnTo>
                      <a:pt x="69" y="297"/>
                    </a:lnTo>
                    <a:lnTo>
                      <a:pt x="104" y="258"/>
                    </a:lnTo>
                    <a:lnTo>
                      <a:pt x="123" y="242"/>
                    </a:lnTo>
                    <a:lnTo>
                      <a:pt x="141" y="224"/>
                    </a:lnTo>
                    <a:lnTo>
                      <a:pt x="157" y="204"/>
                    </a:lnTo>
                    <a:lnTo>
                      <a:pt x="169" y="185"/>
                    </a:lnTo>
                    <a:lnTo>
                      <a:pt x="177" y="165"/>
                    </a:lnTo>
                    <a:lnTo>
                      <a:pt x="179" y="147"/>
                    </a:lnTo>
                    <a:lnTo>
                      <a:pt x="172" y="131"/>
                    </a:lnTo>
                    <a:lnTo>
                      <a:pt x="157" y="116"/>
                    </a:lnTo>
                    <a:lnTo>
                      <a:pt x="144" y="104"/>
                    </a:lnTo>
                    <a:lnTo>
                      <a:pt x="129" y="85"/>
                    </a:lnTo>
                    <a:lnTo>
                      <a:pt x="113" y="61"/>
                    </a:lnTo>
                    <a:lnTo>
                      <a:pt x="97" y="40"/>
                    </a:lnTo>
                    <a:lnTo>
                      <a:pt x="83" y="21"/>
                    </a:lnTo>
                    <a:lnTo>
                      <a:pt x="69" y="10"/>
                    </a:lnTo>
                    <a:lnTo>
                      <a:pt x="60" y="10"/>
                    </a:lnTo>
                    <a:lnTo>
                      <a:pt x="54" y="25"/>
                    </a:lnTo>
                    <a:lnTo>
                      <a:pt x="47" y="47"/>
                    </a:lnTo>
                    <a:lnTo>
                      <a:pt x="42" y="33"/>
                    </a:lnTo>
                    <a:lnTo>
                      <a:pt x="42" y="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1" name="Freeform 78"/>
              <p:cNvSpPr>
                <a:spLocks/>
              </p:cNvSpPr>
              <p:nvPr/>
            </p:nvSpPr>
            <p:spPr bwMode="auto">
              <a:xfrm>
                <a:off x="2243" y="3452"/>
                <a:ext cx="130" cy="267"/>
              </a:xfrm>
              <a:custGeom>
                <a:avLst/>
                <a:gdLst>
                  <a:gd name="T0" fmla="*/ 59 w 260"/>
                  <a:gd name="T1" fmla="*/ 85 h 536"/>
                  <a:gd name="T2" fmla="*/ 53 w 260"/>
                  <a:gd name="T3" fmla="*/ 97 h 536"/>
                  <a:gd name="T4" fmla="*/ 46 w 260"/>
                  <a:gd name="T5" fmla="*/ 111 h 536"/>
                  <a:gd name="T6" fmla="*/ 39 w 260"/>
                  <a:gd name="T7" fmla="*/ 125 h 536"/>
                  <a:gd name="T8" fmla="*/ 34 w 260"/>
                  <a:gd name="T9" fmla="*/ 140 h 536"/>
                  <a:gd name="T10" fmla="*/ 31 w 260"/>
                  <a:gd name="T11" fmla="*/ 154 h 536"/>
                  <a:gd name="T12" fmla="*/ 31 w 260"/>
                  <a:gd name="T13" fmla="*/ 168 h 536"/>
                  <a:gd name="T14" fmla="*/ 35 w 260"/>
                  <a:gd name="T15" fmla="*/ 178 h 536"/>
                  <a:gd name="T16" fmla="*/ 44 w 260"/>
                  <a:gd name="T17" fmla="*/ 187 h 536"/>
                  <a:gd name="T18" fmla="*/ 57 w 260"/>
                  <a:gd name="T19" fmla="*/ 195 h 536"/>
                  <a:gd name="T20" fmla="*/ 69 w 260"/>
                  <a:gd name="T21" fmla="*/ 204 h 536"/>
                  <a:gd name="T22" fmla="*/ 81 w 260"/>
                  <a:gd name="T23" fmla="*/ 214 h 536"/>
                  <a:gd name="T24" fmla="*/ 93 w 260"/>
                  <a:gd name="T25" fmla="*/ 225 h 536"/>
                  <a:gd name="T26" fmla="*/ 104 w 260"/>
                  <a:gd name="T27" fmla="*/ 235 h 536"/>
                  <a:gd name="T28" fmla="*/ 114 w 260"/>
                  <a:gd name="T29" fmla="*/ 245 h 536"/>
                  <a:gd name="T30" fmla="*/ 122 w 260"/>
                  <a:gd name="T31" fmla="*/ 254 h 536"/>
                  <a:gd name="T32" fmla="*/ 127 w 260"/>
                  <a:gd name="T33" fmla="*/ 261 h 536"/>
                  <a:gd name="T34" fmla="*/ 130 w 260"/>
                  <a:gd name="T35" fmla="*/ 265 h 536"/>
                  <a:gd name="T36" fmla="*/ 130 w 260"/>
                  <a:gd name="T37" fmla="*/ 267 h 536"/>
                  <a:gd name="T38" fmla="*/ 126 w 260"/>
                  <a:gd name="T39" fmla="*/ 267 h 536"/>
                  <a:gd name="T40" fmla="*/ 121 w 260"/>
                  <a:gd name="T41" fmla="*/ 266 h 536"/>
                  <a:gd name="T42" fmla="*/ 115 w 260"/>
                  <a:gd name="T43" fmla="*/ 264 h 536"/>
                  <a:gd name="T44" fmla="*/ 109 w 260"/>
                  <a:gd name="T45" fmla="*/ 260 h 536"/>
                  <a:gd name="T46" fmla="*/ 104 w 260"/>
                  <a:gd name="T47" fmla="*/ 257 h 536"/>
                  <a:gd name="T48" fmla="*/ 100 w 260"/>
                  <a:gd name="T49" fmla="*/ 253 h 536"/>
                  <a:gd name="T50" fmla="*/ 98 w 260"/>
                  <a:gd name="T51" fmla="*/ 251 h 536"/>
                  <a:gd name="T52" fmla="*/ 94 w 260"/>
                  <a:gd name="T53" fmla="*/ 248 h 536"/>
                  <a:gd name="T54" fmla="*/ 89 w 260"/>
                  <a:gd name="T55" fmla="*/ 245 h 536"/>
                  <a:gd name="T56" fmla="*/ 82 w 260"/>
                  <a:gd name="T57" fmla="*/ 240 h 536"/>
                  <a:gd name="T58" fmla="*/ 74 w 260"/>
                  <a:gd name="T59" fmla="*/ 235 h 536"/>
                  <a:gd name="T60" fmla="*/ 66 w 260"/>
                  <a:gd name="T61" fmla="*/ 230 h 536"/>
                  <a:gd name="T62" fmla="*/ 57 w 260"/>
                  <a:gd name="T63" fmla="*/ 223 h 536"/>
                  <a:gd name="T64" fmla="*/ 48 w 260"/>
                  <a:gd name="T65" fmla="*/ 217 h 536"/>
                  <a:gd name="T66" fmla="*/ 39 w 260"/>
                  <a:gd name="T67" fmla="*/ 210 h 536"/>
                  <a:gd name="T68" fmla="*/ 30 w 260"/>
                  <a:gd name="T69" fmla="*/ 203 h 536"/>
                  <a:gd name="T70" fmla="*/ 22 w 260"/>
                  <a:gd name="T71" fmla="*/ 195 h 536"/>
                  <a:gd name="T72" fmla="*/ 15 w 260"/>
                  <a:gd name="T73" fmla="*/ 188 h 536"/>
                  <a:gd name="T74" fmla="*/ 9 w 260"/>
                  <a:gd name="T75" fmla="*/ 180 h 536"/>
                  <a:gd name="T76" fmla="*/ 4 w 260"/>
                  <a:gd name="T77" fmla="*/ 172 h 536"/>
                  <a:gd name="T78" fmla="*/ 1 w 260"/>
                  <a:gd name="T79" fmla="*/ 164 h 536"/>
                  <a:gd name="T80" fmla="*/ 0 w 260"/>
                  <a:gd name="T81" fmla="*/ 157 h 536"/>
                  <a:gd name="T82" fmla="*/ 0 w 260"/>
                  <a:gd name="T83" fmla="*/ 142 h 536"/>
                  <a:gd name="T84" fmla="*/ 0 w 260"/>
                  <a:gd name="T85" fmla="*/ 128 h 536"/>
                  <a:gd name="T86" fmla="*/ 1 w 260"/>
                  <a:gd name="T87" fmla="*/ 114 h 536"/>
                  <a:gd name="T88" fmla="*/ 2 w 260"/>
                  <a:gd name="T89" fmla="*/ 101 h 536"/>
                  <a:gd name="T90" fmla="*/ 5 w 260"/>
                  <a:gd name="T91" fmla="*/ 89 h 536"/>
                  <a:gd name="T92" fmla="*/ 9 w 260"/>
                  <a:gd name="T93" fmla="*/ 77 h 536"/>
                  <a:gd name="T94" fmla="*/ 16 w 260"/>
                  <a:gd name="T95" fmla="*/ 67 h 536"/>
                  <a:gd name="T96" fmla="*/ 25 w 260"/>
                  <a:gd name="T97" fmla="*/ 56 h 536"/>
                  <a:gd name="T98" fmla="*/ 35 w 260"/>
                  <a:gd name="T99" fmla="*/ 46 h 536"/>
                  <a:gd name="T100" fmla="*/ 44 w 260"/>
                  <a:gd name="T101" fmla="*/ 37 h 536"/>
                  <a:gd name="T102" fmla="*/ 52 w 260"/>
                  <a:gd name="T103" fmla="*/ 27 h 536"/>
                  <a:gd name="T104" fmla="*/ 59 w 260"/>
                  <a:gd name="T105" fmla="*/ 18 h 536"/>
                  <a:gd name="T106" fmla="*/ 65 w 260"/>
                  <a:gd name="T107" fmla="*/ 11 h 536"/>
                  <a:gd name="T108" fmla="*/ 68 w 260"/>
                  <a:gd name="T109" fmla="*/ 5 h 536"/>
                  <a:gd name="T110" fmla="*/ 70 w 260"/>
                  <a:gd name="T111" fmla="*/ 1 h 536"/>
                  <a:gd name="T112" fmla="*/ 72 w 260"/>
                  <a:gd name="T113" fmla="*/ 0 h 536"/>
                  <a:gd name="T114" fmla="*/ 72 w 260"/>
                  <a:gd name="T115" fmla="*/ 9 h 536"/>
                  <a:gd name="T116" fmla="*/ 72 w 260"/>
                  <a:gd name="T117" fmla="*/ 31 h 536"/>
                  <a:gd name="T118" fmla="*/ 68 w 260"/>
                  <a:gd name="T119" fmla="*/ 59 h 536"/>
                  <a:gd name="T120" fmla="*/ 59 w 260"/>
                  <a:gd name="T121" fmla="*/ 85 h 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60"/>
                  <a:gd name="T184" fmla="*/ 0 h 536"/>
                  <a:gd name="T185" fmla="*/ 260 w 260"/>
                  <a:gd name="T186" fmla="*/ 536 h 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60" h="536">
                    <a:moveTo>
                      <a:pt x="119" y="171"/>
                    </a:moveTo>
                    <a:lnTo>
                      <a:pt x="107" y="195"/>
                    </a:lnTo>
                    <a:lnTo>
                      <a:pt x="93" y="223"/>
                    </a:lnTo>
                    <a:lnTo>
                      <a:pt x="79" y="251"/>
                    </a:lnTo>
                    <a:lnTo>
                      <a:pt x="69" y="281"/>
                    </a:lnTo>
                    <a:lnTo>
                      <a:pt x="63" y="310"/>
                    </a:lnTo>
                    <a:lnTo>
                      <a:pt x="63" y="337"/>
                    </a:lnTo>
                    <a:lnTo>
                      <a:pt x="71" y="358"/>
                    </a:lnTo>
                    <a:lnTo>
                      <a:pt x="89" y="376"/>
                    </a:lnTo>
                    <a:lnTo>
                      <a:pt x="114" y="392"/>
                    </a:lnTo>
                    <a:lnTo>
                      <a:pt x="138" y="410"/>
                    </a:lnTo>
                    <a:lnTo>
                      <a:pt x="163" y="430"/>
                    </a:lnTo>
                    <a:lnTo>
                      <a:pt x="187" y="452"/>
                    </a:lnTo>
                    <a:lnTo>
                      <a:pt x="209" y="472"/>
                    </a:lnTo>
                    <a:lnTo>
                      <a:pt x="229" y="492"/>
                    </a:lnTo>
                    <a:lnTo>
                      <a:pt x="244" y="509"/>
                    </a:lnTo>
                    <a:lnTo>
                      <a:pt x="255" y="523"/>
                    </a:lnTo>
                    <a:lnTo>
                      <a:pt x="260" y="532"/>
                    </a:lnTo>
                    <a:lnTo>
                      <a:pt x="259" y="536"/>
                    </a:lnTo>
                    <a:lnTo>
                      <a:pt x="252" y="536"/>
                    </a:lnTo>
                    <a:lnTo>
                      <a:pt x="242" y="534"/>
                    </a:lnTo>
                    <a:lnTo>
                      <a:pt x="230" y="529"/>
                    </a:lnTo>
                    <a:lnTo>
                      <a:pt x="218" y="522"/>
                    </a:lnTo>
                    <a:lnTo>
                      <a:pt x="208" y="515"/>
                    </a:lnTo>
                    <a:lnTo>
                      <a:pt x="201" y="508"/>
                    </a:lnTo>
                    <a:lnTo>
                      <a:pt x="197" y="504"/>
                    </a:lnTo>
                    <a:lnTo>
                      <a:pt x="189" y="498"/>
                    </a:lnTo>
                    <a:lnTo>
                      <a:pt x="178" y="491"/>
                    </a:lnTo>
                    <a:lnTo>
                      <a:pt x="164" y="482"/>
                    </a:lnTo>
                    <a:lnTo>
                      <a:pt x="149" y="471"/>
                    </a:lnTo>
                    <a:lnTo>
                      <a:pt x="132" y="461"/>
                    </a:lnTo>
                    <a:lnTo>
                      <a:pt x="115" y="448"/>
                    </a:lnTo>
                    <a:lnTo>
                      <a:pt x="96" y="436"/>
                    </a:lnTo>
                    <a:lnTo>
                      <a:pt x="78" y="422"/>
                    </a:lnTo>
                    <a:lnTo>
                      <a:pt x="61" y="407"/>
                    </a:lnTo>
                    <a:lnTo>
                      <a:pt x="45" y="392"/>
                    </a:lnTo>
                    <a:lnTo>
                      <a:pt x="30" y="377"/>
                    </a:lnTo>
                    <a:lnTo>
                      <a:pt x="18" y="361"/>
                    </a:lnTo>
                    <a:lnTo>
                      <a:pt x="8" y="346"/>
                    </a:lnTo>
                    <a:lnTo>
                      <a:pt x="2" y="330"/>
                    </a:lnTo>
                    <a:lnTo>
                      <a:pt x="0" y="315"/>
                    </a:lnTo>
                    <a:lnTo>
                      <a:pt x="0" y="285"/>
                    </a:lnTo>
                    <a:lnTo>
                      <a:pt x="0" y="256"/>
                    </a:lnTo>
                    <a:lnTo>
                      <a:pt x="1" y="228"/>
                    </a:lnTo>
                    <a:lnTo>
                      <a:pt x="4" y="203"/>
                    </a:lnTo>
                    <a:lnTo>
                      <a:pt x="10" y="178"/>
                    </a:lnTo>
                    <a:lnTo>
                      <a:pt x="19" y="155"/>
                    </a:lnTo>
                    <a:lnTo>
                      <a:pt x="32" y="134"/>
                    </a:lnTo>
                    <a:lnTo>
                      <a:pt x="50" y="113"/>
                    </a:lnTo>
                    <a:lnTo>
                      <a:pt x="70" y="93"/>
                    </a:lnTo>
                    <a:lnTo>
                      <a:pt x="88" y="74"/>
                    </a:lnTo>
                    <a:lnTo>
                      <a:pt x="104" y="55"/>
                    </a:lnTo>
                    <a:lnTo>
                      <a:pt x="118" y="37"/>
                    </a:lnTo>
                    <a:lnTo>
                      <a:pt x="129" y="22"/>
                    </a:lnTo>
                    <a:lnTo>
                      <a:pt x="137" y="11"/>
                    </a:lnTo>
                    <a:lnTo>
                      <a:pt x="141" y="2"/>
                    </a:lnTo>
                    <a:lnTo>
                      <a:pt x="144" y="0"/>
                    </a:lnTo>
                    <a:lnTo>
                      <a:pt x="145" y="19"/>
                    </a:lnTo>
                    <a:lnTo>
                      <a:pt x="144" y="62"/>
                    </a:lnTo>
                    <a:lnTo>
                      <a:pt x="137" y="119"/>
                    </a:lnTo>
                    <a:lnTo>
                      <a:pt x="119" y="1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2" name="Freeform 79"/>
              <p:cNvSpPr>
                <a:spLocks/>
              </p:cNvSpPr>
              <p:nvPr/>
            </p:nvSpPr>
            <p:spPr bwMode="auto">
              <a:xfrm>
                <a:off x="1759" y="3403"/>
                <a:ext cx="617" cy="374"/>
              </a:xfrm>
              <a:custGeom>
                <a:avLst/>
                <a:gdLst>
                  <a:gd name="T0" fmla="*/ 557 w 1235"/>
                  <a:gd name="T1" fmla="*/ 18 h 748"/>
                  <a:gd name="T2" fmla="*/ 519 w 1235"/>
                  <a:gd name="T3" fmla="*/ 34 h 748"/>
                  <a:gd name="T4" fmla="*/ 475 w 1235"/>
                  <a:gd name="T5" fmla="*/ 43 h 748"/>
                  <a:gd name="T6" fmla="*/ 412 w 1235"/>
                  <a:gd name="T7" fmla="*/ 56 h 748"/>
                  <a:gd name="T8" fmla="*/ 361 w 1235"/>
                  <a:gd name="T9" fmla="*/ 62 h 748"/>
                  <a:gd name="T10" fmla="*/ 326 w 1235"/>
                  <a:gd name="T11" fmla="*/ 65 h 748"/>
                  <a:gd name="T12" fmla="*/ 274 w 1235"/>
                  <a:gd name="T13" fmla="*/ 68 h 748"/>
                  <a:gd name="T14" fmla="*/ 233 w 1235"/>
                  <a:gd name="T15" fmla="*/ 76 h 748"/>
                  <a:gd name="T16" fmla="*/ 204 w 1235"/>
                  <a:gd name="T17" fmla="*/ 82 h 748"/>
                  <a:gd name="T18" fmla="*/ 161 w 1235"/>
                  <a:gd name="T19" fmla="*/ 76 h 748"/>
                  <a:gd name="T20" fmla="*/ 175 w 1235"/>
                  <a:gd name="T21" fmla="*/ 116 h 748"/>
                  <a:gd name="T22" fmla="*/ 171 w 1235"/>
                  <a:gd name="T23" fmla="*/ 143 h 748"/>
                  <a:gd name="T24" fmla="*/ 128 w 1235"/>
                  <a:gd name="T25" fmla="*/ 185 h 748"/>
                  <a:gd name="T26" fmla="*/ 167 w 1235"/>
                  <a:gd name="T27" fmla="*/ 255 h 748"/>
                  <a:gd name="T28" fmla="*/ 215 w 1235"/>
                  <a:gd name="T29" fmla="*/ 317 h 748"/>
                  <a:gd name="T30" fmla="*/ 258 w 1235"/>
                  <a:gd name="T31" fmla="*/ 363 h 748"/>
                  <a:gd name="T32" fmla="*/ 253 w 1235"/>
                  <a:gd name="T33" fmla="*/ 373 h 748"/>
                  <a:gd name="T34" fmla="*/ 183 w 1235"/>
                  <a:gd name="T35" fmla="*/ 348 h 748"/>
                  <a:gd name="T36" fmla="*/ 108 w 1235"/>
                  <a:gd name="T37" fmla="*/ 312 h 748"/>
                  <a:gd name="T38" fmla="*/ 64 w 1235"/>
                  <a:gd name="T39" fmla="*/ 284 h 748"/>
                  <a:gd name="T40" fmla="*/ 36 w 1235"/>
                  <a:gd name="T41" fmla="*/ 253 h 748"/>
                  <a:gd name="T42" fmla="*/ 3 w 1235"/>
                  <a:gd name="T43" fmla="*/ 182 h 748"/>
                  <a:gd name="T44" fmla="*/ 35 w 1235"/>
                  <a:gd name="T45" fmla="*/ 138 h 748"/>
                  <a:gd name="T46" fmla="*/ 99 w 1235"/>
                  <a:gd name="T47" fmla="*/ 103 h 748"/>
                  <a:gd name="T48" fmla="*/ 80 w 1235"/>
                  <a:gd name="T49" fmla="*/ 58 h 748"/>
                  <a:gd name="T50" fmla="*/ 29 w 1235"/>
                  <a:gd name="T51" fmla="*/ 16 h 748"/>
                  <a:gd name="T52" fmla="*/ 74 w 1235"/>
                  <a:gd name="T53" fmla="*/ 34 h 748"/>
                  <a:gd name="T54" fmla="*/ 119 w 1235"/>
                  <a:gd name="T55" fmla="*/ 83 h 748"/>
                  <a:gd name="T56" fmla="*/ 88 w 1235"/>
                  <a:gd name="T57" fmla="*/ 151 h 748"/>
                  <a:gd name="T58" fmla="*/ 38 w 1235"/>
                  <a:gd name="T59" fmla="*/ 185 h 748"/>
                  <a:gd name="T60" fmla="*/ 40 w 1235"/>
                  <a:gd name="T61" fmla="*/ 239 h 748"/>
                  <a:gd name="T62" fmla="*/ 81 w 1235"/>
                  <a:gd name="T63" fmla="*/ 276 h 748"/>
                  <a:gd name="T64" fmla="*/ 132 w 1235"/>
                  <a:gd name="T65" fmla="*/ 311 h 748"/>
                  <a:gd name="T66" fmla="*/ 203 w 1235"/>
                  <a:gd name="T67" fmla="*/ 343 h 748"/>
                  <a:gd name="T68" fmla="*/ 209 w 1235"/>
                  <a:gd name="T69" fmla="*/ 336 h 748"/>
                  <a:gd name="T70" fmla="*/ 157 w 1235"/>
                  <a:gd name="T71" fmla="*/ 277 h 748"/>
                  <a:gd name="T72" fmla="*/ 116 w 1235"/>
                  <a:gd name="T73" fmla="*/ 208 h 748"/>
                  <a:gd name="T74" fmla="*/ 126 w 1235"/>
                  <a:gd name="T75" fmla="*/ 155 h 748"/>
                  <a:gd name="T76" fmla="*/ 156 w 1235"/>
                  <a:gd name="T77" fmla="*/ 102 h 748"/>
                  <a:gd name="T78" fmla="*/ 118 w 1235"/>
                  <a:gd name="T79" fmla="*/ 55 h 748"/>
                  <a:gd name="T80" fmla="*/ 133 w 1235"/>
                  <a:gd name="T81" fmla="*/ 56 h 748"/>
                  <a:gd name="T82" fmla="*/ 181 w 1235"/>
                  <a:gd name="T83" fmla="*/ 61 h 748"/>
                  <a:gd name="T84" fmla="*/ 235 w 1235"/>
                  <a:gd name="T85" fmla="*/ 58 h 748"/>
                  <a:gd name="T86" fmla="*/ 271 w 1235"/>
                  <a:gd name="T87" fmla="*/ 46 h 748"/>
                  <a:gd name="T88" fmla="*/ 303 w 1235"/>
                  <a:gd name="T89" fmla="*/ 33 h 748"/>
                  <a:gd name="T90" fmla="*/ 350 w 1235"/>
                  <a:gd name="T91" fmla="*/ 28 h 748"/>
                  <a:gd name="T92" fmla="*/ 388 w 1235"/>
                  <a:gd name="T93" fmla="*/ 30 h 748"/>
                  <a:gd name="T94" fmla="*/ 416 w 1235"/>
                  <a:gd name="T95" fmla="*/ 29 h 748"/>
                  <a:gd name="T96" fmla="*/ 448 w 1235"/>
                  <a:gd name="T97" fmla="*/ 23 h 748"/>
                  <a:gd name="T98" fmla="*/ 491 w 1235"/>
                  <a:gd name="T99" fmla="*/ 18 h 748"/>
                  <a:gd name="T100" fmla="*/ 520 w 1235"/>
                  <a:gd name="T101" fmla="*/ 14 h 748"/>
                  <a:gd name="T102" fmla="*/ 576 w 1235"/>
                  <a:gd name="T103" fmla="*/ 6 h 748"/>
                  <a:gd name="T104" fmla="*/ 617 w 1235"/>
                  <a:gd name="T105" fmla="*/ 1 h 74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235"/>
                  <a:gd name="T160" fmla="*/ 0 h 748"/>
                  <a:gd name="T161" fmla="*/ 1235 w 1235"/>
                  <a:gd name="T162" fmla="*/ 748 h 74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235" h="748">
                    <a:moveTo>
                      <a:pt x="1204" y="10"/>
                    </a:moveTo>
                    <a:lnTo>
                      <a:pt x="1182" y="14"/>
                    </a:lnTo>
                    <a:lnTo>
                      <a:pt x="1162" y="20"/>
                    </a:lnTo>
                    <a:lnTo>
                      <a:pt x="1145" y="26"/>
                    </a:lnTo>
                    <a:lnTo>
                      <a:pt x="1129" y="32"/>
                    </a:lnTo>
                    <a:lnTo>
                      <a:pt x="1114" y="36"/>
                    </a:lnTo>
                    <a:lnTo>
                      <a:pt x="1099" y="42"/>
                    </a:lnTo>
                    <a:lnTo>
                      <a:pt x="1086" y="48"/>
                    </a:lnTo>
                    <a:lnTo>
                      <a:pt x="1073" y="52"/>
                    </a:lnTo>
                    <a:lnTo>
                      <a:pt x="1062" y="58"/>
                    </a:lnTo>
                    <a:lnTo>
                      <a:pt x="1050" y="63"/>
                    </a:lnTo>
                    <a:lnTo>
                      <a:pt x="1039" y="67"/>
                    </a:lnTo>
                    <a:lnTo>
                      <a:pt x="1027" y="71"/>
                    </a:lnTo>
                    <a:lnTo>
                      <a:pt x="1016" y="75"/>
                    </a:lnTo>
                    <a:lnTo>
                      <a:pt x="1003" y="78"/>
                    </a:lnTo>
                    <a:lnTo>
                      <a:pt x="990" y="80"/>
                    </a:lnTo>
                    <a:lnTo>
                      <a:pt x="977" y="82"/>
                    </a:lnTo>
                    <a:lnTo>
                      <a:pt x="951" y="86"/>
                    </a:lnTo>
                    <a:lnTo>
                      <a:pt x="929" y="89"/>
                    </a:lnTo>
                    <a:lnTo>
                      <a:pt x="910" y="94"/>
                    </a:lnTo>
                    <a:lnTo>
                      <a:pt x="893" y="98"/>
                    </a:lnTo>
                    <a:lnTo>
                      <a:pt x="873" y="103"/>
                    </a:lnTo>
                    <a:lnTo>
                      <a:pt x="851" y="108"/>
                    </a:lnTo>
                    <a:lnTo>
                      <a:pt x="825" y="112"/>
                    </a:lnTo>
                    <a:lnTo>
                      <a:pt x="793" y="116"/>
                    </a:lnTo>
                    <a:lnTo>
                      <a:pt x="777" y="118"/>
                    </a:lnTo>
                    <a:lnTo>
                      <a:pt x="761" y="119"/>
                    </a:lnTo>
                    <a:lnTo>
                      <a:pt x="747" y="120"/>
                    </a:lnTo>
                    <a:lnTo>
                      <a:pt x="735" y="123"/>
                    </a:lnTo>
                    <a:lnTo>
                      <a:pt x="723" y="124"/>
                    </a:lnTo>
                    <a:lnTo>
                      <a:pt x="711" y="125"/>
                    </a:lnTo>
                    <a:lnTo>
                      <a:pt x="700" y="126"/>
                    </a:lnTo>
                    <a:lnTo>
                      <a:pt x="689" y="126"/>
                    </a:lnTo>
                    <a:lnTo>
                      <a:pt x="677" y="127"/>
                    </a:lnTo>
                    <a:lnTo>
                      <a:pt x="664" y="128"/>
                    </a:lnTo>
                    <a:lnTo>
                      <a:pt x="652" y="129"/>
                    </a:lnTo>
                    <a:lnTo>
                      <a:pt x="638" y="131"/>
                    </a:lnTo>
                    <a:lnTo>
                      <a:pt x="623" y="131"/>
                    </a:lnTo>
                    <a:lnTo>
                      <a:pt x="607" y="132"/>
                    </a:lnTo>
                    <a:lnTo>
                      <a:pt x="588" y="133"/>
                    </a:lnTo>
                    <a:lnTo>
                      <a:pt x="568" y="134"/>
                    </a:lnTo>
                    <a:lnTo>
                      <a:pt x="548" y="135"/>
                    </a:lnTo>
                    <a:lnTo>
                      <a:pt x="530" y="137"/>
                    </a:lnTo>
                    <a:lnTo>
                      <a:pt x="515" y="140"/>
                    </a:lnTo>
                    <a:lnTo>
                      <a:pt x="500" y="143"/>
                    </a:lnTo>
                    <a:lnTo>
                      <a:pt x="488" y="147"/>
                    </a:lnTo>
                    <a:lnTo>
                      <a:pt x="477" y="149"/>
                    </a:lnTo>
                    <a:lnTo>
                      <a:pt x="466" y="152"/>
                    </a:lnTo>
                    <a:lnTo>
                      <a:pt x="457" y="155"/>
                    </a:lnTo>
                    <a:lnTo>
                      <a:pt x="448" y="158"/>
                    </a:lnTo>
                    <a:lnTo>
                      <a:pt x="438" y="161"/>
                    </a:lnTo>
                    <a:lnTo>
                      <a:pt x="428" y="162"/>
                    </a:lnTo>
                    <a:lnTo>
                      <a:pt x="418" y="163"/>
                    </a:lnTo>
                    <a:lnTo>
                      <a:pt x="408" y="163"/>
                    </a:lnTo>
                    <a:lnTo>
                      <a:pt x="396" y="163"/>
                    </a:lnTo>
                    <a:lnTo>
                      <a:pt x="382" y="161"/>
                    </a:lnTo>
                    <a:lnTo>
                      <a:pt x="367" y="158"/>
                    </a:lnTo>
                    <a:lnTo>
                      <a:pt x="342" y="152"/>
                    </a:lnTo>
                    <a:lnTo>
                      <a:pt x="328" y="151"/>
                    </a:lnTo>
                    <a:lnTo>
                      <a:pt x="323" y="152"/>
                    </a:lnTo>
                    <a:lnTo>
                      <a:pt x="326" y="158"/>
                    </a:lnTo>
                    <a:lnTo>
                      <a:pt x="330" y="166"/>
                    </a:lnTo>
                    <a:lnTo>
                      <a:pt x="338" y="179"/>
                    </a:lnTo>
                    <a:lnTo>
                      <a:pt x="345" y="194"/>
                    </a:lnTo>
                    <a:lnTo>
                      <a:pt x="349" y="214"/>
                    </a:lnTo>
                    <a:lnTo>
                      <a:pt x="351" y="232"/>
                    </a:lnTo>
                    <a:lnTo>
                      <a:pt x="355" y="246"/>
                    </a:lnTo>
                    <a:lnTo>
                      <a:pt x="359" y="256"/>
                    </a:lnTo>
                    <a:lnTo>
                      <a:pt x="360" y="265"/>
                    </a:lnTo>
                    <a:lnTo>
                      <a:pt x="359" y="272"/>
                    </a:lnTo>
                    <a:lnTo>
                      <a:pt x="355" y="279"/>
                    </a:lnTo>
                    <a:lnTo>
                      <a:pt x="343" y="286"/>
                    </a:lnTo>
                    <a:lnTo>
                      <a:pt x="323" y="294"/>
                    </a:lnTo>
                    <a:lnTo>
                      <a:pt x="302" y="305"/>
                    </a:lnTo>
                    <a:lnTo>
                      <a:pt x="283" y="317"/>
                    </a:lnTo>
                    <a:lnTo>
                      <a:pt x="268" y="331"/>
                    </a:lnTo>
                    <a:lnTo>
                      <a:pt x="260" y="348"/>
                    </a:lnTo>
                    <a:lnTo>
                      <a:pt x="257" y="369"/>
                    </a:lnTo>
                    <a:lnTo>
                      <a:pt x="261" y="393"/>
                    </a:lnTo>
                    <a:lnTo>
                      <a:pt x="273" y="422"/>
                    </a:lnTo>
                    <a:lnTo>
                      <a:pt x="294" y="454"/>
                    </a:lnTo>
                    <a:lnTo>
                      <a:pt x="306" y="473"/>
                    </a:lnTo>
                    <a:lnTo>
                      <a:pt x="320" y="491"/>
                    </a:lnTo>
                    <a:lnTo>
                      <a:pt x="335" y="511"/>
                    </a:lnTo>
                    <a:lnTo>
                      <a:pt x="350" y="531"/>
                    </a:lnTo>
                    <a:lnTo>
                      <a:pt x="366" y="551"/>
                    </a:lnTo>
                    <a:lnTo>
                      <a:pt x="382" y="572"/>
                    </a:lnTo>
                    <a:lnTo>
                      <a:pt x="398" y="593"/>
                    </a:lnTo>
                    <a:lnTo>
                      <a:pt x="414" y="613"/>
                    </a:lnTo>
                    <a:lnTo>
                      <a:pt x="431" y="633"/>
                    </a:lnTo>
                    <a:lnTo>
                      <a:pt x="447" y="651"/>
                    </a:lnTo>
                    <a:lnTo>
                      <a:pt x="462" y="670"/>
                    </a:lnTo>
                    <a:lnTo>
                      <a:pt x="477" y="686"/>
                    </a:lnTo>
                    <a:lnTo>
                      <a:pt x="491" y="701"/>
                    </a:lnTo>
                    <a:lnTo>
                      <a:pt x="503" y="715"/>
                    </a:lnTo>
                    <a:lnTo>
                      <a:pt x="516" y="726"/>
                    </a:lnTo>
                    <a:lnTo>
                      <a:pt x="526" y="735"/>
                    </a:lnTo>
                    <a:lnTo>
                      <a:pt x="533" y="742"/>
                    </a:lnTo>
                    <a:lnTo>
                      <a:pt x="534" y="746"/>
                    </a:lnTo>
                    <a:lnTo>
                      <a:pt x="530" y="748"/>
                    </a:lnTo>
                    <a:lnTo>
                      <a:pt x="520" y="747"/>
                    </a:lnTo>
                    <a:lnTo>
                      <a:pt x="507" y="745"/>
                    </a:lnTo>
                    <a:lnTo>
                      <a:pt x="489" y="740"/>
                    </a:lnTo>
                    <a:lnTo>
                      <a:pt x="469" y="733"/>
                    </a:lnTo>
                    <a:lnTo>
                      <a:pt x="446" y="726"/>
                    </a:lnTo>
                    <a:lnTo>
                      <a:pt x="420" y="717"/>
                    </a:lnTo>
                    <a:lnTo>
                      <a:pt x="394" y="707"/>
                    </a:lnTo>
                    <a:lnTo>
                      <a:pt x="366" y="696"/>
                    </a:lnTo>
                    <a:lnTo>
                      <a:pt x="338" y="685"/>
                    </a:lnTo>
                    <a:lnTo>
                      <a:pt x="311" y="672"/>
                    </a:lnTo>
                    <a:lnTo>
                      <a:pt x="284" y="660"/>
                    </a:lnTo>
                    <a:lnTo>
                      <a:pt x="260" y="648"/>
                    </a:lnTo>
                    <a:lnTo>
                      <a:pt x="237" y="635"/>
                    </a:lnTo>
                    <a:lnTo>
                      <a:pt x="216" y="624"/>
                    </a:lnTo>
                    <a:lnTo>
                      <a:pt x="198" y="613"/>
                    </a:lnTo>
                    <a:lnTo>
                      <a:pt x="181" y="603"/>
                    </a:lnTo>
                    <a:lnTo>
                      <a:pt x="166" y="594"/>
                    </a:lnTo>
                    <a:lnTo>
                      <a:pt x="152" y="586"/>
                    </a:lnTo>
                    <a:lnTo>
                      <a:pt x="139" y="578"/>
                    </a:lnTo>
                    <a:lnTo>
                      <a:pt x="128" y="568"/>
                    </a:lnTo>
                    <a:lnTo>
                      <a:pt x="117" y="560"/>
                    </a:lnTo>
                    <a:lnTo>
                      <a:pt x="107" y="551"/>
                    </a:lnTo>
                    <a:lnTo>
                      <a:pt x="98" y="542"/>
                    </a:lnTo>
                    <a:lnTo>
                      <a:pt x="90" y="531"/>
                    </a:lnTo>
                    <a:lnTo>
                      <a:pt x="80" y="520"/>
                    </a:lnTo>
                    <a:lnTo>
                      <a:pt x="72" y="507"/>
                    </a:lnTo>
                    <a:lnTo>
                      <a:pt x="64" y="493"/>
                    </a:lnTo>
                    <a:lnTo>
                      <a:pt x="56" y="477"/>
                    </a:lnTo>
                    <a:lnTo>
                      <a:pt x="47" y="460"/>
                    </a:lnTo>
                    <a:lnTo>
                      <a:pt x="31" y="424"/>
                    </a:lnTo>
                    <a:lnTo>
                      <a:pt x="16" y="393"/>
                    </a:lnTo>
                    <a:lnTo>
                      <a:pt x="6" y="364"/>
                    </a:lnTo>
                    <a:lnTo>
                      <a:pt x="0" y="340"/>
                    </a:lnTo>
                    <a:lnTo>
                      <a:pt x="0" y="321"/>
                    </a:lnTo>
                    <a:lnTo>
                      <a:pt x="7" y="303"/>
                    </a:lnTo>
                    <a:lnTo>
                      <a:pt x="21" y="291"/>
                    </a:lnTo>
                    <a:lnTo>
                      <a:pt x="42" y="283"/>
                    </a:lnTo>
                    <a:lnTo>
                      <a:pt x="70" y="275"/>
                    </a:lnTo>
                    <a:lnTo>
                      <a:pt x="98" y="267"/>
                    </a:lnTo>
                    <a:lnTo>
                      <a:pt x="125" y="256"/>
                    </a:lnTo>
                    <a:lnTo>
                      <a:pt x="151" y="246"/>
                    </a:lnTo>
                    <a:lnTo>
                      <a:pt x="171" y="233"/>
                    </a:lnTo>
                    <a:lnTo>
                      <a:pt x="188" y="220"/>
                    </a:lnTo>
                    <a:lnTo>
                      <a:pt x="198" y="207"/>
                    </a:lnTo>
                    <a:lnTo>
                      <a:pt x="199" y="193"/>
                    </a:lnTo>
                    <a:lnTo>
                      <a:pt x="196" y="178"/>
                    </a:lnTo>
                    <a:lnTo>
                      <a:pt x="190" y="163"/>
                    </a:lnTo>
                    <a:lnTo>
                      <a:pt x="182" y="147"/>
                    </a:lnTo>
                    <a:lnTo>
                      <a:pt x="173" y="131"/>
                    </a:lnTo>
                    <a:lnTo>
                      <a:pt x="161" y="116"/>
                    </a:lnTo>
                    <a:lnTo>
                      <a:pt x="148" y="102"/>
                    </a:lnTo>
                    <a:lnTo>
                      <a:pt x="133" y="89"/>
                    </a:lnTo>
                    <a:lnTo>
                      <a:pt x="117" y="78"/>
                    </a:lnTo>
                    <a:lnTo>
                      <a:pt x="98" y="65"/>
                    </a:lnTo>
                    <a:lnTo>
                      <a:pt x="77" y="48"/>
                    </a:lnTo>
                    <a:lnTo>
                      <a:pt x="59" y="32"/>
                    </a:lnTo>
                    <a:lnTo>
                      <a:pt x="44" y="17"/>
                    </a:lnTo>
                    <a:lnTo>
                      <a:pt x="38" y="7"/>
                    </a:lnTo>
                    <a:lnTo>
                      <a:pt x="44" y="6"/>
                    </a:lnTo>
                    <a:lnTo>
                      <a:pt x="64" y="17"/>
                    </a:lnTo>
                    <a:lnTo>
                      <a:pt x="103" y="41"/>
                    </a:lnTo>
                    <a:lnTo>
                      <a:pt x="148" y="68"/>
                    </a:lnTo>
                    <a:lnTo>
                      <a:pt x="184" y="88"/>
                    </a:lnTo>
                    <a:lnTo>
                      <a:pt x="211" y="104"/>
                    </a:lnTo>
                    <a:lnTo>
                      <a:pt x="229" y="117"/>
                    </a:lnTo>
                    <a:lnTo>
                      <a:pt x="241" y="129"/>
                    </a:lnTo>
                    <a:lnTo>
                      <a:pt x="243" y="146"/>
                    </a:lnTo>
                    <a:lnTo>
                      <a:pt x="238" y="165"/>
                    </a:lnTo>
                    <a:lnTo>
                      <a:pt x="227" y="194"/>
                    </a:lnTo>
                    <a:lnTo>
                      <a:pt x="213" y="224"/>
                    </a:lnTo>
                    <a:lnTo>
                      <a:pt x="203" y="250"/>
                    </a:lnTo>
                    <a:lnTo>
                      <a:pt x="193" y="271"/>
                    </a:lnTo>
                    <a:lnTo>
                      <a:pt x="185" y="287"/>
                    </a:lnTo>
                    <a:lnTo>
                      <a:pt x="176" y="301"/>
                    </a:lnTo>
                    <a:lnTo>
                      <a:pt x="165" y="313"/>
                    </a:lnTo>
                    <a:lnTo>
                      <a:pt x="151" y="322"/>
                    </a:lnTo>
                    <a:lnTo>
                      <a:pt x="132" y="330"/>
                    </a:lnTo>
                    <a:lnTo>
                      <a:pt x="112" y="340"/>
                    </a:lnTo>
                    <a:lnTo>
                      <a:pt x="93" y="353"/>
                    </a:lnTo>
                    <a:lnTo>
                      <a:pt x="76" y="370"/>
                    </a:lnTo>
                    <a:lnTo>
                      <a:pt x="62" y="389"/>
                    </a:lnTo>
                    <a:lnTo>
                      <a:pt x="53" y="408"/>
                    </a:lnTo>
                    <a:lnTo>
                      <a:pt x="50" y="429"/>
                    </a:lnTo>
                    <a:lnTo>
                      <a:pt x="56" y="449"/>
                    </a:lnTo>
                    <a:lnTo>
                      <a:pt x="70" y="468"/>
                    </a:lnTo>
                    <a:lnTo>
                      <a:pt x="80" y="478"/>
                    </a:lnTo>
                    <a:lnTo>
                      <a:pt x="92" y="489"/>
                    </a:lnTo>
                    <a:lnTo>
                      <a:pt x="105" y="500"/>
                    </a:lnTo>
                    <a:lnTo>
                      <a:pt x="117" y="513"/>
                    </a:lnTo>
                    <a:lnTo>
                      <a:pt x="132" y="526"/>
                    </a:lnTo>
                    <a:lnTo>
                      <a:pt x="147" y="538"/>
                    </a:lnTo>
                    <a:lnTo>
                      <a:pt x="162" y="551"/>
                    </a:lnTo>
                    <a:lnTo>
                      <a:pt x="178" y="564"/>
                    </a:lnTo>
                    <a:lnTo>
                      <a:pt x="196" y="576"/>
                    </a:lnTo>
                    <a:lnTo>
                      <a:pt x="213" y="589"/>
                    </a:lnTo>
                    <a:lnTo>
                      <a:pt x="230" y="601"/>
                    </a:lnTo>
                    <a:lnTo>
                      <a:pt x="247" y="612"/>
                    </a:lnTo>
                    <a:lnTo>
                      <a:pt x="265" y="622"/>
                    </a:lnTo>
                    <a:lnTo>
                      <a:pt x="283" y="632"/>
                    </a:lnTo>
                    <a:lnTo>
                      <a:pt x="300" y="641"/>
                    </a:lnTo>
                    <a:lnTo>
                      <a:pt x="318" y="648"/>
                    </a:lnTo>
                    <a:lnTo>
                      <a:pt x="351" y="660"/>
                    </a:lnTo>
                    <a:lnTo>
                      <a:pt x="381" y="674"/>
                    </a:lnTo>
                    <a:lnTo>
                      <a:pt x="406" y="686"/>
                    </a:lnTo>
                    <a:lnTo>
                      <a:pt x="427" y="695"/>
                    </a:lnTo>
                    <a:lnTo>
                      <a:pt x="440" y="701"/>
                    </a:lnTo>
                    <a:lnTo>
                      <a:pt x="447" y="702"/>
                    </a:lnTo>
                    <a:lnTo>
                      <a:pt x="446" y="697"/>
                    </a:lnTo>
                    <a:lnTo>
                      <a:pt x="435" y="687"/>
                    </a:lnTo>
                    <a:lnTo>
                      <a:pt x="419" y="672"/>
                    </a:lnTo>
                    <a:lnTo>
                      <a:pt x="402" y="654"/>
                    </a:lnTo>
                    <a:lnTo>
                      <a:pt x="385" y="635"/>
                    </a:lnTo>
                    <a:lnTo>
                      <a:pt x="366" y="614"/>
                    </a:lnTo>
                    <a:lnTo>
                      <a:pt x="349" y="594"/>
                    </a:lnTo>
                    <a:lnTo>
                      <a:pt x="332" y="573"/>
                    </a:lnTo>
                    <a:lnTo>
                      <a:pt x="315" y="553"/>
                    </a:lnTo>
                    <a:lnTo>
                      <a:pt x="302" y="534"/>
                    </a:lnTo>
                    <a:lnTo>
                      <a:pt x="288" y="513"/>
                    </a:lnTo>
                    <a:lnTo>
                      <a:pt x="273" y="491"/>
                    </a:lnTo>
                    <a:lnTo>
                      <a:pt x="258" y="466"/>
                    </a:lnTo>
                    <a:lnTo>
                      <a:pt x="244" y="442"/>
                    </a:lnTo>
                    <a:lnTo>
                      <a:pt x="232" y="417"/>
                    </a:lnTo>
                    <a:lnTo>
                      <a:pt x="224" y="396"/>
                    </a:lnTo>
                    <a:lnTo>
                      <a:pt x="221" y="376"/>
                    </a:lnTo>
                    <a:lnTo>
                      <a:pt x="222" y="360"/>
                    </a:lnTo>
                    <a:lnTo>
                      <a:pt x="229" y="345"/>
                    </a:lnTo>
                    <a:lnTo>
                      <a:pt x="239" y="329"/>
                    </a:lnTo>
                    <a:lnTo>
                      <a:pt x="252" y="310"/>
                    </a:lnTo>
                    <a:lnTo>
                      <a:pt x="266" y="292"/>
                    </a:lnTo>
                    <a:lnTo>
                      <a:pt x="280" y="273"/>
                    </a:lnTo>
                    <a:lnTo>
                      <a:pt x="294" y="255"/>
                    </a:lnTo>
                    <a:lnTo>
                      <a:pt x="304" y="238"/>
                    </a:lnTo>
                    <a:lnTo>
                      <a:pt x="312" y="222"/>
                    </a:lnTo>
                    <a:lnTo>
                      <a:pt x="313" y="205"/>
                    </a:lnTo>
                    <a:lnTo>
                      <a:pt x="306" y="188"/>
                    </a:lnTo>
                    <a:lnTo>
                      <a:pt x="294" y="169"/>
                    </a:lnTo>
                    <a:lnTo>
                      <a:pt x="279" y="150"/>
                    </a:lnTo>
                    <a:lnTo>
                      <a:pt x="262" y="134"/>
                    </a:lnTo>
                    <a:lnTo>
                      <a:pt x="247" y="120"/>
                    </a:lnTo>
                    <a:lnTo>
                      <a:pt x="237" y="111"/>
                    </a:lnTo>
                    <a:lnTo>
                      <a:pt x="234" y="108"/>
                    </a:lnTo>
                    <a:lnTo>
                      <a:pt x="235" y="108"/>
                    </a:lnTo>
                    <a:lnTo>
                      <a:pt x="239" y="109"/>
                    </a:lnTo>
                    <a:lnTo>
                      <a:pt x="246" y="110"/>
                    </a:lnTo>
                    <a:lnTo>
                      <a:pt x="256" y="111"/>
                    </a:lnTo>
                    <a:lnTo>
                      <a:pt x="266" y="113"/>
                    </a:lnTo>
                    <a:lnTo>
                      <a:pt x="280" y="116"/>
                    </a:lnTo>
                    <a:lnTo>
                      <a:pt x="294" y="117"/>
                    </a:lnTo>
                    <a:lnTo>
                      <a:pt x="310" y="119"/>
                    </a:lnTo>
                    <a:lnTo>
                      <a:pt x="327" y="120"/>
                    </a:lnTo>
                    <a:lnTo>
                      <a:pt x="344" y="123"/>
                    </a:lnTo>
                    <a:lnTo>
                      <a:pt x="363" y="123"/>
                    </a:lnTo>
                    <a:lnTo>
                      <a:pt x="381" y="124"/>
                    </a:lnTo>
                    <a:lnTo>
                      <a:pt x="401" y="124"/>
                    </a:lnTo>
                    <a:lnTo>
                      <a:pt x="419" y="123"/>
                    </a:lnTo>
                    <a:lnTo>
                      <a:pt x="438" y="121"/>
                    </a:lnTo>
                    <a:lnTo>
                      <a:pt x="455" y="119"/>
                    </a:lnTo>
                    <a:lnTo>
                      <a:pt x="471" y="116"/>
                    </a:lnTo>
                    <a:lnTo>
                      <a:pt x="486" y="112"/>
                    </a:lnTo>
                    <a:lnTo>
                      <a:pt x="499" y="109"/>
                    </a:lnTo>
                    <a:lnTo>
                      <a:pt x="511" y="104"/>
                    </a:lnTo>
                    <a:lnTo>
                      <a:pt x="522" y="99"/>
                    </a:lnTo>
                    <a:lnTo>
                      <a:pt x="532" y="95"/>
                    </a:lnTo>
                    <a:lnTo>
                      <a:pt x="542" y="91"/>
                    </a:lnTo>
                    <a:lnTo>
                      <a:pt x="553" y="87"/>
                    </a:lnTo>
                    <a:lnTo>
                      <a:pt x="562" y="82"/>
                    </a:lnTo>
                    <a:lnTo>
                      <a:pt x="572" y="78"/>
                    </a:lnTo>
                    <a:lnTo>
                      <a:pt x="583" y="73"/>
                    </a:lnTo>
                    <a:lnTo>
                      <a:pt x="594" y="70"/>
                    </a:lnTo>
                    <a:lnTo>
                      <a:pt x="607" y="66"/>
                    </a:lnTo>
                    <a:lnTo>
                      <a:pt x="621" y="63"/>
                    </a:lnTo>
                    <a:lnTo>
                      <a:pt x="636" y="60"/>
                    </a:lnTo>
                    <a:lnTo>
                      <a:pt x="652" y="58"/>
                    </a:lnTo>
                    <a:lnTo>
                      <a:pt x="669" y="57"/>
                    </a:lnTo>
                    <a:lnTo>
                      <a:pt x="685" y="56"/>
                    </a:lnTo>
                    <a:lnTo>
                      <a:pt x="700" y="56"/>
                    </a:lnTo>
                    <a:lnTo>
                      <a:pt x="715" y="56"/>
                    </a:lnTo>
                    <a:lnTo>
                      <a:pt x="729" y="57"/>
                    </a:lnTo>
                    <a:lnTo>
                      <a:pt x="742" y="58"/>
                    </a:lnTo>
                    <a:lnTo>
                      <a:pt x="754" y="59"/>
                    </a:lnTo>
                    <a:lnTo>
                      <a:pt x="766" y="60"/>
                    </a:lnTo>
                    <a:lnTo>
                      <a:pt x="777" y="61"/>
                    </a:lnTo>
                    <a:lnTo>
                      <a:pt x="788" y="61"/>
                    </a:lnTo>
                    <a:lnTo>
                      <a:pt x="798" y="63"/>
                    </a:lnTo>
                    <a:lnTo>
                      <a:pt x="807" y="63"/>
                    </a:lnTo>
                    <a:lnTo>
                      <a:pt x="817" y="63"/>
                    </a:lnTo>
                    <a:lnTo>
                      <a:pt x="825" y="61"/>
                    </a:lnTo>
                    <a:lnTo>
                      <a:pt x="833" y="59"/>
                    </a:lnTo>
                    <a:lnTo>
                      <a:pt x="841" y="57"/>
                    </a:lnTo>
                    <a:lnTo>
                      <a:pt x="850" y="55"/>
                    </a:lnTo>
                    <a:lnTo>
                      <a:pt x="859" y="51"/>
                    </a:lnTo>
                    <a:lnTo>
                      <a:pt x="871" y="49"/>
                    </a:lnTo>
                    <a:lnTo>
                      <a:pt x="883" y="48"/>
                    </a:lnTo>
                    <a:lnTo>
                      <a:pt x="897" y="45"/>
                    </a:lnTo>
                    <a:lnTo>
                      <a:pt x="911" y="43"/>
                    </a:lnTo>
                    <a:lnTo>
                      <a:pt x="926" y="42"/>
                    </a:lnTo>
                    <a:lnTo>
                      <a:pt x="940" y="40"/>
                    </a:lnTo>
                    <a:lnTo>
                      <a:pt x="955" y="38"/>
                    </a:lnTo>
                    <a:lnTo>
                      <a:pt x="969" y="37"/>
                    </a:lnTo>
                    <a:lnTo>
                      <a:pt x="982" y="36"/>
                    </a:lnTo>
                    <a:lnTo>
                      <a:pt x="995" y="35"/>
                    </a:lnTo>
                    <a:lnTo>
                      <a:pt x="1007" y="34"/>
                    </a:lnTo>
                    <a:lnTo>
                      <a:pt x="1017" y="33"/>
                    </a:lnTo>
                    <a:lnTo>
                      <a:pt x="1025" y="32"/>
                    </a:lnTo>
                    <a:lnTo>
                      <a:pt x="1032" y="30"/>
                    </a:lnTo>
                    <a:lnTo>
                      <a:pt x="1040" y="29"/>
                    </a:lnTo>
                    <a:lnTo>
                      <a:pt x="1053" y="27"/>
                    </a:lnTo>
                    <a:lnTo>
                      <a:pt x="1070" y="25"/>
                    </a:lnTo>
                    <a:lnTo>
                      <a:pt x="1088" y="21"/>
                    </a:lnTo>
                    <a:lnTo>
                      <a:pt x="1109" y="18"/>
                    </a:lnTo>
                    <a:lnTo>
                      <a:pt x="1131" y="14"/>
                    </a:lnTo>
                    <a:lnTo>
                      <a:pt x="1153" y="11"/>
                    </a:lnTo>
                    <a:lnTo>
                      <a:pt x="1174" y="7"/>
                    </a:lnTo>
                    <a:lnTo>
                      <a:pt x="1193" y="5"/>
                    </a:lnTo>
                    <a:lnTo>
                      <a:pt x="1209" y="3"/>
                    </a:lnTo>
                    <a:lnTo>
                      <a:pt x="1223" y="2"/>
                    </a:lnTo>
                    <a:lnTo>
                      <a:pt x="1231" y="0"/>
                    </a:lnTo>
                    <a:lnTo>
                      <a:pt x="1235" y="2"/>
                    </a:lnTo>
                    <a:lnTo>
                      <a:pt x="1231" y="3"/>
                    </a:lnTo>
                    <a:lnTo>
                      <a:pt x="1222" y="5"/>
                    </a:lnTo>
                    <a:lnTo>
                      <a:pt x="1204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3" name="Freeform 80"/>
              <p:cNvSpPr>
                <a:spLocks/>
              </p:cNvSpPr>
              <p:nvPr/>
            </p:nvSpPr>
            <p:spPr bwMode="auto">
              <a:xfrm>
                <a:off x="1815" y="3559"/>
                <a:ext cx="62" cy="115"/>
              </a:xfrm>
              <a:custGeom>
                <a:avLst/>
                <a:gdLst>
                  <a:gd name="T0" fmla="*/ 43 w 124"/>
                  <a:gd name="T1" fmla="*/ 5 h 229"/>
                  <a:gd name="T2" fmla="*/ 36 w 124"/>
                  <a:gd name="T3" fmla="*/ 11 h 229"/>
                  <a:gd name="T4" fmla="*/ 27 w 124"/>
                  <a:gd name="T5" fmla="*/ 14 h 229"/>
                  <a:gd name="T6" fmla="*/ 18 w 124"/>
                  <a:gd name="T7" fmla="*/ 14 h 229"/>
                  <a:gd name="T8" fmla="*/ 11 w 124"/>
                  <a:gd name="T9" fmla="*/ 16 h 229"/>
                  <a:gd name="T10" fmla="*/ 6 w 124"/>
                  <a:gd name="T11" fmla="*/ 17 h 229"/>
                  <a:gd name="T12" fmla="*/ 5 w 124"/>
                  <a:gd name="T13" fmla="*/ 23 h 229"/>
                  <a:gd name="T14" fmla="*/ 9 w 124"/>
                  <a:gd name="T15" fmla="*/ 31 h 229"/>
                  <a:gd name="T16" fmla="*/ 18 w 124"/>
                  <a:gd name="T17" fmla="*/ 46 h 229"/>
                  <a:gd name="T18" fmla="*/ 31 w 124"/>
                  <a:gd name="T19" fmla="*/ 63 h 229"/>
                  <a:gd name="T20" fmla="*/ 42 w 124"/>
                  <a:gd name="T21" fmla="*/ 78 h 229"/>
                  <a:gd name="T22" fmla="*/ 51 w 124"/>
                  <a:gd name="T23" fmla="*/ 91 h 229"/>
                  <a:gd name="T24" fmla="*/ 58 w 124"/>
                  <a:gd name="T25" fmla="*/ 102 h 229"/>
                  <a:gd name="T26" fmla="*/ 62 w 124"/>
                  <a:gd name="T27" fmla="*/ 110 h 229"/>
                  <a:gd name="T28" fmla="*/ 62 w 124"/>
                  <a:gd name="T29" fmla="*/ 114 h 229"/>
                  <a:gd name="T30" fmla="*/ 60 w 124"/>
                  <a:gd name="T31" fmla="*/ 115 h 229"/>
                  <a:gd name="T32" fmla="*/ 54 w 124"/>
                  <a:gd name="T33" fmla="*/ 111 h 229"/>
                  <a:gd name="T34" fmla="*/ 45 w 124"/>
                  <a:gd name="T35" fmla="*/ 104 h 229"/>
                  <a:gd name="T36" fmla="*/ 35 w 124"/>
                  <a:gd name="T37" fmla="*/ 96 h 229"/>
                  <a:gd name="T38" fmla="*/ 25 w 124"/>
                  <a:gd name="T39" fmla="*/ 88 h 229"/>
                  <a:gd name="T40" fmla="*/ 16 w 124"/>
                  <a:gd name="T41" fmla="*/ 79 h 229"/>
                  <a:gd name="T42" fmla="*/ 8 w 124"/>
                  <a:gd name="T43" fmla="*/ 70 h 229"/>
                  <a:gd name="T44" fmla="*/ 3 w 124"/>
                  <a:gd name="T45" fmla="*/ 62 h 229"/>
                  <a:gd name="T46" fmla="*/ 0 w 124"/>
                  <a:gd name="T47" fmla="*/ 54 h 229"/>
                  <a:gd name="T48" fmla="*/ 2 w 124"/>
                  <a:gd name="T49" fmla="*/ 46 h 229"/>
                  <a:gd name="T50" fmla="*/ 7 w 124"/>
                  <a:gd name="T51" fmla="*/ 38 h 229"/>
                  <a:gd name="T52" fmla="*/ 15 w 124"/>
                  <a:gd name="T53" fmla="*/ 29 h 229"/>
                  <a:gd name="T54" fmla="*/ 24 w 124"/>
                  <a:gd name="T55" fmla="*/ 20 h 229"/>
                  <a:gd name="T56" fmla="*/ 32 w 124"/>
                  <a:gd name="T57" fmla="*/ 11 h 229"/>
                  <a:gd name="T58" fmla="*/ 40 w 124"/>
                  <a:gd name="T59" fmla="*/ 4 h 229"/>
                  <a:gd name="T60" fmla="*/ 45 w 124"/>
                  <a:gd name="T61" fmla="*/ 0 h 229"/>
                  <a:gd name="T62" fmla="*/ 46 w 124"/>
                  <a:gd name="T63" fmla="*/ 0 h 229"/>
                  <a:gd name="T64" fmla="*/ 43 w 124"/>
                  <a:gd name="T65" fmla="*/ 5 h 2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4"/>
                  <a:gd name="T100" fmla="*/ 0 h 229"/>
                  <a:gd name="T101" fmla="*/ 124 w 124"/>
                  <a:gd name="T102" fmla="*/ 229 h 2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4" h="229">
                    <a:moveTo>
                      <a:pt x="85" y="10"/>
                    </a:moveTo>
                    <a:lnTo>
                      <a:pt x="71" y="21"/>
                    </a:lnTo>
                    <a:lnTo>
                      <a:pt x="54" y="27"/>
                    </a:lnTo>
                    <a:lnTo>
                      <a:pt x="36" y="28"/>
                    </a:lnTo>
                    <a:lnTo>
                      <a:pt x="21" y="31"/>
                    </a:lnTo>
                    <a:lnTo>
                      <a:pt x="12" y="34"/>
                    </a:lnTo>
                    <a:lnTo>
                      <a:pt x="9" y="45"/>
                    </a:lnTo>
                    <a:lnTo>
                      <a:pt x="17" y="62"/>
                    </a:lnTo>
                    <a:lnTo>
                      <a:pt x="36" y="91"/>
                    </a:lnTo>
                    <a:lnTo>
                      <a:pt x="62" y="125"/>
                    </a:lnTo>
                    <a:lnTo>
                      <a:pt x="84" y="155"/>
                    </a:lnTo>
                    <a:lnTo>
                      <a:pt x="102" y="182"/>
                    </a:lnTo>
                    <a:lnTo>
                      <a:pt x="115" y="203"/>
                    </a:lnTo>
                    <a:lnTo>
                      <a:pt x="123" y="220"/>
                    </a:lnTo>
                    <a:lnTo>
                      <a:pt x="124" y="228"/>
                    </a:lnTo>
                    <a:lnTo>
                      <a:pt x="119" y="229"/>
                    </a:lnTo>
                    <a:lnTo>
                      <a:pt x="107" y="221"/>
                    </a:lnTo>
                    <a:lnTo>
                      <a:pt x="89" y="207"/>
                    </a:lnTo>
                    <a:lnTo>
                      <a:pt x="70" y="191"/>
                    </a:lnTo>
                    <a:lnTo>
                      <a:pt x="50" y="175"/>
                    </a:lnTo>
                    <a:lnTo>
                      <a:pt x="32" y="157"/>
                    </a:lnTo>
                    <a:lnTo>
                      <a:pt x="16" y="140"/>
                    </a:lnTo>
                    <a:lnTo>
                      <a:pt x="5" y="123"/>
                    </a:lnTo>
                    <a:lnTo>
                      <a:pt x="0" y="107"/>
                    </a:lnTo>
                    <a:lnTo>
                      <a:pt x="3" y="92"/>
                    </a:lnTo>
                    <a:lnTo>
                      <a:pt x="13" y="76"/>
                    </a:lnTo>
                    <a:lnTo>
                      <a:pt x="29" y="57"/>
                    </a:lnTo>
                    <a:lnTo>
                      <a:pt x="47" y="39"/>
                    </a:lnTo>
                    <a:lnTo>
                      <a:pt x="64" y="21"/>
                    </a:lnTo>
                    <a:lnTo>
                      <a:pt x="79" y="8"/>
                    </a:lnTo>
                    <a:lnTo>
                      <a:pt x="89" y="0"/>
                    </a:lnTo>
                    <a:lnTo>
                      <a:pt x="92" y="0"/>
                    </a:lnTo>
                    <a:lnTo>
                      <a:pt x="85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4" name="Freeform 81"/>
              <p:cNvSpPr>
                <a:spLocks/>
              </p:cNvSpPr>
              <p:nvPr/>
            </p:nvSpPr>
            <p:spPr bwMode="auto">
              <a:xfrm>
                <a:off x="2189" y="3380"/>
                <a:ext cx="278" cy="38"/>
              </a:xfrm>
              <a:custGeom>
                <a:avLst/>
                <a:gdLst>
                  <a:gd name="T0" fmla="*/ 148 w 556"/>
                  <a:gd name="T1" fmla="*/ 30 h 76"/>
                  <a:gd name="T2" fmla="*/ 138 w 556"/>
                  <a:gd name="T3" fmla="*/ 28 h 76"/>
                  <a:gd name="T4" fmla="*/ 129 w 556"/>
                  <a:gd name="T5" fmla="*/ 26 h 76"/>
                  <a:gd name="T6" fmla="*/ 121 w 556"/>
                  <a:gd name="T7" fmla="*/ 25 h 76"/>
                  <a:gd name="T8" fmla="*/ 115 w 556"/>
                  <a:gd name="T9" fmla="*/ 24 h 76"/>
                  <a:gd name="T10" fmla="*/ 109 w 556"/>
                  <a:gd name="T11" fmla="*/ 23 h 76"/>
                  <a:gd name="T12" fmla="*/ 104 w 556"/>
                  <a:gd name="T13" fmla="*/ 23 h 76"/>
                  <a:gd name="T14" fmla="*/ 99 w 556"/>
                  <a:gd name="T15" fmla="*/ 23 h 76"/>
                  <a:gd name="T16" fmla="*/ 95 w 556"/>
                  <a:gd name="T17" fmla="*/ 23 h 76"/>
                  <a:gd name="T18" fmla="*/ 91 w 556"/>
                  <a:gd name="T19" fmla="*/ 23 h 76"/>
                  <a:gd name="T20" fmla="*/ 87 w 556"/>
                  <a:gd name="T21" fmla="*/ 23 h 76"/>
                  <a:gd name="T22" fmla="*/ 82 w 556"/>
                  <a:gd name="T23" fmla="*/ 24 h 76"/>
                  <a:gd name="T24" fmla="*/ 78 w 556"/>
                  <a:gd name="T25" fmla="*/ 24 h 76"/>
                  <a:gd name="T26" fmla="*/ 72 w 556"/>
                  <a:gd name="T27" fmla="*/ 24 h 76"/>
                  <a:gd name="T28" fmla="*/ 67 w 556"/>
                  <a:gd name="T29" fmla="*/ 24 h 76"/>
                  <a:gd name="T30" fmla="*/ 60 w 556"/>
                  <a:gd name="T31" fmla="*/ 24 h 76"/>
                  <a:gd name="T32" fmla="*/ 52 w 556"/>
                  <a:gd name="T33" fmla="*/ 23 h 76"/>
                  <a:gd name="T34" fmla="*/ 36 w 556"/>
                  <a:gd name="T35" fmla="*/ 21 h 76"/>
                  <a:gd name="T36" fmla="*/ 21 w 556"/>
                  <a:gd name="T37" fmla="*/ 18 h 76"/>
                  <a:gd name="T38" fmla="*/ 10 w 556"/>
                  <a:gd name="T39" fmla="*/ 13 h 76"/>
                  <a:gd name="T40" fmla="*/ 2 w 556"/>
                  <a:gd name="T41" fmla="*/ 9 h 76"/>
                  <a:gd name="T42" fmla="*/ 0 w 556"/>
                  <a:gd name="T43" fmla="*/ 4 h 76"/>
                  <a:gd name="T44" fmla="*/ 5 w 556"/>
                  <a:gd name="T45" fmla="*/ 1 h 76"/>
                  <a:gd name="T46" fmla="*/ 17 w 556"/>
                  <a:gd name="T47" fmla="*/ 0 h 76"/>
                  <a:gd name="T48" fmla="*/ 39 w 556"/>
                  <a:gd name="T49" fmla="*/ 1 h 76"/>
                  <a:gd name="T50" fmla="*/ 52 w 556"/>
                  <a:gd name="T51" fmla="*/ 2 h 76"/>
                  <a:gd name="T52" fmla="*/ 64 w 556"/>
                  <a:gd name="T53" fmla="*/ 3 h 76"/>
                  <a:gd name="T54" fmla="*/ 75 w 556"/>
                  <a:gd name="T55" fmla="*/ 3 h 76"/>
                  <a:gd name="T56" fmla="*/ 85 w 556"/>
                  <a:gd name="T57" fmla="*/ 3 h 76"/>
                  <a:gd name="T58" fmla="*/ 95 w 556"/>
                  <a:gd name="T59" fmla="*/ 3 h 76"/>
                  <a:gd name="T60" fmla="*/ 104 w 556"/>
                  <a:gd name="T61" fmla="*/ 3 h 76"/>
                  <a:gd name="T62" fmla="*/ 113 w 556"/>
                  <a:gd name="T63" fmla="*/ 3 h 76"/>
                  <a:gd name="T64" fmla="*/ 121 w 556"/>
                  <a:gd name="T65" fmla="*/ 3 h 76"/>
                  <a:gd name="T66" fmla="*/ 130 w 556"/>
                  <a:gd name="T67" fmla="*/ 2 h 76"/>
                  <a:gd name="T68" fmla="*/ 138 w 556"/>
                  <a:gd name="T69" fmla="*/ 2 h 76"/>
                  <a:gd name="T70" fmla="*/ 146 w 556"/>
                  <a:gd name="T71" fmla="*/ 2 h 76"/>
                  <a:gd name="T72" fmla="*/ 154 w 556"/>
                  <a:gd name="T73" fmla="*/ 2 h 76"/>
                  <a:gd name="T74" fmla="*/ 162 w 556"/>
                  <a:gd name="T75" fmla="*/ 3 h 76"/>
                  <a:gd name="T76" fmla="*/ 170 w 556"/>
                  <a:gd name="T77" fmla="*/ 3 h 76"/>
                  <a:gd name="T78" fmla="*/ 180 w 556"/>
                  <a:gd name="T79" fmla="*/ 5 h 76"/>
                  <a:gd name="T80" fmla="*/ 189 w 556"/>
                  <a:gd name="T81" fmla="*/ 6 h 76"/>
                  <a:gd name="T82" fmla="*/ 207 w 556"/>
                  <a:gd name="T83" fmla="*/ 8 h 76"/>
                  <a:gd name="T84" fmla="*/ 225 w 556"/>
                  <a:gd name="T85" fmla="*/ 10 h 76"/>
                  <a:gd name="T86" fmla="*/ 240 w 556"/>
                  <a:gd name="T87" fmla="*/ 10 h 76"/>
                  <a:gd name="T88" fmla="*/ 252 w 556"/>
                  <a:gd name="T89" fmla="*/ 9 h 76"/>
                  <a:gd name="T90" fmla="*/ 264 w 556"/>
                  <a:gd name="T91" fmla="*/ 7 h 76"/>
                  <a:gd name="T92" fmla="*/ 271 w 556"/>
                  <a:gd name="T93" fmla="*/ 6 h 76"/>
                  <a:gd name="T94" fmla="*/ 276 w 556"/>
                  <a:gd name="T95" fmla="*/ 6 h 76"/>
                  <a:gd name="T96" fmla="*/ 278 w 556"/>
                  <a:gd name="T97" fmla="*/ 5 h 76"/>
                  <a:gd name="T98" fmla="*/ 211 w 556"/>
                  <a:gd name="T99" fmla="*/ 27 h 76"/>
                  <a:gd name="T100" fmla="*/ 154 w 556"/>
                  <a:gd name="T101" fmla="*/ 35 h 76"/>
                  <a:gd name="T102" fmla="*/ 156 w 556"/>
                  <a:gd name="T103" fmla="*/ 36 h 76"/>
                  <a:gd name="T104" fmla="*/ 161 w 556"/>
                  <a:gd name="T105" fmla="*/ 37 h 76"/>
                  <a:gd name="T106" fmla="*/ 168 w 556"/>
                  <a:gd name="T107" fmla="*/ 38 h 76"/>
                  <a:gd name="T108" fmla="*/ 173 w 556"/>
                  <a:gd name="T109" fmla="*/ 38 h 76"/>
                  <a:gd name="T110" fmla="*/ 176 w 556"/>
                  <a:gd name="T111" fmla="*/ 38 h 76"/>
                  <a:gd name="T112" fmla="*/ 174 w 556"/>
                  <a:gd name="T113" fmla="*/ 37 h 76"/>
                  <a:gd name="T114" fmla="*/ 165 w 556"/>
                  <a:gd name="T115" fmla="*/ 35 h 76"/>
                  <a:gd name="T116" fmla="*/ 148 w 556"/>
                  <a:gd name="T117" fmla="*/ 30 h 7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56"/>
                  <a:gd name="T178" fmla="*/ 0 h 76"/>
                  <a:gd name="T179" fmla="*/ 556 w 556"/>
                  <a:gd name="T180" fmla="*/ 76 h 7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56" h="76">
                    <a:moveTo>
                      <a:pt x="296" y="61"/>
                    </a:moveTo>
                    <a:lnTo>
                      <a:pt x="276" y="57"/>
                    </a:lnTo>
                    <a:lnTo>
                      <a:pt x="257" y="53"/>
                    </a:lnTo>
                    <a:lnTo>
                      <a:pt x="242" y="51"/>
                    </a:lnTo>
                    <a:lnTo>
                      <a:pt x="230" y="49"/>
                    </a:lnTo>
                    <a:lnTo>
                      <a:pt x="218" y="47"/>
                    </a:lnTo>
                    <a:lnTo>
                      <a:pt x="208" y="47"/>
                    </a:lnTo>
                    <a:lnTo>
                      <a:pt x="198" y="47"/>
                    </a:lnTo>
                    <a:lnTo>
                      <a:pt x="190" y="47"/>
                    </a:lnTo>
                    <a:lnTo>
                      <a:pt x="182" y="47"/>
                    </a:lnTo>
                    <a:lnTo>
                      <a:pt x="174" y="47"/>
                    </a:lnTo>
                    <a:lnTo>
                      <a:pt x="165" y="49"/>
                    </a:lnTo>
                    <a:lnTo>
                      <a:pt x="156" y="49"/>
                    </a:lnTo>
                    <a:lnTo>
                      <a:pt x="145" y="49"/>
                    </a:lnTo>
                    <a:lnTo>
                      <a:pt x="134" y="49"/>
                    </a:lnTo>
                    <a:lnTo>
                      <a:pt x="121" y="49"/>
                    </a:lnTo>
                    <a:lnTo>
                      <a:pt x="105" y="47"/>
                    </a:lnTo>
                    <a:lnTo>
                      <a:pt x="72" y="43"/>
                    </a:lnTo>
                    <a:lnTo>
                      <a:pt x="43" y="36"/>
                    </a:lnTo>
                    <a:lnTo>
                      <a:pt x="20" y="27"/>
                    </a:lnTo>
                    <a:lnTo>
                      <a:pt x="5" y="17"/>
                    </a:lnTo>
                    <a:lnTo>
                      <a:pt x="0" y="8"/>
                    </a:lnTo>
                    <a:lnTo>
                      <a:pt x="11" y="2"/>
                    </a:lnTo>
                    <a:lnTo>
                      <a:pt x="35" y="0"/>
                    </a:lnTo>
                    <a:lnTo>
                      <a:pt x="79" y="2"/>
                    </a:lnTo>
                    <a:lnTo>
                      <a:pt x="104" y="5"/>
                    </a:lnTo>
                    <a:lnTo>
                      <a:pt x="128" y="6"/>
                    </a:lnTo>
                    <a:lnTo>
                      <a:pt x="150" y="7"/>
                    </a:lnTo>
                    <a:lnTo>
                      <a:pt x="171" y="7"/>
                    </a:lnTo>
                    <a:lnTo>
                      <a:pt x="190" y="7"/>
                    </a:lnTo>
                    <a:lnTo>
                      <a:pt x="209" y="7"/>
                    </a:lnTo>
                    <a:lnTo>
                      <a:pt x="227" y="6"/>
                    </a:lnTo>
                    <a:lnTo>
                      <a:pt x="243" y="6"/>
                    </a:lnTo>
                    <a:lnTo>
                      <a:pt x="259" y="5"/>
                    </a:lnTo>
                    <a:lnTo>
                      <a:pt x="276" y="5"/>
                    </a:lnTo>
                    <a:lnTo>
                      <a:pt x="292" y="5"/>
                    </a:lnTo>
                    <a:lnTo>
                      <a:pt x="308" y="5"/>
                    </a:lnTo>
                    <a:lnTo>
                      <a:pt x="325" y="6"/>
                    </a:lnTo>
                    <a:lnTo>
                      <a:pt x="341" y="7"/>
                    </a:lnTo>
                    <a:lnTo>
                      <a:pt x="360" y="9"/>
                    </a:lnTo>
                    <a:lnTo>
                      <a:pt x="378" y="12"/>
                    </a:lnTo>
                    <a:lnTo>
                      <a:pt x="415" y="16"/>
                    </a:lnTo>
                    <a:lnTo>
                      <a:pt x="450" y="19"/>
                    </a:lnTo>
                    <a:lnTo>
                      <a:pt x="480" y="19"/>
                    </a:lnTo>
                    <a:lnTo>
                      <a:pt x="505" y="17"/>
                    </a:lnTo>
                    <a:lnTo>
                      <a:pt x="527" y="15"/>
                    </a:lnTo>
                    <a:lnTo>
                      <a:pt x="542" y="13"/>
                    </a:lnTo>
                    <a:lnTo>
                      <a:pt x="552" y="12"/>
                    </a:lnTo>
                    <a:lnTo>
                      <a:pt x="556" y="11"/>
                    </a:lnTo>
                    <a:lnTo>
                      <a:pt x="422" y="54"/>
                    </a:lnTo>
                    <a:lnTo>
                      <a:pt x="308" y="70"/>
                    </a:lnTo>
                    <a:lnTo>
                      <a:pt x="312" y="72"/>
                    </a:lnTo>
                    <a:lnTo>
                      <a:pt x="323" y="73"/>
                    </a:lnTo>
                    <a:lnTo>
                      <a:pt x="336" y="75"/>
                    </a:lnTo>
                    <a:lnTo>
                      <a:pt x="347" y="76"/>
                    </a:lnTo>
                    <a:lnTo>
                      <a:pt x="352" y="76"/>
                    </a:lnTo>
                    <a:lnTo>
                      <a:pt x="348" y="74"/>
                    </a:lnTo>
                    <a:lnTo>
                      <a:pt x="331" y="69"/>
                    </a:lnTo>
                    <a:lnTo>
                      <a:pt x="296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5" name="Freeform 82"/>
              <p:cNvSpPr>
                <a:spLocks/>
              </p:cNvSpPr>
              <p:nvPr/>
            </p:nvSpPr>
            <p:spPr bwMode="auto">
              <a:xfrm>
                <a:off x="2091" y="3234"/>
                <a:ext cx="262" cy="212"/>
              </a:xfrm>
              <a:custGeom>
                <a:avLst/>
                <a:gdLst>
                  <a:gd name="T0" fmla="*/ 89 w 523"/>
                  <a:gd name="T1" fmla="*/ 196 h 424"/>
                  <a:gd name="T2" fmla="*/ 111 w 523"/>
                  <a:gd name="T3" fmla="*/ 184 h 424"/>
                  <a:gd name="T4" fmla="*/ 125 w 523"/>
                  <a:gd name="T5" fmla="*/ 174 h 424"/>
                  <a:gd name="T6" fmla="*/ 134 w 523"/>
                  <a:gd name="T7" fmla="*/ 159 h 424"/>
                  <a:gd name="T8" fmla="*/ 140 w 523"/>
                  <a:gd name="T9" fmla="*/ 135 h 424"/>
                  <a:gd name="T10" fmla="*/ 142 w 523"/>
                  <a:gd name="T11" fmla="*/ 114 h 424"/>
                  <a:gd name="T12" fmla="*/ 144 w 523"/>
                  <a:gd name="T13" fmla="*/ 96 h 424"/>
                  <a:gd name="T14" fmla="*/ 158 w 523"/>
                  <a:gd name="T15" fmla="*/ 75 h 424"/>
                  <a:gd name="T16" fmla="*/ 187 w 523"/>
                  <a:gd name="T17" fmla="*/ 50 h 424"/>
                  <a:gd name="T18" fmla="*/ 215 w 523"/>
                  <a:gd name="T19" fmla="*/ 29 h 424"/>
                  <a:gd name="T20" fmla="*/ 238 w 523"/>
                  <a:gd name="T21" fmla="*/ 15 h 424"/>
                  <a:gd name="T22" fmla="*/ 254 w 523"/>
                  <a:gd name="T23" fmla="*/ 6 h 424"/>
                  <a:gd name="T24" fmla="*/ 262 w 523"/>
                  <a:gd name="T25" fmla="*/ 3 h 424"/>
                  <a:gd name="T26" fmla="*/ 260 w 523"/>
                  <a:gd name="T27" fmla="*/ 2 h 424"/>
                  <a:gd name="T28" fmla="*/ 252 w 523"/>
                  <a:gd name="T29" fmla="*/ 1 h 424"/>
                  <a:gd name="T30" fmla="*/ 240 w 523"/>
                  <a:gd name="T31" fmla="*/ 0 h 424"/>
                  <a:gd name="T32" fmla="*/ 223 w 523"/>
                  <a:gd name="T33" fmla="*/ 1 h 424"/>
                  <a:gd name="T34" fmla="*/ 203 w 523"/>
                  <a:gd name="T35" fmla="*/ 2 h 424"/>
                  <a:gd name="T36" fmla="*/ 180 w 523"/>
                  <a:gd name="T37" fmla="*/ 4 h 424"/>
                  <a:gd name="T38" fmla="*/ 156 w 523"/>
                  <a:gd name="T39" fmla="*/ 7 h 424"/>
                  <a:gd name="T40" fmla="*/ 132 w 523"/>
                  <a:gd name="T41" fmla="*/ 12 h 424"/>
                  <a:gd name="T42" fmla="*/ 113 w 523"/>
                  <a:gd name="T43" fmla="*/ 15 h 424"/>
                  <a:gd name="T44" fmla="*/ 98 w 523"/>
                  <a:gd name="T45" fmla="*/ 19 h 424"/>
                  <a:gd name="T46" fmla="*/ 86 w 523"/>
                  <a:gd name="T47" fmla="*/ 22 h 424"/>
                  <a:gd name="T48" fmla="*/ 75 w 523"/>
                  <a:gd name="T49" fmla="*/ 25 h 424"/>
                  <a:gd name="T50" fmla="*/ 65 w 523"/>
                  <a:gd name="T51" fmla="*/ 29 h 424"/>
                  <a:gd name="T52" fmla="*/ 54 w 523"/>
                  <a:gd name="T53" fmla="*/ 36 h 424"/>
                  <a:gd name="T54" fmla="*/ 42 w 523"/>
                  <a:gd name="T55" fmla="*/ 44 h 424"/>
                  <a:gd name="T56" fmla="*/ 26 w 523"/>
                  <a:gd name="T57" fmla="*/ 60 h 424"/>
                  <a:gd name="T58" fmla="*/ 15 w 523"/>
                  <a:gd name="T59" fmla="*/ 101 h 424"/>
                  <a:gd name="T60" fmla="*/ 7 w 523"/>
                  <a:gd name="T61" fmla="*/ 150 h 424"/>
                  <a:gd name="T62" fmla="*/ 2 w 523"/>
                  <a:gd name="T63" fmla="*/ 186 h 424"/>
                  <a:gd name="T64" fmla="*/ 0 w 523"/>
                  <a:gd name="T65" fmla="*/ 195 h 424"/>
                  <a:gd name="T66" fmla="*/ 9 w 523"/>
                  <a:gd name="T67" fmla="*/ 202 h 424"/>
                  <a:gd name="T68" fmla="*/ 24 w 523"/>
                  <a:gd name="T69" fmla="*/ 202 h 424"/>
                  <a:gd name="T70" fmla="*/ 34 w 523"/>
                  <a:gd name="T71" fmla="*/ 190 h 424"/>
                  <a:gd name="T72" fmla="*/ 33 w 523"/>
                  <a:gd name="T73" fmla="*/ 159 h 424"/>
                  <a:gd name="T74" fmla="*/ 29 w 523"/>
                  <a:gd name="T75" fmla="*/ 131 h 424"/>
                  <a:gd name="T76" fmla="*/ 29 w 523"/>
                  <a:gd name="T77" fmla="*/ 108 h 424"/>
                  <a:gd name="T78" fmla="*/ 38 w 523"/>
                  <a:gd name="T79" fmla="*/ 91 h 424"/>
                  <a:gd name="T80" fmla="*/ 57 w 523"/>
                  <a:gd name="T81" fmla="*/ 76 h 424"/>
                  <a:gd name="T82" fmla="*/ 71 w 523"/>
                  <a:gd name="T83" fmla="*/ 62 h 424"/>
                  <a:gd name="T84" fmla="*/ 84 w 523"/>
                  <a:gd name="T85" fmla="*/ 51 h 424"/>
                  <a:gd name="T86" fmla="*/ 104 w 523"/>
                  <a:gd name="T87" fmla="*/ 42 h 424"/>
                  <a:gd name="T88" fmla="*/ 134 w 523"/>
                  <a:gd name="T89" fmla="*/ 34 h 424"/>
                  <a:gd name="T90" fmla="*/ 163 w 523"/>
                  <a:gd name="T91" fmla="*/ 22 h 424"/>
                  <a:gd name="T92" fmla="*/ 182 w 523"/>
                  <a:gd name="T93" fmla="*/ 14 h 424"/>
                  <a:gd name="T94" fmla="*/ 184 w 523"/>
                  <a:gd name="T95" fmla="*/ 18 h 424"/>
                  <a:gd name="T96" fmla="*/ 166 w 523"/>
                  <a:gd name="T97" fmla="*/ 37 h 424"/>
                  <a:gd name="T98" fmla="*/ 146 w 523"/>
                  <a:gd name="T99" fmla="*/ 56 h 424"/>
                  <a:gd name="T100" fmla="*/ 130 w 523"/>
                  <a:gd name="T101" fmla="*/ 74 h 424"/>
                  <a:gd name="T102" fmla="*/ 120 w 523"/>
                  <a:gd name="T103" fmla="*/ 92 h 424"/>
                  <a:gd name="T104" fmla="*/ 117 w 523"/>
                  <a:gd name="T105" fmla="*/ 109 h 424"/>
                  <a:gd name="T106" fmla="*/ 115 w 523"/>
                  <a:gd name="T107" fmla="*/ 125 h 424"/>
                  <a:gd name="T108" fmla="*/ 109 w 523"/>
                  <a:gd name="T109" fmla="*/ 140 h 424"/>
                  <a:gd name="T110" fmla="*/ 100 w 523"/>
                  <a:gd name="T111" fmla="*/ 157 h 424"/>
                  <a:gd name="T112" fmla="*/ 87 w 523"/>
                  <a:gd name="T113" fmla="*/ 177 h 424"/>
                  <a:gd name="T114" fmla="*/ 69 w 523"/>
                  <a:gd name="T115" fmla="*/ 197 h 424"/>
                  <a:gd name="T116" fmla="*/ 58 w 523"/>
                  <a:gd name="T117" fmla="*/ 210 h 424"/>
                  <a:gd name="T118" fmla="*/ 63 w 523"/>
                  <a:gd name="T119" fmla="*/ 210 h 42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523"/>
                  <a:gd name="T181" fmla="*/ 0 h 424"/>
                  <a:gd name="T182" fmla="*/ 523 w 523"/>
                  <a:gd name="T183" fmla="*/ 424 h 42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523" h="424">
                    <a:moveTo>
                      <a:pt x="149" y="408"/>
                    </a:moveTo>
                    <a:lnTo>
                      <a:pt x="178" y="391"/>
                    </a:lnTo>
                    <a:lnTo>
                      <a:pt x="202" y="379"/>
                    </a:lnTo>
                    <a:lnTo>
                      <a:pt x="222" y="368"/>
                    </a:lnTo>
                    <a:lnTo>
                      <a:pt x="237" y="358"/>
                    </a:lnTo>
                    <a:lnTo>
                      <a:pt x="249" y="348"/>
                    </a:lnTo>
                    <a:lnTo>
                      <a:pt x="259" y="334"/>
                    </a:lnTo>
                    <a:lnTo>
                      <a:pt x="267" y="317"/>
                    </a:lnTo>
                    <a:lnTo>
                      <a:pt x="275" y="293"/>
                    </a:lnTo>
                    <a:lnTo>
                      <a:pt x="280" y="269"/>
                    </a:lnTo>
                    <a:lnTo>
                      <a:pt x="282" y="247"/>
                    </a:lnTo>
                    <a:lnTo>
                      <a:pt x="283" y="228"/>
                    </a:lnTo>
                    <a:lnTo>
                      <a:pt x="284" y="209"/>
                    </a:lnTo>
                    <a:lnTo>
                      <a:pt x="288" y="191"/>
                    </a:lnTo>
                    <a:lnTo>
                      <a:pt x="298" y="171"/>
                    </a:lnTo>
                    <a:lnTo>
                      <a:pt x="315" y="149"/>
                    </a:lnTo>
                    <a:lnTo>
                      <a:pt x="343" y="124"/>
                    </a:lnTo>
                    <a:lnTo>
                      <a:pt x="374" y="99"/>
                    </a:lnTo>
                    <a:lnTo>
                      <a:pt x="403" y="77"/>
                    </a:lnTo>
                    <a:lnTo>
                      <a:pt x="430" y="58"/>
                    </a:lnTo>
                    <a:lnTo>
                      <a:pt x="454" y="42"/>
                    </a:lnTo>
                    <a:lnTo>
                      <a:pt x="475" y="30"/>
                    </a:lnTo>
                    <a:lnTo>
                      <a:pt x="494" y="19"/>
                    </a:lnTo>
                    <a:lnTo>
                      <a:pt x="508" y="12"/>
                    </a:lnTo>
                    <a:lnTo>
                      <a:pt x="520" y="8"/>
                    </a:lnTo>
                    <a:lnTo>
                      <a:pt x="523" y="7"/>
                    </a:lnTo>
                    <a:lnTo>
                      <a:pt x="523" y="4"/>
                    </a:lnTo>
                    <a:lnTo>
                      <a:pt x="520" y="3"/>
                    </a:lnTo>
                    <a:lnTo>
                      <a:pt x="513" y="2"/>
                    </a:lnTo>
                    <a:lnTo>
                      <a:pt x="504" y="1"/>
                    </a:lnTo>
                    <a:lnTo>
                      <a:pt x="492" y="1"/>
                    </a:lnTo>
                    <a:lnTo>
                      <a:pt x="479" y="0"/>
                    </a:lnTo>
                    <a:lnTo>
                      <a:pt x="462" y="0"/>
                    </a:lnTo>
                    <a:lnTo>
                      <a:pt x="445" y="1"/>
                    </a:lnTo>
                    <a:lnTo>
                      <a:pt x="426" y="1"/>
                    </a:lnTo>
                    <a:lnTo>
                      <a:pt x="405" y="3"/>
                    </a:lnTo>
                    <a:lnTo>
                      <a:pt x="382" y="4"/>
                    </a:lnTo>
                    <a:lnTo>
                      <a:pt x="360" y="8"/>
                    </a:lnTo>
                    <a:lnTo>
                      <a:pt x="336" y="10"/>
                    </a:lnTo>
                    <a:lnTo>
                      <a:pt x="311" y="15"/>
                    </a:lnTo>
                    <a:lnTo>
                      <a:pt x="287" y="19"/>
                    </a:lnTo>
                    <a:lnTo>
                      <a:pt x="264" y="24"/>
                    </a:lnTo>
                    <a:lnTo>
                      <a:pt x="244" y="27"/>
                    </a:lnTo>
                    <a:lnTo>
                      <a:pt x="226" y="31"/>
                    </a:lnTo>
                    <a:lnTo>
                      <a:pt x="210" y="34"/>
                    </a:lnTo>
                    <a:lnTo>
                      <a:pt x="195" y="38"/>
                    </a:lnTo>
                    <a:lnTo>
                      <a:pt x="182" y="40"/>
                    </a:lnTo>
                    <a:lnTo>
                      <a:pt x="171" y="43"/>
                    </a:lnTo>
                    <a:lnTo>
                      <a:pt x="159" y="46"/>
                    </a:lnTo>
                    <a:lnTo>
                      <a:pt x="149" y="50"/>
                    </a:lnTo>
                    <a:lnTo>
                      <a:pt x="140" y="54"/>
                    </a:lnTo>
                    <a:lnTo>
                      <a:pt x="129" y="58"/>
                    </a:lnTo>
                    <a:lnTo>
                      <a:pt x="119" y="64"/>
                    </a:lnTo>
                    <a:lnTo>
                      <a:pt x="108" y="71"/>
                    </a:lnTo>
                    <a:lnTo>
                      <a:pt x="96" y="78"/>
                    </a:lnTo>
                    <a:lnTo>
                      <a:pt x="83" y="87"/>
                    </a:lnTo>
                    <a:lnTo>
                      <a:pt x="68" y="98"/>
                    </a:lnTo>
                    <a:lnTo>
                      <a:pt x="52" y="120"/>
                    </a:lnTo>
                    <a:lnTo>
                      <a:pt x="40" y="155"/>
                    </a:lnTo>
                    <a:lnTo>
                      <a:pt x="29" y="201"/>
                    </a:lnTo>
                    <a:lnTo>
                      <a:pt x="20" y="251"/>
                    </a:lnTo>
                    <a:lnTo>
                      <a:pt x="13" y="299"/>
                    </a:lnTo>
                    <a:lnTo>
                      <a:pt x="7" y="341"/>
                    </a:lnTo>
                    <a:lnTo>
                      <a:pt x="3" y="371"/>
                    </a:lnTo>
                    <a:lnTo>
                      <a:pt x="0" y="383"/>
                    </a:lnTo>
                    <a:lnTo>
                      <a:pt x="0" y="389"/>
                    </a:lnTo>
                    <a:lnTo>
                      <a:pt x="6" y="396"/>
                    </a:lnTo>
                    <a:lnTo>
                      <a:pt x="18" y="403"/>
                    </a:lnTo>
                    <a:lnTo>
                      <a:pt x="33" y="406"/>
                    </a:lnTo>
                    <a:lnTo>
                      <a:pt x="47" y="404"/>
                    </a:lnTo>
                    <a:lnTo>
                      <a:pt x="59" y="396"/>
                    </a:lnTo>
                    <a:lnTo>
                      <a:pt x="67" y="379"/>
                    </a:lnTo>
                    <a:lnTo>
                      <a:pt x="68" y="350"/>
                    </a:lnTo>
                    <a:lnTo>
                      <a:pt x="65" y="318"/>
                    </a:lnTo>
                    <a:lnTo>
                      <a:pt x="60" y="288"/>
                    </a:lnTo>
                    <a:lnTo>
                      <a:pt x="57" y="262"/>
                    </a:lnTo>
                    <a:lnTo>
                      <a:pt x="56" y="238"/>
                    </a:lnTo>
                    <a:lnTo>
                      <a:pt x="57" y="217"/>
                    </a:lnTo>
                    <a:lnTo>
                      <a:pt x="63" y="199"/>
                    </a:lnTo>
                    <a:lnTo>
                      <a:pt x="75" y="182"/>
                    </a:lnTo>
                    <a:lnTo>
                      <a:pt x="94" y="166"/>
                    </a:lnTo>
                    <a:lnTo>
                      <a:pt x="113" y="151"/>
                    </a:lnTo>
                    <a:lnTo>
                      <a:pt x="128" y="138"/>
                    </a:lnTo>
                    <a:lnTo>
                      <a:pt x="142" y="125"/>
                    </a:lnTo>
                    <a:lnTo>
                      <a:pt x="155" y="114"/>
                    </a:lnTo>
                    <a:lnTo>
                      <a:pt x="168" y="102"/>
                    </a:lnTo>
                    <a:lnTo>
                      <a:pt x="185" y="93"/>
                    </a:lnTo>
                    <a:lnTo>
                      <a:pt x="207" y="84"/>
                    </a:lnTo>
                    <a:lnTo>
                      <a:pt x="235" y="76"/>
                    </a:lnTo>
                    <a:lnTo>
                      <a:pt x="268" y="67"/>
                    </a:lnTo>
                    <a:lnTo>
                      <a:pt x="299" y="55"/>
                    </a:lnTo>
                    <a:lnTo>
                      <a:pt x="326" y="43"/>
                    </a:lnTo>
                    <a:lnTo>
                      <a:pt x="350" y="34"/>
                    </a:lnTo>
                    <a:lnTo>
                      <a:pt x="364" y="29"/>
                    </a:lnTo>
                    <a:lnTo>
                      <a:pt x="371" y="29"/>
                    </a:lnTo>
                    <a:lnTo>
                      <a:pt x="368" y="35"/>
                    </a:lnTo>
                    <a:lnTo>
                      <a:pt x="353" y="53"/>
                    </a:lnTo>
                    <a:lnTo>
                      <a:pt x="331" y="73"/>
                    </a:lnTo>
                    <a:lnTo>
                      <a:pt x="310" y="94"/>
                    </a:lnTo>
                    <a:lnTo>
                      <a:pt x="291" y="113"/>
                    </a:lnTo>
                    <a:lnTo>
                      <a:pt x="273" y="131"/>
                    </a:lnTo>
                    <a:lnTo>
                      <a:pt x="259" y="148"/>
                    </a:lnTo>
                    <a:lnTo>
                      <a:pt x="247" y="166"/>
                    </a:lnTo>
                    <a:lnTo>
                      <a:pt x="239" y="183"/>
                    </a:lnTo>
                    <a:lnTo>
                      <a:pt x="235" y="201"/>
                    </a:lnTo>
                    <a:lnTo>
                      <a:pt x="234" y="219"/>
                    </a:lnTo>
                    <a:lnTo>
                      <a:pt x="232" y="235"/>
                    </a:lnTo>
                    <a:lnTo>
                      <a:pt x="229" y="250"/>
                    </a:lnTo>
                    <a:lnTo>
                      <a:pt x="224" y="265"/>
                    </a:lnTo>
                    <a:lnTo>
                      <a:pt x="217" y="280"/>
                    </a:lnTo>
                    <a:lnTo>
                      <a:pt x="210" y="296"/>
                    </a:lnTo>
                    <a:lnTo>
                      <a:pt x="200" y="313"/>
                    </a:lnTo>
                    <a:lnTo>
                      <a:pt x="188" y="333"/>
                    </a:lnTo>
                    <a:lnTo>
                      <a:pt x="173" y="353"/>
                    </a:lnTo>
                    <a:lnTo>
                      <a:pt x="155" y="374"/>
                    </a:lnTo>
                    <a:lnTo>
                      <a:pt x="138" y="393"/>
                    </a:lnTo>
                    <a:lnTo>
                      <a:pt x="124" y="408"/>
                    </a:lnTo>
                    <a:lnTo>
                      <a:pt x="115" y="419"/>
                    </a:lnTo>
                    <a:lnTo>
                      <a:pt x="113" y="424"/>
                    </a:lnTo>
                    <a:lnTo>
                      <a:pt x="125" y="420"/>
                    </a:lnTo>
                    <a:lnTo>
                      <a:pt x="149" y="4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6" name="Freeform 83"/>
              <p:cNvSpPr>
                <a:spLocks/>
              </p:cNvSpPr>
              <p:nvPr/>
            </p:nvSpPr>
            <p:spPr bwMode="auto">
              <a:xfrm>
                <a:off x="1238" y="3302"/>
                <a:ext cx="883" cy="152"/>
              </a:xfrm>
              <a:custGeom>
                <a:avLst/>
                <a:gdLst>
                  <a:gd name="T0" fmla="*/ 836 w 1766"/>
                  <a:gd name="T1" fmla="*/ 74 h 303"/>
                  <a:gd name="T2" fmla="*/ 814 w 1766"/>
                  <a:gd name="T3" fmla="*/ 81 h 303"/>
                  <a:gd name="T4" fmla="*/ 796 w 1766"/>
                  <a:gd name="T5" fmla="*/ 90 h 303"/>
                  <a:gd name="T6" fmla="*/ 773 w 1766"/>
                  <a:gd name="T7" fmla="*/ 99 h 303"/>
                  <a:gd name="T8" fmla="*/ 745 w 1766"/>
                  <a:gd name="T9" fmla="*/ 108 h 303"/>
                  <a:gd name="T10" fmla="*/ 723 w 1766"/>
                  <a:gd name="T11" fmla="*/ 119 h 303"/>
                  <a:gd name="T12" fmla="*/ 700 w 1766"/>
                  <a:gd name="T13" fmla="*/ 126 h 303"/>
                  <a:gd name="T14" fmla="*/ 670 w 1766"/>
                  <a:gd name="T15" fmla="*/ 125 h 303"/>
                  <a:gd name="T16" fmla="*/ 632 w 1766"/>
                  <a:gd name="T17" fmla="*/ 115 h 303"/>
                  <a:gd name="T18" fmla="*/ 598 w 1766"/>
                  <a:gd name="T19" fmla="*/ 106 h 303"/>
                  <a:gd name="T20" fmla="*/ 570 w 1766"/>
                  <a:gd name="T21" fmla="*/ 97 h 303"/>
                  <a:gd name="T22" fmla="*/ 544 w 1766"/>
                  <a:gd name="T23" fmla="*/ 89 h 303"/>
                  <a:gd name="T24" fmla="*/ 521 w 1766"/>
                  <a:gd name="T25" fmla="*/ 83 h 303"/>
                  <a:gd name="T26" fmla="*/ 498 w 1766"/>
                  <a:gd name="T27" fmla="*/ 79 h 303"/>
                  <a:gd name="T28" fmla="*/ 473 w 1766"/>
                  <a:gd name="T29" fmla="*/ 76 h 303"/>
                  <a:gd name="T30" fmla="*/ 445 w 1766"/>
                  <a:gd name="T31" fmla="*/ 72 h 303"/>
                  <a:gd name="T32" fmla="*/ 412 w 1766"/>
                  <a:gd name="T33" fmla="*/ 66 h 303"/>
                  <a:gd name="T34" fmla="*/ 374 w 1766"/>
                  <a:gd name="T35" fmla="*/ 66 h 303"/>
                  <a:gd name="T36" fmla="*/ 337 w 1766"/>
                  <a:gd name="T37" fmla="*/ 65 h 303"/>
                  <a:gd name="T38" fmla="*/ 302 w 1766"/>
                  <a:gd name="T39" fmla="*/ 61 h 303"/>
                  <a:gd name="T40" fmla="*/ 263 w 1766"/>
                  <a:gd name="T41" fmla="*/ 58 h 303"/>
                  <a:gd name="T42" fmla="*/ 223 w 1766"/>
                  <a:gd name="T43" fmla="*/ 64 h 303"/>
                  <a:gd name="T44" fmla="*/ 181 w 1766"/>
                  <a:gd name="T45" fmla="*/ 51 h 303"/>
                  <a:gd name="T46" fmla="*/ 151 w 1766"/>
                  <a:gd name="T47" fmla="*/ 42 h 303"/>
                  <a:gd name="T48" fmla="*/ 124 w 1766"/>
                  <a:gd name="T49" fmla="*/ 35 h 303"/>
                  <a:gd name="T50" fmla="*/ 95 w 1766"/>
                  <a:gd name="T51" fmla="*/ 28 h 303"/>
                  <a:gd name="T52" fmla="*/ 59 w 1766"/>
                  <a:gd name="T53" fmla="*/ 17 h 303"/>
                  <a:gd name="T54" fmla="*/ 22 w 1766"/>
                  <a:gd name="T55" fmla="*/ 5 h 303"/>
                  <a:gd name="T56" fmla="*/ 1 w 1766"/>
                  <a:gd name="T57" fmla="*/ 0 h 303"/>
                  <a:gd name="T58" fmla="*/ 15 w 1766"/>
                  <a:gd name="T59" fmla="*/ 9 h 303"/>
                  <a:gd name="T60" fmla="*/ 56 w 1766"/>
                  <a:gd name="T61" fmla="*/ 28 h 303"/>
                  <a:gd name="T62" fmla="*/ 72 w 1766"/>
                  <a:gd name="T63" fmla="*/ 40 h 303"/>
                  <a:gd name="T64" fmla="*/ 85 w 1766"/>
                  <a:gd name="T65" fmla="*/ 49 h 303"/>
                  <a:gd name="T66" fmla="*/ 118 w 1766"/>
                  <a:gd name="T67" fmla="*/ 59 h 303"/>
                  <a:gd name="T68" fmla="*/ 172 w 1766"/>
                  <a:gd name="T69" fmla="*/ 75 h 303"/>
                  <a:gd name="T70" fmla="*/ 198 w 1766"/>
                  <a:gd name="T71" fmla="*/ 87 h 303"/>
                  <a:gd name="T72" fmla="*/ 215 w 1766"/>
                  <a:gd name="T73" fmla="*/ 93 h 303"/>
                  <a:gd name="T74" fmla="*/ 240 w 1766"/>
                  <a:gd name="T75" fmla="*/ 89 h 303"/>
                  <a:gd name="T76" fmla="*/ 294 w 1766"/>
                  <a:gd name="T77" fmla="*/ 75 h 303"/>
                  <a:gd name="T78" fmla="*/ 324 w 1766"/>
                  <a:gd name="T79" fmla="*/ 77 h 303"/>
                  <a:gd name="T80" fmla="*/ 372 w 1766"/>
                  <a:gd name="T81" fmla="*/ 81 h 303"/>
                  <a:gd name="T82" fmla="*/ 413 w 1766"/>
                  <a:gd name="T83" fmla="*/ 84 h 303"/>
                  <a:gd name="T84" fmla="*/ 449 w 1766"/>
                  <a:gd name="T85" fmla="*/ 115 h 303"/>
                  <a:gd name="T86" fmla="*/ 435 w 1766"/>
                  <a:gd name="T87" fmla="*/ 97 h 303"/>
                  <a:gd name="T88" fmla="*/ 458 w 1766"/>
                  <a:gd name="T89" fmla="*/ 87 h 303"/>
                  <a:gd name="T90" fmla="*/ 483 w 1766"/>
                  <a:gd name="T91" fmla="*/ 85 h 303"/>
                  <a:gd name="T92" fmla="*/ 523 w 1766"/>
                  <a:gd name="T93" fmla="*/ 100 h 303"/>
                  <a:gd name="T94" fmla="*/ 541 w 1766"/>
                  <a:gd name="T95" fmla="*/ 108 h 303"/>
                  <a:gd name="T96" fmla="*/ 556 w 1766"/>
                  <a:gd name="T97" fmla="*/ 114 h 303"/>
                  <a:gd name="T98" fmla="*/ 584 w 1766"/>
                  <a:gd name="T99" fmla="*/ 123 h 303"/>
                  <a:gd name="T100" fmla="*/ 624 w 1766"/>
                  <a:gd name="T101" fmla="*/ 137 h 303"/>
                  <a:gd name="T102" fmla="*/ 648 w 1766"/>
                  <a:gd name="T103" fmla="*/ 146 h 303"/>
                  <a:gd name="T104" fmla="*/ 666 w 1766"/>
                  <a:gd name="T105" fmla="*/ 152 h 303"/>
                  <a:gd name="T106" fmla="*/ 685 w 1766"/>
                  <a:gd name="T107" fmla="*/ 149 h 303"/>
                  <a:gd name="T108" fmla="*/ 713 w 1766"/>
                  <a:gd name="T109" fmla="*/ 141 h 303"/>
                  <a:gd name="T110" fmla="*/ 742 w 1766"/>
                  <a:gd name="T111" fmla="*/ 133 h 303"/>
                  <a:gd name="T112" fmla="*/ 769 w 1766"/>
                  <a:gd name="T113" fmla="*/ 125 h 303"/>
                  <a:gd name="T114" fmla="*/ 790 w 1766"/>
                  <a:gd name="T115" fmla="*/ 118 h 303"/>
                  <a:gd name="T116" fmla="*/ 826 w 1766"/>
                  <a:gd name="T117" fmla="*/ 104 h 303"/>
                  <a:gd name="T118" fmla="*/ 867 w 1766"/>
                  <a:gd name="T119" fmla="*/ 89 h 303"/>
                  <a:gd name="T120" fmla="*/ 879 w 1766"/>
                  <a:gd name="T121" fmla="*/ 83 h 303"/>
                  <a:gd name="T122" fmla="*/ 874 w 1766"/>
                  <a:gd name="T123" fmla="*/ 71 h 30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766"/>
                  <a:gd name="T187" fmla="*/ 0 h 303"/>
                  <a:gd name="T188" fmla="*/ 1766 w 1766"/>
                  <a:gd name="T189" fmla="*/ 303 h 30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766" h="303">
                    <a:moveTo>
                      <a:pt x="1718" y="143"/>
                    </a:moveTo>
                    <a:lnTo>
                      <a:pt x="1701" y="144"/>
                    </a:lnTo>
                    <a:lnTo>
                      <a:pt x="1686" y="146"/>
                    </a:lnTo>
                    <a:lnTo>
                      <a:pt x="1672" y="148"/>
                    </a:lnTo>
                    <a:lnTo>
                      <a:pt x="1659" y="152"/>
                    </a:lnTo>
                    <a:lnTo>
                      <a:pt x="1648" y="155"/>
                    </a:lnTo>
                    <a:lnTo>
                      <a:pt x="1637" y="159"/>
                    </a:lnTo>
                    <a:lnTo>
                      <a:pt x="1628" y="162"/>
                    </a:lnTo>
                    <a:lnTo>
                      <a:pt x="1619" y="167"/>
                    </a:lnTo>
                    <a:lnTo>
                      <a:pt x="1610" y="170"/>
                    </a:lnTo>
                    <a:lnTo>
                      <a:pt x="1600" y="175"/>
                    </a:lnTo>
                    <a:lnTo>
                      <a:pt x="1591" y="180"/>
                    </a:lnTo>
                    <a:lnTo>
                      <a:pt x="1582" y="184"/>
                    </a:lnTo>
                    <a:lnTo>
                      <a:pt x="1571" y="189"/>
                    </a:lnTo>
                    <a:lnTo>
                      <a:pt x="1559" y="193"/>
                    </a:lnTo>
                    <a:lnTo>
                      <a:pt x="1546" y="198"/>
                    </a:lnTo>
                    <a:lnTo>
                      <a:pt x="1531" y="203"/>
                    </a:lnTo>
                    <a:lnTo>
                      <a:pt x="1516" y="207"/>
                    </a:lnTo>
                    <a:lnTo>
                      <a:pt x="1503" y="212"/>
                    </a:lnTo>
                    <a:lnTo>
                      <a:pt x="1490" y="216"/>
                    </a:lnTo>
                    <a:lnTo>
                      <a:pt x="1478" y="222"/>
                    </a:lnTo>
                    <a:lnTo>
                      <a:pt x="1467" y="228"/>
                    </a:lnTo>
                    <a:lnTo>
                      <a:pt x="1456" y="233"/>
                    </a:lnTo>
                    <a:lnTo>
                      <a:pt x="1445" y="237"/>
                    </a:lnTo>
                    <a:lnTo>
                      <a:pt x="1435" y="242"/>
                    </a:lnTo>
                    <a:lnTo>
                      <a:pt x="1423" y="245"/>
                    </a:lnTo>
                    <a:lnTo>
                      <a:pt x="1413" y="249"/>
                    </a:lnTo>
                    <a:lnTo>
                      <a:pt x="1400" y="251"/>
                    </a:lnTo>
                    <a:lnTo>
                      <a:pt x="1387" y="252"/>
                    </a:lnTo>
                    <a:lnTo>
                      <a:pt x="1372" y="252"/>
                    </a:lnTo>
                    <a:lnTo>
                      <a:pt x="1357" y="251"/>
                    </a:lnTo>
                    <a:lnTo>
                      <a:pt x="1340" y="249"/>
                    </a:lnTo>
                    <a:lnTo>
                      <a:pt x="1321" y="244"/>
                    </a:lnTo>
                    <a:lnTo>
                      <a:pt x="1301" y="239"/>
                    </a:lnTo>
                    <a:lnTo>
                      <a:pt x="1281" y="234"/>
                    </a:lnTo>
                    <a:lnTo>
                      <a:pt x="1263" y="229"/>
                    </a:lnTo>
                    <a:lnTo>
                      <a:pt x="1246" y="224"/>
                    </a:lnTo>
                    <a:lnTo>
                      <a:pt x="1228" y="220"/>
                    </a:lnTo>
                    <a:lnTo>
                      <a:pt x="1212" y="215"/>
                    </a:lnTo>
                    <a:lnTo>
                      <a:pt x="1196" y="211"/>
                    </a:lnTo>
                    <a:lnTo>
                      <a:pt x="1181" y="206"/>
                    </a:lnTo>
                    <a:lnTo>
                      <a:pt x="1166" y="203"/>
                    </a:lnTo>
                    <a:lnTo>
                      <a:pt x="1152" y="198"/>
                    </a:lnTo>
                    <a:lnTo>
                      <a:pt x="1139" y="193"/>
                    </a:lnTo>
                    <a:lnTo>
                      <a:pt x="1125" y="190"/>
                    </a:lnTo>
                    <a:lnTo>
                      <a:pt x="1112" y="186"/>
                    </a:lnTo>
                    <a:lnTo>
                      <a:pt x="1101" y="182"/>
                    </a:lnTo>
                    <a:lnTo>
                      <a:pt x="1088" y="178"/>
                    </a:lnTo>
                    <a:lnTo>
                      <a:pt x="1076" y="175"/>
                    </a:lnTo>
                    <a:lnTo>
                      <a:pt x="1065" y="171"/>
                    </a:lnTo>
                    <a:lnTo>
                      <a:pt x="1053" y="168"/>
                    </a:lnTo>
                    <a:lnTo>
                      <a:pt x="1042" y="166"/>
                    </a:lnTo>
                    <a:lnTo>
                      <a:pt x="1030" y="163"/>
                    </a:lnTo>
                    <a:lnTo>
                      <a:pt x="1019" y="161"/>
                    </a:lnTo>
                    <a:lnTo>
                      <a:pt x="1007" y="160"/>
                    </a:lnTo>
                    <a:lnTo>
                      <a:pt x="996" y="158"/>
                    </a:lnTo>
                    <a:lnTo>
                      <a:pt x="984" y="156"/>
                    </a:lnTo>
                    <a:lnTo>
                      <a:pt x="972" y="155"/>
                    </a:lnTo>
                    <a:lnTo>
                      <a:pt x="959" y="153"/>
                    </a:lnTo>
                    <a:lnTo>
                      <a:pt x="946" y="152"/>
                    </a:lnTo>
                    <a:lnTo>
                      <a:pt x="932" y="150"/>
                    </a:lnTo>
                    <a:lnTo>
                      <a:pt x="919" y="147"/>
                    </a:lnTo>
                    <a:lnTo>
                      <a:pt x="905" y="145"/>
                    </a:lnTo>
                    <a:lnTo>
                      <a:pt x="890" y="143"/>
                    </a:lnTo>
                    <a:lnTo>
                      <a:pt x="874" y="139"/>
                    </a:lnTo>
                    <a:lnTo>
                      <a:pt x="857" y="136"/>
                    </a:lnTo>
                    <a:lnTo>
                      <a:pt x="840" y="133"/>
                    </a:lnTo>
                    <a:lnTo>
                      <a:pt x="823" y="132"/>
                    </a:lnTo>
                    <a:lnTo>
                      <a:pt x="804" y="131"/>
                    </a:lnTo>
                    <a:lnTo>
                      <a:pt x="786" y="131"/>
                    </a:lnTo>
                    <a:lnTo>
                      <a:pt x="768" y="131"/>
                    </a:lnTo>
                    <a:lnTo>
                      <a:pt x="748" y="131"/>
                    </a:lnTo>
                    <a:lnTo>
                      <a:pt x="730" y="131"/>
                    </a:lnTo>
                    <a:lnTo>
                      <a:pt x="710" y="131"/>
                    </a:lnTo>
                    <a:lnTo>
                      <a:pt x="692" y="130"/>
                    </a:lnTo>
                    <a:lnTo>
                      <a:pt x="673" y="130"/>
                    </a:lnTo>
                    <a:lnTo>
                      <a:pt x="655" y="129"/>
                    </a:lnTo>
                    <a:lnTo>
                      <a:pt x="637" y="127"/>
                    </a:lnTo>
                    <a:lnTo>
                      <a:pt x="620" y="124"/>
                    </a:lnTo>
                    <a:lnTo>
                      <a:pt x="604" y="121"/>
                    </a:lnTo>
                    <a:lnTo>
                      <a:pt x="588" y="116"/>
                    </a:lnTo>
                    <a:lnTo>
                      <a:pt x="561" y="110"/>
                    </a:lnTo>
                    <a:lnTo>
                      <a:pt x="542" y="110"/>
                    </a:lnTo>
                    <a:lnTo>
                      <a:pt x="525" y="115"/>
                    </a:lnTo>
                    <a:lnTo>
                      <a:pt x="510" y="121"/>
                    </a:lnTo>
                    <a:lnTo>
                      <a:pt x="493" y="127"/>
                    </a:lnTo>
                    <a:lnTo>
                      <a:pt x="474" y="129"/>
                    </a:lnTo>
                    <a:lnTo>
                      <a:pt x="447" y="128"/>
                    </a:lnTo>
                    <a:lnTo>
                      <a:pt x="414" y="118"/>
                    </a:lnTo>
                    <a:lnTo>
                      <a:pt x="396" y="113"/>
                    </a:lnTo>
                    <a:lnTo>
                      <a:pt x="378" y="107"/>
                    </a:lnTo>
                    <a:lnTo>
                      <a:pt x="361" y="101"/>
                    </a:lnTo>
                    <a:lnTo>
                      <a:pt x="346" y="97"/>
                    </a:lnTo>
                    <a:lnTo>
                      <a:pt x="331" y="92"/>
                    </a:lnTo>
                    <a:lnTo>
                      <a:pt x="316" y="89"/>
                    </a:lnTo>
                    <a:lnTo>
                      <a:pt x="302" y="84"/>
                    </a:lnTo>
                    <a:lnTo>
                      <a:pt x="288" y="80"/>
                    </a:lnTo>
                    <a:lnTo>
                      <a:pt x="275" y="77"/>
                    </a:lnTo>
                    <a:lnTo>
                      <a:pt x="262" y="74"/>
                    </a:lnTo>
                    <a:lnTo>
                      <a:pt x="248" y="70"/>
                    </a:lnTo>
                    <a:lnTo>
                      <a:pt x="234" y="67"/>
                    </a:lnTo>
                    <a:lnTo>
                      <a:pt x="220" y="63"/>
                    </a:lnTo>
                    <a:lnTo>
                      <a:pt x="205" y="59"/>
                    </a:lnTo>
                    <a:lnTo>
                      <a:pt x="190" y="55"/>
                    </a:lnTo>
                    <a:lnTo>
                      <a:pt x="174" y="50"/>
                    </a:lnTo>
                    <a:lnTo>
                      <a:pt x="157" y="46"/>
                    </a:lnTo>
                    <a:lnTo>
                      <a:pt x="139" y="40"/>
                    </a:lnTo>
                    <a:lnTo>
                      <a:pt x="119" y="34"/>
                    </a:lnTo>
                    <a:lnTo>
                      <a:pt x="99" y="27"/>
                    </a:lnTo>
                    <a:lnTo>
                      <a:pt x="79" y="22"/>
                    </a:lnTo>
                    <a:lnTo>
                      <a:pt x="60" y="16"/>
                    </a:lnTo>
                    <a:lnTo>
                      <a:pt x="43" y="10"/>
                    </a:lnTo>
                    <a:lnTo>
                      <a:pt x="28" y="6"/>
                    </a:lnTo>
                    <a:lnTo>
                      <a:pt x="15" y="3"/>
                    </a:lnTo>
                    <a:lnTo>
                      <a:pt x="6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5" y="4"/>
                    </a:lnTo>
                    <a:lnTo>
                      <a:pt x="15" y="9"/>
                    </a:lnTo>
                    <a:lnTo>
                      <a:pt x="31" y="17"/>
                    </a:lnTo>
                    <a:lnTo>
                      <a:pt x="55" y="27"/>
                    </a:lnTo>
                    <a:lnTo>
                      <a:pt x="79" y="39"/>
                    </a:lnTo>
                    <a:lnTo>
                      <a:pt x="97" y="48"/>
                    </a:lnTo>
                    <a:lnTo>
                      <a:pt x="112" y="56"/>
                    </a:lnTo>
                    <a:lnTo>
                      <a:pt x="124" y="63"/>
                    </a:lnTo>
                    <a:lnTo>
                      <a:pt x="132" y="69"/>
                    </a:lnTo>
                    <a:lnTo>
                      <a:pt x="139" y="75"/>
                    </a:lnTo>
                    <a:lnTo>
                      <a:pt x="143" y="79"/>
                    </a:lnTo>
                    <a:lnTo>
                      <a:pt x="149" y="84"/>
                    </a:lnTo>
                    <a:lnTo>
                      <a:pt x="154" y="87"/>
                    </a:lnTo>
                    <a:lnTo>
                      <a:pt x="161" y="92"/>
                    </a:lnTo>
                    <a:lnTo>
                      <a:pt x="169" y="97"/>
                    </a:lnTo>
                    <a:lnTo>
                      <a:pt x="180" y="100"/>
                    </a:lnTo>
                    <a:lnTo>
                      <a:pt x="194" y="106"/>
                    </a:lnTo>
                    <a:lnTo>
                      <a:pt x="213" y="112"/>
                    </a:lnTo>
                    <a:lnTo>
                      <a:pt x="237" y="117"/>
                    </a:lnTo>
                    <a:lnTo>
                      <a:pt x="266" y="125"/>
                    </a:lnTo>
                    <a:lnTo>
                      <a:pt x="296" y="133"/>
                    </a:lnTo>
                    <a:lnTo>
                      <a:pt x="322" y="141"/>
                    </a:lnTo>
                    <a:lnTo>
                      <a:pt x="344" y="150"/>
                    </a:lnTo>
                    <a:lnTo>
                      <a:pt x="361" y="156"/>
                    </a:lnTo>
                    <a:lnTo>
                      <a:pt x="375" y="162"/>
                    </a:lnTo>
                    <a:lnTo>
                      <a:pt x="386" y="169"/>
                    </a:lnTo>
                    <a:lnTo>
                      <a:pt x="396" y="174"/>
                    </a:lnTo>
                    <a:lnTo>
                      <a:pt x="405" y="178"/>
                    </a:lnTo>
                    <a:lnTo>
                      <a:pt x="412" y="182"/>
                    </a:lnTo>
                    <a:lnTo>
                      <a:pt x="420" y="184"/>
                    </a:lnTo>
                    <a:lnTo>
                      <a:pt x="429" y="185"/>
                    </a:lnTo>
                    <a:lnTo>
                      <a:pt x="438" y="185"/>
                    </a:lnTo>
                    <a:lnTo>
                      <a:pt x="450" y="184"/>
                    </a:lnTo>
                    <a:lnTo>
                      <a:pt x="463" y="183"/>
                    </a:lnTo>
                    <a:lnTo>
                      <a:pt x="481" y="178"/>
                    </a:lnTo>
                    <a:lnTo>
                      <a:pt x="501" y="174"/>
                    </a:lnTo>
                    <a:lnTo>
                      <a:pt x="541" y="163"/>
                    </a:lnTo>
                    <a:lnTo>
                      <a:pt x="567" y="155"/>
                    </a:lnTo>
                    <a:lnTo>
                      <a:pt x="587" y="150"/>
                    </a:lnTo>
                    <a:lnTo>
                      <a:pt x="601" y="146"/>
                    </a:lnTo>
                    <a:lnTo>
                      <a:pt x="613" y="145"/>
                    </a:lnTo>
                    <a:lnTo>
                      <a:pt x="627" y="148"/>
                    </a:lnTo>
                    <a:lnTo>
                      <a:pt x="647" y="153"/>
                    </a:lnTo>
                    <a:lnTo>
                      <a:pt x="673" y="162"/>
                    </a:lnTo>
                    <a:lnTo>
                      <a:pt x="701" y="168"/>
                    </a:lnTo>
                    <a:lnTo>
                      <a:pt x="724" y="166"/>
                    </a:lnTo>
                    <a:lnTo>
                      <a:pt x="743" y="161"/>
                    </a:lnTo>
                    <a:lnTo>
                      <a:pt x="762" y="155"/>
                    </a:lnTo>
                    <a:lnTo>
                      <a:pt x="781" y="153"/>
                    </a:lnTo>
                    <a:lnTo>
                      <a:pt x="802" y="155"/>
                    </a:lnTo>
                    <a:lnTo>
                      <a:pt x="826" y="168"/>
                    </a:lnTo>
                    <a:lnTo>
                      <a:pt x="856" y="192"/>
                    </a:lnTo>
                    <a:lnTo>
                      <a:pt x="882" y="216"/>
                    </a:lnTo>
                    <a:lnTo>
                      <a:pt x="894" y="228"/>
                    </a:lnTo>
                    <a:lnTo>
                      <a:pt x="898" y="229"/>
                    </a:lnTo>
                    <a:lnTo>
                      <a:pt x="894" y="223"/>
                    </a:lnTo>
                    <a:lnTo>
                      <a:pt x="886" y="214"/>
                    </a:lnTo>
                    <a:lnTo>
                      <a:pt x="877" y="204"/>
                    </a:lnTo>
                    <a:lnTo>
                      <a:pt x="870" y="194"/>
                    </a:lnTo>
                    <a:lnTo>
                      <a:pt x="869" y="191"/>
                    </a:lnTo>
                    <a:lnTo>
                      <a:pt x="892" y="185"/>
                    </a:lnTo>
                    <a:lnTo>
                      <a:pt x="907" y="180"/>
                    </a:lnTo>
                    <a:lnTo>
                      <a:pt x="916" y="173"/>
                    </a:lnTo>
                    <a:lnTo>
                      <a:pt x="924" y="167"/>
                    </a:lnTo>
                    <a:lnTo>
                      <a:pt x="932" y="165"/>
                    </a:lnTo>
                    <a:lnTo>
                      <a:pt x="946" y="165"/>
                    </a:lnTo>
                    <a:lnTo>
                      <a:pt x="967" y="170"/>
                    </a:lnTo>
                    <a:lnTo>
                      <a:pt x="1000" y="182"/>
                    </a:lnTo>
                    <a:lnTo>
                      <a:pt x="1019" y="189"/>
                    </a:lnTo>
                    <a:lnTo>
                      <a:pt x="1034" y="194"/>
                    </a:lnTo>
                    <a:lnTo>
                      <a:pt x="1046" y="200"/>
                    </a:lnTo>
                    <a:lnTo>
                      <a:pt x="1057" y="205"/>
                    </a:lnTo>
                    <a:lnTo>
                      <a:pt x="1066" y="208"/>
                    </a:lnTo>
                    <a:lnTo>
                      <a:pt x="1074" y="212"/>
                    </a:lnTo>
                    <a:lnTo>
                      <a:pt x="1081" y="215"/>
                    </a:lnTo>
                    <a:lnTo>
                      <a:pt x="1088" y="219"/>
                    </a:lnTo>
                    <a:lnTo>
                      <a:pt x="1095" y="221"/>
                    </a:lnTo>
                    <a:lnTo>
                      <a:pt x="1103" y="224"/>
                    </a:lnTo>
                    <a:lnTo>
                      <a:pt x="1112" y="228"/>
                    </a:lnTo>
                    <a:lnTo>
                      <a:pt x="1122" y="231"/>
                    </a:lnTo>
                    <a:lnTo>
                      <a:pt x="1135" y="236"/>
                    </a:lnTo>
                    <a:lnTo>
                      <a:pt x="1150" y="241"/>
                    </a:lnTo>
                    <a:lnTo>
                      <a:pt x="1167" y="246"/>
                    </a:lnTo>
                    <a:lnTo>
                      <a:pt x="1189" y="253"/>
                    </a:lnTo>
                    <a:lnTo>
                      <a:pt x="1211" y="260"/>
                    </a:lnTo>
                    <a:lnTo>
                      <a:pt x="1230" y="267"/>
                    </a:lnTo>
                    <a:lnTo>
                      <a:pt x="1247" y="273"/>
                    </a:lnTo>
                    <a:lnTo>
                      <a:pt x="1262" y="279"/>
                    </a:lnTo>
                    <a:lnTo>
                      <a:pt x="1274" y="284"/>
                    </a:lnTo>
                    <a:lnTo>
                      <a:pt x="1286" y="289"/>
                    </a:lnTo>
                    <a:lnTo>
                      <a:pt x="1295" y="292"/>
                    </a:lnTo>
                    <a:lnTo>
                      <a:pt x="1306" y="296"/>
                    </a:lnTo>
                    <a:lnTo>
                      <a:pt x="1314" y="299"/>
                    </a:lnTo>
                    <a:lnTo>
                      <a:pt x="1322" y="302"/>
                    </a:lnTo>
                    <a:lnTo>
                      <a:pt x="1331" y="303"/>
                    </a:lnTo>
                    <a:lnTo>
                      <a:pt x="1339" y="303"/>
                    </a:lnTo>
                    <a:lnTo>
                      <a:pt x="1348" y="303"/>
                    </a:lnTo>
                    <a:lnTo>
                      <a:pt x="1359" y="300"/>
                    </a:lnTo>
                    <a:lnTo>
                      <a:pt x="1370" y="298"/>
                    </a:lnTo>
                    <a:lnTo>
                      <a:pt x="1383" y="295"/>
                    </a:lnTo>
                    <a:lnTo>
                      <a:pt x="1397" y="290"/>
                    </a:lnTo>
                    <a:lnTo>
                      <a:pt x="1410" y="287"/>
                    </a:lnTo>
                    <a:lnTo>
                      <a:pt x="1425" y="282"/>
                    </a:lnTo>
                    <a:lnTo>
                      <a:pt x="1440" y="279"/>
                    </a:lnTo>
                    <a:lnTo>
                      <a:pt x="1455" y="274"/>
                    </a:lnTo>
                    <a:lnTo>
                      <a:pt x="1469" y="271"/>
                    </a:lnTo>
                    <a:lnTo>
                      <a:pt x="1484" y="266"/>
                    </a:lnTo>
                    <a:lnTo>
                      <a:pt x="1498" y="261"/>
                    </a:lnTo>
                    <a:lnTo>
                      <a:pt x="1512" y="258"/>
                    </a:lnTo>
                    <a:lnTo>
                      <a:pt x="1526" y="254"/>
                    </a:lnTo>
                    <a:lnTo>
                      <a:pt x="1537" y="250"/>
                    </a:lnTo>
                    <a:lnTo>
                      <a:pt x="1550" y="246"/>
                    </a:lnTo>
                    <a:lnTo>
                      <a:pt x="1560" y="243"/>
                    </a:lnTo>
                    <a:lnTo>
                      <a:pt x="1571" y="239"/>
                    </a:lnTo>
                    <a:lnTo>
                      <a:pt x="1579" y="236"/>
                    </a:lnTo>
                    <a:lnTo>
                      <a:pt x="1587" y="233"/>
                    </a:lnTo>
                    <a:lnTo>
                      <a:pt x="1604" y="226"/>
                    </a:lnTo>
                    <a:lnTo>
                      <a:pt x="1626" y="216"/>
                    </a:lnTo>
                    <a:lnTo>
                      <a:pt x="1651" y="207"/>
                    </a:lnTo>
                    <a:lnTo>
                      <a:pt x="1677" y="198"/>
                    </a:lnTo>
                    <a:lnTo>
                      <a:pt x="1700" y="190"/>
                    </a:lnTo>
                    <a:lnTo>
                      <a:pt x="1719" y="183"/>
                    </a:lnTo>
                    <a:lnTo>
                      <a:pt x="1733" y="178"/>
                    </a:lnTo>
                    <a:lnTo>
                      <a:pt x="1738" y="177"/>
                    </a:lnTo>
                    <a:lnTo>
                      <a:pt x="1741" y="175"/>
                    </a:lnTo>
                    <a:lnTo>
                      <a:pt x="1748" y="170"/>
                    </a:lnTo>
                    <a:lnTo>
                      <a:pt x="1757" y="165"/>
                    </a:lnTo>
                    <a:lnTo>
                      <a:pt x="1764" y="156"/>
                    </a:lnTo>
                    <a:lnTo>
                      <a:pt x="1766" y="150"/>
                    </a:lnTo>
                    <a:lnTo>
                      <a:pt x="1762" y="145"/>
                    </a:lnTo>
                    <a:lnTo>
                      <a:pt x="1747" y="141"/>
                    </a:lnTo>
                    <a:lnTo>
                      <a:pt x="1718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7" name="Freeform 84"/>
              <p:cNvSpPr>
                <a:spLocks/>
              </p:cNvSpPr>
              <p:nvPr/>
            </p:nvSpPr>
            <p:spPr bwMode="auto">
              <a:xfrm>
                <a:off x="1522" y="3377"/>
                <a:ext cx="220" cy="393"/>
              </a:xfrm>
              <a:custGeom>
                <a:avLst/>
                <a:gdLst>
                  <a:gd name="T0" fmla="*/ 169 w 441"/>
                  <a:gd name="T1" fmla="*/ 55 h 787"/>
                  <a:gd name="T2" fmla="*/ 193 w 441"/>
                  <a:gd name="T3" fmla="*/ 82 h 787"/>
                  <a:gd name="T4" fmla="*/ 211 w 441"/>
                  <a:gd name="T5" fmla="*/ 125 h 787"/>
                  <a:gd name="T6" fmla="*/ 220 w 441"/>
                  <a:gd name="T7" fmla="*/ 181 h 787"/>
                  <a:gd name="T8" fmla="*/ 211 w 441"/>
                  <a:gd name="T9" fmla="*/ 221 h 787"/>
                  <a:gd name="T10" fmla="*/ 185 w 441"/>
                  <a:gd name="T11" fmla="*/ 246 h 787"/>
                  <a:gd name="T12" fmla="*/ 163 w 441"/>
                  <a:gd name="T13" fmla="*/ 257 h 787"/>
                  <a:gd name="T14" fmla="*/ 140 w 441"/>
                  <a:gd name="T15" fmla="*/ 265 h 787"/>
                  <a:gd name="T16" fmla="*/ 117 w 441"/>
                  <a:gd name="T17" fmla="*/ 274 h 787"/>
                  <a:gd name="T18" fmla="*/ 96 w 441"/>
                  <a:gd name="T19" fmla="*/ 286 h 787"/>
                  <a:gd name="T20" fmla="*/ 79 w 441"/>
                  <a:gd name="T21" fmla="*/ 302 h 787"/>
                  <a:gd name="T22" fmla="*/ 49 w 441"/>
                  <a:gd name="T23" fmla="*/ 337 h 787"/>
                  <a:gd name="T24" fmla="*/ 33 w 441"/>
                  <a:gd name="T25" fmla="*/ 365 h 787"/>
                  <a:gd name="T26" fmla="*/ 48 w 441"/>
                  <a:gd name="T27" fmla="*/ 392 h 787"/>
                  <a:gd name="T28" fmla="*/ 36 w 441"/>
                  <a:gd name="T29" fmla="*/ 382 h 787"/>
                  <a:gd name="T30" fmla="*/ 14 w 441"/>
                  <a:gd name="T31" fmla="*/ 348 h 787"/>
                  <a:gd name="T32" fmla="*/ 18 w 441"/>
                  <a:gd name="T33" fmla="*/ 310 h 787"/>
                  <a:gd name="T34" fmla="*/ 32 w 441"/>
                  <a:gd name="T35" fmla="*/ 264 h 787"/>
                  <a:gd name="T36" fmla="*/ 34 w 441"/>
                  <a:gd name="T37" fmla="*/ 215 h 787"/>
                  <a:gd name="T38" fmla="*/ 17 w 441"/>
                  <a:gd name="T39" fmla="*/ 171 h 787"/>
                  <a:gd name="T40" fmla="*/ 2 w 441"/>
                  <a:gd name="T41" fmla="*/ 132 h 787"/>
                  <a:gd name="T42" fmla="*/ 4 w 441"/>
                  <a:gd name="T43" fmla="*/ 100 h 787"/>
                  <a:gd name="T44" fmla="*/ 28 w 441"/>
                  <a:gd name="T45" fmla="*/ 60 h 787"/>
                  <a:gd name="T46" fmla="*/ 55 w 441"/>
                  <a:gd name="T47" fmla="*/ 28 h 787"/>
                  <a:gd name="T48" fmla="*/ 75 w 441"/>
                  <a:gd name="T49" fmla="*/ 12 h 787"/>
                  <a:gd name="T50" fmla="*/ 95 w 441"/>
                  <a:gd name="T51" fmla="*/ 1 h 787"/>
                  <a:gd name="T52" fmla="*/ 104 w 441"/>
                  <a:gd name="T53" fmla="*/ 4 h 787"/>
                  <a:gd name="T54" fmla="*/ 93 w 441"/>
                  <a:gd name="T55" fmla="*/ 20 h 787"/>
                  <a:gd name="T56" fmla="*/ 70 w 441"/>
                  <a:gd name="T57" fmla="*/ 49 h 787"/>
                  <a:gd name="T58" fmla="*/ 48 w 441"/>
                  <a:gd name="T59" fmla="*/ 96 h 787"/>
                  <a:gd name="T60" fmla="*/ 49 w 441"/>
                  <a:gd name="T61" fmla="*/ 140 h 787"/>
                  <a:gd name="T62" fmla="*/ 60 w 441"/>
                  <a:gd name="T63" fmla="*/ 181 h 787"/>
                  <a:gd name="T64" fmla="*/ 64 w 441"/>
                  <a:gd name="T65" fmla="*/ 226 h 787"/>
                  <a:gd name="T66" fmla="*/ 52 w 441"/>
                  <a:gd name="T67" fmla="*/ 270 h 787"/>
                  <a:gd name="T68" fmla="*/ 44 w 441"/>
                  <a:gd name="T69" fmla="*/ 289 h 787"/>
                  <a:gd name="T70" fmla="*/ 60 w 441"/>
                  <a:gd name="T71" fmla="*/ 283 h 787"/>
                  <a:gd name="T72" fmla="*/ 96 w 441"/>
                  <a:gd name="T73" fmla="*/ 267 h 787"/>
                  <a:gd name="T74" fmla="*/ 126 w 441"/>
                  <a:gd name="T75" fmla="*/ 246 h 787"/>
                  <a:gd name="T76" fmla="*/ 147 w 441"/>
                  <a:gd name="T77" fmla="*/ 237 h 787"/>
                  <a:gd name="T78" fmla="*/ 168 w 441"/>
                  <a:gd name="T79" fmla="*/ 230 h 787"/>
                  <a:gd name="T80" fmla="*/ 184 w 441"/>
                  <a:gd name="T81" fmla="*/ 221 h 787"/>
                  <a:gd name="T82" fmla="*/ 189 w 441"/>
                  <a:gd name="T83" fmla="*/ 203 h 787"/>
                  <a:gd name="T84" fmla="*/ 178 w 441"/>
                  <a:gd name="T85" fmla="*/ 173 h 787"/>
                  <a:gd name="T86" fmla="*/ 153 w 441"/>
                  <a:gd name="T87" fmla="*/ 115 h 787"/>
                  <a:gd name="T88" fmla="*/ 143 w 441"/>
                  <a:gd name="T89" fmla="*/ 84 h 787"/>
                  <a:gd name="T90" fmla="*/ 123 w 441"/>
                  <a:gd name="T91" fmla="*/ 60 h 787"/>
                  <a:gd name="T92" fmla="*/ 114 w 441"/>
                  <a:gd name="T93" fmla="*/ 16 h 787"/>
                  <a:gd name="T94" fmla="*/ 132 w 441"/>
                  <a:gd name="T95" fmla="*/ 6 h 78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41"/>
                  <a:gd name="T145" fmla="*/ 0 h 787"/>
                  <a:gd name="T146" fmla="*/ 441 w 441"/>
                  <a:gd name="T147" fmla="*/ 787 h 78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41" h="787">
                    <a:moveTo>
                      <a:pt x="289" y="44"/>
                    </a:moveTo>
                    <a:lnTo>
                      <a:pt x="316" y="83"/>
                    </a:lnTo>
                    <a:lnTo>
                      <a:pt x="338" y="111"/>
                    </a:lnTo>
                    <a:lnTo>
                      <a:pt x="356" y="131"/>
                    </a:lnTo>
                    <a:lnTo>
                      <a:pt x="373" y="148"/>
                    </a:lnTo>
                    <a:lnTo>
                      <a:pt x="387" y="164"/>
                    </a:lnTo>
                    <a:lnTo>
                      <a:pt x="400" y="185"/>
                    </a:lnTo>
                    <a:lnTo>
                      <a:pt x="411" y="212"/>
                    </a:lnTo>
                    <a:lnTo>
                      <a:pt x="423" y="250"/>
                    </a:lnTo>
                    <a:lnTo>
                      <a:pt x="433" y="293"/>
                    </a:lnTo>
                    <a:lnTo>
                      <a:pt x="439" y="330"/>
                    </a:lnTo>
                    <a:lnTo>
                      <a:pt x="441" y="363"/>
                    </a:lnTo>
                    <a:lnTo>
                      <a:pt x="440" y="392"/>
                    </a:lnTo>
                    <a:lnTo>
                      <a:pt x="433" y="419"/>
                    </a:lnTo>
                    <a:lnTo>
                      <a:pt x="422" y="442"/>
                    </a:lnTo>
                    <a:lnTo>
                      <a:pt x="406" y="464"/>
                    </a:lnTo>
                    <a:lnTo>
                      <a:pt x="384" y="483"/>
                    </a:lnTo>
                    <a:lnTo>
                      <a:pt x="371" y="492"/>
                    </a:lnTo>
                    <a:lnTo>
                      <a:pt x="357" y="500"/>
                    </a:lnTo>
                    <a:lnTo>
                      <a:pt x="342" y="507"/>
                    </a:lnTo>
                    <a:lnTo>
                      <a:pt x="327" y="514"/>
                    </a:lnTo>
                    <a:lnTo>
                      <a:pt x="312" y="520"/>
                    </a:lnTo>
                    <a:lnTo>
                      <a:pt x="296" y="526"/>
                    </a:lnTo>
                    <a:lnTo>
                      <a:pt x="281" y="531"/>
                    </a:lnTo>
                    <a:lnTo>
                      <a:pt x="265" y="537"/>
                    </a:lnTo>
                    <a:lnTo>
                      <a:pt x="249" y="543"/>
                    </a:lnTo>
                    <a:lnTo>
                      <a:pt x="234" y="549"/>
                    </a:lnTo>
                    <a:lnTo>
                      <a:pt x="219" y="556"/>
                    </a:lnTo>
                    <a:lnTo>
                      <a:pt x="205" y="564"/>
                    </a:lnTo>
                    <a:lnTo>
                      <a:pt x="193" y="572"/>
                    </a:lnTo>
                    <a:lnTo>
                      <a:pt x="180" y="581"/>
                    </a:lnTo>
                    <a:lnTo>
                      <a:pt x="168" y="593"/>
                    </a:lnTo>
                    <a:lnTo>
                      <a:pt x="159" y="605"/>
                    </a:lnTo>
                    <a:lnTo>
                      <a:pt x="140" y="631"/>
                    </a:lnTo>
                    <a:lnTo>
                      <a:pt x="119" y="654"/>
                    </a:lnTo>
                    <a:lnTo>
                      <a:pt x="99" y="674"/>
                    </a:lnTo>
                    <a:lnTo>
                      <a:pt x="83" y="693"/>
                    </a:lnTo>
                    <a:lnTo>
                      <a:pt x="70" y="712"/>
                    </a:lnTo>
                    <a:lnTo>
                      <a:pt x="66" y="731"/>
                    </a:lnTo>
                    <a:lnTo>
                      <a:pt x="69" y="749"/>
                    </a:lnTo>
                    <a:lnTo>
                      <a:pt x="83" y="770"/>
                    </a:lnTo>
                    <a:lnTo>
                      <a:pt x="96" y="785"/>
                    </a:lnTo>
                    <a:lnTo>
                      <a:pt x="96" y="787"/>
                    </a:lnTo>
                    <a:lnTo>
                      <a:pt x="87" y="780"/>
                    </a:lnTo>
                    <a:lnTo>
                      <a:pt x="72" y="765"/>
                    </a:lnTo>
                    <a:lnTo>
                      <a:pt x="54" y="745"/>
                    </a:lnTo>
                    <a:lnTo>
                      <a:pt x="38" y="722"/>
                    </a:lnTo>
                    <a:lnTo>
                      <a:pt x="28" y="696"/>
                    </a:lnTo>
                    <a:lnTo>
                      <a:pt x="24" y="672"/>
                    </a:lnTo>
                    <a:lnTo>
                      <a:pt x="29" y="648"/>
                    </a:lnTo>
                    <a:lnTo>
                      <a:pt x="36" y="620"/>
                    </a:lnTo>
                    <a:lnTo>
                      <a:pt x="46" y="591"/>
                    </a:lnTo>
                    <a:lnTo>
                      <a:pt x="55" y="560"/>
                    </a:lnTo>
                    <a:lnTo>
                      <a:pt x="65" y="528"/>
                    </a:lnTo>
                    <a:lnTo>
                      <a:pt x="70" y="496"/>
                    </a:lnTo>
                    <a:lnTo>
                      <a:pt x="73" y="464"/>
                    </a:lnTo>
                    <a:lnTo>
                      <a:pt x="68" y="431"/>
                    </a:lnTo>
                    <a:lnTo>
                      <a:pt x="59" y="400"/>
                    </a:lnTo>
                    <a:lnTo>
                      <a:pt x="47" y="370"/>
                    </a:lnTo>
                    <a:lnTo>
                      <a:pt x="35" y="343"/>
                    </a:lnTo>
                    <a:lnTo>
                      <a:pt x="22" y="315"/>
                    </a:lnTo>
                    <a:lnTo>
                      <a:pt x="12" y="290"/>
                    </a:lnTo>
                    <a:lnTo>
                      <a:pt x="4" y="265"/>
                    </a:lnTo>
                    <a:lnTo>
                      <a:pt x="0" y="242"/>
                    </a:lnTo>
                    <a:lnTo>
                      <a:pt x="1" y="222"/>
                    </a:lnTo>
                    <a:lnTo>
                      <a:pt x="9" y="200"/>
                    </a:lnTo>
                    <a:lnTo>
                      <a:pt x="22" y="174"/>
                    </a:lnTo>
                    <a:lnTo>
                      <a:pt x="38" y="148"/>
                    </a:lnTo>
                    <a:lnTo>
                      <a:pt x="57" y="121"/>
                    </a:lnTo>
                    <a:lnTo>
                      <a:pt x="75" y="96"/>
                    </a:lnTo>
                    <a:lnTo>
                      <a:pt x="93" y="74"/>
                    </a:lnTo>
                    <a:lnTo>
                      <a:pt x="111" y="56"/>
                    </a:lnTo>
                    <a:lnTo>
                      <a:pt x="125" y="43"/>
                    </a:lnTo>
                    <a:lnTo>
                      <a:pt x="137" y="34"/>
                    </a:lnTo>
                    <a:lnTo>
                      <a:pt x="151" y="25"/>
                    </a:lnTo>
                    <a:lnTo>
                      <a:pt x="165" y="15"/>
                    </a:lnTo>
                    <a:lnTo>
                      <a:pt x="179" y="8"/>
                    </a:lnTo>
                    <a:lnTo>
                      <a:pt x="190" y="3"/>
                    </a:lnTo>
                    <a:lnTo>
                      <a:pt x="201" y="0"/>
                    </a:lnTo>
                    <a:lnTo>
                      <a:pt x="206" y="3"/>
                    </a:lnTo>
                    <a:lnTo>
                      <a:pt x="209" y="8"/>
                    </a:lnTo>
                    <a:lnTo>
                      <a:pt x="206" y="18"/>
                    </a:lnTo>
                    <a:lnTo>
                      <a:pt x="198" y="28"/>
                    </a:lnTo>
                    <a:lnTo>
                      <a:pt x="187" y="41"/>
                    </a:lnTo>
                    <a:lnTo>
                      <a:pt x="173" y="57"/>
                    </a:lnTo>
                    <a:lnTo>
                      <a:pt x="157" y="75"/>
                    </a:lnTo>
                    <a:lnTo>
                      <a:pt x="140" y="98"/>
                    </a:lnTo>
                    <a:lnTo>
                      <a:pt x="123" y="126"/>
                    </a:lnTo>
                    <a:lnTo>
                      <a:pt x="107" y="158"/>
                    </a:lnTo>
                    <a:lnTo>
                      <a:pt x="97" y="192"/>
                    </a:lnTo>
                    <a:lnTo>
                      <a:pt x="92" y="223"/>
                    </a:lnTo>
                    <a:lnTo>
                      <a:pt x="93" y="253"/>
                    </a:lnTo>
                    <a:lnTo>
                      <a:pt x="98" y="280"/>
                    </a:lnTo>
                    <a:lnTo>
                      <a:pt x="105" y="308"/>
                    </a:lnTo>
                    <a:lnTo>
                      <a:pt x="113" y="336"/>
                    </a:lnTo>
                    <a:lnTo>
                      <a:pt x="121" y="362"/>
                    </a:lnTo>
                    <a:lnTo>
                      <a:pt x="128" y="391"/>
                    </a:lnTo>
                    <a:lnTo>
                      <a:pt x="130" y="421"/>
                    </a:lnTo>
                    <a:lnTo>
                      <a:pt x="128" y="453"/>
                    </a:lnTo>
                    <a:lnTo>
                      <a:pt x="122" y="484"/>
                    </a:lnTo>
                    <a:lnTo>
                      <a:pt x="114" y="514"/>
                    </a:lnTo>
                    <a:lnTo>
                      <a:pt x="105" y="540"/>
                    </a:lnTo>
                    <a:lnTo>
                      <a:pt x="97" y="560"/>
                    </a:lnTo>
                    <a:lnTo>
                      <a:pt x="91" y="574"/>
                    </a:lnTo>
                    <a:lnTo>
                      <a:pt x="89" y="579"/>
                    </a:lnTo>
                    <a:lnTo>
                      <a:pt x="93" y="578"/>
                    </a:lnTo>
                    <a:lnTo>
                      <a:pt x="104" y="574"/>
                    </a:lnTo>
                    <a:lnTo>
                      <a:pt x="121" y="567"/>
                    </a:lnTo>
                    <a:lnTo>
                      <a:pt x="143" y="559"/>
                    </a:lnTo>
                    <a:lnTo>
                      <a:pt x="167" y="548"/>
                    </a:lnTo>
                    <a:lnTo>
                      <a:pt x="193" y="535"/>
                    </a:lnTo>
                    <a:lnTo>
                      <a:pt x="218" y="519"/>
                    </a:lnTo>
                    <a:lnTo>
                      <a:pt x="241" y="502"/>
                    </a:lnTo>
                    <a:lnTo>
                      <a:pt x="252" y="493"/>
                    </a:lnTo>
                    <a:lnTo>
                      <a:pt x="266" y="487"/>
                    </a:lnTo>
                    <a:lnTo>
                      <a:pt x="280" y="481"/>
                    </a:lnTo>
                    <a:lnTo>
                      <a:pt x="294" y="475"/>
                    </a:lnTo>
                    <a:lnTo>
                      <a:pt x="309" y="470"/>
                    </a:lnTo>
                    <a:lnTo>
                      <a:pt x="323" y="467"/>
                    </a:lnTo>
                    <a:lnTo>
                      <a:pt x="337" y="461"/>
                    </a:lnTo>
                    <a:lnTo>
                      <a:pt x="348" y="457"/>
                    </a:lnTo>
                    <a:lnTo>
                      <a:pt x="358" y="450"/>
                    </a:lnTo>
                    <a:lnTo>
                      <a:pt x="368" y="442"/>
                    </a:lnTo>
                    <a:lnTo>
                      <a:pt x="373" y="432"/>
                    </a:lnTo>
                    <a:lnTo>
                      <a:pt x="377" y="421"/>
                    </a:lnTo>
                    <a:lnTo>
                      <a:pt x="378" y="407"/>
                    </a:lnTo>
                    <a:lnTo>
                      <a:pt x="375" y="391"/>
                    </a:lnTo>
                    <a:lnTo>
                      <a:pt x="368" y="370"/>
                    </a:lnTo>
                    <a:lnTo>
                      <a:pt x="356" y="347"/>
                    </a:lnTo>
                    <a:lnTo>
                      <a:pt x="333" y="301"/>
                    </a:lnTo>
                    <a:lnTo>
                      <a:pt x="317" y="262"/>
                    </a:lnTo>
                    <a:lnTo>
                      <a:pt x="307" y="231"/>
                    </a:lnTo>
                    <a:lnTo>
                      <a:pt x="300" y="205"/>
                    </a:lnTo>
                    <a:lnTo>
                      <a:pt x="293" y="185"/>
                    </a:lnTo>
                    <a:lnTo>
                      <a:pt x="286" y="169"/>
                    </a:lnTo>
                    <a:lnTo>
                      <a:pt x="275" y="154"/>
                    </a:lnTo>
                    <a:lnTo>
                      <a:pt x="261" y="140"/>
                    </a:lnTo>
                    <a:lnTo>
                      <a:pt x="246" y="120"/>
                    </a:lnTo>
                    <a:lnTo>
                      <a:pt x="234" y="93"/>
                    </a:lnTo>
                    <a:lnTo>
                      <a:pt x="229" y="61"/>
                    </a:lnTo>
                    <a:lnTo>
                      <a:pt x="229" y="33"/>
                    </a:lnTo>
                    <a:lnTo>
                      <a:pt x="235" y="12"/>
                    </a:lnTo>
                    <a:lnTo>
                      <a:pt x="247" y="3"/>
                    </a:lnTo>
                    <a:lnTo>
                      <a:pt x="265" y="12"/>
                    </a:lnTo>
                    <a:lnTo>
                      <a:pt x="289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8" name="Freeform 85"/>
              <p:cNvSpPr>
                <a:spLocks/>
              </p:cNvSpPr>
              <p:nvPr/>
            </p:nvSpPr>
            <p:spPr bwMode="auto">
              <a:xfrm>
                <a:off x="1600" y="3445"/>
                <a:ext cx="50" cy="144"/>
              </a:xfrm>
              <a:custGeom>
                <a:avLst/>
                <a:gdLst>
                  <a:gd name="T0" fmla="*/ 17 w 99"/>
                  <a:gd name="T1" fmla="*/ 20 h 288"/>
                  <a:gd name="T2" fmla="*/ 30 w 99"/>
                  <a:gd name="T3" fmla="*/ 44 h 288"/>
                  <a:gd name="T4" fmla="*/ 40 w 99"/>
                  <a:gd name="T5" fmla="*/ 65 h 288"/>
                  <a:gd name="T6" fmla="*/ 46 w 99"/>
                  <a:gd name="T7" fmla="*/ 82 h 288"/>
                  <a:gd name="T8" fmla="*/ 49 w 99"/>
                  <a:gd name="T9" fmla="*/ 97 h 288"/>
                  <a:gd name="T10" fmla="*/ 50 w 99"/>
                  <a:gd name="T11" fmla="*/ 109 h 288"/>
                  <a:gd name="T12" fmla="*/ 47 w 99"/>
                  <a:gd name="T13" fmla="*/ 120 h 288"/>
                  <a:gd name="T14" fmla="*/ 43 w 99"/>
                  <a:gd name="T15" fmla="*/ 130 h 288"/>
                  <a:gd name="T16" fmla="*/ 38 w 99"/>
                  <a:gd name="T17" fmla="*/ 139 h 288"/>
                  <a:gd name="T18" fmla="*/ 32 w 99"/>
                  <a:gd name="T19" fmla="*/ 144 h 288"/>
                  <a:gd name="T20" fmla="*/ 29 w 99"/>
                  <a:gd name="T21" fmla="*/ 144 h 288"/>
                  <a:gd name="T22" fmla="*/ 27 w 99"/>
                  <a:gd name="T23" fmla="*/ 140 h 288"/>
                  <a:gd name="T24" fmla="*/ 27 w 99"/>
                  <a:gd name="T25" fmla="*/ 133 h 288"/>
                  <a:gd name="T26" fmla="*/ 26 w 99"/>
                  <a:gd name="T27" fmla="*/ 123 h 288"/>
                  <a:gd name="T28" fmla="*/ 26 w 99"/>
                  <a:gd name="T29" fmla="*/ 113 h 288"/>
                  <a:gd name="T30" fmla="*/ 26 w 99"/>
                  <a:gd name="T31" fmla="*/ 104 h 288"/>
                  <a:gd name="T32" fmla="*/ 24 w 99"/>
                  <a:gd name="T33" fmla="*/ 95 h 288"/>
                  <a:gd name="T34" fmla="*/ 21 w 99"/>
                  <a:gd name="T35" fmla="*/ 83 h 288"/>
                  <a:gd name="T36" fmla="*/ 15 w 99"/>
                  <a:gd name="T37" fmla="*/ 66 h 288"/>
                  <a:gd name="T38" fmla="*/ 9 w 99"/>
                  <a:gd name="T39" fmla="*/ 44 h 288"/>
                  <a:gd name="T40" fmla="*/ 4 w 99"/>
                  <a:gd name="T41" fmla="*/ 24 h 288"/>
                  <a:gd name="T42" fmla="*/ 0 w 99"/>
                  <a:gd name="T43" fmla="*/ 8 h 288"/>
                  <a:gd name="T44" fmla="*/ 0 w 99"/>
                  <a:gd name="T45" fmla="*/ 0 h 288"/>
                  <a:gd name="T46" fmla="*/ 5 w 99"/>
                  <a:gd name="T47" fmla="*/ 3 h 288"/>
                  <a:gd name="T48" fmla="*/ 17 w 99"/>
                  <a:gd name="T49" fmla="*/ 20 h 28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9"/>
                  <a:gd name="T76" fmla="*/ 0 h 288"/>
                  <a:gd name="T77" fmla="*/ 99 w 99"/>
                  <a:gd name="T78" fmla="*/ 288 h 28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9" h="288">
                    <a:moveTo>
                      <a:pt x="33" y="41"/>
                    </a:moveTo>
                    <a:lnTo>
                      <a:pt x="60" y="89"/>
                    </a:lnTo>
                    <a:lnTo>
                      <a:pt x="79" y="129"/>
                    </a:lnTo>
                    <a:lnTo>
                      <a:pt x="92" y="164"/>
                    </a:lnTo>
                    <a:lnTo>
                      <a:pt x="98" y="194"/>
                    </a:lnTo>
                    <a:lnTo>
                      <a:pt x="99" y="219"/>
                    </a:lnTo>
                    <a:lnTo>
                      <a:pt x="94" y="240"/>
                    </a:lnTo>
                    <a:lnTo>
                      <a:pt x="86" y="260"/>
                    </a:lnTo>
                    <a:lnTo>
                      <a:pt x="75" y="277"/>
                    </a:lnTo>
                    <a:lnTo>
                      <a:pt x="64" y="287"/>
                    </a:lnTo>
                    <a:lnTo>
                      <a:pt x="58" y="288"/>
                    </a:lnTo>
                    <a:lnTo>
                      <a:pt x="54" y="280"/>
                    </a:lnTo>
                    <a:lnTo>
                      <a:pt x="53" y="265"/>
                    </a:lnTo>
                    <a:lnTo>
                      <a:pt x="52" y="247"/>
                    </a:lnTo>
                    <a:lnTo>
                      <a:pt x="52" y="227"/>
                    </a:lnTo>
                    <a:lnTo>
                      <a:pt x="52" y="208"/>
                    </a:lnTo>
                    <a:lnTo>
                      <a:pt x="48" y="190"/>
                    </a:lnTo>
                    <a:lnTo>
                      <a:pt x="41" y="166"/>
                    </a:lnTo>
                    <a:lnTo>
                      <a:pt x="30" y="131"/>
                    </a:lnTo>
                    <a:lnTo>
                      <a:pt x="17" y="89"/>
                    </a:lnTo>
                    <a:lnTo>
                      <a:pt x="7" y="49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0" y="6"/>
                    </a:lnTo>
                    <a:lnTo>
                      <a:pt x="33" y="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9" name="Freeform 86"/>
              <p:cNvSpPr>
                <a:spLocks/>
              </p:cNvSpPr>
              <p:nvPr/>
            </p:nvSpPr>
            <p:spPr bwMode="auto">
              <a:xfrm>
                <a:off x="841" y="3175"/>
                <a:ext cx="190" cy="345"/>
              </a:xfrm>
              <a:custGeom>
                <a:avLst/>
                <a:gdLst>
                  <a:gd name="T0" fmla="*/ 149 w 380"/>
                  <a:gd name="T1" fmla="*/ 307 h 691"/>
                  <a:gd name="T2" fmla="*/ 158 w 380"/>
                  <a:gd name="T3" fmla="*/ 275 h 691"/>
                  <a:gd name="T4" fmla="*/ 170 w 380"/>
                  <a:gd name="T5" fmla="*/ 246 h 691"/>
                  <a:gd name="T6" fmla="*/ 181 w 380"/>
                  <a:gd name="T7" fmla="*/ 218 h 691"/>
                  <a:gd name="T8" fmla="*/ 190 w 380"/>
                  <a:gd name="T9" fmla="*/ 188 h 691"/>
                  <a:gd name="T10" fmla="*/ 177 w 380"/>
                  <a:gd name="T11" fmla="*/ 158 h 691"/>
                  <a:gd name="T12" fmla="*/ 157 w 380"/>
                  <a:gd name="T13" fmla="*/ 126 h 691"/>
                  <a:gd name="T14" fmla="*/ 139 w 380"/>
                  <a:gd name="T15" fmla="*/ 101 h 691"/>
                  <a:gd name="T16" fmla="*/ 118 w 380"/>
                  <a:gd name="T17" fmla="*/ 85 h 691"/>
                  <a:gd name="T18" fmla="*/ 89 w 380"/>
                  <a:gd name="T19" fmla="*/ 68 h 691"/>
                  <a:gd name="T20" fmla="*/ 62 w 380"/>
                  <a:gd name="T21" fmla="*/ 46 h 691"/>
                  <a:gd name="T22" fmla="*/ 48 w 380"/>
                  <a:gd name="T23" fmla="*/ 26 h 691"/>
                  <a:gd name="T24" fmla="*/ 40 w 380"/>
                  <a:gd name="T25" fmla="*/ 11 h 691"/>
                  <a:gd name="T26" fmla="*/ 36 w 380"/>
                  <a:gd name="T27" fmla="*/ 0 h 691"/>
                  <a:gd name="T28" fmla="*/ 23 w 380"/>
                  <a:gd name="T29" fmla="*/ 69 h 691"/>
                  <a:gd name="T30" fmla="*/ 9 w 380"/>
                  <a:gd name="T31" fmla="*/ 158 h 691"/>
                  <a:gd name="T32" fmla="*/ 2 w 380"/>
                  <a:gd name="T33" fmla="*/ 205 h 691"/>
                  <a:gd name="T34" fmla="*/ 1 w 380"/>
                  <a:gd name="T35" fmla="*/ 234 h 691"/>
                  <a:gd name="T36" fmla="*/ 17 w 380"/>
                  <a:gd name="T37" fmla="*/ 264 h 691"/>
                  <a:gd name="T38" fmla="*/ 50 w 380"/>
                  <a:gd name="T39" fmla="*/ 299 h 691"/>
                  <a:gd name="T40" fmla="*/ 81 w 380"/>
                  <a:gd name="T41" fmla="*/ 328 h 691"/>
                  <a:gd name="T42" fmla="*/ 95 w 380"/>
                  <a:gd name="T43" fmla="*/ 337 h 691"/>
                  <a:gd name="T44" fmla="*/ 111 w 380"/>
                  <a:gd name="T45" fmla="*/ 337 h 691"/>
                  <a:gd name="T46" fmla="*/ 123 w 380"/>
                  <a:gd name="T47" fmla="*/ 337 h 691"/>
                  <a:gd name="T48" fmla="*/ 101 w 380"/>
                  <a:gd name="T49" fmla="*/ 301 h 691"/>
                  <a:gd name="T50" fmla="*/ 75 w 380"/>
                  <a:gd name="T51" fmla="*/ 286 h 691"/>
                  <a:gd name="T52" fmla="*/ 50 w 380"/>
                  <a:gd name="T53" fmla="*/ 254 h 691"/>
                  <a:gd name="T54" fmla="*/ 49 w 380"/>
                  <a:gd name="T55" fmla="*/ 188 h 691"/>
                  <a:gd name="T56" fmla="*/ 59 w 380"/>
                  <a:gd name="T57" fmla="*/ 140 h 691"/>
                  <a:gd name="T58" fmla="*/ 67 w 380"/>
                  <a:gd name="T59" fmla="*/ 114 h 691"/>
                  <a:gd name="T60" fmla="*/ 68 w 380"/>
                  <a:gd name="T61" fmla="*/ 90 h 691"/>
                  <a:gd name="T62" fmla="*/ 68 w 380"/>
                  <a:gd name="T63" fmla="*/ 75 h 691"/>
                  <a:gd name="T64" fmla="*/ 93 w 380"/>
                  <a:gd name="T65" fmla="*/ 86 h 691"/>
                  <a:gd name="T66" fmla="*/ 123 w 380"/>
                  <a:gd name="T67" fmla="*/ 118 h 691"/>
                  <a:gd name="T68" fmla="*/ 141 w 380"/>
                  <a:gd name="T69" fmla="*/ 151 h 691"/>
                  <a:gd name="T70" fmla="*/ 145 w 380"/>
                  <a:gd name="T71" fmla="*/ 177 h 691"/>
                  <a:gd name="T72" fmla="*/ 137 w 380"/>
                  <a:gd name="T73" fmla="*/ 211 h 691"/>
                  <a:gd name="T74" fmla="*/ 124 w 380"/>
                  <a:gd name="T75" fmla="*/ 248 h 691"/>
                  <a:gd name="T76" fmla="*/ 116 w 380"/>
                  <a:gd name="T77" fmla="*/ 276 h 691"/>
                  <a:gd name="T78" fmla="*/ 117 w 380"/>
                  <a:gd name="T79" fmla="*/ 293 h 691"/>
                  <a:gd name="T80" fmla="*/ 128 w 380"/>
                  <a:gd name="T81" fmla="*/ 315 h 691"/>
                  <a:gd name="T82" fmla="*/ 135 w 380"/>
                  <a:gd name="T83" fmla="*/ 327 h 691"/>
                  <a:gd name="T84" fmla="*/ 165 w 380"/>
                  <a:gd name="T85" fmla="*/ 344 h 691"/>
                  <a:gd name="T86" fmla="*/ 165 w 380"/>
                  <a:gd name="T87" fmla="*/ 344 h 691"/>
                  <a:gd name="T88" fmla="*/ 154 w 380"/>
                  <a:gd name="T89" fmla="*/ 328 h 69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0"/>
                  <a:gd name="T136" fmla="*/ 0 h 691"/>
                  <a:gd name="T137" fmla="*/ 380 w 380"/>
                  <a:gd name="T138" fmla="*/ 691 h 69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0" h="691">
                    <a:moveTo>
                      <a:pt x="308" y="656"/>
                    </a:moveTo>
                    <a:lnTo>
                      <a:pt x="299" y="635"/>
                    </a:lnTo>
                    <a:lnTo>
                      <a:pt x="297" y="614"/>
                    </a:lnTo>
                    <a:lnTo>
                      <a:pt x="299" y="593"/>
                    </a:lnTo>
                    <a:lnTo>
                      <a:pt x="307" y="571"/>
                    </a:lnTo>
                    <a:lnTo>
                      <a:pt x="316" y="551"/>
                    </a:lnTo>
                    <a:lnTo>
                      <a:pt x="326" y="531"/>
                    </a:lnTo>
                    <a:lnTo>
                      <a:pt x="334" y="512"/>
                    </a:lnTo>
                    <a:lnTo>
                      <a:pt x="339" y="492"/>
                    </a:lnTo>
                    <a:lnTo>
                      <a:pt x="345" y="474"/>
                    </a:lnTo>
                    <a:lnTo>
                      <a:pt x="353" y="454"/>
                    </a:lnTo>
                    <a:lnTo>
                      <a:pt x="362" y="436"/>
                    </a:lnTo>
                    <a:lnTo>
                      <a:pt x="372" y="416"/>
                    </a:lnTo>
                    <a:lnTo>
                      <a:pt x="377" y="396"/>
                    </a:lnTo>
                    <a:lnTo>
                      <a:pt x="380" y="377"/>
                    </a:lnTo>
                    <a:lnTo>
                      <a:pt x="377" y="357"/>
                    </a:lnTo>
                    <a:lnTo>
                      <a:pt x="367" y="336"/>
                    </a:lnTo>
                    <a:lnTo>
                      <a:pt x="353" y="316"/>
                    </a:lnTo>
                    <a:lnTo>
                      <a:pt x="339" y="294"/>
                    </a:lnTo>
                    <a:lnTo>
                      <a:pt x="327" y="273"/>
                    </a:lnTo>
                    <a:lnTo>
                      <a:pt x="314" y="252"/>
                    </a:lnTo>
                    <a:lnTo>
                      <a:pt x="302" y="233"/>
                    </a:lnTo>
                    <a:lnTo>
                      <a:pt x="290" y="215"/>
                    </a:lnTo>
                    <a:lnTo>
                      <a:pt x="278" y="202"/>
                    </a:lnTo>
                    <a:lnTo>
                      <a:pt x="267" y="190"/>
                    </a:lnTo>
                    <a:lnTo>
                      <a:pt x="253" y="181"/>
                    </a:lnTo>
                    <a:lnTo>
                      <a:pt x="237" y="171"/>
                    </a:lnTo>
                    <a:lnTo>
                      <a:pt x="218" y="160"/>
                    </a:lnTo>
                    <a:lnTo>
                      <a:pt x="198" y="149"/>
                    </a:lnTo>
                    <a:lnTo>
                      <a:pt x="178" y="136"/>
                    </a:lnTo>
                    <a:lnTo>
                      <a:pt x="158" y="123"/>
                    </a:lnTo>
                    <a:lnTo>
                      <a:pt x="140" y="108"/>
                    </a:lnTo>
                    <a:lnTo>
                      <a:pt x="125" y="92"/>
                    </a:lnTo>
                    <a:lnTo>
                      <a:pt x="112" y="76"/>
                    </a:lnTo>
                    <a:lnTo>
                      <a:pt x="103" y="63"/>
                    </a:lnTo>
                    <a:lnTo>
                      <a:pt x="95" y="52"/>
                    </a:lnTo>
                    <a:lnTo>
                      <a:pt x="88" y="42"/>
                    </a:lnTo>
                    <a:lnTo>
                      <a:pt x="84" y="32"/>
                    </a:lnTo>
                    <a:lnTo>
                      <a:pt x="79" y="22"/>
                    </a:lnTo>
                    <a:lnTo>
                      <a:pt x="77" y="12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67" y="36"/>
                    </a:lnTo>
                    <a:lnTo>
                      <a:pt x="61" y="88"/>
                    </a:lnTo>
                    <a:lnTo>
                      <a:pt x="46" y="138"/>
                    </a:lnTo>
                    <a:lnTo>
                      <a:pt x="31" y="190"/>
                    </a:lnTo>
                    <a:lnTo>
                      <a:pt x="23" y="253"/>
                    </a:lnTo>
                    <a:lnTo>
                      <a:pt x="18" y="316"/>
                    </a:lnTo>
                    <a:lnTo>
                      <a:pt x="12" y="369"/>
                    </a:lnTo>
                    <a:lnTo>
                      <a:pt x="9" y="391"/>
                    </a:lnTo>
                    <a:lnTo>
                      <a:pt x="4" y="410"/>
                    </a:lnTo>
                    <a:lnTo>
                      <a:pt x="1" y="430"/>
                    </a:lnTo>
                    <a:lnTo>
                      <a:pt x="0" y="448"/>
                    </a:lnTo>
                    <a:lnTo>
                      <a:pt x="1" y="468"/>
                    </a:lnTo>
                    <a:lnTo>
                      <a:pt x="6" y="487"/>
                    </a:lnTo>
                    <a:lnTo>
                      <a:pt x="17" y="507"/>
                    </a:lnTo>
                    <a:lnTo>
                      <a:pt x="33" y="529"/>
                    </a:lnTo>
                    <a:lnTo>
                      <a:pt x="54" y="552"/>
                    </a:lnTo>
                    <a:lnTo>
                      <a:pt x="76" y="576"/>
                    </a:lnTo>
                    <a:lnTo>
                      <a:pt x="100" y="599"/>
                    </a:lnTo>
                    <a:lnTo>
                      <a:pt x="123" y="621"/>
                    </a:lnTo>
                    <a:lnTo>
                      <a:pt x="144" y="641"/>
                    </a:lnTo>
                    <a:lnTo>
                      <a:pt x="162" y="656"/>
                    </a:lnTo>
                    <a:lnTo>
                      <a:pt x="176" y="667"/>
                    </a:lnTo>
                    <a:lnTo>
                      <a:pt x="184" y="672"/>
                    </a:lnTo>
                    <a:lnTo>
                      <a:pt x="191" y="674"/>
                    </a:lnTo>
                    <a:lnTo>
                      <a:pt x="200" y="674"/>
                    </a:lnTo>
                    <a:lnTo>
                      <a:pt x="210" y="675"/>
                    </a:lnTo>
                    <a:lnTo>
                      <a:pt x="222" y="675"/>
                    </a:lnTo>
                    <a:lnTo>
                      <a:pt x="232" y="675"/>
                    </a:lnTo>
                    <a:lnTo>
                      <a:pt x="241" y="674"/>
                    </a:lnTo>
                    <a:lnTo>
                      <a:pt x="247" y="674"/>
                    </a:lnTo>
                    <a:lnTo>
                      <a:pt x="249" y="674"/>
                    </a:lnTo>
                    <a:lnTo>
                      <a:pt x="208" y="605"/>
                    </a:lnTo>
                    <a:lnTo>
                      <a:pt x="203" y="603"/>
                    </a:lnTo>
                    <a:lnTo>
                      <a:pt x="190" y="597"/>
                    </a:lnTo>
                    <a:lnTo>
                      <a:pt x="172" y="586"/>
                    </a:lnTo>
                    <a:lnTo>
                      <a:pt x="150" y="573"/>
                    </a:lnTo>
                    <a:lnTo>
                      <a:pt x="130" y="555"/>
                    </a:lnTo>
                    <a:lnTo>
                      <a:pt x="112" y="535"/>
                    </a:lnTo>
                    <a:lnTo>
                      <a:pt x="100" y="509"/>
                    </a:lnTo>
                    <a:lnTo>
                      <a:pt x="96" y="482"/>
                    </a:lnTo>
                    <a:lnTo>
                      <a:pt x="97" y="425"/>
                    </a:lnTo>
                    <a:lnTo>
                      <a:pt x="99" y="376"/>
                    </a:lnTo>
                    <a:lnTo>
                      <a:pt x="102" y="333"/>
                    </a:lnTo>
                    <a:lnTo>
                      <a:pt x="111" y="297"/>
                    </a:lnTo>
                    <a:lnTo>
                      <a:pt x="118" y="281"/>
                    </a:lnTo>
                    <a:lnTo>
                      <a:pt x="124" y="264"/>
                    </a:lnTo>
                    <a:lnTo>
                      <a:pt x="130" y="247"/>
                    </a:lnTo>
                    <a:lnTo>
                      <a:pt x="134" y="229"/>
                    </a:lnTo>
                    <a:lnTo>
                      <a:pt x="138" y="213"/>
                    </a:lnTo>
                    <a:lnTo>
                      <a:pt x="138" y="197"/>
                    </a:lnTo>
                    <a:lnTo>
                      <a:pt x="135" y="181"/>
                    </a:lnTo>
                    <a:lnTo>
                      <a:pt x="131" y="166"/>
                    </a:lnTo>
                    <a:lnTo>
                      <a:pt x="129" y="156"/>
                    </a:lnTo>
                    <a:lnTo>
                      <a:pt x="135" y="151"/>
                    </a:lnTo>
                    <a:lnTo>
                      <a:pt x="148" y="153"/>
                    </a:lnTo>
                    <a:lnTo>
                      <a:pt x="165" y="160"/>
                    </a:lnTo>
                    <a:lnTo>
                      <a:pt x="186" y="173"/>
                    </a:lnTo>
                    <a:lnTo>
                      <a:pt x="208" y="191"/>
                    </a:lnTo>
                    <a:lnTo>
                      <a:pt x="229" y="212"/>
                    </a:lnTo>
                    <a:lnTo>
                      <a:pt x="247" y="237"/>
                    </a:lnTo>
                    <a:lnTo>
                      <a:pt x="262" y="262"/>
                    </a:lnTo>
                    <a:lnTo>
                      <a:pt x="274" y="283"/>
                    </a:lnTo>
                    <a:lnTo>
                      <a:pt x="282" y="302"/>
                    </a:lnTo>
                    <a:lnTo>
                      <a:pt x="288" y="319"/>
                    </a:lnTo>
                    <a:lnTo>
                      <a:pt x="289" y="336"/>
                    </a:lnTo>
                    <a:lnTo>
                      <a:pt x="289" y="355"/>
                    </a:lnTo>
                    <a:lnTo>
                      <a:pt x="285" y="374"/>
                    </a:lnTo>
                    <a:lnTo>
                      <a:pt x="279" y="397"/>
                    </a:lnTo>
                    <a:lnTo>
                      <a:pt x="273" y="423"/>
                    </a:lnTo>
                    <a:lnTo>
                      <a:pt x="264" y="448"/>
                    </a:lnTo>
                    <a:lnTo>
                      <a:pt x="256" y="472"/>
                    </a:lnTo>
                    <a:lnTo>
                      <a:pt x="249" y="497"/>
                    </a:lnTo>
                    <a:lnTo>
                      <a:pt x="243" y="518"/>
                    </a:lnTo>
                    <a:lnTo>
                      <a:pt x="237" y="538"/>
                    </a:lnTo>
                    <a:lnTo>
                      <a:pt x="232" y="553"/>
                    </a:lnTo>
                    <a:lnTo>
                      <a:pt x="230" y="563"/>
                    </a:lnTo>
                    <a:lnTo>
                      <a:pt x="230" y="574"/>
                    </a:lnTo>
                    <a:lnTo>
                      <a:pt x="235" y="586"/>
                    </a:lnTo>
                    <a:lnTo>
                      <a:pt x="240" y="601"/>
                    </a:lnTo>
                    <a:lnTo>
                      <a:pt x="248" y="616"/>
                    </a:lnTo>
                    <a:lnTo>
                      <a:pt x="256" y="631"/>
                    </a:lnTo>
                    <a:lnTo>
                      <a:pt x="263" y="643"/>
                    </a:lnTo>
                    <a:lnTo>
                      <a:pt x="268" y="651"/>
                    </a:lnTo>
                    <a:lnTo>
                      <a:pt x="270" y="654"/>
                    </a:lnTo>
                    <a:lnTo>
                      <a:pt x="327" y="685"/>
                    </a:lnTo>
                    <a:lnTo>
                      <a:pt x="328" y="687"/>
                    </a:lnTo>
                    <a:lnTo>
                      <a:pt x="329" y="689"/>
                    </a:lnTo>
                    <a:lnTo>
                      <a:pt x="330" y="690"/>
                    </a:lnTo>
                    <a:lnTo>
                      <a:pt x="331" y="691"/>
                    </a:lnTo>
                    <a:lnTo>
                      <a:pt x="330" y="689"/>
                    </a:lnTo>
                    <a:lnTo>
                      <a:pt x="327" y="683"/>
                    </a:lnTo>
                    <a:lnTo>
                      <a:pt x="320" y="673"/>
                    </a:lnTo>
                    <a:lnTo>
                      <a:pt x="308" y="6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0" name="Freeform 87"/>
              <p:cNvSpPr>
                <a:spLocks/>
              </p:cNvSpPr>
              <p:nvPr/>
            </p:nvSpPr>
            <p:spPr bwMode="auto">
              <a:xfrm>
                <a:off x="407" y="3356"/>
                <a:ext cx="452" cy="366"/>
              </a:xfrm>
              <a:custGeom>
                <a:avLst/>
                <a:gdLst>
                  <a:gd name="T0" fmla="*/ 428 w 903"/>
                  <a:gd name="T1" fmla="*/ 124 h 733"/>
                  <a:gd name="T2" fmla="*/ 415 w 903"/>
                  <a:gd name="T3" fmla="*/ 185 h 733"/>
                  <a:gd name="T4" fmla="*/ 377 w 903"/>
                  <a:gd name="T5" fmla="*/ 270 h 733"/>
                  <a:gd name="T6" fmla="*/ 346 w 903"/>
                  <a:gd name="T7" fmla="*/ 328 h 733"/>
                  <a:gd name="T8" fmla="*/ 308 w 903"/>
                  <a:gd name="T9" fmla="*/ 348 h 733"/>
                  <a:gd name="T10" fmla="*/ 278 w 903"/>
                  <a:gd name="T11" fmla="*/ 360 h 733"/>
                  <a:gd name="T12" fmla="*/ 249 w 903"/>
                  <a:gd name="T13" fmla="*/ 366 h 733"/>
                  <a:gd name="T14" fmla="*/ 222 w 903"/>
                  <a:gd name="T15" fmla="*/ 361 h 733"/>
                  <a:gd name="T16" fmla="*/ 188 w 903"/>
                  <a:gd name="T17" fmla="*/ 342 h 733"/>
                  <a:gd name="T18" fmla="*/ 148 w 903"/>
                  <a:gd name="T19" fmla="*/ 332 h 733"/>
                  <a:gd name="T20" fmla="*/ 96 w 903"/>
                  <a:gd name="T21" fmla="*/ 330 h 733"/>
                  <a:gd name="T22" fmla="*/ 49 w 903"/>
                  <a:gd name="T23" fmla="*/ 333 h 733"/>
                  <a:gd name="T24" fmla="*/ 11 w 903"/>
                  <a:gd name="T25" fmla="*/ 336 h 733"/>
                  <a:gd name="T26" fmla="*/ 1 w 903"/>
                  <a:gd name="T27" fmla="*/ 334 h 733"/>
                  <a:gd name="T28" fmla="*/ 22 w 903"/>
                  <a:gd name="T29" fmla="*/ 322 h 733"/>
                  <a:gd name="T30" fmla="*/ 53 w 903"/>
                  <a:gd name="T31" fmla="*/ 302 h 733"/>
                  <a:gd name="T32" fmla="*/ 85 w 903"/>
                  <a:gd name="T33" fmla="*/ 277 h 733"/>
                  <a:gd name="T34" fmla="*/ 107 w 903"/>
                  <a:gd name="T35" fmla="*/ 253 h 733"/>
                  <a:gd name="T36" fmla="*/ 121 w 903"/>
                  <a:gd name="T37" fmla="*/ 228 h 733"/>
                  <a:gd name="T38" fmla="*/ 145 w 903"/>
                  <a:gd name="T39" fmla="*/ 197 h 733"/>
                  <a:gd name="T40" fmla="*/ 173 w 903"/>
                  <a:gd name="T41" fmla="*/ 166 h 733"/>
                  <a:gd name="T42" fmla="*/ 198 w 903"/>
                  <a:gd name="T43" fmla="*/ 140 h 733"/>
                  <a:gd name="T44" fmla="*/ 241 w 903"/>
                  <a:gd name="T45" fmla="*/ 110 h 733"/>
                  <a:gd name="T46" fmla="*/ 270 w 903"/>
                  <a:gd name="T47" fmla="*/ 82 h 733"/>
                  <a:gd name="T48" fmla="*/ 228 w 903"/>
                  <a:gd name="T49" fmla="*/ 54 h 733"/>
                  <a:gd name="T50" fmla="*/ 200 w 903"/>
                  <a:gd name="T51" fmla="*/ 11 h 733"/>
                  <a:gd name="T52" fmla="*/ 220 w 903"/>
                  <a:gd name="T53" fmla="*/ 6 h 733"/>
                  <a:gd name="T54" fmla="*/ 272 w 903"/>
                  <a:gd name="T55" fmla="*/ 41 h 733"/>
                  <a:gd name="T56" fmla="*/ 300 w 903"/>
                  <a:gd name="T57" fmla="*/ 63 h 733"/>
                  <a:gd name="T58" fmla="*/ 335 w 903"/>
                  <a:gd name="T59" fmla="*/ 75 h 733"/>
                  <a:gd name="T60" fmla="*/ 391 w 903"/>
                  <a:gd name="T61" fmla="*/ 73 h 733"/>
                  <a:gd name="T62" fmla="*/ 428 w 903"/>
                  <a:gd name="T63" fmla="*/ 69 h 733"/>
                  <a:gd name="T64" fmla="*/ 415 w 903"/>
                  <a:gd name="T65" fmla="*/ 80 h 733"/>
                  <a:gd name="T66" fmla="*/ 367 w 903"/>
                  <a:gd name="T67" fmla="*/ 103 h 733"/>
                  <a:gd name="T68" fmla="*/ 336 w 903"/>
                  <a:gd name="T69" fmla="*/ 108 h 733"/>
                  <a:gd name="T70" fmla="*/ 308 w 903"/>
                  <a:gd name="T71" fmla="*/ 113 h 733"/>
                  <a:gd name="T72" fmla="*/ 281 w 903"/>
                  <a:gd name="T73" fmla="*/ 120 h 733"/>
                  <a:gd name="T74" fmla="*/ 257 w 903"/>
                  <a:gd name="T75" fmla="*/ 132 h 733"/>
                  <a:gd name="T76" fmla="*/ 235 w 903"/>
                  <a:gd name="T77" fmla="*/ 149 h 733"/>
                  <a:gd name="T78" fmla="*/ 209 w 903"/>
                  <a:gd name="T79" fmla="*/ 174 h 733"/>
                  <a:gd name="T80" fmla="*/ 183 w 903"/>
                  <a:gd name="T81" fmla="*/ 201 h 733"/>
                  <a:gd name="T82" fmla="*/ 162 w 903"/>
                  <a:gd name="T83" fmla="*/ 227 h 733"/>
                  <a:gd name="T84" fmla="*/ 124 w 903"/>
                  <a:gd name="T85" fmla="*/ 273 h 733"/>
                  <a:gd name="T86" fmla="*/ 77 w 903"/>
                  <a:gd name="T87" fmla="*/ 309 h 733"/>
                  <a:gd name="T88" fmla="*/ 80 w 903"/>
                  <a:gd name="T89" fmla="*/ 312 h 733"/>
                  <a:gd name="T90" fmla="*/ 103 w 903"/>
                  <a:gd name="T91" fmla="*/ 318 h 733"/>
                  <a:gd name="T92" fmla="*/ 137 w 903"/>
                  <a:gd name="T93" fmla="*/ 325 h 733"/>
                  <a:gd name="T94" fmla="*/ 176 w 903"/>
                  <a:gd name="T95" fmla="*/ 330 h 733"/>
                  <a:gd name="T96" fmla="*/ 213 w 903"/>
                  <a:gd name="T97" fmla="*/ 331 h 733"/>
                  <a:gd name="T98" fmla="*/ 247 w 903"/>
                  <a:gd name="T99" fmla="*/ 326 h 733"/>
                  <a:gd name="T100" fmla="*/ 281 w 903"/>
                  <a:gd name="T101" fmla="*/ 313 h 733"/>
                  <a:gd name="T102" fmla="*/ 313 w 903"/>
                  <a:gd name="T103" fmla="*/ 287 h 733"/>
                  <a:gd name="T104" fmla="*/ 362 w 903"/>
                  <a:gd name="T105" fmla="*/ 213 h 733"/>
                  <a:gd name="T106" fmla="*/ 390 w 903"/>
                  <a:gd name="T107" fmla="*/ 141 h 733"/>
                  <a:gd name="T108" fmla="*/ 417 w 903"/>
                  <a:gd name="T109" fmla="*/ 109 h 733"/>
                  <a:gd name="T110" fmla="*/ 452 w 903"/>
                  <a:gd name="T111" fmla="*/ 83 h 73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03"/>
                  <a:gd name="T169" fmla="*/ 0 h 733"/>
                  <a:gd name="T170" fmla="*/ 903 w 903"/>
                  <a:gd name="T171" fmla="*/ 733 h 73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03" h="733">
                    <a:moveTo>
                      <a:pt x="891" y="181"/>
                    </a:moveTo>
                    <a:lnTo>
                      <a:pt x="872" y="203"/>
                    </a:lnTo>
                    <a:lnTo>
                      <a:pt x="862" y="225"/>
                    </a:lnTo>
                    <a:lnTo>
                      <a:pt x="856" y="248"/>
                    </a:lnTo>
                    <a:lnTo>
                      <a:pt x="853" y="272"/>
                    </a:lnTo>
                    <a:lnTo>
                      <a:pt x="849" y="299"/>
                    </a:lnTo>
                    <a:lnTo>
                      <a:pt x="842" y="332"/>
                    </a:lnTo>
                    <a:lnTo>
                      <a:pt x="830" y="370"/>
                    </a:lnTo>
                    <a:lnTo>
                      <a:pt x="808" y="414"/>
                    </a:lnTo>
                    <a:lnTo>
                      <a:pt x="785" y="460"/>
                    </a:lnTo>
                    <a:lnTo>
                      <a:pt x="767" y="502"/>
                    </a:lnTo>
                    <a:lnTo>
                      <a:pt x="753" y="541"/>
                    </a:lnTo>
                    <a:lnTo>
                      <a:pt x="742" y="577"/>
                    </a:lnTo>
                    <a:lnTo>
                      <a:pt x="729" y="608"/>
                    </a:lnTo>
                    <a:lnTo>
                      <a:pt x="713" y="635"/>
                    </a:lnTo>
                    <a:lnTo>
                      <a:pt x="692" y="657"/>
                    </a:lnTo>
                    <a:lnTo>
                      <a:pt x="665" y="674"/>
                    </a:lnTo>
                    <a:lnTo>
                      <a:pt x="649" y="681"/>
                    </a:lnTo>
                    <a:lnTo>
                      <a:pt x="633" y="689"/>
                    </a:lnTo>
                    <a:lnTo>
                      <a:pt x="616" y="696"/>
                    </a:lnTo>
                    <a:lnTo>
                      <a:pt x="601" y="703"/>
                    </a:lnTo>
                    <a:lnTo>
                      <a:pt x="586" y="710"/>
                    </a:lnTo>
                    <a:lnTo>
                      <a:pt x="570" y="715"/>
                    </a:lnTo>
                    <a:lnTo>
                      <a:pt x="555" y="720"/>
                    </a:lnTo>
                    <a:lnTo>
                      <a:pt x="542" y="725"/>
                    </a:lnTo>
                    <a:lnTo>
                      <a:pt x="527" y="728"/>
                    </a:lnTo>
                    <a:lnTo>
                      <a:pt x="512" y="730"/>
                    </a:lnTo>
                    <a:lnTo>
                      <a:pt x="498" y="733"/>
                    </a:lnTo>
                    <a:lnTo>
                      <a:pt x="484" y="733"/>
                    </a:lnTo>
                    <a:lnTo>
                      <a:pt x="470" y="731"/>
                    </a:lnTo>
                    <a:lnTo>
                      <a:pt x="457" y="728"/>
                    </a:lnTo>
                    <a:lnTo>
                      <a:pt x="444" y="723"/>
                    </a:lnTo>
                    <a:lnTo>
                      <a:pt x="431" y="718"/>
                    </a:lnTo>
                    <a:lnTo>
                      <a:pt x="409" y="705"/>
                    </a:lnTo>
                    <a:lnTo>
                      <a:pt x="391" y="695"/>
                    </a:lnTo>
                    <a:lnTo>
                      <a:pt x="376" y="685"/>
                    </a:lnTo>
                    <a:lnTo>
                      <a:pt x="361" y="678"/>
                    </a:lnTo>
                    <a:lnTo>
                      <a:pt x="343" y="673"/>
                    </a:lnTo>
                    <a:lnTo>
                      <a:pt x="321" y="669"/>
                    </a:lnTo>
                    <a:lnTo>
                      <a:pt x="295" y="665"/>
                    </a:lnTo>
                    <a:lnTo>
                      <a:pt x="259" y="662"/>
                    </a:lnTo>
                    <a:lnTo>
                      <a:pt x="239" y="661"/>
                    </a:lnTo>
                    <a:lnTo>
                      <a:pt x="215" y="661"/>
                    </a:lnTo>
                    <a:lnTo>
                      <a:pt x="192" y="661"/>
                    </a:lnTo>
                    <a:lnTo>
                      <a:pt x="168" y="662"/>
                    </a:lnTo>
                    <a:lnTo>
                      <a:pt x="144" y="663"/>
                    </a:lnTo>
                    <a:lnTo>
                      <a:pt x="120" y="666"/>
                    </a:lnTo>
                    <a:lnTo>
                      <a:pt x="97" y="667"/>
                    </a:lnTo>
                    <a:lnTo>
                      <a:pt x="75" y="668"/>
                    </a:lnTo>
                    <a:lnTo>
                      <a:pt x="55" y="670"/>
                    </a:lnTo>
                    <a:lnTo>
                      <a:pt x="37" y="672"/>
                    </a:lnTo>
                    <a:lnTo>
                      <a:pt x="22" y="673"/>
                    </a:lnTo>
                    <a:lnTo>
                      <a:pt x="10" y="673"/>
                    </a:lnTo>
                    <a:lnTo>
                      <a:pt x="4" y="672"/>
                    </a:lnTo>
                    <a:lnTo>
                      <a:pt x="0" y="670"/>
                    </a:lnTo>
                    <a:lnTo>
                      <a:pt x="1" y="668"/>
                    </a:lnTo>
                    <a:lnTo>
                      <a:pt x="7" y="665"/>
                    </a:lnTo>
                    <a:lnTo>
                      <a:pt x="17" y="660"/>
                    </a:lnTo>
                    <a:lnTo>
                      <a:pt x="29" y="653"/>
                    </a:lnTo>
                    <a:lnTo>
                      <a:pt x="43" y="645"/>
                    </a:lnTo>
                    <a:lnTo>
                      <a:pt x="58" y="636"/>
                    </a:lnTo>
                    <a:lnTo>
                      <a:pt x="73" y="627"/>
                    </a:lnTo>
                    <a:lnTo>
                      <a:pt x="89" y="616"/>
                    </a:lnTo>
                    <a:lnTo>
                      <a:pt x="106" y="605"/>
                    </a:lnTo>
                    <a:lnTo>
                      <a:pt x="122" y="592"/>
                    </a:lnTo>
                    <a:lnTo>
                      <a:pt x="138" y="581"/>
                    </a:lnTo>
                    <a:lnTo>
                      <a:pt x="154" y="568"/>
                    </a:lnTo>
                    <a:lnTo>
                      <a:pt x="169" y="555"/>
                    </a:lnTo>
                    <a:lnTo>
                      <a:pt x="183" y="543"/>
                    </a:lnTo>
                    <a:lnTo>
                      <a:pt x="195" y="530"/>
                    </a:lnTo>
                    <a:lnTo>
                      <a:pt x="205" y="518"/>
                    </a:lnTo>
                    <a:lnTo>
                      <a:pt x="214" y="507"/>
                    </a:lnTo>
                    <a:lnTo>
                      <a:pt x="220" y="495"/>
                    </a:lnTo>
                    <a:lnTo>
                      <a:pt x="226" y="484"/>
                    </a:lnTo>
                    <a:lnTo>
                      <a:pt x="234" y="471"/>
                    </a:lnTo>
                    <a:lnTo>
                      <a:pt x="242" y="457"/>
                    </a:lnTo>
                    <a:lnTo>
                      <a:pt x="254" y="442"/>
                    </a:lnTo>
                    <a:lnTo>
                      <a:pt x="265" y="427"/>
                    </a:lnTo>
                    <a:lnTo>
                      <a:pt x="278" y="411"/>
                    </a:lnTo>
                    <a:lnTo>
                      <a:pt x="290" y="395"/>
                    </a:lnTo>
                    <a:lnTo>
                      <a:pt x="304" y="379"/>
                    </a:lnTo>
                    <a:lnTo>
                      <a:pt x="318" y="363"/>
                    </a:lnTo>
                    <a:lnTo>
                      <a:pt x="332" y="347"/>
                    </a:lnTo>
                    <a:lnTo>
                      <a:pt x="346" y="332"/>
                    </a:lnTo>
                    <a:lnTo>
                      <a:pt x="359" y="317"/>
                    </a:lnTo>
                    <a:lnTo>
                      <a:pt x="372" y="304"/>
                    </a:lnTo>
                    <a:lnTo>
                      <a:pt x="385" y="291"/>
                    </a:lnTo>
                    <a:lnTo>
                      <a:pt x="396" y="281"/>
                    </a:lnTo>
                    <a:lnTo>
                      <a:pt x="406" y="272"/>
                    </a:lnTo>
                    <a:lnTo>
                      <a:pt x="427" y="256"/>
                    </a:lnTo>
                    <a:lnTo>
                      <a:pt x="454" y="238"/>
                    </a:lnTo>
                    <a:lnTo>
                      <a:pt x="482" y="221"/>
                    </a:lnTo>
                    <a:lnTo>
                      <a:pt x="507" y="205"/>
                    </a:lnTo>
                    <a:lnTo>
                      <a:pt x="528" y="190"/>
                    </a:lnTo>
                    <a:lnTo>
                      <a:pt x="539" y="176"/>
                    </a:lnTo>
                    <a:lnTo>
                      <a:pt x="539" y="165"/>
                    </a:lnTo>
                    <a:lnTo>
                      <a:pt x="524" y="155"/>
                    </a:lnTo>
                    <a:lnTo>
                      <a:pt x="501" y="145"/>
                    </a:lnTo>
                    <a:lnTo>
                      <a:pt x="478" y="128"/>
                    </a:lnTo>
                    <a:lnTo>
                      <a:pt x="456" y="108"/>
                    </a:lnTo>
                    <a:lnTo>
                      <a:pt x="437" y="86"/>
                    </a:lnTo>
                    <a:lnTo>
                      <a:pt x="421" y="63"/>
                    </a:lnTo>
                    <a:lnTo>
                      <a:pt x="408" y="41"/>
                    </a:lnTo>
                    <a:lnTo>
                      <a:pt x="400" y="22"/>
                    </a:lnTo>
                    <a:lnTo>
                      <a:pt x="398" y="7"/>
                    </a:lnTo>
                    <a:lnTo>
                      <a:pt x="403" y="0"/>
                    </a:lnTo>
                    <a:lnTo>
                      <a:pt x="418" y="2"/>
                    </a:lnTo>
                    <a:lnTo>
                      <a:pt x="440" y="13"/>
                    </a:lnTo>
                    <a:lnTo>
                      <a:pt x="465" y="28"/>
                    </a:lnTo>
                    <a:lnTo>
                      <a:pt x="493" y="46"/>
                    </a:lnTo>
                    <a:lnTo>
                      <a:pt x="520" y="64"/>
                    </a:lnTo>
                    <a:lnTo>
                      <a:pt x="543" y="82"/>
                    </a:lnTo>
                    <a:lnTo>
                      <a:pt x="561" y="94"/>
                    </a:lnTo>
                    <a:lnTo>
                      <a:pt x="575" y="105"/>
                    </a:lnTo>
                    <a:lnTo>
                      <a:pt x="588" y="115"/>
                    </a:lnTo>
                    <a:lnTo>
                      <a:pt x="600" y="126"/>
                    </a:lnTo>
                    <a:lnTo>
                      <a:pt x="613" y="135"/>
                    </a:lnTo>
                    <a:lnTo>
                      <a:pt x="629" y="142"/>
                    </a:lnTo>
                    <a:lnTo>
                      <a:pt x="646" y="147"/>
                    </a:lnTo>
                    <a:lnTo>
                      <a:pt x="669" y="151"/>
                    </a:lnTo>
                    <a:lnTo>
                      <a:pt x="696" y="151"/>
                    </a:lnTo>
                    <a:lnTo>
                      <a:pt x="726" y="150"/>
                    </a:lnTo>
                    <a:lnTo>
                      <a:pt x="755" y="147"/>
                    </a:lnTo>
                    <a:lnTo>
                      <a:pt x="782" y="146"/>
                    </a:lnTo>
                    <a:lnTo>
                      <a:pt x="808" y="144"/>
                    </a:lnTo>
                    <a:lnTo>
                      <a:pt x="828" y="142"/>
                    </a:lnTo>
                    <a:lnTo>
                      <a:pt x="846" y="139"/>
                    </a:lnTo>
                    <a:lnTo>
                      <a:pt x="856" y="138"/>
                    </a:lnTo>
                    <a:lnTo>
                      <a:pt x="859" y="138"/>
                    </a:lnTo>
                    <a:lnTo>
                      <a:pt x="856" y="142"/>
                    </a:lnTo>
                    <a:lnTo>
                      <a:pt x="846" y="149"/>
                    </a:lnTo>
                    <a:lnTo>
                      <a:pt x="830" y="160"/>
                    </a:lnTo>
                    <a:lnTo>
                      <a:pt x="809" y="173"/>
                    </a:lnTo>
                    <a:lnTo>
                      <a:pt x="786" y="185"/>
                    </a:lnTo>
                    <a:lnTo>
                      <a:pt x="760" y="197"/>
                    </a:lnTo>
                    <a:lnTo>
                      <a:pt x="734" y="207"/>
                    </a:lnTo>
                    <a:lnTo>
                      <a:pt x="709" y="212"/>
                    </a:lnTo>
                    <a:lnTo>
                      <a:pt x="696" y="213"/>
                    </a:lnTo>
                    <a:lnTo>
                      <a:pt x="683" y="215"/>
                    </a:lnTo>
                    <a:lnTo>
                      <a:pt x="671" y="217"/>
                    </a:lnTo>
                    <a:lnTo>
                      <a:pt x="657" y="219"/>
                    </a:lnTo>
                    <a:lnTo>
                      <a:pt x="643" y="221"/>
                    </a:lnTo>
                    <a:lnTo>
                      <a:pt x="629" y="223"/>
                    </a:lnTo>
                    <a:lnTo>
                      <a:pt x="615" y="226"/>
                    </a:lnTo>
                    <a:lnTo>
                      <a:pt x="603" y="229"/>
                    </a:lnTo>
                    <a:lnTo>
                      <a:pt x="589" y="233"/>
                    </a:lnTo>
                    <a:lnTo>
                      <a:pt x="575" y="237"/>
                    </a:lnTo>
                    <a:lnTo>
                      <a:pt x="562" y="241"/>
                    </a:lnTo>
                    <a:lnTo>
                      <a:pt x="550" y="246"/>
                    </a:lnTo>
                    <a:lnTo>
                      <a:pt x="537" y="251"/>
                    </a:lnTo>
                    <a:lnTo>
                      <a:pt x="525" y="258"/>
                    </a:lnTo>
                    <a:lnTo>
                      <a:pt x="514" y="265"/>
                    </a:lnTo>
                    <a:lnTo>
                      <a:pt x="503" y="272"/>
                    </a:lnTo>
                    <a:lnTo>
                      <a:pt x="493" y="280"/>
                    </a:lnTo>
                    <a:lnTo>
                      <a:pt x="482" y="289"/>
                    </a:lnTo>
                    <a:lnTo>
                      <a:pt x="469" y="299"/>
                    </a:lnTo>
                    <a:lnTo>
                      <a:pt x="456" y="311"/>
                    </a:lnTo>
                    <a:lnTo>
                      <a:pt x="444" y="322"/>
                    </a:lnTo>
                    <a:lnTo>
                      <a:pt x="430" y="335"/>
                    </a:lnTo>
                    <a:lnTo>
                      <a:pt x="417" y="348"/>
                    </a:lnTo>
                    <a:lnTo>
                      <a:pt x="403" y="361"/>
                    </a:lnTo>
                    <a:lnTo>
                      <a:pt x="391" y="374"/>
                    </a:lnTo>
                    <a:lnTo>
                      <a:pt x="377" y="388"/>
                    </a:lnTo>
                    <a:lnTo>
                      <a:pt x="365" y="402"/>
                    </a:lnTo>
                    <a:lnTo>
                      <a:pt x="354" y="415"/>
                    </a:lnTo>
                    <a:lnTo>
                      <a:pt x="342" y="428"/>
                    </a:lnTo>
                    <a:lnTo>
                      <a:pt x="333" y="442"/>
                    </a:lnTo>
                    <a:lnTo>
                      <a:pt x="324" y="455"/>
                    </a:lnTo>
                    <a:lnTo>
                      <a:pt x="317" y="468"/>
                    </a:lnTo>
                    <a:lnTo>
                      <a:pt x="300" y="493"/>
                    </a:lnTo>
                    <a:lnTo>
                      <a:pt x="275" y="519"/>
                    </a:lnTo>
                    <a:lnTo>
                      <a:pt x="248" y="546"/>
                    </a:lnTo>
                    <a:lnTo>
                      <a:pt x="219" y="570"/>
                    </a:lnTo>
                    <a:lnTo>
                      <a:pt x="191" y="591"/>
                    </a:lnTo>
                    <a:lnTo>
                      <a:pt x="169" y="607"/>
                    </a:lnTo>
                    <a:lnTo>
                      <a:pt x="153" y="619"/>
                    </a:lnTo>
                    <a:lnTo>
                      <a:pt x="148" y="622"/>
                    </a:lnTo>
                    <a:lnTo>
                      <a:pt x="149" y="622"/>
                    </a:lnTo>
                    <a:lnTo>
                      <a:pt x="153" y="623"/>
                    </a:lnTo>
                    <a:lnTo>
                      <a:pt x="159" y="625"/>
                    </a:lnTo>
                    <a:lnTo>
                      <a:pt x="168" y="628"/>
                    </a:lnTo>
                    <a:lnTo>
                      <a:pt x="179" y="630"/>
                    </a:lnTo>
                    <a:lnTo>
                      <a:pt x="191" y="634"/>
                    </a:lnTo>
                    <a:lnTo>
                      <a:pt x="206" y="637"/>
                    </a:lnTo>
                    <a:lnTo>
                      <a:pt x="221" y="639"/>
                    </a:lnTo>
                    <a:lnTo>
                      <a:pt x="239" y="644"/>
                    </a:lnTo>
                    <a:lnTo>
                      <a:pt x="256" y="646"/>
                    </a:lnTo>
                    <a:lnTo>
                      <a:pt x="274" y="650"/>
                    </a:lnTo>
                    <a:lnTo>
                      <a:pt x="294" y="653"/>
                    </a:lnTo>
                    <a:lnTo>
                      <a:pt x="313" y="655"/>
                    </a:lnTo>
                    <a:lnTo>
                      <a:pt x="333" y="658"/>
                    </a:lnTo>
                    <a:lnTo>
                      <a:pt x="351" y="660"/>
                    </a:lnTo>
                    <a:lnTo>
                      <a:pt x="371" y="661"/>
                    </a:lnTo>
                    <a:lnTo>
                      <a:pt x="389" y="662"/>
                    </a:lnTo>
                    <a:lnTo>
                      <a:pt x="408" y="662"/>
                    </a:lnTo>
                    <a:lnTo>
                      <a:pt x="426" y="662"/>
                    </a:lnTo>
                    <a:lnTo>
                      <a:pt x="444" y="661"/>
                    </a:lnTo>
                    <a:lnTo>
                      <a:pt x="461" y="660"/>
                    </a:lnTo>
                    <a:lnTo>
                      <a:pt x="478" y="657"/>
                    </a:lnTo>
                    <a:lnTo>
                      <a:pt x="494" y="653"/>
                    </a:lnTo>
                    <a:lnTo>
                      <a:pt x="512" y="649"/>
                    </a:lnTo>
                    <a:lnTo>
                      <a:pt x="528" y="643"/>
                    </a:lnTo>
                    <a:lnTo>
                      <a:pt x="545" y="635"/>
                    </a:lnTo>
                    <a:lnTo>
                      <a:pt x="561" y="627"/>
                    </a:lnTo>
                    <a:lnTo>
                      <a:pt x="577" y="616"/>
                    </a:lnTo>
                    <a:lnTo>
                      <a:pt x="593" y="604"/>
                    </a:lnTo>
                    <a:lnTo>
                      <a:pt x="609" y="590"/>
                    </a:lnTo>
                    <a:lnTo>
                      <a:pt x="626" y="574"/>
                    </a:lnTo>
                    <a:lnTo>
                      <a:pt x="642" y="556"/>
                    </a:lnTo>
                    <a:lnTo>
                      <a:pt x="673" y="516"/>
                    </a:lnTo>
                    <a:lnTo>
                      <a:pt x="700" y="471"/>
                    </a:lnTo>
                    <a:lnTo>
                      <a:pt x="724" y="426"/>
                    </a:lnTo>
                    <a:lnTo>
                      <a:pt x="744" y="381"/>
                    </a:lnTo>
                    <a:lnTo>
                      <a:pt x="760" y="341"/>
                    </a:lnTo>
                    <a:lnTo>
                      <a:pt x="772" y="308"/>
                    </a:lnTo>
                    <a:lnTo>
                      <a:pt x="780" y="282"/>
                    </a:lnTo>
                    <a:lnTo>
                      <a:pt x="782" y="270"/>
                    </a:lnTo>
                    <a:lnTo>
                      <a:pt x="789" y="258"/>
                    </a:lnTo>
                    <a:lnTo>
                      <a:pt x="808" y="240"/>
                    </a:lnTo>
                    <a:lnTo>
                      <a:pt x="833" y="218"/>
                    </a:lnTo>
                    <a:lnTo>
                      <a:pt x="859" y="196"/>
                    </a:lnTo>
                    <a:lnTo>
                      <a:pt x="884" y="177"/>
                    </a:lnTo>
                    <a:lnTo>
                      <a:pt x="900" y="167"/>
                    </a:lnTo>
                    <a:lnTo>
                      <a:pt x="903" y="166"/>
                    </a:lnTo>
                    <a:lnTo>
                      <a:pt x="891" y="1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1" name="Freeform 88"/>
              <p:cNvSpPr>
                <a:spLocks/>
              </p:cNvSpPr>
              <p:nvPr/>
            </p:nvSpPr>
            <p:spPr bwMode="auto">
              <a:xfrm>
                <a:off x="527" y="3513"/>
                <a:ext cx="190" cy="142"/>
              </a:xfrm>
              <a:custGeom>
                <a:avLst/>
                <a:gdLst>
                  <a:gd name="T0" fmla="*/ 178 w 380"/>
                  <a:gd name="T1" fmla="*/ 17 h 284"/>
                  <a:gd name="T2" fmla="*/ 165 w 380"/>
                  <a:gd name="T3" fmla="*/ 33 h 284"/>
                  <a:gd name="T4" fmla="*/ 156 w 380"/>
                  <a:gd name="T5" fmla="*/ 45 h 284"/>
                  <a:gd name="T6" fmla="*/ 149 w 380"/>
                  <a:gd name="T7" fmla="*/ 57 h 284"/>
                  <a:gd name="T8" fmla="*/ 144 w 380"/>
                  <a:gd name="T9" fmla="*/ 68 h 284"/>
                  <a:gd name="T10" fmla="*/ 137 w 380"/>
                  <a:gd name="T11" fmla="*/ 78 h 284"/>
                  <a:gd name="T12" fmla="*/ 129 w 380"/>
                  <a:gd name="T13" fmla="*/ 87 h 284"/>
                  <a:gd name="T14" fmla="*/ 117 w 380"/>
                  <a:gd name="T15" fmla="*/ 96 h 284"/>
                  <a:gd name="T16" fmla="*/ 99 w 380"/>
                  <a:gd name="T17" fmla="*/ 105 h 284"/>
                  <a:gd name="T18" fmla="*/ 81 w 380"/>
                  <a:gd name="T19" fmla="*/ 113 h 284"/>
                  <a:gd name="T20" fmla="*/ 65 w 380"/>
                  <a:gd name="T21" fmla="*/ 121 h 284"/>
                  <a:gd name="T22" fmla="*/ 51 w 380"/>
                  <a:gd name="T23" fmla="*/ 127 h 284"/>
                  <a:gd name="T24" fmla="*/ 40 w 380"/>
                  <a:gd name="T25" fmla="*/ 133 h 284"/>
                  <a:gd name="T26" fmla="*/ 31 w 380"/>
                  <a:gd name="T27" fmla="*/ 137 h 284"/>
                  <a:gd name="T28" fmla="*/ 24 w 380"/>
                  <a:gd name="T29" fmla="*/ 140 h 284"/>
                  <a:gd name="T30" fmla="*/ 17 w 380"/>
                  <a:gd name="T31" fmla="*/ 142 h 284"/>
                  <a:gd name="T32" fmla="*/ 12 w 380"/>
                  <a:gd name="T33" fmla="*/ 142 h 284"/>
                  <a:gd name="T34" fmla="*/ 7 w 380"/>
                  <a:gd name="T35" fmla="*/ 142 h 284"/>
                  <a:gd name="T36" fmla="*/ 3 w 380"/>
                  <a:gd name="T37" fmla="*/ 142 h 284"/>
                  <a:gd name="T38" fmla="*/ 1 w 380"/>
                  <a:gd name="T39" fmla="*/ 141 h 284"/>
                  <a:gd name="T40" fmla="*/ 0 w 380"/>
                  <a:gd name="T41" fmla="*/ 139 h 284"/>
                  <a:gd name="T42" fmla="*/ 3 w 380"/>
                  <a:gd name="T43" fmla="*/ 136 h 284"/>
                  <a:gd name="T44" fmla="*/ 11 w 380"/>
                  <a:gd name="T45" fmla="*/ 130 h 284"/>
                  <a:gd name="T46" fmla="*/ 24 w 380"/>
                  <a:gd name="T47" fmla="*/ 122 h 284"/>
                  <a:gd name="T48" fmla="*/ 43 w 380"/>
                  <a:gd name="T49" fmla="*/ 111 h 284"/>
                  <a:gd name="T50" fmla="*/ 63 w 380"/>
                  <a:gd name="T51" fmla="*/ 100 h 284"/>
                  <a:gd name="T52" fmla="*/ 80 w 380"/>
                  <a:gd name="T53" fmla="*/ 90 h 284"/>
                  <a:gd name="T54" fmla="*/ 92 w 380"/>
                  <a:gd name="T55" fmla="*/ 82 h 284"/>
                  <a:gd name="T56" fmla="*/ 100 w 380"/>
                  <a:gd name="T57" fmla="*/ 75 h 284"/>
                  <a:gd name="T58" fmla="*/ 108 w 380"/>
                  <a:gd name="T59" fmla="*/ 70 h 284"/>
                  <a:gd name="T60" fmla="*/ 114 w 380"/>
                  <a:gd name="T61" fmla="*/ 63 h 284"/>
                  <a:gd name="T62" fmla="*/ 119 w 380"/>
                  <a:gd name="T63" fmla="*/ 56 h 284"/>
                  <a:gd name="T64" fmla="*/ 126 w 380"/>
                  <a:gd name="T65" fmla="*/ 48 h 284"/>
                  <a:gd name="T66" fmla="*/ 130 w 380"/>
                  <a:gd name="T67" fmla="*/ 44 h 284"/>
                  <a:gd name="T68" fmla="*/ 135 w 380"/>
                  <a:gd name="T69" fmla="*/ 39 h 284"/>
                  <a:gd name="T70" fmla="*/ 141 w 380"/>
                  <a:gd name="T71" fmla="*/ 34 h 284"/>
                  <a:gd name="T72" fmla="*/ 148 w 380"/>
                  <a:gd name="T73" fmla="*/ 28 h 284"/>
                  <a:gd name="T74" fmla="*/ 154 w 380"/>
                  <a:gd name="T75" fmla="*/ 22 h 284"/>
                  <a:gd name="T76" fmla="*/ 161 w 380"/>
                  <a:gd name="T77" fmla="*/ 18 h 284"/>
                  <a:gd name="T78" fmla="*/ 168 w 380"/>
                  <a:gd name="T79" fmla="*/ 12 h 284"/>
                  <a:gd name="T80" fmla="*/ 175 w 380"/>
                  <a:gd name="T81" fmla="*/ 7 h 284"/>
                  <a:gd name="T82" fmla="*/ 180 w 380"/>
                  <a:gd name="T83" fmla="*/ 4 h 284"/>
                  <a:gd name="T84" fmla="*/ 185 w 380"/>
                  <a:gd name="T85" fmla="*/ 2 h 284"/>
                  <a:gd name="T86" fmla="*/ 188 w 380"/>
                  <a:gd name="T87" fmla="*/ 0 h 284"/>
                  <a:gd name="T88" fmla="*/ 190 w 380"/>
                  <a:gd name="T89" fmla="*/ 0 h 284"/>
                  <a:gd name="T90" fmla="*/ 190 w 380"/>
                  <a:gd name="T91" fmla="*/ 1 h 284"/>
                  <a:gd name="T92" fmla="*/ 188 w 380"/>
                  <a:gd name="T93" fmla="*/ 5 h 284"/>
                  <a:gd name="T94" fmla="*/ 184 w 380"/>
                  <a:gd name="T95" fmla="*/ 10 h 284"/>
                  <a:gd name="T96" fmla="*/ 178 w 380"/>
                  <a:gd name="T97" fmla="*/ 17 h 28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80"/>
                  <a:gd name="T148" fmla="*/ 0 h 284"/>
                  <a:gd name="T149" fmla="*/ 380 w 380"/>
                  <a:gd name="T150" fmla="*/ 284 h 28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80" h="284">
                    <a:moveTo>
                      <a:pt x="356" y="34"/>
                    </a:moveTo>
                    <a:lnTo>
                      <a:pt x="329" y="65"/>
                    </a:lnTo>
                    <a:lnTo>
                      <a:pt x="311" y="91"/>
                    </a:lnTo>
                    <a:lnTo>
                      <a:pt x="298" y="114"/>
                    </a:lnTo>
                    <a:lnTo>
                      <a:pt x="287" y="136"/>
                    </a:lnTo>
                    <a:lnTo>
                      <a:pt x="274" y="156"/>
                    </a:lnTo>
                    <a:lnTo>
                      <a:pt x="258" y="174"/>
                    </a:lnTo>
                    <a:lnTo>
                      <a:pt x="234" y="192"/>
                    </a:lnTo>
                    <a:lnTo>
                      <a:pt x="199" y="210"/>
                    </a:lnTo>
                    <a:lnTo>
                      <a:pt x="162" y="227"/>
                    </a:lnTo>
                    <a:lnTo>
                      <a:pt x="130" y="242"/>
                    </a:lnTo>
                    <a:lnTo>
                      <a:pt x="103" y="255"/>
                    </a:lnTo>
                    <a:lnTo>
                      <a:pt x="80" y="265"/>
                    </a:lnTo>
                    <a:lnTo>
                      <a:pt x="62" y="273"/>
                    </a:lnTo>
                    <a:lnTo>
                      <a:pt x="47" y="279"/>
                    </a:lnTo>
                    <a:lnTo>
                      <a:pt x="34" y="283"/>
                    </a:lnTo>
                    <a:lnTo>
                      <a:pt x="24" y="284"/>
                    </a:lnTo>
                    <a:lnTo>
                      <a:pt x="15" y="284"/>
                    </a:lnTo>
                    <a:lnTo>
                      <a:pt x="7" y="284"/>
                    </a:lnTo>
                    <a:lnTo>
                      <a:pt x="1" y="282"/>
                    </a:lnTo>
                    <a:lnTo>
                      <a:pt x="0" y="278"/>
                    </a:lnTo>
                    <a:lnTo>
                      <a:pt x="7" y="271"/>
                    </a:lnTo>
                    <a:lnTo>
                      <a:pt x="22" y="260"/>
                    </a:lnTo>
                    <a:lnTo>
                      <a:pt x="47" y="245"/>
                    </a:lnTo>
                    <a:lnTo>
                      <a:pt x="86" y="223"/>
                    </a:lnTo>
                    <a:lnTo>
                      <a:pt x="126" y="200"/>
                    </a:lnTo>
                    <a:lnTo>
                      <a:pt x="159" y="181"/>
                    </a:lnTo>
                    <a:lnTo>
                      <a:pt x="183" y="165"/>
                    </a:lnTo>
                    <a:lnTo>
                      <a:pt x="201" y="151"/>
                    </a:lnTo>
                    <a:lnTo>
                      <a:pt x="216" y="139"/>
                    </a:lnTo>
                    <a:lnTo>
                      <a:pt x="228" y="126"/>
                    </a:lnTo>
                    <a:lnTo>
                      <a:pt x="239" y="112"/>
                    </a:lnTo>
                    <a:lnTo>
                      <a:pt x="252" y="97"/>
                    </a:lnTo>
                    <a:lnTo>
                      <a:pt x="260" y="88"/>
                    </a:lnTo>
                    <a:lnTo>
                      <a:pt x="270" y="79"/>
                    </a:lnTo>
                    <a:lnTo>
                      <a:pt x="282" y="67"/>
                    </a:lnTo>
                    <a:lnTo>
                      <a:pt x="295" y="57"/>
                    </a:lnTo>
                    <a:lnTo>
                      <a:pt x="308" y="45"/>
                    </a:lnTo>
                    <a:lnTo>
                      <a:pt x="322" y="35"/>
                    </a:lnTo>
                    <a:lnTo>
                      <a:pt x="336" y="25"/>
                    </a:lnTo>
                    <a:lnTo>
                      <a:pt x="349" y="15"/>
                    </a:lnTo>
                    <a:lnTo>
                      <a:pt x="360" y="8"/>
                    </a:lnTo>
                    <a:lnTo>
                      <a:pt x="369" y="4"/>
                    </a:lnTo>
                    <a:lnTo>
                      <a:pt x="376" y="0"/>
                    </a:lnTo>
                    <a:lnTo>
                      <a:pt x="380" y="0"/>
                    </a:lnTo>
                    <a:lnTo>
                      <a:pt x="380" y="3"/>
                    </a:lnTo>
                    <a:lnTo>
                      <a:pt x="376" y="10"/>
                    </a:lnTo>
                    <a:lnTo>
                      <a:pt x="368" y="20"/>
                    </a:lnTo>
                    <a:lnTo>
                      <a:pt x="356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2" name="Freeform 89"/>
              <p:cNvSpPr>
                <a:spLocks/>
              </p:cNvSpPr>
              <p:nvPr/>
            </p:nvSpPr>
            <p:spPr bwMode="auto">
              <a:xfrm>
                <a:off x="911" y="3293"/>
                <a:ext cx="32" cy="129"/>
              </a:xfrm>
              <a:custGeom>
                <a:avLst/>
                <a:gdLst>
                  <a:gd name="T0" fmla="*/ 2 w 65"/>
                  <a:gd name="T1" fmla="*/ 120 h 258"/>
                  <a:gd name="T2" fmla="*/ 7 w 65"/>
                  <a:gd name="T3" fmla="*/ 100 h 258"/>
                  <a:gd name="T4" fmla="*/ 10 w 65"/>
                  <a:gd name="T5" fmla="*/ 82 h 258"/>
                  <a:gd name="T6" fmla="*/ 11 w 65"/>
                  <a:gd name="T7" fmla="*/ 66 h 258"/>
                  <a:gd name="T8" fmla="*/ 15 w 65"/>
                  <a:gd name="T9" fmla="*/ 52 h 258"/>
                  <a:gd name="T10" fmla="*/ 18 w 65"/>
                  <a:gd name="T11" fmla="*/ 37 h 258"/>
                  <a:gd name="T12" fmla="*/ 18 w 65"/>
                  <a:gd name="T13" fmla="*/ 20 h 258"/>
                  <a:gd name="T14" fmla="*/ 18 w 65"/>
                  <a:gd name="T15" fmla="*/ 6 h 258"/>
                  <a:gd name="T16" fmla="*/ 18 w 65"/>
                  <a:gd name="T17" fmla="*/ 0 h 258"/>
                  <a:gd name="T18" fmla="*/ 18 w 65"/>
                  <a:gd name="T19" fmla="*/ 2 h 258"/>
                  <a:gd name="T20" fmla="*/ 21 w 65"/>
                  <a:gd name="T21" fmla="*/ 5 h 258"/>
                  <a:gd name="T22" fmla="*/ 23 w 65"/>
                  <a:gd name="T23" fmla="*/ 11 h 258"/>
                  <a:gd name="T24" fmla="*/ 26 w 65"/>
                  <a:gd name="T25" fmla="*/ 18 h 258"/>
                  <a:gd name="T26" fmla="*/ 29 w 65"/>
                  <a:gd name="T27" fmla="*/ 26 h 258"/>
                  <a:gd name="T28" fmla="*/ 31 w 65"/>
                  <a:gd name="T29" fmla="*/ 34 h 258"/>
                  <a:gd name="T30" fmla="*/ 32 w 65"/>
                  <a:gd name="T31" fmla="*/ 41 h 258"/>
                  <a:gd name="T32" fmla="*/ 31 w 65"/>
                  <a:gd name="T33" fmla="*/ 48 h 258"/>
                  <a:gd name="T34" fmla="*/ 29 w 65"/>
                  <a:gd name="T35" fmla="*/ 62 h 258"/>
                  <a:gd name="T36" fmla="*/ 26 w 65"/>
                  <a:gd name="T37" fmla="*/ 81 h 258"/>
                  <a:gd name="T38" fmla="*/ 25 w 65"/>
                  <a:gd name="T39" fmla="*/ 96 h 258"/>
                  <a:gd name="T40" fmla="*/ 24 w 65"/>
                  <a:gd name="T41" fmla="*/ 103 h 258"/>
                  <a:gd name="T42" fmla="*/ 23 w 65"/>
                  <a:gd name="T43" fmla="*/ 105 h 258"/>
                  <a:gd name="T44" fmla="*/ 19 w 65"/>
                  <a:gd name="T45" fmla="*/ 109 h 258"/>
                  <a:gd name="T46" fmla="*/ 14 w 65"/>
                  <a:gd name="T47" fmla="*/ 116 h 258"/>
                  <a:gd name="T48" fmla="*/ 10 w 65"/>
                  <a:gd name="T49" fmla="*/ 122 h 258"/>
                  <a:gd name="T50" fmla="*/ 4 w 65"/>
                  <a:gd name="T51" fmla="*/ 127 h 258"/>
                  <a:gd name="T52" fmla="*/ 1 w 65"/>
                  <a:gd name="T53" fmla="*/ 129 h 258"/>
                  <a:gd name="T54" fmla="*/ 0 w 65"/>
                  <a:gd name="T55" fmla="*/ 127 h 258"/>
                  <a:gd name="T56" fmla="*/ 2 w 65"/>
                  <a:gd name="T57" fmla="*/ 120 h 25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5"/>
                  <a:gd name="T88" fmla="*/ 0 h 258"/>
                  <a:gd name="T89" fmla="*/ 65 w 65"/>
                  <a:gd name="T90" fmla="*/ 258 h 25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5" h="258">
                    <a:moveTo>
                      <a:pt x="4" y="240"/>
                    </a:moveTo>
                    <a:lnTo>
                      <a:pt x="14" y="200"/>
                    </a:lnTo>
                    <a:lnTo>
                      <a:pt x="20" y="164"/>
                    </a:lnTo>
                    <a:lnTo>
                      <a:pt x="23" y="132"/>
                    </a:lnTo>
                    <a:lnTo>
                      <a:pt x="30" y="105"/>
                    </a:lnTo>
                    <a:lnTo>
                      <a:pt x="36" y="75"/>
                    </a:lnTo>
                    <a:lnTo>
                      <a:pt x="37" y="41"/>
                    </a:lnTo>
                    <a:lnTo>
                      <a:pt x="37" y="12"/>
                    </a:lnTo>
                    <a:lnTo>
                      <a:pt x="36" y="0"/>
                    </a:lnTo>
                    <a:lnTo>
                      <a:pt x="37" y="4"/>
                    </a:lnTo>
                    <a:lnTo>
                      <a:pt x="42" y="11"/>
                    </a:lnTo>
                    <a:lnTo>
                      <a:pt x="47" y="23"/>
                    </a:lnTo>
                    <a:lnTo>
                      <a:pt x="53" y="37"/>
                    </a:lnTo>
                    <a:lnTo>
                      <a:pt x="59" y="53"/>
                    </a:lnTo>
                    <a:lnTo>
                      <a:pt x="63" y="68"/>
                    </a:lnTo>
                    <a:lnTo>
                      <a:pt x="65" y="83"/>
                    </a:lnTo>
                    <a:lnTo>
                      <a:pt x="63" y="96"/>
                    </a:lnTo>
                    <a:lnTo>
                      <a:pt x="58" y="125"/>
                    </a:lnTo>
                    <a:lnTo>
                      <a:pt x="53" y="162"/>
                    </a:lnTo>
                    <a:lnTo>
                      <a:pt x="50" y="193"/>
                    </a:lnTo>
                    <a:lnTo>
                      <a:pt x="48" y="207"/>
                    </a:lnTo>
                    <a:lnTo>
                      <a:pt x="46" y="210"/>
                    </a:lnTo>
                    <a:lnTo>
                      <a:pt x="39" y="219"/>
                    </a:lnTo>
                    <a:lnTo>
                      <a:pt x="29" y="232"/>
                    </a:lnTo>
                    <a:lnTo>
                      <a:pt x="20" y="245"/>
                    </a:lnTo>
                    <a:lnTo>
                      <a:pt x="9" y="254"/>
                    </a:lnTo>
                    <a:lnTo>
                      <a:pt x="2" y="258"/>
                    </a:lnTo>
                    <a:lnTo>
                      <a:pt x="0" y="255"/>
                    </a:lnTo>
                    <a:lnTo>
                      <a:pt x="4" y="2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3" name="Freeform 90"/>
              <p:cNvSpPr>
                <a:spLocks/>
              </p:cNvSpPr>
              <p:nvPr/>
            </p:nvSpPr>
            <p:spPr bwMode="auto">
              <a:xfrm>
                <a:off x="935" y="3452"/>
                <a:ext cx="435" cy="102"/>
              </a:xfrm>
              <a:custGeom>
                <a:avLst/>
                <a:gdLst>
                  <a:gd name="T0" fmla="*/ 422 w 870"/>
                  <a:gd name="T1" fmla="*/ 7 h 204"/>
                  <a:gd name="T2" fmla="*/ 412 w 870"/>
                  <a:gd name="T3" fmla="*/ 14 h 204"/>
                  <a:gd name="T4" fmla="*/ 400 w 870"/>
                  <a:gd name="T5" fmla="*/ 20 h 204"/>
                  <a:gd name="T6" fmla="*/ 381 w 870"/>
                  <a:gd name="T7" fmla="*/ 28 h 204"/>
                  <a:gd name="T8" fmla="*/ 361 w 870"/>
                  <a:gd name="T9" fmla="*/ 37 h 204"/>
                  <a:gd name="T10" fmla="*/ 348 w 870"/>
                  <a:gd name="T11" fmla="*/ 44 h 204"/>
                  <a:gd name="T12" fmla="*/ 336 w 870"/>
                  <a:gd name="T13" fmla="*/ 49 h 204"/>
                  <a:gd name="T14" fmla="*/ 326 w 870"/>
                  <a:gd name="T15" fmla="*/ 54 h 204"/>
                  <a:gd name="T16" fmla="*/ 315 w 870"/>
                  <a:gd name="T17" fmla="*/ 59 h 204"/>
                  <a:gd name="T18" fmla="*/ 304 w 870"/>
                  <a:gd name="T19" fmla="*/ 65 h 204"/>
                  <a:gd name="T20" fmla="*/ 292 w 870"/>
                  <a:gd name="T21" fmla="*/ 69 h 204"/>
                  <a:gd name="T22" fmla="*/ 279 w 870"/>
                  <a:gd name="T23" fmla="*/ 73 h 204"/>
                  <a:gd name="T24" fmla="*/ 264 w 870"/>
                  <a:gd name="T25" fmla="*/ 76 h 204"/>
                  <a:gd name="T26" fmla="*/ 246 w 870"/>
                  <a:gd name="T27" fmla="*/ 79 h 204"/>
                  <a:gd name="T28" fmla="*/ 229 w 870"/>
                  <a:gd name="T29" fmla="*/ 80 h 204"/>
                  <a:gd name="T30" fmla="*/ 212 w 870"/>
                  <a:gd name="T31" fmla="*/ 82 h 204"/>
                  <a:gd name="T32" fmla="*/ 195 w 870"/>
                  <a:gd name="T33" fmla="*/ 82 h 204"/>
                  <a:gd name="T34" fmla="*/ 178 w 870"/>
                  <a:gd name="T35" fmla="*/ 81 h 204"/>
                  <a:gd name="T36" fmla="*/ 164 w 870"/>
                  <a:gd name="T37" fmla="*/ 79 h 204"/>
                  <a:gd name="T38" fmla="*/ 152 w 870"/>
                  <a:gd name="T39" fmla="*/ 77 h 204"/>
                  <a:gd name="T40" fmla="*/ 139 w 870"/>
                  <a:gd name="T41" fmla="*/ 72 h 204"/>
                  <a:gd name="T42" fmla="*/ 123 w 870"/>
                  <a:gd name="T43" fmla="*/ 65 h 204"/>
                  <a:gd name="T44" fmla="*/ 108 w 870"/>
                  <a:gd name="T45" fmla="*/ 57 h 204"/>
                  <a:gd name="T46" fmla="*/ 91 w 870"/>
                  <a:gd name="T47" fmla="*/ 48 h 204"/>
                  <a:gd name="T48" fmla="*/ 72 w 870"/>
                  <a:gd name="T49" fmla="*/ 36 h 204"/>
                  <a:gd name="T50" fmla="*/ 53 w 870"/>
                  <a:gd name="T51" fmla="*/ 35 h 204"/>
                  <a:gd name="T52" fmla="*/ 35 w 870"/>
                  <a:gd name="T53" fmla="*/ 41 h 204"/>
                  <a:gd name="T54" fmla="*/ 18 w 870"/>
                  <a:gd name="T55" fmla="*/ 45 h 204"/>
                  <a:gd name="T56" fmla="*/ 3 w 870"/>
                  <a:gd name="T57" fmla="*/ 42 h 204"/>
                  <a:gd name="T58" fmla="*/ 0 w 870"/>
                  <a:gd name="T59" fmla="*/ 47 h 204"/>
                  <a:gd name="T60" fmla="*/ 9 w 870"/>
                  <a:gd name="T61" fmla="*/ 57 h 204"/>
                  <a:gd name="T62" fmla="*/ 27 w 870"/>
                  <a:gd name="T63" fmla="*/ 68 h 204"/>
                  <a:gd name="T64" fmla="*/ 45 w 870"/>
                  <a:gd name="T65" fmla="*/ 73 h 204"/>
                  <a:gd name="T66" fmla="*/ 57 w 870"/>
                  <a:gd name="T67" fmla="*/ 76 h 204"/>
                  <a:gd name="T68" fmla="*/ 70 w 870"/>
                  <a:gd name="T69" fmla="*/ 79 h 204"/>
                  <a:gd name="T70" fmla="*/ 85 w 870"/>
                  <a:gd name="T71" fmla="*/ 83 h 204"/>
                  <a:gd name="T72" fmla="*/ 100 w 870"/>
                  <a:gd name="T73" fmla="*/ 87 h 204"/>
                  <a:gd name="T74" fmla="*/ 116 w 870"/>
                  <a:gd name="T75" fmla="*/ 91 h 204"/>
                  <a:gd name="T76" fmla="*/ 135 w 870"/>
                  <a:gd name="T77" fmla="*/ 94 h 204"/>
                  <a:gd name="T78" fmla="*/ 157 w 870"/>
                  <a:gd name="T79" fmla="*/ 97 h 204"/>
                  <a:gd name="T80" fmla="*/ 179 w 870"/>
                  <a:gd name="T81" fmla="*/ 99 h 204"/>
                  <a:gd name="T82" fmla="*/ 197 w 870"/>
                  <a:gd name="T83" fmla="*/ 101 h 204"/>
                  <a:gd name="T84" fmla="*/ 211 w 870"/>
                  <a:gd name="T85" fmla="*/ 102 h 204"/>
                  <a:gd name="T86" fmla="*/ 221 w 870"/>
                  <a:gd name="T87" fmla="*/ 102 h 204"/>
                  <a:gd name="T88" fmla="*/ 229 w 870"/>
                  <a:gd name="T89" fmla="*/ 101 h 204"/>
                  <a:gd name="T90" fmla="*/ 238 w 870"/>
                  <a:gd name="T91" fmla="*/ 99 h 204"/>
                  <a:gd name="T92" fmla="*/ 248 w 870"/>
                  <a:gd name="T93" fmla="*/ 95 h 204"/>
                  <a:gd name="T94" fmla="*/ 261 w 870"/>
                  <a:gd name="T95" fmla="*/ 88 h 204"/>
                  <a:gd name="T96" fmla="*/ 283 w 870"/>
                  <a:gd name="T97" fmla="*/ 78 h 204"/>
                  <a:gd name="T98" fmla="*/ 303 w 870"/>
                  <a:gd name="T99" fmla="*/ 71 h 204"/>
                  <a:gd name="T100" fmla="*/ 317 w 870"/>
                  <a:gd name="T101" fmla="*/ 68 h 204"/>
                  <a:gd name="T102" fmla="*/ 335 w 870"/>
                  <a:gd name="T103" fmla="*/ 65 h 204"/>
                  <a:gd name="T104" fmla="*/ 362 w 870"/>
                  <a:gd name="T105" fmla="*/ 57 h 204"/>
                  <a:gd name="T106" fmla="*/ 389 w 870"/>
                  <a:gd name="T107" fmla="*/ 47 h 204"/>
                  <a:gd name="T108" fmla="*/ 410 w 870"/>
                  <a:gd name="T109" fmla="*/ 35 h 204"/>
                  <a:gd name="T110" fmla="*/ 423 w 870"/>
                  <a:gd name="T111" fmla="*/ 27 h 204"/>
                  <a:gd name="T112" fmla="*/ 426 w 870"/>
                  <a:gd name="T113" fmla="*/ 25 h 204"/>
                  <a:gd name="T114" fmla="*/ 430 w 870"/>
                  <a:gd name="T115" fmla="*/ 15 h 204"/>
                  <a:gd name="T116" fmla="*/ 435 w 870"/>
                  <a:gd name="T117" fmla="*/ 5 h 204"/>
                  <a:gd name="T118" fmla="*/ 434 w 870"/>
                  <a:gd name="T119" fmla="*/ 0 h 20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70"/>
                  <a:gd name="T181" fmla="*/ 0 h 204"/>
                  <a:gd name="T182" fmla="*/ 870 w 870"/>
                  <a:gd name="T183" fmla="*/ 204 h 20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70" h="204">
                    <a:moveTo>
                      <a:pt x="856" y="6"/>
                    </a:moveTo>
                    <a:lnTo>
                      <a:pt x="844" y="15"/>
                    </a:lnTo>
                    <a:lnTo>
                      <a:pt x="833" y="22"/>
                    </a:lnTo>
                    <a:lnTo>
                      <a:pt x="823" y="29"/>
                    </a:lnTo>
                    <a:lnTo>
                      <a:pt x="811" y="35"/>
                    </a:lnTo>
                    <a:lnTo>
                      <a:pt x="799" y="40"/>
                    </a:lnTo>
                    <a:lnTo>
                      <a:pt x="783" y="49"/>
                    </a:lnTo>
                    <a:lnTo>
                      <a:pt x="762" y="57"/>
                    </a:lnTo>
                    <a:lnTo>
                      <a:pt x="735" y="68"/>
                    </a:lnTo>
                    <a:lnTo>
                      <a:pt x="722" y="74"/>
                    </a:lnTo>
                    <a:lnTo>
                      <a:pt x="708" y="81"/>
                    </a:lnTo>
                    <a:lnTo>
                      <a:pt x="695" y="87"/>
                    </a:lnTo>
                    <a:lnTo>
                      <a:pt x="684" y="92"/>
                    </a:lnTo>
                    <a:lnTo>
                      <a:pt x="672" y="98"/>
                    </a:lnTo>
                    <a:lnTo>
                      <a:pt x="662" y="104"/>
                    </a:lnTo>
                    <a:lnTo>
                      <a:pt x="651" y="108"/>
                    </a:lnTo>
                    <a:lnTo>
                      <a:pt x="641" y="114"/>
                    </a:lnTo>
                    <a:lnTo>
                      <a:pt x="629" y="119"/>
                    </a:lnTo>
                    <a:lnTo>
                      <a:pt x="619" y="123"/>
                    </a:lnTo>
                    <a:lnTo>
                      <a:pt x="608" y="129"/>
                    </a:lnTo>
                    <a:lnTo>
                      <a:pt x="596" y="133"/>
                    </a:lnTo>
                    <a:lnTo>
                      <a:pt x="584" y="137"/>
                    </a:lnTo>
                    <a:lnTo>
                      <a:pt x="572" y="142"/>
                    </a:lnTo>
                    <a:lnTo>
                      <a:pt x="558" y="145"/>
                    </a:lnTo>
                    <a:lnTo>
                      <a:pt x="543" y="149"/>
                    </a:lnTo>
                    <a:lnTo>
                      <a:pt x="527" y="152"/>
                    </a:lnTo>
                    <a:lnTo>
                      <a:pt x="511" y="155"/>
                    </a:lnTo>
                    <a:lnTo>
                      <a:pt x="493" y="157"/>
                    </a:lnTo>
                    <a:lnTo>
                      <a:pt x="476" y="159"/>
                    </a:lnTo>
                    <a:lnTo>
                      <a:pt x="458" y="160"/>
                    </a:lnTo>
                    <a:lnTo>
                      <a:pt x="440" y="161"/>
                    </a:lnTo>
                    <a:lnTo>
                      <a:pt x="423" y="163"/>
                    </a:lnTo>
                    <a:lnTo>
                      <a:pt x="405" y="163"/>
                    </a:lnTo>
                    <a:lnTo>
                      <a:pt x="389" y="163"/>
                    </a:lnTo>
                    <a:lnTo>
                      <a:pt x="371" y="161"/>
                    </a:lnTo>
                    <a:lnTo>
                      <a:pt x="356" y="161"/>
                    </a:lnTo>
                    <a:lnTo>
                      <a:pt x="341" y="159"/>
                    </a:lnTo>
                    <a:lnTo>
                      <a:pt x="328" y="158"/>
                    </a:lnTo>
                    <a:lnTo>
                      <a:pt x="315" y="156"/>
                    </a:lnTo>
                    <a:lnTo>
                      <a:pt x="303" y="153"/>
                    </a:lnTo>
                    <a:lnTo>
                      <a:pt x="294" y="150"/>
                    </a:lnTo>
                    <a:lnTo>
                      <a:pt x="278" y="143"/>
                    </a:lnTo>
                    <a:lnTo>
                      <a:pt x="262" y="137"/>
                    </a:lnTo>
                    <a:lnTo>
                      <a:pt x="247" y="130"/>
                    </a:lnTo>
                    <a:lnTo>
                      <a:pt x="231" y="123"/>
                    </a:lnTo>
                    <a:lnTo>
                      <a:pt x="216" y="115"/>
                    </a:lnTo>
                    <a:lnTo>
                      <a:pt x="200" y="106"/>
                    </a:lnTo>
                    <a:lnTo>
                      <a:pt x="182" y="95"/>
                    </a:lnTo>
                    <a:lnTo>
                      <a:pt x="164" y="82"/>
                    </a:lnTo>
                    <a:lnTo>
                      <a:pt x="144" y="72"/>
                    </a:lnTo>
                    <a:lnTo>
                      <a:pt x="125" y="69"/>
                    </a:lnTo>
                    <a:lnTo>
                      <a:pt x="106" y="70"/>
                    </a:lnTo>
                    <a:lnTo>
                      <a:pt x="88" y="75"/>
                    </a:lnTo>
                    <a:lnTo>
                      <a:pt x="70" y="82"/>
                    </a:lnTo>
                    <a:lnTo>
                      <a:pt x="52" y="87"/>
                    </a:lnTo>
                    <a:lnTo>
                      <a:pt x="35" y="89"/>
                    </a:lnTo>
                    <a:lnTo>
                      <a:pt x="19" y="85"/>
                    </a:lnTo>
                    <a:lnTo>
                      <a:pt x="6" y="83"/>
                    </a:lnTo>
                    <a:lnTo>
                      <a:pt x="0" y="87"/>
                    </a:lnTo>
                    <a:lnTo>
                      <a:pt x="0" y="93"/>
                    </a:lnTo>
                    <a:lnTo>
                      <a:pt x="6" y="104"/>
                    </a:lnTo>
                    <a:lnTo>
                      <a:pt x="18" y="115"/>
                    </a:lnTo>
                    <a:lnTo>
                      <a:pt x="34" y="127"/>
                    </a:lnTo>
                    <a:lnTo>
                      <a:pt x="53" y="136"/>
                    </a:lnTo>
                    <a:lnTo>
                      <a:pt x="76" y="143"/>
                    </a:lnTo>
                    <a:lnTo>
                      <a:pt x="89" y="145"/>
                    </a:lnTo>
                    <a:lnTo>
                      <a:pt x="102" y="148"/>
                    </a:lnTo>
                    <a:lnTo>
                      <a:pt x="114" y="151"/>
                    </a:lnTo>
                    <a:lnTo>
                      <a:pt x="127" y="155"/>
                    </a:lnTo>
                    <a:lnTo>
                      <a:pt x="140" y="158"/>
                    </a:lnTo>
                    <a:lnTo>
                      <a:pt x="154" y="161"/>
                    </a:lnTo>
                    <a:lnTo>
                      <a:pt x="169" y="166"/>
                    </a:lnTo>
                    <a:lnTo>
                      <a:pt x="184" y="170"/>
                    </a:lnTo>
                    <a:lnTo>
                      <a:pt x="199" y="173"/>
                    </a:lnTo>
                    <a:lnTo>
                      <a:pt x="215" y="178"/>
                    </a:lnTo>
                    <a:lnTo>
                      <a:pt x="233" y="181"/>
                    </a:lnTo>
                    <a:lnTo>
                      <a:pt x="250" y="184"/>
                    </a:lnTo>
                    <a:lnTo>
                      <a:pt x="270" y="188"/>
                    </a:lnTo>
                    <a:lnTo>
                      <a:pt x="291" y="191"/>
                    </a:lnTo>
                    <a:lnTo>
                      <a:pt x="313" y="194"/>
                    </a:lnTo>
                    <a:lnTo>
                      <a:pt x="336" y="196"/>
                    </a:lnTo>
                    <a:lnTo>
                      <a:pt x="358" y="198"/>
                    </a:lnTo>
                    <a:lnTo>
                      <a:pt x="377" y="199"/>
                    </a:lnTo>
                    <a:lnTo>
                      <a:pt x="393" y="202"/>
                    </a:lnTo>
                    <a:lnTo>
                      <a:pt x="408" y="203"/>
                    </a:lnTo>
                    <a:lnTo>
                      <a:pt x="421" y="204"/>
                    </a:lnTo>
                    <a:lnTo>
                      <a:pt x="431" y="204"/>
                    </a:lnTo>
                    <a:lnTo>
                      <a:pt x="442" y="204"/>
                    </a:lnTo>
                    <a:lnTo>
                      <a:pt x="451" y="203"/>
                    </a:lnTo>
                    <a:lnTo>
                      <a:pt x="459" y="202"/>
                    </a:lnTo>
                    <a:lnTo>
                      <a:pt x="468" y="199"/>
                    </a:lnTo>
                    <a:lnTo>
                      <a:pt x="476" y="197"/>
                    </a:lnTo>
                    <a:lnTo>
                      <a:pt x="487" y="194"/>
                    </a:lnTo>
                    <a:lnTo>
                      <a:pt x="497" y="189"/>
                    </a:lnTo>
                    <a:lnTo>
                      <a:pt x="508" y="183"/>
                    </a:lnTo>
                    <a:lnTo>
                      <a:pt x="522" y="176"/>
                    </a:lnTo>
                    <a:lnTo>
                      <a:pt x="537" y="170"/>
                    </a:lnTo>
                    <a:lnTo>
                      <a:pt x="566" y="156"/>
                    </a:lnTo>
                    <a:lnTo>
                      <a:pt x="589" y="146"/>
                    </a:lnTo>
                    <a:lnTo>
                      <a:pt x="606" y="142"/>
                    </a:lnTo>
                    <a:lnTo>
                      <a:pt x="620" y="138"/>
                    </a:lnTo>
                    <a:lnTo>
                      <a:pt x="634" y="136"/>
                    </a:lnTo>
                    <a:lnTo>
                      <a:pt x="649" y="134"/>
                    </a:lnTo>
                    <a:lnTo>
                      <a:pt x="669" y="130"/>
                    </a:lnTo>
                    <a:lnTo>
                      <a:pt x="694" y="125"/>
                    </a:lnTo>
                    <a:lnTo>
                      <a:pt x="723" y="115"/>
                    </a:lnTo>
                    <a:lnTo>
                      <a:pt x="750" y="105"/>
                    </a:lnTo>
                    <a:lnTo>
                      <a:pt x="777" y="93"/>
                    </a:lnTo>
                    <a:lnTo>
                      <a:pt x="800" y="81"/>
                    </a:lnTo>
                    <a:lnTo>
                      <a:pt x="819" y="69"/>
                    </a:lnTo>
                    <a:lnTo>
                      <a:pt x="834" y="60"/>
                    </a:lnTo>
                    <a:lnTo>
                      <a:pt x="845" y="54"/>
                    </a:lnTo>
                    <a:lnTo>
                      <a:pt x="848" y="52"/>
                    </a:lnTo>
                    <a:lnTo>
                      <a:pt x="851" y="49"/>
                    </a:lnTo>
                    <a:lnTo>
                      <a:pt x="854" y="42"/>
                    </a:lnTo>
                    <a:lnTo>
                      <a:pt x="860" y="30"/>
                    </a:lnTo>
                    <a:lnTo>
                      <a:pt x="866" y="19"/>
                    </a:lnTo>
                    <a:lnTo>
                      <a:pt x="869" y="9"/>
                    </a:lnTo>
                    <a:lnTo>
                      <a:pt x="870" y="2"/>
                    </a:lnTo>
                    <a:lnTo>
                      <a:pt x="867" y="0"/>
                    </a:lnTo>
                    <a:lnTo>
                      <a:pt x="856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4" name="Freeform 91"/>
              <p:cNvSpPr>
                <a:spLocks/>
              </p:cNvSpPr>
              <p:nvPr/>
            </p:nvSpPr>
            <p:spPr bwMode="auto">
              <a:xfrm>
                <a:off x="803" y="3406"/>
                <a:ext cx="66" cy="47"/>
              </a:xfrm>
              <a:custGeom>
                <a:avLst/>
                <a:gdLst>
                  <a:gd name="T0" fmla="*/ 56 w 131"/>
                  <a:gd name="T1" fmla="*/ 45 h 96"/>
                  <a:gd name="T2" fmla="*/ 51 w 131"/>
                  <a:gd name="T3" fmla="*/ 42 h 96"/>
                  <a:gd name="T4" fmla="*/ 44 w 131"/>
                  <a:gd name="T5" fmla="*/ 39 h 96"/>
                  <a:gd name="T6" fmla="*/ 36 w 131"/>
                  <a:gd name="T7" fmla="*/ 36 h 96"/>
                  <a:gd name="T8" fmla="*/ 28 w 131"/>
                  <a:gd name="T9" fmla="*/ 32 h 96"/>
                  <a:gd name="T10" fmla="*/ 21 w 131"/>
                  <a:gd name="T11" fmla="*/ 29 h 96"/>
                  <a:gd name="T12" fmla="*/ 14 w 131"/>
                  <a:gd name="T13" fmla="*/ 27 h 96"/>
                  <a:gd name="T14" fmla="*/ 10 w 131"/>
                  <a:gd name="T15" fmla="*/ 25 h 96"/>
                  <a:gd name="T16" fmla="*/ 9 w 131"/>
                  <a:gd name="T17" fmla="*/ 25 h 96"/>
                  <a:gd name="T18" fmla="*/ 8 w 131"/>
                  <a:gd name="T19" fmla="*/ 24 h 96"/>
                  <a:gd name="T20" fmla="*/ 6 w 131"/>
                  <a:gd name="T21" fmla="*/ 20 h 96"/>
                  <a:gd name="T22" fmla="*/ 3 w 131"/>
                  <a:gd name="T23" fmla="*/ 15 h 96"/>
                  <a:gd name="T24" fmla="*/ 1 w 131"/>
                  <a:gd name="T25" fmla="*/ 10 h 96"/>
                  <a:gd name="T26" fmla="*/ 0 w 131"/>
                  <a:gd name="T27" fmla="*/ 6 h 96"/>
                  <a:gd name="T28" fmla="*/ 1 w 131"/>
                  <a:gd name="T29" fmla="*/ 1 h 96"/>
                  <a:gd name="T30" fmla="*/ 5 w 131"/>
                  <a:gd name="T31" fmla="*/ 0 h 96"/>
                  <a:gd name="T32" fmla="*/ 13 w 131"/>
                  <a:gd name="T33" fmla="*/ 0 h 96"/>
                  <a:gd name="T34" fmla="*/ 23 w 131"/>
                  <a:gd name="T35" fmla="*/ 3 h 96"/>
                  <a:gd name="T36" fmla="*/ 32 w 131"/>
                  <a:gd name="T37" fmla="*/ 5 h 96"/>
                  <a:gd name="T38" fmla="*/ 40 w 131"/>
                  <a:gd name="T39" fmla="*/ 7 h 96"/>
                  <a:gd name="T40" fmla="*/ 46 w 131"/>
                  <a:gd name="T41" fmla="*/ 10 h 96"/>
                  <a:gd name="T42" fmla="*/ 51 w 131"/>
                  <a:gd name="T43" fmla="*/ 12 h 96"/>
                  <a:gd name="T44" fmla="*/ 55 w 131"/>
                  <a:gd name="T45" fmla="*/ 13 h 96"/>
                  <a:gd name="T46" fmla="*/ 58 w 131"/>
                  <a:gd name="T47" fmla="*/ 14 h 96"/>
                  <a:gd name="T48" fmla="*/ 58 w 131"/>
                  <a:gd name="T49" fmla="*/ 15 h 96"/>
                  <a:gd name="T50" fmla="*/ 66 w 131"/>
                  <a:gd name="T51" fmla="*/ 42 h 96"/>
                  <a:gd name="T52" fmla="*/ 66 w 131"/>
                  <a:gd name="T53" fmla="*/ 43 h 96"/>
                  <a:gd name="T54" fmla="*/ 65 w 131"/>
                  <a:gd name="T55" fmla="*/ 46 h 96"/>
                  <a:gd name="T56" fmla="*/ 62 w 131"/>
                  <a:gd name="T57" fmla="*/ 47 h 96"/>
                  <a:gd name="T58" fmla="*/ 56 w 131"/>
                  <a:gd name="T59" fmla="*/ 45 h 9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31"/>
                  <a:gd name="T91" fmla="*/ 0 h 96"/>
                  <a:gd name="T92" fmla="*/ 131 w 131"/>
                  <a:gd name="T93" fmla="*/ 96 h 9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31" h="96">
                    <a:moveTo>
                      <a:pt x="111" y="91"/>
                    </a:moveTo>
                    <a:lnTo>
                      <a:pt x="101" y="85"/>
                    </a:lnTo>
                    <a:lnTo>
                      <a:pt x="88" y="79"/>
                    </a:lnTo>
                    <a:lnTo>
                      <a:pt x="72" y="73"/>
                    </a:lnTo>
                    <a:lnTo>
                      <a:pt x="56" y="66"/>
                    </a:lnTo>
                    <a:lnTo>
                      <a:pt x="41" y="60"/>
                    </a:lnTo>
                    <a:lnTo>
                      <a:pt x="28" y="55"/>
                    </a:lnTo>
                    <a:lnTo>
                      <a:pt x="20" y="52"/>
                    </a:lnTo>
                    <a:lnTo>
                      <a:pt x="17" y="51"/>
                    </a:lnTo>
                    <a:lnTo>
                      <a:pt x="15" y="48"/>
                    </a:lnTo>
                    <a:lnTo>
                      <a:pt x="11" y="41"/>
                    </a:lnTo>
                    <a:lnTo>
                      <a:pt x="5" y="31"/>
                    </a:lnTo>
                    <a:lnTo>
                      <a:pt x="1" y="21"/>
                    </a:lnTo>
                    <a:lnTo>
                      <a:pt x="0" y="12"/>
                    </a:lnTo>
                    <a:lnTo>
                      <a:pt x="2" y="3"/>
                    </a:lnTo>
                    <a:lnTo>
                      <a:pt x="10" y="0"/>
                    </a:lnTo>
                    <a:lnTo>
                      <a:pt x="26" y="1"/>
                    </a:lnTo>
                    <a:lnTo>
                      <a:pt x="46" y="6"/>
                    </a:lnTo>
                    <a:lnTo>
                      <a:pt x="63" y="10"/>
                    </a:lnTo>
                    <a:lnTo>
                      <a:pt x="79" y="15"/>
                    </a:lnTo>
                    <a:lnTo>
                      <a:pt x="92" y="20"/>
                    </a:lnTo>
                    <a:lnTo>
                      <a:pt x="102" y="24"/>
                    </a:lnTo>
                    <a:lnTo>
                      <a:pt x="110" y="27"/>
                    </a:lnTo>
                    <a:lnTo>
                      <a:pt x="115" y="29"/>
                    </a:lnTo>
                    <a:lnTo>
                      <a:pt x="116" y="30"/>
                    </a:lnTo>
                    <a:lnTo>
                      <a:pt x="131" y="85"/>
                    </a:lnTo>
                    <a:lnTo>
                      <a:pt x="131" y="88"/>
                    </a:lnTo>
                    <a:lnTo>
                      <a:pt x="129" y="93"/>
                    </a:lnTo>
                    <a:lnTo>
                      <a:pt x="123" y="96"/>
                    </a:lnTo>
                    <a:lnTo>
                      <a:pt x="111" y="9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5" name="Freeform 92"/>
              <p:cNvSpPr>
                <a:spLocks/>
              </p:cNvSpPr>
              <p:nvPr/>
            </p:nvSpPr>
            <p:spPr bwMode="auto">
              <a:xfrm>
                <a:off x="984" y="3474"/>
                <a:ext cx="54" cy="31"/>
              </a:xfrm>
              <a:custGeom>
                <a:avLst/>
                <a:gdLst>
                  <a:gd name="T0" fmla="*/ 52 w 110"/>
                  <a:gd name="T1" fmla="*/ 8 h 61"/>
                  <a:gd name="T2" fmla="*/ 48 w 110"/>
                  <a:gd name="T3" fmla="*/ 12 h 61"/>
                  <a:gd name="T4" fmla="*/ 43 w 110"/>
                  <a:gd name="T5" fmla="*/ 16 h 61"/>
                  <a:gd name="T6" fmla="*/ 37 w 110"/>
                  <a:gd name="T7" fmla="*/ 20 h 61"/>
                  <a:gd name="T8" fmla="*/ 30 w 110"/>
                  <a:gd name="T9" fmla="*/ 24 h 61"/>
                  <a:gd name="T10" fmla="*/ 25 w 110"/>
                  <a:gd name="T11" fmla="*/ 28 h 61"/>
                  <a:gd name="T12" fmla="*/ 19 w 110"/>
                  <a:gd name="T13" fmla="*/ 30 h 61"/>
                  <a:gd name="T14" fmla="*/ 15 w 110"/>
                  <a:gd name="T15" fmla="*/ 31 h 61"/>
                  <a:gd name="T16" fmla="*/ 11 w 110"/>
                  <a:gd name="T17" fmla="*/ 29 h 61"/>
                  <a:gd name="T18" fmla="*/ 7 w 110"/>
                  <a:gd name="T19" fmla="*/ 21 h 61"/>
                  <a:gd name="T20" fmla="*/ 3 w 110"/>
                  <a:gd name="T21" fmla="*/ 12 h 61"/>
                  <a:gd name="T22" fmla="*/ 1 w 110"/>
                  <a:gd name="T23" fmla="*/ 6 h 61"/>
                  <a:gd name="T24" fmla="*/ 0 w 110"/>
                  <a:gd name="T25" fmla="*/ 4 h 61"/>
                  <a:gd name="T26" fmla="*/ 37 w 110"/>
                  <a:gd name="T27" fmla="*/ 0 h 61"/>
                  <a:gd name="T28" fmla="*/ 38 w 110"/>
                  <a:gd name="T29" fmla="*/ 0 h 61"/>
                  <a:gd name="T30" fmla="*/ 40 w 110"/>
                  <a:gd name="T31" fmla="*/ 0 h 61"/>
                  <a:gd name="T32" fmla="*/ 44 w 110"/>
                  <a:gd name="T33" fmla="*/ 1 h 61"/>
                  <a:gd name="T34" fmla="*/ 48 w 110"/>
                  <a:gd name="T35" fmla="*/ 1 h 61"/>
                  <a:gd name="T36" fmla="*/ 51 w 110"/>
                  <a:gd name="T37" fmla="*/ 2 h 61"/>
                  <a:gd name="T38" fmla="*/ 54 w 110"/>
                  <a:gd name="T39" fmla="*/ 4 h 61"/>
                  <a:gd name="T40" fmla="*/ 54 w 110"/>
                  <a:gd name="T41" fmla="*/ 5 h 61"/>
                  <a:gd name="T42" fmla="*/ 52 w 110"/>
                  <a:gd name="T43" fmla="*/ 8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10"/>
                  <a:gd name="T67" fmla="*/ 0 h 61"/>
                  <a:gd name="T68" fmla="*/ 110 w 110"/>
                  <a:gd name="T69" fmla="*/ 61 h 6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10" h="61">
                    <a:moveTo>
                      <a:pt x="106" y="16"/>
                    </a:moveTo>
                    <a:lnTo>
                      <a:pt x="97" y="23"/>
                    </a:lnTo>
                    <a:lnTo>
                      <a:pt x="87" y="31"/>
                    </a:lnTo>
                    <a:lnTo>
                      <a:pt x="75" y="40"/>
                    </a:lnTo>
                    <a:lnTo>
                      <a:pt x="62" y="48"/>
                    </a:lnTo>
                    <a:lnTo>
                      <a:pt x="50" y="55"/>
                    </a:lnTo>
                    <a:lnTo>
                      <a:pt x="39" y="60"/>
                    </a:lnTo>
                    <a:lnTo>
                      <a:pt x="30" y="61"/>
                    </a:lnTo>
                    <a:lnTo>
                      <a:pt x="23" y="57"/>
                    </a:lnTo>
                    <a:lnTo>
                      <a:pt x="14" y="42"/>
                    </a:lnTo>
                    <a:lnTo>
                      <a:pt x="7" y="24"/>
                    </a:lnTo>
                    <a:lnTo>
                      <a:pt x="3" y="12"/>
                    </a:lnTo>
                    <a:lnTo>
                      <a:pt x="0" y="7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82" y="0"/>
                    </a:lnTo>
                    <a:lnTo>
                      <a:pt x="90" y="1"/>
                    </a:lnTo>
                    <a:lnTo>
                      <a:pt x="98" y="2"/>
                    </a:lnTo>
                    <a:lnTo>
                      <a:pt x="104" y="4"/>
                    </a:lnTo>
                    <a:lnTo>
                      <a:pt x="110" y="7"/>
                    </a:lnTo>
                    <a:lnTo>
                      <a:pt x="110" y="10"/>
                    </a:lnTo>
                    <a:lnTo>
                      <a:pt x="106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6" name="Freeform 93"/>
              <p:cNvSpPr>
                <a:spLocks/>
              </p:cNvSpPr>
              <p:nvPr/>
            </p:nvSpPr>
            <p:spPr bwMode="auto">
              <a:xfrm>
                <a:off x="2151" y="3319"/>
                <a:ext cx="36" cy="79"/>
              </a:xfrm>
              <a:custGeom>
                <a:avLst/>
                <a:gdLst>
                  <a:gd name="T0" fmla="*/ 35 w 73"/>
                  <a:gd name="T1" fmla="*/ 9 h 159"/>
                  <a:gd name="T2" fmla="*/ 31 w 73"/>
                  <a:gd name="T3" fmla="*/ 18 h 159"/>
                  <a:gd name="T4" fmla="*/ 26 w 73"/>
                  <a:gd name="T5" fmla="*/ 29 h 159"/>
                  <a:gd name="T6" fmla="*/ 21 w 73"/>
                  <a:gd name="T7" fmla="*/ 41 h 159"/>
                  <a:gd name="T8" fmla="*/ 16 w 73"/>
                  <a:gd name="T9" fmla="*/ 54 h 159"/>
                  <a:gd name="T10" fmla="*/ 11 w 73"/>
                  <a:gd name="T11" fmla="*/ 65 h 159"/>
                  <a:gd name="T12" fmla="*/ 7 w 73"/>
                  <a:gd name="T13" fmla="*/ 75 h 159"/>
                  <a:gd name="T14" fmla="*/ 3 w 73"/>
                  <a:gd name="T15" fmla="*/ 79 h 159"/>
                  <a:gd name="T16" fmla="*/ 2 w 73"/>
                  <a:gd name="T17" fmla="*/ 79 h 159"/>
                  <a:gd name="T18" fmla="*/ 0 w 73"/>
                  <a:gd name="T19" fmla="*/ 66 h 159"/>
                  <a:gd name="T20" fmla="*/ 0 w 73"/>
                  <a:gd name="T21" fmla="*/ 48 h 159"/>
                  <a:gd name="T22" fmla="*/ 0 w 73"/>
                  <a:gd name="T23" fmla="*/ 29 h 159"/>
                  <a:gd name="T24" fmla="*/ 2 w 73"/>
                  <a:gd name="T25" fmla="*/ 15 h 159"/>
                  <a:gd name="T26" fmla="*/ 4 w 73"/>
                  <a:gd name="T27" fmla="*/ 10 h 159"/>
                  <a:gd name="T28" fmla="*/ 10 w 73"/>
                  <a:gd name="T29" fmla="*/ 6 h 159"/>
                  <a:gd name="T30" fmla="*/ 16 w 73"/>
                  <a:gd name="T31" fmla="*/ 2 h 159"/>
                  <a:gd name="T32" fmla="*/ 23 w 73"/>
                  <a:gd name="T33" fmla="*/ 0 h 159"/>
                  <a:gd name="T34" fmla="*/ 29 w 73"/>
                  <a:gd name="T35" fmla="*/ 0 h 159"/>
                  <a:gd name="T36" fmla="*/ 34 w 73"/>
                  <a:gd name="T37" fmla="*/ 1 h 159"/>
                  <a:gd name="T38" fmla="*/ 36 w 73"/>
                  <a:gd name="T39" fmla="*/ 4 h 159"/>
                  <a:gd name="T40" fmla="*/ 35 w 73"/>
                  <a:gd name="T41" fmla="*/ 9 h 1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3"/>
                  <a:gd name="T64" fmla="*/ 0 h 159"/>
                  <a:gd name="T65" fmla="*/ 73 w 73"/>
                  <a:gd name="T66" fmla="*/ 159 h 1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3" h="159">
                    <a:moveTo>
                      <a:pt x="70" y="18"/>
                    </a:moveTo>
                    <a:lnTo>
                      <a:pt x="62" y="36"/>
                    </a:lnTo>
                    <a:lnTo>
                      <a:pt x="53" y="58"/>
                    </a:lnTo>
                    <a:lnTo>
                      <a:pt x="43" y="83"/>
                    </a:lnTo>
                    <a:lnTo>
                      <a:pt x="32" y="108"/>
                    </a:lnTo>
                    <a:lnTo>
                      <a:pt x="22" y="131"/>
                    </a:lnTo>
                    <a:lnTo>
                      <a:pt x="14" y="150"/>
                    </a:lnTo>
                    <a:lnTo>
                      <a:pt x="7" y="159"/>
                    </a:lnTo>
                    <a:lnTo>
                      <a:pt x="4" y="158"/>
                    </a:lnTo>
                    <a:lnTo>
                      <a:pt x="1" y="133"/>
                    </a:lnTo>
                    <a:lnTo>
                      <a:pt x="0" y="97"/>
                    </a:lnTo>
                    <a:lnTo>
                      <a:pt x="0" y="59"/>
                    </a:lnTo>
                    <a:lnTo>
                      <a:pt x="4" y="30"/>
                    </a:lnTo>
                    <a:lnTo>
                      <a:pt x="9" y="20"/>
                    </a:lnTo>
                    <a:lnTo>
                      <a:pt x="20" y="12"/>
                    </a:lnTo>
                    <a:lnTo>
                      <a:pt x="32" y="5"/>
                    </a:lnTo>
                    <a:lnTo>
                      <a:pt x="46" y="1"/>
                    </a:lnTo>
                    <a:lnTo>
                      <a:pt x="59" y="0"/>
                    </a:lnTo>
                    <a:lnTo>
                      <a:pt x="69" y="2"/>
                    </a:lnTo>
                    <a:lnTo>
                      <a:pt x="73" y="8"/>
                    </a:lnTo>
                    <a:lnTo>
                      <a:pt x="7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7" name="Freeform 94"/>
              <p:cNvSpPr>
                <a:spLocks/>
              </p:cNvSpPr>
              <p:nvPr/>
            </p:nvSpPr>
            <p:spPr bwMode="auto">
              <a:xfrm>
                <a:off x="2316" y="3497"/>
                <a:ext cx="43" cy="114"/>
              </a:xfrm>
              <a:custGeom>
                <a:avLst/>
                <a:gdLst>
                  <a:gd name="T0" fmla="*/ 43 w 85"/>
                  <a:gd name="T1" fmla="*/ 3 h 229"/>
                  <a:gd name="T2" fmla="*/ 42 w 85"/>
                  <a:gd name="T3" fmla="*/ 7 h 229"/>
                  <a:gd name="T4" fmla="*/ 40 w 85"/>
                  <a:gd name="T5" fmla="*/ 11 h 229"/>
                  <a:gd name="T6" fmla="*/ 36 w 85"/>
                  <a:gd name="T7" fmla="*/ 14 h 229"/>
                  <a:gd name="T8" fmla="*/ 32 w 85"/>
                  <a:gd name="T9" fmla="*/ 17 h 229"/>
                  <a:gd name="T10" fmla="*/ 27 w 85"/>
                  <a:gd name="T11" fmla="*/ 20 h 229"/>
                  <a:gd name="T12" fmla="*/ 23 w 85"/>
                  <a:gd name="T13" fmla="*/ 24 h 229"/>
                  <a:gd name="T14" fmla="*/ 19 w 85"/>
                  <a:gd name="T15" fmla="*/ 29 h 229"/>
                  <a:gd name="T16" fmla="*/ 16 w 85"/>
                  <a:gd name="T17" fmla="*/ 34 h 229"/>
                  <a:gd name="T18" fmla="*/ 14 w 85"/>
                  <a:gd name="T19" fmla="*/ 50 h 229"/>
                  <a:gd name="T20" fmla="*/ 13 w 85"/>
                  <a:gd name="T21" fmla="*/ 73 h 229"/>
                  <a:gd name="T22" fmla="*/ 9 w 85"/>
                  <a:gd name="T23" fmla="*/ 95 h 229"/>
                  <a:gd name="T24" fmla="*/ 2 w 85"/>
                  <a:gd name="T25" fmla="*/ 112 h 229"/>
                  <a:gd name="T26" fmla="*/ 0 w 85"/>
                  <a:gd name="T27" fmla="*/ 114 h 229"/>
                  <a:gd name="T28" fmla="*/ 0 w 85"/>
                  <a:gd name="T29" fmla="*/ 112 h 229"/>
                  <a:gd name="T30" fmla="*/ 1 w 85"/>
                  <a:gd name="T31" fmla="*/ 107 h 229"/>
                  <a:gd name="T32" fmla="*/ 2 w 85"/>
                  <a:gd name="T33" fmla="*/ 97 h 229"/>
                  <a:gd name="T34" fmla="*/ 4 w 85"/>
                  <a:gd name="T35" fmla="*/ 84 h 229"/>
                  <a:gd name="T36" fmla="*/ 5 w 85"/>
                  <a:gd name="T37" fmla="*/ 67 h 229"/>
                  <a:gd name="T38" fmla="*/ 5 w 85"/>
                  <a:gd name="T39" fmla="*/ 46 h 229"/>
                  <a:gd name="T40" fmla="*/ 4 w 85"/>
                  <a:gd name="T41" fmla="*/ 22 h 229"/>
                  <a:gd name="T42" fmla="*/ 5 w 85"/>
                  <a:gd name="T43" fmla="*/ 18 h 229"/>
                  <a:gd name="T44" fmla="*/ 9 w 85"/>
                  <a:gd name="T45" fmla="*/ 14 h 229"/>
                  <a:gd name="T46" fmla="*/ 16 w 85"/>
                  <a:gd name="T47" fmla="*/ 8 h 229"/>
                  <a:gd name="T48" fmla="*/ 23 w 85"/>
                  <a:gd name="T49" fmla="*/ 4 h 229"/>
                  <a:gd name="T50" fmla="*/ 30 w 85"/>
                  <a:gd name="T51" fmla="*/ 1 h 229"/>
                  <a:gd name="T52" fmla="*/ 36 w 85"/>
                  <a:gd name="T53" fmla="*/ 0 h 229"/>
                  <a:gd name="T54" fmla="*/ 41 w 85"/>
                  <a:gd name="T55" fmla="*/ 0 h 229"/>
                  <a:gd name="T56" fmla="*/ 43 w 85"/>
                  <a:gd name="T57" fmla="*/ 3 h 2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85"/>
                  <a:gd name="T88" fmla="*/ 0 h 229"/>
                  <a:gd name="T89" fmla="*/ 85 w 85"/>
                  <a:gd name="T90" fmla="*/ 229 h 22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85" h="229">
                    <a:moveTo>
                      <a:pt x="85" y="7"/>
                    </a:moveTo>
                    <a:lnTo>
                      <a:pt x="84" y="15"/>
                    </a:lnTo>
                    <a:lnTo>
                      <a:pt x="79" y="22"/>
                    </a:lnTo>
                    <a:lnTo>
                      <a:pt x="71" y="29"/>
                    </a:lnTo>
                    <a:lnTo>
                      <a:pt x="63" y="35"/>
                    </a:lnTo>
                    <a:lnTo>
                      <a:pt x="54" y="40"/>
                    </a:lnTo>
                    <a:lnTo>
                      <a:pt x="45" y="48"/>
                    </a:lnTo>
                    <a:lnTo>
                      <a:pt x="37" y="58"/>
                    </a:lnTo>
                    <a:lnTo>
                      <a:pt x="32" y="68"/>
                    </a:lnTo>
                    <a:lnTo>
                      <a:pt x="28" y="101"/>
                    </a:lnTo>
                    <a:lnTo>
                      <a:pt x="25" y="146"/>
                    </a:lnTo>
                    <a:lnTo>
                      <a:pt x="18" y="191"/>
                    </a:lnTo>
                    <a:lnTo>
                      <a:pt x="4" y="225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1" y="214"/>
                    </a:lnTo>
                    <a:lnTo>
                      <a:pt x="4" y="195"/>
                    </a:lnTo>
                    <a:lnTo>
                      <a:pt x="8" y="168"/>
                    </a:lnTo>
                    <a:lnTo>
                      <a:pt x="10" y="134"/>
                    </a:lnTo>
                    <a:lnTo>
                      <a:pt x="10" y="92"/>
                    </a:lnTo>
                    <a:lnTo>
                      <a:pt x="7" y="44"/>
                    </a:lnTo>
                    <a:lnTo>
                      <a:pt x="10" y="36"/>
                    </a:lnTo>
                    <a:lnTo>
                      <a:pt x="18" y="28"/>
                    </a:lnTo>
                    <a:lnTo>
                      <a:pt x="31" y="17"/>
                    </a:lnTo>
                    <a:lnTo>
                      <a:pt x="45" y="9"/>
                    </a:lnTo>
                    <a:lnTo>
                      <a:pt x="60" y="3"/>
                    </a:lnTo>
                    <a:lnTo>
                      <a:pt x="72" y="0"/>
                    </a:lnTo>
                    <a:lnTo>
                      <a:pt x="82" y="0"/>
                    </a:lnTo>
                    <a:lnTo>
                      <a:pt x="85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8" name="Freeform 95"/>
              <p:cNvSpPr>
                <a:spLocks/>
              </p:cNvSpPr>
              <p:nvPr/>
            </p:nvSpPr>
            <p:spPr bwMode="auto">
              <a:xfrm>
                <a:off x="2894" y="3094"/>
                <a:ext cx="105" cy="85"/>
              </a:xfrm>
              <a:custGeom>
                <a:avLst/>
                <a:gdLst>
                  <a:gd name="T0" fmla="*/ 21 w 210"/>
                  <a:gd name="T1" fmla="*/ 81 h 169"/>
                  <a:gd name="T2" fmla="*/ 36 w 210"/>
                  <a:gd name="T3" fmla="*/ 84 h 169"/>
                  <a:gd name="T4" fmla="*/ 48 w 210"/>
                  <a:gd name="T5" fmla="*/ 85 h 169"/>
                  <a:gd name="T6" fmla="*/ 59 w 210"/>
                  <a:gd name="T7" fmla="*/ 85 h 169"/>
                  <a:gd name="T8" fmla="*/ 70 w 210"/>
                  <a:gd name="T9" fmla="*/ 83 h 169"/>
                  <a:gd name="T10" fmla="*/ 79 w 210"/>
                  <a:gd name="T11" fmla="*/ 80 h 169"/>
                  <a:gd name="T12" fmla="*/ 86 w 210"/>
                  <a:gd name="T13" fmla="*/ 75 h 169"/>
                  <a:gd name="T14" fmla="*/ 93 w 210"/>
                  <a:gd name="T15" fmla="*/ 69 h 169"/>
                  <a:gd name="T16" fmla="*/ 98 w 210"/>
                  <a:gd name="T17" fmla="*/ 61 h 169"/>
                  <a:gd name="T18" fmla="*/ 104 w 210"/>
                  <a:gd name="T19" fmla="*/ 39 h 169"/>
                  <a:gd name="T20" fmla="*/ 105 w 210"/>
                  <a:gd name="T21" fmla="*/ 15 h 169"/>
                  <a:gd name="T22" fmla="*/ 103 w 210"/>
                  <a:gd name="T23" fmla="*/ 0 h 169"/>
                  <a:gd name="T24" fmla="*/ 98 w 210"/>
                  <a:gd name="T25" fmla="*/ 7 h 169"/>
                  <a:gd name="T26" fmla="*/ 95 w 210"/>
                  <a:gd name="T27" fmla="*/ 17 h 169"/>
                  <a:gd name="T28" fmla="*/ 91 w 210"/>
                  <a:gd name="T29" fmla="*/ 27 h 169"/>
                  <a:gd name="T30" fmla="*/ 88 w 210"/>
                  <a:gd name="T31" fmla="*/ 35 h 169"/>
                  <a:gd name="T32" fmla="*/ 83 w 210"/>
                  <a:gd name="T33" fmla="*/ 43 h 169"/>
                  <a:gd name="T34" fmla="*/ 79 w 210"/>
                  <a:gd name="T35" fmla="*/ 50 h 169"/>
                  <a:gd name="T36" fmla="*/ 75 w 210"/>
                  <a:gd name="T37" fmla="*/ 56 h 169"/>
                  <a:gd name="T38" fmla="*/ 70 w 210"/>
                  <a:gd name="T39" fmla="*/ 59 h 169"/>
                  <a:gd name="T40" fmla="*/ 65 w 210"/>
                  <a:gd name="T41" fmla="*/ 61 h 169"/>
                  <a:gd name="T42" fmla="*/ 59 w 210"/>
                  <a:gd name="T43" fmla="*/ 62 h 169"/>
                  <a:gd name="T44" fmla="*/ 52 w 210"/>
                  <a:gd name="T45" fmla="*/ 64 h 169"/>
                  <a:gd name="T46" fmla="*/ 43 w 210"/>
                  <a:gd name="T47" fmla="*/ 66 h 169"/>
                  <a:gd name="T48" fmla="*/ 34 w 210"/>
                  <a:gd name="T49" fmla="*/ 70 h 169"/>
                  <a:gd name="T50" fmla="*/ 25 w 210"/>
                  <a:gd name="T51" fmla="*/ 73 h 169"/>
                  <a:gd name="T52" fmla="*/ 18 w 210"/>
                  <a:gd name="T53" fmla="*/ 75 h 169"/>
                  <a:gd name="T54" fmla="*/ 13 w 210"/>
                  <a:gd name="T55" fmla="*/ 77 h 169"/>
                  <a:gd name="T56" fmla="*/ 11 w 210"/>
                  <a:gd name="T57" fmla="*/ 77 h 169"/>
                  <a:gd name="T58" fmla="*/ 10 w 210"/>
                  <a:gd name="T59" fmla="*/ 77 h 169"/>
                  <a:gd name="T60" fmla="*/ 7 w 210"/>
                  <a:gd name="T61" fmla="*/ 77 h 169"/>
                  <a:gd name="T62" fmla="*/ 3 w 210"/>
                  <a:gd name="T63" fmla="*/ 76 h 169"/>
                  <a:gd name="T64" fmla="*/ 1 w 210"/>
                  <a:gd name="T65" fmla="*/ 76 h 169"/>
                  <a:gd name="T66" fmla="*/ 0 w 210"/>
                  <a:gd name="T67" fmla="*/ 76 h 169"/>
                  <a:gd name="T68" fmla="*/ 3 w 210"/>
                  <a:gd name="T69" fmla="*/ 76 h 169"/>
                  <a:gd name="T70" fmla="*/ 9 w 210"/>
                  <a:gd name="T71" fmla="*/ 78 h 169"/>
                  <a:gd name="T72" fmla="*/ 21 w 210"/>
                  <a:gd name="T73" fmla="*/ 81 h 16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10"/>
                  <a:gd name="T112" fmla="*/ 0 h 169"/>
                  <a:gd name="T113" fmla="*/ 210 w 210"/>
                  <a:gd name="T114" fmla="*/ 169 h 16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10" h="169">
                    <a:moveTo>
                      <a:pt x="42" y="161"/>
                    </a:moveTo>
                    <a:lnTo>
                      <a:pt x="71" y="167"/>
                    </a:lnTo>
                    <a:lnTo>
                      <a:pt x="96" y="169"/>
                    </a:lnTo>
                    <a:lnTo>
                      <a:pt x="119" y="169"/>
                    </a:lnTo>
                    <a:lnTo>
                      <a:pt x="140" y="166"/>
                    </a:lnTo>
                    <a:lnTo>
                      <a:pt x="157" y="160"/>
                    </a:lnTo>
                    <a:lnTo>
                      <a:pt x="172" y="150"/>
                    </a:lnTo>
                    <a:lnTo>
                      <a:pt x="185" y="138"/>
                    </a:lnTo>
                    <a:lnTo>
                      <a:pt x="195" y="122"/>
                    </a:lnTo>
                    <a:lnTo>
                      <a:pt x="208" y="78"/>
                    </a:lnTo>
                    <a:lnTo>
                      <a:pt x="210" y="29"/>
                    </a:lnTo>
                    <a:lnTo>
                      <a:pt x="205" y="0"/>
                    </a:lnTo>
                    <a:lnTo>
                      <a:pt x="195" y="13"/>
                    </a:lnTo>
                    <a:lnTo>
                      <a:pt x="189" y="33"/>
                    </a:lnTo>
                    <a:lnTo>
                      <a:pt x="182" y="53"/>
                    </a:lnTo>
                    <a:lnTo>
                      <a:pt x="175" y="70"/>
                    </a:lnTo>
                    <a:lnTo>
                      <a:pt x="166" y="86"/>
                    </a:lnTo>
                    <a:lnTo>
                      <a:pt x="158" y="100"/>
                    </a:lnTo>
                    <a:lnTo>
                      <a:pt x="149" y="111"/>
                    </a:lnTo>
                    <a:lnTo>
                      <a:pt x="140" y="117"/>
                    </a:lnTo>
                    <a:lnTo>
                      <a:pt x="130" y="121"/>
                    </a:lnTo>
                    <a:lnTo>
                      <a:pt x="119" y="123"/>
                    </a:lnTo>
                    <a:lnTo>
                      <a:pt x="103" y="128"/>
                    </a:lnTo>
                    <a:lnTo>
                      <a:pt x="86" y="132"/>
                    </a:lnTo>
                    <a:lnTo>
                      <a:pt x="67" y="139"/>
                    </a:lnTo>
                    <a:lnTo>
                      <a:pt x="50" y="145"/>
                    </a:lnTo>
                    <a:lnTo>
                      <a:pt x="36" y="150"/>
                    </a:lnTo>
                    <a:lnTo>
                      <a:pt x="26" y="153"/>
                    </a:lnTo>
                    <a:lnTo>
                      <a:pt x="22" y="154"/>
                    </a:lnTo>
                    <a:lnTo>
                      <a:pt x="20" y="154"/>
                    </a:lnTo>
                    <a:lnTo>
                      <a:pt x="14" y="153"/>
                    </a:lnTo>
                    <a:lnTo>
                      <a:pt x="7" y="152"/>
                    </a:lnTo>
                    <a:lnTo>
                      <a:pt x="1" y="151"/>
                    </a:lnTo>
                    <a:lnTo>
                      <a:pt x="0" y="151"/>
                    </a:lnTo>
                    <a:lnTo>
                      <a:pt x="5" y="152"/>
                    </a:lnTo>
                    <a:lnTo>
                      <a:pt x="18" y="155"/>
                    </a:lnTo>
                    <a:lnTo>
                      <a:pt x="42" y="1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9" name="Freeform 96"/>
              <p:cNvSpPr>
                <a:spLocks/>
              </p:cNvSpPr>
              <p:nvPr/>
            </p:nvSpPr>
            <p:spPr bwMode="auto">
              <a:xfrm>
                <a:off x="3027" y="3508"/>
                <a:ext cx="280" cy="128"/>
              </a:xfrm>
              <a:custGeom>
                <a:avLst/>
                <a:gdLst>
                  <a:gd name="T0" fmla="*/ 268 w 560"/>
                  <a:gd name="T1" fmla="*/ 100 h 256"/>
                  <a:gd name="T2" fmla="*/ 254 w 560"/>
                  <a:gd name="T3" fmla="*/ 93 h 256"/>
                  <a:gd name="T4" fmla="*/ 241 w 560"/>
                  <a:gd name="T5" fmla="*/ 83 h 256"/>
                  <a:gd name="T6" fmla="*/ 229 w 560"/>
                  <a:gd name="T7" fmla="*/ 71 h 256"/>
                  <a:gd name="T8" fmla="*/ 215 w 560"/>
                  <a:gd name="T9" fmla="*/ 59 h 256"/>
                  <a:gd name="T10" fmla="*/ 201 w 560"/>
                  <a:gd name="T11" fmla="*/ 46 h 256"/>
                  <a:gd name="T12" fmla="*/ 185 w 560"/>
                  <a:gd name="T13" fmla="*/ 34 h 256"/>
                  <a:gd name="T14" fmla="*/ 169 w 560"/>
                  <a:gd name="T15" fmla="*/ 22 h 256"/>
                  <a:gd name="T16" fmla="*/ 151 w 560"/>
                  <a:gd name="T17" fmla="*/ 11 h 256"/>
                  <a:gd name="T18" fmla="*/ 129 w 560"/>
                  <a:gd name="T19" fmla="*/ 4 h 256"/>
                  <a:gd name="T20" fmla="*/ 102 w 560"/>
                  <a:gd name="T21" fmla="*/ 1 h 256"/>
                  <a:gd name="T22" fmla="*/ 76 w 560"/>
                  <a:gd name="T23" fmla="*/ 0 h 256"/>
                  <a:gd name="T24" fmla="*/ 50 w 560"/>
                  <a:gd name="T25" fmla="*/ 1 h 256"/>
                  <a:gd name="T26" fmla="*/ 28 w 560"/>
                  <a:gd name="T27" fmla="*/ 2 h 256"/>
                  <a:gd name="T28" fmla="*/ 11 w 560"/>
                  <a:gd name="T29" fmla="*/ 4 h 256"/>
                  <a:gd name="T30" fmla="*/ 1 w 560"/>
                  <a:gd name="T31" fmla="*/ 5 h 256"/>
                  <a:gd name="T32" fmla="*/ 1 w 560"/>
                  <a:gd name="T33" fmla="*/ 8 h 256"/>
                  <a:gd name="T34" fmla="*/ 11 w 560"/>
                  <a:gd name="T35" fmla="*/ 29 h 256"/>
                  <a:gd name="T36" fmla="*/ 25 w 560"/>
                  <a:gd name="T37" fmla="*/ 59 h 256"/>
                  <a:gd name="T38" fmla="*/ 40 w 560"/>
                  <a:gd name="T39" fmla="*/ 84 h 256"/>
                  <a:gd name="T40" fmla="*/ 49 w 560"/>
                  <a:gd name="T41" fmla="*/ 94 h 256"/>
                  <a:gd name="T42" fmla="*/ 57 w 560"/>
                  <a:gd name="T43" fmla="*/ 99 h 256"/>
                  <a:gd name="T44" fmla="*/ 67 w 560"/>
                  <a:gd name="T45" fmla="*/ 105 h 256"/>
                  <a:gd name="T46" fmla="*/ 78 w 560"/>
                  <a:gd name="T47" fmla="*/ 110 h 256"/>
                  <a:gd name="T48" fmla="*/ 91 w 560"/>
                  <a:gd name="T49" fmla="*/ 114 h 256"/>
                  <a:gd name="T50" fmla="*/ 106 w 560"/>
                  <a:gd name="T51" fmla="*/ 118 h 256"/>
                  <a:gd name="T52" fmla="*/ 123 w 560"/>
                  <a:gd name="T53" fmla="*/ 122 h 256"/>
                  <a:gd name="T54" fmla="*/ 140 w 560"/>
                  <a:gd name="T55" fmla="*/ 125 h 256"/>
                  <a:gd name="T56" fmla="*/ 159 w 560"/>
                  <a:gd name="T57" fmla="*/ 128 h 256"/>
                  <a:gd name="T58" fmla="*/ 182 w 560"/>
                  <a:gd name="T59" fmla="*/ 128 h 256"/>
                  <a:gd name="T60" fmla="*/ 207 w 560"/>
                  <a:gd name="T61" fmla="*/ 127 h 256"/>
                  <a:gd name="T62" fmla="*/ 231 w 560"/>
                  <a:gd name="T63" fmla="*/ 124 h 256"/>
                  <a:gd name="T64" fmla="*/ 253 w 560"/>
                  <a:gd name="T65" fmla="*/ 120 h 256"/>
                  <a:gd name="T66" fmla="*/ 271 w 560"/>
                  <a:gd name="T67" fmla="*/ 116 h 256"/>
                  <a:gd name="T68" fmla="*/ 280 w 560"/>
                  <a:gd name="T69" fmla="*/ 111 h 256"/>
                  <a:gd name="T70" fmla="*/ 279 w 560"/>
                  <a:gd name="T71" fmla="*/ 106 h 25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60"/>
                  <a:gd name="T109" fmla="*/ 0 h 256"/>
                  <a:gd name="T110" fmla="*/ 560 w 560"/>
                  <a:gd name="T111" fmla="*/ 256 h 25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60" h="256">
                    <a:moveTo>
                      <a:pt x="547" y="206"/>
                    </a:moveTo>
                    <a:lnTo>
                      <a:pt x="535" y="201"/>
                    </a:lnTo>
                    <a:lnTo>
                      <a:pt x="522" y="194"/>
                    </a:lnTo>
                    <a:lnTo>
                      <a:pt x="509" y="186"/>
                    </a:lnTo>
                    <a:lnTo>
                      <a:pt x="497" y="176"/>
                    </a:lnTo>
                    <a:lnTo>
                      <a:pt x="483" y="166"/>
                    </a:lnTo>
                    <a:lnTo>
                      <a:pt x="470" y="154"/>
                    </a:lnTo>
                    <a:lnTo>
                      <a:pt x="458" y="143"/>
                    </a:lnTo>
                    <a:lnTo>
                      <a:pt x="444" y="131"/>
                    </a:lnTo>
                    <a:lnTo>
                      <a:pt x="430" y="119"/>
                    </a:lnTo>
                    <a:lnTo>
                      <a:pt x="416" y="106"/>
                    </a:lnTo>
                    <a:lnTo>
                      <a:pt x="402" y="93"/>
                    </a:lnTo>
                    <a:lnTo>
                      <a:pt x="387" y="80"/>
                    </a:lnTo>
                    <a:lnTo>
                      <a:pt x="371" y="68"/>
                    </a:lnTo>
                    <a:lnTo>
                      <a:pt x="356" y="55"/>
                    </a:lnTo>
                    <a:lnTo>
                      <a:pt x="339" y="44"/>
                    </a:lnTo>
                    <a:lnTo>
                      <a:pt x="322" y="32"/>
                    </a:lnTo>
                    <a:lnTo>
                      <a:pt x="303" y="23"/>
                    </a:lnTo>
                    <a:lnTo>
                      <a:pt x="281" y="15"/>
                    </a:lnTo>
                    <a:lnTo>
                      <a:pt x="257" y="9"/>
                    </a:lnTo>
                    <a:lnTo>
                      <a:pt x="232" y="5"/>
                    </a:lnTo>
                    <a:lnTo>
                      <a:pt x="205" y="2"/>
                    </a:lnTo>
                    <a:lnTo>
                      <a:pt x="179" y="0"/>
                    </a:lnTo>
                    <a:lnTo>
                      <a:pt x="152" y="0"/>
                    </a:lnTo>
                    <a:lnTo>
                      <a:pt x="126" y="0"/>
                    </a:lnTo>
                    <a:lnTo>
                      <a:pt x="100" y="1"/>
                    </a:lnTo>
                    <a:lnTo>
                      <a:pt x="77" y="2"/>
                    </a:lnTo>
                    <a:lnTo>
                      <a:pt x="56" y="5"/>
                    </a:lnTo>
                    <a:lnTo>
                      <a:pt x="37" y="6"/>
                    </a:lnTo>
                    <a:lnTo>
                      <a:pt x="22" y="8"/>
                    </a:lnTo>
                    <a:lnTo>
                      <a:pt x="11" y="9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17"/>
                    </a:lnTo>
                    <a:lnTo>
                      <a:pt x="11" y="33"/>
                    </a:lnTo>
                    <a:lnTo>
                      <a:pt x="22" y="59"/>
                    </a:lnTo>
                    <a:lnTo>
                      <a:pt x="36" y="88"/>
                    </a:lnTo>
                    <a:lnTo>
                      <a:pt x="51" y="118"/>
                    </a:lnTo>
                    <a:lnTo>
                      <a:pt x="66" y="146"/>
                    </a:lnTo>
                    <a:lnTo>
                      <a:pt x="80" y="169"/>
                    </a:lnTo>
                    <a:lnTo>
                      <a:pt x="92" y="184"/>
                    </a:lnTo>
                    <a:lnTo>
                      <a:pt x="98" y="189"/>
                    </a:lnTo>
                    <a:lnTo>
                      <a:pt x="106" y="195"/>
                    </a:lnTo>
                    <a:lnTo>
                      <a:pt x="114" y="199"/>
                    </a:lnTo>
                    <a:lnTo>
                      <a:pt x="124" y="205"/>
                    </a:lnTo>
                    <a:lnTo>
                      <a:pt x="134" y="210"/>
                    </a:lnTo>
                    <a:lnTo>
                      <a:pt x="145" y="214"/>
                    </a:lnTo>
                    <a:lnTo>
                      <a:pt x="157" y="220"/>
                    </a:lnTo>
                    <a:lnTo>
                      <a:pt x="170" y="225"/>
                    </a:lnTo>
                    <a:lnTo>
                      <a:pt x="183" y="229"/>
                    </a:lnTo>
                    <a:lnTo>
                      <a:pt x="198" y="234"/>
                    </a:lnTo>
                    <a:lnTo>
                      <a:pt x="213" y="237"/>
                    </a:lnTo>
                    <a:lnTo>
                      <a:pt x="230" y="242"/>
                    </a:lnTo>
                    <a:lnTo>
                      <a:pt x="246" y="245"/>
                    </a:lnTo>
                    <a:lnTo>
                      <a:pt x="263" y="248"/>
                    </a:lnTo>
                    <a:lnTo>
                      <a:pt x="280" y="251"/>
                    </a:lnTo>
                    <a:lnTo>
                      <a:pt x="299" y="254"/>
                    </a:lnTo>
                    <a:lnTo>
                      <a:pt x="318" y="256"/>
                    </a:lnTo>
                    <a:lnTo>
                      <a:pt x="340" y="256"/>
                    </a:lnTo>
                    <a:lnTo>
                      <a:pt x="364" y="256"/>
                    </a:lnTo>
                    <a:lnTo>
                      <a:pt x="388" y="256"/>
                    </a:lnTo>
                    <a:lnTo>
                      <a:pt x="414" y="254"/>
                    </a:lnTo>
                    <a:lnTo>
                      <a:pt x="439" y="251"/>
                    </a:lnTo>
                    <a:lnTo>
                      <a:pt x="463" y="249"/>
                    </a:lnTo>
                    <a:lnTo>
                      <a:pt x="485" y="245"/>
                    </a:lnTo>
                    <a:lnTo>
                      <a:pt x="507" y="241"/>
                    </a:lnTo>
                    <a:lnTo>
                      <a:pt x="524" y="236"/>
                    </a:lnTo>
                    <a:lnTo>
                      <a:pt x="541" y="232"/>
                    </a:lnTo>
                    <a:lnTo>
                      <a:pt x="552" y="227"/>
                    </a:lnTo>
                    <a:lnTo>
                      <a:pt x="559" y="222"/>
                    </a:lnTo>
                    <a:lnTo>
                      <a:pt x="560" y="217"/>
                    </a:lnTo>
                    <a:lnTo>
                      <a:pt x="557" y="212"/>
                    </a:lnTo>
                    <a:lnTo>
                      <a:pt x="547" y="206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0" name="Freeform 97"/>
              <p:cNvSpPr>
                <a:spLocks/>
              </p:cNvSpPr>
              <p:nvPr/>
            </p:nvSpPr>
            <p:spPr bwMode="auto">
              <a:xfrm>
                <a:off x="2499" y="3524"/>
                <a:ext cx="354" cy="131"/>
              </a:xfrm>
              <a:custGeom>
                <a:avLst/>
                <a:gdLst>
                  <a:gd name="T0" fmla="*/ 319 w 707"/>
                  <a:gd name="T1" fmla="*/ 51 h 264"/>
                  <a:gd name="T2" fmla="*/ 301 w 707"/>
                  <a:gd name="T3" fmla="*/ 72 h 264"/>
                  <a:gd name="T4" fmla="*/ 292 w 707"/>
                  <a:gd name="T5" fmla="*/ 91 h 264"/>
                  <a:gd name="T6" fmla="*/ 277 w 707"/>
                  <a:gd name="T7" fmla="*/ 107 h 264"/>
                  <a:gd name="T8" fmla="*/ 256 w 707"/>
                  <a:gd name="T9" fmla="*/ 116 h 264"/>
                  <a:gd name="T10" fmla="*/ 239 w 707"/>
                  <a:gd name="T11" fmla="*/ 121 h 264"/>
                  <a:gd name="T12" fmla="*/ 221 w 707"/>
                  <a:gd name="T13" fmla="*/ 126 h 264"/>
                  <a:gd name="T14" fmla="*/ 204 w 707"/>
                  <a:gd name="T15" fmla="*/ 129 h 264"/>
                  <a:gd name="T16" fmla="*/ 187 w 707"/>
                  <a:gd name="T17" fmla="*/ 131 h 264"/>
                  <a:gd name="T18" fmla="*/ 170 w 707"/>
                  <a:gd name="T19" fmla="*/ 131 h 264"/>
                  <a:gd name="T20" fmla="*/ 154 w 707"/>
                  <a:gd name="T21" fmla="*/ 130 h 264"/>
                  <a:gd name="T22" fmla="*/ 140 w 707"/>
                  <a:gd name="T23" fmla="*/ 127 h 264"/>
                  <a:gd name="T24" fmla="*/ 126 w 707"/>
                  <a:gd name="T25" fmla="*/ 122 h 264"/>
                  <a:gd name="T26" fmla="*/ 109 w 707"/>
                  <a:gd name="T27" fmla="*/ 119 h 264"/>
                  <a:gd name="T28" fmla="*/ 91 w 707"/>
                  <a:gd name="T29" fmla="*/ 116 h 264"/>
                  <a:gd name="T30" fmla="*/ 71 w 707"/>
                  <a:gd name="T31" fmla="*/ 115 h 264"/>
                  <a:gd name="T32" fmla="*/ 52 w 707"/>
                  <a:gd name="T33" fmla="*/ 114 h 264"/>
                  <a:gd name="T34" fmla="*/ 34 w 707"/>
                  <a:gd name="T35" fmla="*/ 114 h 264"/>
                  <a:gd name="T36" fmla="*/ 19 w 707"/>
                  <a:gd name="T37" fmla="*/ 115 h 264"/>
                  <a:gd name="T38" fmla="*/ 7 w 707"/>
                  <a:gd name="T39" fmla="*/ 116 h 264"/>
                  <a:gd name="T40" fmla="*/ 1 w 707"/>
                  <a:gd name="T41" fmla="*/ 115 h 264"/>
                  <a:gd name="T42" fmla="*/ 0 w 707"/>
                  <a:gd name="T43" fmla="*/ 106 h 264"/>
                  <a:gd name="T44" fmla="*/ 4 w 707"/>
                  <a:gd name="T45" fmla="*/ 89 h 264"/>
                  <a:gd name="T46" fmla="*/ 13 w 707"/>
                  <a:gd name="T47" fmla="*/ 68 h 264"/>
                  <a:gd name="T48" fmla="*/ 26 w 707"/>
                  <a:gd name="T49" fmla="*/ 46 h 264"/>
                  <a:gd name="T50" fmla="*/ 43 w 707"/>
                  <a:gd name="T51" fmla="*/ 25 h 264"/>
                  <a:gd name="T52" fmla="*/ 64 w 707"/>
                  <a:gd name="T53" fmla="*/ 9 h 264"/>
                  <a:gd name="T54" fmla="*/ 89 w 707"/>
                  <a:gd name="T55" fmla="*/ 0 h 264"/>
                  <a:gd name="T56" fmla="*/ 116 w 707"/>
                  <a:gd name="T57" fmla="*/ 1 h 264"/>
                  <a:gd name="T58" fmla="*/ 144 w 707"/>
                  <a:gd name="T59" fmla="*/ 4 h 264"/>
                  <a:gd name="T60" fmla="*/ 173 w 707"/>
                  <a:gd name="T61" fmla="*/ 7 h 264"/>
                  <a:gd name="T62" fmla="*/ 198 w 707"/>
                  <a:gd name="T63" fmla="*/ 10 h 264"/>
                  <a:gd name="T64" fmla="*/ 221 w 707"/>
                  <a:gd name="T65" fmla="*/ 14 h 264"/>
                  <a:gd name="T66" fmla="*/ 241 w 707"/>
                  <a:gd name="T67" fmla="*/ 17 h 264"/>
                  <a:gd name="T68" fmla="*/ 255 w 707"/>
                  <a:gd name="T69" fmla="*/ 19 h 264"/>
                  <a:gd name="T70" fmla="*/ 262 w 707"/>
                  <a:gd name="T71" fmla="*/ 21 h 264"/>
                  <a:gd name="T72" fmla="*/ 327 w 707"/>
                  <a:gd name="T73" fmla="*/ 45 h 264"/>
                  <a:gd name="T74" fmla="*/ 348 w 707"/>
                  <a:gd name="T75" fmla="*/ 49 h 264"/>
                  <a:gd name="T76" fmla="*/ 319 w 707"/>
                  <a:gd name="T77" fmla="*/ 45 h 264"/>
                  <a:gd name="T78" fmla="*/ 336 w 707"/>
                  <a:gd name="T79" fmla="*/ 36 h 264"/>
                  <a:gd name="T80" fmla="*/ 352 w 707"/>
                  <a:gd name="T81" fmla="*/ 27 h 264"/>
                  <a:gd name="T82" fmla="*/ 349 w 707"/>
                  <a:gd name="T83" fmla="*/ 30 h 26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07"/>
                  <a:gd name="T127" fmla="*/ 0 h 264"/>
                  <a:gd name="T128" fmla="*/ 707 w 707"/>
                  <a:gd name="T129" fmla="*/ 264 h 26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07" h="264">
                    <a:moveTo>
                      <a:pt x="669" y="79"/>
                    </a:moveTo>
                    <a:lnTo>
                      <a:pt x="637" y="103"/>
                    </a:lnTo>
                    <a:lnTo>
                      <a:pt x="616" y="125"/>
                    </a:lnTo>
                    <a:lnTo>
                      <a:pt x="601" y="145"/>
                    </a:lnTo>
                    <a:lnTo>
                      <a:pt x="592" y="165"/>
                    </a:lnTo>
                    <a:lnTo>
                      <a:pt x="583" y="183"/>
                    </a:lnTo>
                    <a:lnTo>
                      <a:pt x="571" y="201"/>
                    </a:lnTo>
                    <a:lnTo>
                      <a:pt x="554" y="216"/>
                    </a:lnTo>
                    <a:lnTo>
                      <a:pt x="528" y="228"/>
                    </a:lnTo>
                    <a:lnTo>
                      <a:pt x="512" y="234"/>
                    </a:lnTo>
                    <a:lnTo>
                      <a:pt x="494" y="240"/>
                    </a:lnTo>
                    <a:lnTo>
                      <a:pt x="478" y="244"/>
                    </a:lnTo>
                    <a:lnTo>
                      <a:pt x="461" y="249"/>
                    </a:lnTo>
                    <a:lnTo>
                      <a:pt x="442" y="254"/>
                    </a:lnTo>
                    <a:lnTo>
                      <a:pt x="425" y="257"/>
                    </a:lnTo>
                    <a:lnTo>
                      <a:pt x="408" y="259"/>
                    </a:lnTo>
                    <a:lnTo>
                      <a:pt x="391" y="262"/>
                    </a:lnTo>
                    <a:lnTo>
                      <a:pt x="373" y="263"/>
                    </a:lnTo>
                    <a:lnTo>
                      <a:pt x="356" y="264"/>
                    </a:lnTo>
                    <a:lnTo>
                      <a:pt x="340" y="264"/>
                    </a:lnTo>
                    <a:lnTo>
                      <a:pt x="324" y="263"/>
                    </a:lnTo>
                    <a:lnTo>
                      <a:pt x="308" y="261"/>
                    </a:lnTo>
                    <a:lnTo>
                      <a:pt x="293" y="258"/>
                    </a:lnTo>
                    <a:lnTo>
                      <a:pt x="279" y="255"/>
                    </a:lnTo>
                    <a:lnTo>
                      <a:pt x="265" y="250"/>
                    </a:lnTo>
                    <a:lnTo>
                      <a:pt x="251" y="246"/>
                    </a:lnTo>
                    <a:lnTo>
                      <a:pt x="235" y="242"/>
                    </a:lnTo>
                    <a:lnTo>
                      <a:pt x="218" y="239"/>
                    </a:lnTo>
                    <a:lnTo>
                      <a:pt x="201" y="235"/>
                    </a:lnTo>
                    <a:lnTo>
                      <a:pt x="181" y="234"/>
                    </a:lnTo>
                    <a:lnTo>
                      <a:pt x="161" y="232"/>
                    </a:lnTo>
                    <a:lnTo>
                      <a:pt x="142" y="231"/>
                    </a:lnTo>
                    <a:lnTo>
                      <a:pt x="122" y="229"/>
                    </a:lnTo>
                    <a:lnTo>
                      <a:pt x="103" y="229"/>
                    </a:lnTo>
                    <a:lnTo>
                      <a:pt x="84" y="229"/>
                    </a:lnTo>
                    <a:lnTo>
                      <a:pt x="67" y="229"/>
                    </a:lnTo>
                    <a:lnTo>
                      <a:pt x="51" y="231"/>
                    </a:lnTo>
                    <a:lnTo>
                      <a:pt x="37" y="231"/>
                    </a:lnTo>
                    <a:lnTo>
                      <a:pt x="24" y="232"/>
                    </a:lnTo>
                    <a:lnTo>
                      <a:pt x="14" y="233"/>
                    </a:lnTo>
                    <a:lnTo>
                      <a:pt x="7" y="234"/>
                    </a:lnTo>
                    <a:lnTo>
                      <a:pt x="2" y="232"/>
                    </a:lnTo>
                    <a:lnTo>
                      <a:pt x="0" y="225"/>
                    </a:lnTo>
                    <a:lnTo>
                      <a:pt x="0" y="213"/>
                    </a:lnTo>
                    <a:lnTo>
                      <a:pt x="4" y="198"/>
                    </a:lnTo>
                    <a:lnTo>
                      <a:pt x="8" y="180"/>
                    </a:lnTo>
                    <a:lnTo>
                      <a:pt x="16" y="160"/>
                    </a:lnTo>
                    <a:lnTo>
                      <a:pt x="25" y="138"/>
                    </a:lnTo>
                    <a:lnTo>
                      <a:pt x="38" y="115"/>
                    </a:lnTo>
                    <a:lnTo>
                      <a:pt x="52" y="92"/>
                    </a:lnTo>
                    <a:lnTo>
                      <a:pt x="68" y="72"/>
                    </a:lnTo>
                    <a:lnTo>
                      <a:pt x="86" y="51"/>
                    </a:lnTo>
                    <a:lnTo>
                      <a:pt x="106" y="34"/>
                    </a:lnTo>
                    <a:lnTo>
                      <a:pt x="128" y="19"/>
                    </a:lnTo>
                    <a:lnTo>
                      <a:pt x="151" y="7"/>
                    </a:lnTo>
                    <a:lnTo>
                      <a:pt x="177" y="1"/>
                    </a:lnTo>
                    <a:lnTo>
                      <a:pt x="204" y="0"/>
                    </a:lnTo>
                    <a:lnTo>
                      <a:pt x="232" y="2"/>
                    </a:lnTo>
                    <a:lnTo>
                      <a:pt x="260" y="5"/>
                    </a:lnTo>
                    <a:lnTo>
                      <a:pt x="288" y="8"/>
                    </a:lnTo>
                    <a:lnTo>
                      <a:pt x="317" y="11"/>
                    </a:lnTo>
                    <a:lnTo>
                      <a:pt x="345" y="14"/>
                    </a:lnTo>
                    <a:lnTo>
                      <a:pt x="371" y="17"/>
                    </a:lnTo>
                    <a:lnTo>
                      <a:pt x="396" y="21"/>
                    </a:lnTo>
                    <a:lnTo>
                      <a:pt x="421" y="24"/>
                    </a:lnTo>
                    <a:lnTo>
                      <a:pt x="442" y="28"/>
                    </a:lnTo>
                    <a:lnTo>
                      <a:pt x="463" y="31"/>
                    </a:lnTo>
                    <a:lnTo>
                      <a:pt x="482" y="34"/>
                    </a:lnTo>
                    <a:lnTo>
                      <a:pt x="497" y="37"/>
                    </a:lnTo>
                    <a:lnTo>
                      <a:pt x="509" y="38"/>
                    </a:lnTo>
                    <a:lnTo>
                      <a:pt x="518" y="40"/>
                    </a:lnTo>
                    <a:lnTo>
                      <a:pt x="524" y="42"/>
                    </a:lnTo>
                    <a:lnTo>
                      <a:pt x="527" y="42"/>
                    </a:lnTo>
                    <a:lnTo>
                      <a:pt x="654" y="91"/>
                    </a:lnTo>
                    <a:lnTo>
                      <a:pt x="685" y="55"/>
                    </a:lnTo>
                    <a:lnTo>
                      <a:pt x="695" y="98"/>
                    </a:lnTo>
                    <a:lnTo>
                      <a:pt x="633" y="93"/>
                    </a:lnTo>
                    <a:lnTo>
                      <a:pt x="638" y="90"/>
                    </a:lnTo>
                    <a:lnTo>
                      <a:pt x="653" y="82"/>
                    </a:lnTo>
                    <a:lnTo>
                      <a:pt x="672" y="72"/>
                    </a:lnTo>
                    <a:lnTo>
                      <a:pt x="689" y="61"/>
                    </a:lnTo>
                    <a:lnTo>
                      <a:pt x="703" y="55"/>
                    </a:lnTo>
                    <a:lnTo>
                      <a:pt x="707" y="53"/>
                    </a:lnTo>
                    <a:lnTo>
                      <a:pt x="697" y="60"/>
                    </a:lnTo>
                    <a:lnTo>
                      <a:pt x="669" y="79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1" name="Freeform 98"/>
              <p:cNvSpPr>
                <a:spLocks/>
              </p:cNvSpPr>
              <p:nvPr/>
            </p:nvSpPr>
            <p:spPr bwMode="auto">
              <a:xfrm>
                <a:off x="3034" y="3447"/>
                <a:ext cx="277" cy="59"/>
              </a:xfrm>
              <a:custGeom>
                <a:avLst/>
                <a:gdLst>
                  <a:gd name="T0" fmla="*/ 230 w 555"/>
                  <a:gd name="T1" fmla="*/ 30 h 117"/>
                  <a:gd name="T2" fmla="*/ 213 w 555"/>
                  <a:gd name="T3" fmla="*/ 23 h 117"/>
                  <a:gd name="T4" fmla="*/ 194 w 555"/>
                  <a:gd name="T5" fmla="*/ 15 h 117"/>
                  <a:gd name="T6" fmla="*/ 174 w 555"/>
                  <a:gd name="T7" fmla="*/ 8 h 117"/>
                  <a:gd name="T8" fmla="*/ 154 w 555"/>
                  <a:gd name="T9" fmla="*/ 6 h 117"/>
                  <a:gd name="T10" fmla="*/ 133 w 555"/>
                  <a:gd name="T11" fmla="*/ 3 h 117"/>
                  <a:gd name="T12" fmla="*/ 113 w 555"/>
                  <a:gd name="T13" fmla="*/ 1 h 117"/>
                  <a:gd name="T14" fmla="*/ 95 w 555"/>
                  <a:gd name="T15" fmla="*/ 0 h 117"/>
                  <a:gd name="T16" fmla="*/ 79 w 555"/>
                  <a:gd name="T17" fmla="*/ 3 h 117"/>
                  <a:gd name="T18" fmla="*/ 58 w 555"/>
                  <a:gd name="T19" fmla="*/ 7 h 117"/>
                  <a:gd name="T20" fmla="*/ 36 w 555"/>
                  <a:gd name="T21" fmla="*/ 13 h 117"/>
                  <a:gd name="T22" fmla="*/ 17 w 555"/>
                  <a:gd name="T23" fmla="*/ 20 h 117"/>
                  <a:gd name="T24" fmla="*/ 7 w 555"/>
                  <a:gd name="T25" fmla="*/ 26 h 117"/>
                  <a:gd name="T26" fmla="*/ 2 w 555"/>
                  <a:gd name="T27" fmla="*/ 31 h 117"/>
                  <a:gd name="T28" fmla="*/ 0 w 555"/>
                  <a:gd name="T29" fmla="*/ 36 h 117"/>
                  <a:gd name="T30" fmla="*/ 5 w 555"/>
                  <a:gd name="T31" fmla="*/ 37 h 117"/>
                  <a:gd name="T32" fmla="*/ 15 w 555"/>
                  <a:gd name="T33" fmla="*/ 36 h 117"/>
                  <a:gd name="T34" fmla="*/ 28 w 555"/>
                  <a:gd name="T35" fmla="*/ 34 h 117"/>
                  <a:gd name="T36" fmla="*/ 46 w 555"/>
                  <a:gd name="T37" fmla="*/ 32 h 117"/>
                  <a:gd name="T38" fmla="*/ 66 w 555"/>
                  <a:gd name="T39" fmla="*/ 31 h 117"/>
                  <a:gd name="T40" fmla="*/ 87 w 555"/>
                  <a:gd name="T41" fmla="*/ 29 h 117"/>
                  <a:gd name="T42" fmla="*/ 107 w 555"/>
                  <a:gd name="T43" fmla="*/ 27 h 117"/>
                  <a:gd name="T44" fmla="*/ 124 w 555"/>
                  <a:gd name="T45" fmla="*/ 27 h 117"/>
                  <a:gd name="T46" fmla="*/ 135 w 555"/>
                  <a:gd name="T47" fmla="*/ 26 h 117"/>
                  <a:gd name="T48" fmla="*/ 145 w 555"/>
                  <a:gd name="T49" fmla="*/ 26 h 117"/>
                  <a:gd name="T50" fmla="*/ 166 w 555"/>
                  <a:gd name="T51" fmla="*/ 31 h 117"/>
                  <a:gd name="T52" fmla="*/ 192 w 555"/>
                  <a:gd name="T53" fmla="*/ 37 h 117"/>
                  <a:gd name="T54" fmla="*/ 215 w 555"/>
                  <a:gd name="T55" fmla="*/ 43 h 117"/>
                  <a:gd name="T56" fmla="*/ 230 w 555"/>
                  <a:gd name="T57" fmla="*/ 48 h 117"/>
                  <a:gd name="T58" fmla="*/ 247 w 555"/>
                  <a:gd name="T59" fmla="*/ 52 h 117"/>
                  <a:gd name="T60" fmla="*/ 264 w 555"/>
                  <a:gd name="T61" fmla="*/ 56 h 117"/>
                  <a:gd name="T62" fmla="*/ 276 w 555"/>
                  <a:gd name="T63" fmla="*/ 58 h 117"/>
                  <a:gd name="T64" fmla="*/ 276 w 555"/>
                  <a:gd name="T65" fmla="*/ 58 h 117"/>
                  <a:gd name="T66" fmla="*/ 269 w 555"/>
                  <a:gd name="T67" fmla="*/ 51 h 117"/>
                  <a:gd name="T68" fmla="*/ 258 w 555"/>
                  <a:gd name="T69" fmla="*/ 43 h 117"/>
                  <a:gd name="T70" fmla="*/ 244 w 555"/>
                  <a:gd name="T71" fmla="*/ 35 h 11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55"/>
                  <a:gd name="T109" fmla="*/ 0 h 117"/>
                  <a:gd name="T110" fmla="*/ 555 w 555"/>
                  <a:gd name="T111" fmla="*/ 117 h 11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55" h="117">
                    <a:moveTo>
                      <a:pt x="475" y="64"/>
                    </a:moveTo>
                    <a:lnTo>
                      <a:pt x="460" y="60"/>
                    </a:lnTo>
                    <a:lnTo>
                      <a:pt x="444" y="54"/>
                    </a:lnTo>
                    <a:lnTo>
                      <a:pt x="426" y="46"/>
                    </a:lnTo>
                    <a:lnTo>
                      <a:pt x="408" y="37"/>
                    </a:lnTo>
                    <a:lnTo>
                      <a:pt x="388" y="29"/>
                    </a:lnTo>
                    <a:lnTo>
                      <a:pt x="369" y="22"/>
                    </a:lnTo>
                    <a:lnTo>
                      <a:pt x="349" y="16"/>
                    </a:lnTo>
                    <a:lnTo>
                      <a:pt x="328" y="14"/>
                    </a:lnTo>
                    <a:lnTo>
                      <a:pt x="308" y="11"/>
                    </a:lnTo>
                    <a:lnTo>
                      <a:pt x="287" y="9"/>
                    </a:lnTo>
                    <a:lnTo>
                      <a:pt x="266" y="6"/>
                    </a:lnTo>
                    <a:lnTo>
                      <a:pt x="245" y="3"/>
                    </a:lnTo>
                    <a:lnTo>
                      <a:pt x="226" y="1"/>
                    </a:lnTo>
                    <a:lnTo>
                      <a:pt x="207" y="0"/>
                    </a:lnTo>
                    <a:lnTo>
                      <a:pt x="190" y="0"/>
                    </a:lnTo>
                    <a:lnTo>
                      <a:pt x="175" y="1"/>
                    </a:lnTo>
                    <a:lnTo>
                      <a:pt x="159" y="5"/>
                    </a:lnTo>
                    <a:lnTo>
                      <a:pt x="138" y="8"/>
                    </a:lnTo>
                    <a:lnTo>
                      <a:pt x="116" y="14"/>
                    </a:lnTo>
                    <a:lnTo>
                      <a:pt x="95" y="20"/>
                    </a:lnTo>
                    <a:lnTo>
                      <a:pt x="72" y="26"/>
                    </a:lnTo>
                    <a:lnTo>
                      <a:pt x="52" y="33"/>
                    </a:lnTo>
                    <a:lnTo>
                      <a:pt x="35" y="39"/>
                    </a:lnTo>
                    <a:lnTo>
                      <a:pt x="23" y="45"/>
                    </a:lnTo>
                    <a:lnTo>
                      <a:pt x="15" y="51"/>
                    </a:lnTo>
                    <a:lnTo>
                      <a:pt x="8" y="56"/>
                    </a:lnTo>
                    <a:lnTo>
                      <a:pt x="4" y="62"/>
                    </a:lnTo>
                    <a:lnTo>
                      <a:pt x="0" y="67"/>
                    </a:lnTo>
                    <a:lnTo>
                      <a:pt x="0" y="71"/>
                    </a:lnTo>
                    <a:lnTo>
                      <a:pt x="4" y="74"/>
                    </a:lnTo>
                    <a:lnTo>
                      <a:pt x="10" y="74"/>
                    </a:lnTo>
                    <a:lnTo>
                      <a:pt x="22" y="73"/>
                    </a:lnTo>
                    <a:lnTo>
                      <a:pt x="30" y="71"/>
                    </a:lnTo>
                    <a:lnTo>
                      <a:pt x="43" y="69"/>
                    </a:lnTo>
                    <a:lnTo>
                      <a:pt x="57" y="68"/>
                    </a:lnTo>
                    <a:lnTo>
                      <a:pt x="74" y="66"/>
                    </a:lnTo>
                    <a:lnTo>
                      <a:pt x="92" y="64"/>
                    </a:lnTo>
                    <a:lnTo>
                      <a:pt x="112" y="62"/>
                    </a:lnTo>
                    <a:lnTo>
                      <a:pt x="133" y="61"/>
                    </a:lnTo>
                    <a:lnTo>
                      <a:pt x="154" y="59"/>
                    </a:lnTo>
                    <a:lnTo>
                      <a:pt x="175" y="58"/>
                    </a:lnTo>
                    <a:lnTo>
                      <a:pt x="196" y="56"/>
                    </a:lnTo>
                    <a:lnTo>
                      <a:pt x="214" y="54"/>
                    </a:lnTo>
                    <a:lnTo>
                      <a:pt x="233" y="53"/>
                    </a:lnTo>
                    <a:lnTo>
                      <a:pt x="248" y="53"/>
                    </a:lnTo>
                    <a:lnTo>
                      <a:pt x="262" y="52"/>
                    </a:lnTo>
                    <a:lnTo>
                      <a:pt x="271" y="51"/>
                    </a:lnTo>
                    <a:lnTo>
                      <a:pt x="278" y="51"/>
                    </a:lnTo>
                    <a:lnTo>
                      <a:pt x="290" y="52"/>
                    </a:lnTo>
                    <a:lnTo>
                      <a:pt x="310" y="55"/>
                    </a:lnTo>
                    <a:lnTo>
                      <a:pt x="333" y="61"/>
                    </a:lnTo>
                    <a:lnTo>
                      <a:pt x="360" y="67"/>
                    </a:lnTo>
                    <a:lnTo>
                      <a:pt x="385" y="74"/>
                    </a:lnTo>
                    <a:lnTo>
                      <a:pt x="410" y="81"/>
                    </a:lnTo>
                    <a:lnTo>
                      <a:pt x="431" y="86"/>
                    </a:lnTo>
                    <a:lnTo>
                      <a:pt x="446" y="91"/>
                    </a:lnTo>
                    <a:lnTo>
                      <a:pt x="460" y="96"/>
                    </a:lnTo>
                    <a:lnTo>
                      <a:pt x="476" y="99"/>
                    </a:lnTo>
                    <a:lnTo>
                      <a:pt x="494" y="104"/>
                    </a:lnTo>
                    <a:lnTo>
                      <a:pt x="513" y="108"/>
                    </a:lnTo>
                    <a:lnTo>
                      <a:pt x="529" y="112"/>
                    </a:lnTo>
                    <a:lnTo>
                      <a:pt x="543" y="115"/>
                    </a:lnTo>
                    <a:lnTo>
                      <a:pt x="552" y="116"/>
                    </a:lnTo>
                    <a:lnTo>
                      <a:pt x="555" y="117"/>
                    </a:lnTo>
                    <a:lnTo>
                      <a:pt x="553" y="115"/>
                    </a:lnTo>
                    <a:lnTo>
                      <a:pt x="548" y="111"/>
                    </a:lnTo>
                    <a:lnTo>
                      <a:pt x="539" y="102"/>
                    </a:lnTo>
                    <a:lnTo>
                      <a:pt x="529" y="94"/>
                    </a:lnTo>
                    <a:lnTo>
                      <a:pt x="516" y="85"/>
                    </a:lnTo>
                    <a:lnTo>
                      <a:pt x="502" y="76"/>
                    </a:lnTo>
                    <a:lnTo>
                      <a:pt x="489" y="69"/>
                    </a:lnTo>
                    <a:lnTo>
                      <a:pt x="475" y="64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2" name="Freeform 99"/>
              <p:cNvSpPr>
                <a:spLocks/>
              </p:cNvSpPr>
              <p:nvPr/>
            </p:nvSpPr>
            <p:spPr bwMode="auto">
              <a:xfrm>
                <a:off x="3025" y="3469"/>
                <a:ext cx="339" cy="56"/>
              </a:xfrm>
              <a:custGeom>
                <a:avLst/>
                <a:gdLst>
                  <a:gd name="T0" fmla="*/ 308 w 676"/>
                  <a:gd name="T1" fmla="*/ 40 h 111"/>
                  <a:gd name="T2" fmla="*/ 300 w 676"/>
                  <a:gd name="T3" fmla="*/ 36 h 111"/>
                  <a:gd name="T4" fmla="*/ 290 w 676"/>
                  <a:gd name="T5" fmla="*/ 34 h 111"/>
                  <a:gd name="T6" fmla="*/ 278 w 676"/>
                  <a:gd name="T7" fmla="*/ 31 h 111"/>
                  <a:gd name="T8" fmla="*/ 261 w 676"/>
                  <a:gd name="T9" fmla="*/ 27 h 111"/>
                  <a:gd name="T10" fmla="*/ 252 w 676"/>
                  <a:gd name="T11" fmla="*/ 24 h 111"/>
                  <a:gd name="T12" fmla="*/ 237 w 676"/>
                  <a:gd name="T13" fmla="*/ 20 h 111"/>
                  <a:gd name="T14" fmla="*/ 225 w 676"/>
                  <a:gd name="T15" fmla="*/ 16 h 111"/>
                  <a:gd name="T16" fmla="*/ 212 w 676"/>
                  <a:gd name="T17" fmla="*/ 13 h 111"/>
                  <a:gd name="T18" fmla="*/ 198 w 676"/>
                  <a:gd name="T19" fmla="*/ 9 h 111"/>
                  <a:gd name="T20" fmla="*/ 186 w 676"/>
                  <a:gd name="T21" fmla="*/ 6 h 111"/>
                  <a:gd name="T22" fmla="*/ 172 w 676"/>
                  <a:gd name="T23" fmla="*/ 4 h 111"/>
                  <a:gd name="T24" fmla="*/ 156 w 676"/>
                  <a:gd name="T25" fmla="*/ 1 h 111"/>
                  <a:gd name="T26" fmla="*/ 137 w 676"/>
                  <a:gd name="T27" fmla="*/ 0 h 111"/>
                  <a:gd name="T28" fmla="*/ 118 w 676"/>
                  <a:gd name="T29" fmla="*/ 0 h 111"/>
                  <a:gd name="T30" fmla="*/ 100 w 676"/>
                  <a:gd name="T31" fmla="*/ 0 h 111"/>
                  <a:gd name="T32" fmla="*/ 83 w 676"/>
                  <a:gd name="T33" fmla="*/ 0 h 111"/>
                  <a:gd name="T34" fmla="*/ 66 w 676"/>
                  <a:gd name="T35" fmla="*/ 1 h 111"/>
                  <a:gd name="T36" fmla="*/ 43 w 676"/>
                  <a:gd name="T37" fmla="*/ 5 h 111"/>
                  <a:gd name="T38" fmla="*/ 20 w 676"/>
                  <a:gd name="T39" fmla="*/ 12 h 111"/>
                  <a:gd name="T40" fmla="*/ 4 w 676"/>
                  <a:gd name="T41" fmla="*/ 17 h 111"/>
                  <a:gd name="T42" fmla="*/ 1 w 676"/>
                  <a:gd name="T43" fmla="*/ 19 h 111"/>
                  <a:gd name="T44" fmla="*/ 16 w 676"/>
                  <a:gd name="T45" fmla="*/ 19 h 111"/>
                  <a:gd name="T46" fmla="*/ 40 w 676"/>
                  <a:gd name="T47" fmla="*/ 17 h 111"/>
                  <a:gd name="T48" fmla="*/ 65 w 676"/>
                  <a:gd name="T49" fmla="*/ 14 h 111"/>
                  <a:gd name="T50" fmla="*/ 81 w 676"/>
                  <a:gd name="T51" fmla="*/ 12 h 111"/>
                  <a:gd name="T52" fmla="*/ 95 w 676"/>
                  <a:gd name="T53" fmla="*/ 10 h 111"/>
                  <a:gd name="T54" fmla="*/ 111 w 676"/>
                  <a:gd name="T55" fmla="*/ 9 h 111"/>
                  <a:gd name="T56" fmla="*/ 129 w 676"/>
                  <a:gd name="T57" fmla="*/ 9 h 111"/>
                  <a:gd name="T58" fmla="*/ 148 w 676"/>
                  <a:gd name="T59" fmla="*/ 10 h 111"/>
                  <a:gd name="T60" fmla="*/ 165 w 676"/>
                  <a:gd name="T61" fmla="*/ 12 h 111"/>
                  <a:gd name="T62" fmla="*/ 181 w 676"/>
                  <a:gd name="T63" fmla="*/ 14 h 111"/>
                  <a:gd name="T64" fmla="*/ 193 w 676"/>
                  <a:gd name="T65" fmla="*/ 17 h 111"/>
                  <a:gd name="T66" fmla="*/ 206 w 676"/>
                  <a:gd name="T67" fmla="*/ 24 h 111"/>
                  <a:gd name="T68" fmla="*/ 229 w 676"/>
                  <a:gd name="T69" fmla="*/ 34 h 111"/>
                  <a:gd name="T70" fmla="*/ 255 w 676"/>
                  <a:gd name="T71" fmla="*/ 44 h 111"/>
                  <a:gd name="T72" fmla="*/ 278 w 676"/>
                  <a:gd name="T73" fmla="*/ 51 h 111"/>
                  <a:gd name="T74" fmla="*/ 294 w 676"/>
                  <a:gd name="T75" fmla="*/ 55 h 111"/>
                  <a:gd name="T76" fmla="*/ 311 w 676"/>
                  <a:gd name="T77" fmla="*/ 56 h 111"/>
                  <a:gd name="T78" fmla="*/ 327 w 676"/>
                  <a:gd name="T79" fmla="*/ 55 h 111"/>
                  <a:gd name="T80" fmla="*/ 337 w 676"/>
                  <a:gd name="T81" fmla="*/ 55 h 111"/>
                  <a:gd name="T82" fmla="*/ 338 w 676"/>
                  <a:gd name="T83" fmla="*/ 54 h 111"/>
                  <a:gd name="T84" fmla="*/ 332 w 676"/>
                  <a:gd name="T85" fmla="*/ 51 h 111"/>
                  <a:gd name="T86" fmla="*/ 323 w 676"/>
                  <a:gd name="T87" fmla="*/ 47 h 111"/>
                  <a:gd name="T88" fmla="*/ 313 w 676"/>
                  <a:gd name="T89" fmla="*/ 42 h 11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76"/>
                  <a:gd name="T136" fmla="*/ 0 h 111"/>
                  <a:gd name="T137" fmla="*/ 676 w 676"/>
                  <a:gd name="T138" fmla="*/ 111 h 11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76" h="111">
                    <a:moveTo>
                      <a:pt x="615" y="79"/>
                    </a:moveTo>
                    <a:lnTo>
                      <a:pt x="615" y="79"/>
                    </a:lnTo>
                    <a:lnTo>
                      <a:pt x="607" y="76"/>
                    </a:lnTo>
                    <a:lnTo>
                      <a:pt x="599" y="72"/>
                    </a:lnTo>
                    <a:lnTo>
                      <a:pt x="590" y="70"/>
                    </a:lnTo>
                    <a:lnTo>
                      <a:pt x="579" y="67"/>
                    </a:lnTo>
                    <a:lnTo>
                      <a:pt x="568" y="64"/>
                    </a:lnTo>
                    <a:lnTo>
                      <a:pt x="554" y="61"/>
                    </a:lnTo>
                    <a:lnTo>
                      <a:pt x="539" y="57"/>
                    </a:lnTo>
                    <a:lnTo>
                      <a:pt x="521" y="53"/>
                    </a:lnTo>
                    <a:lnTo>
                      <a:pt x="502" y="48"/>
                    </a:lnTo>
                    <a:lnTo>
                      <a:pt x="487" y="44"/>
                    </a:lnTo>
                    <a:lnTo>
                      <a:pt x="472" y="39"/>
                    </a:lnTo>
                    <a:lnTo>
                      <a:pt x="460" y="35"/>
                    </a:lnTo>
                    <a:lnTo>
                      <a:pt x="448" y="32"/>
                    </a:lnTo>
                    <a:lnTo>
                      <a:pt x="435" y="29"/>
                    </a:lnTo>
                    <a:lnTo>
                      <a:pt x="423" y="25"/>
                    </a:lnTo>
                    <a:lnTo>
                      <a:pt x="409" y="22"/>
                    </a:lnTo>
                    <a:lnTo>
                      <a:pt x="395" y="18"/>
                    </a:lnTo>
                    <a:lnTo>
                      <a:pt x="382" y="15"/>
                    </a:lnTo>
                    <a:lnTo>
                      <a:pt x="370" y="12"/>
                    </a:lnTo>
                    <a:lnTo>
                      <a:pt x="357" y="9"/>
                    </a:lnTo>
                    <a:lnTo>
                      <a:pt x="343" y="7"/>
                    </a:lnTo>
                    <a:lnTo>
                      <a:pt x="328" y="4"/>
                    </a:lnTo>
                    <a:lnTo>
                      <a:pt x="312" y="2"/>
                    </a:lnTo>
                    <a:lnTo>
                      <a:pt x="294" y="1"/>
                    </a:lnTo>
                    <a:lnTo>
                      <a:pt x="274" y="0"/>
                    </a:lnTo>
                    <a:lnTo>
                      <a:pt x="256" y="0"/>
                    </a:lnTo>
                    <a:lnTo>
                      <a:pt x="236" y="0"/>
                    </a:lnTo>
                    <a:lnTo>
                      <a:pt x="219" y="0"/>
                    </a:lnTo>
                    <a:lnTo>
                      <a:pt x="200" y="0"/>
                    </a:lnTo>
                    <a:lnTo>
                      <a:pt x="183" y="0"/>
                    </a:lnTo>
                    <a:lnTo>
                      <a:pt x="166" y="0"/>
                    </a:lnTo>
                    <a:lnTo>
                      <a:pt x="150" y="0"/>
                    </a:lnTo>
                    <a:lnTo>
                      <a:pt x="131" y="1"/>
                    </a:lnTo>
                    <a:lnTo>
                      <a:pt x="109" y="4"/>
                    </a:lnTo>
                    <a:lnTo>
                      <a:pt x="86" y="9"/>
                    </a:lnTo>
                    <a:lnTo>
                      <a:pt x="62" y="16"/>
                    </a:lnTo>
                    <a:lnTo>
                      <a:pt x="39" y="23"/>
                    </a:lnTo>
                    <a:lnTo>
                      <a:pt x="21" y="29"/>
                    </a:lnTo>
                    <a:lnTo>
                      <a:pt x="7" y="34"/>
                    </a:lnTo>
                    <a:lnTo>
                      <a:pt x="0" y="37"/>
                    </a:lnTo>
                    <a:lnTo>
                      <a:pt x="2" y="38"/>
                    </a:lnTo>
                    <a:lnTo>
                      <a:pt x="14" y="38"/>
                    </a:lnTo>
                    <a:lnTo>
                      <a:pt x="32" y="38"/>
                    </a:lnTo>
                    <a:lnTo>
                      <a:pt x="54" y="35"/>
                    </a:lnTo>
                    <a:lnTo>
                      <a:pt x="79" y="33"/>
                    </a:lnTo>
                    <a:lnTo>
                      <a:pt x="105" y="31"/>
                    </a:lnTo>
                    <a:lnTo>
                      <a:pt x="130" y="27"/>
                    </a:lnTo>
                    <a:lnTo>
                      <a:pt x="151" y="24"/>
                    </a:lnTo>
                    <a:lnTo>
                      <a:pt x="161" y="23"/>
                    </a:lnTo>
                    <a:lnTo>
                      <a:pt x="175" y="20"/>
                    </a:lnTo>
                    <a:lnTo>
                      <a:pt x="189" y="19"/>
                    </a:lnTo>
                    <a:lnTo>
                      <a:pt x="205" y="19"/>
                    </a:lnTo>
                    <a:lnTo>
                      <a:pt x="222" y="18"/>
                    </a:lnTo>
                    <a:lnTo>
                      <a:pt x="240" y="18"/>
                    </a:lnTo>
                    <a:lnTo>
                      <a:pt x="258" y="18"/>
                    </a:lnTo>
                    <a:lnTo>
                      <a:pt x="276" y="18"/>
                    </a:lnTo>
                    <a:lnTo>
                      <a:pt x="295" y="19"/>
                    </a:lnTo>
                    <a:lnTo>
                      <a:pt x="312" y="20"/>
                    </a:lnTo>
                    <a:lnTo>
                      <a:pt x="329" y="23"/>
                    </a:lnTo>
                    <a:lnTo>
                      <a:pt x="346" y="25"/>
                    </a:lnTo>
                    <a:lnTo>
                      <a:pt x="361" y="27"/>
                    </a:lnTo>
                    <a:lnTo>
                      <a:pt x="373" y="30"/>
                    </a:lnTo>
                    <a:lnTo>
                      <a:pt x="385" y="33"/>
                    </a:lnTo>
                    <a:lnTo>
                      <a:pt x="393" y="38"/>
                    </a:lnTo>
                    <a:lnTo>
                      <a:pt x="410" y="47"/>
                    </a:lnTo>
                    <a:lnTo>
                      <a:pt x="432" y="57"/>
                    </a:lnTo>
                    <a:lnTo>
                      <a:pt x="456" y="68"/>
                    </a:lnTo>
                    <a:lnTo>
                      <a:pt x="483" y="78"/>
                    </a:lnTo>
                    <a:lnTo>
                      <a:pt x="508" y="87"/>
                    </a:lnTo>
                    <a:lnTo>
                      <a:pt x="533" y="95"/>
                    </a:lnTo>
                    <a:lnTo>
                      <a:pt x="554" y="102"/>
                    </a:lnTo>
                    <a:lnTo>
                      <a:pt x="571" y="107"/>
                    </a:lnTo>
                    <a:lnTo>
                      <a:pt x="586" y="109"/>
                    </a:lnTo>
                    <a:lnTo>
                      <a:pt x="604" y="111"/>
                    </a:lnTo>
                    <a:lnTo>
                      <a:pt x="621" y="111"/>
                    </a:lnTo>
                    <a:lnTo>
                      <a:pt x="638" y="111"/>
                    </a:lnTo>
                    <a:lnTo>
                      <a:pt x="653" y="110"/>
                    </a:lnTo>
                    <a:lnTo>
                      <a:pt x="665" y="110"/>
                    </a:lnTo>
                    <a:lnTo>
                      <a:pt x="673" y="109"/>
                    </a:lnTo>
                    <a:lnTo>
                      <a:pt x="676" y="109"/>
                    </a:lnTo>
                    <a:lnTo>
                      <a:pt x="675" y="108"/>
                    </a:lnTo>
                    <a:lnTo>
                      <a:pt x="669" y="106"/>
                    </a:lnTo>
                    <a:lnTo>
                      <a:pt x="662" y="102"/>
                    </a:lnTo>
                    <a:lnTo>
                      <a:pt x="654" y="98"/>
                    </a:lnTo>
                    <a:lnTo>
                      <a:pt x="644" y="93"/>
                    </a:lnTo>
                    <a:lnTo>
                      <a:pt x="634" y="87"/>
                    </a:lnTo>
                    <a:lnTo>
                      <a:pt x="624" y="83"/>
                    </a:lnTo>
                    <a:lnTo>
                      <a:pt x="615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3" name="Freeform 100"/>
              <p:cNvSpPr>
                <a:spLocks/>
              </p:cNvSpPr>
              <p:nvPr/>
            </p:nvSpPr>
            <p:spPr bwMode="auto">
              <a:xfrm>
                <a:off x="3004" y="3487"/>
                <a:ext cx="338" cy="171"/>
              </a:xfrm>
              <a:custGeom>
                <a:avLst/>
                <a:gdLst>
                  <a:gd name="T0" fmla="*/ 57 w 675"/>
                  <a:gd name="T1" fmla="*/ 7 h 342"/>
                  <a:gd name="T2" fmla="*/ 83 w 675"/>
                  <a:gd name="T3" fmla="*/ 4 h 342"/>
                  <a:gd name="T4" fmla="*/ 110 w 675"/>
                  <a:gd name="T5" fmla="*/ 1 h 342"/>
                  <a:gd name="T6" fmla="*/ 136 w 675"/>
                  <a:gd name="T7" fmla="*/ 1 h 342"/>
                  <a:gd name="T8" fmla="*/ 158 w 675"/>
                  <a:gd name="T9" fmla="*/ 4 h 342"/>
                  <a:gd name="T10" fmla="*/ 177 w 675"/>
                  <a:gd name="T11" fmla="*/ 18 h 342"/>
                  <a:gd name="T12" fmla="*/ 199 w 675"/>
                  <a:gd name="T13" fmla="*/ 41 h 342"/>
                  <a:gd name="T14" fmla="*/ 213 w 675"/>
                  <a:gd name="T15" fmla="*/ 58 h 342"/>
                  <a:gd name="T16" fmla="*/ 223 w 675"/>
                  <a:gd name="T17" fmla="*/ 71 h 342"/>
                  <a:gd name="T18" fmla="*/ 241 w 675"/>
                  <a:gd name="T19" fmla="*/ 95 h 342"/>
                  <a:gd name="T20" fmla="*/ 262 w 675"/>
                  <a:gd name="T21" fmla="*/ 110 h 342"/>
                  <a:gd name="T22" fmla="*/ 298 w 675"/>
                  <a:gd name="T23" fmla="*/ 112 h 342"/>
                  <a:gd name="T24" fmla="*/ 334 w 675"/>
                  <a:gd name="T25" fmla="*/ 114 h 342"/>
                  <a:gd name="T26" fmla="*/ 332 w 675"/>
                  <a:gd name="T27" fmla="*/ 120 h 342"/>
                  <a:gd name="T28" fmla="*/ 313 w 675"/>
                  <a:gd name="T29" fmla="*/ 129 h 342"/>
                  <a:gd name="T30" fmla="*/ 288 w 675"/>
                  <a:gd name="T31" fmla="*/ 141 h 342"/>
                  <a:gd name="T32" fmla="*/ 261 w 675"/>
                  <a:gd name="T33" fmla="*/ 152 h 342"/>
                  <a:gd name="T34" fmla="*/ 238 w 675"/>
                  <a:gd name="T35" fmla="*/ 161 h 342"/>
                  <a:gd name="T36" fmla="*/ 223 w 675"/>
                  <a:gd name="T37" fmla="*/ 165 h 342"/>
                  <a:gd name="T38" fmla="*/ 207 w 675"/>
                  <a:gd name="T39" fmla="*/ 169 h 342"/>
                  <a:gd name="T40" fmla="*/ 181 w 675"/>
                  <a:gd name="T41" fmla="*/ 170 h 342"/>
                  <a:gd name="T42" fmla="*/ 128 w 675"/>
                  <a:gd name="T43" fmla="*/ 152 h 342"/>
                  <a:gd name="T44" fmla="*/ 89 w 675"/>
                  <a:gd name="T45" fmla="*/ 135 h 342"/>
                  <a:gd name="T46" fmla="*/ 66 w 675"/>
                  <a:gd name="T47" fmla="*/ 115 h 342"/>
                  <a:gd name="T48" fmla="*/ 51 w 675"/>
                  <a:gd name="T49" fmla="*/ 84 h 342"/>
                  <a:gd name="T50" fmla="*/ 44 w 675"/>
                  <a:gd name="T51" fmla="*/ 51 h 342"/>
                  <a:gd name="T52" fmla="*/ 33 w 675"/>
                  <a:gd name="T53" fmla="*/ 33 h 342"/>
                  <a:gd name="T54" fmla="*/ 15 w 675"/>
                  <a:gd name="T55" fmla="*/ 28 h 342"/>
                  <a:gd name="T56" fmla="*/ 3 w 675"/>
                  <a:gd name="T57" fmla="*/ 25 h 342"/>
                  <a:gd name="T58" fmla="*/ 37 w 675"/>
                  <a:gd name="T59" fmla="*/ 18 h 342"/>
                  <a:gd name="T60" fmla="*/ 49 w 675"/>
                  <a:gd name="T61" fmla="*/ 26 h 342"/>
                  <a:gd name="T62" fmla="*/ 71 w 675"/>
                  <a:gd name="T63" fmla="*/ 49 h 342"/>
                  <a:gd name="T64" fmla="*/ 79 w 675"/>
                  <a:gd name="T65" fmla="*/ 79 h 342"/>
                  <a:gd name="T66" fmla="*/ 76 w 675"/>
                  <a:gd name="T67" fmla="*/ 105 h 342"/>
                  <a:gd name="T68" fmla="*/ 90 w 675"/>
                  <a:gd name="T69" fmla="*/ 123 h 342"/>
                  <a:gd name="T70" fmla="*/ 119 w 675"/>
                  <a:gd name="T71" fmla="*/ 133 h 342"/>
                  <a:gd name="T72" fmla="*/ 136 w 675"/>
                  <a:gd name="T73" fmla="*/ 138 h 342"/>
                  <a:gd name="T74" fmla="*/ 151 w 675"/>
                  <a:gd name="T75" fmla="*/ 143 h 342"/>
                  <a:gd name="T76" fmla="*/ 167 w 675"/>
                  <a:gd name="T77" fmla="*/ 145 h 342"/>
                  <a:gd name="T78" fmla="*/ 187 w 675"/>
                  <a:gd name="T79" fmla="*/ 143 h 342"/>
                  <a:gd name="T80" fmla="*/ 223 w 675"/>
                  <a:gd name="T81" fmla="*/ 135 h 342"/>
                  <a:gd name="T82" fmla="*/ 260 w 675"/>
                  <a:gd name="T83" fmla="*/ 129 h 342"/>
                  <a:gd name="T84" fmla="*/ 266 w 675"/>
                  <a:gd name="T85" fmla="*/ 126 h 342"/>
                  <a:gd name="T86" fmla="*/ 239 w 675"/>
                  <a:gd name="T87" fmla="*/ 115 h 342"/>
                  <a:gd name="T88" fmla="*/ 203 w 675"/>
                  <a:gd name="T89" fmla="*/ 86 h 342"/>
                  <a:gd name="T90" fmla="*/ 178 w 675"/>
                  <a:gd name="T91" fmla="*/ 59 h 342"/>
                  <a:gd name="T92" fmla="*/ 167 w 675"/>
                  <a:gd name="T93" fmla="*/ 48 h 342"/>
                  <a:gd name="T94" fmla="*/ 148 w 675"/>
                  <a:gd name="T95" fmla="*/ 36 h 342"/>
                  <a:gd name="T96" fmla="*/ 124 w 675"/>
                  <a:gd name="T97" fmla="*/ 25 h 342"/>
                  <a:gd name="T98" fmla="*/ 101 w 675"/>
                  <a:gd name="T99" fmla="*/ 17 h 342"/>
                  <a:gd name="T100" fmla="*/ 81 w 675"/>
                  <a:gd name="T101" fmla="*/ 13 h 342"/>
                  <a:gd name="T102" fmla="*/ 57 w 675"/>
                  <a:gd name="T103" fmla="*/ 15 h 342"/>
                  <a:gd name="T104" fmla="*/ 33 w 675"/>
                  <a:gd name="T105" fmla="*/ 12 h 342"/>
                  <a:gd name="T106" fmla="*/ 43 w 675"/>
                  <a:gd name="T107" fmla="*/ 9 h 34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75"/>
                  <a:gd name="T163" fmla="*/ 0 h 342"/>
                  <a:gd name="T164" fmla="*/ 675 w 675"/>
                  <a:gd name="T165" fmla="*/ 342 h 34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75" h="342">
                    <a:moveTo>
                      <a:pt x="86" y="17"/>
                    </a:moveTo>
                    <a:lnTo>
                      <a:pt x="99" y="16"/>
                    </a:lnTo>
                    <a:lnTo>
                      <a:pt x="114" y="15"/>
                    </a:lnTo>
                    <a:lnTo>
                      <a:pt x="131" y="12"/>
                    </a:lnTo>
                    <a:lnTo>
                      <a:pt x="148" y="10"/>
                    </a:lnTo>
                    <a:lnTo>
                      <a:pt x="165" y="8"/>
                    </a:lnTo>
                    <a:lnTo>
                      <a:pt x="184" y="5"/>
                    </a:lnTo>
                    <a:lnTo>
                      <a:pt x="201" y="3"/>
                    </a:lnTo>
                    <a:lnTo>
                      <a:pt x="219" y="2"/>
                    </a:lnTo>
                    <a:lnTo>
                      <a:pt x="238" y="1"/>
                    </a:lnTo>
                    <a:lnTo>
                      <a:pt x="255" y="0"/>
                    </a:lnTo>
                    <a:lnTo>
                      <a:pt x="271" y="1"/>
                    </a:lnTo>
                    <a:lnTo>
                      <a:pt x="287" y="2"/>
                    </a:lnTo>
                    <a:lnTo>
                      <a:pt x="302" y="4"/>
                    </a:lnTo>
                    <a:lnTo>
                      <a:pt x="315" y="8"/>
                    </a:lnTo>
                    <a:lnTo>
                      <a:pt x="326" y="13"/>
                    </a:lnTo>
                    <a:lnTo>
                      <a:pt x="337" y="20"/>
                    </a:lnTo>
                    <a:lnTo>
                      <a:pt x="354" y="36"/>
                    </a:lnTo>
                    <a:lnTo>
                      <a:pt x="369" y="51"/>
                    </a:lnTo>
                    <a:lnTo>
                      <a:pt x="384" y="68"/>
                    </a:lnTo>
                    <a:lnTo>
                      <a:pt x="397" y="81"/>
                    </a:lnTo>
                    <a:lnTo>
                      <a:pt x="408" y="95"/>
                    </a:lnTo>
                    <a:lnTo>
                      <a:pt x="417" y="107"/>
                    </a:lnTo>
                    <a:lnTo>
                      <a:pt x="425" y="116"/>
                    </a:lnTo>
                    <a:lnTo>
                      <a:pt x="431" y="123"/>
                    </a:lnTo>
                    <a:lnTo>
                      <a:pt x="438" y="131"/>
                    </a:lnTo>
                    <a:lnTo>
                      <a:pt x="446" y="142"/>
                    </a:lnTo>
                    <a:lnTo>
                      <a:pt x="457" y="157"/>
                    </a:lnTo>
                    <a:lnTo>
                      <a:pt x="468" y="174"/>
                    </a:lnTo>
                    <a:lnTo>
                      <a:pt x="481" y="190"/>
                    </a:lnTo>
                    <a:lnTo>
                      <a:pt x="495" y="203"/>
                    </a:lnTo>
                    <a:lnTo>
                      <a:pt x="510" y="215"/>
                    </a:lnTo>
                    <a:lnTo>
                      <a:pt x="523" y="221"/>
                    </a:lnTo>
                    <a:lnTo>
                      <a:pt x="542" y="223"/>
                    </a:lnTo>
                    <a:lnTo>
                      <a:pt x="567" y="224"/>
                    </a:lnTo>
                    <a:lnTo>
                      <a:pt x="596" y="224"/>
                    </a:lnTo>
                    <a:lnTo>
                      <a:pt x="625" y="224"/>
                    </a:lnTo>
                    <a:lnTo>
                      <a:pt x="649" y="225"/>
                    </a:lnTo>
                    <a:lnTo>
                      <a:pt x="667" y="228"/>
                    </a:lnTo>
                    <a:lnTo>
                      <a:pt x="675" y="230"/>
                    </a:lnTo>
                    <a:lnTo>
                      <a:pt x="671" y="236"/>
                    </a:lnTo>
                    <a:lnTo>
                      <a:pt x="663" y="240"/>
                    </a:lnTo>
                    <a:lnTo>
                      <a:pt x="652" y="245"/>
                    </a:lnTo>
                    <a:lnTo>
                      <a:pt x="640" y="251"/>
                    </a:lnTo>
                    <a:lnTo>
                      <a:pt x="626" y="258"/>
                    </a:lnTo>
                    <a:lnTo>
                      <a:pt x="610" y="265"/>
                    </a:lnTo>
                    <a:lnTo>
                      <a:pt x="592" y="273"/>
                    </a:lnTo>
                    <a:lnTo>
                      <a:pt x="575" y="281"/>
                    </a:lnTo>
                    <a:lnTo>
                      <a:pt x="557" y="289"/>
                    </a:lnTo>
                    <a:lnTo>
                      <a:pt x="539" y="296"/>
                    </a:lnTo>
                    <a:lnTo>
                      <a:pt x="521" y="304"/>
                    </a:lnTo>
                    <a:lnTo>
                      <a:pt x="505" y="311"/>
                    </a:lnTo>
                    <a:lnTo>
                      <a:pt x="489" y="316"/>
                    </a:lnTo>
                    <a:lnTo>
                      <a:pt x="475" y="321"/>
                    </a:lnTo>
                    <a:lnTo>
                      <a:pt x="462" y="326"/>
                    </a:lnTo>
                    <a:lnTo>
                      <a:pt x="452" y="328"/>
                    </a:lnTo>
                    <a:lnTo>
                      <a:pt x="445" y="329"/>
                    </a:lnTo>
                    <a:lnTo>
                      <a:pt x="435" y="331"/>
                    </a:lnTo>
                    <a:lnTo>
                      <a:pt x="424" y="335"/>
                    </a:lnTo>
                    <a:lnTo>
                      <a:pt x="414" y="338"/>
                    </a:lnTo>
                    <a:lnTo>
                      <a:pt x="401" y="342"/>
                    </a:lnTo>
                    <a:lnTo>
                      <a:pt x="385" y="342"/>
                    </a:lnTo>
                    <a:lnTo>
                      <a:pt x="362" y="339"/>
                    </a:lnTo>
                    <a:lnTo>
                      <a:pt x="333" y="331"/>
                    </a:lnTo>
                    <a:lnTo>
                      <a:pt x="295" y="319"/>
                    </a:lnTo>
                    <a:lnTo>
                      <a:pt x="256" y="304"/>
                    </a:lnTo>
                    <a:lnTo>
                      <a:pt x="224" y="292"/>
                    </a:lnTo>
                    <a:lnTo>
                      <a:pt x="197" y="281"/>
                    </a:lnTo>
                    <a:lnTo>
                      <a:pt x="177" y="270"/>
                    </a:lnTo>
                    <a:lnTo>
                      <a:pt x="159" y="259"/>
                    </a:lnTo>
                    <a:lnTo>
                      <a:pt x="144" y="246"/>
                    </a:lnTo>
                    <a:lnTo>
                      <a:pt x="132" y="231"/>
                    </a:lnTo>
                    <a:lnTo>
                      <a:pt x="119" y="212"/>
                    </a:lnTo>
                    <a:lnTo>
                      <a:pt x="109" y="190"/>
                    </a:lnTo>
                    <a:lnTo>
                      <a:pt x="102" y="167"/>
                    </a:lnTo>
                    <a:lnTo>
                      <a:pt x="96" y="144"/>
                    </a:lnTo>
                    <a:lnTo>
                      <a:pt x="93" y="122"/>
                    </a:lnTo>
                    <a:lnTo>
                      <a:pt x="88" y="102"/>
                    </a:lnTo>
                    <a:lnTo>
                      <a:pt x="83" y="86"/>
                    </a:lnTo>
                    <a:lnTo>
                      <a:pt x="75" y="73"/>
                    </a:lnTo>
                    <a:lnTo>
                      <a:pt x="65" y="66"/>
                    </a:lnTo>
                    <a:lnTo>
                      <a:pt x="52" y="63"/>
                    </a:lnTo>
                    <a:lnTo>
                      <a:pt x="41" y="59"/>
                    </a:lnTo>
                    <a:lnTo>
                      <a:pt x="30" y="57"/>
                    </a:lnTo>
                    <a:lnTo>
                      <a:pt x="20" y="55"/>
                    </a:lnTo>
                    <a:lnTo>
                      <a:pt x="12" y="53"/>
                    </a:lnTo>
                    <a:lnTo>
                      <a:pt x="6" y="51"/>
                    </a:lnTo>
                    <a:lnTo>
                      <a:pt x="2" y="50"/>
                    </a:lnTo>
                    <a:lnTo>
                      <a:pt x="0" y="50"/>
                    </a:lnTo>
                    <a:lnTo>
                      <a:pt x="74" y="35"/>
                    </a:lnTo>
                    <a:lnTo>
                      <a:pt x="78" y="38"/>
                    </a:lnTo>
                    <a:lnTo>
                      <a:pt x="86" y="43"/>
                    </a:lnTo>
                    <a:lnTo>
                      <a:pt x="98" y="53"/>
                    </a:lnTo>
                    <a:lnTo>
                      <a:pt x="113" y="65"/>
                    </a:lnTo>
                    <a:lnTo>
                      <a:pt x="128" y="80"/>
                    </a:lnTo>
                    <a:lnTo>
                      <a:pt x="141" y="98"/>
                    </a:lnTo>
                    <a:lnTo>
                      <a:pt x="151" y="116"/>
                    </a:lnTo>
                    <a:lnTo>
                      <a:pt x="157" y="137"/>
                    </a:lnTo>
                    <a:lnTo>
                      <a:pt x="157" y="157"/>
                    </a:lnTo>
                    <a:lnTo>
                      <a:pt x="155" y="177"/>
                    </a:lnTo>
                    <a:lnTo>
                      <a:pt x="152" y="194"/>
                    </a:lnTo>
                    <a:lnTo>
                      <a:pt x="151" y="210"/>
                    </a:lnTo>
                    <a:lnTo>
                      <a:pt x="154" y="224"/>
                    </a:lnTo>
                    <a:lnTo>
                      <a:pt x="163" y="237"/>
                    </a:lnTo>
                    <a:lnTo>
                      <a:pt x="180" y="247"/>
                    </a:lnTo>
                    <a:lnTo>
                      <a:pt x="208" y="256"/>
                    </a:lnTo>
                    <a:lnTo>
                      <a:pt x="224" y="260"/>
                    </a:lnTo>
                    <a:lnTo>
                      <a:pt x="238" y="265"/>
                    </a:lnTo>
                    <a:lnTo>
                      <a:pt x="250" y="269"/>
                    </a:lnTo>
                    <a:lnTo>
                      <a:pt x="262" y="273"/>
                    </a:lnTo>
                    <a:lnTo>
                      <a:pt x="272" y="276"/>
                    </a:lnTo>
                    <a:lnTo>
                      <a:pt x="283" y="280"/>
                    </a:lnTo>
                    <a:lnTo>
                      <a:pt x="292" y="283"/>
                    </a:lnTo>
                    <a:lnTo>
                      <a:pt x="302" y="285"/>
                    </a:lnTo>
                    <a:lnTo>
                      <a:pt x="311" y="288"/>
                    </a:lnTo>
                    <a:lnTo>
                      <a:pt x="323" y="290"/>
                    </a:lnTo>
                    <a:lnTo>
                      <a:pt x="333" y="290"/>
                    </a:lnTo>
                    <a:lnTo>
                      <a:pt x="346" y="290"/>
                    </a:lnTo>
                    <a:lnTo>
                      <a:pt x="359" y="289"/>
                    </a:lnTo>
                    <a:lnTo>
                      <a:pt x="374" y="286"/>
                    </a:lnTo>
                    <a:lnTo>
                      <a:pt x="391" y="284"/>
                    </a:lnTo>
                    <a:lnTo>
                      <a:pt x="409" y="280"/>
                    </a:lnTo>
                    <a:lnTo>
                      <a:pt x="446" y="270"/>
                    </a:lnTo>
                    <a:lnTo>
                      <a:pt x="477" y="265"/>
                    </a:lnTo>
                    <a:lnTo>
                      <a:pt x="501" y="261"/>
                    </a:lnTo>
                    <a:lnTo>
                      <a:pt x="520" y="258"/>
                    </a:lnTo>
                    <a:lnTo>
                      <a:pt x="531" y="256"/>
                    </a:lnTo>
                    <a:lnTo>
                      <a:pt x="535" y="254"/>
                    </a:lnTo>
                    <a:lnTo>
                      <a:pt x="531" y="253"/>
                    </a:lnTo>
                    <a:lnTo>
                      <a:pt x="519" y="250"/>
                    </a:lnTo>
                    <a:lnTo>
                      <a:pt x="499" y="243"/>
                    </a:lnTo>
                    <a:lnTo>
                      <a:pt x="477" y="230"/>
                    </a:lnTo>
                    <a:lnTo>
                      <a:pt x="453" y="213"/>
                    </a:lnTo>
                    <a:lnTo>
                      <a:pt x="429" y="193"/>
                    </a:lnTo>
                    <a:lnTo>
                      <a:pt x="405" y="172"/>
                    </a:lnTo>
                    <a:lnTo>
                      <a:pt x="384" y="152"/>
                    </a:lnTo>
                    <a:lnTo>
                      <a:pt x="368" y="133"/>
                    </a:lnTo>
                    <a:lnTo>
                      <a:pt x="356" y="118"/>
                    </a:lnTo>
                    <a:lnTo>
                      <a:pt x="352" y="111"/>
                    </a:lnTo>
                    <a:lnTo>
                      <a:pt x="344" y="104"/>
                    </a:lnTo>
                    <a:lnTo>
                      <a:pt x="334" y="96"/>
                    </a:lnTo>
                    <a:lnTo>
                      <a:pt x="323" y="88"/>
                    </a:lnTo>
                    <a:lnTo>
                      <a:pt x="309" y="80"/>
                    </a:lnTo>
                    <a:lnTo>
                      <a:pt x="295" y="72"/>
                    </a:lnTo>
                    <a:lnTo>
                      <a:pt x="280" y="65"/>
                    </a:lnTo>
                    <a:lnTo>
                      <a:pt x="264" y="57"/>
                    </a:lnTo>
                    <a:lnTo>
                      <a:pt x="248" y="50"/>
                    </a:lnTo>
                    <a:lnTo>
                      <a:pt x="232" y="45"/>
                    </a:lnTo>
                    <a:lnTo>
                      <a:pt x="216" y="39"/>
                    </a:lnTo>
                    <a:lnTo>
                      <a:pt x="201" y="34"/>
                    </a:lnTo>
                    <a:lnTo>
                      <a:pt x="186" y="31"/>
                    </a:lnTo>
                    <a:lnTo>
                      <a:pt x="173" y="28"/>
                    </a:lnTo>
                    <a:lnTo>
                      <a:pt x="162" y="27"/>
                    </a:lnTo>
                    <a:lnTo>
                      <a:pt x="152" y="28"/>
                    </a:lnTo>
                    <a:lnTo>
                      <a:pt x="134" y="31"/>
                    </a:lnTo>
                    <a:lnTo>
                      <a:pt x="113" y="31"/>
                    </a:lnTo>
                    <a:lnTo>
                      <a:pt x="94" y="30"/>
                    </a:lnTo>
                    <a:lnTo>
                      <a:pt x="76" y="27"/>
                    </a:lnTo>
                    <a:lnTo>
                      <a:pt x="65" y="25"/>
                    </a:lnTo>
                    <a:lnTo>
                      <a:pt x="60" y="21"/>
                    </a:lnTo>
                    <a:lnTo>
                      <a:pt x="67" y="19"/>
                    </a:lnTo>
                    <a:lnTo>
                      <a:pt x="86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4" name="Freeform 101"/>
              <p:cNvSpPr>
                <a:spLocks/>
              </p:cNvSpPr>
              <p:nvPr/>
            </p:nvSpPr>
            <p:spPr bwMode="auto">
              <a:xfrm>
                <a:off x="2447" y="3470"/>
                <a:ext cx="403" cy="276"/>
              </a:xfrm>
              <a:custGeom>
                <a:avLst/>
                <a:gdLst>
                  <a:gd name="T0" fmla="*/ 377 w 807"/>
                  <a:gd name="T1" fmla="*/ 78 h 553"/>
                  <a:gd name="T2" fmla="*/ 360 w 807"/>
                  <a:gd name="T3" fmla="*/ 68 h 553"/>
                  <a:gd name="T4" fmla="*/ 340 w 807"/>
                  <a:gd name="T5" fmla="*/ 54 h 553"/>
                  <a:gd name="T6" fmla="*/ 309 w 807"/>
                  <a:gd name="T7" fmla="*/ 40 h 553"/>
                  <a:gd name="T8" fmla="*/ 269 w 807"/>
                  <a:gd name="T9" fmla="*/ 27 h 553"/>
                  <a:gd name="T10" fmla="*/ 237 w 807"/>
                  <a:gd name="T11" fmla="*/ 12 h 553"/>
                  <a:gd name="T12" fmla="*/ 211 w 807"/>
                  <a:gd name="T13" fmla="*/ 1 h 553"/>
                  <a:gd name="T14" fmla="*/ 185 w 807"/>
                  <a:gd name="T15" fmla="*/ 1 h 553"/>
                  <a:gd name="T16" fmla="*/ 140 w 807"/>
                  <a:gd name="T17" fmla="*/ 19 h 553"/>
                  <a:gd name="T18" fmla="*/ 105 w 807"/>
                  <a:gd name="T19" fmla="*/ 49 h 553"/>
                  <a:gd name="T20" fmla="*/ 97 w 807"/>
                  <a:gd name="T21" fmla="*/ 85 h 553"/>
                  <a:gd name="T22" fmla="*/ 82 w 807"/>
                  <a:gd name="T23" fmla="*/ 115 h 553"/>
                  <a:gd name="T24" fmla="*/ 34 w 807"/>
                  <a:gd name="T25" fmla="*/ 166 h 553"/>
                  <a:gd name="T26" fmla="*/ 0 w 807"/>
                  <a:gd name="T27" fmla="*/ 200 h 553"/>
                  <a:gd name="T28" fmla="*/ 20 w 807"/>
                  <a:gd name="T29" fmla="*/ 194 h 553"/>
                  <a:gd name="T30" fmla="*/ 49 w 807"/>
                  <a:gd name="T31" fmla="*/ 188 h 553"/>
                  <a:gd name="T32" fmla="*/ 82 w 807"/>
                  <a:gd name="T33" fmla="*/ 184 h 553"/>
                  <a:gd name="T34" fmla="*/ 109 w 807"/>
                  <a:gd name="T35" fmla="*/ 185 h 553"/>
                  <a:gd name="T36" fmla="*/ 132 w 807"/>
                  <a:gd name="T37" fmla="*/ 190 h 553"/>
                  <a:gd name="T38" fmla="*/ 165 w 807"/>
                  <a:gd name="T39" fmla="*/ 194 h 553"/>
                  <a:gd name="T40" fmla="*/ 200 w 807"/>
                  <a:gd name="T41" fmla="*/ 197 h 553"/>
                  <a:gd name="T42" fmla="*/ 229 w 807"/>
                  <a:gd name="T43" fmla="*/ 197 h 553"/>
                  <a:gd name="T44" fmla="*/ 271 w 807"/>
                  <a:gd name="T45" fmla="*/ 189 h 553"/>
                  <a:gd name="T46" fmla="*/ 304 w 807"/>
                  <a:gd name="T47" fmla="*/ 189 h 553"/>
                  <a:gd name="T48" fmla="*/ 299 w 807"/>
                  <a:gd name="T49" fmla="*/ 230 h 553"/>
                  <a:gd name="T50" fmla="*/ 311 w 807"/>
                  <a:gd name="T51" fmla="*/ 271 h 553"/>
                  <a:gd name="T52" fmla="*/ 330 w 807"/>
                  <a:gd name="T53" fmla="*/ 223 h 553"/>
                  <a:gd name="T54" fmla="*/ 333 w 807"/>
                  <a:gd name="T55" fmla="*/ 182 h 553"/>
                  <a:gd name="T56" fmla="*/ 344 w 807"/>
                  <a:gd name="T57" fmla="*/ 155 h 553"/>
                  <a:gd name="T58" fmla="*/ 376 w 807"/>
                  <a:gd name="T59" fmla="*/ 122 h 553"/>
                  <a:gd name="T60" fmla="*/ 398 w 807"/>
                  <a:gd name="T61" fmla="*/ 103 h 553"/>
                  <a:gd name="T62" fmla="*/ 384 w 807"/>
                  <a:gd name="T63" fmla="*/ 105 h 553"/>
                  <a:gd name="T64" fmla="*/ 344 w 807"/>
                  <a:gd name="T65" fmla="*/ 119 h 553"/>
                  <a:gd name="T66" fmla="*/ 310 w 807"/>
                  <a:gd name="T67" fmla="*/ 145 h 553"/>
                  <a:gd name="T68" fmla="*/ 272 w 807"/>
                  <a:gd name="T69" fmla="*/ 166 h 553"/>
                  <a:gd name="T70" fmla="*/ 244 w 807"/>
                  <a:gd name="T71" fmla="*/ 170 h 553"/>
                  <a:gd name="T72" fmla="*/ 214 w 807"/>
                  <a:gd name="T73" fmla="*/ 171 h 553"/>
                  <a:gd name="T74" fmla="*/ 183 w 807"/>
                  <a:gd name="T75" fmla="*/ 171 h 553"/>
                  <a:gd name="T76" fmla="*/ 155 w 807"/>
                  <a:gd name="T77" fmla="*/ 167 h 553"/>
                  <a:gd name="T78" fmla="*/ 130 w 807"/>
                  <a:gd name="T79" fmla="*/ 162 h 553"/>
                  <a:gd name="T80" fmla="*/ 98 w 807"/>
                  <a:gd name="T81" fmla="*/ 163 h 553"/>
                  <a:gd name="T82" fmla="*/ 71 w 807"/>
                  <a:gd name="T83" fmla="*/ 167 h 553"/>
                  <a:gd name="T84" fmla="*/ 56 w 807"/>
                  <a:gd name="T85" fmla="*/ 170 h 553"/>
                  <a:gd name="T86" fmla="*/ 64 w 807"/>
                  <a:gd name="T87" fmla="*/ 154 h 553"/>
                  <a:gd name="T88" fmla="*/ 94 w 807"/>
                  <a:gd name="T89" fmla="*/ 105 h 553"/>
                  <a:gd name="T90" fmla="*/ 118 w 807"/>
                  <a:gd name="T91" fmla="*/ 77 h 553"/>
                  <a:gd name="T92" fmla="*/ 139 w 807"/>
                  <a:gd name="T93" fmla="*/ 60 h 553"/>
                  <a:gd name="T94" fmla="*/ 166 w 807"/>
                  <a:gd name="T95" fmla="*/ 48 h 553"/>
                  <a:gd name="T96" fmla="*/ 200 w 807"/>
                  <a:gd name="T97" fmla="*/ 44 h 553"/>
                  <a:gd name="T98" fmla="*/ 241 w 807"/>
                  <a:gd name="T99" fmla="*/ 50 h 553"/>
                  <a:gd name="T100" fmla="*/ 282 w 807"/>
                  <a:gd name="T101" fmla="*/ 62 h 553"/>
                  <a:gd name="T102" fmla="*/ 316 w 807"/>
                  <a:gd name="T103" fmla="*/ 76 h 553"/>
                  <a:gd name="T104" fmla="*/ 335 w 807"/>
                  <a:gd name="T105" fmla="*/ 86 h 553"/>
                  <a:gd name="T106" fmla="*/ 347 w 807"/>
                  <a:gd name="T107" fmla="*/ 88 h 553"/>
                  <a:gd name="T108" fmla="*/ 374 w 807"/>
                  <a:gd name="T109" fmla="*/ 86 h 553"/>
                  <a:gd name="T110" fmla="*/ 398 w 807"/>
                  <a:gd name="T111" fmla="*/ 83 h 553"/>
                  <a:gd name="T112" fmla="*/ 400 w 807"/>
                  <a:gd name="T113" fmla="*/ 81 h 55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07"/>
                  <a:gd name="T172" fmla="*/ 0 h 553"/>
                  <a:gd name="T173" fmla="*/ 807 w 807"/>
                  <a:gd name="T174" fmla="*/ 553 h 55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07" h="553">
                    <a:moveTo>
                      <a:pt x="789" y="162"/>
                    </a:moveTo>
                    <a:lnTo>
                      <a:pt x="777" y="161"/>
                    </a:lnTo>
                    <a:lnTo>
                      <a:pt x="765" y="160"/>
                    </a:lnTo>
                    <a:lnTo>
                      <a:pt x="755" y="157"/>
                    </a:lnTo>
                    <a:lnTo>
                      <a:pt x="746" y="153"/>
                    </a:lnTo>
                    <a:lnTo>
                      <a:pt x="737" y="149"/>
                    </a:lnTo>
                    <a:lnTo>
                      <a:pt x="728" y="143"/>
                    </a:lnTo>
                    <a:lnTo>
                      <a:pt x="720" y="137"/>
                    </a:lnTo>
                    <a:lnTo>
                      <a:pt x="711" y="130"/>
                    </a:lnTo>
                    <a:lnTo>
                      <a:pt x="702" y="124"/>
                    </a:lnTo>
                    <a:lnTo>
                      <a:pt x="692" y="116"/>
                    </a:lnTo>
                    <a:lnTo>
                      <a:pt x="680" y="109"/>
                    </a:lnTo>
                    <a:lnTo>
                      <a:pt x="669" y="103"/>
                    </a:lnTo>
                    <a:lnTo>
                      <a:pt x="654" y="94"/>
                    </a:lnTo>
                    <a:lnTo>
                      <a:pt x="637" y="88"/>
                    </a:lnTo>
                    <a:lnTo>
                      <a:pt x="619" y="81"/>
                    </a:lnTo>
                    <a:lnTo>
                      <a:pt x="598" y="75"/>
                    </a:lnTo>
                    <a:lnTo>
                      <a:pt x="576" y="68"/>
                    </a:lnTo>
                    <a:lnTo>
                      <a:pt x="557" y="61"/>
                    </a:lnTo>
                    <a:lnTo>
                      <a:pt x="538" y="54"/>
                    </a:lnTo>
                    <a:lnTo>
                      <a:pt x="521" y="47"/>
                    </a:lnTo>
                    <a:lnTo>
                      <a:pt x="505" y="39"/>
                    </a:lnTo>
                    <a:lnTo>
                      <a:pt x="489" y="32"/>
                    </a:lnTo>
                    <a:lnTo>
                      <a:pt x="475" y="25"/>
                    </a:lnTo>
                    <a:lnTo>
                      <a:pt x="461" y="18"/>
                    </a:lnTo>
                    <a:lnTo>
                      <a:pt x="447" y="13"/>
                    </a:lnTo>
                    <a:lnTo>
                      <a:pt x="435" y="8"/>
                    </a:lnTo>
                    <a:lnTo>
                      <a:pt x="422" y="3"/>
                    </a:lnTo>
                    <a:lnTo>
                      <a:pt x="409" y="1"/>
                    </a:lnTo>
                    <a:lnTo>
                      <a:pt x="397" y="0"/>
                    </a:lnTo>
                    <a:lnTo>
                      <a:pt x="385" y="0"/>
                    </a:lnTo>
                    <a:lnTo>
                      <a:pt x="371" y="2"/>
                    </a:lnTo>
                    <a:lnTo>
                      <a:pt x="359" y="7"/>
                    </a:lnTo>
                    <a:lnTo>
                      <a:pt x="332" y="17"/>
                    </a:lnTo>
                    <a:lnTo>
                      <a:pt x="306" y="28"/>
                    </a:lnTo>
                    <a:lnTo>
                      <a:pt x="281" y="39"/>
                    </a:lnTo>
                    <a:lnTo>
                      <a:pt x="260" y="51"/>
                    </a:lnTo>
                    <a:lnTo>
                      <a:pt x="240" y="65"/>
                    </a:lnTo>
                    <a:lnTo>
                      <a:pt x="224" y="80"/>
                    </a:lnTo>
                    <a:lnTo>
                      <a:pt x="211" y="98"/>
                    </a:lnTo>
                    <a:lnTo>
                      <a:pt x="204" y="119"/>
                    </a:lnTo>
                    <a:lnTo>
                      <a:pt x="201" y="139"/>
                    </a:lnTo>
                    <a:lnTo>
                      <a:pt x="197" y="156"/>
                    </a:lnTo>
                    <a:lnTo>
                      <a:pt x="195" y="171"/>
                    </a:lnTo>
                    <a:lnTo>
                      <a:pt x="192" y="183"/>
                    </a:lnTo>
                    <a:lnTo>
                      <a:pt x="186" y="197"/>
                    </a:lnTo>
                    <a:lnTo>
                      <a:pt x="177" y="212"/>
                    </a:lnTo>
                    <a:lnTo>
                      <a:pt x="164" y="230"/>
                    </a:lnTo>
                    <a:lnTo>
                      <a:pt x="147" y="252"/>
                    </a:lnTo>
                    <a:lnTo>
                      <a:pt x="124" y="279"/>
                    </a:lnTo>
                    <a:lnTo>
                      <a:pt x="97" y="305"/>
                    </a:lnTo>
                    <a:lnTo>
                      <a:pt x="68" y="332"/>
                    </a:lnTo>
                    <a:lnTo>
                      <a:pt x="42" y="357"/>
                    </a:lnTo>
                    <a:lnTo>
                      <a:pt x="20" y="378"/>
                    </a:lnTo>
                    <a:lnTo>
                      <a:pt x="5" y="393"/>
                    </a:lnTo>
                    <a:lnTo>
                      <a:pt x="0" y="401"/>
                    </a:lnTo>
                    <a:lnTo>
                      <a:pt x="8" y="400"/>
                    </a:lnTo>
                    <a:lnTo>
                      <a:pt x="17" y="396"/>
                    </a:lnTo>
                    <a:lnTo>
                      <a:pt x="28" y="393"/>
                    </a:lnTo>
                    <a:lnTo>
                      <a:pt x="40" y="389"/>
                    </a:lnTo>
                    <a:lnTo>
                      <a:pt x="53" y="386"/>
                    </a:lnTo>
                    <a:lnTo>
                      <a:pt x="67" y="382"/>
                    </a:lnTo>
                    <a:lnTo>
                      <a:pt x="83" y="379"/>
                    </a:lnTo>
                    <a:lnTo>
                      <a:pt x="99" y="377"/>
                    </a:lnTo>
                    <a:lnTo>
                      <a:pt x="116" y="373"/>
                    </a:lnTo>
                    <a:lnTo>
                      <a:pt x="132" y="371"/>
                    </a:lnTo>
                    <a:lnTo>
                      <a:pt x="149" y="369"/>
                    </a:lnTo>
                    <a:lnTo>
                      <a:pt x="164" y="368"/>
                    </a:lnTo>
                    <a:lnTo>
                      <a:pt x="180" y="366"/>
                    </a:lnTo>
                    <a:lnTo>
                      <a:pt x="194" y="366"/>
                    </a:lnTo>
                    <a:lnTo>
                      <a:pt x="208" y="368"/>
                    </a:lnTo>
                    <a:lnTo>
                      <a:pt x="219" y="370"/>
                    </a:lnTo>
                    <a:lnTo>
                      <a:pt x="230" y="372"/>
                    </a:lnTo>
                    <a:lnTo>
                      <a:pt x="240" y="376"/>
                    </a:lnTo>
                    <a:lnTo>
                      <a:pt x="252" y="378"/>
                    </a:lnTo>
                    <a:lnTo>
                      <a:pt x="265" y="381"/>
                    </a:lnTo>
                    <a:lnTo>
                      <a:pt x="280" y="384"/>
                    </a:lnTo>
                    <a:lnTo>
                      <a:pt x="296" y="386"/>
                    </a:lnTo>
                    <a:lnTo>
                      <a:pt x="314" y="388"/>
                    </a:lnTo>
                    <a:lnTo>
                      <a:pt x="331" y="389"/>
                    </a:lnTo>
                    <a:lnTo>
                      <a:pt x="348" y="391"/>
                    </a:lnTo>
                    <a:lnTo>
                      <a:pt x="366" y="392"/>
                    </a:lnTo>
                    <a:lnTo>
                      <a:pt x="384" y="393"/>
                    </a:lnTo>
                    <a:lnTo>
                      <a:pt x="400" y="394"/>
                    </a:lnTo>
                    <a:lnTo>
                      <a:pt x="417" y="394"/>
                    </a:lnTo>
                    <a:lnTo>
                      <a:pt x="432" y="394"/>
                    </a:lnTo>
                    <a:lnTo>
                      <a:pt x="446" y="394"/>
                    </a:lnTo>
                    <a:lnTo>
                      <a:pt x="459" y="394"/>
                    </a:lnTo>
                    <a:lnTo>
                      <a:pt x="470" y="394"/>
                    </a:lnTo>
                    <a:lnTo>
                      <a:pt x="492" y="392"/>
                    </a:lnTo>
                    <a:lnTo>
                      <a:pt x="516" y="386"/>
                    </a:lnTo>
                    <a:lnTo>
                      <a:pt x="542" y="379"/>
                    </a:lnTo>
                    <a:lnTo>
                      <a:pt x="566" y="373"/>
                    </a:lnTo>
                    <a:lnTo>
                      <a:pt x="586" y="370"/>
                    </a:lnTo>
                    <a:lnTo>
                      <a:pt x="601" y="371"/>
                    </a:lnTo>
                    <a:lnTo>
                      <a:pt x="609" y="378"/>
                    </a:lnTo>
                    <a:lnTo>
                      <a:pt x="606" y="392"/>
                    </a:lnTo>
                    <a:lnTo>
                      <a:pt x="601" y="412"/>
                    </a:lnTo>
                    <a:lnTo>
                      <a:pt x="598" y="435"/>
                    </a:lnTo>
                    <a:lnTo>
                      <a:pt x="599" y="460"/>
                    </a:lnTo>
                    <a:lnTo>
                      <a:pt x="603" y="484"/>
                    </a:lnTo>
                    <a:lnTo>
                      <a:pt x="607" y="507"/>
                    </a:lnTo>
                    <a:lnTo>
                      <a:pt x="614" y="526"/>
                    </a:lnTo>
                    <a:lnTo>
                      <a:pt x="622" y="543"/>
                    </a:lnTo>
                    <a:lnTo>
                      <a:pt x="631" y="553"/>
                    </a:lnTo>
                    <a:lnTo>
                      <a:pt x="644" y="543"/>
                    </a:lnTo>
                    <a:lnTo>
                      <a:pt x="655" y="500"/>
                    </a:lnTo>
                    <a:lnTo>
                      <a:pt x="660" y="447"/>
                    </a:lnTo>
                    <a:lnTo>
                      <a:pt x="664" y="406"/>
                    </a:lnTo>
                    <a:lnTo>
                      <a:pt x="665" y="392"/>
                    </a:lnTo>
                    <a:lnTo>
                      <a:pt x="665" y="378"/>
                    </a:lnTo>
                    <a:lnTo>
                      <a:pt x="666" y="365"/>
                    </a:lnTo>
                    <a:lnTo>
                      <a:pt x="667" y="351"/>
                    </a:lnTo>
                    <a:lnTo>
                      <a:pt x="671" y="339"/>
                    </a:lnTo>
                    <a:lnTo>
                      <a:pt x="678" y="325"/>
                    </a:lnTo>
                    <a:lnTo>
                      <a:pt x="688" y="310"/>
                    </a:lnTo>
                    <a:lnTo>
                      <a:pt x="702" y="294"/>
                    </a:lnTo>
                    <a:lnTo>
                      <a:pt x="719" y="277"/>
                    </a:lnTo>
                    <a:lnTo>
                      <a:pt x="737" y="260"/>
                    </a:lnTo>
                    <a:lnTo>
                      <a:pt x="753" y="245"/>
                    </a:lnTo>
                    <a:lnTo>
                      <a:pt x="768" y="232"/>
                    </a:lnTo>
                    <a:lnTo>
                      <a:pt x="780" y="221"/>
                    </a:lnTo>
                    <a:lnTo>
                      <a:pt x="789" y="212"/>
                    </a:lnTo>
                    <a:lnTo>
                      <a:pt x="796" y="207"/>
                    </a:lnTo>
                    <a:lnTo>
                      <a:pt x="799" y="205"/>
                    </a:lnTo>
                    <a:lnTo>
                      <a:pt x="795" y="205"/>
                    </a:lnTo>
                    <a:lnTo>
                      <a:pt x="785" y="207"/>
                    </a:lnTo>
                    <a:lnTo>
                      <a:pt x="769" y="210"/>
                    </a:lnTo>
                    <a:lnTo>
                      <a:pt x="750" y="214"/>
                    </a:lnTo>
                    <a:lnTo>
                      <a:pt x="730" y="220"/>
                    </a:lnTo>
                    <a:lnTo>
                      <a:pt x="708" y="228"/>
                    </a:lnTo>
                    <a:lnTo>
                      <a:pt x="688" y="238"/>
                    </a:lnTo>
                    <a:lnTo>
                      <a:pt x="671" y="250"/>
                    </a:lnTo>
                    <a:lnTo>
                      <a:pt x="655" y="264"/>
                    </a:lnTo>
                    <a:lnTo>
                      <a:pt x="639" y="277"/>
                    </a:lnTo>
                    <a:lnTo>
                      <a:pt x="621" y="290"/>
                    </a:lnTo>
                    <a:lnTo>
                      <a:pt x="603" y="303"/>
                    </a:lnTo>
                    <a:lnTo>
                      <a:pt x="583" y="315"/>
                    </a:lnTo>
                    <a:lnTo>
                      <a:pt x="564" y="325"/>
                    </a:lnTo>
                    <a:lnTo>
                      <a:pt x="544" y="332"/>
                    </a:lnTo>
                    <a:lnTo>
                      <a:pt x="523" y="336"/>
                    </a:lnTo>
                    <a:lnTo>
                      <a:pt x="512" y="338"/>
                    </a:lnTo>
                    <a:lnTo>
                      <a:pt x="500" y="339"/>
                    </a:lnTo>
                    <a:lnTo>
                      <a:pt x="488" y="341"/>
                    </a:lnTo>
                    <a:lnTo>
                      <a:pt x="474" y="341"/>
                    </a:lnTo>
                    <a:lnTo>
                      <a:pt x="459" y="342"/>
                    </a:lnTo>
                    <a:lnTo>
                      <a:pt x="444" y="343"/>
                    </a:lnTo>
                    <a:lnTo>
                      <a:pt x="429" y="343"/>
                    </a:lnTo>
                    <a:lnTo>
                      <a:pt x="414" y="343"/>
                    </a:lnTo>
                    <a:lnTo>
                      <a:pt x="398" y="343"/>
                    </a:lnTo>
                    <a:lnTo>
                      <a:pt x="383" y="342"/>
                    </a:lnTo>
                    <a:lnTo>
                      <a:pt x="367" y="342"/>
                    </a:lnTo>
                    <a:lnTo>
                      <a:pt x="353" y="341"/>
                    </a:lnTo>
                    <a:lnTo>
                      <a:pt x="338" y="339"/>
                    </a:lnTo>
                    <a:lnTo>
                      <a:pt x="324" y="336"/>
                    </a:lnTo>
                    <a:lnTo>
                      <a:pt x="311" y="334"/>
                    </a:lnTo>
                    <a:lnTo>
                      <a:pt x="300" y="331"/>
                    </a:lnTo>
                    <a:lnTo>
                      <a:pt x="287" y="328"/>
                    </a:lnTo>
                    <a:lnTo>
                      <a:pt x="275" y="326"/>
                    </a:lnTo>
                    <a:lnTo>
                      <a:pt x="260" y="325"/>
                    </a:lnTo>
                    <a:lnTo>
                      <a:pt x="245" y="325"/>
                    </a:lnTo>
                    <a:lnTo>
                      <a:pt x="228" y="325"/>
                    </a:lnTo>
                    <a:lnTo>
                      <a:pt x="214" y="326"/>
                    </a:lnTo>
                    <a:lnTo>
                      <a:pt x="197" y="327"/>
                    </a:lnTo>
                    <a:lnTo>
                      <a:pt x="182" y="330"/>
                    </a:lnTo>
                    <a:lnTo>
                      <a:pt x="169" y="331"/>
                    </a:lnTo>
                    <a:lnTo>
                      <a:pt x="155" y="333"/>
                    </a:lnTo>
                    <a:lnTo>
                      <a:pt x="142" y="335"/>
                    </a:lnTo>
                    <a:lnTo>
                      <a:pt x="132" y="336"/>
                    </a:lnTo>
                    <a:lnTo>
                      <a:pt x="124" y="339"/>
                    </a:lnTo>
                    <a:lnTo>
                      <a:pt x="117" y="340"/>
                    </a:lnTo>
                    <a:lnTo>
                      <a:pt x="112" y="341"/>
                    </a:lnTo>
                    <a:lnTo>
                      <a:pt x="111" y="341"/>
                    </a:lnTo>
                    <a:lnTo>
                      <a:pt x="113" y="336"/>
                    </a:lnTo>
                    <a:lnTo>
                      <a:pt x="119" y="326"/>
                    </a:lnTo>
                    <a:lnTo>
                      <a:pt x="128" y="309"/>
                    </a:lnTo>
                    <a:lnTo>
                      <a:pt x="140" y="287"/>
                    </a:lnTo>
                    <a:lnTo>
                      <a:pt x="155" y="263"/>
                    </a:lnTo>
                    <a:lnTo>
                      <a:pt x="171" y="237"/>
                    </a:lnTo>
                    <a:lnTo>
                      <a:pt x="188" y="211"/>
                    </a:lnTo>
                    <a:lnTo>
                      <a:pt x="208" y="187"/>
                    </a:lnTo>
                    <a:lnTo>
                      <a:pt x="217" y="175"/>
                    </a:lnTo>
                    <a:lnTo>
                      <a:pt x="227" y="165"/>
                    </a:lnTo>
                    <a:lnTo>
                      <a:pt x="237" y="154"/>
                    </a:lnTo>
                    <a:lnTo>
                      <a:pt x="247" y="145"/>
                    </a:lnTo>
                    <a:lnTo>
                      <a:pt x="257" y="136"/>
                    </a:lnTo>
                    <a:lnTo>
                      <a:pt x="269" y="127"/>
                    </a:lnTo>
                    <a:lnTo>
                      <a:pt x="279" y="120"/>
                    </a:lnTo>
                    <a:lnTo>
                      <a:pt x="292" y="112"/>
                    </a:lnTo>
                    <a:lnTo>
                      <a:pt x="305" y="106"/>
                    </a:lnTo>
                    <a:lnTo>
                      <a:pt x="318" y="101"/>
                    </a:lnTo>
                    <a:lnTo>
                      <a:pt x="332" y="97"/>
                    </a:lnTo>
                    <a:lnTo>
                      <a:pt x="347" y="93"/>
                    </a:lnTo>
                    <a:lnTo>
                      <a:pt x="364" y="91"/>
                    </a:lnTo>
                    <a:lnTo>
                      <a:pt x="382" y="89"/>
                    </a:lnTo>
                    <a:lnTo>
                      <a:pt x="400" y="89"/>
                    </a:lnTo>
                    <a:lnTo>
                      <a:pt x="420" y="90"/>
                    </a:lnTo>
                    <a:lnTo>
                      <a:pt x="440" y="92"/>
                    </a:lnTo>
                    <a:lnTo>
                      <a:pt x="461" y="96"/>
                    </a:lnTo>
                    <a:lnTo>
                      <a:pt x="483" y="100"/>
                    </a:lnTo>
                    <a:lnTo>
                      <a:pt x="504" y="105"/>
                    </a:lnTo>
                    <a:lnTo>
                      <a:pt x="525" y="111"/>
                    </a:lnTo>
                    <a:lnTo>
                      <a:pt x="545" y="118"/>
                    </a:lnTo>
                    <a:lnTo>
                      <a:pt x="565" y="124"/>
                    </a:lnTo>
                    <a:lnTo>
                      <a:pt x="583" y="131"/>
                    </a:lnTo>
                    <a:lnTo>
                      <a:pt x="602" y="138"/>
                    </a:lnTo>
                    <a:lnTo>
                      <a:pt x="618" y="145"/>
                    </a:lnTo>
                    <a:lnTo>
                      <a:pt x="633" y="152"/>
                    </a:lnTo>
                    <a:lnTo>
                      <a:pt x="645" y="158"/>
                    </a:lnTo>
                    <a:lnTo>
                      <a:pt x="656" y="164"/>
                    </a:lnTo>
                    <a:lnTo>
                      <a:pt x="665" y="168"/>
                    </a:lnTo>
                    <a:lnTo>
                      <a:pt x="671" y="172"/>
                    </a:lnTo>
                    <a:lnTo>
                      <a:pt x="674" y="174"/>
                    </a:lnTo>
                    <a:lnTo>
                      <a:pt x="678" y="175"/>
                    </a:lnTo>
                    <a:lnTo>
                      <a:pt x="686" y="176"/>
                    </a:lnTo>
                    <a:lnTo>
                      <a:pt x="695" y="176"/>
                    </a:lnTo>
                    <a:lnTo>
                      <a:pt x="708" y="176"/>
                    </a:lnTo>
                    <a:lnTo>
                      <a:pt x="720" y="175"/>
                    </a:lnTo>
                    <a:lnTo>
                      <a:pt x="734" y="175"/>
                    </a:lnTo>
                    <a:lnTo>
                      <a:pt x="749" y="173"/>
                    </a:lnTo>
                    <a:lnTo>
                      <a:pt x="763" y="172"/>
                    </a:lnTo>
                    <a:lnTo>
                      <a:pt x="776" y="171"/>
                    </a:lnTo>
                    <a:lnTo>
                      <a:pt x="787" y="168"/>
                    </a:lnTo>
                    <a:lnTo>
                      <a:pt x="796" y="167"/>
                    </a:lnTo>
                    <a:lnTo>
                      <a:pt x="803" y="165"/>
                    </a:lnTo>
                    <a:lnTo>
                      <a:pt x="807" y="164"/>
                    </a:lnTo>
                    <a:lnTo>
                      <a:pt x="806" y="164"/>
                    </a:lnTo>
                    <a:lnTo>
                      <a:pt x="800" y="162"/>
                    </a:lnTo>
                    <a:lnTo>
                      <a:pt x="789" y="16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5" name="Freeform 102"/>
              <p:cNvSpPr>
                <a:spLocks/>
              </p:cNvSpPr>
              <p:nvPr/>
            </p:nvSpPr>
            <p:spPr bwMode="auto">
              <a:xfrm>
                <a:off x="2536" y="3577"/>
                <a:ext cx="191" cy="45"/>
              </a:xfrm>
              <a:custGeom>
                <a:avLst/>
                <a:gdLst>
                  <a:gd name="T0" fmla="*/ 174 w 381"/>
                  <a:gd name="T1" fmla="*/ 11 h 90"/>
                  <a:gd name="T2" fmla="*/ 165 w 381"/>
                  <a:gd name="T3" fmla="*/ 11 h 90"/>
                  <a:gd name="T4" fmla="*/ 157 w 381"/>
                  <a:gd name="T5" fmla="*/ 11 h 90"/>
                  <a:gd name="T6" fmla="*/ 150 w 381"/>
                  <a:gd name="T7" fmla="*/ 10 h 90"/>
                  <a:gd name="T8" fmla="*/ 144 w 381"/>
                  <a:gd name="T9" fmla="*/ 8 h 90"/>
                  <a:gd name="T10" fmla="*/ 138 w 381"/>
                  <a:gd name="T11" fmla="*/ 6 h 90"/>
                  <a:gd name="T12" fmla="*/ 133 w 381"/>
                  <a:gd name="T13" fmla="*/ 6 h 90"/>
                  <a:gd name="T14" fmla="*/ 127 w 381"/>
                  <a:gd name="T15" fmla="*/ 3 h 90"/>
                  <a:gd name="T16" fmla="*/ 123 w 381"/>
                  <a:gd name="T17" fmla="*/ 3 h 90"/>
                  <a:gd name="T18" fmla="*/ 118 w 381"/>
                  <a:gd name="T19" fmla="*/ 1 h 90"/>
                  <a:gd name="T20" fmla="*/ 114 w 381"/>
                  <a:gd name="T21" fmla="*/ 0 h 90"/>
                  <a:gd name="T22" fmla="*/ 109 w 381"/>
                  <a:gd name="T23" fmla="*/ 0 h 90"/>
                  <a:gd name="T24" fmla="*/ 104 w 381"/>
                  <a:gd name="T25" fmla="*/ 0 h 90"/>
                  <a:gd name="T26" fmla="*/ 98 w 381"/>
                  <a:gd name="T27" fmla="*/ 1 h 90"/>
                  <a:gd name="T28" fmla="*/ 92 w 381"/>
                  <a:gd name="T29" fmla="*/ 2 h 90"/>
                  <a:gd name="T30" fmla="*/ 85 w 381"/>
                  <a:gd name="T31" fmla="*/ 3 h 90"/>
                  <a:gd name="T32" fmla="*/ 77 w 381"/>
                  <a:gd name="T33" fmla="*/ 6 h 90"/>
                  <a:gd name="T34" fmla="*/ 61 w 381"/>
                  <a:gd name="T35" fmla="*/ 12 h 90"/>
                  <a:gd name="T36" fmla="*/ 48 w 381"/>
                  <a:gd name="T37" fmla="*/ 18 h 90"/>
                  <a:gd name="T38" fmla="*/ 36 w 381"/>
                  <a:gd name="T39" fmla="*/ 22 h 90"/>
                  <a:gd name="T40" fmla="*/ 27 w 381"/>
                  <a:gd name="T41" fmla="*/ 25 h 90"/>
                  <a:gd name="T42" fmla="*/ 20 w 381"/>
                  <a:gd name="T43" fmla="*/ 28 h 90"/>
                  <a:gd name="T44" fmla="*/ 13 w 381"/>
                  <a:gd name="T45" fmla="*/ 31 h 90"/>
                  <a:gd name="T46" fmla="*/ 9 w 381"/>
                  <a:gd name="T47" fmla="*/ 34 h 90"/>
                  <a:gd name="T48" fmla="*/ 6 w 381"/>
                  <a:gd name="T49" fmla="*/ 37 h 90"/>
                  <a:gd name="T50" fmla="*/ 3 w 381"/>
                  <a:gd name="T51" fmla="*/ 40 h 90"/>
                  <a:gd name="T52" fmla="*/ 1 w 381"/>
                  <a:gd name="T53" fmla="*/ 42 h 90"/>
                  <a:gd name="T54" fmla="*/ 0 w 381"/>
                  <a:gd name="T55" fmla="*/ 44 h 90"/>
                  <a:gd name="T56" fmla="*/ 1 w 381"/>
                  <a:gd name="T57" fmla="*/ 45 h 90"/>
                  <a:gd name="T58" fmla="*/ 5 w 381"/>
                  <a:gd name="T59" fmla="*/ 45 h 90"/>
                  <a:gd name="T60" fmla="*/ 13 w 381"/>
                  <a:gd name="T61" fmla="*/ 44 h 90"/>
                  <a:gd name="T62" fmla="*/ 25 w 381"/>
                  <a:gd name="T63" fmla="*/ 41 h 90"/>
                  <a:gd name="T64" fmla="*/ 42 w 381"/>
                  <a:gd name="T65" fmla="*/ 36 h 90"/>
                  <a:gd name="T66" fmla="*/ 60 w 381"/>
                  <a:gd name="T67" fmla="*/ 30 h 90"/>
                  <a:gd name="T68" fmla="*/ 74 w 381"/>
                  <a:gd name="T69" fmla="*/ 26 h 90"/>
                  <a:gd name="T70" fmla="*/ 86 w 381"/>
                  <a:gd name="T71" fmla="*/ 24 h 90"/>
                  <a:gd name="T72" fmla="*/ 95 w 381"/>
                  <a:gd name="T73" fmla="*/ 23 h 90"/>
                  <a:gd name="T74" fmla="*/ 103 w 381"/>
                  <a:gd name="T75" fmla="*/ 23 h 90"/>
                  <a:gd name="T76" fmla="*/ 111 w 381"/>
                  <a:gd name="T77" fmla="*/ 23 h 90"/>
                  <a:gd name="T78" fmla="*/ 118 w 381"/>
                  <a:gd name="T79" fmla="*/ 23 h 90"/>
                  <a:gd name="T80" fmla="*/ 126 w 381"/>
                  <a:gd name="T81" fmla="*/ 24 h 90"/>
                  <a:gd name="T82" fmla="*/ 131 w 381"/>
                  <a:gd name="T83" fmla="*/ 24 h 90"/>
                  <a:gd name="T84" fmla="*/ 137 w 381"/>
                  <a:gd name="T85" fmla="*/ 24 h 90"/>
                  <a:gd name="T86" fmla="*/ 143 w 381"/>
                  <a:gd name="T87" fmla="*/ 24 h 90"/>
                  <a:gd name="T88" fmla="*/ 150 w 381"/>
                  <a:gd name="T89" fmla="*/ 23 h 90"/>
                  <a:gd name="T90" fmla="*/ 157 w 381"/>
                  <a:gd name="T91" fmla="*/ 22 h 90"/>
                  <a:gd name="T92" fmla="*/ 164 w 381"/>
                  <a:gd name="T93" fmla="*/ 22 h 90"/>
                  <a:gd name="T94" fmla="*/ 171 w 381"/>
                  <a:gd name="T95" fmla="*/ 21 h 90"/>
                  <a:gd name="T96" fmla="*/ 178 w 381"/>
                  <a:gd name="T97" fmla="*/ 19 h 90"/>
                  <a:gd name="T98" fmla="*/ 183 w 381"/>
                  <a:gd name="T99" fmla="*/ 18 h 90"/>
                  <a:gd name="T100" fmla="*/ 187 w 381"/>
                  <a:gd name="T101" fmla="*/ 17 h 90"/>
                  <a:gd name="T102" fmla="*/ 190 w 381"/>
                  <a:gd name="T103" fmla="*/ 15 h 90"/>
                  <a:gd name="T104" fmla="*/ 191 w 381"/>
                  <a:gd name="T105" fmla="*/ 14 h 90"/>
                  <a:gd name="T106" fmla="*/ 190 w 381"/>
                  <a:gd name="T107" fmla="*/ 13 h 90"/>
                  <a:gd name="T108" fmla="*/ 187 w 381"/>
                  <a:gd name="T109" fmla="*/ 13 h 90"/>
                  <a:gd name="T110" fmla="*/ 182 w 381"/>
                  <a:gd name="T111" fmla="*/ 12 h 90"/>
                  <a:gd name="T112" fmla="*/ 174 w 381"/>
                  <a:gd name="T113" fmla="*/ 11 h 9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81"/>
                  <a:gd name="T172" fmla="*/ 0 h 90"/>
                  <a:gd name="T173" fmla="*/ 381 w 381"/>
                  <a:gd name="T174" fmla="*/ 90 h 9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81" h="90">
                    <a:moveTo>
                      <a:pt x="347" y="23"/>
                    </a:moveTo>
                    <a:lnTo>
                      <a:pt x="329" y="22"/>
                    </a:lnTo>
                    <a:lnTo>
                      <a:pt x="313" y="21"/>
                    </a:lnTo>
                    <a:lnTo>
                      <a:pt x="299" y="19"/>
                    </a:lnTo>
                    <a:lnTo>
                      <a:pt x="287" y="16"/>
                    </a:lnTo>
                    <a:lnTo>
                      <a:pt x="275" y="13"/>
                    </a:lnTo>
                    <a:lnTo>
                      <a:pt x="265" y="11"/>
                    </a:lnTo>
                    <a:lnTo>
                      <a:pt x="254" y="7"/>
                    </a:lnTo>
                    <a:lnTo>
                      <a:pt x="245" y="5"/>
                    </a:lnTo>
                    <a:lnTo>
                      <a:pt x="236" y="3"/>
                    </a:lnTo>
                    <a:lnTo>
                      <a:pt x="227" y="0"/>
                    </a:lnTo>
                    <a:lnTo>
                      <a:pt x="218" y="0"/>
                    </a:lnTo>
                    <a:lnTo>
                      <a:pt x="207" y="0"/>
                    </a:lnTo>
                    <a:lnTo>
                      <a:pt x="196" y="1"/>
                    </a:lnTo>
                    <a:lnTo>
                      <a:pt x="183" y="4"/>
                    </a:lnTo>
                    <a:lnTo>
                      <a:pt x="169" y="7"/>
                    </a:lnTo>
                    <a:lnTo>
                      <a:pt x="153" y="13"/>
                    </a:lnTo>
                    <a:lnTo>
                      <a:pt x="122" y="24"/>
                    </a:lnTo>
                    <a:lnTo>
                      <a:pt x="95" y="35"/>
                    </a:lnTo>
                    <a:lnTo>
                      <a:pt x="72" y="43"/>
                    </a:lnTo>
                    <a:lnTo>
                      <a:pt x="54" y="50"/>
                    </a:lnTo>
                    <a:lnTo>
                      <a:pt x="39" y="57"/>
                    </a:lnTo>
                    <a:lnTo>
                      <a:pt x="26" y="63"/>
                    </a:lnTo>
                    <a:lnTo>
                      <a:pt x="18" y="67"/>
                    </a:lnTo>
                    <a:lnTo>
                      <a:pt x="11" y="73"/>
                    </a:lnTo>
                    <a:lnTo>
                      <a:pt x="6" y="79"/>
                    </a:lnTo>
                    <a:lnTo>
                      <a:pt x="2" y="83"/>
                    </a:lnTo>
                    <a:lnTo>
                      <a:pt x="0" y="88"/>
                    </a:lnTo>
                    <a:lnTo>
                      <a:pt x="2" y="90"/>
                    </a:lnTo>
                    <a:lnTo>
                      <a:pt x="10" y="90"/>
                    </a:lnTo>
                    <a:lnTo>
                      <a:pt x="25" y="88"/>
                    </a:lnTo>
                    <a:lnTo>
                      <a:pt x="49" y="82"/>
                    </a:lnTo>
                    <a:lnTo>
                      <a:pt x="84" y="72"/>
                    </a:lnTo>
                    <a:lnTo>
                      <a:pt x="120" y="61"/>
                    </a:lnTo>
                    <a:lnTo>
                      <a:pt x="148" y="53"/>
                    </a:lnTo>
                    <a:lnTo>
                      <a:pt x="171" y="49"/>
                    </a:lnTo>
                    <a:lnTo>
                      <a:pt x="190" y="45"/>
                    </a:lnTo>
                    <a:lnTo>
                      <a:pt x="206" y="45"/>
                    </a:lnTo>
                    <a:lnTo>
                      <a:pt x="221" y="45"/>
                    </a:lnTo>
                    <a:lnTo>
                      <a:pt x="235" y="46"/>
                    </a:lnTo>
                    <a:lnTo>
                      <a:pt x="251" y="48"/>
                    </a:lnTo>
                    <a:lnTo>
                      <a:pt x="261" y="48"/>
                    </a:lnTo>
                    <a:lnTo>
                      <a:pt x="273" y="48"/>
                    </a:lnTo>
                    <a:lnTo>
                      <a:pt x="285" y="48"/>
                    </a:lnTo>
                    <a:lnTo>
                      <a:pt x="300" y="46"/>
                    </a:lnTo>
                    <a:lnTo>
                      <a:pt x="314" y="44"/>
                    </a:lnTo>
                    <a:lnTo>
                      <a:pt x="328" y="43"/>
                    </a:lnTo>
                    <a:lnTo>
                      <a:pt x="342" y="41"/>
                    </a:lnTo>
                    <a:lnTo>
                      <a:pt x="355" y="38"/>
                    </a:lnTo>
                    <a:lnTo>
                      <a:pt x="365" y="36"/>
                    </a:lnTo>
                    <a:lnTo>
                      <a:pt x="373" y="34"/>
                    </a:lnTo>
                    <a:lnTo>
                      <a:pt x="379" y="31"/>
                    </a:lnTo>
                    <a:lnTo>
                      <a:pt x="381" y="29"/>
                    </a:lnTo>
                    <a:lnTo>
                      <a:pt x="380" y="27"/>
                    </a:lnTo>
                    <a:lnTo>
                      <a:pt x="373" y="26"/>
                    </a:lnTo>
                    <a:lnTo>
                      <a:pt x="363" y="24"/>
                    </a:lnTo>
                    <a:lnTo>
                      <a:pt x="347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6" name="Freeform 103"/>
              <p:cNvSpPr>
                <a:spLocks/>
              </p:cNvSpPr>
              <p:nvPr/>
            </p:nvSpPr>
            <p:spPr bwMode="auto">
              <a:xfrm>
                <a:off x="2837" y="3501"/>
                <a:ext cx="179" cy="85"/>
              </a:xfrm>
              <a:custGeom>
                <a:avLst/>
                <a:gdLst>
                  <a:gd name="T0" fmla="*/ 7 w 360"/>
                  <a:gd name="T1" fmla="*/ 83 h 171"/>
                  <a:gd name="T2" fmla="*/ 13 w 360"/>
                  <a:gd name="T3" fmla="*/ 81 h 171"/>
                  <a:gd name="T4" fmla="*/ 19 w 360"/>
                  <a:gd name="T5" fmla="*/ 78 h 171"/>
                  <a:gd name="T6" fmla="*/ 27 w 360"/>
                  <a:gd name="T7" fmla="*/ 75 h 171"/>
                  <a:gd name="T8" fmla="*/ 34 w 360"/>
                  <a:gd name="T9" fmla="*/ 72 h 171"/>
                  <a:gd name="T10" fmla="*/ 42 w 360"/>
                  <a:gd name="T11" fmla="*/ 70 h 171"/>
                  <a:gd name="T12" fmla="*/ 50 w 360"/>
                  <a:gd name="T13" fmla="*/ 67 h 171"/>
                  <a:gd name="T14" fmla="*/ 59 w 360"/>
                  <a:gd name="T15" fmla="*/ 65 h 171"/>
                  <a:gd name="T16" fmla="*/ 67 w 360"/>
                  <a:gd name="T17" fmla="*/ 62 h 171"/>
                  <a:gd name="T18" fmla="*/ 75 w 360"/>
                  <a:gd name="T19" fmla="*/ 60 h 171"/>
                  <a:gd name="T20" fmla="*/ 82 w 360"/>
                  <a:gd name="T21" fmla="*/ 57 h 171"/>
                  <a:gd name="T22" fmla="*/ 90 w 360"/>
                  <a:gd name="T23" fmla="*/ 55 h 171"/>
                  <a:gd name="T24" fmla="*/ 96 w 360"/>
                  <a:gd name="T25" fmla="*/ 53 h 171"/>
                  <a:gd name="T26" fmla="*/ 102 w 360"/>
                  <a:gd name="T27" fmla="*/ 51 h 171"/>
                  <a:gd name="T28" fmla="*/ 108 w 360"/>
                  <a:gd name="T29" fmla="*/ 49 h 171"/>
                  <a:gd name="T30" fmla="*/ 112 w 360"/>
                  <a:gd name="T31" fmla="*/ 48 h 171"/>
                  <a:gd name="T32" fmla="*/ 116 w 360"/>
                  <a:gd name="T33" fmla="*/ 46 h 171"/>
                  <a:gd name="T34" fmla="*/ 124 w 360"/>
                  <a:gd name="T35" fmla="*/ 42 h 171"/>
                  <a:gd name="T36" fmla="*/ 134 w 360"/>
                  <a:gd name="T37" fmla="*/ 36 h 171"/>
                  <a:gd name="T38" fmla="*/ 144 w 360"/>
                  <a:gd name="T39" fmla="*/ 29 h 171"/>
                  <a:gd name="T40" fmla="*/ 154 w 360"/>
                  <a:gd name="T41" fmla="*/ 22 h 171"/>
                  <a:gd name="T42" fmla="*/ 163 w 360"/>
                  <a:gd name="T43" fmla="*/ 15 h 171"/>
                  <a:gd name="T44" fmla="*/ 172 w 360"/>
                  <a:gd name="T45" fmla="*/ 9 h 171"/>
                  <a:gd name="T46" fmla="*/ 177 w 360"/>
                  <a:gd name="T47" fmla="*/ 6 h 171"/>
                  <a:gd name="T48" fmla="*/ 179 w 360"/>
                  <a:gd name="T49" fmla="*/ 4 h 171"/>
                  <a:gd name="T50" fmla="*/ 178 w 360"/>
                  <a:gd name="T51" fmla="*/ 3 h 171"/>
                  <a:gd name="T52" fmla="*/ 176 w 360"/>
                  <a:gd name="T53" fmla="*/ 2 h 171"/>
                  <a:gd name="T54" fmla="*/ 171 w 360"/>
                  <a:gd name="T55" fmla="*/ 0 h 171"/>
                  <a:gd name="T56" fmla="*/ 165 w 360"/>
                  <a:gd name="T57" fmla="*/ 0 h 171"/>
                  <a:gd name="T58" fmla="*/ 157 w 360"/>
                  <a:gd name="T59" fmla="*/ 2 h 171"/>
                  <a:gd name="T60" fmla="*/ 146 w 360"/>
                  <a:gd name="T61" fmla="*/ 7 h 171"/>
                  <a:gd name="T62" fmla="*/ 134 w 360"/>
                  <a:gd name="T63" fmla="*/ 16 h 171"/>
                  <a:gd name="T64" fmla="*/ 119 w 360"/>
                  <a:gd name="T65" fmla="*/ 31 h 171"/>
                  <a:gd name="T66" fmla="*/ 113 w 360"/>
                  <a:gd name="T67" fmla="*/ 35 h 171"/>
                  <a:gd name="T68" fmla="*/ 104 w 360"/>
                  <a:gd name="T69" fmla="*/ 38 h 171"/>
                  <a:gd name="T70" fmla="*/ 94 w 360"/>
                  <a:gd name="T71" fmla="*/ 41 h 171"/>
                  <a:gd name="T72" fmla="*/ 83 w 360"/>
                  <a:gd name="T73" fmla="*/ 44 h 171"/>
                  <a:gd name="T74" fmla="*/ 72 w 360"/>
                  <a:gd name="T75" fmla="*/ 46 h 171"/>
                  <a:gd name="T76" fmla="*/ 64 w 360"/>
                  <a:gd name="T77" fmla="*/ 47 h 171"/>
                  <a:gd name="T78" fmla="*/ 57 w 360"/>
                  <a:gd name="T79" fmla="*/ 48 h 171"/>
                  <a:gd name="T80" fmla="*/ 55 w 360"/>
                  <a:gd name="T81" fmla="*/ 48 h 171"/>
                  <a:gd name="T82" fmla="*/ 52 w 360"/>
                  <a:gd name="T83" fmla="*/ 51 h 171"/>
                  <a:gd name="T84" fmla="*/ 43 w 360"/>
                  <a:gd name="T85" fmla="*/ 56 h 171"/>
                  <a:gd name="T86" fmla="*/ 31 w 360"/>
                  <a:gd name="T87" fmla="*/ 63 h 171"/>
                  <a:gd name="T88" fmla="*/ 19 w 360"/>
                  <a:gd name="T89" fmla="*/ 71 h 171"/>
                  <a:gd name="T90" fmla="*/ 8 w 360"/>
                  <a:gd name="T91" fmla="*/ 78 h 171"/>
                  <a:gd name="T92" fmla="*/ 1 w 360"/>
                  <a:gd name="T93" fmla="*/ 83 h 171"/>
                  <a:gd name="T94" fmla="*/ 0 w 360"/>
                  <a:gd name="T95" fmla="*/ 85 h 171"/>
                  <a:gd name="T96" fmla="*/ 7 w 360"/>
                  <a:gd name="T97" fmla="*/ 83 h 1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60"/>
                  <a:gd name="T148" fmla="*/ 0 h 171"/>
                  <a:gd name="T149" fmla="*/ 360 w 360"/>
                  <a:gd name="T150" fmla="*/ 171 h 17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60" h="171">
                    <a:moveTo>
                      <a:pt x="14" y="166"/>
                    </a:moveTo>
                    <a:lnTo>
                      <a:pt x="27" y="162"/>
                    </a:lnTo>
                    <a:lnTo>
                      <a:pt x="39" y="156"/>
                    </a:lnTo>
                    <a:lnTo>
                      <a:pt x="54" y="151"/>
                    </a:lnTo>
                    <a:lnTo>
                      <a:pt x="69" y="145"/>
                    </a:lnTo>
                    <a:lnTo>
                      <a:pt x="85" y="141"/>
                    </a:lnTo>
                    <a:lnTo>
                      <a:pt x="101" y="135"/>
                    </a:lnTo>
                    <a:lnTo>
                      <a:pt x="118" y="130"/>
                    </a:lnTo>
                    <a:lnTo>
                      <a:pt x="134" y="125"/>
                    </a:lnTo>
                    <a:lnTo>
                      <a:pt x="150" y="120"/>
                    </a:lnTo>
                    <a:lnTo>
                      <a:pt x="165" y="115"/>
                    </a:lnTo>
                    <a:lnTo>
                      <a:pt x="180" y="111"/>
                    </a:lnTo>
                    <a:lnTo>
                      <a:pt x="194" y="106"/>
                    </a:lnTo>
                    <a:lnTo>
                      <a:pt x="205" y="103"/>
                    </a:lnTo>
                    <a:lnTo>
                      <a:pt x="217" y="99"/>
                    </a:lnTo>
                    <a:lnTo>
                      <a:pt x="226" y="96"/>
                    </a:lnTo>
                    <a:lnTo>
                      <a:pt x="234" y="92"/>
                    </a:lnTo>
                    <a:lnTo>
                      <a:pt x="249" y="84"/>
                    </a:lnTo>
                    <a:lnTo>
                      <a:pt x="269" y="73"/>
                    </a:lnTo>
                    <a:lnTo>
                      <a:pt x="289" y="59"/>
                    </a:lnTo>
                    <a:lnTo>
                      <a:pt x="310" y="44"/>
                    </a:lnTo>
                    <a:lnTo>
                      <a:pt x="328" y="30"/>
                    </a:lnTo>
                    <a:lnTo>
                      <a:pt x="345" y="19"/>
                    </a:lnTo>
                    <a:lnTo>
                      <a:pt x="356" y="12"/>
                    </a:lnTo>
                    <a:lnTo>
                      <a:pt x="360" y="8"/>
                    </a:lnTo>
                    <a:lnTo>
                      <a:pt x="358" y="7"/>
                    </a:lnTo>
                    <a:lnTo>
                      <a:pt x="353" y="4"/>
                    </a:lnTo>
                    <a:lnTo>
                      <a:pt x="343" y="0"/>
                    </a:lnTo>
                    <a:lnTo>
                      <a:pt x="331" y="0"/>
                    </a:lnTo>
                    <a:lnTo>
                      <a:pt x="315" y="4"/>
                    </a:lnTo>
                    <a:lnTo>
                      <a:pt x="294" y="14"/>
                    </a:lnTo>
                    <a:lnTo>
                      <a:pt x="269" y="32"/>
                    </a:lnTo>
                    <a:lnTo>
                      <a:pt x="239" y="62"/>
                    </a:lnTo>
                    <a:lnTo>
                      <a:pt x="227" y="71"/>
                    </a:lnTo>
                    <a:lnTo>
                      <a:pt x="210" y="77"/>
                    </a:lnTo>
                    <a:lnTo>
                      <a:pt x="189" y="83"/>
                    </a:lnTo>
                    <a:lnTo>
                      <a:pt x="167" y="88"/>
                    </a:lnTo>
                    <a:lnTo>
                      <a:pt x="145" y="92"/>
                    </a:lnTo>
                    <a:lnTo>
                      <a:pt x="128" y="95"/>
                    </a:lnTo>
                    <a:lnTo>
                      <a:pt x="115" y="97"/>
                    </a:lnTo>
                    <a:lnTo>
                      <a:pt x="111" y="97"/>
                    </a:lnTo>
                    <a:lnTo>
                      <a:pt x="104" y="102"/>
                    </a:lnTo>
                    <a:lnTo>
                      <a:pt x="87" y="112"/>
                    </a:lnTo>
                    <a:lnTo>
                      <a:pt x="63" y="126"/>
                    </a:lnTo>
                    <a:lnTo>
                      <a:pt x="38" y="142"/>
                    </a:lnTo>
                    <a:lnTo>
                      <a:pt x="16" y="156"/>
                    </a:lnTo>
                    <a:lnTo>
                      <a:pt x="2" y="166"/>
                    </a:lnTo>
                    <a:lnTo>
                      <a:pt x="0" y="171"/>
                    </a:lnTo>
                    <a:lnTo>
                      <a:pt x="14" y="1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7" name="Freeform 104"/>
              <p:cNvSpPr>
                <a:spLocks/>
              </p:cNvSpPr>
              <p:nvPr/>
            </p:nvSpPr>
            <p:spPr bwMode="auto">
              <a:xfrm>
                <a:off x="2939" y="3433"/>
                <a:ext cx="438" cy="101"/>
              </a:xfrm>
              <a:custGeom>
                <a:avLst/>
                <a:gdLst>
                  <a:gd name="T0" fmla="*/ 425 w 877"/>
                  <a:gd name="T1" fmla="*/ 94 h 202"/>
                  <a:gd name="T2" fmla="*/ 413 w 877"/>
                  <a:gd name="T3" fmla="*/ 87 h 202"/>
                  <a:gd name="T4" fmla="*/ 401 w 877"/>
                  <a:gd name="T5" fmla="*/ 81 h 202"/>
                  <a:gd name="T6" fmla="*/ 382 w 877"/>
                  <a:gd name="T7" fmla="*/ 74 h 202"/>
                  <a:gd name="T8" fmla="*/ 360 w 877"/>
                  <a:gd name="T9" fmla="*/ 65 h 202"/>
                  <a:gd name="T10" fmla="*/ 347 w 877"/>
                  <a:gd name="T11" fmla="*/ 58 h 202"/>
                  <a:gd name="T12" fmla="*/ 336 w 877"/>
                  <a:gd name="T13" fmla="*/ 52 h 202"/>
                  <a:gd name="T14" fmla="*/ 325 w 877"/>
                  <a:gd name="T15" fmla="*/ 48 h 202"/>
                  <a:gd name="T16" fmla="*/ 314 w 877"/>
                  <a:gd name="T17" fmla="*/ 42 h 202"/>
                  <a:gd name="T18" fmla="*/ 302 w 877"/>
                  <a:gd name="T19" fmla="*/ 38 h 202"/>
                  <a:gd name="T20" fmla="*/ 291 w 877"/>
                  <a:gd name="T21" fmla="*/ 34 h 202"/>
                  <a:gd name="T22" fmla="*/ 277 w 877"/>
                  <a:gd name="T23" fmla="*/ 29 h 202"/>
                  <a:gd name="T24" fmla="*/ 261 w 877"/>
                  <a:gd name="T25" fmla="*/ 26 h 202"/>
                  <a:gd name="T26" fmla="*/ 245 w 877"/>
                  <a:gd name="T27" fmla="*/ 24 h 202"/>
                  <a:gd name="T28" fmla="*/ 227 w 877"/>
                  <a:gd name="T29" fmla="*/ 22 h 202"/>
                  <a:gd name="T30" fmla="*/ 209 w 877"/>
                  <a:gd name="T31" fmla="*/ 22 h 202"/>
                  <a:gd name="T32" fmla="*/ 192 w 877"/>
                  <a:gd name="T33" fmla="*/ 22 h 202"/>
                  <a:gd name="T34" fmla="*/ 175 w 877"/>
                  <a:gd name="T35" fmla="*/ 22 h 202"/>
                  <a:gd name="T36" fmla="*/ 161 w 877"/>
                  <a:gd name="T37" fmla="*/ 24 h 202"/>
                  <a:gd name="T38" fmla="*/ 150 w 877"/>
                  <a:gd name="T39" fmla="*/ 26 h 202"/>
                  <a:gd name="T40" fmla="*/ 137 w 877"/>
                  <a:gd name="T41" fmla="*/ 30 h 202"/>
                  <a:gd name="T42" fmla="*/ 122 w 877"/>
                  <a:gd name="T43" fmla="*/ 38 h 202"/>
                  <a:gd name="T44" fmla="*/ 107 w 877"/>
                  <a:gd name="T45" fmla="*/ 45 h 202"/>
                  <a:gd name="T46" fmla="*/ 91 w 877"/>
                  <a:gd name="T47" fmla="*/ 55 h 202"/>
                  <a:gd name="T48" fmla="*/ 73 w 877"/>
                  <a:gd name="T49" fmla="*/ 67 h 202"/>
                  <a:gd name="T50" fmla="*/ 53 w 877"/>
                  <a:gd name="T51" fmla="*/ 68 h 202"/>
                  <a:gd name="T52" fmla="*/ 35 w 877"/>
                  <a:gd name="T53" fmla="*/ 62 h 202"/>
                  <a:gd name="T54" fmla="*/ 17 w 877"/>
                  <a:gd name="T55" fmla="*/ 58 h 202"/>
                  <a:gd name="T56" fmla="*/ 3 w 877"/>
                  <a:gd name="T57" fmla="*/ 61 h 202"/>
                  <a:gd name="T58" fmla="*/ 0 w 877"/>
                  <a:gd name="T59" fmla="*/ 56 h 202"/>
                  <a:gd name="T60" fmla="*/ 8 w 877"/>
                  <a:gd name="T61" fmla="*/ 45 h 202"/>
                  <a:gd name="T62" fmla="*/ 25 w 877"/>
                  <a:gd name="T63" fmla="*/ 35 h 202"/>
                  <a:gd name="T64" fmla="*/ 42 w 877"/>
                  <a:gd name="T65" fmla="*/ 30 h 202"/>
                  <a:gd name="T66" fmla="*/ 54 w 877"/>
                  <a:gd name="T67" fmla="*/ 27 h 202"/>
                  <a:gd name="T68" fmla="*/ 67 w 877"/>
                  <a:gd name="T69" fmla="*/ 24 h 202"/>
                  <a:gd name="T70" fmla="*/ 81 w 877"/>
                  <a:gd name="T71" fmla="*/ 20 h 202"/>
                  <a:gd name="T72" fmla="*/ 96 w 877"/>
                  <a:gd name="T73" fmla="*/ 15 h 202"/>
                  <a:gd name="T74" fmla="*/ 113 w 877"/>
                  <a:gd name="T75" fmla="*/ 12 h 202"/>
                  <a:gd name="T76" fmla="*/ 131 w 877"/>
                  <a:gd name="T77" fmla="*/ 8 h 202"/>
                  <a:gd name="T78" fmla="*/ 152 w 877"/>
                  <a:gd name="T79" fmla="*/ 6 h 202"/>
                  <a:gd name="T80" fmla="*/ 175 w 877"/>
                  <a:gd name="T81" fmla="*/ 3 h 202"/>
                  <a:gd name="T82" fmla="*/ 193 w 877"/>
                  <a:gd name="T83" fmla="*/ 2 h 202"/>
                  <a:gd name="T84" fmla="*/ 206 w 877"/>
                  <a:gd name="T85" fmla="*/ 0 h 202"/>
                  <a:gd name="T86" fmla="*/ 216 w 877"/>
                  <a:gd name="T87" fmla="*/ 0 h 202"/>
                  <a:gd name="T88" fmla="*/ 226 w 877"/>
                  <a:gd name="T89" fmla="*/ 2 h 202"/>
                  <a:gd name="T90" fmla="*/ 234 w 877"/>
                  <a:gd name="T91" fmla="*/ 3 h 202"/>
                  <a:gd name="T92" fmla="*/ 245 w 877"/>
                  <a:gd name="T93" fmla="*/ 7 h 202"/>
                  <a:gd name="T94" fmla="*/ 258 w 877"/>
                  <a:gd name="T95" fmla="*/ 14 h 202"/>
                  <a:gd name="T96" fmla="*/ 281 w 877"/>
                  <a:gd name="T97" fmla="*/ 25 h 202"/>
                  <a:gd name="T98" fmla="*/ 301 w 877"/>
                  <a:gd name="T99" fmla="*/ 31 h 202"/>
                  <a:gd name="T100" fmla="*/ 315 w 877"/>
                  <a:gd name="T101" fmla="*/ 34 h 202"/>
                  <a:gd name="T102" fmla="*/ 333 w 877"/>
                  <a:gd name="T103" fmla="*/ 37 h 202"/>
                  <a:gd name="T104" fmla="*/ 360 w 877"/>
                  <a:gd name="T105" fmla="*/ 44 h 202"/>
                  <a:gd name="T106" fmla="*/ 388 w 877"/>
                  <a:gd name="T107" fmla="*/ 55 h 202"/>
                  <a:gd name="T108" fmla="*/ 410 w 877"/>
                  <a:gd name="T109" fmla="*/ 67 h 202"/>
                  <a:gd name="T110" fmla="*/ 424 w 877"/>
                  <a:gd name="T111" fmla="*/ 74 h 202"/>
                  <a:gd name="T112" fmla="*/ 427 w 877"/>
                  <a:gd name="T113" fmla="*/ 77 h 202"/>
                  <a:gd name="T114" fmla="*/ 432 w 877"/>
                  <a:gd name="T115" fmla="*/ 86 h 202"/>
                  <a:gd name="T116" fmla="*/ 438 w 877"/>
                  <a:gd name="T117" fmla="*/ 97 h 202"/>
                  <a:gd name="T118" fmla="*/ 436 w 877"/>
                  <a:gd name="T119" fmla="*/ 101 h 20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77"/>
                  <a:gd name="T181" fmla="*/ 0 h 202"/>
                  <a:gd name="T182" fmla="*/ 877 w 877"/>
                  <a:gd name="T183" fmla="*/ 202 h 20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77" h="202">
                    <a:moveTo>
                      <a:pt x="863" y="196"/>
                    </a:moveTo>
                    <a:lnTo>
                      <a:pt x="850" y="187"/>
                    </a:lnTo>
                    <a:lnTo>
                      <a:pt x="839" y="180"/>
                    </a:lnTo>
                    <a:lnTo>
                      <a:pt x="827" y="174"/>
                    </a:lnTo>
                    <a:lnTo>
                      <a:pt x="816" y="168"/>
                    </a:lnTo>
                    <a:lnTo>
                      <a:pt x="802" y="162"/>
                    </a:lnTo>
                    <a:lnTo>
                      <a:pt x="786" y="155"/>
                    </a:lnTo>
                    <a:lnTo>
                      <a:pt x="764" y="147"/>
                    </a:lnTo>
                    <a:lnTo>
                      <a:pt x="736" y="135"/>
                    </a:lnTo>
                    <a:lnTo>
                      <a:pt x="721" y="129"/>
                    </a:lnTo>
                    <a:lnTo>
                      <a:pt x="708" y="122"/>
                    </a:lnTo>
                    <a:lnTo>
                      <a:pt x="695" y="117"/>
                    </a:lnTo>
                    <a:lnTo>
                      <a:pt x="683" y="111"/>
                    </a:lnTo>
                    <a:lnTo>
                      <a:pt x="672" y="105"/>
                    </a:lnTo>
                    <a:lnTo>
                      <a:pt x="660" y="101"/>
                    </a:lnTo>
                    <a:lnTo>
                      <a:pt x="650" y="95"/>
                    </a:lnTo>
                    <a:lnTo>
                      <a:pt x="638" y="90"/>
                    </a:lnTo>
                    <a:lnTo>
                      <a:pt x="628" y="84"/>
                    </a:lnTo>
                    <a:lnTo>
                      <a:pt x="616" y="80"/>
                    </a:lnTo>
                    <a:lnTo>
                      <a:pt x="605" y="75"/>
                    </a:lnTo>
                    <a:lnTo>
                      <a:pt x="593" y="71"/>
                    </a:lnTo>
                    <a:lnTo>
                      <a:pt x="582" y="67"/>
                    </a:lnTo>
                    <a:lnTo>
                      <a:pt x="568" y="63"/>
                    </a:lnTo>
                    <a:lnTo>
                      <a:pt x="554" y="59"/>
                    </a:lnTo>
                    <a:lnTo>
                      <a:pt x="539" y="56"/>
                    </a:lnTo>
                    <a:lnTo>
                      <a:pt x="523" y="52"/>
                    </a:lnTo>
                    <a:lnTo>
                      <a:pt x="507" y="50"/>
                    </a:lnTo>
                    <a:lnTo>
                      <a:pt x="490" y="48"/>
                    </a:lnTo>
                    <a:lnTo>
                      <a:pt x="471" y="45"/>
                    </a:lnTo>
                    <a:lnTo>
                      <a:pt x="454" y="44"/>
                    </a:lnTo>
                    <a:lnTo>
                      <a:pt x="435" y="43"/>
                    </a:lnTo>
                    <a:lnTo>
                      <a:pt x="418" y="43"/>
                    </a:lnTo>
                    <a:lnTo>
                      <a:pt x="401" y="42"/>
                    </a:lnTo>
                    <a:lnTo>
                      <a:pt x="384" y="43"/>
                    </a:lnTo>
                    <a:lnTo>
                      <a:pt x="366" y="43"/>
                    </a:lnTo>
                    <a:lnTo>
                      <a:pt x="351" y="44"/>
                    </a:lnTo>
                    <a:lnTo>
                      <a:pt x="336" y="45"/>
                    </a:lnTo>
                    <a:lnTo>
                      <a:pt x="323" y="48"/>
                    </a:lnTo>
                    <a:lnTo>
                      <a:pt x="311" y="50"/>
                    </a:lnTo>
                    <a:lnTo>
                      <a:pt x="300" y="52"/>
                    </a:lnTo>
                    <a:lnTo>
                      <a:pt x="290" y="56"/>
                    </a:lnTo>
                    <a:lnTo>
                      <a:pt x="274" y="61"/>
                    </a:lnTo>
                    <a:lnTo>
                      <a:pt x="259" y="68"/>
                    </a:lnTo>
                    <a:lnTo>
                      <a:pt x="244" y="75"/>
                    </a:lnTo>
                    <a:lnTo>
                      <a:pt x="229" y="82"/>
                    </a:lnTo>
                    <a:lnTo>
                      <a:pt x="214" y="90"/>
                    </a:lnTo>
                    <a:lnTo>
                      <a:pt x="199" y="99"/>
                    </a:lnTo>
                    <a:lnTo>
                      <a:pt x="182" y="111"/>
                    </a:lnTo>
                    <a:lnTo>
                      <a:pt x="165" y="124"/>
                    </a:lnTo>
                    <a:lnTo>
                      <a:pt x="146" y="134"/>
                    </a:lnTo>
                    <a:lnTo>
                      <a:pt x="127" y="136"/>
                    </a:lnTo>
                    <a:lnTo>
                      <a:pt x="107" y="135"/>
                    </a:lnTo>
                    <a:lnTo>
                      <a:pt x="89" y="130"/>
                    </a:lnTo>
                    <a:lnTo>
                      <a:pt x="70" y="124"/>
                    </a:lnTo>
                    <a:lnTo>
                      <a:pt x="52" y="119"/>
                    </a:lnTo>
                    <a:lnTo>
                      <a:pt x="35" y="117"/>
                    </a:lnTo>
                    <a:lnTo>
                      <a:pt x="18" y="120"/>
                    </a:lnTo>
                    <a:lnTo>
                      <a:pt x="7" y="122"/>
                    </a:lnTo>
                    <a:lnTo>
                      <a:pt x="1" y="119"/>
                    </a:lnTo>
                    <a:lnTo>
                      <a:pt x="0" y="112"/>
                    </a:lnTo>
                    <a:lnTo>
                      <a:pt x="6" y="102"/>
                    </a:lnTo>
                    <a:lnTo>
                      <a:pt x="16" y="90"/>
                    </a:lnTo>
                    <a:lnTo>
                      <a:pt x="31" y="79"/>
                    </a:lnTo>
                    <a:lnTo>
                      <a:pt x="50" y="69"/>
                    </a:lnTo>
                    <a:lnTo>
                      <a:pt x="73" y="63"/>
                    </a:lnTo>
                    <a:lnTo>
                      <a:pt x="85" y="60"/>
                    </a:lnTo>
                    <a:lnTo>
                      <a:pt x="97" y="58"/>
                    </a:lnTo>
                    <a:lnTo>
                      <a:pt x="109" y="54"/>
                    </a:lnTo>
                    <a:lnTo>
                      <a:pt x="122" y="51"/>
                    </a:lnTo>
                    <a:lnTo>
                      <a:pt x="135" y="48"/>
                    </a:lnTo>
                    <a:lnTo>
                      <a:pt x="149" y="43"/>
                    </a:lnTo>
                    <a:lnTo>
                      <a:pt x="162" y="39"/>
                    </a:lnTo>
                    <a:lnTo>
                      <a:pt x="177" y="35"/>
                    </a:lnTo>
                    <a:lnTo>
                      <a:pt x="192" y="31"/>
                    </a:lnTo>
                    <a:lnTo>
                      <a:pt x="209" y="28"/>
                    </a:lnTo>
                    <a:lnTo>
                      <a:pt x="226" y="23"/>
                    </a:lnTo>
                    <a:lnTo>
                      <a:pt x="244" y="20"/>
                    </a:lnTo>
                    <a:lnTo>
                      <a:pt x="263" y="16"/>
                    </a:lnTo>
                    <a:lnTo>
                      <a:pt x="283" y="13"/>
                    </a:lnTo>
                    <a:lnTo>
                      <a:pt x="305" y="11"/>
                    </a:lnTo>
                    <a:lnTo>
                      <a:pt x="328" y="8"/>
                    </a:lnTo>
                    <a:lnTo>
                      <a:pt x="350" y="6"/>
                    </a:lnTo>
                    <a:lnTo>
                      <a:pt x="370" y="5"/>
                    </a:lnTo>
                    <a:lnTo>
                      <a:pt x="386" y="3"/>
                    </a:lnTo>
                    <a:lnTo>
                      <a:pt x="400" y="1"/>
                    </a:lnTo>
                    <a:lnTo>
                      <a:pt x="412" y="0"/>
                    </a:lnTo>
                    <a:lnTo>
                      <a:pt x="424" y="0"/>
                    </a:lnTo>
                    <a:lnTo>
                      <a:pt x="433" y="0"/>
                    </a:lnTo>
                    <a:lnTo>
                      <a:pt x="442" y="1"/>
                    </a:lnTo>
                    <a:lnTo>
                      <a:pt x="452" y="3"/>
                    </a:lnTo>
                    <a:lnTo>
                      <a:pt x="461" y="5"/>
                    </a:lnTo>
                    <a:lnTo>
                      <a:pt x="469" y="7"/>
                    </a:lnTo>
                    <a:lnTo>
                      <a:pt x="479" y="11"/>
                    </a:lnTo>
                    <a:lnTo>
                      <a:pt x="490" y="15"/>
                    </a:lnTo>
                    <a:lnTo>
                      <a:pt x="502" y="21"/>
                    </a:lnTo>
                    <a:lnTo>
                      <a:pt x="516" y="28"/>
                    </a:lnTo>
                    <a:lnTo>
                      <a:pt x="532" y="35"/>
                    </a:lnTo>
                    <a:lnTo>
                      <a:pt x="562" y="49"/>
                    </a:lnTo>
                    <a:lnTo>
                      <a:pt x="585" y="57"/>
                    </a:lnTo>
                    <a:lnTo>
                      <a:pt x="603" y="63"/>
                    </a:lnTo>
                    <a:lnTo>
                      <a:pt x="617" y="65"/>
                    </a:lnTo>
                    <a:lnTo>
                      <a:pt x="631" y="67"/>
                    </a:lnTo>
                    <a:lnTo>
                      <a:pt x="646" y="69"/>
                    </a:lnTo>
                    <a:lnTo>
                      <a:pt x="666" y="73"/>
                    </a:lnTo>
                    <a:lnTo>
                      <a:pt x="691" y="79"/>
                    </a:lnTo>
                    <a:lnTo>
                      <a:pt x="721" y="88"/>
                    </a:lnTo>
                    <a:lnTo>
                      <a:pt x="750" y="98"/>
                    </a:lnTo>
                    <a:lnTo>
                      <a:pt x="776" y="110"/>
                    </a:lnTo>
                    <a:lnTo>
                      <a:pt x="801" y="121"/>
                    </a:lnTo>
                    <a:lnTo>
                      <a:pt x="821" y="133"/>
                    </a:lnTo>
                    <a:lnTo>
                      <a:pt x="838" y="142"/>
                    </a:lnTo>
                    <a:lnTo>
                      <a:pt x="848" y="148"/>
                    </a:lnTo>
                    <a:lnTo>
                      <a:pt x="851" y="150"/>
                    </a:lnTo>
                    <a:lnTo>
                      <a:pt x="854" y="154"/>
                    </a:lnTo>
                    <a:lnTo>
                      <a:pt x="858" y="160"/>
                    </a:lnTo>
                    <a:lnTo>
                      <a:pt x="865" y="172"/>
                    </a:lnTo>
                    <a:lnTo>
                      <a:pt x="871" y="183"/>
                    </a:lnTo>
                    <a:lnTo>
                      <a:pt x="876" y="193"/>
                    </a:lnTo>
                    <a:lnTo>
                      <a:pt x="877" y="200"/>
                    </a:lnTo>
                    <a:lnTo>
                      <a:pt x="873" y="202"/>
                    </a:lnTo>
                    <a:lnTo>
                      <a:pt x="863" y="1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8" name="Freeform 105"/>
              <p:cNvSpPr>
                <a:spLocks/>
              </p:cNvSpPr>
              <p:nvPr/>
            </p:nvSpPr>
            <p:spPr bwMode="auto">
              <a:xfrm>
                <a:off x="2806" y="3535"/>
                <a:ext cx="70" cy="58"/>
              </a:xfrm>
              <a:custGeom>
                <a:avLst/>
                <a:gdLst>
                  <a:gd name="T0" fmla="*/ 60 w 141"/>
                  <a:gd name="T1" fmla="*/ 2 h 118"/>
                  <a:gd name="T2" fmla="*/ 55 w 141"/>
                  <a:gd name="T3" fmla="*/ 5 h 118"/>
                  <a:gd name="T4" fmla="*/ 48 w 141"/>
                  <a:gd name="T5" fmla="*/ 8 h 118"/>
                  <a:gd name="T6" fmla="*/ 41 w 141"/>
                  <a:gd name="T7" fmla="*/ 11 h 118"/>
                  <a:gd name="T8" fmla="*/ 33 w 141"/>
                  <a:gd name="T9" fmla="*/ 15 h 118"/>
                  <a:gd name="T10" fmla="*/ 26 w 141"/>
                  <a:gd name="T11" fmla="*/ 18 h 118"/>
                  <a:gd name="T12" fmla="*/ 19 w 141"/>
                  <a:gd name="T13" fmla="*/ 20 h 118"/>
                  <a:gd name="T14" fmla="*/ 15 w 141"/>
                  <a:gd name="T15" fmla="*/ 22 h 118"/>
                  <a:gd name="T16" fmla="*/ 14 w 141"/>
                  <a:gd name="T17" fmla="*/ 22 h 118"/>
                  <a:gd name="T18" fmla="*/ 12 w 141"/>
                  <a:gd name="T19" fmla="*/ 24 h 118"/>
                  <a:gd name="T20" fmla="*/ 10 w 141"/>
                  <a:gd name="T21" fmla="*/ 29 h 118"/>
                  <a:gd name="T22" fmla="*/ 6 w 141"/>
                  <a:gd name="T23" fmla="*/ 35 h 118"/>
                  <a:gd name="T24" fmla="*/ 2 w 141"/>
                  <a:gd name="T25" fmla="*/ 42 h 118"/>
                  <a:gd name="T26" fmla="*/ 0 w 141"/>
                  <a:gd name="T27" fmla="*/ 49 h 118"/>
                  <a:gd name="T28" fmla="*/ 0 w 141"/>
                  <a:gd name="T29" fmla="*/ 55 h 118"/>
                  <a:gd name="T30" fmla="*/ 3 w 141"/>
                  <a:gd name="T31" fmla="*/ 58 h 118"/>
                  <a:gd name="T32" fmla="*/ 11 w 141"/>
                  <a:gd name="T33" fmla="*/ 58 h 118"/>
                  <a:gd name="T34" fmla="*/ 21 w 141"/>
                  <a:gd name="T35" fmla="*/ 55 h 118"/>
                  <a:gd name="T36" fmla="*/ 30 w 141"/>
                  <a:gd name="T37" fmla="*/ 51 h 118"/>
                  <a:gd name="T38" fmla="*/ 40 w 141"/>
                  <a:gd name="T39" fmla="*/ 47 h 118"/>
                  <a:gd name="T40" fmla="*/ 48 w 141"/>
                  <a:gd name="T41" fmla="*/ 42 h 118"/>
                  <a:gd name="T42" fmla="*/ 55 w 141"/>
                  <a:gd name="T43" fmla="*/ 38 h 118"/>
                  <a:gd name="T44" fmla="*/ 60 w 141"/>
                  <a:gd name="T45" fmla="*/ 35 h 118"/>
                  <a:gd name="T46" fmla="*/ 63 w 141"/>
                  <a:gd name="T47" fmla="*/ 33 h 118"/>
                  <a:gd name="T48" fmla="*/ 64 w 141"/>
                  <a:gd name="T49" fmla="*/ 32 h 118"/>
                  <a:gd name="T50" fmla="*/ 70 w 141"/>
                  <a:gd name="T51" fmla="*/ 5 h 118"/>
                  <a:gd name="T52" fmla="*/ 70 w 141"/>
                  <a:gd name="T53" fmla="*/ 4 h 118"/>
                  <a:gd name="T54" fmla="*/ 69 w 141"/>
                  <a:gd name="T55" fmla="*/ 1 h 118"/>
                  <a:gd name="T56" fmla="*/ 65 w 141"/>
                  <a:gd name="T57" fmla="*/ 0 h 118"/>
                  <a:gd name="T58" fmla="*/ 60 w 141"/>
                  <a:gd name="T59" fmla="*/ 2 h 11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41"/>
                  <a:gd name="T91" fmla="*/ 0 h 118"/>
                  <a:gd name="T92" fmla="*/ 141 w 141"/>
                  <a:gd name="T93" fmla="*/ 118 h 11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41" h="118">
                    <a:moveTo>
                      <a:pt x="120" y="5"/>
                    </a:moveTo>
                    <a:lnTo>
                      <a:pt x="111" y="10"/>
                    </a:lnTo>
                    <a:lnTo>
                      <a:pt x="97" y="16"/>
                    </a:lnTo>
                    <a:lnTo>
                      <a:pt x="82" y="23"/>
                    </a:lnTo>
                    <a:lnTo>
                      <a:pt x="67" y="30"/>
                    </a:lnTo>
                    <a:lnTo>
                      <a:pt x="52" y="36"/>
                    </a:lnTo>
                    <a:lnTo>
                      <a:pt x="39" y="40"/>
                    </a:lnTo>
                    <a:lnTo>
                      <a:pt x="31" y="44"/>
                    </a:lnTo>
                    <a:lnTo>
                      <a:pt x="28" y="45"/>
                    </a:lnTo>
                    <a:lnTo>
                      <a:pt x="25" y="48"/>
                    </a:lnTo>
                    <a:lnTo>
                      <a:pt x="20" y="58"/>
                    </a:lnTo>
                    <a:lnTo>
                      <a:pt x="12" y="71"/>
                    </a:lnTo>
                    <a:lnTo>
                      <a:pt x="5" y="85"/>
                    </a:lnTo>
                    <a:lnTo>
                      <a:pt x="0" y="99"/>
                    </a:lnTo>
                    <a:lnTo>
                      <a:pt x="0" y="111"/>
                    </a:lnTo>
                    <a:lnTo>
                      <a:pt x="7" y="118"/>
                    </a:lnTo>
                    <a:lnTo>
                      <a:pt x="22" y="118"/>
                    </a:lnTo>
                    <a:lnTo>
                      <a:pt x="42" y="112"/>
                    </a:lnTo>
                    <a:lnTo>
                      <a:pt x="61" y="104"/>
                    </a:lnTo>
                    <a:lnTo>
                      <a:pt x="80" y="96"/>
                    </a:lnTo>
                    <a:lnTo>
                      <a:pt x="96" y="86"/>
                    </a:lnTo>
                    <a:lnTo>
                      <a:pt x="110" y="78"/>
                    </a:lnTo>
                    <a:lnTo>
                      <a:pt x="120" y="71"/>
                    </a:lnTo>
                    <a:lnTo>
                      <a:pt x="127" y="67"/>
                    </a:lnTo>
                    <a:lnTo>
                      <a:pt x="129" y="66"/>
                    </a:lnTo>
                    <a:lnTo>
                      <a:pt x="141" y="10"/>
                    </a:lnTo>
                    <a:lnTo>
                      <a:pt x="141" y="8"/>
                    </a:lnTo>
                    <a:lnTo>
                      <a:pt x="138" y="2"/>
                    </a:lnTo>
                    <a:lnTo>
                      <a:pt x="131" y="0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9" name="Freeform 106"/>
              <p:cNvSpPr>
                <a:spLocks/>
              </p:cNvSpPr>
              <p:nvPr/>
            </p:nvSpPr>
            <p:spPr bwMode="auto">
              <a:xfrm>
                <a:off x="2989" y="3483"/>
                <a:ext cx="54" cy="30"/>
              </a:xfrm>
              <a:custGeom>
                <a:avLst/>
                <a:gdLst>
                  <a:gd name="T0" fmla="*/ 52 w 110"/>
                  <a:gd name="T1" fmla="*/ 22 h 61"/>
                  <a:gd name="T2" fmla="*/ 47 w 110"/>
                  <a:gd name="T3" fmla="*/ 19 h 61"/>
                  <a:gd name="T4" fmla="*/ 42 w 110"/>
                  <a:gd name="T5" fmla="*/ 15 h 61"/>
                  <a:gd name="T6" fmla="*/ 35 w 110"/>
                  <a:gd name="T7" fmla="*/ 10 h 61"/>
                  <a:gd name="T8" fmla="*/ 29 w 110"/>
                  <a:gd name="T9" fmla="*/ 6 h 61"/>
                  <a:gd name="T10" fmla="*/ 23 w 110"/>
                  <a:gd name="T11" fmla="*/ 3 h 61"/>
                  <a:gd name="T12" fmla="*/ 17 w 110"/>
                  <a:gd name="T13" fmla="*/ 1 h 61"/>
                  <a:gd name="T14" fmla="*/ 13 w 110"/>
                  <a:gd name="T15" fmla="*/ 0 h 61"/>
                  <a:gd name="T16" fmla="*/ 10 w 110"/>
                  <a:gd name="T17" fmla="*/ 2 h 61"/>
                  <a:gd name="T18" fmla="*/ 6 w 110"/>
                  <a:gd name="T19" fmla="*/ 10 h 61"/>
                  <a:gd name="T20" fmla="*/ 3 w 110"/>
                  <a:gd name="T21" fmla="*/ 18 h 61"/>
                  <a:gd name="T22" fmla="*/ 0 w 110"/>
                  <a:gd name="T23" fmla="*/ 25 h 61"/>
                  <a:gd name="T24" fmla="*/ 0 w 110"/>
                  <a:gd name="T25" fmla="*/ 27 h 61"/>
                  <a:gd name="T26" fmla="*/ 37 w 110"/>
                  <a:gd name="T27" fmla="*/ 30 h 61"/>
                  <a:gd name="T28" fmla="*/ 39 w 110"/>
                  <a:gd name="T29" fmla="*/ 30 h 61"/>
                  <a:gd name="T30" fmla="*/ 41 w 110"/>
                  <a:gd name="T31" fmla="*/ 30 h 61"/>
                  <a:gd name="T32" fmla="*/ 45 w 110"/>
                  <a:gd name="T33" fmla="*/ 30 h 61"/>
                  <a:gd name="T34" fmla="*/ 48 w 110"/>
                  <a:gd name="T35" fmla="*/ 29 h 61"/>
                  <a:gd name="T36" fmla="*/ 52 w 110"/>
                  <a:gd name="T37" fmla="*/ 28 h 61"/>
                  <a:gd name="T38" fmla="*/ 54 w 110"/>
                  <a:gd name="T39" fmla="*/ 27 h 61"/>
                  <a:gd name="T40" fmla="*/ 54 w 110"/>
                  <a:gd name="T41" fmla="*/ 25 h 61"/>
                  <a:gd name="T42" fmla="*/ 52 w 110"/>
                  <a:gd name="T43" fmla="*/ 22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10"/>
                  <a:gd name="T67" fmla="*/ 0 h 61"/>
                  <a:gd name="T68" fmla="*/ 110 w 110"/>
                  <a:gd name="T69" fmla="*/ 61 h 6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10" h="61">
                    <a:moveTo>
                      <a:pt x="105" y="45"/>
                    </a:moveTo>
                    <a:lnTo>
                      <a:pt x="96" y="38"/>
                    </a:lnTo>
                    <a:lnTo>
                      <a:pt x="85" y="30"/>
                    </a:lnTo>
                    <a:lnTo>
                      <a:pt x="72" y="21"/>
                    </a:lnTo>
                    <a:lnTo>
                      <a:pt x="59" y="13"/>
                    </a:lnTo>
                    <a:lnTo>
                      <a:pt x="46" y="6"/>
                    </a:lnTo>
                    <a:lnTo>
                      <a:pt x="35" y="2"/>
                    </a:lnTo>
                    <a:lnTo>
                      <a:pt x="26" y="0"/>
                    </a:lnTo>
                    <a:lnTo>
                      <a:pt x="20" y="5"/>
                    </a:lnTo>
                    <a:lnTo>
                      <a:pt x="12" y="20"/>
                    </a:lnTo>
                    <a:lnTo>
                      <a:pt x="6" y="36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76" y="61"/>
                    </a:lnTo>
                    <a:lnTo>
                      <a:pt x="79" y="61"/>
                    </a:lnTo>
                    <a:lnTo>
                      <a:pt x="83" y="61"/>
                    </a:lnTo>
                    <a:lnTo>
                      <a:pt x="91" y="60"/>
                    </a:lnTo>
                    <a:lnTo>
                      <a:pt x="98" y="59"/>
                    </a:lnTo>
                    <a:lnTo>
                      <a:pt x="105" y="57"/>
                    </a:lnTo>
                    <a:lnTo>
                      <a:pt x="110" y="55"/>
                    </a:lnTo>
                    <a:lnTo>
                      <a:pt x="110" y="50"/>
                    </a:lnTo>
                    <a:lnTo>
                      <a:pt x="10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0" name="Freeform 107"/>
              <p:cNvSpPr>
                <a:spLocks/>
              </p:cNvSpPr>
              <p:nvPr/>
            </p:nvSpPr>
            <p:spPr bwMode="auto">
              <a:xfrm>
                <a:off x="2851" y="3473"/>
                <a:ext cx="130" cy="81"/>
              </a:xfrm>
              <a:custGeom>
                <a:avLst/>
                <a:gdLst>
                  <a:gd name="T0" fmla="*/ 11 w 259"/>
                  <a:gd name="T1" fmla="*/ 78 h 162"/>
                  <a:gd name="T2" fmla="*/ 23 w 259"/>
                  <a:gd name="T3" fmla="*/ 74 h 162"/>
                  <a:gd name="T4" fmla="*/ 34 w 259"/>
                  <a:gd name="T5" fmla="*/ 70 h 162"/>
                  <a:gd name="T6" fmla="*/ 45 w 259"/>
                  <a:gd name="T7" fmla="*/ 67 h 162"/>
                  <a:gd name="T8" fmla="*/ 54 w 259"/>
                  <a:gd name="T9" fmla="*/ 65 h 162"/>
                  <a:gd name="T10" fmla="*/ 64 w 259"/>
                  <a:gd name="T11" fmla="*/ 61 h 162"/>
                  <a:gd name="T12" fmla="*/ 73 w 259"/>
                  <a:gd name="T13" fmla="*/ 59 h 162"/>
                  <a:gd name="T14" fmla="*/ 81 w 259"/>
                  <a:gd name="T15" fmla="*/ 57 h 162"/>
                  <a:gd name="T16" fmla="*/ 88 w 259"/>
                  <a:gd name="T17" fmla="*/ 54 h 162"/>
                  <a:gd name="T18" fmla="*/ 95 w 259"/>
                  <a:gd name="T19" fmla="*/ 50 h 162"/>
                  <a:gd name="T20" fmla="*/ 102 w 259"/>
                  <a:gd name="T21" fmla="*/ 43 h 162"/>
                  <a:gd name="T22" fmla="*/ 109 w 259"/>
                  <a:gd name="T23" fmla="*/ 37 h 162"/>
                  <a:gd name="T24" fmla="*/ 115 w 259"/>
                  <a:gd name="T25" fmla="*/ 29 h 162"/>
                  <a:gd name="T26" fmla="*/ 121 w 259"/>
                  <a:gd name="T27" fmla="*/ 22 h 162"/>
                  <a:gd name="T28" fmla="*/ 126 w 259"/>
                  <a:gd name="T29" fmla="*/ 17 h 162"/>
                  <a:gd name="T30" fmla="*/ 129 w 259"/>
                  <a:gd name="T31" fmla="*/ 12 h 162"/>
                  <a:gd name="T32" fmla="*/ 130 w 259"/>
                  <a:gd name="T33" fmla="*/ 11 h 162"/>
                  <a:gd name="T34" fmla="*/ 129 w 259"/>
                  <a:gd name="T35" fmla="*/ 10 h 162"/>
                  <a:gd name="T36" fmla="*/ 128 w 259"/>
                  <a:gd name="T37" fmla="*/ 9 h 162"/>
                  <a:gd name="T38" fmla="*/ 126 w 259"/>
                  <a:gd name="T39" fmla="*/ 6 h 162"/>
                  <a:gd name="T40" fmla="*/ 123 w 259"/>
                  <a:gd name="T41" fmla="*/ 3 h 162"/>
                  <a:gd name="T42" fmla="*/ 119 w 259"/>
                  <a:gd name="T43" fmla="*/ 1 h 162"/>
                  <a:gd name="T44" fmla="*/ 115 w 259"/>
                  <a:gd name="T45" fmla="*/ 0 h 162"/>
                  <a:gd name="T46" fmla="*/ 111 w 259"/>
                  <a:gd name="T47" fmla="*/ 0 h 162"/>
                  <a:gd name="T48" fmla="*/ 105 w 259"/>
                  <a:gd name="T49" fmla="*/ 1 h 162"/>
                  <a:gd name="T50" fmla="*/ 97 w 259"/>
                  <a:gd name="T51" fmla="*/ 5 h 162"/>
                  <a:gd name="T52" fmla="*/ 86 w 259"/>
                  <a:gd name="T53" fmla="*/ 12 h 162"/>
                  <a:gd name="T54" fmla="*/ 73 w 259"/>
                  <a:gd name="T55" fmla="*/ 22 h 162"/>
                  <a:gd name="T56" fmla="*/ 60 w 259"/>
                  <a:gd name="T57" fmla="*/ 31 h 162"/>
                  <a:gd name="T58" fmla="*/ 47 w 259"/>
                  <a:gd name="T59" fmla="*/ 41 h 162"/>
                  <a:gd name="T60" fmla="*/ 36 w 259"/>
                  <a:gd name="T61" fmla="*/ 49 h 162"/>
                  <a:gd name="T62" fmla="*/ 29 w 259"/>
                  <a:gd name="T63" fmla="*/ 54 h 162"/>
                  <a:gd name="T64" fmla="*/ 26 w 259"/>
                  <a:gd name="T65" fmla="*/ 57 h 162"/>
                  <a:gd name="T66" fmla="*/ 24 w 259"/>
                  <a:gd name="T67" fmla="*/ 58 h 162"/>
                  <a:gd name="T68" fmla="*/ 19 w 259"/>
                  <a:gd name="T69" fmla="*/ 62 h 162"/>
                  <a:gd name="T70" fmla="*/ 13 w 259"/>
                  <a:gd name="T71" fmla="*/ 68 h 162"/>
                  <a:gd name="T72" fmla="*/ 7 w 259"/>
                  <a:gd name="T73" fmla="*/ 73 h 162"/>
                  <a:gd name="T74" fmla="*/ 2 w 259"/>
                  <a:gd name="T75" fmla="*/ 78 h 162"/>
                  <a:gd name="T76" fmla="*/ 0 w 259"/>
                  <a:gd name="T77" fmla="*/ 81 h 162"/>
                  <a:gd name="T78" fmla="*/ 3 w 259"/>
                  <a:gd name="T79" fmla="*/ 81 h 162"/>
                  <a:gd name="T80" fmla="*/ 11 w 259"/>
                  <a:gd name="T81" fmla="*/ 78 h 16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59"/>
                  <a:gd name="T124" fmla="*/ 0 h 162"/>
                  <a:gd name="T125" fmla="*/ 259 w 259"/>
                  <a:gd name="T126" fmla="*/ 162 h 16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59" h="162">
                    <a:moveTo>
                      <a:pt x="22" y="156"/>
                    </a:moveTo>
                    <a:lnTo>
                      <a:pt x="45" y="147"/>
                    </a:lnTo>
                    <a:lnTo>
                      <a:pt x="67" y="140"/>
                    </a:lnTo>
                    <a:lnTo>
                      <a:pt x="89" y="133"/>
                    </a:lnTo>
                    <a:lnTo>
                      <a:pt x="108" y="129"/>
                    </a:lnTo>
                    <a:lnTo>
                      <a:pt x="128" y="123"/>
                    </a:lnTo>
                    <a:lnTo>
                      <a:pt x="145" y="118"/>
                    </a:lnTo>
                    <a:lnTo>
                      <a:pt x="161" y="114"/>
                    </a:lnTo>
                    <a:lnTo>
                      <a:pt x="175" y="108"/>
                    </a:lnTo>
                    <a:lnTo>
                      <a:pt x="189" y="100"/>
                    </a:lnTo>
                    <a:lnTo>
                      <a:pt x="203" y="87"/>
                    </a:lnTo>
                    <a:lnTo>
                      <a:pt x="218" y="74"/>
                    </a:lnTo>
                    <a:lnTo>
                      <a:pt x="230" y="59"/>
                    </a:lnTo>
                    <a:lnTo>
                      <a:pt x="242" y="45"/>
                    </a:lnTo>
                    <a:lnTo>
                      <a:pt x="251" y="33"/>
                    </a:lnTo>
                    <a:lnTo>
                      <a:pt x="257" y="25"/>
                    </a:lnTo>
                    <a:lnTo>
                      <a:pt x="259" y="22"/>
                    </a:lnTo>
                    <a:lnTo>
                      <a:pt x="258" y="21"/>
                    </a:lnTo>
                    <a:lnTo>
                      <a:pt x="256" y="17"/>
                    </a:lnTo>
                    <a:lnTo>
                      <a:pt x="252" y="12"/>
                    </a:lnTo>
                    <a:lnTo>
                      <a:pt x="246" y="7"/>
                    </a:lnTo>
                    <a:lnTo>
                      <a:pt x="238" y="3"/>
                    </a:lnTo>
                    <a:lnTo>
                      <a:pt x="230" y="0"/>
                    </a:lnTo>
                    <a:lnTo>
                      <a:pt x="221" y="0"/>
                    </a:lnTo>
                    <a:lnTo>
                      <a:pt x="210" y="2"/>
                    </a:lnTo>
                    <a:lnTo>
                      <a:pt x="193" y="11"/>
                    </a:lnTo>
                    <a:lnTo>
                      <a:pt x="172" y="25"/>
                    </a:lnTo>
                    <a:lnTo>
                      <a:pt x="145" y="44"/>
                    </a:lnTo>
                    <a:lnTo>
                      <a:pt x="119" y="63"/>
                    </a:lnTo>
                    <a:lnTo>
                      <a:pt x="93" y="82"/>
                    </a:lnTo>
                    <a:lnTo>
                      <a:pt x="71" y="99"/>
                    </a:lnTo>
                    <a:lnTo>
                      <a:pt x="58" y="109"/>
                    </a:lnTo>
                    <a:lnTo>
                      <a:pt x="52" y="114"/>
                    </a:lnTo>
                    <a:lnTo>
                      <a:pt x="48" y="117"/>
                    </a:lnTo>
                    <a:lnTo>
                      <a:pt x="38" y="124"/>
                    </a:lnTo>
                    <a:lnTo>
                      <a:pt x="26" y="135"/>
                    </a:lnTo>
                    <a:lnTo>
                      <a:pt x="14" y="145"/>
                    </a:lnTo>
                    <a:lnTo>
                      <a:pt x="3" y="155"/>
                    </a:lnTo>
                    <a:lnTo>
                      <a:pt x="0" y="161"/>
                    </a:lnTo>
                    <a:lnTo>
                      <a:pt x="6" y="162"/>
                    </a:lnTo>
                    <a:lnTo>
                      <a:pt x="22" y="1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1" name="Freeform 108"/>
              <p:cNvSpPr>
                <a:spLocks/>
              </p:cNvSpPr>
              <p:nvPr/>
            </p:nvSpPr>
            <p:spPr bwMode="auto">
              <a:xfrm>
                <a:off x="824" y="3353"/>
                <a:ext cx="74" cy="72"/>
              </a:xfrm>
              <a:custGeom>
                <a:avLst/>
                <a:gdLst>
                  <a:gd name="T0" fmla="*/ 0 w 149"/>
                  <a:gd name="T1" fmla="*/ 60 h 144"/>
                  <a:gd name="T2" fmla="*/ 2 w 149"/>
                  <a:gd name="T3" fmla="*/ 54 h 144"/>
                  <a:gd name="T4" fmla="*/ 4 w 149"/>
                  <a:gd name="T5" fmla="*/ 49 h 144"/>
                  <a:gd name="T6" fmla="*/ 8 w 149"/>
                  <a:gd name="T7" fmla="*/ 44 h 144"/>
                  <a:gd name="T8" fmla="*/ 13 w 149"/>
                  <a:gd name="T9" fmla="*/ 40 h 144"/>
                  <a:gd name="T10" fmla="*/ 16 w 149"/>
                  <a:gd name="T11" fmla="*/ 38 h 144"/>
                  <a:gd name="T12" fmla="*/ 19 w 149"/>
                  <a:gd name="T13" fmla="*/ 37 h 144"/>
                  <a:gd name="T14" fmla="*/ 23 w 149"/>
                  <a:gd name="T15" fmla="*/ 36 h 144"/>
                  <a:gd name="T16" fmla="*/ 26 w 149"/>
                  <a:gd name="T17" fmla="*/ 35 h 144"/>
                  <a:gd name="T18" fmla="*/ 30 w 149"/>
                  <a:gd name="T19" fmla="*/ 34 h 144"/>
                  <a:gd name="T20" fmla="*/ 33 w 149"/>
                  <a:gd name="T21" fmla="*/ 33 h 144"/>
                  <a:gd name="T22" fmla="*/ 36 w 149"/>
                  <a:gd name="T23" fmla="*/ 31 h 144"/>
                  <a:gd name="T24" fmla="*/ 39 w 149"/>
                  <a:gd name="T25" fmla="*/ 29 h 144"/>
                  <a:gd name="T26" fmla="*/ 44 w 149"/>
                  <a:gd name="T27" fmla="*/ 22 h 144"/>
                  <a:gd name="T28" fmla="*/ 50 w 149"/>
                  <a:gd name="T29" fmla="*/ 12 h 144"/>
                  <a:gd name="T30" fmla="*/ 54 w 149"/>
                  <a:gd name="T31" fmla="*/ 3 h 144"/>
                  <a:gd name="T32" fmla="*/ 56 w 149"/>
                  <a:gd name="T33" fmla="*/ 0 h 144"/>
                  <a:gd name="T34" fmla="*/ 56 w 149"/>
                  <a:gd name="T35" fmla="*/ 1 h 144"/>
                  <a:gd name="T36" fmla="*/ 58 w 149"/>
                  <a:gd name="T37" fmla="*/ 1 h 144"/>
                  <a:gd name="T38" fmla="*/ 60 w 149"/>
                  <a:gd name="T39" fmla="*/ 4 h 144"/>
                  <a:gd name="T40" fmla="*/ 64 w 149"/>
                  <a:gd name="T41" fmla="*/ 7 h 144"/>
                  <a:gd name="T42" fmla="*/ 67 w 149"/>
                  <a:gd name="T43" fmla="*/ 10 h 144"/>
                  <a:gd name="T44" fmla="*/ 70 w 149"/>
                  <a:gd name="T45" fmla="*/ 14 h 144"/>
                  <a:gd name="T46" fmla="*/ 72 w 149"/>
                  <a:gd name="T47" fmla="*/ 18 h 144"/>
                  <a:gd name="T48" fmla="*/ 74 w 149"/>
                  <a:gd name="T49" fmla="*/ 23 h 144"/>
                  <a:gd name="T50" fmla="*/ 74 w 149"/>
                  <a:gd name="T51" fmla="*/ 33 h 144"/>
                  <a:gd name="T52" fmla="*/ 72 w 149"/>
                  <a:gd name="T53" fmla="*/ 41 h 144"/>
                  <a:gd name="T54" fmla="*/ 68 w 149"/>
                  <a:gd name="T55" fmla="*/ 49 h 144"/>
                  <a:gd name="T56" fmla="*/ 61 w 149"/>
                  <a:gd name="T57" fmla="*/ 54 h 144"/>
                  <a:gd name="T58" fmla="*/ 58 w 149"/>
                  <a:gd name="T59" fmla="*/ 57 h 144"/>
                  <a:gd name="T60" fmla="*/ 54 w 149"/>
                  <a:gd name="T61" fmla="*/ 59 h 144"/>
                  <a:gd name="T62" fmla="*/ 50 w 149"/>
                  <a:gd name="T63" fmla="*/ 61 h 144"/>
                  <a:gd name="T64" fmla="*/ 46 w 149"/>
                  <a:gd name="T65" fmla="*/ 63 h 144"/>
                  <a:gd name="T66" fmla="*/ 42 w 149"/>
                  <a:gd name="T67" fmla="*/ 64 h 144"/>
                  <a:gd name="T68" fmla="*/ 39 w 149"/>
                  <a:gd name="T69" fmla="*/ 65 h 144"/>
                  <a:gd name="T70" fmla="*/ 35 w 149"/>
                  <a:gd name="T71" fmla="*/ 67 h 144"/>
                  <a:gd name="T72" fmla="*/ 31 w 149"/>
                  <a:gd name="T73" fmla="*/ 68 h 144"/>
                  <a:gd name="T74" fmla="*/ 27 w 149"/>
                  <a:gd name="T75" fmla="*/ 68 h 144"/>
                  <a:gd name="T76" fmla="*/ 23 w 149"/>
                  <a:gd name="T77" fmla="*/ 69 h 144"/>
                  <a:gd name="T78" fmla="*/ 19 w 149"/>
                  <a:gd name="T79" fmla="*/ 70 h 144"/>
                  <a:gd name="T80" fmla="*/ 15 w 149"/>
                  <a:gd name="T81" fmla="*/ 71 h 144"/>
                  <a:gd name="T82" fmla="*/ 11 w 149"/>
                  <a:gd name="T83" fmla="*/ 72 h 144"/>
                  <a:gd name="T84" fmla="*/ 8 w 149"/>
                  <a:gd name="T85" fmla="*/ 72 h 144"/>
                  <a:gd name="T86" fmla="*/ 6 w 149"/>
                  <a:gd name="T87" fmla="*/ 72 h 144"/>
                  <a:gd name="T88" fmla="*/ 5 w 149"/>
                  <a:gd name="T89" fmla="*/ 72 h 144"/>
                  <a:gd name="T90" fmla="*/ 4 w 149"/>
                  <a:gd name="T91" fmla="*/ 72 h 144"/>
                  <a:gd name="T92" fmla="*/ 2 w 149"/>
                  <a:gd name="T93" fmla="*/ 70 h 144"/>
                  <a:gd name="T94" fmla="*/ 0 w 149"/>
                  <a:gd name="T95" fmla="*/ 67 h 144"/>
                  <a:gd name="T96" fmla="*/ 0 w 149"/>
                  <a:gd name="T97" fmla="*/ 60 h 14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49"/>
                  <a:gd name="T148" fmla="*/ 0 h 144"/>
                  <a:gd name="T149" fmla="*/ 149 w 149"/>
                  <a:gd name="T150" fmla="*/ 144 h 14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49" h="144">
                    <a:moveTo>
                      <a:pt x="0" y="121"/>
                    </a:moveTo>
                    <a:lnTo>
                      <a:pt x="4" y="108"/>
                    </a:lnTo>
                    <a:lnTo>
                      <a:pt x="8" y="98"/>
                    </a:lnTo>
                    <a:lnTo>
                      <a:pt x="16" y="89"/>
                    </a:lnTo>
                    <a:lnTo>
                      <a:pt x="27" y="81"/>
                    </a:lnTo>
                    <a:lnTo>
                      <a:pt x="32" y="77"/>
                    </a:lnTo>
                    <a:lnTo>
                      <a:pt x="39" y="75"/>
                    </a:lnTo>
                    <a:lnTo>
                      <a:pt x="46" y="73"/>
                    </a:lnTo>
                    <a:lnTo>
                      <a:pt x="53" y="70"/>
                    </a:lnTo>
                    <a:lnTo>
                      <a:pt x="60" y="68"/>
                    </a:lnTo>
                    <a:lnTo>
                      <a:pt x="67" y="66"/>
                    </a:lnTo>
                    <a:lnTo>
                      <a:pt x="73" y="62"/>
                    </a:lnTo>
                    <a:lnTo>
                      <a:pt x="78" y="59"/>
                    </a:lnTo>
                    <a:lnTo>
                      <a:pt x="89" y="44"/>
                    </a:lnTo>
                    <a:lnTo>
                      <a:pt x="100" y="24"/>
                    </a:lnTo>
                    <a:lnTo>
                      <a:pt x="108" y="7"/>
                    </a:lnTo>
                    <a:lnTo>
                      <a:pt x="112" y="0"/>
                    </a:lnTo>
                    <a:lnTo>
                      <a:pt x="113" y="1"/>
                    </a:lnTo>
                    <a:lnTo>
                      <a:pt x="116" y="3"/>
                    </a:lnTo>
                    <a:lnTo>
                      <a:pt x="121" y="8"/>
                    </a:lnTo>
                    <a:lnTo>
                      <a:pt x="128" y="14"/>
                    </a:lnTo>
                    <a:lnTo>
                      <a:pt x="134" y="21"/>
                    </a:lnTo>
                    <a:lnTo>
                      <a:pt x="140" y="29"/>
                    </a:lnTo>
                    <a:lnTo>
                      <a:pt x="144" y="37"/>
                    </a:lnTo>
                    <a:lnTo>
                      <a:pt x="148" y="46"/>
                    </a:lnTo>
                    <a:lnTo>
                      <a:pt x="149" y="65"/>
                    </a:lnTo>
                    <a:lnTo>
                      <a:pt x="144" y="82"/>
                    </a:lnTo>
                    <a:lnTo>
                      <a:pt x="136" y="98"/>
                    </a:lnTo>
                    <a:lnTo>
                      <a:pt x="123" y="109"/>
                    </a:lnTo>
                    <a:lnTo>
                      <a:pt x="116" y="114"/>
                    </a:lnTo>
                    <a:lnTo>
                      <a:pt x="108" y="119"/>
                    </a:lnTo>
                    <a:lnTo>
                      <a:pt x="101" y="122"/>
                    </a:lnTo>
                    <a:lnTo>
                      <a:pt x="93" y="126"/>
                    </a:lnTo>
                    <a:lnTo>
                      <a:pt x="85" y="128"/>
                    </a:lnTo>
                    <a:lnTo>
                      <a:pt x="78" y="130"/>
                    </a:lnTo>
                    <a:lnTo>
                      <a:pt x="70" y="133"/>
                    </a:lnTo>
                    <a:lnTo>
                      <a:pt x="63" y="135"/>
                    </a:lnTo>
                    <a:lnTo>
                      <a:pt x="55" y="136"/>
                    </a:lnTo>
                    <a:lnTo>
                      <a:pt x="47" y="138"/>
                    </a:lnTo>
                    <a:lnTo>
                      <a:pt x="38" y="139"/>
                    </a:lnTo>
                    <a:lnTo>
                      <a:pt x="30" y="141"/>
                    </a:lnTo>
                    <a:lnTo>
                      <a:pt x="22" y="143"/>
                    </a:lnTo>
                    <a:lnTo>
                      <a:pt x="16" y="143"/>
                    </a:lnTo>
                    <a:lnTo>
                      <a:pt x="12" y="144"/>
                    </a:lnTo>
                    <a:lnTo>
                      <a:pt x="10" y="144"/>
                    </a:lnTo>
                    <a:lnTo>
                      <a:pt x="8" y="143"/>
                    </a:lnTo>
                    <a:lnTo>
                      <a:pt x="5" y="139"/>
                    </a:lnTo>
                    <a:lnTo>
                      <a:pt x="1" y="133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2" name="Freeform 109"/>
              <p:cNvSpPr>
                <a:spLocks/>
              </p:cNvSpPr>
              <p:nvPr/>
            </p:nvSpPr>
            <p:spPr bwMode="auto">
              <a:xfrm>
                <a:off x="817" y="3432"/>
                <a:ext cx="118" cy="40"/>
              </a:xfrm>
              <a:custGeom>
                <a:avLst/>
                <a:gdLst>
                  <a:gd name="T0" fmla="*/ 14 w 237"/>
                  <a:gd name="T1" fmla="*/ 8 h 79"/>
                  <a:gd name="T2" fmla="*/ 19 w 237"/>
                  <a:gd name="T3" fmla="*/ 6 h 79"/>
                  <a:gd name="T4" fmla="*/ 23 w 237"/>
                  <a:gd name="T5" fmla="*/ 4 h 79"/>
                  <a:gd name="T6" fmla="*/ 25 w 237"/>
                  <a:gd name="T7" fmla="*/ 2 h 79"/>
                  <a:gd name="T8" fmla="*/ 26 w 237"/>
                  <a:gd name="T9" fmla="*/ 1 h 79"/>
                  <a:gd name="T10" fmla="*/ 28 w 237"/>
                  <a:gd name="T11" fmla="*/ 0 h 79"/>
                  <a:gd name="T12" fmla="*/ 30 w 237"/>
                  <a:gd name="T13" fmla="*/ 0 h 79"/>
                  <a:gd name="T14" fmla="*/ 35 w 237"/>
                  <a:gd name="T15" fmla="*/ 2 h 79"/>
                  <a:gd name="T16" fmla="*/ 41 w 237"/>
                  <a:gd name="T17" fmla="*/ 5 h 79"/>
                  <a:gd name="T18" fmla="*/ 49 w 237"/>
                  <a:gd name="T19" fmla="*/ 8 h 79"/>
                  <a:gd name="T20" fmla="*/ 55 w 237"/>
                  <a:gd name="T21" fmla="*/ 11 h 79"/>
                  <a:gd name="T22" fmla="*/ 61 w 237"/>
                  <a:gd name="T23" fmla="*/ 12 h 79"/>
                  <a:gd name="T24" fmla="*/ 66 w 237"/>
                  <a:gd name="T25" fmla="*/ 13 h 79"/>
                  <a:gd name="T26" fmla="*/ 71 w 237"/>
                  <a:gd name="T27" fmla="*/ 15 h 79"/>
                  <a:gd name="T28" fmla="*/ 76 w 237"/>
                  <a:gd name="T29" fmla="*/ 15 h 79"/>
                  <a:gd name="T30" fmla="*/ 80 w 237"/>
                  <a:gd name="T31" fmla="*/ 15 h 79"/>
                  <a:gd name="T32" fmla="*/ 86 w 237"/>
                  <a:gd name="T33" fmla="*/ 15 h 79"/>
                  <a:gd name="T34" fmla="*/ 93 w 237"/>
                  <a:gd name="T35" fmla="*/ 13 h 79"/>
                  <a:gd name="T36" fmla="*/ 99 w 237"/>
                  <a:gd name="T37" fmla="*/ 11 h 79"/>
                  <a:gd name="T38" fmla="*/ 105 w 237"/>
                  <a:gd name="T39" fmla="*/ 8 h 79"/>
                  <a:gd name="T40" fmla="*/ 111 w 237"/>
                  <a:gd name="T41" fmla="*/ 6 h 79"/>
                  <a:gd name="T42" fmla="*/ 116 w 237"/>
                  <a:gd name="T43" fmla="*/ 4 h 79"/>
                  <a:gd name="T44" fmla="*/ 118 w 237"/>
                  <a:gd name="T45" fmla="*/ 4 h 79"/>
                  <a:gd name="T46" fmla="*/ 118 w 237"/>
                  <a:gd name="T47" fmla="*/ 5 h 79"/>
                  <a:gd name="T48" fmla="*/ 116 w 237"/>
                  <a:gd name="T49" fmla="*/ 10 h 79"/>
                  <a:gd name="T50" fmla="*/ 112 w 237"/>
                  <a:gd name="T51" fmla="*/ 16 h 79"/>
                  <a:gd name="T52" fmla="*/ 109 w 237"/>
                  <a:gd name="T53" fmla="*/ 22 h 79"/>
                  <a:gd name="T54" fmla="*/ 105 w 237"/>
                  <a:gd name="T55" fmla="*/ 27 h 79"/>
                  <a:gd name="T56" fmla="*/ 102 w 237"/>
                  <a:gd name="T57" fmla="*/ 31 h 79"/>
                  <a:gd name="T58" fmla="*/ 98 w 237"/>
                  <a:gd name="T59" fmla="*/ 35 h 79"/>
                  <a:gd name="T60" fmla="*/ 93 w 237"/>
                  <a:gd name="T61" fmla="*/ 38 h 79"/>
                  <a:gd name="T62" fmla="*/ 86 w 237"/>
                  <a:gd name="T63" fmla="*/ 39 h 79"/>
                  <a:gd name="T64" fmla="*/ 78 w 237"/>
                  <a:gd name="T65" fmla="*/ 40 h 79"/>
                  <a:gd name="T66" fmla="*/ 70 w 237"/>
                  <a:gd name="T67" fmla="*/ 40 h 79"/>
                  <a:gd name="T68" fmla="*/ 61 w 237"/>
                  <a:gd name="T69" fmla="*/ 39 h 79"/>
                  <a:gd name="T70" fmla="*/ 53 w 237"/>
                  <a:gd name="T71" fmla="*/ 39 h 79"/>
                  <a:gd name="T72" fmla="*/ 45 w 237"/>
                  <a:gd name="T73" fmla="*/ 38 h 79"/>
                  <a:gd name="T74" fmla="*/ 37 w 237"/>
                  <a:gd name="T75" fmla="*/ 37 h 79"/>
                  <a:gd name="T76" fmla="*/ 30 w 237"/>
                  <a:gd name="T77" fmla="*/ 36 h 79"/>
                  <a:gd name="T78" fmla="*/ 24 w 237"/>
                  <a:gd name="T79" fmla="*/ 34 h 79"/>
                  <a:gd name="T80" fmla="*/ 19 w 237"/>
                  <a:gd name="T81" fmla="*/ 33 h 79"/>
                  <a:gd name="T82" fmla="*/ 14 w 237"/>
                  <a:gd name="T83" fmla="*/ 30 h 79"/>
                  <a:gd name="T84" fmla="*/ 10 w 237"/>
                  <a:gd name="T85" fmla="*/ 27 h 79"/>
                  <a:gd name="T86" fmla="*/ 7 w 237"/>
                  <a:gd name="T87" fmla="*/ 24 h 79"/>
                  <a:gd name="T88" fmla="*/ 4 w 237"/>
                  <a:gd name="T89" fmla="*/ 20 h 79"/>
                  <a:gd name="T90" fmla="*/ 2 w 237"/>
                  <a:gd name="T91" fmla="*/ 17 h 79"/>
                  <a:gd name="T92" fmla="*/ 1 w 237"/>
                  <a:gd name="T93" fmla="*/ 14 h 79"/>
                  <a:gd name="T94" fmla="*/ 0 w 237"/>
                  <a:gd name="T95" fmla="*/ 12 h 79"/>
                  <a:gd name="T96" fmla="*/ 0 w 237"/>
                  <a:gd name="T97" fmla="*/ 11 h 79"/>
                  <a:gd name="T98" fmla="*/ 0 w 237"/>
                  <a:gd name="T99" fmla="*/ 11 h 79"/>
                  <a:gd name="T100" fmla="*/ 0 w 237"/>
                  <a:gd name="T101" fmla="*/ 11 h 79"/>
                  <a:gd name="T102" fmla="*/ 0 w 237"/>
                  <a:gd name="T103" fmla="*/ 11 h 79"/>
                  <a:gd name="T104" fmla="*/ 0 w 237"/>
                  <a:gd name="T105" fmla="*/ 11 h 79"/>
                  <a:gd name="T106" fmla="*/ 2 w 237"/>
                  <a:gd name="T107" fmla="*/ 11 h 79"/>
                  <a:gd name="T108" fmla="*/ 4 w 237"/>
                  <a:gd name="T109" fmla="*/ 10 h 79"/>
                  <a:gd name="T110" fmla="*/ 8 w 237"/>
                  <a:gd name="T111" fmla="*/ 9 h 79"/>
                  <a:gd name="T112" fmla="*/ 14 w 237"/>
                  <a:gd name="T113" fmla="*/ 8 h 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37"/>
                  <a:gd name="T172" fmla="*/ 0 h 79"/>
                  <a:gd name="T173" fmla="*/ 237 w 237"/>
                  <a:gd name="T174" fmla="*/ 79 h 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37" h="79">
                    <a:moveTo>
                      <a:pt x="29" y="15"/>
                    </a:moveTo>
                    <a:lnTo>
                      <a:pt x="39" y="12"/>
                    </a:lnTo>
                    <a:lnTo>
                      <a:pt x="46" y="7"/>
                    </a:lnTo>
                    <a:lnTo>
                      <a:pt x="51" y="3"/>
                    </a:lnTo>
                    <a:lnTo>
                      <a:pt x="53" y="1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70" y="3"/>
                    </a:lnTo>
                    <a:lnTo>
                      <a:pt x="83" y="9"/>
                    </a:lnTo>
                    <a:lnTo>
                      <a:pt x="98" y="15"/>
                    </a:lnTo>
                    <a:lnTo>
                      <a:pt x="111" y="21"/>
                    </a:lnTo>
                    <a:lnTo>
                      <a:pt x="122" y="24"/>
                    </a:lnTo>
                    <a:lnTo>
                      <a:pt x="133" y="26"/>
                    </a:lnTo>
                    <a:lnTo>
                      <a:pt x="142" y="29"/>
                    </a:lnTo>
                    <a:lnTo>
                      <a:pt x="152" y="29"/>
                    </a:lnTo>
                    <a:lnTo>
                      <a:pt x="161" y="29"/>
                    </a:lnTo>
                    <a:lnTo>
                      <a:pt x="173" y="29"/>
                    </a:lnTo>
                    <a:lnTo>
                      <a:pt x="186" y="26"/>
                    </a:lnTo>
                    <a:lnTo>
                      <a:pt x="198" y="22"/>
                    </a:lnTo>
                    <a:lnTo>
                      <a:pt x="211" y="16"/>
                    </a:lnTo>
                    <a:lnTo>
                      <a:pt x="222" y="12"/>
                    </a:lnTo>
                    <a:lnTo>
                      <a:pt x="232" y="8"/>
                    </a:lnTo>
                    <a:lnTo>
                      <a:pt x="237" y="7"/>
                    </a:lnTo>
                    <a:lnTo>
                      <a:pt x="237" y="10"/>
                    </a:lnTo>
                    <a:lnTo>
                      <a:pt x="233" y="20"/>
                    </a:lnTo>
                    <a:lnTo>
                      <a:pt x="225" y="31"/>
                    </a:lnTo>
                    <a:lnTo>
                      <a:pt x="218" y="43"/>
                    </a:lnTo>
                    <a:lnTo>
                      <a:pt x="211" y="53"/>
                    </a:lnTo>
                    <a:lnTo>
                      <a:pt x="204" y="62"/>
                    </a:lnTo>
                    <a:lnTo>
                      <a:pt x="196" y="69"/>
                    </a:lnTo>
                    <a:lnTo>
                      <a:pt x="186" y="75"/>
                    </a:lnTo>
                    <a:lnTo>
                      <a:pt x="173" y="78"/>
                    </a:lnTo>
                    <a:lnTo>
                      <a:pt x="157" y="79"/>
                    </a:lnTo>
                    <a:lnTo>
                      <a:pt x="140" y="79"/>
                    </a:lnTo>
                    <a:lnTo>
                      <a:pt x="122" y="78"/>
                    </a:lnTo>
                    <a:lnTo>
                      <a:pt x="106" y="77"/>
                    </a:lnTo>
                    <a:lnTo>
                      <a:pt x="90" y="76"/>
                    </a:lnTo>
                    <a:lnTo>
                      <a:pt x="75" y="74"/>
                    </a:lnTo>
                    <a:lnTo>
                      <a:pt x="61" y="71"/>
                    </a:lnTo>
                    <a:lnTo>
                      <a:pt x="49" y="68"/>
                    </a:lnTo>
                    <a:lnTo>
                      <a:pt x="38" y="65"/>
                    </a:lnTo>
                    <a:lnTo>
                      <a:pt x="29" y="60"/>
                    </a:lnTo>
                    <a:lnTo>
                      <a:pt x="21" y="54"/>
                    </a:lnTo>
                    <a:lnTo>
                      <a:pt x="14" y="47"/>
                    </a:lnTo>
                    <a:lnTo>
                      <a:pt x="9" y="39"/>
                    </a:lnTo>
                    <a:lnTo>
                      <a:pt x="5" y="33"/>
                    </a:lnTo>
                    <a:lnTo>
                      <a:pt x="2" y="28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1" y="22"/>
                    </a:lnTo>
                    <a:lnTo>
                      <a:pt x="5" y="21"/>
                    </a:lnTo>
                    <a:lnTo>
                      <a:pt x="9" y="20"/>
                    </a:lnTo>
                    <a:lnTo>
                      <a:pt x="17" y="18"/>
                    </a:lnTo>
                    <a:lnTo>
                      <a:pt x="29" y="15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3" name="Freeform 110"/>
              <p:cNvSpPr>
                <a:spLocks/>
              </p:cNvSpPr>
              <p:nvPr/>
            </p:nvSpPr>
            <p:spPr bwMode="auto">
              <a:xfrm>
                <a:off x="799" y="3438"/>
                <a:ext cx="67" cy="107"/>
              </a:xfrm>
              <a:custGeom>
                <a:avLst/>
                <a:gdLst>
                  <a:gd name="T0" fmla="*/ 11 w 133"/>
                  <a:gd name="T1" fmla="*/ 7 h 213"/>
                  <a:gd name="T2" fmla="*/ 11 w 133"/>
                  <a:gd name="T3" fmla="*/ 14 h 213"/>
                  <a:gd name="T4" fmla="*/ 12 w 133"/>
                  <a:gd name="T5" fmla="*/ 18 h 213"/>
                  <a:gd name="T6" fmla="*/ 12 w 133"/>
                  <a:gd name="T7" fmla="*/ 20 h 213"/>
                  <a:gd name="T8" fmla="*/ 14 w 133"/>
                  <a:gd name="T9" fmla="*/ 24 h 213"/>
                  <a:gd name="T10" fmla="*/ 17 w 133"/>
                  <a:gd name="T11" fmla="*/ 28 h 213"/>
                  <a:gd name="T12" fmla="*/ 23 w 133"/>
                  <a:gd name="T13" fmla="*/ 33 h 213"/>
                  <a:gd name="T14" fmla="*/ 28 w 133"/>
                  <a:gd name="T15" fmla="*/ 38 h 213"/>
                  <a:gd name="T16" fmla="*/ 35 w 133"/>
                  <a:gd name="T17" fmla="*/ 42 h 213"/>
                  <a:gd name="T18" fmla="*/ 41 w 133"/>
                  <a:gd name="T19" fmla="*/ 47 h 213"/>
                  <a:gd name="T20" fmla="*/ 47 w 133"/>
                  <a:gd name="T21" fmla="*/ 51 h 213"/>
                  <a:gd name="T22" fmla="*/ 51 w 133"/>
                  <a:gd name="T23" fmla="*/ 55 h 213"/>
                  <a:gd name="T24" fmla="*/ 54 w 133"/>
                  <a:gd name="T25" fmla="*/ 59 h 213"/>
                  <a:gd name="T26" fmla="*/ 59 w 133"/>
                  <a:gd name="T27" fmla="*/ 66 h 213"/>
                  <a:gd name="T28" fmla="*/ 63 w 133"/>
                  <a:gd name="T29" fmla="*/ 73 h 213"/>
                  <a:gd name="T30" fmla="*/ 67 w 133"/>
                  <a:gd name="T31" fmla="*/ 80 h 213"/>
                  <a:gd name="T32" fmla="*/ 66 w 133"/>
                  <a:gd name="T33" fmla="*/ 86 h 213"/>
                  <a:gd name="T34" fmla="*/ 62 w 133"/>
                  <a:gd name="T35" fmla="*/ 92 h 213"/>
                  <a:gd name="T36" fmla="*/ 58 w 133"/>
                  <a:gd name="T37" fmla="*/ 99 h 213"/>
                  <a:gd name="T38" fmla="*/ 53 w 133"/>
                  <a:gd name="T39" fmla="*/ 104 h 213"/>
                  <a:gd name="T40" fmla="*/ 51 w 133"/>
                  <a:gd name="T41" fmla="*/ 107 h 213"/>
                  <a:gd name="T42" fmla="*/ 52 w 133"/>
                  <a:gd name="T43" fmla="*/ 105 h 213"/>
                  <a:gd name="T44" fmla="*/ 52 w 133"/>
                  <a:gd name="T45" fmla="*/ 103 h 213"/>
                  <a:gd name="T46" fmla="*/ 51 w 133"/>
                  <a:gd name="T47" fmla="*/ 98 h 213"/>
                  <a:gd name="T48" fmla="*/ 48 w 133"/>
                  <a:gd name="T49" fmla="*/ 92 h 213"/>
                  <a:gd name="T50" fmla="*/ 46 w 133"/>
                  <a:gd name="T51" fmla="*/ 88 h 213"/>
                  <a:gd name="T52" fmla="*/ 44 w 133"/>
                  <a:gd name="T53" fmla="*/ 84 h 213"/>
                  <a:gd name="T54" fmla="*/ 42 w 133"/>
                  <a:gd name="T55" fmla="*/ 81 h 213"/>
                  <a:gd name="T56" fmla="*/ 40 w 133"/>
                  <a:gd name="T57" fmla="*/ 78 h 213"/>
                  <a:gd name="T58" fmla="*/ 37 w 133"/>
                  <a:gd name="T59" fmla="*/ 76 h 213"/>
                  <a:gd name="T60" fmla="*/ 35 w 133"/>
                  <a:gd name="T61" fmla="*/ 74 h 213"/>
                  <a:gd name="T62" fmla="*/ 33 w 133"/>
                  <a:gd name="T63" fmla="*/ 73 h 213"/>
                  <a:gd name="T64" fmla="*/ 31 w 133"/>
                  <a:gd name="T65" fmla="*/ 72 h 213"/>
                  <a:gd name="T66" fmla="*/ 28 w 133"/>
                  <a:gd name="T67" fmla="*/ 72 h 213"/>
                  <a:gd name="T68" fmla="*/ 24 w 133"/>
                  <a:gd name="T69" fmla="*/ 71 h 213"/>
                  <a:gd name="T70" fmla="*/ 20 w 133"/>
                  <a:gd name="T71" fmla="*/ 70 h 213"/>
                  <a:gd name="T72" fmla="*/ 15 w 133"/>
                  <a:gd name="T73" fmla="*/ 68 h 213"/>
                  <a:gd name="T74" fmla="*/ 10 w 133"/>
                  <a:gd name="T75" fmla="*/ 66 h 213"/>
                  <a:gd name="T76" fmla="*/ 6 w 133"/>
                  <a:gd name="T77" fmla="*/ 64 h 213"/>
                  <a:gd name="T78" fmla="*/ 2 w 133"/>
                  <a:gd name="T79" fmla="*/ 62 h 213"/>
                  <a:gd name="T80" fmla="*/ 1 w 133"/>
                  <a:gd name="T81" fmla="*/ 58 h 213"/>
                  <a:gd name="T82" fmla="*/ 0 w 133"/>
                  <a:gd name="T83" fmla="*/ 50 h 213"/>
                  <a:gd name="T84" fmla="*/ 1 w 133"/>
                  <a:gd name="T85" fmla="*/ 43 h 213"/>
                  <a:gd name="T86" fmla="*/ 2 w 133"/>
                  <a:gd name="T87" fmla="*/ 37 h 213"/>
                  <a:gd name="T88" fmla="*/ 2 w 133"/>
                  <a:gd name="T89" fmla="*/ 35 h 213"/>
                  <a:gd name="T90" fmla="*/ 8 w 133"/>
                  <a:gd name="T91" fmla="*/ 2 h 213"/>
                  <a:gd name="T92" fmla="*/ 9 w 133"/>
                  <a:gd name="T93" fmla="*/ 1 h 213"/>
                  <a:gd name="T94" fmla="*/ 9 w 133"/>
                  <a:gd name="T95" fmla="*/ 0 h 213"/>
                  <a:gd name="T96" fmla="*/ 10 w 133"/>
                  <a:gd name="T97" fmla="*/ 1 h 213"/>
                  <a:gd name="T98" fmla="*/ 11 w 133"/>
                  <a:gd name="T99" fmla="*/ 7 h 21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33"/>
                  <a:gd name="T151" fmla="*/ 0 h 213"/>
                  <a:gd name="T152" fmla="*/ 133 w 133"/>
                  <a:gd name="T153" fmla="*/ 213 h 21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33" h="213">
                    <a:moveTo>
                      <a:pt x="21" y="13"/>
                    </a:moveTo>
                    <a:lnTo>
                      <a:pt x="21" y="27"/>
                    </a:lnTo>
                    <a:lnTo>
                      <a:pt x="23" y="35"/>
                    </a:lnTo>
                    <a:lnTo>
                      <a:pt x="24" y="40"/>
                    </a:lnTo>
                    <a:lnTo>
                      <a:pt x="27" y="47"/>
                    </a:lnTo>
                    <a:lnTo>
                      <a:pt x="34" y="56"/>
                    </a:lnTo>
                    <a:lnTo>
                      <a:pt x="45" y="65"/>
                    </a:lnTo>
                    <a:lnTo>
                      <a:pt x="56" y="75"/>
                    </a:lnTo>
                    <a:lnTo>
                      <a:pt x="69" y="84"/>
                    </a:lnTo>
                    <a:lnTo>
                      <a:pt x="81" y="93"/>
                    </a:lnTo>
                    <a:lnTo>
                      <a:pt x="93" y="101"/>
                    </a:lnTo>
                    <a:lnTo>
                      <a:pt x="102" y="109"/>
                    </a:lnTo>
                    <a:lnTo>
                      <a:pt x="108" y="117"/>
                    </a:lnTo>
                    <a:lnTo>
                      <a:pt x="117" y="132"/>
                    </a:lnTo>
                    <a:lnTo>
                      <a:pt x="126" y="146"/>
                    </a:lnTo>
                    <a:lnTo>
                      <a:pt x="133" y="160"/>
                    </a:lnTo>
                    <a:lnTo>
                      <a:pt x="132" y="171"/>
                    </a:lnTo>
                    <a:lnTo>
                      <a:pt x="124" y="184"/>
                    </a:lnTo>
                    <a:lnTo>
                      <a:pt x="115" y="198"/>
                    </a:lnTo>
                    <a:lnTo>
                      <a:pt x="106" y="208"/>
                    </a:lnTo>
                    <a:lnTo>
                      <a:pt x="102" y="213"/>
                    </a:lnTo>
                    <a:lnTo>
                      <a:pt x="103" y="210"/>
                    </a:lnTo>
                    <a:lnTo>
                      <a:pt x="103" y="205"/>
                    </a:lnTo>
                    <a:lnTo>
                      <a:pt x="102" y="196"/>
                    </a:lnTo>
                    <a:lnTo>
                      <a:pt x="96" y="183"/>
                    </a:lnTo>
                    <a:lnTo>
                      <a:pt x="92" y="175"/>
                    </a:lnTo>
                    <a:lnTo>
                      <a:pt x="87" y="168"/>
                    </a:lnTo>
                    <a:lnTo>
                      <a:pt x="83" y="162"/>
                    </a:lnTo>
                    <a:lnTo>
                      <a:pt x="79" y="156"/>
                    </a:lnTo>
                    <a:lnTo>
                      <a:pt x="74" y="152"/>
                    </a:lnTo>
                    <a:lnTo>
                      <a:pt x="70" y="148"/>
                    </a:lnTo>
                    <a:lnTo>
                      <a:pt x="66" y="145"/>
                    </a:lnTo>
                    <a:lnTo>
                      <a:pt x="62" y="144"/>
                    </a:lnTo>
                    <a:lnTo>
                      <a:pt x="56" y="143"/>
                    </a:lnTo>
                    <a:lnTo>
                      <a:pt x="48" y="141"/>
                    </a:lnTo>
                    <a:lnTo>
                      <a:pt x="39" y="139"/>
                    </a:lnTo>
                    <a:lnTo>
                      <a:pt x="30" y="136"/>
                    </a:lnTo>
                    <a:lnTo>
                      <a:pt x="19" y="132"/>
                    </a:lnTo>
                    <a:lnTo>
                      <a:pt x="11" y="128"/>
                    </a:lnTo>
                    <a:lnTo>
                      <a:pt x="4" y="123"/>
                    </a:lnTo>
                    <a:lnTo>
                      <a:pt x="1" y="116"/>
                    </a:lnTo>
                    <a:lnTo>
                      <a:pt x="0" y="100"/>
                    </a:lnTo>
                    <a:lnTo>
                      <a:pt x="1" y="85"/>
                    </a:lnTo>
                    <a:lnTo>
                      <a:pt x="3" y="73"/>
                    </a:lnTo>
                    <a:lnTo>
                      <a:pt x="4" y="69"/>
                    </a:lnTo>
                    <a:lnTo>
                      <a:pt x="16" y="4"/>
                    </a:lnTo>
                    <a:lnTo>
                      <a:pt x="17" y="2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4" name="Freeform 111"/>
              <p:cNvSpPr>
                <a:spLocks/>
              </p:cNvSpPr>
              <p:nvPr/>
            </p:nvSpPr>
            <p:spPr bwMode="auto">
              <a:xfrm>
                <a:off x="711" y="3432"/>
                <a:ext cx="99" cy="72"/>
              </a:xfrm>
              <a:custGeom>
                <a:avLst/>
                <a:gdLst>
                  <a:gd name="T0" fmla="*/ 90 w 199"/>
                  <a:gd name="T1" fmla="*/ 15 h 144"/>
                  <a:gd name="T2" fmla="*/ 85 w 199"/>
                  <a:gd name="T3" fmla="*/ 22 h 144"/>
                  <a:gd name="T4" fmla="*/ 81 w 199"/>
                  <a:gd name="T5" fmla="*/ 25 h 144"/>
                  <a:gd name="T6" fmla="*/ 78 w 199"/>
                  <a:gd name="T7" fmla="*/ 29 h 144"/>
                  <a:gd name="T8" fmla="*/ 74 w 199"/>
                  <a:gd name="T9" fmla="*/ 38 h 144"/>
                  <a:gd name="T10" fmla="*/ 71 w 199"/>
                  <a:gd name="T11" fmla="*/ 44 h 144"/>
                  <a:gd name="T12" fmla="*/ 70 w 199"/>
                  <a:gd name="T13" fmla="*/ 49 h 144"/>
                  <a:gd name="T14" fmla="*/ 68 w 199"/>
                  <a:gd name="T15" fmla="*/ 53 h 144"/>
                  <a:gd name="T16" fmla="*/ 67 w 199"/>
                  <a:gd name="T17" fmla="*/ 57 h 144"/>
                  <a:gd name="T18" fmla="*/ 65 w 199"/>
                  <a:gd name="T19" fmla="*/ 60 h 144"/>
                  <a:gd name="T20" fmla="*/ 62 w 199"/>
                  <a:gd name="T21" fmla="*/ 63 h 144"/>
                  <a:gd name="T22" fmla="*/ 59 w 199"/>
                  <a:gd name="T23" fmla="*/ 65 h 144"/>
                  <a:gd name="T24" fmla="*/ 53 w 199"/>
                  <a:gd name="T25" fmla="*/ 67 h 144"/>
                  <a:gd name="T26" fmla="*/ 48 w 199"/>
                  <a:gd name="T27" fmla="*/ 69 h 144"/>
                  <a:gd name="T28" fmla="*/ 45 w 199"/>
                  <a:gd name="T29" fmla="*/ 71 h 144"/>
                  <a:gd name="T30" fmla="*/ 43 w 199"/>
                  <a:gd name="T31" fmla="*/ 72 h 144"/>
                  <a:gd name="T32" fmla="*/ 41 w 199"/>
                  <a:gd name="T33" fmla="*/ 72 h 144"/>
                  <a:gd name="T34" fmla="*/ 38 w 199"/>
                  <a:gd name="T35" fmla="*/ 72 h 144"/>
                  <a:gd name="T36" fmla="*/ 34 w 199"/>
                  <a:gd name="T37" fmla="*/ 70 h 144"/>
                  <a:gd name="T38" fmla="*/ 29 w 199"/>
                  <a:gd name="T39" fmla="*/ 67 h 144"/>
                  <a:gd name="T40" fmla="*/ 20 w 199"/>
                  <a:gd name="T41" fmla="*/ 61 h 144"/>
                  <a:gd name="T42" fmla="*/ 15 w 199"/>
                  <a:gd name="T43" fmla="*/ 59 h 144"/>
                  <a:gd name="T44" fmla="*/ 11 w 199"/>
                  <a:gd name="T45" fmla="*/ 56 h 144"/>
                  <a:gd name="T46" fmla="*/ 7 w 199"/>
                  <a:gd name="T47" fmla="*/ 53 h 144"/>
                  <a:gd name="T48" fmla="*/ 4 w 199"/>
                  <a:gd name="T49" fmla="*/ 50 h 144"/>
                  <a:gd name="T50" fmla="*/ 2 w 199"/>
                  <a:gd name="T51" fmla="*/ 49 h 144"/>
                  <a:gd name="T52" fmla="*/ 0 w 199"/>
                  <a:gd name="T53" fmla="*/ 47 h 144"/>
                  <a:gd name="T54" fmla="*/ 0 w 199"/>
                  <a:gd name="T55" fmla="*/ 46 h 144"/>
                  <a:gd name="T56" fmla="*/ 0 w 199"/>
                  <a:gd name="T57" fmla="*/ 45 h 144"/>
                  <a:gd name="T58" fmla="*/ 2 w 199"/>
                  <a:gd name="T59" fmla="*/ 45 h 144"/>
                  <a:gd name="T60" fmla="*/ 4 w 199"/>
                  <a:gd name="T61" fmla="*/ 44 h 144"/>
                  <a:gd name="T62" fmla="*/ 8 w 199"/>
                  <a:gd name="T63" fmla="*/ 44 h 144"/>
                  <a:gd name="T64" fmla="*/ 11 w 199"/>
                  <a:gd name="T65" fmla="*/ 42 h 144"/>
                  <a:gd name="T66" fmla="*/ 15 w 199"/>
                  <a:gd name="T67" fmla="*/ 41 h 144"/>
                  <a:gd name="T68" fmla="*/ 19 w 199"/>
                  <a:gd name="T69" fmla="*/ 38 h 144"/>
                  <a:gd name="T70" fmla="*/ 22 w 199"/>
                  <a:gd name="T71" fmla="*/ 36 h 144"/>
                  <a:gd name="T72" fmla="*/ 24 w 199"/>
                  <a:gd name="T73" fmla="*/ 31 h 144"/>
                  <a:gd name="T74" fmla="*/ 26 w 199"/>
                  <a:gd name="T75" fmla="*/ 26 h 144"/>
                  <a:gd name="T76" fmla="*/ 26 w 199"/>
                  <a:gd name="T77" fmla="*/ 23 h 144"/>
                  <a:gd name="T78" fmla="*/ 27 w 199"/>
                  <a:gd name="T79" fmla="*/ 20 h 144"/>
                  <a:gd name="T80" fmla="*/ 28 w 199"/>
                  <a:gd name="T81" fmla="*/ 18 h 144"/>
                  <a:gd name="T82" fmla="*/ 30 w 199"/>
                  <a:gd name="T83" fmla="*/ 15 h 144"/>
                  <a:gd name="T84" fmla="*/ 33 w 199"/>
                  <a:gd name="T85" fmla="*/ 13 h 144"/>
                  <a:gd name="T86" fmla="*/ 37 w 199"/>
                  <a:gd name="T87" fmla="*/ 12 h 144"/>
                  <a:gd name="T88" fmla="*/ 42 w 199"/>
                  <a:gd name="T89" fmla="*/ 10 h 144"/>
                  <a:gd name="T90" fmla="*/ 49 w 199"/>
                  <a:gd name="T91" fmla="*/ 9 h 144"/>
                  <a:gd name="T92" fmla="*/ 55 w 199"/>
                  <a:gd name="T93" fmla="*/ 7 h 144"/>
                  <a:gd name="T94" fmla="*/ 61 w 199"/>
                  <a:gd name="T95" fmla="*/ 7 h 144"/>
                  <a:gd name="T96" fmla="*/ 66 w 199"/>
                  <a:gd name="T97" fmla="*/ 6 h 144"/>
                  <a:gd name="T98" fmla="*/ 71 w 199"/>
                  <a:gd name="T99" fmla="*/ 6 h 144"/>
                  <a:gd name="T100" fmla="*/ 75 w 199"/>
                  <a:gd name="T101" fmla="*/ 5 h 144"/>
                  <a:gd name="T102" fmla="*/ 79 w 199"/>
                  <a:gd name="T103" fmla="*/ 5 h 144"/>
                  <a:gd name="T104" fmla="*/ 82 w 199"/>
                  <a:gd name="T105" fmla="*/ 4 h 144"/>
                  <a:gd name="T106" fmla="*/ 87 w 199"/>
                  <a:gd name="T107" fmla="*/ 3 h 144"/>
                  <a:gd name="T108" fmla="*/ 91 w 199"/>
                  <a:gd name="T109" fmla="*/ 1 h 144"/>
                  <a:gd name="T110" fmla="*/ 94 w 199"/>
                  <a:gd name="T111" fmla="*/ 1 h 144"/>
                  <a:gd name="T112" fmla="*/ 95 w 199"/>
                  <a:gd name="T113" fmla="*/ 0 h 144"/>
                  <a:gd name="T114" fmla="*/ 99 w 199"/>
                  <a:gd name="T115" fmla="*/ 9 h 144"/>
                  <a:gd name="T116" fmla="*/ 99 w 199"/>
                  <a:gd name="T117" fmla="*/ 7 h 144"/>
                  <a:gd name="T118" fmla="*/ 99 w 199"/>
                  <a:gd name="T119" fmla="*/ 6 h 144"/>
                  <a:gd name="T120" fmla="*/ 96 w 199"/>
                  <a:gd name="T121" fmla="*/ 8 h 144"/>
                  <a:gd name="T122" fmla="*/ 90 w 199"/>
                  <a:gd name="T123" fmla="*/ 15 h 14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99"/>
                  <a:gd name="T187" fmla="*/ 0 h 144"/>
                  <a:gd name="T188" fmla="*/ 199 w 199"/>
                  <a:gd name="T189" fmla="*/ 144 h 14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99" h="144">
                    <a:moveTo>
                      <a:pt x="181" y="30"/>
                    </a:moveTo>
                    <a:lnTo>
                      <a:pt x="170" y="44"/>
                    </a:lnTo>
                    <a:lnTo>
                      <a:pt x="163" y="50"/>
                    </a:lnTo>
                    <a:lnTo>
                      <a:pt x="157" y="58"/>
                    </a:lnTo>
                    <a:lnTo>
                      <a:pt x="148" y="76"/>
                    </a:lnTo>
                    <a:lnTo>
                      <a:pt x="143" y="88"/>
                    </a:lnTo>
                    <a:lnTo>
                      <a:pt x="140" y="98"/>
                    </a:lnTo>
                    <a:lnTo>
                      <a:pt x="136" y="107"/>
                    </a:lnTo>
                    <a:lnTo>
                      <a:pt x="134" y="114"/>
                    </a:lnTo>
                    <a:lnTo>
                      <a:pt x="130" y="120"/>
                    </a:lnTo>
                    <a:lnTo>
                      <a:pt x="125" y="126"/>
                    </a:lnTo>
                    <a:lnTo>
                      <a:pt x="118" y="129"/>
                    </a:lnTo>
                    <a:lnTo>
                      <a:pt x="107" y="134"/>
                    </a:lnTo>
                    <a:lnTo>
                      <a:pt x="97" y="137"/>
                    </a:lnTo>
                    <a:lnTo>
                      <a:pt x="91" y="141"/>
                    </a:lnTo>
                    <a:lnTo>
                      <a:pt x="87" y="143"/>
                    </a:lnTo>
                    <a:lnTo>
                      <a:pt x="82" y="144"/>
                    </a:lnTo>
                    <a:lnTo>
                      <a:pt x="77" y="143"/>
                    </a:lnTo>
                    <a:lnTo>
                      <a:pt x="69" y="139"/>
                    </a:lnTo>
                    <a:lnTo>
                      <a:pt x="58" y="134"/>
                    </a:lnTo>
                    <a:lnTo>
                      <a:pt x="40" y="123"/>
                    </a:lnTo>
                    <a:lnTo>
                      <a:pt x="30" y="118"/>
                    </a:lnTo>
                    <a:lnTo>
                      <a:pt x="22" y="112"/>
                    </a:lnTo>
                    <a:lnTo>
                      <a:pt x="14" y="106"/>
                    </a:lnTo>
                    <a:lnTo>
                      <a:pt x="8" y="101"/>
                    </a:lnTo>
                    <a:lnTo>
                      <a:pt x="4" y="98"/>
                    </a:lnTo>
                    <a:lnTo>
                      <a:pt x="1" y="94"/>
                    </a:lnTo>
                    <a:lnTo>
                      <a:pt x="0" y="92"/>
                    </a:lnTo>
                    <a:lnTo>
                      <a:pt x="1" y="91"/>
                    </a:lnTo>
                    <a:lnTo>
                      <a:pt x="5" y="90"/>
                    </a:lnTo>
                    <a:lnTo>
                      <a:pt x="9" y="89"/>
                    </a:lnTo>
                    <a:lnTo>
                      <a:pt x="16" y="88"/>
                    </a:lnTo>
                    <a:lnTo>
                      <a:pt x="23" y="85"/>
                    </a:lnTo>
                    <a:lnTo>
                      <a:pt x="30" y="82"/>
                    </a:lnTo>
                    <a:lnTo>
                      <a:pt x="38" y="77"/>
                    </a:lnTo>
                    <a:lnTo>
                      <a:pt x="44" y="71"/>
                    </a:lnTo>
                    <a:lnTo>
                      <a:pt x="49" y="62"/>
                    </a:lnTo>
                    <a:lnTo>
                      <a:pt x="52" y="53"/>
                    </a:lnTo>
                    <a:lnTo>
                      <a:pt x="53" y="46"/>
                    </a:lnTo>
                    <a:lnTo>
                      <a:pt x="55" y="40"/>
                    </a:lnTo>
                    <a:lnTo>
                      <a:pt x="57" y="35"/>
                    </a:lnTo>
                    <a:lnTo>
                      <a:pt x="60" y="31"/>
                    </a:lnTo>
                    <a:lnTo>
                      <a:pt x="66" y="26"/>
                    </a:lnTo>
                    <a:lnTo>
                      <a:pt x="74" y="24"/>
                    </a:lnTo>
                    <a:lnTo>
                      <a:pt x="85" y="21"/>
                    </a:lnTo>
                    <a:lnTo>
                      <a:pt x="99" y="17"/>
                    </a:lnTo>
                    <a:lnTo>
                      <a:pt x="111" y="15"/>
                    </a:lnTo>
                    <a:lnTo>
                      <a:pt x="122" y="14"/>
                    </a:lnTo>
                    <a:lnTo>
                      <a:pt x="133" y="13"/>
                    </a:lnTo>
                    <a:lnTo>
                      <a:pt x="142" y="12"/>
                    </a:lnTo>
                    <a:lnTo>
                      <a:pt x="151" y="10"/>
                    </a:lnTo>
                    <a:lnTo>
                      <a:pt x="158" y="9"/>
                    </a:lnTo>
                    <a:lnTo>
                      <a:pt x="165" y="8"/>
                    </a:lnTo>
                    <a:lnTo>
                      <a:pt x="175" y="6"/>
                    </a:lnTo>
                    <a:lnTo>
                      <a:pt x="183" y="2"/>
                    </a:lnTo>
                    <a:lnTo>
                      <a:pt x="189" y="1"/>
                    </a:lnTo>
                    <a:lnTo>
                      <a:pt x="191" y="0"/>
                    </a:lnTo>
                    <a:lnTo>
                      <a:pt x="199" y="17"/>
                    </a:lnTo>
                    <a:lnTo>
                      <a:pt x="199" y="15"/>
                    </a:lnTo>
                    <a:lnTo>
                      <a:pt x="198" y="13"/>
                    </a:lnTo>
                    <a:lnTo>
                      <a:pt x="193" y="16"/>
                    </a:lnTo>
                    <a:lnTo>
                      <a:pt x="181" y="30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5" name="Freeform 112"/>
              <p:cNvSpPr>
                <a:spLocks/>
              </p:cNvSpPr>
              <p:nvPr/>
            </p:nvSpPr>
            <p:spPr bwMode="auto">
              <a:xfrm>
                <a:off x="762" y="3354"/>
                <a:ext cx="52" cy="73"/>
              </a:xfrm>
              <a:custGeom>
                <a:avLst/>
                <a:gdLst>
                  <a:gd name="T0" fmla="*/ 31 w 103"/>
                  <a:gd name="T1" fmla="*/ 72 h 147"/>
                  <a:gd name="T2" fmla="*/ 25 w 103"/>
                  <a:gd name="T3" fmla="*/ 71 h 147"/>
                  <a:gd name="T4" fmla="*/ 20 w 103"/>
                  <a:gd name="T5" fmla="*/ 70 h 147"/>
                  <a:gd name="T6" fmla="*/ 16 w 103"/>
                  <a:gd name="T7" fmla="*/ 69 h 147"/>
                  <a:gd name="T8" fmla="*/ 13 w 103"/>
                  <a:gd name="T9" fmla="*/ 68 h 147"/>
                  <a:gd name="T10" fmla="*/ 10 w 103"/>
                  <a:gd name="T11" fmla="*/ 66 h 147"/>
                  <a:gd name="T12" fmla="*/ 8 w 103"/>
                  <a:gd name="T13" fmla="*/ 65 h 147"/>
                  <a:gd name="T14" fmla="*/ 6 w 103"/>
                  <a:gd name="T15" fmla="*/ 63 h 147"/>
                  <a:gd name="T16" fmla="*/ 5 w 103"/>
                  <a:gd name="T17" fmla="*/ 61 h 147"/>
                  <a:gd name="T18" fmla="*/ 0 w 103"/>
                  <a:gd name="T19" fmla="*/ 50 h 147"/>
                  <a:gd name="T20" fmla="*/ 0 w 103"/>
                  <a:gd name="T21" fmla="*/ 43 h 147"/>
                  <a:gd name="T22" fmla="*/ 3 w 103"/>
                  <a:gd name="T23" fmla="*/ 37 h 147"/>
                  <a:gd name="T24" fmla="*/ 6 w 103"/>
                  <a:gd name="T25" fmla="*/ 33 h 147"/>
                  <a:gd name="T26" fmla="*/ 7 w 103"/>
                  <a:gd name="T27" fmla="*/ 26 h 147"/>
                  <a:gd name="T28" fmla="*/ 6 w 103"/>
                  <a:gd name="T29" fmla="*/ 17 h 147"/>
                  <a:gd name="T30" fmla="*/ 5 w 103"/>
                  <a:gd name="T31" fmla="*/ 9 h 147"/>
                  <a:gd name="T32" fmla="*/ 4 w 103"/>
                  <a:gd name="T33" fmla="*/ 6 h 147"/>
                  <a:gd name="T34" fmla="*/ 3 w 103"/>
                  <a:gd name="T35" fmla="*/ 5 h 147"/>
                  <a:gd name="T36" fmla="*/ 1 w 103"/>
                  <a:gd name="T37" fmla="*/ 2 h 147"/>
                  <a:gd name="T38" fmla="*/ 1 w 103"/>
                  <a:gd name="T39" fmla="*/ 0 h 147"/>
                  <a:gd name="T40" fmla="*/ 8 w 103"/>
                  <a:gd name="T41" fmla="*/ 2 h 147"/>
                  <a:gd name="T42" fmla="*/ 13 w 103"/>
                  <a:gd name="T43" fmla="*/ 4 h 147"/>
                  <a:gd name="T44" fmla="*/ 17 w 103"/>
                  <a:gd name="T45" fmla="*/ 6 h 147"/>
                  <a:gd name="T46" fmla="*/ 23 w 103"/>
                  <a:gd name="T47" fmla="*/ 9 h 147"/>
                  <a:gd name="T48" fmla="*/ 27 w 103"/>
                  <a:gd name="T49" fmla="*/ 11 h 147"/>
                  <a:gd name="T50" fmla="*/ 31 w 103"/>
                  <a:gd name="T51" fmla="*/ 14 h 147"/>
                  <a:gd name="T52" fmla="*/ 35 w 103"/>
                  <a:gd name="T53" fmla="*/ 16 h 147"/>
                  <a:gd name="T54" fmla="*/ 38 w 103"/>
                  <a:gd name="T55" fmla="*/ 19 h 147"/>
                  <a:gd name="T56" fmla="*/ 40 w 103"/>
                  <a:gd name="T57" fmla="*/ 21 h 147"/>
                  <a:gd name="T58" fmla="*/ 44 w 103"/>
                  <a:gd name="T59" fmla="*/ 26 h 147"/>
                  <a:gd name="T60" fmla="*/ 48 w 103"/>
                  <a:gd name="T61" fmla="*/ 29 h 147"/>
                  <a:gd name="T62" fmla="*/ 50 w 103"/>
                  <a:gd name="T63" fmla="*/ 33 h 147"/>
                  <a:gd name="T64" fmla="*/ 52 w 103"/>
                  <a:gd name="T65" fmla="*/ 37 h 147"/>
                  <a:gd name="T66" fmla="*/ 52 w 103"/>
                  <a:gd name="T67" fmla="*/ 43 h 147"/>
                  <a:gd name="T68" fmla="*/ 51 w 103"/>
                  <a:gd name="T69" fmla="*/ 48 h 147"/>
                  <a:gd name="T70" fmla="*/ 50 w 103"/>
                  <a:gd name="T71" fmla="*/ 53 h 147"/>
                  <a:gd name="T72" fmla="*/ 50 w 103"/>
                  <a:gd name="T73" fmla="*/ 56 h 147"/>
                  <a:gd name="T74" fmla="*/ 49 w 103"/>
                  <a:gd name="T75" fmla="*/ 59 h 147"/>
                  <a:gd name="T76" fmla="*/ 48 w 103"/>
                  <a:gd name="T77" fmla="*/ 62 h 147"/>
                  <a:gd name="T78" fmla="*/ 47 w 103"/>
                  <a:gd name="T79" fmla="*/ 66 h 147"/>
                  <a:gd name="T80" fmla="*/ 46 w 103"/>
                  <a:gd name="T81" fmla="*/ 67 h 147"/>
                  <a:gd name="T82" fmla="*/ 46 w 103"/>
                  <a:gd name="T83" fmla="*/ 68 h 147"/>
                  <a:gd name="T84" fmla="*/ 46 w 103"/>
                  <a:gd name="T85" fmla="*/ 68 h 147"/>
                  <a:gd name="T86" fmla="*/ 46 w 103"/>
                  <a:gd name="T87" fmla="*/ 70 h 147"/>
                  <a:gd name="T88" fmla="*/ 45 w 103"/>
                  <a:gd name="T89" fmla="*/ 71 h 147"/>
                  <a:gd name="T90" fmla="*/ 43 w 103"/>
                  <a:gd name="T91" fmla="*/ 72 h 147"/>
                  <a:gd name="T92" fmla="*/ 40 w 103"/>
                  <a:gd name="T93" fmla="*/ 73 h 147"/>
                  <a:gd name="T94" fmla="*/ 36 w 103"/>
                  <a:gd name="T95" fmla="*/ 73 h 147"/>
                  <a:gd name="T96" fmla="*/ 31 w 103"/>
                  <a:gd name="T97" fmla="*/ 72 h 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03"/>
                  <a:gd name="T148" fmla="*/ 0 h 147"/>
                  <a:gd name="T149" fmla="*/ 103 w 103"/>
                  <a:gd name="T150" fmla="*/ 147 h 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03" h="147">
                    <a:moveTo>
                      <a:pt x="61" y="145"/>
                    </a:moveTo>
                    <a:lnTo>
                      <a:pt x="49" y="143"/>
                    </a:lnTo>
                    <a:lnTo>
                      <a:pt x="39" y="141"/>
                    </a:lnTo>
                    <a:lnTo>
                      <a:pt x="31" y="139"/>
                    </a:lnTo>
                    <a:lnTo>
                      <a:pt x="25" y="136"/>
                    </a:lnTo>
                    <a:lnTo>
                      <a:pt x="19" y="133"/>
                    </a:lnTo>
                    <a:lnTo>
                      <a:pt x="15" y="131"/>
                    </a:lnTo>
                    <a:lnTo>
                      <a:pt x="11" y="127"/>
                    </a:lnTo>
                    <a:lnTo>
                      <a:pt x="9" y="122"/>
                    </a:lnTo>
                    <a:lnTo>
                      <a:pt x="0" y="101"/>
                    </a:lnTo>
                    <a:lnTo>
                      <a:pt x="0" y="86"/>
                    </a:lnTo>
                    <a:lnTo>
                      <a:pt x="5" y="75"/>
                    </a:lnTo>
                    <a:lnTo>
                      <a:pt x="12" y="66"/>
                    </a:lnTo>
                    <a:lnTo>
                      <a:pt x="14" y="52"/>
                    </a:lnTo>
                    <a:lnTo>
                      <a:pt x="12" y="34"/>
                    </a:lnTo>
                    <a:lnTo>
                      <a:pt x="9" y="19"/>
                    </a:lnTo>
                    <a:lnTo>
                      <a:pt x="8" y="12"/>
                    </a:lnTo>
                    <a:lnTo>
                      <a:pt x="5" y="10"/>
                    </a:lnTo>
                    <a:lnTo>
                      <a:pt x="1" y="4"/>
                    </a:lnTo>
                    <a:lnTo>
                      <a:pt x="2" y="0"/>
                    </a:lnTo>
                    <a:lnTo>
                      <a:pt x="15" y="4"/>
                    </a:lnTo>
                    <a:lnTo>
                      <a:pt x="25" y="8"/>
                    </a:lnTo>
                    <a:lnTo>
                      <a:pt x="34" y="13"/>
                    </a:lnTo>
                    <a:lnTo>
                      <a:pt x="45" y="18"/>
                    </a:lnTo>
                    <a:lnTo>
                      <a:pt x="53" y="22"/>
                    </a:lnTo>
                    <a:lnTo>
                      <a:pt x="61" y="28"/>
                    </a:lnTo>
                    <a:lnTo>
                      <a:pt x="69" y="33"/>
                    </a:lnTo>
                    <a:lnTo>
                      <a:pt x="75" y="38"/>
                    </a:lnTo>
                    <a:lnTo>
                      <a:pt x="80" y="43"/>
                    </a:lnTo>
                    <a:lnTo>
                      <a:pt x="88" y="52"/>
                    </a:lnTo>
                    <a:lnTo>
                      <a:pt x="95" y="59"/>
                    </a:lnTo>
                    <a:lnTo>
                      <a:pt x="100" y="67"/>
                    </a:lnTo>
                    <a:lnTo>
                      <a:pt x="103" y="75"/>
                    </a:lnTo>
                    <a:lnTo>
                      <a:pt x="103" y="86"/>
                    </a:lnTo>
                    <a:lnTo>
                      <a:pt x="101" y="96"/>
                    </a:lnTo>
                    <a:lnTo>
                      <a:pt x="99" y="106"/>
                    </a:lnTo>
                    <a:lnTo>
                      <a:pt x="99" y="112"/>
                    </a:lnTo>
                    <a:lnTo>
                      <a:pt x="98" y="118"/>
                    </a:lnTo>
                    <a:lnTo>
                      <a:pt x="95" y="125"/>
                    </a:lnTo>
                    <a:lnTo>
                      <a:pt x="93" y="132"/>
                    </a:lnTo>
                    <a:lnTo>
                      <a:pt x="92" y="135"/>
                    </a:lnTo>
                    <a:lnTo>
                      <a:pt x="92" y="136"/>
                    </a:lnTo>
                    <a:lnTo>
                      <a:pt x="92" y="137"/>
                    </a:lnTo>
                    <a:lnTo>
                      <a:pt x="91" y="140"/>
                    </a:lnTo>
                    <a:lnTo>
                      <a:pt x="90" y="142"/>
                    </a:lnTo>
                    <a:lnTo>
                      <a:pt x="86" y="144"/>
                    </a:lnTo>
                    <a:lnTo>
                      <a:pt x="80" y="147"/>
                    </a:lnTo>
                    <a:lnTo>
                      <a:pt x="72" y="147"/>
                    </a:lnTo>
                    <a:lnTo>
                      <a:pt x="61" y="145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6" name="Freeform 113"/>
              <p:cNvSpPr>
                <a:spLocks/>
              </p:cNvSpPr>
              <p:nvPr/>
            </p:nvSpPr>
            <p:spPr bwMode="auto">
              <a:xfrm>
                <a:off x="803" y="3416"/>
                <a:ext cx="27" cy="28"/>
              </a:xfrm>
              <a:custGeom>
                <a:avLst/>
                <a:gdLst>
                  <a:gd name="T0" fmla="*/ 0 w 53"/>
                  <a:gd name="T1" fmla="*/ 11 h 55"/>
                  <a:gd name="T2" fmla="*/ 1 w 53"/>
                  <a:gd name="T3" fmla="*/ 6 h 55"/>
                  <a:gd name="T4" fmla="*/ 5 w 53"/>
                  <a:gd name="T5" fmla="*/ 3 h 55"/>
                  <a:gd name="T6" fmla="*/ 9 w 53"/>
                  <a:gd name="T7" fmla="*/ 0 h 55"/>
                  <a:gd name="T8" fmla="*/ 15 w 53"/>
                  <a:gd name="T9" fmla="*/ 0 h 55"/>
                  <a:gd name="T10" fmla="*/ 20 w 53"/>
                  <a:gd name="T11" fmla="*/ 1 h 55"/>
                  <a:gd name="T12" fmla="*/ 24 w 53"/>
                  <a:gd name="T13" fmla="*/ 4 h 55"/>
                  <a:gd name="T14" fmla="*/ 26 w 53"/>
                  <a:gd name="T15" fmla="*/ 8 h 55"/>
                  <a:gd name="T16" fmla="*/ 27 w 53"/>
                  <a:gd name="T17" fmla="*/ 13 h 55"/>
                  <a:gd name="T18" fmla="*/ 27 w 53"/>
                  <a:gd name="T19" fmla="*/ 19 h 55"/>
                  <a:gd name="T20" fmla="*/ 27 w 53"/>
                  <a:gd name="T21" fmla="*/ 22 h 55"/>
                  <a:gd name="T22" fmla="*/ 25 w 53"/>
                  <a:gd name="T23" fmla="*/ 23 h 55"/>
                  <a:gd name="T24" fmla="*/ 22 w 53"/>
                  <a:gd name="T25" fmla="*/ 24 h 55"/>
                  <a:gd name="T26" fmla="*/ 17 w 53"/>
                  <a:gd name="T27" fmla="*/ 26 h 55"/>
                  <a:gd name="T28" fmla="*/ 13 w 53"/>
                  <a:gd name="T29" fmla="*/ 27 h 55"/>
                  <a:gd name="T30" fmla="*/ 10 w 53"/>
                  <a:gd name="T31" fmla="*/ 28 h 55"/>
                  <a:gd name="T32" fmla="*/ 8 w 53"/>
                  <a:gd name="T33" fmla="*/ 27 h 55"/>
                  <a:gd name="T34" fmla="*/ 5 w 53"/>
                  <a:gd name="T35" fmla="*/ 24 h 55"/>
                  <a:gd name="T36" fmla="*/ 2 w 53"/>
                  <a:gd name="T37" fmla="*/ 20 h 55"/>
                  <a:gd name="T38" fmla="*/ 1 w 53"/>
                  <a:gd name="T39" fmla="*/ 16 h 55"/>
                  <a:gd name="T40" fmla="*/ 0 w 53"/>
                  <a:gd name="T41" fmla="*/ 11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3"/>
                  <a:gd name="T64" fmla="*/ 0 h 55"/>
                  <a:gd name="T65" fmla="*/ 53 w 53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3" h="55">
                    <a:moveTo>
                      <a:pt x="0" y="21"/>
                    </a:moveTo>
                    <a:lnTo>
                      <a:pt x="2" y="11"/>
                    </a:lnTo>
                    <a:lnTo>
                      <a:pt x="9" y="5"/>
                    </a:lnTo>
                    <a:lnTo>
                      <a:pt x="18" y="0"/>
                    </a:lnTo>
                    <a:lnTo>
                      <a:pt x="30" y="0"/>
                    </a:lnTo>
                    <a:lnTo>
                      <a:pt x="39" y="2"/>
                    </a:lnTo>
                    <a:lnTo>
                      <a:pt x="47" y="7"/>
                    </a:lnTo>
                    <a:lnTo>
                      <a:pt x="51" y="15"/>
                    </a:lnTo>
                    <a:lnTo>
                      <a:pt x="53" y="26"/>
                    </a:lnTo>
                    <a:lnTo>
                      <a:pt x="53" y="38"/>
                    </a:lnTo>
                    <a:lnTo>
                      <a:pt x="53" y="44"/>
                    </a:lnTo>
                    <a:lnTo>
                      <a:pt x="50" y="46"/>
                    </a:lnTo>
                    <a:lnTo>
                      <a:pt x="43" y="48"/>
                    </a:lnTo>
                    <a:lnTo>
                      <a:pt x="34" y="52"/>
                    </a:lnTo>
                    <a:lnTo>
                      <a:pt x="26" y="54"/>
                    </a:lnTo>
                    <a:lnTo>
                      <a:pt x="19" y="55"/>
                    </a:lnTo>
                    <a:lnTo>
                      <a:pt x="15" y="53"/>
                    </a:lnTo>
                    <a:lnTo>
                      <a:pt x="10" y="47"/>
                    </a:lnTo>
                    <a:lnTo>
                      <a:pt x="4" y="40"/>
                    </a:lnTo>
                    <a:lnTo>
                      <a:pt x="1" y="3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EFC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7" name="Freeform 114"/>
              <p:cNvSpPr>
                <a:spLocks/>
              </p:cNvSpPr>
              <p:nvPr/>
            </p:nvSpPr>
            <p:spPr bwMode="auto">
              <a:xfrm>
                <a:off x="686" y="3434"/>
                <a:ext cx="122" cy="71"/>
              </a:xfrm>
              <a:custGeom>
                <a:avLst/>
                <a:gdLst>
                  <a:gd name="T0" fmla="*/ 12 w 244"/>
                  <a:gd name="T1" fmla="*/ 37 h 143"/>
                  <a:gd name="T2" fmla="*/ 21 w 244"/>
                  <a:gd name="T3" fmla="*/ 39 h 143"/>
                  <a:gd name="T4" fmla="*/ 28 w 244"/>
                  <a:gd name="T5" fmla="*/ 40 h 143"/>
                  <a:gd name="T6" fmla="*/ 34 w 244"/>
                  <a:gd name="T7" fmla="*/ 39 h 143"/>
                  <a:gd name="T8" fmla="*/ 42 w 244"/>
                  <a:gd name="T9" fmla="*/ 34 h 143"/>
                  <a:gd name="T10" fmla="*/ 43 w 244"/>
                  <a:gd name="T11" fmla="*/ 20 h 143"/>
                  <a:gd name="T12" fmla="*/ 52 w 244"/>
                  <a:gd name="T13" fmla="*/ 11 h 143"/>
                  <a:gd name="T14" fmla="*/ 58 w 244"/>
                  <a:gd name="T15" fmla="*/ 8 h 143"/>
                  <a:gd name="T16" fmla="*/ 62 w 244"/>
                  <a:gd name="T17" fmla="*/ 6 h 143"/>
                  <a:gd name="T18" fmla="*/ 69 w 244"/>
                  <a:gd name="T19" fmla="*/ 5 h 143"/>
                  <a:gd name="T20" fmla="*/ 80 w 244"/>
                  <a:gd name="T21" fmla="*/ 2 h 143"/>
                  <a:gd name="T22" fmla="*/ 95 w 244"/>
                  <a:gd name="T23" fmla="*/ 0 h 143"/>
                  <a:gd name="T24" fmla="*/ 109 w 244"/>
                  <a:gd name="T25" fmla="*/ 0 h 143"/>
                  <a:gd name="T26" fmla="*/ 118 w 244"/>
                  <a:gd name="T27" fmla="*/ 1 h 143"/>
                  <a:gd name="T28" fmla="*/ 119 w 244"/>
                  <a:gd name="T29" fmla="*/ 1 h 143"/>
                  <a:gd name="T30" fmla="*/ 112 w 244"/>
                  <a:gd name="T31" fmla="*/ 2 h 143"/>
                  <a:gd name="T32" fmla="*/ 102 w 244"/>
                  <a:gd name="T33" fmla="*/ 3 h 143"/>
                  <a:gd name="T34" fmla="*/ 89 w 244"/>
                  <a:gd name="T35" fmla="*/ 7 h 143"/>
                  <a:gd name="T36" fmla="*/ 77 w 244"/>
                  <a:gd name="T37" fmla="*/ 10 h 143"/>
                  <a:gd name="T38" fmla="*/ 68 w 244"/>
                  <a:gd name="T39" fmla="*/ 12 h 143"/>
                  <a:gd name="T40" fmla="*/ 61 w 244"/>
                  <a:gd name="T41" fmla="*/ 16 h 143"/>
                  <a:gd name="T42" fmla="*/ 55 w 244"/>
                  <a:gd name="T43" fmla="*/ 26 h 143"/>
                  <a:gd name="T44" fmla="*/ 48 w 244"/>
                  <a:gd name="T45" fmla="*/ 38 h 143"/>
                  <a:gd name="T46" fmla="*/ 42 w 244"/>
                  <a:gd name="T47" fmla="*/ 43 h 143"/>
                  <a:gd name="T48" fmla="*/ 35 w 244"/>
                  <a:gd name="T49" fmla="*/ 45 h 143"/>
                  <a:gd name="T50" fmla="*/ 29 w 244"/>
                  <a:gd name="T51" fmla="*/ 45 h 143"/>
                  <a:gd name="T52" fmla="*/ 29 w 244"/>
                  <a:gd name="T53" fmla="*/ 47 h 143"/>
                  <a:gd name="T54" fmla="*/ 35 w 244"/>
                  <a:gd name="T55" fmla="*/ 52 h 143"/>
                  <a:gd name="T56" fmla="*/ 46 w 244"/>
                  <a:gd name="T57" fmla="*/ 58 h 143"/>
                  <a:gd name="T58" fmla="*/ 57 w 244"/>
                  <a:gd name="T59" fmla="*/ 62 h 143"/>
                  <a:gd name="T60" fmla="*/ 68 w 244"/>
                  <a:gd name="T61" fmla="*/ 64 h 143"/>
                  <a:gd name="T62" fmla="*/ 77 w 244"/>
                  <a:gd name="T63" fmla="*/ 64 h 143"/>
                  <a:gd name="T64" fmla="*/ 86 w 244"/>
                  <a:gd name="T65" fmla="*/ 48 h 143"/>
                  <a:gd name="T66" fmla="*/ 100 w 244"/>
                  <a:gd name="T67" fmla="*/ 28 h 143"/>
                  <a:gd name="T68" fmla="*/ 113 w 244"/>
                  <a:gd name="T69" fmla="*/ 14 h 143"/>
                  <a:gd name="T70" fmla="*/ 121 w 244"/>
                  <a:gd name="T71" fmla="*/ 7 h 143"/>
                  <a:gd name="T72" fmla="*/ 121 w 244"/>
                  <a:gd name="T73" fmla="*/ 7 h 143"/>
                  <a:gd name="T74" fmla="*/ 115 w 244"/>
                  <a:gd name="T75" fmla="*/ 13 h 143"/>
                  <a:gd name="T76" fmla="*/ 110 w 244"/>
                  <a:gd name="T77" fmla="*/ 25 h 143"/>
                  <a:gd name="T78" fmla="*/ 105 w 244"/>
                  <a:gd name="T79" fmla="*/ 34 h 143"/>
                  <a:gd name="T80" fmla="*/ 98 w 244"/>
                  <a:gd name="T81" fmla="*/ 46 h 143"/>
                  <a:gd name="T82" fmla="*/ 91 w 244"/>
                  <a:gd name="T83" fmla="*/ 57 h 143"/>
                  <a:gd name="T84" fmla="*/ 81 w 244"/>
                  <a:gd name="T85" fmla="*/ 67 h 143"/>
                  <a:gd name="T86" fmla="*/ 67 w 244"/>
                  <a:gd name="T87" fmla="*/ 71 h 143"/>
                  <a:gd name="T88" fmla="*/ 54 w 244"/>
                  <a:gd name="T89" fmla="*/ 69 h 143"/>
                  <a:gd name="T90" fmla="*/ 47 w 244"/>
                  <a:gd name="T91" fmla="*/ 66 h 143"/>
                  <a:gd name="T92" fmla="*/ 40 w 244"/>
                  <a:gd name="T93" fmla="*/ 63 h 143"/>
                  <a:gd name="T94" fmla="*/ 35 w 244"/>
                  <a:gd name="T95" fmla="*/ 59 h 143"/>
                  <a:gd name="T96" fmla="*/ 29 w 244"/>
                  <a:gd name="T97" fmla="*/ 55 h 143"/>
                  <a:gd name="T98" fmla="*/ 23 w 244"/>
                  <a:gd name="T99" fmla="*/ 50 h 143"/>
                  <a:gd name="T100" fmla="*/ 17 w 244"/>
                  <a:gd name="T101" fmla="*/ 45 h 143"/>
                  <a:gd name="T102" fmla="*/ 14 w 244"/>
                  <a:gd name="T103" fmla="*/ 42 h 143"/>
                  <a:gd name="T104" fmla="*/ 13 w 244"/>
                  <a:gd name="T105" fmla="*/ 41 h 143"/>
                  <a:gd name="T106" fmla="*/ 7 w 244"/>
                  <a:gd name="T107" fmla="*/ 39 h 143"/>
                  <a:gd name="T108" fmla="*/ 1 w 244"/>
                  <a:gd name="T109" fmla="*/ 36 h 143"/>
                  <a:gd name="T110" fmla="*/ 2 w 244"/>
                  <a:gd name="T111" fmla="*/ 35 h 14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44"/>
                  <a:gd name="T169" fmla="*/ 0 h 143"/>
                  <a:gd name="T170" fmla="*/ 244 w 244"/>
                  <a:gd name="T171" fmla="*/ 143 h 14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44" h="143">
                    <a:moveTo>
                      <a:pt x="11" y="72"/>
                    </a:moveTo>
                    <a:lnTo>
                      <a:pt x="23" y="75"/>
                    </a:lnTo>
                    <a:lnTo>
                      <a:pt x="32" y="78"/>
                    </a:lnTo>
                    <a:lnTo>
                      <a:pt x="41" y="79"/>
                    </a:lnTo>
                    <a:lnTo>
                      <a:pt x="48" y="79"/>
                    </a:lnTo>
                    <a:lnTo>
                      <a:pt x="55" y="80"/>
                    </a:lnTo>
                    <a:lnTo>
                      <a:pt x="61" y="79"/>
                    </a:lnTo>
                    <a:lnTo>
                      <a:pt x="68" y="78"/>
                    </a:lnTo>
                    <a:lnTo>
                      <a:pt x="75" y="76"/>
                    </a:lnTo>
                    <a:lnTo>
                      <a:pt x="83" y="68"/>
                    </a:lnTo>
                    <a:lnTo>
                      <a:pt x="84" y="55"/>
                    </a:lnTo>
                    <a:lnTo>
                      <a:pt x="85" y="40"/>
                    </a:lnTo>
                    <a:lnTo>
                      <a:pt x="96" y="27"/>
                    </a:lnTo>
                    <a:lnTo>
                      <a:pt x="104" y="22"/>
                    </a:lnTo>
                    <a:lnTo>
                      <a:pt x="111" y="19"/>
                    </a:lnTo>
                    <a:lnTo>
                      <a:pt x="116" y="17"/>
                    </a:lnTo>
                    <a:lnTo>
                      <a:pt x="119" y="15"/>
                    </a:lnTo>
                    <a:lnTo>
                      <a:pt x="124" y="13"/>
                    </a:lnTo>
                    <a:lnTo>
                      <a:pt x="130" y="12"/>
                    </a:lnTo>
                    <a:lnTo>
                      <a:pt x="137" y="10"/>
                    </a:lnTo>
                    <a:lnTo>
                      <a:pt x="147" y="6"/>
                    </a:lnTo>
                    <a:lnTo>
                      <a:pt x="160" y="4"/>
                    </a:lnTo>
                    <a:lnTo>
                      <a:pt x="175" y="2"/>
                    </a:lnTo>
                    <a:lnTo>
                      <a:pt x="190" y="0"/>
                    </a:lnTo>
                    <a:lnTo>
                      <a:pt x="205" y="0"/>
                    </a:lnTo>
                    <a:lnTo>
                      <a:pt x="217" y="0"/>
                    </a:lnTo>
                    <a:lnTo>
                      <a:pt x="229" y="0"/>
                    </a:lnTo>
                    <a:lnTo>
                      <a:pt x="236" y="2"/>
                    </a:lnTo>
                    <a:lnTo>
                      <a:pt x="238" y="2"/>
                    </a:lnTo>
                    <a:lnTo>
                      <a:pt x="237" y="2"/>
                    </a:lnTo>
                    <a:lnTo>
                      <a:pt x="231" y="3"/>
                    </a:lnTo>
                    <a:lnTo>
                      <a:pt x="224" y="4"/>
                    </a:lnTo>
                    <a:lnTo>
                      <a:pt x="215" y="5"/>
                    </a:lnTo>
                    <a:lnTo>
                      <a:pt x="204" y="7"/>
                    </a:lnTo>
                    <a:lnTo>
                      <a:pt x="192" y="11"/>
                    </a:lnTo>
                    <a:lnTo>
                      <a:pt x="178" y="14"/>
                    </a:lnTo>
                    <a:lnTo>
                      <a:pt x="166" y="18"/>
                    </a:lnTo>
                    <a:lnTo>
                      <a:pt x="154" y="21"/>
                    </a:lnTo>
                    <a:lnTo>
                      <a:pt x="144" y="23"/>
                    </a:lnTo>
                    <a:lnTo>
                      <a:pt x="136" y="25"/>
                    </a:lnTo>
                    <a:lnTo>
                      <a:pt x="129" y="28"/>
                    </a:lnTo>
                    <a:lnTo>
                      <a:pt x="122" y="33"/>
                    </a:lnTo>
                    <a:lnTo>
                      <a:pt x="116" y="41"/>
                    </a:lnTo>
                    <a:lnTo>
                      <a:pt x="109" y="52"/>
                    </a:lnTo>
                    <a:lnTo>
                      <a:pt x="101" y="68"/>
                    </a:lnTo>
                    <a:lnTo>
                      <a:pt x="96" y="76"/>
                    </a:lnTo>
                    <a:lnTo>
                      <a:pt x="89" y="82"/>
                    </a:lnTo>
                    <a:lnTo>
                      <a:pt x="83" y="86"/>
                    </a:lnTo>
                    <a:lnTo>
                      <a:pt x="76" y="88"/>
                    </a:lnTo>
                    <a:lnTo>
                      <a:pt x="69" y="90"/>
                    </a:lnTo>
                    <a:lnTo>
                      <a:pt x="63" y="91"/>
                    </a:lnTo>
                    <a:lnTo>
                      <a:pt x="58" y="91"/>
                    </a:lnTo>
                    <a:lnTo>
                      <a:pt x="57" y="91"/>
                    </a:lnTo>
                    <a:lnTo>
                      <a:pt x="58" y="94"/>
                    </a:lnTo>
                    <a:lnTo>
                      <a:pt x="63" y="98"/>
                    </a:lnTo>
                    <a:lnTo>
                      <a:pt x="70" y="105"/>
                    </a:lnTo>
                    <a:lnTo>
                      <a:pt x="83" y="112"/>
                    </a:lnTo>
                    <a:lnTo>
                      <a:pt x="91" y="116"/>
                    </a:lnTo>
                    <a:lnTo>
                      <a:pt x="101" y="120"/>
                    </a:lnTo>
                    <a:lnTo>
                      <a:pt x="113" y="124"/>
                    </a:lnTo>
                    <a:lnTo>
                      <a:pt x="124" y="127"/>
                    </a:lnTo>
                    <a:lnTo>
                      <a:pt x="136" y="129"/>
                    </a:lnTo>
                    <a:lnTo>
                      <a:pt x="146" y="131"/>
                    </a:lnTo>
                    <a:lnTo>
                      <a:pt x="154" y="128"/>
                    </a:lnTo>
                    <a:lnTo>
                      <a:pt x="159" y="123"/>
                    </a:lnTo>
                    <a:lnTo>
                      <a:pt x="172" y="97"/>
                    </a:lnTo>
                    <a:lnTo>
                      <a:pt x="186" y="75"/>
                    </a:lnTo>
                    <a:lnTo>
                      <a:pt x="200" y="57"/>
                    </a:lnTo>
                    <a:lnTo>
                      <a:pt x="214" y="41"/>
                    </a:lnTo>
                    <a:lnTo>
                      <a:pt x="225" y="29"/>
                    </a:lnTo>
                    <a:lnTo>
                      <a:pt x="236" y="20"/>
                    </a:lnTo>
                    <a:lnTo>
                      <a:pt x="242" y="15"/>
                    </a:lnTo>
                    <a:lnTo>
                      <a:pt x="244" y="13"/>
                    </a:lnTo>
                    <a:lnTo>
                      <a:pt x="242" y="14"/>
                    </a:lnTo>
                    <a:lnTo>
                      <a:pt x="236" y="20"/>
                    </a:lnTo>
                    <a:lnTo>
                      <a:pt x="230" y="27"/>
                    </a:lnTo>
                    <a:lnTo>
                      <a:pt x="224" y="37"/>
                    </a:lnTo>
                    <a:lnTo>
                      <a:pt x="219" y="51"/>
                    </a:lnTo>
                    <a:lnTo>
                      <a:pt x="215" y="59"/>
                    </a:lnTo>
                    <a:lnTo>
                      <a:pt x="209" y="68"/>
                    </a:lnTo>
                    <a:lnTo>
                      <a:pt x="201" y="82"/>
                    </a:lnTo>
                    <a:lnTo>
                      <a:pt x="195" y="93"/>
                    </a:lnTo>
                    <a:lnTo>
                      <a:pt x="190" y="103"/>
                    </a:lnTo>
                    <a:lnTo>
                      <a:pt x="182" y="115"/>
                    </a:lnTo>
                    <a:lnTo>
                      <a:pt x="172" y="125"/>
                    </a:lnTo>
                    <a:lnTo>
                      <a:pt x="161" y="134"/>
                    </a:lnTo>
                    <a:lnTo>
                      <a:pt x="148" y="141"/>
                    </a:lnTo>
                    <a:lnTo>
                      <a:pt x="133" y="143"/>
                    </a:lnTo>
                    <a:lnTo>
                      <a:pt x="115" y="141"/>
                    </a:lnTo>
                    <a:lnTo>
                      <a:pt x="107" y="139"/>
                    </a:lnTo>
                    <a:lnTo>
                      <a:pt x="100" y="136"/>
                    </a:lnTo>
                    <a:lnTo>
                      <a:pt x="93" y="133"/>
                    </a:lnTo>
                    <a:lnTo>
                      <a:pt x="87" y="129"/>
                    </a:lnTo>
                    <a:lnTo>
                      <a:pt x="80" y="126"/>
                    </a:lnTo>
                    <a:lnTo>
                      <a:pt x="75" y="123"/>
                    </a:lnTo>
                    <a:lnTo>
                      <a:pt x="69" y="118"/>
                    </a:lnTo>
                    <a:lnTo>
                      <a:pt x="63" y="115"/>
                    </a:lnTo>
                    <a:lnTo>
                      <a:pt x="57" y="110"/>
                    </a:lnTo>
                    <a:lnTo>
                      <a:pt x="51" y="105"/>
                    </a:lnTo>
                    <a:lnTo>
                      <a:pt x="45" y="101"/>
                    </a:lnTo>
                    <a:lnTo>
                      <a:pt x="40" y="95"/>
                    </a:lnTo>
                    <a:lnTo>
                      <a:pt x="34" y="90"/>
                    </a:lnTo>
                    <a:lnTo>
                      <a:pt x="31" y="87"/>
                    </a:lnTo>
                    <a:lnTo>
                      <a:pt x="28" y="85"/>
                    </a:lnTo>
                    <a:lnTo>
                      <a:pt x="27" y="83"/>
                    </a:lnTo>
                    <a:lnTo>
                      <a:pt x="25" y="82"/>
                    </a:lnTo>
                    <a:lnTo>
                      <a:pt x="20" y="80"/>
                    </a:lnTo>
                    <a:lnTo>
                      <a:pt x="13" y="78"/>
                    </a:lnTo>
                    <a:lnTo>
                      <a:pt x="8" y="74"/>
                    </a:lnTo>
                    <a:lnTo>
                      <a:pt x="2" y="72"/>
                    </a:lnTo>
                    <a:lnTo>
                      <a:pt x="0" y="70"/>
                    </a:lnTo>
                    <a:lnTo>
                      <a:pt x="3" y="70"/>
                    </a:lnTo>
                    <a:lnTo>
                      <a:pt x="11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8" name="Freeform 115"/>
              <p:cNvSpPr>
                <a:spLocks/>
              </p:cNvSpPr>
              <p:nvPr/>
            </p:nvSpPr>
            <p:spPr bwMode="auto">
              <a:xfrm>
                <a:off x="789" y="3442"/>
                <a:ext cx="88" cy="119"/>
              </a:xfrm>
              <a:custGeom>
                <a:avLst/>
                <a:gdLst>
                  <a:gd name="T0" fmla="*/ 14 w 175"/>
                  <a:gd name="T1" fmla="*/ 11 h 238"/>
                  <a:gd name="T2" fmla="*/ 7 w 175"/>
                  <a:gd name="T3" fmla="*/ 28 h 238"/>
                  <a:gd name="T4" fmla="*/ 1 w 175"/>
                  <a:gd name="T5" fmla="*/ 46 h 238"/>
                  <a:gd name="T6" fmla="*/ 2 w 175"/>
                  <a:gd name="T7" fmla="*/ 60 h 238"/>
                  <a:gd name="T8" fmla="*/ 14 w 175"/>
                  <a:gd name="T9" fmla="*/ 69 h 238"/>
                  <a:gd name="T10" fmla="*/ 26 w 175"/>
                  <a:gd name="T11" fmla="*/ 71 h 238"/>
                  <a:gd name="T12" fmla="*/ 35 w 175"/>
                  <a:gd name="T13" fmla="*/ 71 h 238"/>
                  <a:gd name="T14" fmla="*/ 43 w 175"/>
                  <a:gd name="T15" fmla="*/ 73 h 238"/>
                  <a:gd name="T16" fmla="*/ 52 w 175"/>
                  <a:gd name="T17" fmla="*/ 83 h 238"/>
                  <a:gd name="T18" fmla="*/ 57 w 175"/>
                  <a:gd name="T19" fmla="*/ 96 h 238"/>
                  <a:gd name="T20" fmla="*/ 55 w 175"/>
                  <a:gd name="T21" fmla="*/ 108 h 238"/>
                  <a:gd name="T22" fmla="*/ 53 w 175"/>
                  <a:gd name="T23" fmla="*/ 118 h 238"/>
                  <a:gd name="T24" fmla="*/ 54 w 175"/>
                  <a:gd name="T25" fmla="*/ 118 h 238"/>
                  <a:gd name="T26" fmla="*/ 66 w 175"/>
                  <a:gd name="T27" fmla="*/ 109 h 238"/>
                  <a:gd name="T28" fmla="*/ 80 w 175"/>
                  <a:gd name="T29" fmla="*/ 95 h 238"/>
                  <a:gd name="T30" fmla="*/ 88 w 175"/>
                  <a:gd name="T31" fmla="*/ 79 h 238"/>
                  <a:gd name="T32" fmla="*/ 81 w 175"/>
                  <a:gd name="T33" fmla="*/ 65 h 238"/>
                  <a:gd name="T34" fmla="*/ 67 w 175"/>
                  <a:gd name="T35" fmla="*/ 51 h 238"/>
                  <a:gd name="T36" fmla="*/ 52 w 175"/>
                  <a:gd name="T37" fmla="*/ 39 h 238"/>
                  <a:gd name="T38" fmla="*/ 38 w 175"/>
                  <a:gd name="T39" fmla="*/ 30 h 238"/>
                  <a:gd name="T40" fmla="*/ 28 w 175"/>
                  <a:gd name="T41" fmla="*/ 22 h 238"/>
                  <a:gd name="T42" fmla="*/ 22 w 175"/>
                  <a:gd name="T43" fmla="*/ 6 h 238"/>
                  <a:gd name="T44" fmla="*/ 21 w 175"/>
                  <a:gd name="T45" fmla="*/ 6 h 238"/>
                  <a:gd name="T46" fmla="*/ 20 w 175"/>
                  <a:gd name="T47" fmla="*/ 19 h 238"/>
                  <a:gd name="T48" fmla="*/ 24 w 175"/>
                  <a:gd name="T49" fmla="*/ 27 h 238"/>
                  <a:gd name="T50" fmla="*/ 37 w 175"/>
                  <a:gd name="T51" fmla="*/ 36 h 238"/>
                  <a:gd name="T52" fmla="*/ 53 w 175"/>
                  <a:gd name="T53" fmla="*/ 48 h 238"/>
                  <a:gd name="T54" fmla="*/ 66 w 175"/>
                  <a:gd name="T55" fmla="*/ 62 h 238"/>
                  <a:gd name="T56" fmla="*/ 70 w 175"/>
                  <a:gd name="T57" fmla="*/ 82 h 238"/>
                  <a:gd name="T58" fmla="*/ 64 w 175"/>
                  <a:gd name="T59" fmla="*/ 98 h 238"/>
                  <a:gd name="T60" fmla="*/ 62 w 175"/>
                  <a:gd name="T61" fmla="*/ 99 h 238"/>
                  <a:gd name="T62" fmla="*/ 61 w 175"/>
                  <a:gd name="T63" fmla="*/ 88 h 238"/>
                  <a:gd name="T64" fmla="*/ 56 w 175"/>
                  <a:gd name="T65" fmla="*/ 74 h 238"/>
                  <a:gd name="T66" fmla="*/ 39 w 175"/>
                  <a:gd name="T67" fmla="*/ 61 h 238"/>
                  <a:gd name="T68" fmla="*/ 18 w 175"/>
                  <a:gd name="T69" fmla="*/ 53 h 238"/>
                  <a:gd name="T70" fmla="*/ 16 w 175"/>
                  <a:gd name="T71" fmla="*/ 30 h 238"/>
                  <a:gd name="T72" fmla="*/ 17 w 175"/>
                  <a:gd name="T73" fmla="*/ 19 h 238"/>
                  <a:gd name="T74" fmla="*/ 18 w 175"/>
                  <a:gd name="T75" fmla="*/ 0 h 2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75"/>
                  <a:gd name="T115" fmla="*/ 0 h 238"/>
                  <a:gd name="T116" fmla="*/ 175 w 175"/>
                  <a:gd name="T117" fmla="*/ 238 h 2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75" h="238">
                    <a:moveTo>
                      <a:pt x="32" y="8"/>
                    </a:moveTo>
                    <a:lnTo>
                      <a:pt x="28" y="21"/>
                    </a:lnTo>
                    <a:lnTo>
                      <a:pt x="21" y="39"/>
                    </a:lnTo>
                    <a:lnTo>
                      <a:pt x="13" y="56"/>
                    </a:lnTo>
                    <a:lnTo>
                      <a:pt x="6" y="73"/>
                    </a:lnTo>
                    <a:lnTo>
                      <a:pt x="1" y="91"/>
                    </a:lnTo>
                    <a:lnTo>
                      <a:pt x="0" y="107"/>
                    </a:lnTo>
                    <a:lnTo>
                      <a:pt x="3" y="121"/>
                    </a:lnTo>
                    <a:lnTo>
                      <a:pt x="14" y="131"/>
                    </a:lnTo>
                    <a:lnTo>
                      <a:pt x="28" y="138"/>
                    </a:lnTo>
                    <a:lnTo>
                      <a:pt x="39" y="141"/>
                    </a:lnTo>
                    <a:lnTo>
                      <a:pt x="51" y="142"/>
                    </a:lnTo>
                    <a:lnTo>
                      <a:pt x="61" y="142"/>
                    </a:lnTo>
                    <a:lnTo>
                      <a:pt x="70" y="142"/>
                    </a:lnTo>
                    <a:lnTo>
                      <a:pt x="78" y="142"/>
                    </a:lnTo>
                    <a:lnTo>
                      <a:pt x="85" y="145"/>
                    </a:lnTo>
                    <a:lnTo>
                      <a:pt x="92" y="150"/>
                    </a:lnTo>
                    <a:lnTo>
                      <a:pt x="103" y="165"/>
                    </a:lnTo>
                    <a:lnTo>
                      <a:pt x="111" y="178"/>
                    </a:lnTo>
                    <a:lnTo>
                      <a:pt x="114" y="192"/>
                    </a:lnTo>
                    <a:lnTo>
                      <a:pt x="113" y="203"/>
                    </a:lnTo>
                    <a:lnTo>
                      <a:pt x="109" y="216"/>
                    </a:lnTo>
                    <a:lnTo>
                      <a:pt x="107" y="227"/>
                    </a:lnTo>
                    <a:lnTo>
                      <a:pt x="105" y="235"/>
                    </a:lnTo>
                    <a:lnTo>
                      <a:pt x="104" y="238"/>
                    </a:lnTo>
                    <a:lnTo>
                      <a:pt x="107" y="236"/>
                    </a:lnTo>
                    <a:lnTo>
                      <a:pt x="117" y="229"/>
                    </a:lnTo>
                    <a:lnTo>
                      <a:pt x="131" y="217"/>
                    </a:lnTo>
                    <a:lnTo>
                      <a:pt x="146" y="203"/>
                    </a:lnTo>
                    <a:lnTo>
                      <a:pt x="160" y="189"/>
                    </a:lnTo>
                    <a:lnTo>
                      <a:pt x="170" y="172"/>
                    </a:lnTo>
                    <a:lnTo>
                      <a:pt x="175" y="157"/>
                    </a:lnTo>
                    <a:lnTo>
                      <a:pt x="172" y="142"/>
                    </a:lnTo>
                    <a:lnTo>
                      <a:pt x="161" y="129"/>
                    </a:lnTo>
                    <a:lnTo>
                      <a:pt x="149" y="115"/>
                    </a:lnTo>
                    <a:lnTo>
                      <a:pt x="134" y="101"/>
                    </a:lnTo>
                    <a:lnTo>
                      <a:pt x="119" y="88"/>
                    </a:lnTo>
                    <a:lnTo>
                      <a:pt x="103" y="77"/>
                    </a:lnTo>
                    <a:lnTo>
                      <a:pt x="89" y="68"/>
                    </a:lnTo>
                    <a:lnTo>
                      <a:pt x="76" y="59"/>
                    </a:lnTo>
                    <a:lnTo>
                      <a:pt x="68" y="55"/>
                    </a:lnTo>
                    <a:lnTo>
                      <a:pt x="56" y="43"/>
                    </a:lnTo>
                    <a:lnTo>
                      <a:pt x="48" y="27"/>
                    </a:lnTo>
                    <a:lnTo>
                      <a:pt x="43" y="12"/>
                    </a:lnTo>
                    <a:lnTo>
                      <a:pt x="41" y="6"/>
                    </a:lnTo>
                    <a:lnTo>
                      <a:pt x="41" y="12"/>
                    </a:lnTo>
                    <a:lnTo>
                      <a:pt x="40" y="24"/>
                    </a:lnTo>
                    <a:lnTo>
                      <a:pt x="40" y="38"/>
                    </a:lnTo>
                    <a:lnTo>
                      <a:pt x="43" y="48"/>
                    </a:lnTo>
                    <a:lnTo>
                      <a:pt x="47" y="53"/>
                    </a:lnTo>
                    <a:lnTo>
                      <a:pt x="59" y="61"/>
                    </a:lnTo>
                    <a:lnTo>
                      <a:pt x="73" y="71"/>
                    </a:lnTo>
                    <a:lnTo>
                      <a:pt x="89" y="84"/>
                    </a:lnTo>
                    <a:lnTo>
                      <a:pt x="106" y="96"/>
                    </a:lnTo>
                    <a:lnTo>
                      <a:pt x="121" y="111"/>
                    </a:lnTo>
                    <a:lnTo>
                      <a:pt x="132" y="125"/>
                    </a:lnTo>
                    <a:lnTo>
                      <a:pt x="138" y="139"/>
                    </a:lnTo>
                    <a:lnTo>
                      <a:pt x="139" y="164"/>
                    </a:lnTo>
                    <a:lnTo>
                      <a:pt x="134" y="183"/>
                    </a:lnTo>
                    <a:lnTo>
                      <a:pt x="127" y="195"/>
                    </a:lnTo>
                    <a:lnTo>
                      <a:pt x="123" y="200"/>
                    </a:lnTo>
                    <a:lnTo>
                      <a:pt x="123" y="197"/>
                    </a:lnTo>
                    <a:lnTo>
                      <a:pt x="124" y="189"/>
                    </a:lnTo>
                    <a:lnTo>
                      <a:pt x="122" y="176"/>
                    </a:lnTo>
                    <a:lnTo>
                      <a:pt x="119" y="162"/>
                    </a:lnTo>
                    <a:lnTo>
                      <a:pt x="111" y="147"/>
                    </a:lnTo>
                    <a:lnTo>
                      <a:pt x="97" y="134"/>
                    </a:lnTo>
                    <a:lnTo>
                      <a:pt x="77" y="123"/>
                    </a:lnTo>
                    <a:lnTo>
                      <a:pt x="48" y="117"/>
                    </a:lnTo>
                    <a:lnTo>
                      <a:pt x="35" y="106"/>
                    </a:lnTo>
                    <a:lnTo>
                      <a:pt x="30" y="81"/>
                    </a:lnTo>
                    <a:lnTo>
                      <a:pt x="31" y="59"/>
                    </a:lnTo>
                    <a:lnTo>
                      <a:pt x="32" y="49"/>
                    </a:lnTo>
                    <a:lnTo>
                      <a:pt x="33" y="38"/>
                    </a:lnTo>
                    <a:lnTo>
                      <a:pt x="36" y="15"/>
                    </a:lnTo>
                    <a:lnTo>
                      <a:pt x="36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9" name="Freeform 116"/>
              <p:cNvSpPr>
                <a:spLocks/>
              </p:cNvSpPr>
              <p:nvPr/>
            </p:nvSpPr>
            <p:spPr bwMode="auto">
              <a:xfrm>
                <a:off x="819" y="3430"/>
                <a:ext cx="133" cy="54"/>
              </a:xfrm>
              <a:custGeom>
                <a:avLst/>
                <a:gdLst>
                  <a:gd name="T0" fmla="*/ 15 w 266"/>
                  <a:gd name="T1" fmla="*/ 8 h 107"/>
                  <a:gd name="T2" fmla="*/ 21 w 266"/>
                  <a:gd name="T3" fmla="*/ 3 h 107"/>
                  <a:gd name="T4" fmla="*/ 30 w 266"/>
                  <a:gd name="T5" fmla="*/ 0 h 107"/>
                  <a:gd name="T6" fmla="*/ 45 w 266"/>
                  <a:gd name="T7" fmla="*/ 2 h 107"/>
                  <a:gd name="T8" fmla="*/ 68 w 266"/>
                  <a:gd name="T9" fmla="*/ 9 h 107"/>
                  <a:gd name="T10" fmla="*/ 92 w 266"/>
                  <a:gd name="T11" fmla="*/ 10 h 107"/>
                  <a:gd name="T12" fmla="*/ 114 w 266"/>
                  <a:gd name="T13" fmla="*/ 6 h 107"/>
                  <a:gd name="T14" fmla="*/ 129 w 266"/>
                  <a:gd name="T15" fmla="*/ 1 h 107"/>
                  <a:gd name="T16" fmla="*/ 133 w 266"/>
                  <a:gd name="T17" fmla="*/ 2 h 107"/>
                  <a:gd name="T18" fmla="*/ 123 w 266"/>
                  <a:gd name="T19" fmla="*/ 15 h 107"/>
                  <a:gd name="T20" fmla="*/ 106 w 266"/>
                  <a:gd name="T21" fmla="*/ 33 h 107"/>
                  <a:gd name="T22" fmla="*/ 88 w 266"/>
                  <a:gd name="T23" fmla="*/ 48 h 107"/>
                  <a:gd name="T24" fmla="*/ 72 w 266"/>
                  <a:gd name="T25" fmla="*/ 54 h 107"/>
                  <a:gd name="T26" fmla="*/ 55 w 266"/>
                  <a:gd name="T27" fmla="*/ 52 h 107"/>
                  <a:gd name="T28" fmla="*/ 38 w 266"/>
                  <a:gd name="T29" fmla="*/ 47 h 107"/>
                  <a:gd name="T30" fmla="*/ 22 w 266"/>
                  <a:gd name="T31" fmla="*/ 40 h 107"/>
                  <a:gd name="T32" fmla="*/ 7 w 266"/>
                  <a:gd name="T33" fmla="*/ 30 h 107"/>
                  <a:gd name="T34" fmla="*/ 0 w 266"/>
                  <a:gd name="T35" fmla="*/ 18 h 107"/>
                  <a:gd name="T36" fmla="*/ 1 w 266"/>
                  <a:gd name="T37" fmla="*/ 17 h 107"/>
                  <a:gd name="T38" fmla="*/ 4 w 266"/>
                  <a:gd name="T39" fmla="*/ 21 h 107"/>
                  <a:gd name="T40" fmla="*/ 10 w 266"/>
                  <a:gd name="T41" fmla="*/ 28 h 107"/>
                  <a:gd name="T42" fmla="*/ 20 w 266"/>
                  <a:gd name="T43" fmla="*/ 34 h 107"/>
                  <a:gd name="T44" fmla="*/ 33 w 266"/>
                  <a:gd name="T45" fmla="*/ 38 h 107"/>
                  <a:gd name="T46" fmla="*/ 53 w 266"/>
                  <a:gd name="T47" fmla="*/ 39 h 107"/>
                  <a:gd name="T48" fmla="*/ 76 w 266"/>
                  <a:gd name="T49" fmla="*/ 36 h 107"/>
                  <a:gd name="T50" fmla="*/ 96 w 266"/>
                  <a:gd name="T51" fmla="*/ 28 h 107"/>
                  <a:gd name="T52" fmla="*/ 103 w 266"/>
                  <a:gd name="T53" fmla="*/ 21 h 107"/>
                  <a:gd name="T54" fmla="*/ 99 w 266"/>
                  <a:gd name="T55" fmla="*/ 22 h 107"/>
                  <a:gd name="T56" fmla="*/ 90 w 266"/>
                  <a:gd name="T57" fmla="*/ 24 h 107"/>
                  <a:gd name="T58" fmla="*/ 76 w 266"/>
                  <a:gd name="T59" fmla="*/ 22 h 107"/>
                  <a:gd name="T60" fmla="*/ 58 w 266"/>
                  <a:gd name="T61" fmla="*/ 16 h 107"/>
                  <a:gd name="T62" fmla="*/ 46 w 266"/>
                  <a:gd name="T63" fmla="*/ 12 h 107"/>
                  <a:gd name="T64" fmla="*/ 39 w 266"/>
                  <a:gd name="T65" fmla="*/ 10 h 107"/>
                  <a:gd name="T66" fmla="*/ 36 w 266"/>
                  <a:gd name="T67" fmla="*/ 10 h 107"/>
                  <a:gd name="T68" fmla="*/ 33 w 266"/>
                  <a:gd name="T69" fmla="*/ 10 h 107"/>
                  <a:gd name="T70" fmla="*/ 24 w 266"/>
                  <a:gd name="T71" fmla="*/ 12 h 107"/>
                  <a:gd name="T72" fmla="*/ 15 w 266"/>
                  <a:gd name="T73" fmla="*/ 13 h 107"/>
                  <a:gd name="T74" fmla="*/ 7 w 266"/>
                  <a:gd name="T75" fmla="*/ 14 h 107"/>
                  <a:gd name="T76" fmla="*/ 5 w 266"/>
                  <a:gd name="T77" fmla="*/ 14 h 107"/>
                  <a:gd name="T78" fmla="*/ 7 w 266"/>
                  <a:gd name="T79" fmla="*/ 12 h 10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66"/>
                  <a:gd name="T121" fmla="*/ 0 h 107"/>
                  <a:gd name="T122" fmla="*/ 266 w 266"/>
                  <a:gd name="T123" fmla="*/ 107 h 10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66" h="107">
                    <a:moveTo>
                      <a:pt x="24" y="18"/>
                    </a:moveTo>
                    <a:lnTo>
                      <a:pt x="30" y="15"/>
                    </a:lnTo>
                    <a:lnTo>
                      <a:pt x="35" y="10"/>
                    </a:lnTo>
                    <a:lnTo>
                      <a:pt x="42" y="5"/>
                    </a:lnTo>
                    <a:lnTo>
                      <a:pt x="50" y="2"/>
                    </a:lnTo>
                    <a:lnTo>
                      <a:pt x="61" y="0"/>
                    </a:lnTo>
                    <a:lnTo>
                      <a:pt x="73" y="1"/>
                    </a:lnTo>
                    <a:lnTo>
                      <a:pt x="91" y="4"/>
                    </a:lnTo>
                    <a:lnTo>
                      <a:pt x="113" y="11"/>
                    </a:lnTo>
                    <a:lnTo>
                      <a:pt x="137" y="18"/>
                    </a:lnTo>
                    <a:lnTo>
                      <a:pt x="162" y="20"/>
                    </a:lnTo>
                    <a:lnTo>
                      <a:pt x="185" y="19"/>
                    </a:lnTo>
                    <a:lnTo>
                      <a:pt x="208" y="16"/>
                    </a:lnTo>
                    <a:lnTo>
                      <a:pt x="228" y="11"/>
                    </a:lnTo>
                    <a:lnTo>
                      <a:pt x="245" y="6"/>
                    </a:lnTo>
                    <a:lnTo>
                      <a:pt x="257" y="2"/>
                    </a:lnTo>
                    <a:lnTo>
                      <a:pt x="265" y="1"/>
                    </a:lnTo>
                    <a:lnTo>
                      <a:pt x="266" y="4"/>
                    </a:lnTo>
                    <a:lnTo>
                      <a:pt x="259" y="15"/>
                    </a:lnTo>
                    <a:lnTo>
                      <a:pt x="247" y="29"/>
                    </a:lnTo>
                    <a:lnTo>
                      <a:pt x="231" y="48"/>
                    </a:lnTo>
                    <a:lnTo>
                      <a:pt x="213" y="66"/>
                    </a:lnTo>
                    <a:lnTo>
                      <a:pt x="193" y="84"/>
                    </a:lnTo>
                    <a:lnTo>
                      <a:pt x="176" y="96"/>
                    </a:lnTo>
                    <a:lnTo>
                      <a:pt x="160" y="104"/>
                    </a:lnTo>
                    <a:lnTo>
                      <a:pt x="145" y="107"/>
                    </a:lnTo>
                    <a:lnTo>
                      <a:pt x="129" y="107"/>
                    </a:lnTo>
                    <a:lnTo>
                      <a:pt x="111" y="103"/>
                    </a:lnTo>
                    <a:lnTo>
                      <a:pt x="94" y="99"/>
                    </a:lnTo>
                    <a:lnTo>
                      <a:pt x="77" y="93"/>
                    </a:lnTo>
                    <a:lnTo>
                      <a:pt x="61" y="86"/>
                    </a:lnTo>
                    <a:lnTo>
                      <a:pt x="45" y="79"/>
                    </a:lnTo>
                    <a:lnTo>
                      <a:pt x="32" y="72"/>
                    </a:lnTo>
                    <a:lnTo>
                      <a:pt x="14" y="59"/>
                    </a:lnTo>
                    <a:lnTo>
                      <a:pt x="4" y="47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1" y="34"/>
                    </a:lnTo>
                    <a:lnTo>
                      <a:pt x="3" y="38"/>
                    </a:lnTo>
                    <a:lnTo>
                      <a:pt x="8" y="42"/>
                    </a:lnTo>
                    <a:lnTo>
                      <a:pt x="14" y="49"/>
                    </a:lnTo>
                    <a:lnTo>
                      <a:pt x="20" y="55"/>
                    </a:lnTo>
                    <a:lnTo>
                      <a:pt x="30" y="62"/>
                    </a:lnTo>
                    <a:lnTo>
                      <a:pt x="40" y="68"/>
                    </a:lnTo>
                    <a:lnTo>
                      <a:pt x="52" y="72"/>
                    </a:lnTo>
                    <a:lnTo>
                      <a:pt x="67" y="76"/>
                    </a:lnTo>
                    <a:lnTo>
                      <a:pt x="85" y="78"/>
                    </a:lnTo>
                    <a:lnTo>
                      <a:pt x="107" y="78"/>
                    </a:lnTo>
                    <a:lnTo>
                      <a:pt x="129" y="77"/>
                    </a:lnTo>
                    <a:lnTo>
                      <a:pt x="152" y="72"/>
                    </a:lnTo>
                    <a:lnTo>
                      <a:pt x="173" y="66"/>
                    </a:lnTo>
                    <a:lnTo>
                      <a:pt x="192" y="56"/>
                    </a:lnTo>
                    <a:lnTo>
                      <a:pt x="207" y="42"/>
                    </a:lnTo>
                    <a:lnTo>
                      <a:pt x="207" y="41"/>
                    </a:lnTo>
                    <a:lnTo>
                      <a:pt x="205" y="42"/>
                    </a:lnTo>
                    <a:lnTo>
                      <a:pt x="199" y="44"/>
                    </a:lnTo>
                    <a:lnTo>
                      <a:pt x="191" y="46"/>
                    </a:lnTo>
                    <a:lnTo>
                      <a:pt x="181" y="48"/>
                    </a:lnTo>
                    <a:lnTo>
                      <a:pt x="167" y="47"/>
                    </a:lnTo>
                    <a:lnTo>
                      <a:pt x="152" y="44"/>
                    </a:lnTo>
                    <a:lnTo>
                      <a:pt x="133" y="39"/>
                    </a:lnTo>
                    <a:lnTo>
                      <a:pt x="116" y="32"/>
                    </a:lnTo>
                    <a:lnTo>
                      <a:pt x="102" y="26"/>
                    </a:lnTo>
                    <a:lnTo>
                      <a:pt x="92" y="23"/>
                    </a:lnTo>
                    <a:lnTo>
                      <a:pt x="85" y="20"/>
                    </a:lnTo>
                    <a:lnTo>
                      <a:pt x="79" y="19"/>
                    </a:lnTo>
                    <a:lnTo>
                      <a:pt x="75" y="19"/>
                    </a:lnTo>
                    <a:lnTo>
                      <a:pt x="72" y="19"/>
                    </a:lnTo>
                    <a:lnTo>
                      <a:pt x="70" y="19"/>
                    </a:lnTo>
                    <a:lnTo>
                      <a:pt x="67" y="20"/>
                    </a:lnTo>
                    <a:lnTo>
                      <a:pt x="60" y="21"/>
                    </a:lnTo>
                    <a:lnTo>
                      <a:pt x="49" y="23"/>
                    </a:lnTo>
                    <a:lnTo>
                      <a:pt x="40" y="24"/>
                    </a:lnTo>
                    <a:lnTo>
                      <a:pt x="30" y="25"/>
                    </a:lnTo>
                    <a:lnTo>
                      <a:pt x="20" y="26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1" y="27"/>
                    </a:lnTo>
                    <a:lnTo>
                      <a:pt x="11" y="26"/>
                    </a:lnTo>
                    <a:lnTo>
                      <a:pt x="15" y="24"/>
                    </a:lnTo>
                    <a:lnTo>
                      <a:pt x="24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0" name="Freeform 117"/>
              <p:cNvSpPr>
                <a:spLocks/>
              </p:cNvSpPr>
              <p:nvPr/>
            </p:nvSpPr>
            <p:spPr bwMode="auto">
              <a:xfrm>
                <a:off x="821" y="3327"/>
                <a:ext cx="88" cy="97"/>
              </a:xfrm>
              <a:custGeom>
                <a:avLst/>
                <a:gdLst>
                  <a:gd name="T0" fmla="*/ 1 w 176"/>
                  <a:gd name="T1" fmla="*/ 86 h 194"/>
                  <a:gd name="T2" fmla="*/ 1 w 176"/>
                  <a:gd name="T3" fmla="*/ 75 h 194"/>
                  <a:gd name="T4" fmla="*/ 7 w 176"/>
                  <a:gd name="T5" fmla="*/ 68 h 194"/>
                  <a:gd name="T6" fmla="*/ 17 w 176"/>
                  <a:gd name="T7" fmla="*/ 64 h 194"/>
                  <a:gd name="T8" fmla="*/ 26 w 176"/>
                  <a:gd name="T9" fmla="*/ 61 h 194"/>
                  <a:gd name="T10" fmla="*/ 37 w 176"/>
                  <a:gd name="T11" fmla="*/ 54 h 194"/>
                  <a:gd name="T12" fmla="*/ 46 w 176"/>
                  <a:gd name="T13" fmla="*/ 45 h 194"/>
                  <a:gd name="T14" fmla="*/ 52 w 176"/>
                  <a:gd name="T15" fmla="*/ 34 h 194"/>
                  <a:gd name="T16" fmla="*/ 51 w 176"/>
                  <a:gd name="T17" fmla="*/ 20 h 194"/>
                  <a:gd name="T18" fmla="*/ 44 w 176"/>
                  <a:gd name="T19" fmla="*/ 3 h 194"/>
                  <a:gd name="T20" fmla="*/ 44 w 176"/>
                  <a:gd name="T21" fmla="*/ 1 h 194"/>
                  <a:gd name="T22" fmla="*/ 52 w 176"/>
                  <a:gd name="T23" fmla="*/ 6 h 194"/>
                  <a:gd name="T24" fmla="*/ 63 w 176"/>
                  <a:gd name="T25" fmla="*/ 17 h 194"/>
                  <a:gd name="T26" fmla="*/ 75 w 176"/>
                  <a:gd name="T27" fmla="*/ 29 h 194"/>
                  <a:gd name="T28" fmla="*/ 85 w 176"/>
                  <a:gd name="T29" fmla="*/ 48 h 194"/>
                  <a:gd name="T30" fmla="*/ 88 w 176"/>
                  <a:gd name="T31" fmla="*/ 61 h 194"/>
                  <a:gd name="T32" fmla="*/ 80 w 176"/>
                  <a:gd name="T33" fmla="*/ 74 h 194"/>
                  <a:gd name="T34" fmla="*/ 73 w 176"/>
                  <a:gd name="T35" fmla="*/ 82 h 194"/>
                  <a:gd name="T36" fmla="*/ 67 w 176"/>
                  <a:gd name="T37" fmla="*/ 89 h 194"/>
                  <a:gd name="T38" fmla="*/ 60 w 176"/>
                  <a:gd name="T39" fmla="*/ 94 h 194"/>
                  <a:gd name="T40" fmla="*/ 51 w 176"/>
                  <a:gd name="T41" fmla="*/ 96 h 194"/>
                  <a:gd name="T42" fmla="*/ 37 w 176"/>
                  <a:gd name="T43" fmla="*/ 97 h 194"/>
                  <a:gd name="T44" fmla="*/ 22 w 176"/>
                  <a:gd name="T45" fmla="*/ 97 h 194"/>
                  <a:gd name="T46" fmla="*/ 13 w 176"/>
                  <a:gd name="T47" fmla="*/ 97 h 194"/>
                  <a:gd name="T48" fmla="*/ 11 w 176"/>
                  <a:gd name="T49" fmla="*/ 97 h 194"/>
                  <a:gd name="T50" fmla="*/ 16 w 176"/>
                  <a:gd name="T51" fmla="*/ 93 h 194"/>
                  <a:gd name="T52" fmla="*/ 23 w 176"/>
                  <a:gd name="T53" fmla="*/ 91 h 194"/>
                  <a:gd name="T54" fmla="*/ 30 w 176"/>
                  <a:gd name="T55" fmla="*/ 90 h 194"/>
                  <a:gd name="T56" fmla="*/ 37 w 176"/>
                  <a:gd name="T57" fmla="*/ 88 h 194"/>
                  <a:gd name="T58" fmla="*/ 44 w 176"/>
                  <a:gd name="T59" fmla="*/ 85 h 194"/>
                  <a:gd name="T60" fmla="*/ 52 w 176"/>
                  <a:gd name="T61" fmla="*/ 80 h 194"/>
                  <a:gd name="T62" fmla="*/ 60 w 176"/>
                  <a:gd name="T63" fmla="*/ 76 h 194"/>
                  <a:gd name="T64" fmla="*/ 66 w 176"/>
                  <a:gd name="T65" fmla="*/ 72 h 194"/>
                  <a:gd name="T66" fmla="*/ 70 w 176"/>
                  <a:gd name="T67" fmla="*/ 67 h 194"/>
                  <a:gd name="T68" fmla="*/ 71 w 176"/>
                  <a:gd name="T69" fmla="*/ 52 h 194"/>
                  <a:gd name="T70" fmla="*/ 64 w 176"/>
                  <a:gd name="T71" fmla="*/ 35 h 194"/>
                  <a:gd name="T72" fmla="*/ 61 w 176"/>
                  <a:gd name="T73" fmla="*/ 37 h 194"/>
                  <a:gd name="T74" fmla="*/ 55 w 176"/>
                  <a:gd name="T75" fmla="*/ 56 h 194"/>
                  <a:gd name="T76" fmla="*/ 35 w 176"/>
                  <a:gd name="T77" fmla="*/ 63 h 194"/>
                  <a:gd name="T78" fmla="*/ 18 w 176"/>
                  <a:gd name="T79" fmla="*/ 71 h 194"/>
                  <a:gd name="T80" fmla="*/ 11 w 176"/>
                  <a:gd name="T81" fmla="*/ 78 h 194"/>
                  <a:gd name="T82" fmla="*/ 8 w 176"/>
                  <a:gd name="T83" fmla="*/ 84 h 194"/>
                  <a:gd name="T84" fmla="*/ 8 w 176"/>
                  <a:gd name="T85" fmla="*/ 87 h 194"/>
                  <a:gd name="T86" fmla="*/ 7 w 176"/>
                  <a:gd name="T87" fmla="*/ 96 h 19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6"/>
                  <a:gd name="T133" fmla="*/ 0 h 194"/>
                  <a:gd name="T134" fmla="*/ 176 w 176"/>
                  <a:gd name="T135" fmla="*/ 194 h 19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6" h="194">
                    <a:moveTo>
                      <a:pt x="9" y="187"/>
                    </a:moveTo>
                    <a:lnTo>
                      <a:pt x="3" y="171"/>
                    </a:lnTo>
                    <a:lnTo>
                      <a:pt x="0" y="159"/>
                    </a:lnTo>
                    <a:lnTo>
                      <a:pt x="3" y="149"/>
                    </a:lnTo>
                    <a:lnTo>
                      <a:pt x="7" y="142"/>
                    </a:lnTo>
                    <a:lnTo>
                      <a:pt x="15" y="136"/>
                    </a:lnTo>
                    <a:lnTo>
                      <a:pt x="24" y="132"/>
                    </a:lnTo>
                    <a:lnTo>
                      <a:pt x="34" y="128"/>
                    </a:lnTo>
                    <a:lnTo>
                      <a:pt x="43" y="126"/>
                    </a:lnTo>
                    <a:lnTo>
                      <a:pt x="52" y="122"/>
                    </a:lnTo>
                    <a:lnTo>
                      <a:pt x="61" y="117"/>
                    </a:lnTo>
                    <a:lnTo>
                      <a:pt x="73" y="109"/>
                    </a:lnTo>
                    <a:lnTo>
                      <a:pt x="83" y="99"/>
                    </a:lnTo>
                    <a:lnTo>
                      <a:pt x="92" y="89"/>
                    </a:lnTo>
                    <a:lnTo>
                      <a:pt x="99" y="79"/>
                    </a:lnTo>
                    <a:lnTo>
                      <a:pt x="105" y="68"/>
                    </a:lnTo>
                    <a:lnTo>
                      <a:pt x="106" y="59"/>
                    </a:lnTo>
                    <a:lnTo>
                      <a:pt x="103" y="40"/>
                    </a:lnTo>
                    <a:lnTo>
                      <a:pt x="96" y="20"/>
                    </a:lnTo>
                    <a:lnTo>
                      <a:pt x="89" y="6"/>
                    </a:lnTo>
                    <a:lnTo>
                      <a:pt x="85" y="0"/>
                    </a:lnTo>
                    <a:lnTo>
                      <a:pt x="88" y="1"/>
                    </a:lnTo>
                    <a:lnTo>
                      <a:pt x="95" y="6"/>
                    </a:lnTo>
                    <a:lnTo>
                      <a:pt x="104" y="13"/>
                    </a:lnTo>
                    <a:lnTo>
                      <a:pt x="115" y="21"/>
                    </a:lnTo>
                    <a:lnTo>
                      <a:pt x="127" y="33"/>
                    </a:lnTo>
                    <a:lnTo>
                      <a:pt x="138" y="44"/>
                    </a:lnTo>
                    <a:lnTo>
                      <a:pt x="150" y="58"/>
                    </a:lnTo>
                    <a:lnTo>
                      <a:pt x="158" y="73"/>
                    </a:lnTo>
                    <a:lnTo>
                      <a:pt x="170" y="96"/>
                    </a:lnTo>
                    <a:lnTo>
                      <a:pt x="176" y="111"/>
                    </a:lnTo>
                    <a:lnTo>
                      <a:pt x="176" y="122"/>
                    </a:lnTo>
                    <a:lnTo>
                      <a:pt x="167" y="137"/>
                    </a:lnTo>
                    <a:lnTo>
                      <a:pt x="159" y="147"/>
                    </a:lnTo>
                    <a:lnTo>
                      <a:pt x="152" y="155"/>
                    </a:lnTo>
                    <a:lnTo>
                      <a:pt x="145" y="164"/>
                    </a:lnTo>
                    <a:lnTo>
                      <a:pt x="140" y="171"/>
                    </a:lnTo>
                    <a:lnTo>
                      <a:pt x="134" y="178"/>
                    </a:lnTo>
                    <a:lnTo>
                      <a:pt x="127" y="184"/>
                    </a:lnTo>
                    <a:lnTo>
                      <a:pt x="120" y="188"/>
                    </a:lnTo>
                    <a:lnTo>
                      <a:pt x="112" y="190"/>
                    </a:lnTo>
                    <a:lnTo>
                      <a:pt x="102" y="192"/>
                    </a:lnTo>
                    <a:lnTo>
                      <a:pt x="88" y="193"/>
                    </a:lnTo>
                    <a:lnTo>
                      <a:pt x="74" y="194"/>
                    </a:lnTo>
                    <a:lnTo>
                      <a:pt x="59" y="194"/>
                    </a:lnTo>
                    <a:lnTo>
                      <a:pt x="44" y="194"/>
                    </a:lnTo>
                    <a:lnTo>
                      <a:pt x="32" y="194"/>
                    </a:lnTo>
                    <a:lnTo>
                      <a:pt x="26" y="194"/>
                    </a:lnTo>
                    <a:lnTo>
                      <a:pt x="22" y="194"/>
                    </a:lnTo>
                    <a:lnTo>
                      <a:pt x="23" y="193"/>
                    </a:lnTo>
                    <a:lnTo>
                      <a:pt x="27" y="188"/>
                    </a:lnTo>
                    <a:lnTo>
                      <a:pt x="32" y="185"/>
                    </a:lnTo>
                    <a:lnTo>
                      <a:pt x="42" y="182"/>
                    </a:lnTo>
                    <a:lnTo>
                      <a:pt x="47" y="182"/>
                    </a:lnTo>
                    <a:lnTo>
                      <a:pt x="53" y="181"/>
                    </a:lnTo>
                    <a:lnTo>
                      <a:pt x="60" y="180"/>
                    </a:lnTo>
                    <a:lnTo>
                      <a:pt x="67" y="178"/>
                    </a:lnTo>
                    <a:lnTo>
                      <a:pt x="74" y="175"/>
                    </a:lnTo>
                    <a:lnTo>
                      <a:pt x="81" y="172"/>
                    </a:lnTo>
                    <a:lnTo>
                      <a:pt x="89" y="169"/>
                    </a:lnTo>
                    <a:lnTo>
                      <a:pt x="97" y="164"/>
                    </a:lnTo>
                    <a:lnTo>
                      <a:pt x="105" y="159"/>
                    </a:lnTo>
                    <a:lnTo>
                      <a:pt x="113" y="155"/>
                    </a:lnTo>
                    <a:lnTo>
                      <a:pt x="120" y="151"/>
                    </a:lnTo>
                    <a:lnTo>
                      <a:pt x="127" y="148"/>
                    </a:lnTo>
                    <a:lnTo>
                      <a:pt x="132" y="143"/>
                    </a:lnTo>
                    <a:lnTo>
                      <a:pt x="136" y="139"/>
                    </a:lnTo>
                    <a:lnTo>
                      <a:pt x="140" y="133"/>
                    </a:lnTo>
                    <a:lnTo>
                      <a:pt x="142" y="125"/>
                    </a:lnTo>
                    <a:lnTo>
                      <a:pt x="141" y="105"/>
                    </a:lnTo>
                    <a:lnTo>
                      <a:pt x="135" y="86"/>
                    </a:lnTo>
                    <a:lnTo>
                      <a:pt x="128" y="69"/>
                    </a:lnTo>
                    <a:lnTo>
                      <a:pt x="125" y="64"/>
                    </a:lnTo>
                    <a:lnTo>
                      <a:pt x="123" y="73"/>
                    </a:lnTo>
                    <a:lnTo>
                      <a:pt x="119" y="92"/>
                    </a:lnTo>
                    <a:lnTo>
                      <a:pt x="111" y="113"/>
                    </a:lnTo>
                    <a:lnTo>
                      <a:pt x="96" y="124"/>
                    </a:lnTo>
                    <a:lnTo>
                      <a:pt x="69" y="127"/>
                    </a:lnTo>
                    <a:lnTo>
                      <a:pt x="50" y="134"/>
                    </a:lnTo>
                    <a:lnTo>
                      <a:pt x="36" y="141"/>
                    </a:lnTo>
                    <a:lnTo>
                      <a:pt x="27" y="149"/>
                    </a:lnTo>
                    <a:lnTo>
                      <a:pt x="21" y="156"/>
                    </a:lnTo>
                    <a:lnTo>
                      <a:pt x="17" y="163"/>
                    </a:lnTo>
                    <a:lnTo>
                      <a:pt x="16" y="167"/>
                    </a:lnTo>
                    <a:lnTo>
                      <a:pt x="16" y="169"/>
                    </a:lnTo>
                    <a:lnTo>
                      <a:pt x="16" y="174"/>
                    </a:lnTo>
                    <a:lnTo>
                      <a:pt x="16" y="185"/>
                    </a:lnTo>
                    <a:lnTo>
                      <a:pt x="14" y="192"/>
                    </a:lnTo>
                    <a:lnTo>
                      <a:pt x="9" y="18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1" name="Freeform 118"/>
              <p:cNvSpPr>
                <a:spLocks/>
              </p:cNvSpPr>
              <p:nvPr/>
            </p:nvSpPr>
            <p:spPr bwMode="auto">
              <a:xfrm>
                <a:off x="739" y="3341"/>
                <a:ext cx="79" cy="92"/>
              </a:xfrm>
              <a:custGeom>
                <a:avLst/>
                <a:gdLst>
                  <a:gd name="T0" fmla="*/ 71 w 158"/>
                  <a:gd name="T1" fmla="*/ 75 h 184"/>
                  <a:gd name="T2" fmla="*/ 78 w 158"/>
                  <a:gd name="T3" fmla="*/ 65 h 184"/>
                  <a:gd name="T4" fmla="*/ 78 w 158"/>
                  <a:gd name="T5" fmla="*/ 46 h 184"/>
                  <a:gd name="T6" fmla="*/ 70 w 158"/>
                  <a:gd name="T7" fmla="*/ 29 h 184"/>
                  <a:gd name="T8" fmla="*/ 57 w 158"/>
                  <a:gd name="T9" fmla="*/ 20 h 184"/>
                  <a:gd name="T10" fmla="*/ 49 w 158"/>
                  <a:gd name="T11" fmla="*/ 15 h 184"/>
                  <a:gd name="T12" fmla="*/ 41 w 158"/>
                  <a:gd name="T13" fmla="*/ 11 h 184"/>
                  <a:gd name="T14" fmla="*/ 34 w 158"/>
                  <a:gd name="T15" fmla="*/ 8 h 184"/>
                  <a:gd name="T16" fmla="*/ 26 w 158"/>
                  <a:gd name="T17" fmla="*/ 6 h 184"/>
                  <a:gd name="T18" fmla="*/ 16 w 158"/>
                  <a:gd name="T19" fmla="*/ 4 h 184"/>
                  <a:gd name="T20" fmla="*/ 7 w 158"/>
                  <a:gd name="T21" fmla="*/ 1 h 184"/>
                  <a:gd name="T22" fmla="*/ 1 w 158"/>
                  <a:gd name="T23" fmla="*/ 0 h 184"/>
                  <a:gd name="T24" fmla="*/ 1 w 158"/>
                  <a:gd name="T25" fmla="*/ 1 h 184"/>
                  <a:gd name="T26" fmla="*/ 11 w 158"/>
                  <a:gd name="T27" fmla="*/ 7 h 184"/>
                  <a:gd name="T28" fmla="*/ 19 w 158"/>
                  <a:gd name="T29" fmla="*/ 18 h 184"/>
                  <a:gd name="T30" fmla="*/ 28 w 158"/>
                  <a:gd name="T31" fmla="*/ 28 h 184"/>
                  <a:gd name="T32" fmla="*/ 27 w 158"/>
                  <a:gd name="T33" fmla="*/ 43 h 184"/>
                  <a:gd name="T34" fmla="*/ 18 w 158"/>
                  <a:gd name="T35" fmla="*/ 56 h 184"/>
                  <a:gd name="T36" fmla="*/ 19 w 158"/>
                  <a:gd name="T37" fmla="*/ 66 h 184"/>
                  <a:gd name="T38" fmla="*/ 25 w 158"/>
                  <a:gd name="T39" fmla="*/ 77 h 184"/>
                  <a:gd name="T40" fmla="*/ 43 w 158"/>
                  <a:gd name="T41" fmla="*/ 89 h 184"/>
                  <a:gd name="T42" fmla="*/ 65 w 158"/>
                  <a:gd name="T43" fmla="*/ 92 h 184"/>
                  <a:gd name="T44" fmla="*/ 65 w 158"/>
                  <a:gd name="T45" fmla="*/ 88 h 184"/>
                  <a:gd name="T46" fmla="*/ 55 w 158"/>
                  <a:gd name="T47" fmla="*/ 82 h 184"/>
                  <a:gd name="T48" fmla="*/ 39 w 158"/>
                  <a:gd name="T49" fmla="*/ 77 h 184"/>
                  <a:gd name="T50" fmla="*/ 29 w 158"/>
                  <a:gd name="T51" fmla="*/ 69 h 184"/>
                  <a:gd name="T52" fmla="*/ 26 w 158"/>
                  <a:gd name="T53" fmla="*/ 60 h 184"/>
                  <a:gd name="T54" fmla="*/ 26 w 158"/>
                  <a:gd name="T55" fmla="*/ 56 h 184"/>
                  <a:gd name="T56" fmla="*/ 37 w 158"/>
                  <a:gd name="T57" fmla="*/ 41 h 184"/>
                  <a:gd name="T58" fmla="*/ 36 w 158"/>
                  <a:gd name="T59" fmla="*/ 27 h 184"/>
                  <a:gd name="T60" fmla="*/ 29 w 158"/>
                  <a:gd name="T61" fmla="*/ 19 h 184"/>
                  <a:gd name="T62" fmla="*/ 26 w 158"/>
                  <a:gd name="T63" fmla="*/ 15 h 184"/>
                  <a:gd name="T64" fmla="*/ 31 w 158"/>
                  <a:gd name="T65" fmla="*/ 19 h 184"/>
                  <a:gd name="T66" fmla="*/ 42 w 158"/>
                  <a:gd name="T67" fmla="*/ 25 h 184"/>
                  <a:gd name="T68" fmla="*/ 47 w 158"/>
                  <a:gd name="T69" fmla="*/ 27 h 184"/>
                  <a:gd name="T70" fmla="*/ 52 w 158"/>
                  <a:gd name="T71" fmla="*/ 29 h 184"/>
                  <a:gd name="T72" fmla="*/ 57 w 158"/>
                  <a:gd name="T73" fmla="*/ 33 h 184"/>
                  <a:gd name="T74" fmla="*/ 62 w 158"/>
                  <a:gd name="T75" fmla="*/ 38 h 184"/>
                  <a:gd name="T76" fmla="*/ 71 w 158"/>
                  <a:gd name="T77" fmla="*/ 46 h 184"/>
                  <a:gd name="T78" fmla="*/ 70 w 158"/>
                  <a:gd name="T79" fmla="*/ 58 h 184"/>
                  <a:gd name="T80" fmla="*/ 68 w 158"/>
                  <a:gd name="T81" fmla="*/ 80 h 184"/>
                  <a:gd name="T82" fmla="*/ 69 w 158"/>
                  <a:gd name="T83" fmla="*/ 83 h 1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58"/>
                  <a:gd name="T127" fmla="*/ 0 h 184"/>
                  <a:gd name="T128" fmla="*/ 158 w 158"/>
                  <a:gd name="T129" fmla="*/ 184 h 18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58" h="184">
                    <a:moveTo>
                      <a:pt x="138" y="166"/>
                    </a:moveTo>
                    <a:lnTo>
                      <a:pt x="141" y="150"/>
                    </a:lnTo>
                    <a:lnTo>
                      <a:pt x="148" y="139"/>
                    </a:lnTo>
                    <a:lnTo>
                      <a:pt x="155" y="130"/>
                    </a:lnTo>
                    <a:lnTo>
                      <a:pt x="158" y="113"/>
                    </a:lnTo>
                    <a:lnTo>
                      <a:pt x="156" y="92"/>
                    </a:lnTo>
                    <a:lnTo>
                      <a:pt x="151" y="74"/>
                    </a:lnTo>
                    <a:lnTo>
                      <a:pt x="140" y="59"/>
                    </a:lnTo>
                    <a:lnTo>
                      <a:pt x="124" y="46"/>
                    </a:lnTo>
                    <a:lnTo>
                      <a:pt x="115" y="40"/>
                    </a:lnTo>
                    <a:lnTo>
                      <a:pt x="107" y="36"/>
                    </a:lnTo>
                    <a:lnTo>
                      <a:pt x="98" y="30"/>
                    </a:lnTo>
                    <a:lnTo>
                      <a:pt x="91" y="25"/>
                    </a:lnTo>
                    <a:lnTo>
                      <a:pt x="83" y="22"/>
                    </a:lnTo>
                    <a:lnTo>
                      <a:pt x="75" y="18"/>
                    </a:lnTo>
                    <a:lnTo>
                      <a:pt x="68" y="16"/>
                    </a:lnTo>
                    <a:lnTo>
                      <a:pt x="60" y="14"/>
                    </a:lnTo>
                    <a:lnTo>
                      <a:pt x="52" y="13"/>
                    </a:lnTo>
                    <a:lnTo>
                      <a:pt x="41" y="10"/>
                    </a:lnTo>
                    <a:lnTo>
                      <a:pt x="32" y="8"/>
                    </a:lnTo>
                    <a:lnTo>
                      <a:pt x="22" y="6"/>
                    </a:lnTo>
                    <a:lnTo>
                      <a:pt x="14" y="3"/>
                    </a:lnTo>
                    <a:lnTo>
                      <a:pt x="7" y="2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12" y="7"/>
                    </a:lnTo>
                    <a:lnTo>
                      <a:pt x="23" y="15"/>
                    </a:lnTo>
                    <a:lnTo>
                      <a:pt x="31" y="25"/>
                    </a:lnTo>
                    <a:lnTo>
                      <a:pt x="38" y="36"/>
                    </a:lnTo>
                    <a:lnTo>
                      <a:pt x="48" y="45"/>
                    </a:lnTo>
                    <a:lnTo>
                      <a:pt x="56" y="56"/>
                    </a:lnTo>
                    <a:lnTo>
                      <a:pt x="59" y="71"/>
                    </a:lnTo>
                    <a:lnTo>
                      <a:pt x="54" y="86"/>
                    </a:lnTo>
                    <a:lnTo>
                      <a:pt x="44" y="100"/>
                    </a:lnTo>
                    <a:lnTo>
                      <a:pt x="35" y="112"/>
                    </a:lnTo>
                    <a:lnTo>
                      <a:pt x="33" y="122"/>
                    </a:lnTo>
                    <a:lnTo>
                      <a:pt x="38" y="132"/>
                    </a:lnTo>
                    <a:lnTo>
                      <a:pt x="45" y="144"/>
                    </a:lnTo>
                    <a:lnTo>
                      <a:pt x="50" y="153"/>
                    </a:lnTo>
                    <a:lnTo>
                      <a:pt x="53" y="157"/>
                    </a:lnTo>
                    <a:lnTo>
                      <a:pt x="86" y="177"/>
                    </a:lnTo>
                    <a:lnTo>
                      <a:pt x="114" y="181"/>
                    </a:lnTo>
                    <a:lnTo>
                      <a:pt x="130" y="184"/>
                    </a:lnTo>
                    <a:lnTo>
                      <a:pt x="130" y="181"/>
                    </a:lnTo>
                    <a:lnTo>
                      <a:pt x="129" y="175"/>
                    </a:lnTo>
                    <a:lnTo>
                      <a:pt x="123" y="168"/>
                    </a:lnTo>
                    <a:lnTo>
                      <a:pt x="110" y="164"/>
                    </a:lnTo>
                    <a:lnTo>
                      <a:pt x="91" y="160"/>
                    </a:lnTo>
                    <a:lnTo>
                      <a:pt x="77" y="153"/>
                    </a:lnTo>
                    <a:lnTo>
                      <a:pt x="65" y="145"/>
                    </a:lnTo>
                    <a:lnTo>
                      <a:pt x="59" y="137"/>
                    </a:lnTo>
                    <a:lnTo>
                      <a:pt x="54" y="128"/>
                    </a:lnTo>
                    <a:lnTo>
                      <a:pt x="52" y="121"/>
                    </a:lnTo>
                    <a:lnTo>
                      <a:pt x="52" y="115"/>
                    </a:lnTo>
                    <a:lnTo>
                      <a:pt x="53" y="112"/>
                    </a:lnTo>
                    <a:lnTo>
                      <a:pt x="68" y="96"/>
                    </a:lnTo>
                    <a:lnTo>
                      <a:pt x="73" y="81"/>
                    </a:lnTo>
                    <a:lnTo>
                      <a:pt x="75" y="67"/>
                    </a:lnTo>
                    <a:lnTo>
                      <a:pt x="71" y="54"/>
                    </a:lnTo>
                    <a:lnTo>
                      <a:pt x="65" y="44"/>
                    </a:lnTo>
                    <a:lnTo>
                      <a:pt x="59" y="37"/>
                    </a:lnTo>
                    <a:lnTo>
                      <a:pt x="54" y="31"/>
                    </a:lnTo>
                    <a:lnTo>
                      <a:pt x="52" y="30"/>
                    </a:lnTo>
                    <a:lnTo>
                      <a:pt x="55" y="32"/>
                    </a:lnTo>
                    <a:lnTo>
                      <a:pt x="63" y="37"/>
                    </a:lnTo>
                    <a:lnTo>
                      <a:pt x="75" y="43"/>
                    </a:lnTo>
                    <a:lnTo>
                      <a:pt x="85" y="50"/>
                    </a:lnTo>
                    <a:lnTo>
                      <a:pt x="90" y="52"/>
                    </a:lnTo>
                    <a:lnTo>
                      <a:pt x="94" y="54"/>
                    </a:lnTo>
                    <a:lnTo>
                      <a:pt x="99" y="56"/>
                    </a:lnTo>
                    <a:lnTo>
                      <a:pt x="105" y="59"/>
                    </a:lnTo>
                    <a:lnTo>
                      <a:pt x="109" y="62"/>
                    </a:lnTo>
                    <a:lnTo>
                      <a:pt x="115" y="66"/>
                    </a:lnTo>
                    <a:lnTo>
                      <a:pt x="120" y="70"/>
                    </a:lnTo>
                    <a:lnTo>
                      <a:pt x="125" y="76"/>
                    </a:lnTo>
                    <a:lnTo>
                      <a:pt x="135" y="85"/>
                    </a:lnTo>
                    <a:lnTo>
                      <a:pt x="141" y="93"/>
                    </a:lnTo>
                    <a:lnTo>
                      <a:pt x="144" y="103"/>
                    </a:lnTo>
                    <a:lnTo>
                      <a:pt x="140" y="116"/>
                    </a:lnTo>
                    <a:lnTo>
                      <a:pt x="136" y="138"/>
                    </a:lnTo>
                    <a:lnTo>
                      <a:pt x="136" y="160"/>
                    </a:lnTo>
                    <a:lnTo>
                      <a:pt x="137" y="173"/>
                    </a:lnTo>
                    <a:lnTo>
                      <a:pt x="138" y="1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2" name="Freeform 119"/>
              <p:cNvSpPr>
                <a:spLocks/>
              </p:cNvSpPr>
              <p:nvPr/>
            </p:nvSpPr>
            <p:spPr bwMode="auto">
              <a:xfrm>
                <a:off x="800" y="3414"/>
                <a:ext cx="36" cy="32"/>
              </a:xfrm>
              <a:custGeom>
                <a:avLst/>
                <a:gdLst>
                  <a:gd name="T0" fmla="*/ 1 w 70"/>
                  <a:gd name="T1" fmla="*/ 18 h 64"/>
                  <a:gd name="T2" fmla="*/ 0 w 70"/>
                  <a:gd name="T3" fmla="*/ 11 h 64"/>
                  <a:gd name="T4" fmla="*/ 1 w 70"/>
                  <a:gd name="T5" fmla="*/ 7 h 64"/>
                  <a:gd name="T6" fmla="*/ 4 w 70"/>
                  <a:gd name="T7" fmla="*/ 4 h 64"/>
                  <a:gd name="T8" fmla="*/ 9 w 70"/>
                  <a:gd name="T9" fmla="*/ 2 h 64"/>
                  <a:gd name="T10" fmla="*/ 12 w 70"/>
                  <a:gd name="T11" fmla="*/ 2 h 64"/>
                  <a:gd name="T12" fmla="*/ 15 w 70"/>
                  <a:gd name="T13" fmla="*/ 1 h 64"/>
                  <a:gd name="T14" fmla="*/ 19 w 70"/>
                  <a:gd name="T15" fmla="*/ 1 h 64"/>
                  <a:gd name="T16" fmla="*/ 21 w 70"/>
                  <a:gd name="T17" fmla="*/ 0 h 64"/>
                  <a:gd name="T18" fmla="*/ 24 w 70"/>
                  <a:gd name="T19" fmla="*/ 1 h 64"/>
                  <a:gd name="T20" fmla="*/ 26 w 70"/>
                  <a:gd name="T21" fmla="*/ 2 h 64"/>
                  <a:gd name="T22" fmla="*/ 28 w 70"/>
                  <a:gd name="T23" fmla="*/ 4 h 64"/>
                  <a:gd name="T24" fmla="*/ 29 w 70"/>
                  <a:gd name="T25" fmla="*/ 7 h 64"/>
                  <a:gd name="T26" fmla="*/ 32 w 70"/>
                  <a:gd name="T27" fmla="*/ 13 h 64"/>
                  <a:gd name="T28" fmla="*/ 35 w 70"/>
                  <a:gd name="T29" fmla="*/ 15 h 64"/>
                  <a:gd name="T30" fmla="*/ 36 w 70"/>
                  <a:gd name="T31" fmla="*/ 19 h 64"/>
                  <a:gd name="T32" fmla="*/ 33 w 70"/>
                  <a:gd name="T33" fmla="*/ 23 h 64"/>
                  <a:gd name="T34" fmla="*/ 30 w 70"/>
                  <a:gd name="T35" fmla="*/ 26 h 64"/>
                  <a:gd name="T36" fmla="*/ 26 w 70"/>
                  <a:gd name="T37" fmla="*/ 28 h 64"/>
                  <a:gd name="T38" fmla="*/ 21 w 70"/>
                  <a:gd name="T39" fmla="*/ 29 h 64"/>
                  <a:gd name="T40" fmla="*/ 16 w 70"/>
                  <a:gd name="T41" fmla="*/ 30 h 64"/>
                  <a:gd name="T42" fmla="*/ 12 w 70"/>
                  <a:gd name="T43" fmla="*/ 31 h 64"/>
                  <a:gd name="T44" fmla="*/ 9 w 70"/>
                  <a:gd name="T45" fmla="*/ 32 h 64"/>
                  <a:gd name="T46" fmla="*/ 7 w 70"/>
                  <a:gd name="T47" fmla="*/ 32 h 64"/>
                  <a:gd name="T48" fmla="*/ 5 w 70"/>
                  <a:gd name="T49" fmla="*/ 32 h 64"/>
                  <a:gd name="T50" fmla="*/ 11 w 70"/>
                  <a:gd name="T51" fmla="*/ 25 h 64"/>
                  <a:gd name="T52" fmla="*/ 11 w 70"/>
                  <a:gd name="T53" fmla="*/ 25 h 64"/>
                  <a:gd name="T54" fmla="*/ 13 w 70"/>
                  <a:gd name="T55" fmla="*/ 26 h 64"/>
                  <a:gd name="T56" fmla="*/ 17 w 70"/>
                  <a:gd name="T57" fmla="*/ 26 h 64"/>
                  <a:gd name="T58" fmla="*/ 21 w 70"/>
                  <a:gd name="T59" fmla="*/ 24 h 64"/>
                  <a:gd name="T60" fmla="*/ 26 w 70"/>
                  <a:gd name="T61" fmla="*/ 21 h 64"/>
                  <a:gd name="T62" fmla="*/ 28 w 70"/>
                  <a:gd name="T63" fmla="*/ 17 h 64"/>
                  <a:gd name="T64" fmla="*/ 29 w 70"/>
                  <a:gd name="T65" fmla="*/ 13 h 64"/>
                  <a:gd name="T66" fmla="*/ 25 w 70"/>
                  <a:gd name="T67" fmla="*/ 9 h 64"/>
                  <a:gd name="T68" fmla="*/ 20 w 70"/>
                  <a:gd name="T69" fmla="*/ 6 h 64"/>
                  <a:gd name="T70" fmla="*/ 17 w 70"/>
                  <a:gd name="T71" fmla="*/ 6 h 64"/>
                  <a:gd name="T72" fmla="*/ 16 w 70"/>
                  <a:gd name="T73" fmla="*/ 8 h 64"/>
                  <a:gd name="T74" fmla="*/ 15 w 70"/>
                  <a:gd name="T75" fmla="*/ 10 h 64"/>
                  <a:gd name="T76" fmla="*/ 11 w 70"/>
                  <a:gd name="T77" fmla="*/ 13 h 64"/>
                  <a:gd name="T78" fmla="*/ 9 w 70"/>
                  <a:gd name="T79" fmla="*/ 14 h 64"/>
                  <a:gd name="T80" fmla="*/ 7 w 70"/>
                  <a:gd name="T81" fmla="*/ 15 h 64"/>
                  <a:gd name="T82" fmla="*/ 7 w 70"/>
                  <a:gd name="T83" fmla="*/ 15 h 64"/>
                  <a:gd name="T84" fmla="*/ 6 w 70"/>
                  <a:gd name="T85" fmla="*/ 17 h 64"/>
                  <a:gd name="T86" fmla="*/ 4 w 70"/>
                  <a:gd name="T87" fmla="*/ 21 h 64"/>
                  <a:gd name="T88" fmla="*/ 2 w 70"/>
                  <a:gd name="T89" fmla="*/ 22 h 64"/>
                  <a:gd name="T90" fmla="*/ 1 w 70"/>
                  <a:gd name="T91" fmla="*/ 18 h 6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64"/>
                  <a:gd name="T140" fmla="*/ 70 w 70"/>
                  <a:gd name="T141" fmla="*/ 64 h 6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64">
                    <a:moveTo>
                      <a:pt x="1" y="37"/>
                    </a:moveTo>
                    <a:lnTo>
                      <a:pt x="0" y="23"/>
                    </a:lnTo>
                    <a:lnTo>
                      <a:pt x="1" y="14"/>
                    </a:lnTo>
                    <a:lnTo>
                      <a:pt x="7" y="8"/>
                    </a:lnTo>
                    <a:lnTo>
                      <a:pt x="17" y="5"/>
                    </a:lnTo>
                    <a:lnTo>
                      <a:pt x="24" y="4"/>
                    </a:lnTo>
                    <a:lnTo>
                      <a:pt x="30" y="1"/>
                    </a:lnTo>
                    <a:lnTo>
                      <a:pt x="36" y="1"/>
                    </a:lnTo>
                    <a:lnTo>
                      <a:pt x="41" y="0"/>
                    </a:lnTo>
                    <a:lnTo>
                      <a:pt x="46" y="1"/>
                    </a:lnTo>
                    <a:lnTo>
                      <a:pt x="51" y="4"/>
                    </a:lnTo>
                    <a:lnTo>
                      <a:pt x="54" y="8"/>
                    </a:lnTo>
                    <a:lnTo>
                      <a:pt x="57" y="14"/>
                    </a:lnTo>
                    <a:lnTo>
                      <a:pt x="63" y="26"/>
                    </a:lnTo>
                    <a:lnTo>
                      <a:pt x="69" y="31"/>
                    </a:lnTo>
                    <a:lnTo>
                      <a:pt x="70" y="38"/>
                    </a:lnTo>
                    <a:lnTo>
                      <a:pt x="64" y="46"/>
                    </a:lnTo>
                    <a:lnTo>
                      <a:pt x="59" y="52"/>
                    </a:lnTo>
                    <a:lnTo>
                      <a:pt x="51" y="56"/>
                    </a:lnTo>
                    <a:lnTo>
                      <a:pt x="41" y="59"/>
                    </a:lnTo>
                    <a:lnTo>
                      <a:pt x="32" y="61"/>
                    </a:lnTo>
                    <a:lnTo>
                      <a:pt x="24" y="62"/>
                    </a:lnTo>
                    <a:lnTo>
                      <a:pt x="17" y="64"/>
                    </a:lnTo>
                    <a:lnTo>
                      <a:pt x="13" y="64"/>
                    </a:lnTo>
                    <a:lnTo>
                      <a:pt x="10" y="64"/>
                    </a:lnTo>
                    <a:lnTo>
                      <a:pt x="21" y="50"/>
                    </a:lnTo>
                    <a:lnTo>
                      <a:pt x="22" y="51"/>
                    </a:lnTo>
                    <a:lnTo>
                      <a:pt x="26" y="52"/>
                    </a:lnTo>
                    <a:lnTo>
                      <a:pt x="33" y="52"/>
                    </a:lnTo>
                    <a:lnTo>
                      <a:pt x="41" y="48"/>
                    </a:lnTo>
                    <a:lnTo>
                      <a:pt x="51" y="42"/>
                    </a:lnTo>
                    <a:lnTo>
                      <a:pt x="55" y="35"/>
                    </a:lnTo>
                    <a:lnTo>
                      <a:pt x="56" y="27"/>
                    </a:lnTo>
                    <a:lnTo>
                      <a:pt x="48" y="19"/>
                    </a:lnTo>
                    <a:lnTo>
                      <a:pt x="39" y="13"/>
                    </a:lnTo>
                    <a:lnTo>
                      <a:pt x="33" y="13"/>
                    </a:lnTo>
                    <a:lnTo>
                      <a:pt x="31" y="16"/>
                    </a:lnTo>
                    <a:lnTo>
                      <a:pt x="29" y="21"/>
                    </a:lnTo>
                    <a:lnTo>
                      <a:pt x="22" y="27"/>
                    </a:lnTo>
                    <a:lnTo>
                      <a:pt x="17" y="29"/>
                    </a:lnTo>
                    <a:lnTo>
                      <a:pt x="14" y="30"/>
                    </a:lnTo>
                    <a:lnTo>
                      <a:pt x="13" y="30"/>
                    </a:lnTo>
                    <a:lnTo>
                      <a:pt x="11" y="35"/>
                    </a:lnTo>
                    <a:lnTo>
                      <a:pt x="8" y="42"/>
                    </a:lnTo>
                    <a:lnTo>
                      <a:pt x="3" y="45"/>
                    </a:lnTo>
                    <a:lnTo>
                      <a:pt x="1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3" name="Freeform 120"/>
              <p:cNvSpPr>
                <a:spLocks/>
              </p:cNvSpPr>
              <p:nvPr/>
            </p:nvSpPr>
            <p:spPr bwMode="auto">
              <a:xfrm>
                <a:off x="804" y="3431"/>
                <a:ext cx="7" cy="15"/>
              </a:xfrm>
              <a:custGeom>
                <a:avLst/>
                <a:gdLst>
                  <a:gd name="T0" fmla="*/ 0 w 13"/>
                  <a:gd name="T1" fmla="*/ 0 h 29"/>
                  <a:gd name="T2" fmla="*/ 7 w 13"/>
                  <a:gd name="T3" fmla="*/ 8 h 29"/>
                  <a:gd name="T4" fmla="*/ 4 w 13"/>
                  <a:gd name="T5" fmla="*/ 15 h 29"/>
                  <a:gd name="T6" fmla="*/ 0 w 13"/>
                  <a:gd name="T7" fmla="*/ 5 h 29"/>
                  <a:gd name="T8" fmla="*/ 0 w 13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29"/>
                  <a:gd name="T17" fmla="*/ 13 w 13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29">
                    <a:moveTo>
                      <a:pt x="0" y="0"/>
                    </a:moveTo>
                    <a:lnTo>
                      <a:pt x="13" y="15"/>
                    </a:lnTo>
                    <a:lnTo>
                      <a:pt x="8" y="29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4" name="Freeform 121"/>
              <p:cNvSpPr>
                <a:spLocks/>
              </p:cNvSpPr>
              <p:nvPr/>
            </p:nvSpPr>
            <p:spPr bwMode="auto">
              <a:xfrm>
                <a:off x="1629" y="3331"/>
                <a:ext cx="96" cy="44"/>
              </a:xfrm>
              <a:custGeom>
                <a:avLst/>
                <a:gdLst>
                  <a:gd name="T0" fmla="*/ 5 w 194"/>
                  <a:gd name="T1" fmla="*/ 16 h 88"/>
                  <a:gd name="T2" fmla="*/ 8 w 194"/>
                  <a:gd name="T3" fmla="*/ 13 h 88"/>
                  <a:gd name="T4" fmla="*/ 11 w 194"/>
                  <a:gd name="T5" fmla="*/ 11 h 88"/>
                  <a:gd name="T6" fmla="*/ 14 w 194"/>
                  <a:gd name="T7" fmla="*/ 11 h 88"/>
                  <a:gd name="T8" fmla="*/ 18 w 194"/>
                  <a:gd name="T9" fmla="*/ 10 h 88"/>
                  <a:gd name="T10" fmla="*/ 21 w 194"/>
                  <a:gd name="T11" fmla="*/ 9 h 88"/>
                  <a:gd name="T12" fmla="*/ 24 w 194"/>
                  <a:gd name="T13" fmla="*/ 9 h 88"/>
                  <a:gd name="T14" fmla="*/ 28 w 194"/>
                  <a:gd name="T15" fmla="*/ 7 h 88"/>
                  <a:gd name="T16" fmla="*/ 32 w 194"/>
                  <a:gd name="T17" fmla="*/ 7 h 88"/>
                  <a:gd name="T18" fmla="*/ 35 w 194"/>
                  <a:gd name="T19" fmla="*/ 9 h 88"/>
                  <a:gd name="T20" fmla="*/ 39 w 194"/>
                  <a:gd name="T21" fmla="*/ 9 h 88"/>
                  <a:gd name="T22" fmla="*/ 43 w 194"/>
                  <a:gd name="T23" fmla="*/ 10 h 88"/>
                  <a:gd name="T24" fmla="*/ 46 w 194"/>
                  <a:gd name="T25" fmla="*/ 11 h 88"/>
                  <a:gd name="T26" fmla="*/ 49 w 194"/>
                  <a:gd name="T27" fmla="*/ 11 h 88"/>
                  <a:gd name="T28" fmla="*/ 52 w 194"/>
                  <a:gd name="T29" fmla="*/ 13 h 88"/>
                  <a:gd name="T30" fmla="*/ 56 w 194"/>
                  <a:gd name="T31" fmla="*/ 13 h 88"/>
                  <a:gd name="T32" fmla="*/ 60 w 194"/>
                  <a:gd name="T33" fmla="*/ 13 h 88"/>
                  <a:gd name="T34" fmla="*/ 65 w 194"/>
                  <a:gd name="T35" fmla="*/ 11 h 88"/>
                  <a:gd name="T36" fmla="*/ 70 w 194"/>
                  <a:gd name="T37" fmla="*/ 11 h 88"/>
                  <a:gd name="T38" fmla="*/ 75 w 194"/>
                  <a:gd name="T39" fmla="*/ 9 h 88"/>
                  <a:gd name="T40" fmla="*/ 81 w 194"/>
                  <a:gd name="T41" fmla="*/ 6 h 88"/>
                  <a:gd name="T42" fmla="*/ 87 w 194"/>
                  <a:gd name="T43" fmla="*/ 3 h 88"/>
                  <a:gd name="T44" fmla="*/ 92 w 194"/>
                  <a:gd name="T45" fmla="*/ 2 h 88"/>
                  <a:gd name="T46" fmla="*/ 95 w 194"/>
                  <a:gd name="T47" fmla="*/ 1 h 88"/>
                  <a:gd name="T48" fmla="*/ 96 w 194"/>
                  <a:gd name="T49" fmla="*/ 0 h 88"/>
                  <a:gd name="T50" fmla="*/ 96 w 194"/>
                  <a:gd name="T51" fmla="*/ 3 h 88"/>
                  <a:gd name="T52" fmla="*/ 96 w 194"/>
                  <a:gd name="T53" fmla="*/ 10 h 88"/>
                  <a:gd name="T54" fmla="*/ 95 w 194"/>
                  <a:gd name="T55" fmla="*/ 18 h 88"/>
                  <a:gd name="T56" fmla="*/ 92 w 194"/>
                  <a:gd name="T57" fmla="*/ 26 h 88"/>
                  <a:gd name="T58" fmla="*/ 89 w 194"/>
                  <a:gd name="T59" fmla="*/ 30 h 88"/>
                  <a:gd name="T60" fmla="*/ 85 w 194"/>
                  <a:gd name="T61" fmla="*/ 34 h 88"/>
                  <a:gd name="T62" fmla="*/ 81 w 194"/>
                  <a:gd name="T63" fmla="*/ 37 h 88"/>
                  <a:gd name="T64" fmla="*/ 77 w 194"/>
                  <a:gd name="T65" fmla="*/ 40 h 88"/>
                  <a:gd name="T66" fmla="*/ 71 w 194"/>
                  <a:gd name="T67" fmla="*/ 41 h 88"/>
                  <a:gd name="T68" fmla="*/ 67 w 194"/>
                  <a:gd name="T69" fmla="*/ 43 h 88"/>
                  <a:gd name="T70" fmla="*/ 62 w 194"/>
                  <a:gd name="T71" fmla="*/ 44 h 88"/>
                  <a:gd name="T72" fmla="*/ 57 w 194"/>
                  <a:gd name="T73" fmla="*/ 44 h 88"/>
                  <a:gd name="T74" fmla="*/ 52 w 194"/>
                  <a:gd name="T75" fmla="*/ 44 h 88"/>
                  <a:gd name="T76" fmla="*/ 48 w 194"/>
                  <a:gd name="T77" fmla="*/ 44 h 88"/>
                  <a:gd name="T78" fmla="*/ 44 w 194"/>
                  <a:gd name="T79" fmla="*/ 43 h 88"/>
                  <a:gd name="T80" fmla="*/ 40 w 194"/>
                  <a:gd name="T81" fmla="*/ 42 h 88"/>
                  <a:gd name="T82" fmla="*/ 36 w 194"/>
                  <a:gd name="T83" fmla="*/ 41 h 88"/>
                  <a:gd name="T84" fmla="*/ 32 w 194"/>
                  <a:gd name="T85" fmla="*/ 40 h 88"/>
                  <a:gd name="T86" fmla="*/ 28 w 194"/>
                  <a:gd name="T87" fmla="*/ 39 h 88"/>
                  <a:gd name="T88" fmla="*/ 25 w 194"/>
                  <a:gd name="T89" fmla="*/ 38 h 88"/>
                  <a:gd name="T90" fmla="*/ 21 w 194"/>
                  <a:gd name="T91" fmla="*/ 37 h 88"/>
                  <a:gd name="T92" fmla="*/ 17 w 194"/>
                  <a:gd name="T93" fmla="*/ 35 h 88"/>
                  <a:gd name="T94" fmla="*/ 13 w 194"/>
                  <a:gd name="T95" fmla="*/ 33 h 88"/>
                  <a:gd name="T96" fmla="*/ 9 w 194"/>
                  <a:gd name="T97" fmla="*/ 31 h 88"/>
                  <a:gd name="T98" fmla="*/ 6 w 194"/>
                  <a:gd name="T99" fmla="*/ 29 h 88"/>
                  <a:gd name="T100" fmla="*/ 3 w 194"/>
                  <a:gd name="T101" fmla="*/ 28 h 88"/>
                  <a:gd name="T102" fmla="*/ 1 w 194"/>
                  <a:gd name="T103" fmla="*/ 28 h 88"/>
                  <a:gd name="T104" fmla="*/ 1 w 194"/>
                  <a:gd name="T105" fmla="*/ 27 h 88"/>
                  <a:gd name="T106" fmla="*/ 0 w 194"/>
                  <a:gd name="T107" fmla="*/ 26 h 88"/>
                  <a:gd name="T108" fmla="*/ 0 w 194"/>
                  <a:gd name="T109" fmla="*/ 24 h 88"/>
                  <a:gd name="T110" fmla="*/ 1 w 194"/>
                  <a:gd name="T111" fmla="*/ 20 h 88"/>
                  <a:gd name="T112" fmla="*/ 5 w 194"/>
                  <a:gd name="T113" fmla="*/ 16 h 8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94"/>
                  <a:gd name="T172" fmla="*/ 0 h 88"/>
                  <a:gd name="T173" fmla="*/ 194 w 194"/>
                  <a:gd name="T174" fmla="*/ 88 h 8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94" h="88">
                    <a:moveTo>
                      <a:pt x="11" y="32"/>
                    </a:moveTo>
                    <a:lnTo>
                      <a:pt x="17" y="27"/>
                    </a:lnTo>
                    <a:lnTo>
                      <a:pt x="23" y="23"/>
                    </a:lnTo>
                    <a:lnTo>
                      <a:pt x="29" y="21"/>
                    </a:lnTo>
                    <a:lnTo>
                      <a:pt x="36" y="19"/>
                    </a:lnTo>
                    <a:lnTo>
                      <a:pt x="42" y="18"/>
                    </a:lnTo>
                    <a:lnTo>
                      <a:pt x="49" y="17"/>
                    </a:lnTo>
                    <a:lnTo>
                      <a:pt x="56" y="15"/>
                    </a:lnTo>
                    <a:lnTo>
                      <a:pt x="64" y="15"/>
                    </a:lnTo>
                    <a:lnTo>
                      <a:pt x="71" y="17"/>
                    </a:lnTo>
                    <a:lnTo>
                      <a:pt x="78" y="18"/>
                    </a:lnTo>
                    <a:lnTo>
                      <a:pt x="86" y="20"/>
                    </a:lnTo>
                    <a:lnTo>
                      <a:pt x="93" y="22"/>
                    </a:lnTo>
                    <a:lnTo>
                      <a:pt x="99" y="23"/>
                    </a:lnTo>
                    <a:lnTo>
                      <a:pt x="106" y="26"/>
                    </a:lnTo>
                    <a:lnTo>
                      <a:pt x="113" y="26"/>
                    </a:lnTo>
                    <a:lnTo>
                      <a:pt x="121" y="26"/>
                    </a:lnTo>
                    <a:lnTo>
                      <a:pt x="131" y="23"/>
                    </a:lnTo>
                    <a:lnTo>
                      <a:pt x="141" y="21"/>
                    </a:lnTo>
                    <a:lnTo>
                      <a:pt x="152" y="17"/>
                    </a:lnTo>
                    <a:lnTo>
                      <a:pt x="164" y="12"/>
                    </a:lnTo>
                    <a:lnTo>
                      <a:pt x="176" y="7"/>
                    </a:lnTo>
                    <a:lnTo>
                      <a:pt x="185" y="4"/>
                    </a:lnTo>
                    <a:lnTo>
                      <a:pt x="191" y="2"/>
                    </a:lnTo>
                    <a:lnTo>
                      <a:pt x="193" y="0"/>
                    </a:lnTo>
                    <a:lnTo>
                      <a:pt x="194" y="6"/>
                    </a:lnTo>
                    <a:lnTo>
                      <a:pt x="194" y="19"/>
                    </a:lnTo>
                    <a:lnTo>
                      <a:pt x="192" y="36"/>
                    </a:lnTo>
                    <a:lnTo>
                      <a:pt x="185" y="52"/>
                    </a:lnTo>
                    <a:lnTo>
                      <a:pt x="179" y="60"/>
                    </a:lnTo>
                    <a:lnTo>
                      <a:pt x="172" y="67"/>
                    </a:lnTo>
                    <a:lnTo>
                      <a:pt x="164" y="73"/>
                    </a:lnTo>
                    <a:lnTo>
                      <a:pt x="155" y="79"/>
                    </a:lnTo>
                    <a:lnTo>
                      <a:pt x="144" y="82"/>
                    </a:lnTo>
                    <a:lnTo>
                      <a:pt x="135" y="86"/>
                    </a:lnTo>
                    <a:lnTo>
                      <a:pt x="125" y="88"/>
                    </a:lnTo>
                    <a:lnTo>
                      <a:pt x="116" y="88"/>
                    </a:lnTo>
                    <a:lnTo>
                      <a:pt x="106" y="88"/>
                    </a:lnTo>
                    <a:lnTo>
                      <a:pt x="97" y="87"/>
                    </a:lnTo>
                    <a:lnTo>
                      <a:pt x="89" y="86"/>
                    </a:lnTo>
                    <a:lnTo>
                      <a:pt x="81" y="84"/>
                    </a:lnTo>
                    <a:lnTo>
                      <a:pt x="73" y="82"/>
                    </a:lnTo>
                    <a:lnTo>
                      <a:pt x="65" y="80"/>
                    </a:lnTo>
                    <a:lnTo>
                      <a:pt x="57" y="78"/>
                    </a:lnTo>
                    <a:lnTo>
                      <a:pt x="50" y="75"/>
                    </a:lnTo>
                    <a:lnTo>
                      <a:pt x="43" y="73"/>
                    </a:lnTo>
                    <a:lnTo>
                      <a:pt x="35" y="70"/>
                    </a:lnTo>
                    <a:lnTo>
                      <a:pt x="27" y="66"/>
                    </a:lnTo>
                    <a:lnTo>
                      <a:pt x="19" y="63"/>
                    </a:lnTo>
                    <a:lnTo>
                      <a:pt x="12" y="59"/>
                    </a:lnTo>
                    <a:lnTo>
                      <a:pt x="6" y="57"/>
                    </a:lnTo>
                    <a:lnTo>
                      <a:pt x="3" y="56"/>
                    </a:lnTo>
                    <a:lnTo>
                      <a:pt x="2" y="55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3" y="40"/>
                    </a:ln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5" name="Freeform 122"/>
              <p:cNvSpPr>
                <a:spLocks/>
              </p:cNvSpPr>
              <p:nvPr/>
            </p:nvSpPr>
            <p:spPr bwMode="auto">
              <a:xfrm>
                <a:off x="1600" y="3365"/>
                <a:ext cx="104" cy="70"/>
              </a:xfrm>
              <a:custGeom>
                <a:avLst/>
                <a:gdLst>
                  <a:gd name="T0" fmla="*/ 19 w 206"/>
                  <a:gd name="T1" fmla="*/ 5 h 140"/>
                  <a:gd name="T2" fmla="*/ 24 w 206"/>
                  <a:gd name="T3" fmla="*/ 6 h 140"/>
                  <a:gd name="T4" fmla="*/ 28 w 206"/>
                  <a:gd name="T5" fmla="*/ 7 h 140"/>
                  <a:gd name="T6" fmla="*/ 31 w 206"/>
                  <a:gd name="T7" fmla="*/ 6 h 140"/>
                  <a:gd name="T8" fmla="*/ 33 w 206"/>
                  <a:gd name="T9" fmla="*/ 6 h 140"/>
                  <a:gd name="T10" fmla="*/ 35 w 206"/>
                  <a:gd name="T11" fmla="*/ 6 h 140"/>
                  <a:gd name="T12" fmla="*/ 37 w 206"/>
                  <a:gd name="T13" fmla="*/ 8 h 140"/>
                  <a:gd name="T14" fmla="*/ 39 w 206"/>
                  <a:gd name="T15" fmla="*/ 11 h 140"/>
                  <a:gd name="T16" fmla="*/ 42 w 206"/>
                  <a:gd name="T17" fmla="*/ 18 h 140"/>
                  <a:gd name="T18" fmla="*/ 46 w 206"/>
                  <a:gd name="T19" fmla="*/ 24 h 140"/>
                  <a:gd name="T20" fmla="*/ 49 w 206"/>
                  <a:gd name="T21" fmla="*/ 29 h 140"/>
                  <a:gd name="T22" fmla="*/ 53 w 206"/>
                  <a:gd name="T23" fmla="*/ 34 h 140"/>
                  <a:gd name="T24" fmla="*/ 55 w 206"/>
                  <a:gd name="T25" fmla="*/ 37 h 140"/>
                  <a:gd name="T26" fmla="*/ 58 w 206"/>
                  <a:gd name="T27" fmla="*/ 40 h 140"/>
                  <a:gd name="T28" fmla="*/ 62 w 206"/>
                  <a:gd name="T29" fmla="*/ 43 h 140"/>
                  <a:gd name="T30" fmla="*/ 65 w 206"/>
                  <a:gd name="T31" fmla="*/ 45 h 140"/>
                  <a:gd name="T32" fmla="*/ 70 w 206"/>
                  <a:gd name="T33" fmla="*/ 48 h 140"/>
                  <a:gd name="T34" fmla="*/ 76 w 206"/>
                  <a:gd name="T35" fmla="*/ 51 h 140"/>
                  <a:gd name="T36" fmla="*/ 83 w 206"/>
                  <a:gd name="T37" fmla="*/ 52 h 140"/>
                  <a:gd name="T38" fmla="*/ 90 w 206"/>
                  <a:gd name="T39" fmla="*/ 54 h 140"/>
                  <a:gd name="T40" fmla="*/ 96 w 206"/>
                  <a:gd name="T41" fmla="*/ 55 h 140"/>
                  <a:gd name="T42" fmla="*/ 102 w 206"/>
                  <a:gd name="T43" fmla="*/ 56 h 140"/>
                  <a:gd name="T44" fmla="*/ 104 w 206"/>
                  <a:gd name="T45" fmla="*/ 57 h 140"/>
                  <a:gd name="T46" fmla="*/ 103 w 206"/>
                  <a:gd name="T47" fmla="*/ 58 h 140"/>
                  <a:gd name="T48" fmla="*/ 97 w 206"/>
                  <a:gd name="T49" fmla="*/ 60 h 140"/>
                  <a:gd name="T50" fmla="*/ 89 w 206"/>
                  <a:gd name="T51" fmla="*/ 63 h 140"/>
                  <a:gd name="T52" fmla="*/ 83 w 206"/>
                  <a:gd name="T53" fmla="*/ 66 h 140"/>
                  <a:gd name="T54" fmla="*/ 76 w 206"/>
                  <a:gd name="T55" fmla="*/ 68 h 140"/>
                  <a:gd name="T56" fmla="*/ 69 w 206"/>
                  <a:gd name="T57" fmla="*/ 70 h 140"/>
                  <a:gd name="T58" fmla="*/ 63 w 206"/>
                  <a:gd name="T59" fmla="*/ 70 h 140"/>
                  <a:gd name="T60" fmla="*/ 57 w 206"/>
                  <a:gd name="T61" fmla="*/ 70 h 140"/>
                  <a:gd name="T62" fmla="*/ 50 w 206"/>
                  <a:gd name="T63" fmla="*/ 68 h 140"/>
                  <a:gd name="T64" fmla="*/ 43 w 206"/>
                  <a:gd name="T65" fmla="*/ 63 h 140"/>
                  <a:gd name="T66" fmla="*/ 37 w 206"/>
                  <a:gd name="T67" fmla="*/ 59 h 140"/>
                  <a:gd name="T68" fmla="*/ 30 w 206"/>
                  <a:gd name="T69" fmla="*/ 54 h 140"/>
                  <a:gd name="T70" fmla="*/ 24 w 206"/>
                  <a:gd name="T71" fmla="*/ 49 h 140"/>
                  <a:gd name="T72" fmla="*/ 19 w 206"/>
                  <a:gd name="T73" fmla="*/ 44 h 140"/>
                  <a:gd name="T74" fmla="*/ 13 w 206"/>
                  <a:gd name="T75" fmla="*/ 39 h 140"/>
                  <a:gd name="T76" fmla="*/ 9 w 206"/>
                  <a:gd name="T77" fmla="*/ 35 h 140"/>
                  <a:gd name="T78" fmla="*/ 5 w 206"/>
                  <a:gd name="T79" fmla="*/ 30 h 140"/>
                  <a:gd name="T80" fmla="*/ 3 w 206"/>
                  <a:gd name="T81" fmla="*/ 26 h 140"/>
                  <a:gd name="T82" fmla="*/ 0 w 206"/>
                  <a:gd name="T83" fmla="*/ 18 h 140"/>
                  <a:gd name="T84" fmla="*/ 1 w 206"/>
                  <a:gd name="T85" fmla="*/ 9 h 140"/>
                  <a:gd name="T86" fmla="*/ 4 w 206"/>
                  <a:gd name="T87" fmla="*/ 2 h 140"/>
                  <a:gd name="T88" fmla="*/ 5 w 206"/>
                  <a:gd name="T89" fmla="*/ 0 h 140"/>
                  <a:gd name="T90" fmla="*/ 5 w 206"/>
                  <a:gd name="T91" fmla="*/ 0 h 140"/>
                  <a:gd name="T92" fmla="*/ 4 w 206"/>
                  <a:gd name="T93" fmla="*/ 0 h 140"/>
                  <a:gd name="T94" fmla="*/ 4 w 206"/>
                  <a:gd name="T95" fmla="*/ 0 h 140"/>
                  <a:gd name="T96" fmla="*/ 5 w 206"/>
                  <a:gd name="T97" fmla="*/ 1 h 140"/>
                  <a:gd name="T98" fmla="*/ 7 w 206"/>
                  <a:gd name="T99" fmla="*/ 1 h 140"/>
                  <a:gd name="T100" fmla="*/ 9 w 206"/>
                  <a:gd name="T101" fmla="*/ 2 h 140"/>
                  <a:gd name="T102" fmla="*/ 13 w 206"/>
                  <a:gd name="T103" fmla="*/ 3 h 140"/>
                  <a:gd name="T104" fmla="*/ 19 w 206"/>
                  <a:gd name="T105" fmla="*/ 5 h 1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06"/>
                  <a:gd name="T160" fmla="*/ 0 h 140"/>
                  <a:gd name="T161" fmla="*/ 206 w 206"/>
                  <a:gd name="T162" fmla="*/ 140 h 1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06" h="140">
                    <a:moveTo>
                      <a:pt x="37" y="11"/>
                    </a:moveTo>
                    <a:lnTo>
                      <a:pt x="48" y="13"/>
                    </a:lnTo>
                    <a:lnTo>
                      <a:pt x="56" y="14"/>
                    </a:lnTo>
                    <a:lnTo>
                      <a:pt x="62" y="13"/>
                    </a:lnTo>
                    <a:lnTo>
                      <a:pt x="66" y="13"/>
                    </a:lnTo>
                    <a:lnTo>
                      <a:pt x="69" y="13"/>
                    </a:lnTo>
                    <a:lnTo>
                      <a:pt x="74" y="16"/>
                    </a:lnTo>
                    <a:lnTo>
                      <a:pt x="78" y="23"/>
                    </a:lnTo>
                    <a:lnTo>
                      <a:pt x="84" y="35"/>
                    </a:lnTo>
                    <a:lnTo>
                      <a:pt x="91" y="48"/>
                    </a:lnTo>
                    <a:lnTo>
                      <a:pt x="97" y="58"/>
                    </a:lnTo>
                    <a:lnTo>
                      <a:pt x="104" y="67"/>
                    </a:lnTo>
                    <a:lnTo>
                      <a:pt x="109" y="74"/>
                    </a:lnTo>
                    <a:lnTo>
                      <a:pt x="115" y="81"/>
                    </a:lnTo>
                    <a:lnTo>
                      <a:pt x="122" y="87"/>
                    </a:lnTo>
                    <a:lnTo>
                      <a:pt x="129" y="91"/>
                    </a:lnTo>
                    <a:lnTo>
                      <a:pt x="138" y="97"/>
                    </a:lnTo>
                    <a:lnTo>
                      <a:pt x="150" y="102"/>
                    </a:lnTo>
                    <a:lnTo>
                      <a:pt x="164" y="105"/>
                    </a:lnTo>
                    <a:lnTo>
                      <a:pt x="179" y="108"/>
                    </a:lnTo>
                    <a:lnTo>
                      <a:pt x="191" y="110"/>
                    </a:lnTo>
                    <a:lnTo>
                      <a:pt x="202" y="112"/>
                    </a:lnTo>
                    <a:lnTo>
                      <a:pt x="206" y="114"/>
                    </a:lnTo>
                    <a:lnTo>
                      <a:pt x="204" y="117"/>
                    </a:lnTo>
                    <a:lnTo>
                      <a:pt x="192" y="121"/>
                    </a:lnTo>
                    <a:lnTo>
                      <a:pt x="177" y="126"/>
                    </a:lnTo>
                    <a:lnTo>
                      <a:pt x="164" y="132"/>
                    </a:lnTo>
                    <a:lnTo>
                      <a:pt x="150" y="135"/>
                    </a:lnTo>
                    <a:lnTo>
                      <a:pt x="137" y="139"/>
                    </a:lnTo>
                    <a:lnTo>
                      <a:pt x="124" y="140"/>
                    </a:lnTo>
                    <a:lnTo>
                      <a:pt x="113" y="139"/>
                    </a:lnTo>
                    <a:lnTo>
                      <a:pt x="100" y="135"/>
                    </a:lnTo>
                    <a:lnTo>
                      <a:pt x="86" y="127"/>
                    </a:lnTo>
                    <a:lnTo>
                      <a:pt x="74" y="118"/>
                    </a:lnTo>
                    <a:lnTo>
                      <a:pt x="60" y="108"/>
                    </a:lnTo>
                    <a:lnTo>
                      <a:pt x="48" y="98"/>
                    </a:lnTo>
                    <a:lnTo>
                      <a:pt x="37" y="88"/>
                    </a:lnTo>
                    <a:lnTo>
                      <a:pt x="26" y="79"/>
                    </a:lnTo>
                    <a:lnTo>
                      <a:pt x="17" y="69"/>
                    </a:lnTo>
                    <a:lnTo>
                      <a:pt x="10" y="60"/>
                    </a:lnTo>
                    <a:lnTo>
                      <a:pt x="5" y="52"/>
                    </a:lnTo>
                    <a:lnTo>
                      <a:pt x="0" y="35"/>
                    </a:lnTo>
                    <a:lnTo>
                      <a:pt x="2" y="18"/>
                    </a:lnTo>
                    <a:lnTo>
                      <a:pt x="7" y="5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9" y="2"/>
                    </a:lnTo>
                    <a:lnTo>
                      <a:pt x="13" y="3"/>
                    </a:lnTo>
                    <a:lnTo>
                      <a:pt x="17" y="4"/>
                    </a:lnTo>
                    <a:lnTo>
                      <a:pt x="25" y="7"/>
                    </a:lnTo>
                    <a:lnTo>
                      <a:pt x="37" y="1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6" name="Freeform 123"/>
              <p:cNvSpPr>
                <a:spLocks/>
              </p:cNvSpPr>
              <p:nvPr/>
            </p:nvSpPr>
            <p:spPr bwMode="auto">
              <a:xfrm>
                <a:off x="1549" y="3358"/>
                <a:ext cx="53" cy="101"/>
              </a:xfrm>
              <a:custGeom>
                <a:avLst/>
                <a:gdLst>
                  <a:gd name="T0" fmla="*/ 50 w 106"/>
                  <a:gd name="T1" fmla="*/ 6 h 203"/>
                  <a:gd name="T2" fmla="*/ 45 w 106"/>
                  <a:gd name="T3" fmla="*/ 11 h 203"/>
                  <a:gd name="T4" fmla="*/ 42 w 106"/>
                  <a:gd name="T5" fmla="*/ 14 h 203"/>
                  <a:gd name="T6" fmla="*/ 40 w 106"/>
                  <a:gd name="T7" fmla="*/ 16 h 203"/>
                  <a:gd name="T8" fmla="*/ 39 w 106"/>
                  <a:gd name="T9" fmla="*/ 20 h 203"/>
                  <a:gd name="T10" fmla="*/ 38 w 106"/>
                  <a:gd name="T11" fmla="*/ 32 h 203"/>
                  <a:gd name="T12" fmla="*/ 41 w 106"/>
                  <a:gd name="T13" fmla="*/ 45 h 203"/>
                  <a:gd name="T14" fmla="*/ 43 w 106"/>
                  <a:gd name="T15" fmla="*/ 58 h 203"/>
                  <a:gd name="T16" fmla="*/ 43 w 106"/>
                  <a:gd name="T17" fmla="*/ 67 h 203"/>
                  <a:gd name="T18" fmla="*/ 41 w 106"/>
                  <a:gd name="T19" fmla="*/ 75 h 203"/>
                  <a:gd name="T20" fmla="*/ 39 w 106"/>
                  <a:gd name="T21" fmla="*/ 83 h 203"/>
                  <a:gd name="T22" fmla="*/ 36 w 106"/>
                  <a:gd name="T23" fmla="*/ 90 h 203"/>
                  <a:gd name="T24" fmla="*/ 31 w 106"/>
                  <a:gd name="T25" fmla="*/ 94 h 203"/>
                  <a:gd name="T26" fmla="*/ 28 w 106"/>
                  <a:gd name="T27" fmla="*/ 96 h 203"/>
                  <a:gd name="T28" fmla="*/ 23 w 106"/>
                  <a:gd name="T29" fmla="*/ 97 h 203"/>
                  <a:gd name="T30" fmla="*/ 19 w 106"/>
                  <a:gd name="T31" fmla="*/ 98 h 203"/>
                  <a:gd name="T32" fmla="*/ 14 w 106"/>
                  <a:gd name="T33" fmla="*/ 99 h 203"/>
                  <a:gd name="T34" fmla="*/ 10 w 106"/>
                  <a:gd name="T35" fmla="*/ 100 h 203"/>
                  <a:gd name="T36" fmla="*/ 7 w 106"/>
                  <a:gd name="T37" fmla="*/ 101 h 203"/>
                  <a:gd name="T38" fmla="*/ 4 w 106"/>
                  <a:gd name="T39" fmla="*/ 101 h 203"/>
                  <a:gd name="T40" fmla="*/ 3 w 106"/>
                  <a:gd name="T41" fmla="*/ 101 h 203"/>
                  <a:gd name="T42" fmla="*/ 5 w 106"/>
                  <a:gd name="T43" fmla="*/ 101 h 203"/>
                  <a:gd name="T44" fmla="*/ 7 w 106"/>
                  <a:gd name="T45" fmla="*/ 99 h 203"/>
                  <a:gd name="T46" fmla="*/ 10 w 106"/>
                  <a:gd name="T47" fmla="*/ 95 h 203"/>
                  <a:gd name="T48" fmla="*/ 13 w 106"/>
                  <a:gd name="T49" fmla="*/ 89 h 203"/>
                  <a:gd name="T50" fmla="*/ 14 w 106"/>
                  <a:gd name="T51" fmla="*/ 81 h 203"/>
                  <a:gd name="T52" fmla="*/ 17 w 106"/>
                  <a:gd name="T53" fmla="*/ 74 h 203"/>
                  <a:gd name="T54" fmla="*/ 17 w 106"/>
                  <a:gd name="T55" fmla="*/ 69 h 203"/>
                  <a:gd name="T56" fmla="*/ 14 w 106"/>
                  <a:gd name="T57" fmla="*/ 65 h 203"/>
                  <a:gd name="T58" fmla="*/ 13 w 106"/>
                  <a:gd name="T59" fmla="*/ 63 h 203"/>
                  <a:gd name="T60" fmla="*/ 11 w 106"/>
                  <a:gd name="T61" fmla="*/ 60 h 203"/>
                  <a:gd name="T62" fmla="*/ 7 w 106"/>
                  <a:gd name="T63" fmla="*/ 58 h 203"/>
                  <a:gd name="T64" fmla="*/ 5 w 106"/>
                  <a:gd name="T65" fmla="*/ 54 h 203"/>
                  <a:gd name="T66" fmla="*/ 3 w 106"/>
                  <a:gd name="T67" fmla="*/ 50 h 203"/>
                  <a:gd name="T68" fmla="*/ 1 w 106"/>
                  <a:gd name="T69" fmla="*/ 46 h 203"/>
                  <a:gd name="T70" fmla="*/ 0 w 106"/>
                  <a:gd name="T71" fmla="*/ 42 h 203"/>
                  <a:gd name="T72" fmla="*/ 2 w 106"/>
                  <a:gd name="T73" fmla="*/ 39 h 203"/>
                  <a:gd name="T74" fmla="*/ 3 w 106"/>
                  <a:gd name="T75" fmla="*/ 35 h 203"/>
                  <a:gd name="T76" fmla="*/ 7 w 106"/>
                  <a:gd name="T77" fmla="*/ 32 h 203"/>
                  <a:gd name="T78" fmla="*/ 10 w 106"/>
                  <a:gd name="T79" fmla="*/ 29 h 203"/>
                  <a:gd name="T80" fmla="*/ 13 w 106"/>
                  <a:gd name="T81" fmla="*/ 27 h 203"/>
                  <a:gd name="T82" fmla="*/ 17 w 106"/>
                  <a:gd name="T83" fmla="*/ 25 h 203"/>
                  <a:gd name="T84" fmla="*/ 19 w 106"/>
                  <a:gd name="T85" fmla="*/ 23 h 203"/>
                  <a:gd name="T86" fmla="*/ 21 w 106"/>
                  <a:gd name="T87" fmla="*/ 22 h 203"/>
                  <a:gd name="T88" fmla="*/ 22 w 106"/>
                  <a:gd name="T89" fmla="*/ 22 h 203"/>
                  <a:gd name="T90" fmla="*/ 51 w 106"/>
                  <a:gd name="T91" fmla="*/ 1 h 203"/>
                  <a:gd name="T92" fmla="*/ 52 w 106"/>
                  <a:gd name="T93" fmla="*/ 0 h 203"/>
                  <a:gd name="T94" fmla="*/ 53 w 106"/>
                  <a:gd name="T95" fmla="*/ 0 h 203"/>
                  <a:gd name="T96" fmla="*/ 53 w 106"/>
                  <a:gd name="T97" fmla="*/ 1 h 203"/>
                  <a:gd name="T98" fmla="*/ 50 w 106"/>
                  <a:gd name="T99" fmla="*/ 6 h 20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203"/>
                  <a:gd name="T152" fmla="*/ 106 w 106"/>
                  <a:gd name="T153" fmla="*/ 203 h 20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203">
                    <a:moveTo>
                      <a:pt x="99" y="12"/>
                    </a:moveTo>
                    <a:lnTo>
                      <a:pt x="90" y="22"/>
                    </a:lnTo>
                    <a:lnTo>
                      <a:pt x="83" y="28"/>
                    </a:lnTo>
                    <a:lnTo>
                      <a:pt x="80" y="33"/>
                    </a:lnTo>
                    <a:lnTo>
                      <a:pt x="77" y="40"/>
                    </a:lnTo>
                    <a:lnTo>
                      <a:pt x="76" y="64"/>
                    </a:lnTo>
                    <a:lnTo>
                      <a:pt x="81" y="90"/>
                    </a:lnTo>
                    <a:lnTo>
                      <a:pt x="86" y="116"/>
                    </a:lnTo>
                    <a:lnTo>
                      <a:pt x="86" y="135"/>
                    </a:lnTo>
                    <a:lnTo>
                      <a:pt x="81" y="151"/>
                    </a:lnTo>
                    <a:lnTo>
                      <a:pt x="77" y="166"/>
                    </a:lnTo>
                    <a:lnTo>
                      <a:pt x="72" y="180"/>
                    </a:lnTo>
                    <a:lnTo>
                      <a:pt x="63" y="188"/>
                    </a:lnTo>
                    <a:lnTo>
                      <a:pt x="56" y="192"/>
                    </a:lnTo>
                    <a:lnTo>
                      <a:pt x="46" y="194"/>
                    </a:lnTo>
                    <a:lnTo>
                      <a:pt x="37" y="196"/>
                    </a:lnTo>
                    <a:lnTo>
                      <a:pt x="28" y="199"/>
                    </a:lnTo>
                    <a:lnTo>
                      <a:pt x="20" y="201"/>
                    </a:lnTo>
                    <a:lnTo>
                      <a:pt x="13" y="202"/>
                    </a:lnTo>
                    <a:lnTo>
                      <a:pt x="8" y="203"/>
                    </a:lnTo>
                    <a:lnTo>
                      <a:pt x="7" y="203"/>
                    </a:lnTo>
                    <a:lnTo>
                      <a:pt x="10" y="202"/>
                    </a:lnTo>
                    <a:lnTo>
                      <a:pt x="14" y="199"/>
                    </a:lnTo>
                    <a:lnTo>
                      <a:pt x="20" y="190"/>
                    </a:lnTo>
                    <a:lnTo>
                      <a:pt x="26" y="178"/>
                    </a:lnTo>
                    <a:lnTo>
                      <a:pt x="29" y="163"/>
                    </a:lnTo>
                    <a:lnTo>
                      <a:pt x="33" y="149"/>
                    </a:lnTo>
                    <a:lnTo>
                      <a:pt x="33" y="139"/>
                    </a:lnTo>
                    <a:lnTo>
                      <a:pt x="29" y="131"/>
                    </a:lnTo>
                    <a:lnTo>
                      <a:pt x="26" y="127"/>
                    </a:lnTo>
                    <a:lnTo>
                      <a:pt x="21" y="121"/>
                    </a:lnTo>
                    <a:lnTo>
                      <a:pt x="15" y="116"/>
                    </a:lnTo>
                    <a:lnTo>
                      <a:pt x="10" y="108"/>
                    </a:lnTo>
                    <a:lnTo>
                      <a:pt x="5" y="101"/>
                    </a:lnTo>
                    <a:lnTo>
                      <a:pt x="1" y="93"/>
                    </a:lnTo>
                    <a:lnTo>
                      <a:pt x="0" y="84"/>
                    </a:lnTo>
                    <a:lnTo>
                      <a:pt x="3" y="78"/>
                    </a:lnTo>
                    <a:lnTo>
                      <a:pt x="7" y="71"/>
                    </a:lnTo>
                    <a:lnTo>
                      <a:pt x="14" y="65"/>
                    </a:lnTo>
                    <a:lnTo>
                      <a:pt x="20" y="59"/>
                    </a:lnTo>
                    <a:lnTo>
                      <a:pt x="27" y="55"/>
                    </a:lnTo>
                    <a:lnTo>
                      <a:pt x="34" y="50"/>
                    </a:lnTo>
                    <a:lnTo>
                      <a:pt x="38" y="46"/>
                    </a:lnTo>
                    <a:lnTo>
                      <a:pt x="42" y="45"/>
                    </a:lnTo>
                    <a:lnTo>
                      <a:pt x="43" y="44"/>
                    </a:lnTo>
                    <a:lnTo>
                      <a:pt x="102" y="2"/>
                    </a:lnTo>
                    <a:lnTo>
                      <a:pt x="104" y="0"/>
                    </a:lnTo>
                    <a:lnTo>
                      <a:pt x="106" y="0"/>
                    </a:lnTo>
                    <a:lnTo>
                      <a:pt x="106" y="3"/>
                    </a:lnTo>
                    <a:lnTo>
                      <a:pt x="99" y="12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7" name="Freeform 124"/>
              <p:cNvSpPr>
                <a:spLocks/>
              </p:cNvSpPr>
              <p:nvPr/>
            </p:nvSpPr>
            <p:spPr bwMode="auto">
              <a:xfrm>
                <a:off x="1494" y="3328"/>
                <a:ext cx="111" cy="53"/>
              </a:xfrm>
              <a:custGeom>
                <a:avLst/>
                <a:gdLst>
                  <a:gd name="T0" fmla="*/ 90 w 222"/>
                  <a:gd name="T1" fmla="*/ 33 h 104"/>
                  <a:gd name="T2" fmla="*/ 83 w 222"/>
                  <a:gd name="T3" fmla="*/ 35 h 104"/>
                  <a:gd name="T4" fmla="*/ 79 w 222"/>
                  <a:gd name="T5" fmla="*/ 35 h 104"/>
                  <a:gd name="T6" fmla="*/ 71 w 222"/>
                  <a:gd name="T7" fmla="*/ 37 h 104"/>
                  <a:gd name="T8" fmla="*/ 58 w 222"/>
                  <a:gd name="T9" fmla="*/ 44 h 104"/>
                  <a:gd name="T10" fmla="*/ 49 w 222"/>
                  <a:gd name="T11" fmla="*/ 49 h 104"/>
                  <a:gd name="T12" fmla="*/ 41 w 222"/>
                  <a:gd name="T13" fmla="*/ 52 h 104"/>
                  <a:gd name="T14" fmla="*/ 31 w 222"/>
                  <a:gd name="T15" fmla="*/ 52 h 104"/>
                  <a:gd name="T16" fmla="*/ 21 w 222"/>
                  <a:gd name="T17" fmla="*/ 50 h 104"/>
                  <a:gd name="T18" fmla="*/ 14 w 222"/>
                  <a:gd name="T19" fmla="*/ 50 h 104"/>
                  <a:gd name="T20" fmla="*/ 11 w 222"/>
                  <a:gd name="T21" fmla="*/ 47 h 104"/>
                  <a:gd name="T22" fmla="*/ 7 w 222"/>
                  <a:gd name="T23" fmla="*/ 38 h 104"/>
                  <a:gd name="T24" fmla="*/ 1 w 222"/>
                  <a:gd name="T25" fmla="*/ 20 h 104"/>
                  <a:gd name="T26" fmla="*/ 0 w 222"/>
                  <a:gd name="T27" fmla="*/ 8 h 104"/>
                  <a:gd name="T28" fmla="*/ 3 w 222"/>
                  <a:gd name="T29" fmla="*/ 7 h 104"/>
                  <a:gd name="T30" fmla="*/ 9 w 222"/>
                  <a:gd name="T31" fmla="*/ 9 h 104"/>
                  <a:gd name="T32" fmla="*/ 16 w 222"/>
                  <a:gd name="T33" fmla="*/ 12 h 104"/>
                  <a:gd name="T34" fmla="*/ 26 w 222"/>
                  <a:gd name="T35" fmla="*/ 10 h 104"/>
                  <a:gd name="T36" fmla="*/ 36 w 222"/>
                  <a:gd name="T37" fmla="*/ 6 h 104"/>
                  <a:gd name="T38" fmla="*/ 43 w 222"/>
                  <a:gd name="T39" fmla="*/ 2 h 104"/>
                  <a:gd name="T40" fmla="*/ 49 w 222"/>
                  <a:gd name="T41" fmla="*/ 0 h 104"/>
                  <a:gd name="T42" fmla="*/ 56 w 222"/>
                  <a:gd name="T43" fmla="*/ 1 h 104"/>
                  <a:gd name="T44" fmla="*/ 69 w 222"/>
                  <a:gd name="T45" fmla="*/ 5 h 104"/>
                  <a:gd name="T46" fmla="*/ 80 w 222"/>
                  <a:gd name="T47" fmla="*/ 10 h 104"/>
                  <a:gd name="T48" fmla="*/ 88 w 222"/>
                  <a:gd name="T49" fmla="*/ 14 h 104"/>
                  <a:gd name="T50" fmla="*/ 95 w 222"/>
                  <a:gd name="T51" fmla="*/ 18 h 104"/>
                  <a:gd name="T52" fmla="*/ 103 w 222"/>
                  <a:gd name="T53" fmla="*/ 21 h 104"/>
                  <a:gd name="T54" fmla="*/ 110 w 222"/>
                  <a:gd name="T55" fmla="*/ 23 h 104"/>
                  <a:gd name="T56" fmla="*/ 108 w 222"/>
                  <a:gd name="T57" fmla="*/ 32 h 104"/>
                  <a:gd name="T58" fmla="*/ 108 w 222"/>
                  <a:gd name="T59" fmla="*/ 32 h 104"/>
                  <a:gd name="T60" fmla="*/ 109 w 222"/>
                  <a:gd name="T61" fmla="*/ 31 h 104"/>
                  <a:gd name="T62" fmla="*/ 106 w 222"/>
                  <a:gd name="T63" fmla="*/ 30 h 104"/>
                  <a:gd name="T64" fmla="*/ 96 w 222"/>
                  <a:gd name="T65" fmla="*/ 32 h 10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2"/>
                  <a:gd name="T100" fmla="*/ 0 h 104"/>
                  <a:gd name="T101" fmla="*/ 222 w 222"/>
                  <a:gd name="T102" fmla="*/ 104 h 10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2" h="104">
                    <a:moveTo>
                      <a:pt x="191" y="63"/>
                    </a:moveTo>
                    <a:lnTo>
                      <a:pt x="180" y="65"/>
                    </a:lnTo>
                    <a:lnTo>
                      <a:pt x="172" y="66"/>
                    </a:lnTo>
                    <a:lnTo>
                      <a:pt x="166" y="68"/>
                    </a:lnTo>
                    <a:lnTo>
                      <a:pt x="161" y="68"/>
                    </a:lnTo>
                    <a:lnTo>
                      <a:pt x="157" y="69"/>
                    </a:lnTo>
                    <a:lnTo>
                      <a:pt x="151" y="70"/>
                    </a:lnTo>
                    <a:lnTo>
                      <a:pt x="142" y="73"/>
                    </a:lnTo>
                    <a:lnTo>
                      <a:pt x="129" y="79"/>
                    </a:lnTo>
                    <a:lnTo>
                      <a:pt x="116" y="86"/>
                    </a:lnTo>
                    <a:lnTo>
                      <a:pt x="105" y="92"/>
                    </a:lnTo>
                    <a:lnTo>
                      <a:pt x="97" y="96"/>
                    </a:lnTo>
                    <a:lnTo>
                      <a:pt x="89" y="100"/>
                    </a:lnTo>
                    <a:lnTo>
                      <a:pt x="81" y="103"/>
                    </a:lnTo>
                    <a:lnTo>
                      <a:pt x="72" y="104"/>
                    </a:lnTo>
                    <a:lnTo>
                      <a:pt x="63" y="103"/>
                    </a:lnTo>
                    <a:lnTo>
                      <a:pt x="52" y="101"/>
                    </a:lnTo>
                    <a:lnTo>
                      <a:pt x="41" y="99"/>
                    </a:lnTo>
                    <a:lnTo>
                      <a:pt x="34" y="98"/>
                    </a:lnTo>
                    <a:lnTo>
                      <a:pt x="29" y="98"/>
                    </a:lnTo>
                    <a:lnTo>
                      <a:pt x="25" y="95"/>
                    </a:lnTo>
                    <a:lnTo>
                      <a:pt x="22" y="92"/>
                    </a:lnTo>
                    <a:lnTo>
                      <a:pt x="18" y="86"/>
                    </a:lnTo>
                    <a:lnTo>
                      <a:pt x="14" y="75"/>
                    </a:lnTo>
                    <a:lnTo>
                      <a:pt x="8" y="58"/>
                    </a:lnTo>
                    <a:lnTo>
                      <a:pt x="2" y="40"/>
                    </a:lnTo>
                    <a:lnTo>
                      <a:pt x="0" y="25"/>
                    </a:lnTo>
                    <a:lnTo>
                      <a:pt x="0" y="16"/>
                    </a:lnTo>
                    <a:lnTo>
                      <a:pt x="3" y="12"/>
                    </a:lnTo>
                    <a:lnTo>
                      <a:pt x="7" y="13"/>
                    </a:lnTo>
                    <a:lnTo>
                      <a:pt x="11" y="16"/>
                    </a:lnTo>
                    <a:lnTo>
                      <a:pt x="17" y="18"/>
                    </a:lnTo>
                    <a:lnTo>
                      <a:pt x="24" y="20"/>
                    </a:lnTo>
                    <a:lnTo>
                      <a:pt x="32" y="23"/>
                    </a:lnTo>
                    <a:lnTo>
                      <a:pt x="41" y="23"/>
                    </a:lnTo>
                    <a:lnTo>
                      <a:pt x="52" y="20"/>
                    </a:lnTo>
                    <a:lnTo>
                      <a:pt x="62" y="17"/>
                    </a:lnTo>
                    <a:lnTo>
                      <a:pt x="71" y="12"/>
                    </a:lnTo>
                    <a:lnTo>
                      <a:pt x="79" y="8"/>
                    </a:lnTo>
                    <a:lnTo>
                      <a:pt x="85" y="3"/>
                    </a:lnTo>
                    <a:lnTo>
                      <a:pt x="91" y="1"/>
                    </a:lnTo>
                    <a:lnTo>
                      <a:pt x="97" y="0"/>
                    </a:lnTo>
                    <a:lnTo>
                      <a:pt x="104" y="0"/>
                    </a:lnTo>
                    <a:lnTo>
                      <a:pt x="113" y="1"/>
                    </a:lnTo>
                    <a:lnTo>
                      <a:pt x="124" y="5"/>
                    </a:lnTo>
                    <a:lnTo>
                      <a:pt x="137" y="10"/>
                    </a:lnTo>
                    <a:lnTo>
                      <a:pt x="148" y="15"/>
                    </a:lnTo>
                    <a:lnTo>
                      <a:pt x="159" y="19"/>
                    </a:lnTo>
                    <a:lnTo>
                      <a:pt x="167" y="24"/>
                    </a:lnTo>
                    <a:lnTo>
                      <a:pt x="175" y="27"/>
                    </a:lnTo>
                    <a:lnTo>
                      <a:pt x="183" y="32"/>
                    </a:lnTo>
                    <a:lnTo>
                      <a:pt x="190" y="35"/>
                    </a:lnTo>
                    <a:lnTo>
                      <a:pt x="196" y="38"/>
                    </a:lnTo>
                    <a:lnTo>
                      <a:pt x="206" y="41"/>
                    </a:lnTo>
                    <a:lnTo>
                      <a:pt x="214" y="43"/>
                    </a:lnTo>
                    <a:lnTo>
                      <a:pt x="220" y="45"/>
                    </a:lnTo>
                    <a:lnTo>
                      <a:pt x="222" y="46"/>
                    </a:lnTo>
                    <a:lnTo>
                      <a:pt x="215" y="63"/>
                    </a:lnTo>
                    <a:lnTo>
                      <a:pt x="216" y="62"/>
                    </a:lnTo>
                    <a:lnTo>
                      <a:pt x="218" y="61"/>
                    </a:lnTo>
                    <a:lnTo>
                      <a:pt x="218" y="60"/>
                    </a:lnTo>
                    <a:lnTo>
                      <a:pt x="215" y="58"/>
                    </a:lnTo>
                    <a:lnTo>
                      <a:pt x="211" y="58"/>
                    </a:lnTo>
                    <a:lnTo>
                      <a:pt x="203" y="60"/>
                    </a:lnTo>
                    <a:lnTo>
                      <a:pt x="191" y="6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8" name="Freeform 125"/>
              <p:cNvSpPr>
                <a:spLocks/>
              </p:cNvSpPr>
              <p:nvPr/>
            </p:nvSpPr>
            <p:spPr bwMode="auto">
              <a:xfrm>
                <a:off x="1587" y="3270"/>
                <a:ext cx="60" cy="76"/>
              </a:xfrm>
              <a:custGeom>
                <a:avLst/>
                <a:gdLst>
                  <a:gd name="T0" fmla="*/ 13 w 120"/>
                  <a:gd name="T1" fmla="*/ 70 h 152"/>
                  <a:gd name="T2" fmla="*/ 6 w 120"/>
                  <a:gd name="T3" fmla="*/ 62 h 152"/>
                  <a:gd name="T4" fmla="*/ 2 w 120"/>
                  <a:gd name="T5" fmla="*/ 56 h 152"/>
                  <a:gd name="T6" fmla="*/ 0 w 120"/>
                  <a:gd name="T7" fmla="*/ 52 h 152"/>
                  <a:gd name="T8" fmla="*/ 1 w 120"/>
                  <a:gd name="T9" fmla="*/ 47 h 152"/>
                  <a:gd name="T10" fmla="*/ 3 w 120"/>
                  <a:gd name="T11" fmla="*/ 41 h 152"/>
                  <a:gd name="T12" fmla="*/ 6 w 120"/>
                  <a:gd name="T13" fmla="*/ 37 h 152"/>
                  <a:gd name="T14" fmla="*/ 9 w 120"/>
                  <a:gd name="T15" fmla="*/ 33 h 152"/>
                  <a:gd name="T16" fmla="*/ 12 w 120"/>
                  <a:gd name="T17" fmla="*/ 30 h 152"/>
                  <a:gd name="T18" fmla="*/ 15 w 120"/>
                  <a:gd name="T19" fmla="*/ 29 h 152"/>
                  <a:gd name="T20" fmla="*/ 19 w 120"/>
                  <a:gd name="T21" fmla="*/ 28 h 152"/>
                  <a:gd name="T22" fmla="*/ 22 w 120"/>
                  <a:gd name="T23" fmla="*/ 28 h 152"/>
                  <a:gd name="T24" fmla="*/ 25 w 120"/>
                  <a:gd name="T25" fmla="*/ 26 h 152"/>
                  <a:gd name="T26" fmla="*/ 27 w 120"/>
                  <a:gd name="T27" fmla="*/ 25 h 152"/>
                  <a:gd name="T28" fmla="*/ 30 w 120"/>
                  <a:gd name="T29" fmla="*/ 22 h 152"/>
                  <a:gd name="T30" fmla="*/ 34 w 120"/>
                  <a:gd name="T31" fmla="*/ 19 h 152"/>
                  <a:gd name="T32" fmla="*/ 37 w 120"/>
                  <a:gd name="T33" fmla="*/ 15 h 152"/>
                  <a:gd name="T34" fmla="*/ 40 w 120"/>
                  <a:gd name="T35" fmla="*/ 11 h 152"/>
                  <a:gd name="T36" fmla="*/ 42 w 120"/>
                  <a:gd name="T37" fmla="*/ 9 h 152"/>
                  <a:gd name="T38" fmla="*/ 44 w 120"/>
                  <a:gd name="T39" fmla="*/ 6 h 152"/>
                  <a:gd name="T40" fmla="*/ 44 w 120"/>
                  <a:gd name="T41" fmla="*/ 6 h 152"/>
                  <a:gd name="T42" fmla="*/ 44 w 120"/>
                  <a:gd name="T43" fmla="*/ 4 h 152"/>
                  <a:gd name="T44" fmla="*/ 45 w 120"/>
                  <a:gd name="T45" fmla="*/ 1 h 152"/>
                  <a:gd name="T46" fmla="*/ 46 w 120"/>
                  <a:gd name="T47" fmla="*/ 0 h 152"/>
                  <a:gd name="T48" fmla="*/ 50 w 120"/>
                  <a:gd name="T49" fmla="*/ 5 h 152"/>
                  <a:gd name="T50" fmla="*/ 54 w 120"/>
                  <a:gd name="T51" fmla="*/ 13 h 152"/>
                  <a:gd name="T52" fmla="*/ 57 w 120"/>
                  <a:gd name="T53" fmla="*/ 21 h 152"/>
                  <a:gd name="T54" fmla="*/ 60 w 120"/>
                  <a:gd name="T55" fmla="*/ 29 h 152"/>
                  <a:gd name="T56" fmla="*/ 60 w 120"/>
                  <a:gd name="T57" fmla="*/ 37 h 152"/>
                  <a:gd name="T58" fmla="*/ 60 w 120"/>
                  <a:gd name="T59" fmla="*/ 42 h 152"/>
                  <a:gd name="T60" fmla="*/ 60 w 120"/>
                  <a:gd name="T61" fmla="*/ 47 h 152"/>
                  <a:gd name="T62" fmla="*/ 59 w 120"/>
                  <a:gd name="T63" fmla="*/ 51 h 152"/>
                  <a:gd name="T64" fmla="*/ 56 w 120"/>
                  <a:gd name="T65" fmla="*/ 55 h 152"/>
                  <a:gd name="T66" fmla="*/ 53 w 120"/>
                  <a:gd name="T67" fmla="*/ 59 h 152"/>
                  <a:gd name="T68" fmla="*/ 48 w 120"/>
                  <a:gd name="T69" fmla="*/ 62 h 152"/>
                  <a:gd name="T70" fmla="*/ 43 w 120"/>
                  <a:gd name="T71" fmla="*/ 65 h 152"/>
                  <a:gd name="T72" fmla="*/ 40 w 120"/>
                  <a:gd name="T73" fmla="*/ 68 h 152"/>
                  <a:gd name="T74" fmla="*/ 38 w 120"/>
                  <a:gd name="T75" fmla="*/ 70 h 152"/>
                  <a:gd name="T76" fmla="*/ 34 w 120"/>
                  <a:gd name="T77" fmla="*/ 72 h 152"/>
                  <a:gd name="T78" fmla="*/ 30 w 120"/>
                  <a:gd name="T79" fmla="*/ 74 h 152"/>
                  <a:gd name="T80" fmla="*/ 29 w 120"/>
                  <a:gd name="T81" fmla="*/ 74 h 152"/>
                  <a:gd name="T82" fmla="*/ 27 w 120"/>
                  <a:gd name="T83" fmla="*/ 75 h 152"/>
                  <a:gd name="T84" fmla="*/ 25 w 120"/>
                  <a:gd name="T85" fmla="*/ 76 h 152"/>
                  <a:gd name="T86" fmla="*/ 20 w 120"/>
                  <a:gd name="T87" fmla="*/ 75 h 152"/>
                  <a:gd name="T88" fmla="*/ 13 w 120"/>
                  <a:gd name="T89" fmla="*/ 70 h 15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0"/>
                  <a:gd name="T136" fmla="*/ 0 h 152"/>
                  <a:gd name="T137" fmla="*/ 120 w 120"/>
                  <a:gd name="T138" fmla="*/ 152 h 15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0" h="152">
                    <a:moveTo>
                      <a:pt x="25" y="140"/>
                    </a:moveTo>
                    <a:lnTo>
                      <a:pt x="11" y="125"/>
                    </a:lnTo>
                    <a:lnTo>
                      <a:pt x="4" y="113"/>
                    </a:lnTo>
                    <a:lnTo>
                      <a:pt x="0" y="104"/>
                    </a:lnTo>
                    <a:lnTo>
                      <a:pt x="1" y="95"/>
                    </a:lnTo>
                    <a:lnTo>
                      <a:pt x="6" y="82"/>
                    </a:lnTo>
                    <a:lnTo>
                      <a:pt x="12" y="73"/>
                    </a:lnTo>
                    <a:lnTo>
                      <a:pt x="18" y="66"/>
                    </a:lnTo>
                    <a:lnTo>
                      <a:pt x="23" y="61"/>
                    </a:lnTo>
                    <a:lnTo>
                      <a:pt x="30" y="59"/>
                    </a:lnTo>
                    <a:lnTo>
                      <a:pt x="37" y="57"/>
                    </a:lnTo>
                    <a:lnTo>
                      <a:pt x="43" y="56"/>
                    </a:lnTo>
                    <a:lnTo>
                      <a:pt x="49" y="53"/>
                    </a:lnTo>
                    <a:lnTo>
                      <a:pt x="54" y="50"/>
                    </a:lnTo>
                    <a:lnTo>
                      <a:pt x="61" y="44"/>
                    </a:lnTo>
                    <a:lnTo>
                      <a:pt x="67" y="37"/>
                    </a:lnTo>
                    <a:lnTo>
                      <a:pt x="74" y="30"/>
                    </a:lnTo>
                    <a:lnTo>
                      <a:pt x="80" y="23"/>
                    </a:lnTo>
                    <a:lnTo>
                      <a:pt x="84" y="18"/>
                    </a:lnTo>
                    <a:lnTo>
                      <a:pt x="87" y="13"/>
                    </a:lnTo>
                    <a:lnTo>
                      <a:pt x="88" y="12"/>
                    </a:lnTo>
                    <a:lnTo>
                      <a:pt x="88" y="8"/>
                    </a:lnTo>
                    <a:lnTo>
                      <a:pt x="89" y="1"/>
                    </a:lnTo>
                    <a:lnTo>
                      <a:pt x="92" y="0"/>
                    </a:lnTo>
                    <a:lnTo>
                      <a:pt x="99" y="10"/>
                    </a:lnTo>
                    <a:lnTo>
                      <a:pt x="107" y="27"/>
                    </a:lnTo>
                    <a:lnTo>
                      <a:pt x="114" y="43"/>
                    </a:lnTo>
                    <a:lnTo>
                      <a:pt x="119" y="59"/>
                    </a:lnTo>
                    <a:lnTo>
                      <a:pt x="120" y="73"/>
                    </a:lnTo>
                    <a:lnTo>
                      <a:pt x="120" y="84"/>
                    </a:lnTo>
                    <a:lnTo>
                      <a:pt x="119" y="94"/>
                    </a:lnTo>
                    <a:lnTo>
                      <a:pt x="117" y="102"/>
                    </a:lnTo>
                    <a:lnTo>
                      <a:pt x="112" y="110"/>
                    </a:lnTo>
                    <a:lnTo>
                      <a:pt x="105" y="118"/>
                    </a:lnTo>
                    <a:lnTo>
                      <a:pt x="95" y="125"/>
                    </a:lnTo>
                    <a:lnTo>
                      <a:pt x="86" y="130"/>
                    </a:lnTo>
                    <a:lnTo>
                      <a:pt x="80" y="135"/>
                    </a:lnTo>
                    <a:lnTo>
                      <a:pt x="75" y="139"/>
                    </a:lnTo>
                    <a:lnTo>
                      <a:pt x="67" y="143"/>
                    </a:lnTo>
                    <a:lnTo>
                      <a:pt x="60" y="147"/>
                    </a:lnTo>
                    <a:lnTo>
                      <a:pt x="57" y="148"/>
                    </a:lnTo>
                    <a:lnTo>
                      <a:pt x="54" y="150"/>
                    </a:lnTo>
                    <a:lnTo>
                      <a:pt x="50" y="152"/>
                    </a:lnTo>
                    <a:lnTo>
                      <a:pt x="39" y="150"/>
                    </a:lnTo>
                    <a:lnTo>
                      <a:pt x="25" y="140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9" name="Freeform 126"/>
              <p:cNvSpPr>
                <a:spLocks/>
              </p:cNvSpPr>
              <p:nvPr/>
            </p:nvSpPr>
            <p:spPr bwMode="auto">
              <a:xfrm>
                <a:off x="1600" y="3343"/>
                <a:ext cx="31" cy="26"/>
              </a:xfrm>
              <a:custGeom>
                <a:avLst/>
                <a:gdLst>
                  <a:gd name="T0" fmla="*/ 7 w 61"/>
                  <a:gd name="T1" fmla="*/ 3 h 53"/>
                  <a:gd name="T2" fmla="*/ 9 w 61"/>
                  <a:gd name="T3" fmla="*/ 2 h 53"/>
                  <a:gd name="T4" fmla="*/ 11 w 61"/>
                  <a:gd name="T5" fmla="*/ 1 h 53"/>
                  <a:gd name="T6" fmla="*/ 14 w 61"/>
                  <a:gd name="T7" fmla="*/ 0 h 53"/>
                  <a:gd name="T8" fmla="*/ 16 w 61"/>
                  <a:gd name="T9" fmla="*/ 0 h 53"/>
                  <a:gd name="T10" fmla="*/ 19 w 61"/>
                  <a:gd name="T11" fmla="*/ 0 h 53"/>
                  <a:gd name="T12" fmla="*/ 22 w 61"/>
                  <a:gd name="T13" fmla="*/ 1 h 53"/>
                  <a:gd name="T14" fmla="*/ 24 w 61"/>
                  <a:gd name="T15" fmla="*/ 2 h 53"/>
                  <a:gd name="T16" fmla="*/ 26 w 61"/>
                  <a:gd name="T17" fmla="*/ 3 h 53"/>
                  <a:gd name="T18" fmla="*/ 29 w 61"/>
                  <a:gd name="T19" fmla="*/ 7 h 53"/>
                  <a:gd name="T20" fmla="*/ 31 w 61"/>
                  <a:gd name="T21" fmla="*/ 10 h 53"/>
                  <a:gd name="T22" fmla="*/ 29 w 61"/>
                  <a:gd name="T23" fmla="*/ 14 h 53"/>
                  <a:gd name="T24" fmla="*/ 25 w 61"/>
                  <a:gd name="T25" fmla="*/ 19 h 53"/>
                  <a:gd name="T26" fmla="*/ 21 w 61"/>
                  <a:gd name="T27" fmla="*/ 24 h 53"/>
                  <a:gd name="T28" fmla="*/ 19 w 61"/>
                  <a:gd name="T29" fmla="*/ 26 h 53"/>
                  <a:gd name="T30" fmla="*/ 17 w 61"/>
                  <a:gd name="T31" fmla="*/ 26 h 53"/>
                  <a:gd name="T32" fmla="*/ 13 w 61"/>
                  <a:gd name="T33" fmla="*/ 25 h 53"/>
                  <a:gd name="T34" fmla="*/ 8 w 61"/>
                  <a:gd name="T35" fmla="*/ 24 h 53"/>
                  <a:gd name="T36" fmla="*/ 4 w 61"/>
                  <a:gd name="T37" fmla="*/ 23 h 53"/>
                  <a:gd name="T38" fmla="*/ 1 w 61"/>
                  <a:gd name="T39" fmla="*/ 21 h 53"/>
                  <a:gd name="T40" fmla="*/ 0 w 61"/>
                  <a:gd name="T41" fmla="*/ 19 h 53"/>
                  <a:gd name="T42" fmla="*/ 0 w 61"/>
                  <a:gd name="T43" fmla="*/ 16 h 53"/>
                  <a:gd name="T44" fmla="*/ 1 w 61"/>
                  <a:gd name="T45" fmla="*/ 11 h 53"/>
                  <a:gd name="T46" fmla="*/ 3 w 61"/>
                  <a:gd name="T47" fmla="*/ 7 h 53"/>
                  <a:gd name="T48" fmla="*/ 7 w 61"/>
                  <a:gd name="T49" fmla="*/ 3 h 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"/>
                  <a:gd name="T76" fmla="*/ 0 h 53"/>
                  <a:gd name="T77" fmla="*/ 61 w 61"/>
                  <a:gd name="T78" fmla="*/ 53 h 5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" h="53">
                    <a:moveTo>
                      <a:pt x="13" y="7"/>
                    </a:moveTo>
                    <a:lnTo>
                      <a:pt x="17" y="4"/>
                    </a:lnTo>
                    <a:lnTo>
                      <a:pt x="22" y="2"/>
                    </a:lnTo>
                    <a:lnTo>
                      <a:pt x="28" y="0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48" y="4"/>
                    </a:lnTo>
                    <a:lnTo>
                      <a:pt x="52" y="7"/>
                    </a:lnTo>
                    <a:lnTo>
                      <a:pt x="58" y="14"/>
                    </a:lnTo>
                    <a:lnTo>
                      <a:pt x="61" y="21"/>
                    </a:lnTo>
                    <a:lnTo>
                      <a:pt x="58" y="29"/>
                    </a:lnTo>
                    <a:lnTo>
                      <a:pt x="50" y="38"/>
                    </a:lnTo>
                    <a:lnTo>
                      <a:pt x="41" y="48"/>
                    </a:lnTo>
                    <a:lnTo>
                      <a:pt x="37" y="52"/>
                    </a:lnTo>
                    <a:lnTo>
                      <a:pt x="33" y="53"/>
                    </a:lnTo>
                    <a:lnTo>
                      <a:pt x="26" y="51"/>
                    </a:lnTo>
                    <a:lnTo>
                      <a:pt x="16" y="49"/>
                    </a:lnTo>
                    <a:lnTo>
                      <a:pt x="8" y="47"/>
                    </a:lnTo>
                    <a:lnTo>
                      <a:pt x="1" y="43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2" y="23"/>
                    </a:lnTo>
                    <a:lnTo>
                      <a:pt x="6" y="15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EFC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0" name="Freeform 127"/>
              <p:cNvSpPr>
                <a:spLocks/>
              </p:cNvSpPr>
              <p:nvPr/>
            </p:nvSpPr>
            <p:spPr bwMode="auto">
              <a:xfrm>
                <a:off x="1482" y="3314"/>
                <a:ext cx="121" cy="68"/>
              </a:xfrm>
              <a:custGeom>
                <a:avLst/>
                <a:gdLst>
                  <a:gd name="T0" fmla="*/ 8 w 241"/>
                  <a:gd name="T1" fmla="*/ 8 h 135"/>
                  <a:gd name="T2" fmla="*/ 13 w 241"/>
                  <a:gd name="T3" fmla="*/ 15 h 135"/>
                  <a:gd name="T4" fmla="*/ 17 w 241"/>
                  <a:gd name="T5" fmla="*/ 19 h 135"/>
                  <a:gd name="T6" fmla="*/ 23 w 241"/>
                  <a:gd name="T7" fmla="*/ 22 h 135"/>
                  <a:gd name="T8" fmla="*/ 30 w 241"/>
                  <a:gd name="T9" fmla="*/ 23 h 135"/>
                  <a:gd name="T10" fmla="*/ 36 w 241"/>
                  <a:gd name="T11" fmla="*/ 20 h 135"/>
                  <a:gd name="T12" fmla="*/ 42 w 241"/>
                  <a:gd name="T13" fmla="*/ 14 h 135"/>
                  <a:gd name="T14" fmla="*/ 50 w 241"/>
                  <a:gd name="T15" fmla="*/ 10 h 135"/>
                  <a:gd name="T16" fmla="*/ 61 w 241"/>
                  <a:gd name="T17" fmla="*/ 11 h 135"/>
                  <a:gd name="T18" fmla="*/ 66 w 241"/>
                  <a:gd name="T19" fmla="*/ 11 h 135"/>
                  <a:gd name="T20" fmla="*/ 71 w 241"/>
                  <a:gd name="T21" fmla="*/ 12 h 135"/>
                  <a:gd name="T22" fmla="*/ 78 w 241"/>
                  <a:gd name="T23" fmla="*/ 14 h 135"/>
                  <a:gd name="T24" fmla="*/ 89 w 241"/>
                  <a:gd name="T25" fmla="*/ 18 h 135"/>
                  <a:gd name="T26" fmla="*/ 102 w 241"/>
                  <a:gd name="T27" fmla="*/ 25 h 135"/>
                  <a:gd name="T28" fmla="*/ 113 w 241"/>
                  <a:gd name="T29" fmla="*/ 33 h 135"/>
                  <a:gd name="T30" fmla="*/ 119 w 241"/>
                  <a:gd name="T31" fmla="*/ 38 h 135"/>
                  <a:gd name="T32" fmla="*/ 120 w 241"/>
                  <a:gd name="T33" fmla="*/ 38 h 135"/>
                  <a:gd name="T34" fmla="*/ 114 w 241"/>
                  <a:gd name="T35" fmla="*/ 35 h 135"/>
                  <a:gd name="T36" fmla="*/ 104 w 241"/>
                  <a:gd name="T37" fmla="*/ 31 h 135"/>
                  <a:gd name="T38" fmla="*/ 92 w 241"/>
                  <a:gd name="T39" fmla="*/ 27 h 135"/>
                  <a:gd name="T40" fmla="*/ 80 w 241"/>
                  <a:gd name="T41" fmla="*/ 23 h 135"/>
                  <a:gd name="T42" fmla="*/ 71 w 241"/>
                  <a:gd name="T43" fmla="*/ 20 h 135"/>
                  <a:gd name="T44" fmla="*/ 63 w 241"/>
                  <a:gd name="T45" fmla="*/ 19 h 135"/>
                  <a:gd name="T46" fmla="*/ 50 w 241"/>
                  <a:gd name="T47" fmla="*/ 23 h 135"/>
                  <a:gd name="T48" fmla="*/ 35 w 241"/>
                  <a:gd name="T49" fmla="*/ 28 h 135"/>
                  <a:gd name="T50" fmla="*/ 26 w 241"/>
                  <a:gd name="T51" fmla="*/ 28 h 135"/>
                  <a:gd name="T52" fmla="*/ 19 w 241"/>
                  <a:gd name="T53" fmla="*/ 26 h 135"/>
                  <a:gd name="T54" fmla="*/ 15 w 241"/>
                  <a:gd name="T55" fmla="*/ 24 h 135"/>
                  <a:gd name="T56" fmla="*/ 14 w 241"/>
                  <a:gd name="T57" fmla="*/ 25 h 135"/>
                  <a:gd name="T58" fmla="*/ 15 w 241"/>
                  <a:gd name="T59" fmla="*/ 33 h 135"/>
                  <a:gd name="T60" fmla="*/ 18 w 241"/>
                  <a:gd name="T61" fmla="*/ 42 h 135"/>
                  <a:gd name="T62" fmla="*/ 23 w 241"/>
                  <a:gd name="T63" fmla="*/ 51 h 135"/>
                  <a:gd name="T64" fmla="*/ 30 w 241"/>
                  <a:gd name="T65" fmla="*/ 59 h 135"/>
                  <a:gd name="T66" fmla="*/ 38 w 241"/>
                  <a:gd name="T67" fmla="*/ 63 h 135"/>
                  <a:gd name="T68" fmla="*/ 57 w 241"/>
                  <a:gd name="T69" fmla="*/ 57 h 135"/>
                  <a:gd name="T70" fmla="*/ 84 w 241"/>
                  <a:gd name="T71" fmla="*/ 49 h 135"/>
                  <a:gd name="T72" fmla="*/ 105 w 241"/>
                  <a:gd name="T73" fmla="*/ 45 h 135"/>
                  <a:gd name="T74" fmla="*/ 117 w 241"/>
                  <a:gd name="T75" fmla="*/ 44 h 135"/>
                  <a:gd name="T76" fmla="*/ 118 w 241"/>
                  <a:gd name="T77" fmla="*/ 44 h 135"/>
                  <a:gd name="T78" fmla="*/ 115 w 241"/>
                  <a:gd name="T79" fmla="*/ 44 h 135"/>
                  <a:gd name="T80" fmla="*/ 110 w 241"/>
                  <a:gd name="T81" fmla="*/ 45 h 135"/>
                  <a:gd name="T82" fmla="*/ 104 w 241"/>
                  <a:gd name="T83" fmla="*/ 47 h 135"/>
                  <a:gd name="T84" fmla="*/ 96 w 241"/>
                  <a:gd name="T85" fmla="*/ 50 h 135"/>
                  <a:gd name="T86" fmla="*/ 91 w 241"/>
                  <a:gd name="T87" fmla="*/ 53 h 135"/>
                  <a:gd name="T88" fmla="*/ 86 w 241"/>
                  <a:gd name="T89" fmla="*/ 55 h 135"/>
                  <a:gd name="T90" fmla="*/ 79 w 241"/>
                  <a:gd name="T91" fmla="*/ 57 h 135"/>
                  <a:gd name="T92" fmla="*/ 68 w 241"/>
                  <a:gd name="T93" fmla="*/ 61 h 135"/>
                  <a:gd name="T94" fmla="*/ 54 w 241"/>
                  <a:gd name="T95" fmla="*/ 65 h 135"/>
                  <a:gd name="T96" fmla="*/ 38 w 241"/>
                  <a:gd name="T97" fmla="*/ 68 h 135"/>
                  <a:gd name="T98" fmla="*/ 24 w 241"/>
                  <a:gd name="T99" fmla="*/ 64 h 135"/>
                  <a:gd name="T100" fmla="*/ 13 w 241"/>
                  <a:gd name="T101" fmla="*/ 52 h 135"/>
                  <a:gd name="T102" fmla="*/ 9 w 241"/>
                  <a:gd name="T103" fmla="*/ 40 h 135"/>
                  <a:gd name="T104" fmla="*/ 6 w 241"/>
                  <a:gd name="T105" fmla="*/ 27 h 135"/>
                  <a:gd name="T106" fmla="*/ 5 w 241"/>
                  <a:gd name="T107" fmla="*/ 15 h 135"/>
                  <a:gd name="T108" fmla="*/ 4 w 241"/>
                  <a:gd name="T109" fmla="*/ 10 h 135"/>
                  <a:gd name="T110" fmla="*/ 0 w 241"/>
                  <a:gd name="T111" fmla="*/ 0 h 1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41"/>
                  <a:gd name="T169" fmla="*/ 0 h 135"/>
                  <a:gd name="T170" fmla="*/ 241 w 241"/>
                  <a:gd name="T171" fmla="*/ 135 h 1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41" h="135">
                    <a:moveTo>
                      <a:pt x="8" y="8"/>
                    </a:moveTo>
                    <a:lnTo>
                      <a:pt x="15" y="16"/>
                    </a:lnTo>
                    <a:lnTo>
                      <a:pt x="19" y="23"/>
                    </a:lnTo>
                    <a:lnTo>
                      <a:pt x="25" y="29"/>
                    </a:lnTo>
                    <a:lnTo>
                      <a:pt x="30" y="33"/>
                    </a:lnTo>
                    <a:lnTo>
                      <a:pt x="34" y="37"/>
                    </a:lnTo>
                    <a:lnTo>
                      <a:pt x="40" y="40"/>
                    </a:lnTo>
                    <a:lnTo>
                      <a:pt x="46" y="43"/>
                    </a:lnTo>
                    <a:lnTo>
                      <a:pt x="53" y="45"/>
                    </a:lnTo>
                    <a:lnTo>
                      <a:pt x="60" y="46"/>
                    </a:lnTo>
                    <a:lnTo>
                      <a:pt x="65" y="44"/>
                    </a:lnTo>
                    <a:lnTo>
                      <a:pt x="71" y="39"/>
                    </a:lnTo>
                    <a:lnTo>
                      <a:pt x="77" y="33"/>
                    </a:lnTo>
                    <a:lnTo>
                      <a:pt x="83" y="28"/>
                    </a:lnTo>
                    <a:lnTo>
                      <a:pt x="91" y="23"/>
                    </a:lnTo>
                    <a:lnTo>
                      <a:pt x="100" y="20"/>
                    </a:lnTo>
                    <a:lnTo>
                      <a:pt x="110" y="20"/>
                    </a:lnTo>
                    <a:lnTo>
                      <a:pt x="121" y="21"/>
                    </a:lnTo>
                    <a:lnTo>
                      <a:pt x="128" y="22"/>
                    </a:lnTo>
                    <a:lnTo>
                      <a:pt x="132" y="22"/>
                    </a:lnTo>
                    <a:lnTo>
                      <a:pt x="137" y="23"/>
                    </a:lnTo>
                    <a:lnTo>
                      <a:pt x="142" y="24"/>
                    </a:lnTo>
                    <a:lnTo>
                      <a:pt x="147" y="25"/>
                    </a:lnTo>
                    <a:lnTo>
                      <a:pt x="155" y="28"/>
                    </a:lnTo>
                    <a:lnTo>
                      <a:pt x="166" y="31"/>
                    </a:lnTo>
                    <a:lnTo>
                      <a:pt x="178" y="36"/>
                    </a:lnTo>
                    <a:lnTo>
                      <a:pt x="191" y="43"/>
                    </a:lnTo>
                    <a:lnTo>
                      <a:pt x="204" y="50"/>
                    </a:lnTo>
                    <a:lnTo>
                      <a:pt x="215" y="58"/>
                    </a:lnTo>
                    <a:lnTo>
                      <a:pt x="226" y="65"/>
                    </a:lnTo>
                    <a:lnTo>
                      <a:pt x="234" y="70"/>
                    </a:lnTo>
                    <a:lnTo>
                      <a:pt x="238" y="75"/>
                    </a:lnTo>
                    <a:lnTo>
                      <a:pt x="241" y="76"/>
                    </a:lnTo>
                    <a:lnTo>
                      <a:pt x="239" y="75"/>
                    </a:lnTo>
                    <a:lnTo>
                      <a:pt x="235" y="74"/>
                    </a:lnTo>
                    <a:lnTo>
                      <a:pt x="228" y="70"/>
                    </a:lnTo>
                    <a:lnTo>
                      <a:pt x="219" y="66"/>
                    </a:lnTo>
                    <a:lnTo>
                      <a:pt x="208" y="62"/>
                    </a:lnTo>
                    <a:lnTo>
                      <a:pt x="197" y="58"/>
                    </a:lnTo>
                    <a:lnTo>
                      <a:pt x="184" y="53"/>
                    </a:lnTo>
                    <a:lnTo>
                      <a:pt x="170" y="50"/>
                    </a:lnTo>
                    <a:lnTo>
                      <a:pt x="159" y="46"/>
                    </a:lnTo>
                    <a:lnTo>
                      <a:pt x="150" y="43"/>
                    </a:lnTo>
                    <a:lnTo>
                      <a:pt x="142" y="39"/>
                    </a:lnTo>
                    <a:lnTo>
                      <a:pt x="133" y="38"/>
                    </a:lnTo>
                    <a:lnTo>
                      <a:pt x="125" y="38"/>
                    </a:lnTo>
                    <a:lnTo>
                      <a:pt x="114" y="40"/>
                    </a:lnTo>
                    <a:lnTo>
                      <a:pt x="99" y="45"/>
                    </a:lnTo>
                    <a:lnTo>
                      <a:pt x="79" y="53"/>
                    </a:lnTo>
                    <a:lnTo>
                      <a:pt x="70" y="56"/>
                    </a:lnTo>
                    <a:lnTo>
                      <a:pt x="61" y="56"/>
                    </a:lnTo>
                    <a:lnTo>
                      <a:pt x="52" y="56"/>
                    </a:lnTo>
                    <a:lnTo>
                      <a:pt x="45" y="54"/>
                    </a:lnTo>
                    <a:lnTo>
                      <a:pt x="38" y="52"/>
                    </a:lnTo>
                    <a:lnTo>
                      <a:pt x="33" y="50"/>
                    </a:lnTo>
                    <a:lnTo>
                      <a:pt x="30" y="48"/>
                    </a:lnTo>
                    <a:lnTo>
                      <a:pt x="29" y="47"/>
                    </a:lnTo>
                    <a:lnTo>
                      <a:pt x="27" y="50"/>
                    </a:lnTo>
                    <a:lnTo>
                      <a:pt x="27" y="55"/>
                    </a:lnTo>
                    <a:lnTo>
                      <a:pt x="29" y="65"/>
                    </a:lnTo>
                    <a:lnTo>
                      <a:pt x="32" y="76"/>
                    </a:lnTo>
                    <a:lnTo>
                      <a:pt x="36" y="83"/>
                    </a:lnTo>
                    <a:lnTo>
                      <a:pt x="40" y="92"/>
                    </a:lnTo>
                    <a:lnTo>
                      <a:pt x="46" y="101"/>
                    </a:lnTo>
                    <a:lnTo>
                      <a:pt x="53" y="111"/>
                    </a:lnTo>
                    <a:lnTo>
                      <a:pt x="60" y="117"/>
                    </a:lnTo>
                    <a:lnTo>
                      <a:pt x="67" y="123"/>
                    </a:lnTo>
                    <a:lnTo>
                      <a:pt x="75" y="126"/>
                    </a:lnTo>
                    <a:lnTo>
                      <a:pt x="83" y="124"/>
                    </a:lnTo>
                    <a:lnTo>
                      <a:pt x="113" y="113"/>
                    </a:lnTo>
                    <a:lnTo>
                      <a:pt x="142" y="104"/>
                    </a:lnTo>
                    <a:lnTo>
                      <a:pt x="168" y="97"/>
                    </a:lnTo>
                    <a:lnTo>
                      <a:pt x="191" y="92"/>
                    </a:lnTo>
                    <a:lnTo>
                      <a:pt x="209" y="90"/>
                    </a:lnTo>
                    <a:lnTo>
                      <a:pt x="223" y="89"/>
                    </a:lnTo>
                    <a:lnTo>
                      <a:pt x="233" y="88"/>
                    </a:lnTo>
                    <a:lnTo>
                      <a:pt x="236" y="88"/>
                    </a:lnTo>
                    <a:lnTo>
                      <a:pt x="235" y="88"/>
                    </a:lnTo>
                    <a:lnTo>
                      <a:pt x="233" y="88"/>
                    </a:lnTo>
                    <a:lnTo>
                      <a:pt x="229" y="88"/>
                    </a:lnTo>
                    <a:lnTo>
                      <a:pt x="224" y="89"/>
                    </a:lnTo>
                    <a:lnTo>
                      <a:pt x="220" y="90"/>
                    </a:lnTo>
                    <a:lnTo>
                      <a:pt x="214" y="91"/>
                    </a:lnTo>
                    <a:lnTo>
                      <a:pt x="207" y="93"/>
                    </a:lnTo>
                    <a:lnTo>
                      <a:pt x="201" y="96"/>
                    </a:lnTo>
                    <a:lnTo>
                      <a:pt x="192" y="100"/>
                    </a:lnTo>
                    <a:lnTo>
                      <a:pt x="186" y="103"/>
                    </a:lnTo>
                    <a:lnTo>
                      <a:pt x="181" y="105"/>
                    </a:lnTo>
                    <a:lnTo>
                      <a:pt x="176" y="107"/>
                    </a:lnTo>
                    <a:lnTo>
                      <a:pt x="171" y="109"/>
                    </a:lnTo>
                    <a:lnTo>
                      <a:pt x="166" y="112"/>
                    </a:lnTo>
                    <a:lnTo>
                      <a:pt x="158" y="114"/>
                    </a:lnTo>
                    <a:lnTo>
                      <a:pt x="148" y="117"/>
                    </a:lnTo>
                    <a:lnTo>
                      <a:pt x="136" y="122"/>
                    </a:lnTo>
                    <a:lnTo>
                      <a:pt x="122" y="127"/>
                    </a:lnTo>
                    <a:lnTo>
                      <a:pt x="107" y="130"/>
                    </a:lnTo>
                    <a:lnTo>
                      <a:pt x="92" y="134"/>
                    </a:lnTo>
                    <a:lnTo>
                      <a:pt x="76" y="135"/>
                    </a:lnTo>
                    <a:lnTo>
                      <a:pt x="61" y="132"/>
                    </a:lnTo>
                    <a:lnTo>
                      <a:pt x="47" y="127"/>
                    </a:lnTo>
                    <a:lnTo>
                      <a:pt x="34" y="115"/>
                    </a:lnTo>
                    <a:lnTo>
                      <a:pt x="26" y="104"/>
                    </a:lnTo>
                    <a:lnTo>
                      <a:pt x="22" y="91"/>
                    </a:lnTo>
                    <a:lnTo>
                      <a:pt x="18" y="79"/>
                    </a:lnTo>
                    <a:lnTo>
                      <a:pt x="15" y="68"/>
                    </a:lnTo>
                    <a:lnTo>
                      <a:pt x="12" y="54"/>
                    </a:lnTo>
                    <a:lnTo>
                      <a:pt x="11" y="40"/>
                    </a:lnTo>
                    <a:lnTo>
                      <a:pt x="10" y="30"/>
                    </a:lnTo>
                    <a:lnTo>
                      <a:pt x="10" y="25"/>
                    </a:lnTo>
                    <a:lnTo>
                      <a:pt x="7" y="20"/>
                    </a:lnTo>
                    <a:lnTo>
                      <a:pt x="2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1" name="Freeform 128"/>
              <p:cNvSpPr>
                <a:spLocks/>
              </p:cNvSpPr>
              <p:nvPr/>
            </p:nvSpPr>
            <p:spPr bwMode="auto">
              <a:xfrm>
                <a:off x="1532" y="3359"/>
                <a:ext cx="67" cy="107"/>
              </a:xfrm>
              <a:custGeom>
                <a:avLst/>
                <a:gdLst>
                  <a:gd name="T0" fmla="*/ 54 w 134"/>
                  <a:gd name="T1" fmla="*/ 6 h 214"/>
                  <a:gd name="T2" fmla="*/ 35 w 134"/>
                  <a:gd name="T3" fmla="*/ 15 h 214"/>
                  <a:gd name="T4" fmla="*/ 17 w 134"/>
                  <a:gd name="T5" fmla="*/ 25 h 214"/>
                  <a:gd name="T6" fmla="*/ 7 w 134"/>
                  <a:gd name="T7" fmla="*/ 37 h 214"/>
                  <a:gd name="T8" fmla="*/ 9 w 134"/>
                  <a:gd name="T9" fmla="*/ 50 h 214"/>
                  <a:gd name="T10" fmla="*/ 17 w 134"/>
                  <a:gd name="T11" fmla="*/ 57 h 214"/>
                  <a:gd name="T12" fmla="*/ 24 w 134"/>
                  <a:gd name="T13" fmla="*/ 62 h 214"/>
                  <a:gd name="T14" fmla="*/ 28 w 134"/>
                  <a:gd name="T15" fmla="*/ 68 h 214"/>
                  <a:gd name="T16" fmla="*/ 28 w 134"/>
                  <a:gd name="T17" fmla="*/ 80 h 214"/>
                  <a:gd name="T18" fmla="*/ 22 w 134"/>
                  <a:gd name="T19" fmla="*/ 93 h 214"/>
                  <a:gd name="T20" fmla="*/ 14 w 134"/>
                  <a:gd name="T21" fmla="*/ 99 h 214"/>
                  <a:gd name="T22" fmla="*/ 8 w 134"/>
                  <a:gd name="T23" fmla="*/ 103 h 214"/>
                  <a:gd name="T24" fmla="*/ 3 w 134"/>
                  <a:gd name="T25" fmla="*/ 106 h 214"/>
                  <a:gd name="T26" fmla="*/ 1 w 134"/>
                  <a:gd name="T27" fmla="*/ 107 h 214"/>
                  <a:gd name="T28" fmla="*/ 2 w 134"/>
                  <a:gd name="T29" fmla="*/ 107 h 214"/>
                  <a:gd name="T30" fmla="*/ 18 w 134"/>
                  <a:gd name="T31" fmla="*/ 107 h 214"/>
                  <a:gd name="T32" fmla="*/ 41 w 134"/>
                  <a:gd name="T33" fmla="*/ 104 h 214"/>
                  <a:gd name="T34" fmla="*/ 59 w 134"/>
                  <a:gd name="T35" fmla="*/ 96 h 214"/>
                  <a:gd name="T36" fmla="*/ 66 w 134"/>
                  <a:gd name="T37" fmla="*/ 73 h 214"/>
                  <a:gd name="T38" fmla="*/ 61 w 134"/>
                  <a:gd name="T39" fmla="*/ 40 h 214"/>
                  <a:gd name="T40" fmla="*/ 57 w 134"/>
                  <a:gd name="T41" fmla="*/ 22 h 214"/>
                  <a:gd name="T42" fmla="*/ 65 w 134"/>
                  <a:gd name="T43" fmla="*/ 7 h 214"/>
                  <a:gd name="T44" fmla="*/ 64 w 134"/>
                  <a:gd name="T45" fmla="*/ 6 h 214"/>
                  <a:gd name="T46" fmla="*/ 53 w 134"/>
                  <a:gd name="T47" fmla="*/ 16 h 214"/>
                  <a:gd name="T48" fmla="*/ 51 w 134"/>
                  <a:gd name="T49" fmla="*/ 30 h 214"/>
                  <a:gd name="T50" fmla="*/ 56 w 134"/>
                  <a:gd name="T51" fmla="*/ 65 h 214"/>
                  <a:gd name="T52" fmla="*/ 48 w 134"/>
                  <a:gd name="T53" fmla="*/ 85 h 214"/>
                  <a:gd name="T54" fmla="*/ 38 w 134"/>
                  <a:gd name="T55" fmla="*/ 93 h 214"/>
                  <a:gd name="T56" fmla="*/ 28 w 134"/>
                  <a:gd name="T57" fmla="*/ 97 h 214"/>
                  <a:gd name="T58" fmla="*/ 23 w 134"/>
                  <a:gd name="T59" fmla="*/ 99 h 214"/>
                  <a:gd name="T60" fmla="*/ 23 w 134"/>
                  <a:gd name="T61" fmla="*/ 97 h 214"/>
                  <a:gd name="T62" fmla="*/ 31 w 134"/>
                  <a:gd name="T63" fmla="*/ 89 h 214"/>
                  <a:gd name="T64" fmla="*/ 38 w 134"/>
                  <a:gd name="T65" fmla="*/ 76 h 214"/>
                  <a:gd name="T66" fmla="*/ 34 w 134"/>
                  <a:gd name="T67" fmla="*/ 57 h 214"/>
                  <a:gd name="T68" fmla="*/ 24 w 134"/>
                  <a:gd name="T69" fmla="*/ 44 h 214"/>
                  <a:gd name="T70" fmla="*/ 27 w 134"/>
                  <a:gd name="T71" fmla="*/ 35 h 214"/>
                  <a:gd name="T72" fmla="*/ 37 w 134"/>
                  <a:gd name="T73" fmla="*/ 25 h 214"/>
                  <a:gd name="T74" fmla="*/ 44 w 134"/>
                  <a:gd name="T75" fmla="*/ 20 h 214"/>
                  <a:gd name="T76" fmla="*/ 46 w 134"/>
                  <a:gd name="T77" fmla="*/ 17 h 214"/>
                  <a:gd name="T78" fmla="*/ 55 w 134"/>
                  <a:gd name="T79" fmla="*/ 10 h 214"/>
                  <a:gd name="T80" fmla="*/ 65 w 134"/>
                  <a:gd name="T81" fmla="*/ 3 h 214"/>
                  <a:gd name="T82" fmla="*/ 66 w 134"/>
                  <a:gd name="T83" fmla="*/ 0 h 21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4"/>
                  <a:gd name="T127" fmla="*/ 0 h 214"/>
                  <a:gd name="T128" fmla="*/ 134 w 134"/>
                  <a:gd name="T129" fmla="*/ 214 h 21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4" h="214">
                    <a:moveTo>
                      <a:pt x="124" y="4"/>
                    </a:moveTo>
                    <a:lnTo>
                      <a:pt x="109" y="12"/>
                    </a:lnTo>
                    <a:lnTo>
                      <a:pt x="91" y="20"/>
                    </a:lnTo>
                    <a:lnTo>
                      <a:pt x="71" y="30"/>
                    </a:lnTo>
                    <a:lnTo>
                      <a:pt x="52" y="40"/>
                    </a:lnTo>
                    <a:lnTo>
                      <a:pt x="34" y="50"/>
                    </a:lnTo>
                    <a:lnTo>
                      <a:pt x="22" y="62"/>
                    </a:lnTo>
                    <a:lnTo>
                      <a:pt x="14" y="73"/>
                    </a:lnTo>
                    <a:lnTo>
                      <a:pt x="14" y="87"/>
                    </a:lnTo>
                    <a:lnTo>
                      <a:pt x="18" y="99"/>
                    </a:lnTo>
                    <a:lnTo>
                      <a:pt x="25" y="108"/>
                    </a:lnTo>
                    <a:lnTo>
                      <a:pt x="33" y="115"/>
                    </a:lnTo>
                    <a:lnTo>
                      <a:pt x="41" y="121"/>
                    </a:lnTo>
                    <a:lnTo>
                      <a:pt x="48" y="125"/>
                    </a:lnTo>
                    <a:lnTo>
                      <a:pt x="54" y="130"/>
                    </a:lnTo>
                    <a:lnTo>
                      <a:pt x="57" y="136"/>
                    </a:lnTo>
                    <a:lnTo>
                      <a:pt x="59" y="144"/>
                    </a:lnTo>
                    <a:lnTo>
                      <a:pt x="56" y="160"/>
                    </a:lnTo>
                    <a:lnTo>
                      <a:pt x="52" y="174"/>
                    </a:lnTo>
                    <a:lnTo>
                      <a:pt x="44" y="186"/>
                    </a:lnTo>
                    <a:lnTo>
                      <a:pt x="34" y="194"/>
                    </a:lnTo>
                    <a:lnTo>
                      <a:pt x="29" y="198"/>
                    </a:lnTo>
                    <a:lnTo>
                      <a:pt x="22" y="201"/>
                    </a:lnTo>
                    <a:lnTo>
                      <a:pt x="16" y="205"/>
                    </a:lnTo>
                    <a:lnTo>
                      <a:pt x="11" y="207"/>
                    </a:lnTo>
                    <a:lnTo>
                      <a:pt x="7" y="211"/>
                    </a:lnTo>
                    <a:lnTo>
                      <a:pt x="3" y="212"/>
                    </a:lnTo>
                    <a:lnTo>
                      <a:pt x="1" y="214"/>
                    </a:lnTo>
                    <a:lnTo>
                      <a:pt x="0" y="214"/>
                    </a:lnTo>
                    <a:lnTo>
                      <a:pt x="5" y="214"/>
                    </a:lnTo>
                    <a:lnTo>
                      <a:pt x="18" y="214"/>
                    </a:lnTo>
                    <a:lnTo>
                      <a:pt x="37" y="213"/>
                    </a:lnTo>
                    <a:lnTo>
                      <a:pt x="60" y="212"/>
                    </a:lnTo>
                    <a:lnTo>
                      <a:pt x="82" y="207"/>
                    </a:lnTo>
                    <a:lnTo>
                      <a:pt x="102" y="201"/>
                    </a:lnTo>
                    <a:lnTo>
                      <a:pt x="119" y="192"/>
                    </a:lnTo>
                    <a:lnTo>
                      <a:pt x="128" y="179"/>
                    </a:lnTo>
                    <a:lnTo>
                      <a:pt x="131" y="146"/>
                    </a:lnTo>
                    <a:lnTo>
                      <a:pt x="129" y="110"/>
                    </a:lnTo>
                    <a:lnTo>
                      <a:pt x="122" y="79"/>
                    </a:lnTo>
                    <a:lnTo>
                      <a:pt x="115" y="58"/>
                    </a:lnTo>
                    <a:lnTo>
                      <a:pt x="115" y="43"/>
                    </a:lnTo>
                    <a:lnTo>
                      <a:pt x="121" y="27"/>
                    </a:lnTo>
                    <a:lnTo>
                      <a:pt x="129" y="15"/>
                    </a:lnTo>
                    <a:lnTo>
                      <a:pt x="132" y="9"/>
                    </a:lnTo>
                    <a:lnTo>
                      <a:pt x="128" y="12"/>
                    </a:lnTo>
                    <a:lnTo>
                      <a:pt x="117" y="22"/>
                    </a:lnTo>
                    <a:lnTo>
                      <a:pt x="107" y="32"/>
                    </a:lnTo>
                    <a:lnTo>
                      <a:pt x="100" y="41"/>
                    </a:lnTo>
                    <a:lnTo>
                      <a:pt x="102" y="60"/>
                    </a:lnTo>
                    <a:lnTo>
                      <a:pt x="109" y="92"/>
                    </a:lnTo>
                    <a:lnTo>
                      <a:pt x="113" y="129"/>
                    </a:lnTo>
                    <a:lnTo>
                      <a:pt x="105" y="160"/>
                    </a:lnTo>
                    <a:lnTo>
                      <a:pt x="96" y="170"/>
                    </a:lnTo>
                    <a:lnTo>
                      <a:pt x="85" y="178"/>
                    </a:lnTo>
                    <a:lnTo>
                      <a:pt x="76" y="185"/>
                    </a:lnTo>
                    <a:lnTo>
                      <a:pt x="67" y="190"/>
                    </a:lnTo>
                    <a:lnTo>
                      <a:pt x="57" y="193"/>
                    </a:lnTo>
                    <a:lnTo>
                      <a:pt x="51" y="196"/>
                    </a:lnTo>
                    <a:lnTo>
                      <a:pt x="46" y="197"/>
                    </a:lnTo>
                    <a:lnTo>
                      <a:pt x="45" y="197"/>
                    </a:lnTo>
                    <a:lnTo>
                      <a:pt x="47" y="194"/>
                    </a:lnTo>
                    <a:lnTo>
                      <a:pt x="54" y="189"/>
                    </a:lnTo>
                    <a:lnTo>
                      <a:pt x="63" y="178"/>
                    </a:lnTo>
                    <a:lnTo>
                      <a:pt x="71" y="166"/>
                    </a:lnTo>
                    <a:lnTo>
                      <a:pt x="76" y="151"/>
                    </a:lnTo>
                    <a:lnTo>
                      <a:pt x="76" y="133"/>
                    </a:lnTo>
                    <a:lnTo>
                      <a:pt x="69" y="115"/>
                    </a:lnTo>
                    <a:lnTo>
                      <a:pt x="52" y="95"/>
                    </a:lnTo>
                    <a:lnTo>
                      <a:pt x="48" y="88"/>
                    </a:lnTo>
                    <a:lnTo>
                      <a:pt x="49" y="79"/>
                    </a:lnTo>
                    <a:lnTo>
                      <a:pt x="55" y="70"/>
                    </a:lnTo>
                    <a:lnTo>
                      <a:pt x="64" y="60"/>
                    </a:lnTo>
                    <a:lnTo>
                      <a:pt x="74" y="50"/>
                    </a:lnTo>
                    <a:lnTo>
                      <a:pt x="82" y="43"/>
                    </a:lnTo>
                    <a:lnTo>
                      <a:pt x="89" y="39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101" y="28"/>
                    </a:lnTo>
                    <a:lnTo>
                      <a:pt x="110" y="20"/>
                    </a:lnTo>
                    <a:lnTo>
                      <a:pt x="121" y="12"/>
                    </a:lnTo>
                    <a:lnTo>
                      <a:pt x="129" y="5"/>
                    </a:lnTo>
                    <a:lnTo>
                      <a:pt x="134" y="1"/>
                    </a:lnTo>
                    <a:lnTo>
                      <a:pt x="132" y="0"/>
                    </a:lnTo>
                    <a:lnTo>
                      <a:pt x="124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2" name="Freeform 129"/>
              <p:cNvSpPr>
                <a:spLocks/>
              </p:cNvSpPr>
              <p:nvPr/>
            </p:nvSpPr>
            <p:spPr bwMode="auto">
              <a:xfrm>
                <a:off x="1598" y="3369"/>
                <a:ext cx="122" cy="70"/>
              </a:xfrm>
              <a:custGeom>
                <a:avLst/>
                <a:gdLst>
                  <a:gd name="T0" fmla="*/ 25 w 245"/>
                  <a:gd name="T1" fmla="*/ 1 h 141"/>
                  <a:gd name="T2" fmla="*/ 33 w 245"/>
                  <a:gd name="T3" fmla="*/ 1 h 141"/>
                  <a:gd name="T4" fmla="*/ 42 w 245"/>
                  <a:gd name="T5" fmla="*/ 4 h 141"/>
                  <a:gd name="T6" fmla="*/ 52 w 245"/>
                  <a:gd name="T7" fmla="*/ 13 h 141"/>
                  <a:gd name="T8" fmla="*/ 65 w 245"/>
                  <a:gd name="T9" fmla="*/ 31 h 141"/>
                  <a:gd name="T10" fmla="*/ 83 w 245"/>
                  <a:gd name="T11" fmla="*/ 44 h 141"/>
                  <a:gd name="T12" fmla="*/ 103 w 245"/>
                  <a:gd name="T13" fmla="*/ 52 h 141"/>
                  <a:gd name="T14" fmla="*/ 118 w 245"/>
                  <a:gd name="T15" fmla="*/ 56 h 141"/>
                  <a:gd name="T16" fmla="*/ 121 w 245"/>
                  <a:gd name="T17" fmla="*/ 60 h 141"/>
                  <a:gd name="T18" fmla="*/ 104 w 245"/>
                  <a:gd name="T19" fmla="*/ 64 h 141"/>
                  <a:gd name="T20" fmla="*/ 76 w 245"/>
                  <a:gd name="T21" fmla="*/ 69 h 141"/>
                  <a:gd name="T22" fmla="*/ 49 w 245"/>
                  <a:gd name="T23" fmla="*/ 70 h 141"/>
                  <a:gd name="T24" fmla="*/ 33 w 245"/>
                  <a:gd name="T25" fmla="*/ 66 h 141"/>
                  <a:gd name="T26" fmla="*/ 22 w 245"/>
                  <a:gd name="T27" fmla="*/ 56 h 141"/>
                  <a:gd name="T28" fmla="*/ 12 w 245"/>
                  <a:gd name="T29" fmla="*/ 43 h 141"/>
                  <a:gd name="T30" fmla="*/ 5 w 245"/>
                  <a:gd name="T31" fmla="*/ 29 h 141"/>
                  <a:gd name="T32" fmla="*/ 0 w 245"/>
                  <a:gd name="T33" fmla="*/ 14 h 141"/>
                  <a:gd name="T34" fmla="*/ 4 w 245"/>
                  <a:gd name="T35" fmla="*/ 2 h 141"/>
                  <a:gd name="T36" fmla="*/ 5 w 245"/>
                  <a:gd name="T37" fmla="*/ 3 h 141"/>
                  <a:gd name="T38" fmla="*/ 6 w 245"/>
                  <a:gd name="T39" fmla="*/ 18 h 141"/>
                  <a:gd name="T40" fmla="*/ 15 w 245"/>
                  <a:gd name="T41" fmla="*/ 34 h 141"/>
                  <a:gd name="T42" fmla="*/ 29 w 245"/>
                  <a:gd name="T43" fmla="*/ 45 h 141"/>
                  <a:gd name="T44" fmla="*/ 49 w 245"/>
                  <a:gd name="T45" fmla="*/ 55 h 141"/>
                  <a:gd name="T46" fmla="*/ 72 w 245"/>
                  <a:gd name="T47" fmla="*/ 59 h 141"/>
                  <a:gd name="T48" fmla="*/ 83 w 245"/>
                  <a:gd name="T49" fmla="*/ 58 h 141"/>
                  <a:gd name="T50" fmla="*/ 79 w 245"/>
                  <a:gd name="T51" fmla="*/ 57 h 141"/>
                  <a:gd name="T52" fmla="*/ 70 w 245"/>
                  <a:gd name="T53" fmla="*/ 53 h 141"/>
                  <a:gd name="T54" fmla="*/ 60 w 245"/>
                  <a:gd name="T55" fmla="*/ 44 h 141"/>
                  <a:gd name="T56" fmla="*/ 52 w 245"/>
                  <a:gd name="T57" fmla="*/ 30 h 141"/>
                  <a:gd name="T58" fmla="*/ 45 w 245"/>
                  <a:gd name="T59" fmla="*/ 21 h 141"/>
                  <a:gd name="T60" fmla="*/ 41 w 245"/>
                  <a:gd name="T61" fmla="*/ 16 h 141"/>
                  <a:gd name="T62" fmla="*/ 39 w 245"/>
                  <a:gd name="T63" fmla="*/ 14 h 141"/>
                  <a:gd name="T64" fmla="*/ 36 w 245"/>
                  <a:gd name="T65" fmla="*/ 13 h 141"/>
                  <a:gd name="T66" fmla="*/ 29 w 245"/>
                  <a:gd name="T67" fmla="*/ 9 h 141"/>
                  <a:gd name="T68" fmla="*/ 20 w 245"/>
                  <a:gd name="T69" fmla="*/ 5 h 141"/>
                  <a:gd name="T70" fmla="*/ 13 w 245"/>
                  <a:gd name="T71" fmla="*/ 2 h 141"/>
                  <a:gd name="T72" fmla="*/ 12 w 245"/>
                  <a:gd name="T73" fmla="*/ 1 h 141"/>
                  <a:gd name="T74" fmla="*/ 15 w 245"/>
                  <a:gd name="T75" fmla="*/ 1 h 14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141"/>
                  <a:gd name="T116" fmla="*/ 245 w 245"/>
                  <a:gd name="T117" fmla="*/ 141 h 14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141">
                    <a:moveTo>
                      <a:pt x="42" y="3"/>
                    </a:moveTo>
                    <a:lnTo>
                      <a:pt x="50" y="3"/>
                    </a:lnTo>
                    <a:lnTo>
                      <a:pt x="58" y="3"/>
                    </a:lnTo>
                    <a:lnTo>
                      <a:pt x="66" y="3"/>
                    </a:lnTo>
                    <a:lnTo>
                      <a:pt x="75" y="4"/>
                    </a:lnTo>
                    <a:lnTo>
                      <a:pt x="84" y="8"/>
                    </a:lnTo>
                    <a:lnTo>
                      <a:pt x="95" y="15"/>
                    </a:lnTo>
                    <a:lnTo>
                      <a:pt x="105" y="27"/>
                    </a:lnTo>
                    <a:lnTo>
                      <a:pt x="117" y="44"/>
                    </a:lnTo>
                    <a:lnTo>
                      <a:pt x="131" y="63"/>
                    </a:lnTo>
                    <a:lnTo>
                      <a:pt x="148" y="78"/>
                    </a:lnTo>
                    <a:lnTo>
                      <a:pt x="167" y="89"/>
                    </a:lnTo>
                    <a:lnTo>
                      <a:pt x="188" y="98"/>
                    </a:lnTo>
                    <a:lnTo>
                      <a:pt x="207" y="105"/>
                    </a:lnTo>
                    <a:lnTo>
                      <a:pt x="224" y="110"/>
                    </a:lnTo>
                    <a:lnTo>
                      <a:pt x="237" y="113"/>
                    </a:lnTo>
                    <a:lnTo>
                      <a:pt x="245" y="117"/>
                    </a:lnTo>
                    <a:lnTo>
                      <a:pt x="242" y="120"/>
                    </a:lnTo>
                    <a:lnTo>
                      <a:pt x="228" y="125"/>
                    </a:lnTo>
                    <a:lnTo>
                      <a:pt x="208" y="129"/>
                    </a:lnTo>
                    <a:lnTo>
                      <a:pt x="181" y="134"/>
                    </a:lnTo>
                    <a:lnTo>
                      <a:pt x="152" y="139"/>
                    </a:lnTo>
                    <a:lnTo>
                      <a:pt x="124" y="141"/>
                    </a:lnTo>
                    <a:lnTo>
                      <a:pt x="99" y="141"/>
                    </a:lnTo>
                    <a:lnTo>
                      <a:pt x="81" y="139"/>
                    </a:lnTo>
                    <a:lnTo>
                      <a:pt x="67" y="133"/>
                    </a:lnTo>
                    <a:lnTo>
                      <a:pt x="55" y="124"/>
                    </a:lnTo>
                    <a:lnTo>
                      <a:pt x="44" y="112"/>
                    </a:lnTo>
                    <a:lnTo>
                      <a:pt x="34" y="100"/>
                    </a:lnTo>
                    <a:lnTo>
                      <a:pt x="25" y="86"/>
                    </a:lnTo>
                    <a:lnTo>
                      <a:pt x="16" y="72"/>
                    </a:lnTo>
                    <a:lnTo>
                      <a:pt x="11" y="59"/>
                    </a:lnTo>
                    <a:lnTo>
                      <a:pt x="5" y="48"/>
                    </a:lnTo>
                    <a:lnTo>
                      <a:pt x="0" y="28"/>
                    </a:lnTo>
                    <a:lnTo>
                      <a:pt x="3" y="13"/>
                    </a:lnTo>
                    <a:lnTo>
                      <a:pt x="8" y="4"/>
                    </a:lnTo>
                    <a:lnTo>
                      <a:pt x="11" y="0"/>
                    </a:lnTo>
                    <a:lnTo>
                      <a:pt x="10" y="6"/>
                    </a:lnTo>
                    <a:lnTo>
                      <a:pt x="10" y="19"/>
                    </a:lnTo>
                    <a:lnTo>
                      <a:pt x="12" y="37"/>
                    </a:lnTo>
                    <a:lnTo>
                      <a:pt x="21" y="58"/>
                    </a:lnTo>
                    <a:lnTo>
                      <a:pt x="30" y="68"/>
                    </a:lnTo>
                    <a:lnTo>
                      <a:pt x="43" y="80"/>
                    </a:lnTo>
                    <a:lnTo>
                      <a:pt x="59" y="91"/>
                    </a:lnTo>
                    <a:lnTo>
                      <a:pt x="79" y="102"/>
                    </a:lnTo>
                    <a:lnTo>
                      <a:pt x="99" y="111"/>
                    </a:lnTo>
                    <a:lnTo>
                      <a:pt x="121" y="117"/>
                    </a:lnTo>
                    <a:lnTo>
                      <a:pt x="144" y="119"/>
                    </a:lnTo>
                    <a:lnTo>
                      <a:pt x="166" y="117"/>
                    </a:lnTo>
                    <a:lnTo>
                      <a:pt x="167" y="117"/>
                    </a:lnTo>
                    <a:lnTo>
                      <a:pt x="164" y="116"/>
                    </a:lnTo>
                    <a:lnTo>
                      <a:pt x="158" y="114"/>
                    </a:lnTo>
                    <a:lnTo>
                      <a:pt x="150" y="111"/>
                    </a:lnTo>
                    <a:lnTo>
                      <a:pt x="141" y="106"/>
                    </a:lnTo>
                    <a:lnTo>
                      <a:pt x="132" y="100"/>
                    </a:lnTo>
                    <a:lnTo>
                      <a:pt x="121" y="89"/>
                    </a:lnTo>
                    <a:lnTo>
                      <a:pt x="112" y="75"/>
                    </a:lnTo>
                    <a:lnTo>
                      <a:pt x="104" y="61"/>
                    </a:lnTo>
                    <a:lnTo>
                      <a:pt x="97" y="50"/>
                    </a:lnTo>
                    <a:lnTo>
                      <a:pt x="91" y="42"/>
                    </a:lnTo>
                    <a:lnTo>
                      <a:pt x="87" y="35"/>
                    </a:lnTo>
                    <a:lnTo>
                      <a:pt x="83" y="32"/>
                    </a:lnTo>
                    <a:lnTo>
                      <a:pt x="81" y="29"/>
                    </a:lnTo>
                    <a:lnTo>
                      <a:pt x="79" y="28"/>
                    </a:lnTo>
                    <a:lnTo>
                      <a:pt x="76" y="27"/>
                    </a:lnTo>
                    <a:lnTo>
                      <a:pt x="73" y="26"/>
                    </a:lnTo>
                    <a:lnTo>
                      <a:pt x="66" y="22"/>
                    </a:lnTo>
                    <a:lnTo>
                      <a:pt x="58" y="19"/>
                    </a:lnTo>
                    <a:lnTo>
                      <a:pt x="49" y="14"/>
                    </a:lnTo>
                    <a:lnTo>
                      <a:pt x="40" y="10"/>
                    </a:lnTo>
                    <a:lnTo>
                      <a:pt x="31" y="6"/>
                    </a:lnTo>
                    <a:lnTo>
                      <a:pt x="27" y="4"/>
                    </a:lnTo>
                    <a:lnTo>
                      <a:pt x="25" y="3"/>
                    </a:lnTo>
                    <a:lnTo>
                      <a:pt x="26" y="2"/>
                    </a:lnTo>
                    <a:lnTo>
                      <a:pt x="30" y="2"/>
                    </a:lnTo>
                    <a:lnTo>
                      <a:pt x="42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3" name="Freeform 130"/>
              <p:cNvSpPr>
                <a:spLocks/>
              </p:cNvSpPr>
              <p:nvPr/>
            </p:nvSpPr>
            <p:spPr bwMode="auto">
              <a:xfrm>
                <a:off x="1629" y="3303"/>
                <a:ext cx="106" cy="79"/>
              </a:xfrm>
              <a:custGeom>
                <a:avLst/>
                <a:gdLst>
                  <a:gd name="T0" fmla="*/ 3 w 212"/>
                  <a:gd name="T1" fmla="*/ 42 h 159"/>
                  <a:gd name="T2" fmla="*/ 12 w 212"/>
                  <a:gd name="T3" fmla="*/ 34 h 159"/>
                  <a:gd name="T4" fmla="*/ 22 w 212"/>
                  <a:gd name="T5" fmla="*/ 32 h 159"/>
                  <a:gd name="T6" fmla="*/ 31 w 212"/>
                  <a:gd name="T7" fmla="*/ 34 h 159"/>
                  <a:gd name="T8" fmla="*/ 42 w 212"/>
                  <a:gd name="T9" fmla="*/ 37 h 159"/>
                  <a:gd name="T10" fmla="*/ 54 w 212"/>
                  <a:gd name="T11" fmla="*/ 37 h 159"/>
                  <a:gd name="T12" fmla="*/ 70 w 212"/>
                  <a:gd name="T13" fmla="*/ 35 h 159"/>
                  <a:gd name="T14" fmla="*/ 83 w 212"/>
                  <a:gd name="T15" fmla="*/ 30 h 159"/>
                  <a:gd name="T16" fmla="*/ 94 w 212"/>
                  <a:gd name="T17" fmla="*/ 19 h 159"/>
                  <a:gd name="T18" fmla="*/ 102 w 212"/>
                  <a:gd name="T19" fmla="*/ 3 h 159"/>
                  <a:gd name="T20" fmla="*/ 104 w 212"/>
                  <a:gd name="T21" fmla="*/ 4 h 159"/>
                  <a:gd name="T22" fmla="*/ 106 w 212"/>
                  <a:gd name="T23" fmla="*/ 30 h 159"/>
                  <a:gd name="T24" fmla="*/ 100 w 212"/>
                  <a:gd name="T25" fmla="*/ 53 h 159"/>
                  <a:gd name="T26" fmla="*/ 97 w 212"/>
                  <a:gd name="T27" fmla="*/ 62 h 159"/>
                  <a:gd name="T28" fmla="*/ 93 w 212"/>
                  <a:gd name="T29" fmla="*/ 68 h 159"/>
                  <a:gd name="T30" fmla="*/ 86 w 212"/>
                  <a:gd name="T31" fmla="*/ 71 h 159"/>
                  <a:gd name="T32" fmla="*/ 74 w 212"/>
                  <a:gd name="T33" fmla="*/ 74 h 159"/>
                  <a:gd name="T34" fmla="*/ 62 w 212"/>
                  <a:gd name="T35" fmla="*/ 77 h 159"/>
                  <a:gd name="T36" fmla="*/ 52 w 212"/>
                  <a:gd name="T37" fmla="*/ 79 h 159"/>
                  <a:gd name="T38" fmla="*/ 43 w 212"/>
                  <a:gd name="T39" fmla="*/ 79 h 159"/>
                  <a:gd name="T40" fmla="*/ 34 w 212"/>
                  <a:gd name="T41" fmla="*/ 76 h 159"/>
                  <a:gd name="T42" fmla="*/ 23 w 212"/>
                  <a:gd name="T43" fmla="*/ 69 h 159"/>
                  <a:gd name="T44" fmla="*/ 11 w 212"/>
                  <a:gd name="T45" fmla="*/ 61 h 159"/>
                  <a:gd name="T46" fmla="*/ 3 w 212"/>
                  <a:gd name="T47" fmla="*/ 56 h 159"/>
                  <a:gd name="T48" fmla="*/ 3 w 212"/>
                  <a:gd name="T49" fmla="*/ 55 h 159"/>
                  <a:gd name="T50" fmla="*/ 10 w 212"/>
                  <a:gd name="T51" fmla="*/ 54 h 159"/>
                  <a:gd name="T52" fmla="*/ 17 w 212"/>
                  <a:gd name="T53" fmla="*/ 57 h 159"/>
                  <a:gd name="T54" fmla="*/ 23 w 212"/>
                  <a:gd name="T55" fmla="*/ 60 h 159"/>
                  <a:gd name="T56" fmla="*/ 29 w 212"/>
                  <a:gd name="T57" fmla="*/ 63 h 159"/>
                  <a:gd name="T58" fmla="*/ 38 w 212"/>
                  <a:gd name="T59" fmla="*/ 64 h 159"/>
                  <a:gd name="T60" fmla="*/ 48 w 212"/>
                  <a:gd name="T61" fmla="*/ 65 h 159"/>
                  <a:gd name="T62" fmla="*/ 57 w 212"/>
                  <a:gd name="T63" fmla="*/ 65 h 159"/>
                  <a:gd name="T64" fmla="*/ 65 w 212"/>
                  <a:gd name="T65" fmla="*/ 66 h 159"/>
                  <a:gd name="T66" fmla="*/ 72 w 212"/>
                  <a:gd name="T67" fmla="*/ 64 h 159"/>
                  <a:gd name="T68" fmla="*/ 80 w 212"/>
                  <a:gd name="T69" fmla="*/ 58 h 159"/>
                  <a:gd name="T70" fmla="*/ 86 w 212"/>
                  <a:gd name="T71" fmla="*/ 49 h 159"/>
                  <a:gd name="T72" fmla="*/ 91 w 212"/>
                  <a:gd name="T73" fmla="*/ 41 h 159"/>
                  <a:gd name="T74" fmla="*/ 93 w 212"/>
                  <a:gd name="T75" fmla="*/ 35 h 159"/>
                  <a:gd name="T76" fmla="*/ 92 w 212"/>
                  <a:gd name="T77" fmla="*/ 35 h 159"/>
                  <a:gd name="T78" fmla="*/ 85 w 212"/>
                  <a:gd name="T79" fmla="*/ 40 h 159"/>
                  <a:gd name="T80" fmla="*/ 74 w 212"/>
                  <a:gd name="T81" fmla="*/ 46 h 159"/>
                  <a:gd name="T82" fmla="*/ 62 w 212"/>
                  <a:gd name="T83" fmla="*/ 50 h 159"/>
                  <a:gd name="T84" fmla="*/ 47 w 212"/>
                  <a:gd name="T85" fmla="*/ 43 h 159"/>
                  <a:gd name="T86" fmla="*/ 28 w 212"/>
                  <a:gd name="T87" fmla="*/ 39 h 159"/>
                  <a:gd name="T88" fmla="*/ 16 w 212"/>
                  <a:gd name="T89" fmla="*/ 41 h 159"/>
                  <a:gd name="T90" fmla="*/ 10 w 212"/>
                  <a:gd name="T91" fmla="*/ 44 h 159"/>
                  <a:gd name="T92" fmla="*/ 8 w 212"/>
                  <a:gd name="T93" fmla="*/ 46 h 159"/>
                  <a:gd name="T94" fmla="*/ 0 w 212"/>
                  <a:gd name="T95" fmla="*/ 53 h 15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12"/>
                  <a:gd name="T145" fmla="*/ 0 h 159"/>
                  <a:gd name="T146" fmla="*/ 212 w 212"/>
                  <a:gd name="T147" fmla="*/ 159 h 15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12" h="159">
                    <a:moveTo>
                      <a:pt x="0" y="100"/>
                    </a:moveTo>
                    <a:lnTo>
                      <a:pt x="5" y="84"/>
                    </a:lnTo>
                    <a:lnTo>
                      <a:pt x="13" y="74"/>
                    </a:lnTo>
                    <a:lnTo>
                      <a:pt x="23" y="68"/>
                    </a:lnTo>
                    <a:lnTo>
                      <a:pt x="33" y="64"/>
                    </a:lnTo>
                    <a:lnTo>
                      <a:pt x="43" y="64"/>
                    </a:lnTo>
                    <a:lnTo>
                      <a:pt x="54" y="66"/>
                    </a:lnTo>
                    <a:lnTo>
                      <a:pt x="63" y="69"/>
                    </a:lnTo>
                    <a:lnTo>
                      <a:pt x="72" y="71"/>
                    </a:lnTo>
                    <a:lnTo>
                      <a:pt x="83" y="74"/>
                    </a:lnTo>
                    <a:lnTo>
                      <a:pt x="95" y="75"/>
                    </a:lnTo>
                    <a:lnTo>
                      <a:pt x="109" y="74"/>
                    </a:lnTo>
                    <a:lnTo>
                      <a:pt x="125" y="73"/>
                    </a:lnTo>
                    <a:lnTo>
                      <a:pt x="140" y="70"/>
                    </a:lnTo>
                    <a:lnTo>
                      <a:pt x="154" y="67"/>
                    </a:lnTo>
                    <a:lnTo>
                      <a:pt x="165" y="61"/>
                    </a:lnTo>
                    <a:lnTo>
                      <a:pt x="175" y="55"/>
                    </a:lnTo>
                    <a:lnTo>
                      <a:pt x="187" y="38"/>
                    </a:lnTo>
                    <a:lnTo>
                      <a:pt x="198" y="21"/>
                    </a:lnTo>
                    <a:lnTo>
                      <a:pt x="203" y="6"/>
                    </a:lnTo>
                    <a:lnTo>
                      <a:pt x="206" y="0"/>
                    </a:lnTo>
                    <a:lnTo>
                      <a:pt x="208" y="9"/>
                    </a:lnTo>
                    <a:lnTo>
                      <a:pt x="212" y="31"/>
                    </a:lnTo>
                    <a:lnTo>
                      <a:pt x="212" y="61"/>
                    </a:lnTo>
                    <a:lnTo>
                      <a:pt x="205" y="92"/>
                    </a:lnTo>
                    <a:lnTo>
                      <a:pt x="199" y="106"/>
                    </a:lnTo>
                    <a:lnTo>
                      <a:pt x="195" y="116"/>
                    </a:lnTo>
                    <a:lnTo>
                      <a:pt x="193" y="124"/>
                    </a:lnTo>
                    <a:lnTo>
                      <a:pt x="190" y="131"/>
                    </a:lnTo>
                    <a:lnTo>
                      <a:pt x="186" y="136"/>
                    </a:lnTo>
                    <a:lnTo>
                      <a:pt x="180" y="140"/>
                    </a:lnTo>
                    <a:lnTo>
                      <a:pt x="172" y="143"/>
                    </a:lnTo>
                    <a:lnTo>
                      <a:pt x="161" y="146"/>
                    </a:lnTo>
                    <a:lnTo>
                      <a:pt x="148" y="149"/>
                    </a:lnTo>
                    <a:lnTo>
                      <a:pt x="136" y="152"/>
                    </a:lnTo>
                    <a:lnTo>
                      <a:pt x="124" y="154"/>
                    </a:lnTo>
                    <a:lnTo>
                      <a:pt x="114" y="157"/>
                    </a:lnTo>
                    <a:lnTo>
                      <a:pt x="103" y="159"/>
                    </a:lnTo>
                    <a:lnTo>
                      <a:pt x="94" y="159"/>
                    </a:lnTo>
                    <a:lnTo>
                      <a:pt x="85" y="159"/>
                    </a:lnTo>
                    <a:lnTo>
                      <a:pt x="77" y="157"/>
                    </a:lnTo>
                    <a:lnTo>
                      <a:pt x="68" y="152"/>
                    </a:lnTo>
                    <a:lnTo>
                      <a:pt x="56" y="146"/>
                    </a:lnTo>
                    <a:lnTo>
                      <a:pt x="45" y="138"/>
                    </a:lnTo>
                    <a:lnTo>
                      <a:pt x="32" y="130"/>
                    </a:lnTo>
                    <a:lnTo>
                      <a:pt x="21" y="123"/>
                    </a:lnTo>
                    <a:lnTo>
                      <a:pt x="12" y="117"/>
                    </a:lnTo>
                    <a:lnTo>
                      <a:pt x="6" y="113"/>
                    </a:lnTo>
                    <a:lnTo>
                      <a:pt x="4" y="112"/>
                    </a:lnTo>
                    <a:lnTo>
                      <a:pt x="6" y="111"/>
                    </a:lnTo>
                    <a:lnTo>
                      <a:pt x="11" y="109"/>
                    </a:lnTo>
                    <a:lnTo>
                      <a:pt x="19" y="109"/>
                    </a:lnTo>
                    <a:lnTo>
                      <a:pt x="28" y="113"/>
                    </a:lnTo>
                    <a:lnTo>
                      <a:pt x="33" y="115"/>
                    </a:lnTo>
                    <a:lnTo>
                      <a:pt x="39" y="119"/>
                    </a:lnTo>
                    <a:lnTo>
                      <a:pt x="45" y="121"/>
                    </a:lnTo>
                    <a:lnTo>
                      <a:pt x="51" y="123"/>
                    </a:lnTo>
                    <a:lnTo>
                      <a:pt x="58" y="126"/>
                    </a:lnTo>
                    <a:lnTo>
                      <a:pt x="66" y="127"/>
                    </a:lnTo>
                    <a:lnTo>
                      <a:pt x="76" y="128"/>
                    </a:lnTo>
                    <a:lnTo>
                      <a:pt x="86" y="129"/>
                    </a:lnTo>
                    <a:lnTo>
                      <a:pt x="96" y="130"/>
                    </a:lnTo>
                    <a:lnTo>
                      <a:pt x="104" y="130"/>
                    </a:lnTo>
                    <a:lnTo>
                      <a:pt x="114" y="131"/>
                    </a:lnTo>
                    <a:lnTo>
                      <a:pt x="121" y="132"/>
                    </a:lnTo>
                    <a:lnTo>
                      <a:pt x="129" y="132"/>
                    </a:lnTo>
                    <a:lnTo>
                      <a:pt x="136" y="130"/>
                    </a:lnTo>
                    <a:lnTo>
                      <a:pt x="144" y="128"/>
                    </a:lnTo>
                    <a:lnTo>
                      <a:pt x="152" y="123"/>
                    </a:lnTo>
                    <a:lnTo>
                      <a:pt x="160" y="116"/>
                    </a:lnTo>
                    <a:lnTo>
                      <a:pt x="167" y="108"/>
                    </a:lnTo>
                    <a:lnTo>
                      <a:pt x="172" y="99"/>
                    </a:lnTo>
                    <a:lnTo>
                      <a:pt x="177" y="90"/>
                    </a:lnTo>
                    <a:lnTo>
                      <a:pt x="182" y="82"/>
                    </a:lnTo>
                    <a:lnTo>
                      <a:pt x="184" y="75"/>
                    </a:lnTo>
                    <a:lnTo>
                      <a:pt x="185" y="70"/>
                    </a:lnTo>
                    <a:lnTo>
                      <a:pt x="186" y="68"/>
                    </a:lnTo>
                    <a:lnTo>
                      <a:pt x="184" y="70"/>
                    </a:lnTo>
                    <a:lnTo>
                      <a:pt x="178" y="74"/>
                    </a:lnTo>
                    <a:lnTo>
                      <a:pt x="169" y="81"/>
                    </a:lnTo>
                    <a:lnTo>
                      <a:pt x="159" y="88"/>
                    </a:lnTo>
                    <a:lnTo>
                      <a:pt x="147" y="93"/>
                    </a:lnTo>
                    <a:lnTo>
                      <a:pt x="136" y="98"/>
                    </a:lnTo>
                    <a:lnTo>
                      <a:pt x="125" y="100"/>
                    </a:lnTo>
                    <a:lnTo>
                      <a:pt x="116" y="98"/>
                    </a:lnTo>
                    <a:lnTo>
                      <a:pt x="93" y="86"/>
                    </a:lnTo>
                    <a:lnTo>
                      <a:pt x="72" y="81"/>
                    </a:lnTo>
                    <a:lnTo>
                      <a:pt x="56" y="78"/>
                    </a:lnTo>
                    <a:lnTo>
                      <a:pt x="42" y="79"/>
                    </a:lnTo>
                    <a:lnTo>
                      <a:pt x="32" y="82"/>
                    </a:lnTo>
                    <a:lnTo>
                      <a:pt x="25" y="85"/>
                    </a:lnTo>
                    <a:lnTo>
                      <a:pt x="20" y="88"/>
                    </a:lnTo>
                    <a:lnTo>
                      <a:pt x="19" y="89"/>
                    </a:lnTo>
                    <a:lnTo>
                      <a:pt x="16" y="93"/>
                    </a:lnTo>
                    <a:lnTo>
                      <a:pt x="6" y="101"/>
                    </a:lnTo>
                    <a:lnTo>
                      <a:pt x="0" y="106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4" name="Freeform 131"/>
              <p:cNvSpPr>
                <a:spLocks/>
              </p:cNvSpPr>
              <p:nvPr/>
            </p:nvSpPr>
            <p:spPr bwMode="auto">
              <a:xfrm>
                <a:off x="1583" y="3248"/>
                <a:ext cx="73" cy="103"/>
              </a:xfrm>
              <a:custGeom>
                <a:avLst/>
                <a:gdLst>
                  <a:gd name="T0" fmla="*/ 34 w 147"/>
                  <a:gd name="T1" fmla="*/ 95 h 208"/>
                  <a:gd name="T2" fmla="*/ 41 w 147"/>
                  <a:gd name="T3" fmla="*/ 92 h 208"/>
                  <a:gd name="T4" fmla="*/ 48 w 147"/>
                  <a:gd name="T5" fmla="*/ 90 h 208"/>
                  <a:gd name="T6" fmla="*/ 55 w 147"/>
                  <a:gd name="T7" fmla="*/ 88 h 208"/>
                  <a:gd name="T8" fmla="*/ 63 w 147"/>
                  <a:gd name="T9" fmla="*/ 80 h 208"/>
                  <a:gd name="T10" fmla="*/ 69 w 147"/>
                  <a:gd name="T11" fmla="*/ 71 h 208"/>
                  <a:gd name="T12" fmla="*/ 73 w 147"/>
                  <a:gd name="T13" fmla="*/ 63 h 208"/>
                  <a:gd name="T14" fmla="*/ 73 w 147"/>
                  <a:gd name="T15" fmla="*/ 55 h 208"/>
                  <a:gd name="T16" fmla="*/ 69 w 147"/>
                  <a:gd name="T17" fmla="*/ 41 h 208"/>
                  <a:gd name="T18" fmla="*/ 63 w 147"/>
                  <a:gd name="T19" fmla="*/ 27 h 208"/>
                  <a:gd name="T20" fmla="*/ 56 w 147"/>
                  <a:gd name="T21" fmla="*/ 18 h 208"/>
                  <a:gd name="T22" fmla="*/ 50 w 147"/>
                  <a:gd name="T23" fmla="*/ 11 h 208"/>
                  <a:gd name="T24" fmla="*/ 45 w 147"/>
                  <a:gd name="T25" fmla="*/ 5 h 208"/>
                  <a:gd name="T26" fmla="*/ 41 w 147"/>
                  <a:gd name="T27" fmla="*/ 1 h 208"/>
                  <a:gd name="T28" fmla="*/ 41 w 147"/>
                  <a:gd name="T29" fmla="*/ 2 h 208"/>
                  <a:gd name="T30" fmla="*/ 44 w 147"/>
                  <a:gd name="T31" fmla="*/ 12 h 208"/>
                  <a:gd name="T32" fmla="*/ 42 w 147"/>
                  <a:gd name="T33" fmla="*/ 24 h 208"/>
                  <a:gd name="T34" fmla="*/ 40 w 147"/>
                  <a:gd name="T35" fmla="*/ 36 h 208"/>
                  <a:gd name="T36" fmla="*/ 32 w 147"/>
                  <a:gd name="T37" fmla="*/ 44 h 208"/>
                  <a:gd name="T38" fmla="*/ 24 w 147"/>
                  <a:gd name="T39" fmla="*/ 48 h 208"/>
                  <a:gd name="T40" fmla="*/ 15 w 147"/>
                  <a:gd name="T41" fmla="*/ 50 h 208"/>
                  <a:gd name="T42" fmla="*/ 8 w 147"/>
                  <a:gd name="T43" fmla="*/ 52 h 208"/>
                  <a:gd name="T44" fmla="*/ 4 w 147"/>
                  <a:gd name="T45" fmla="*/ 59 h 208"/>
                  <a:gd name="T46" fmla="*/ 1 w 147"/>
                  <a:gd name="T47" fmla="*/ 70 h 208"/>
                  <a:gd name="T48" fmla="*/ 5 w 147"/>
                  <a:gd name="T49" fmla="*/ 89 h 208"/>
                  <a:gd name="T50" fmla="*/ 20 w 147"/>
                  <a:gd name="T51" fmla="*/ 103 h 208"/>
                  <a:gd name="T52" fmla="*/ 23 w 147"/>
                  <a:gd name="T53" fmla="*/ 99 h 208"/>
                  <a:gd name="T54" fmla="*/ 20 w 147"/>
                  <a:gd name="T55" fmla="*/ 90 h 208"/>
                  <a:gd name="T56" fmla="*/ 11 w 147"/>
                  <a:gd name="T57" fmla="*/ 77 h 208"/>
                  <a:gd name="T58" fmla="*/ 10 w 147"/>
                  <a:gd name="T59" fmla="*/ 66 h 208"/>
                  <a:gd name="T60" fmla="*/ 14 w 147"/>
                  <a:gd name="T61" fmla="*/ 59 h 208"/>
                  <a:gd name="T62" fmla="*/ 18 w 147"/>
                  <a:gd name="T63" fmla="*/ 55 h 208"/>
                  <a:gd name="T64" fmla="*/ 38 w 147"/>
                  <a:gd name="T65" fmla="*/ 50 h 208"/>
                  <a:gd name="T66" fmla="*/ 47 w 147"/>
                  <a:gd name="T67" fmla="*/ 40 h 208"/>
                  <a:gd name="T68" fmla="*/ 49 w 147"/>
                  <a:gd name="T69" fmla="*/ 30 h 208"/>
                  <a:gd name="T70" fmla="*/ 49 w 147"/>
                  <a:gd name="T71" fmla="*/ 25 h 208"/>
                  <a:gd name="T72" fmla="*/ 51 w 147"/>
                  <a:gd name="T73" fmla="*/ 31 h 208"/>
                  <a:gd name="T74" fmla="*/ 55 w 147"/>
                  <a:gd name="T75" fmla="*/ 41 h 208"/>
                  <a:gd name="T76" fmla="*/ 59 w 147"/>
                  <a:gd name="T77" fmla="*/ 50 h 208"/>
                  <a:gd name="T78" fmla="*/ 60 w 147"/>
                  <a:gd name="T79" fmla="*/ 61 h 208"/>
                  <a:gd name="T80" fmla="*/ 60 w 147"/>
                  <a:gd name="T81" fmla="*/ 72 h 208"/>
                  <a:gd name="T82" fmla="*/ 50 w 147"/>
                  <a:gd name="T83" fmla="*/ 81 h 208"/>
                  <a:gd name="T84" fmla="*/ 40 w 147"/>
                  <a:gd name="T85" fmla="*/ 88 h 208"/>
                  <a:gd name="T86" fmla="*/ 31 w 147"/>
                  <a:gd name="T87" fmla="*/ 96 h 208"/>
                  <a:gd name="T88" fmla="*/ 26 w 147"/>
                  <a:gd name="T89" fmla="*/ 101 h 208"/>
                  <a:gd name="T90" fmla="*/ 30 w 147"/>
                  <a:gd name="T91" fmla="*/ 98 h 20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47"/>
                  <a:gd name="T139" fmla="*/ 0 h 208"/>
                  <a:gd name="T140" fmla="*/ 147 w 147"/>
                  <a:gd name="T141" fmla="*/ 208 h 20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47" h="208">
                    <a:moveTo>
                      <a:pt x="60" y="197"/>
                    </a:moveTo>
                    <a:lnTo>
                      <a:pt x="68" y="192"/>
                    </a:lnTo>
                    <a:lnTo>
                      <a:pt x="75" y="187"/>
                    </a:lnTo>
                    <a:lnTo>
                      <a:pt x="82" y="186"/>
                    </a:lnTo>
                    <a:lnTo>
                      <a:pt x="89" y="184"/>
                    </a:lnTo>
                    <a:lnTo>
                      <a:pt x="96" y="182"/>
                    </a:lnTo>
                    <a:lnTo>
                      <a:pt x="103" y="180"/>
                    </a:lnTo>
                    <a:lnTo>
                      <a:pt x="110" y="177"/>
                    </a:lnTo>
                    <a:lnTo>
                      <a:pt x="118" y="170"/>
                    </a:lnTo>
                    <a:lnTo>
                      <a:pt x="126" y="162"/>
                    </a:lnTo>
                    <a:lnTo>
                      <a:pt x="133" y="152"/>
                    </a:lnTo>
                    <a:lnTo>
                      <a:pt x="138" y="144"/>
                    </a:lnTo>
                    <a:lnTo>
                      <a:pt x="142" y="136"/>
                    </a:lnTo>
                    <a:lnTo>
                      <a:pt x="146" y="128"/>
                    </a:lnTo>
                    <a:lnTo>
                      <a:pt x="147" y="119"/>
                    </a:lnTo>
                    <a:lnTo>
                      <a:pt x="146" y="111"/>
                    </a:lnTo>
                    <a:lnTo>
                      <a:pt x="143" y="102"/>
                    </a:lnTo>
                    <a:lnTo>
                      <a:pt x="138" y="83"/>
                    </a:lnTo>
                    <a:lnTo>
                      <a:pt x="133" y="68"/>
                    </a:lnTo>
                    <a:lnTo>
                      <a:pt x="126" y="55"/>
                    </a:lnTo>
                    <a:lnTo>
                      <a:pt x="118" y="43"/>
                    </a:lnTo>
                    <a:lnTo>
                      <a:pt x="112" y="37"/>
                    </a:lnTo>
                    <a:lnTo>
                      <a:pt x="106" y="31"/>
                    </a:lnTo>
                    <a:lnTo>
                      <a:pt x="101" y="23"/>
                    </a:lnTo>
                    <a:lnTo>
                      <a:pt x="95" y="16"/>
                    </a:lnTo>
                    <a:lnTo>
                      <a:pt x="90" y="11"/>
                    </a:lnTo>
                    <a:lnTo>
                      <a:pt x="86" y="5"/>
                    </a:lnTo>
                    <a:lnTo>
                      <a:pt x="83" y="2"/>
                    </a:lnTo>
                    <a:lnTo>
                      <a:pt x="82" y="0"/>
                    </a:lnTo>
                    <a:lnTo>
                      <a:pt x="83" y="4"/>
                    </a:lnTo>
                    <a:lnTo>
                      <a:pt x="87" y="13"/>
                    </a:lnTo>
                    <a:lnTo>
                      <a:pt x="88" y="25"/>
                    </a:lnTo>
                    <a:lnTo>
                      <a:pt x="87" y="36"/>
                    </a:lnTo>
                    <a:lnTo>
                      <a:pt x="85" y="48"/>
                    </a:lnTo>
                    <a:lnTo>
                      <a:pt x="83" y="60"/>
                    </a:lnTo>
                    <a:lnTo>
                      <a:pt x="81" y="73"/>
                    </a:lnTo>
                    <a:lnTo>
                      <a:pt x="72" y="84"/>
                    </a:lnTo>
                    <a:lnTo>
                      <a:pt x="65" y="89"/>
                    </a:lnTo>
                    <a:lnTo>
                      <a:pt x="57" y="94"/>
                    </a:lnTo>
                    <a:lnTo>
                      <a:pt x="48" y="96"/>
                    </a:lnTo>
                    <a:lnTo>
                      <a:pt x="38" y="98"/>
                    </a:lnTo>
                    <a:lnTo>
                      <a:pt x="30" y="101"/>
                    </a:lnTo>
                    <a:lnTo>
                      <a:pt x="22" y="103"/>
                    </a:lnTo>
                    <a:lnTo>
                      <a:pt x="17" y="106"/>
                    </a:lnTo>
                    <a:lnTo>
                      <a:pt x="13" y="110"/>
                    </a:lnTo>
                    <a:lnTo>
                      <a:pt x="8" y="120"/>
                    </a:lnTo>
                    <a:lnTo>
                      <a:pt x="5" y="133"/>
                    </a:lnTo>
                    <a:lnTo>
                      <a:pt x="2" y="142"/>
                    </a:lnTo>
                    <a:lnTo>
                      <a:pt x="0" y="147"/>
                    </a:lnTo>
                    <a:lnTo>
                      <a:pt x="11" y="179"/>
                    </a:lnTo>
                    <a:lnTo>
                      <a:pt x="30" y="196"/>
                    </a:lnTo>
                    <a:lnTo>
                      <a:pt x="40" y="208"/>
                    </a:lnTo>
                    <a:lnTo>
                      <a:pt x="42" y="205"/>
                    </a:lnTo>
                    <a:lnTo>
                      <a:pt x="46" y="200"/>
                    </a:lnTo>
                    <a:lnTo>
                      <a:pt x="48" y="192"/>
                    </a:lnTo>
                    <a:lnTo>
                      <a:pt x="41" y="181"/>
                    </a:lnTo>
                    <a:lnTo>
                      <a:pt x="29" y="169"/>
                    </a:lnTo>
                    <a:lnTo>
                      <a:pt x="22" y="156"/>
                    </a:lnTo>
                    <a:lnTo>
                      <a:pt x="20" y="144"/>
                    </a:lnTo>
                    <a:lnTo>
                      <a:pt x="21" y="134"/>
                    </a:lnTo>
                    <a:lnTo>
                      <a:pt x="23" y="126"/>
                    </a:lnTo>
                    <a:lnTo>
                      <a:pt x="28" y="119"/>
                    </a:lnTo>
                    <a:lnTo>
                      <a:pt x="33" y="114"/>
                    </a:lnTo>
                    <a:lnTo>
                      <a:pt x="36" y="112"/>
                    </a:lnTo>
                    <a:lnTo>
                      <a:pt x="60" y="107"/>
                    </a:lnTo>
                    <a:lnTo>
                      <a:pt x="76" y="101"/>
                    </a:lnTo>
                    <a:lnTo>
                      <a:pt x="88" y="90"/>
                    </a:lnTo>
                    <a:lnTo>
                      <a:pt x="95" y="80"/>
                    </a:lnTo>
                    <a:lnTo>
                      <a:pt x="98" y="68"/>
                    </a:lnTo>
                    <a:lnTo>
                      <a:pt x="99" y="60"/>
                    </a:lnTo>
                    <a:lnTo>
                      <a:pt x="98" y="53"/>
                    </a:lnTo>
                    <a:lnTo>
                      <a:pt x="98" y="51"/>
                    </a:lnTo>
                    <a:lnTo>
                      <a:pt x="99" y="55"/>
                    </a:lnTo>
                    <a:lnTo>
                      <a:pt x="103" y="63"/>
                    </a:lnTo>
                    <a:lnTo>
                      <a:pt x="106" y="73"/>
                    </a:lnTo>
                    <a:lnTo>
                      <a:pt x="110" y="82"/>
                    </a:lnTo>
                    <a:lnTo>
                      <a:pt x="113" y="91"/>
                    </a:lnTo>
                    <a:lnTo>
                      <a:pt x="118" y="101"/>
                    </a:lnTo>
                    <a:lnTo>
                      <a:pt x="120" y="111"/>
                    </a:lnTo>
                    <a:lnTo>
                      <a:pt x="121" y="124"/>
                    </a:lnTo>
                    <a:lnTo>
                      <a:pt x="121" y="136"/>
                    </a:lnTo>
                    <a:lnTo>
                      <a:pt x="120" y="146"/>
                    </a:lnTo>
                    <a:lnTo>
                      <a:pt x="114" y="154"/>
                    </a:lnTo>
                    <a:lnTo>
                      <a:pt x="101" y="163"/>
                    </a:lnTo>
                    <a:lnTo>
                      <a:pt x="90" y="169"/>
                    </a:lnTo>
                    <a:lnTo>
                      <a:pt x="81" y="177"/>
                    </a:lnTo>
                    <a:lnTo>
                      <a:pt x="71" y="185"/>
                    </a:lnTo>
                    <a:lnTo>
                      <a:pt x="63" y="193"/>
                    </a:lnTo>
                    <a:lnTo>
                      <a:pt x="57" y="199"/>
                    </a:lnTo>
                    <a:lnTo>
                      <a:pt x="53" y="203"/>
                    </a:lnTo>
                    <a:lnTo>
                      <a:pt x="55" y="203"/>
                    </a:lnTo>
                    <a:lnTo>
                      <a:pt x="60" y="19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5" name="Freeform 132"/>
              <p:cNvSpPr>
                <a:spLocks/>
              </p:cNvSpPr>
              <p:nvPr/>
            </p:nvSpPr>
            <p:spPr bwMode="auto">
              <a:xfrm>
                <a:off x="1594" y="3340"/>
                <a:ext cx="39" cy="30"/>
              </a:xfrm>
              <a:custGeom>
                <a:avLst/>
                <a:gdLst>
                  <a:gd name="T0" fmla="*/ 7 w 77"/>
                  <a:gd name="T1" fmla="*/ 9 h 60"/>
                  <a:gd name="T2" fmla="*/ 10 w 77"/>
                  <a:gd name="T3" fmla="*/ 6 h 60"/>
                  <a:gd name="T4" fmla="*/ 12 w 77"/>
                  <a:gd name="T5" fmla="*/ 4 h 60"/>
                  <a:gd name="T6" fmla="*/ 14 w 77"/>
                  <a:gd name="T7" fmla="*/ 2 h 60"/>
                  <a:gd name="T8" fmla="*/ 16 w 77"/>
                  <a:gd name="T9" fmla="*/ 1 h 60"/>
                  <a:gd name="T10" fmla="*/ 18 w 77"/>
                  <a:gd name="T11" fmla="*/ 1 h 60"/>
                  <a:gd name="T12" fmla="*/ 20 w 77"/>
                  <a:gd name="T13" fmla="*/ 0 h 60"/>
                  <a:gd name="T14" fmla="*/ 23 w 77"/>
                  <a:gd name="T15" fmla="*/ 1 h 60"/>
                  <a:gd name="T16" fmla="*/ 26 w 77"/>
                  <a:gd name="T17" fmla="*/ 2 h 60"/>
                  <a:gd name="T18" fmla="*/ 32 w 77"/>
                  <a:gd name="T19" fmla="*/ 4 h 60"/>
                  <a:gd name="T20" fmla="*/ 37 w 77"/>
                  <a:gd name="T21" fmla="*/ 6 h 60"/>
                  <a:gd name="T22" fmla="*/ 39 w 77"/>
                  <a:gd name="T23" fmla="*/ 10 h 60"/>
                  <a:gd name="T24" fmla="*/ 38 w 77"/>
                  <a:gd name="T25" fmla="*/ 15 h 60"/>
                  <a:gd name="T26" fmla="*/ 36 w 77"/>
                  <a:gd name="T27" fmla="*/ 21 h 60"/>
                  <a:gd name="T28" fmla="*/ 36 w 77"/>
                  <a:gd name="T29" fmla="*/ 25 h 60"/>
                  <a:gd name="T30" fmla="*/ 34 w 77"/>
                  <a:gd name="T31" fmla="*/ 28 h 60"/>
                  <a:gd name="T32" fmla="*/ 28 w 77"/>
                  <a:gd name="T33" fmla="*/ 29 h 60"/>
                  <a:gd name="T34" fmla="*/ 23 w 77"/>
                  <a:gd name="T35" fmla="*/ 30 h 60"/>
                  <a:gd name="T36" fmla="*/ 19 w 77"/>
                  <a:gd name="T37" fmla="*/ 29 h 60"/>
                  <a:gd name="T38" fmla="*/ 14 w 77"/>
                  <a:gd name="T39" fmla="*/ 28 h 60"/>
                  <a:gd name="T40" fmla="*/ 10 w 77"/>
                  <a:gd name="T41" fmla="*/ 26 h 60"/>
                  <a:gd name="T42" fmla="*/ 6 w 77"/>
                  <a:gd name="T43" fmla="*/ 24 h 60"/>
                  <a:gd name="T44" fmla="*/ 3 w 77"/>
                  <a:gd name="T45" fmla="*/ 23 h 60"/>
                  <a:gd name="T46" fmla="*/ 1 w 77"/>
                  <a:gd name="T47" fmla="*/ 22 h 60"/>
                  <a:gd name="T48" fmla="*/ 0 w 77"/>
                  <a:gd name="T49" fmla="*/ 21 h 60"/>
                  <a:gd name="T50" fmla="*/ 10 w 77"/>
                  <a:gd name="T51" fmla="*/ 19 h 60"/>
                  <a:gd name="T52" fmla="*/ 10 w 77"/>
                  <a:gd name="T53" fmla="*/ 20 h 60"/>
                  <a:gd name="T54" fmla="*/ 11 w 77"/>
                  <a:gd name="T55" fmla="*/ 21 h 60"/>
                  <a:gd name="T56" fmla="*/ 14 w 77"/>
                  <a:gd name="T57" fmla="*/ 23 h 60"/>
                  <a:gd name="T58" fmla="*/ 19 w 77"/>
                  <a:gd name="T59" fmla="*/ 24 h 60"/>
                  <a:gd name="T60" fmla="*/ 25 w 77"/>
                  <a:gd name="T61" fmla="*/ 24 h 60"/>
                  <a:gd name="T62" fmla="*/ 29 w 77"/>
                  <a:gd name="T63" fmla="*/ 23 h 60"/>
                  <a:gd name="T64" fmla="*/ 32 w 77"/>
                  <a:gd name="T65" fmla="*/ 20 h 60"/>
                  <a:gd name="T66" fmla="*/ 33 w 77"/>
                  <a:gd name="T67" fmla="*/ 14 h 60"/>
                  <a:gd name="T68" fmla="*/ 31 w 77"/>
                  <a:gd name="T69" fmla="*/ 10 h 60"/>
                  <a:gd name="T70" fmla="*/ 29 w 77"/>
                  <a:gd name="T71" fmla="*/ 9 h 60"/>
                  <a:gd name="T72" fmla="*/ 27 w 77"/>
                  <a:gd name="T73" fmla="*/ 10 h 60"/>
                  <a:gd name="T74" fmla="*/ 24 w 77"/>
                  <a:gd name="T75" fmla="*/ 10 h 60"/>
                  <a:gd name="T76" fmla="*/ 19 w 77"/>
                  <a:gd name="T77" fmla="*/ 11 h 60"/>
                  <a:gd name="T78" fmla="*/ 17 w 77"/>
                  <a:gd name="T79" fmla="*/ 10 h 60"/>
                  <a:gd name="T80" fmla="*/ 15 w 77"/>
                  <a:gd name="T81" fmla="*/ 10 h 60"/>
                  <a:gd name="T82" fmla="*/ 14 w 77"/>
                  <a:gd name="T83" fmla="*/ 10 h 60"/>
                  <a:gd name="T84" fmla="*/ 12 w 77"/>
                  <a:gd name="T85" fmla="*/ 11 h 60"/>
                  <a:gd name="T86" fmla="*/ 8 w 77"/>
                  <a:gd name="T87" fmla="*/ 13 h 60"/>
                  <a:gd name="T88" fmla="*/ 5 w 77"/>
                  <a:gd name="T89" fmla="*/ 13 h 60"/>
                  <a:gd name="T90" fmla="*/ 7 w 77"/>
                  <a:gd name="T91" fmla="*/ 9 h 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7"/>
                  <a:gd name="T139" fmla="*/ 0 h 60"/>
                  <a:gd name="T140" fmla="*/ 77 w 77"/>
                  <a:gd name="T141" fmla="*/ 60 h 6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7" h="60">
                    <a:moveTo>
                      <a:pt x="13" y="18"/>
                    </a:moveTo>
                    <a:lnTo>
                      <a:pt x="19" y="12"/>
                    </a:lnTo>
                    <a:lnTo>
                      <a:pt x="23" y="8"/>
                    </a:lnTo>
                    <a:lnTo>
                      <a:pt x="27" y="4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39" y="0"/>
                    </a:lnTo>
                    <a:lnTo>
                      <a:pt x="45" y="1"/>
                    </a:lnTo>
                    <a:lnTo>
                      <a:pt x="51" y="3"/>
                    </a:lnTo>
                    <a:lnTo>
                      <a:pt x="64" y="8"/>
                    </a:lnTo>
                    <a:lnTo>
                      <a:pt x="74" y="12"/>
                    </a:lnTo>
                    <a:lnTo>
                      <a:pt x="77" y="19"/>
                    </a:lnTo>
                    <a:lnTo>
                      <a:pt x="75" y="31"/>
                    </a:lnTo>
                    <a:lnTo>
                      <a:pt x="72" y="42"/>
                    </a:lnTo>
                    <a:lnTo>
                      <a:pt x="71" y="49"/>
                    </a:lnTo>
                    <a:lnTo>
                      <a:pt x="67" y="55"/>
                    </a:lnTo>
                    <a:lnTo>
                      <a:pt x="56" y="58"/>
                    </a:lnTo>
                    <a:lnTo>
                      <a:pt x="46" y="60"/>
                    </a:lnTo>
                    <a:lnTo>
                      <a:pt x="37" y="57"/>
                    </a:lnTo>
                    <a:lnTo>
                      <a:pt x="28" y="55"/>
                    </a:lnTo>
                    <a:lnTo>
                      <a:pt x="20" y="52"/>
                    </a:lnTo>
                    <a:lnTo>
                      <a:pt x="12" y="48"/>
                    </a:lnTo>
                    <a:lnTo>
                      <a:pt x="6" y="46"/>
                    </a:lnTo>
                    <a:lnTo>
                      <a:pt x="1" y="43"/>
                    </a:lnTo>
                    <a:lnTo>
                      <a:pt x="0" y="42"/>
                    </a:lnTo>
                    <a:lnTo>
                      <a:pt x="19" y="38"/>
                    </a:lnTo>
                    <a:lnTo>
                      <a:pt x="20" y="39"/>
                    </a:lnTo>
                    <a:lnTo>
                      <a:pt x="22" y="42"/>
                    </a:lnTo>
                    <a:lnTo>
                      <a:pt x="28" y="46"/>
                    </a:lnTo>
                    <a:lnTo>
                      <a:pt x="37" y="48"/>
                    </a:lnTo>
                    <a:lnTo>
                      <a:pt x="49" y="48"/>
                    </a:lnTo>
                    <a:lnTo>
                      <a:pt x="58" y="45"/>
                    </a:lnTo>
                    <a:lnTo>
                      <a:pt x="64" y="39"/>
                    </a:lnTo>
                    <a:lnTo>
                      <a:pt x="65" y="28"/>
                    </a:lnTo>
                    <a:lnTo>
                      <a:pt x="61" y="19"/>
                    </a:lnTo>
                    <a:lnTo>
                      <a:pt x="58" y="17"/>
                    </a:lnTo>
                    <a:lnTo>
                      <a:pt x="53" y="19"/>
                    </a:lnTo>
                    <a:lnTo>
                      <a:pt x="48" y="20"/>
                    </a:lnTo>
                    <a:lnTo>
                      <a:pt x="38" y="22"/>
                    </a:lnTo>
                    <a:lnTo>
                      <a:pt x="33" y="20"/>
                    </a:lnTo>
                    <a:lnTo>
                      <a:pt x="29" y="19"/>
                    </a:lnTo>
                    <a:lnTo>
                      <a:pt x="28" y="19"/>
                    </a:lnTo>
                    <a:lnTo>
                      <a:pt x="23" y="22"/>
                    </a:lnTo>
                    <a:lnTo>
                      <a:pt x="15" y="25"/>
                    </a:lnTo>
                    <a:lnTo>
                      <a:pt x="10" y="26"/>
                    </a:lnTo>
                    <a:lnTo>
                      <a:pt x="13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6" name="Freeform 133"/>
              <p:cNvSpPr>
                <a:spLocks/>
              </p:cNvSpPr>
              <p:nvPr/>
            </p:nvSpPr>
            <p:spPr bwMode="auto">
              <a:xfrm>
                <a:off x="1596" y="3350"/>
                <a:ext cx="9" cy="13"/>
              </a:xfrm>
              <a:custGeom>
                <a:avLst/>
                <a:gdLst>
                  <a:gd name="T0" fmla="*/ 9 w 16"/>
                  <a:gd name="T1" fmla="*/ 0 h 26"/>
                  <a:gd name="T2" fmla="*/ 8 w 16"/>
                  <a:gd name="T3" fmla="*/ 9 h 26"/>
                  <a:gd name="T4" fmla="*/ 0 w 16"/>
                  <a:gd name="T5" fmla="*/ 13 h 26"/>
                  <a:gd name="T6" fmla="*/ 5 w 16"/>
                  <a:gd name="T7" fmla="*/ 3 h 26"/>
                  <a:gd name="T8" fmla="*/ 9 w 16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26"/>
                  <a:gd name="T17" fmla="*/ 16 w 1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26">
                    <a:moveTo>
                      <a:pt x="16" y="0"/>
                    </a:moveTo>
                    <a:lnTo>
                      <a:pt x="14" y="18"/>
                    </a:lnTo>
                    <a:lnTo>
                      <a:pt x="0" y="26"/>
                    </a:lnTo>
                    <a:lnTo>
                      <a:pt x="9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7" name="Freeform 134"/>
              <p:cNvSpPr>
                <a:spLocks/>
              </p:cNvSpPr>
              <p:nvPr/>
            </p:nvSpPr>
            <p:spPr bwMode="auto">
              <a:xfrm>
                <a:off x="2392" y="3372"/>
                <a:ext cx="91" cy="53"/>
              </a:xfrm>
              <a:custGeom>
                <a:avLst/>
                <a:gdLst>
                  <a:gd name="T0" fmla="*/ 3 w 181"/>
                  <a:gd name="T1" fmla="*/ 35 h 106"/>
                  <a:gd name="T2" fmla="*/ 5 w 181"/>
                  <a:gd name="T3" fmla="*/ 31 h 106"/>
                  <a:gd name="T4" fmla="*/ 8 w 181"/>
                  <a:gd name="T5" fmla="*/ 29 h 106"/>
                  <a:gd name="T6" fmla="*/ 10 w 181"/>
                  <a:gd name="T7" fmla="*/ 27 h 106"/>
                  <a:gd name="T8" fmla="*/ 13 w 181"/>
                  <a:gd name="T9" fmla="*/ 26 h 106"/>
                  <a:gd name="T10" fmla="*/ 16 w 181"/>
                  <a:gd name="T11" fmla="*/ 25 h 106"/>
                  <a:gd name="T12" fmla="*/ 19 w 181"/>
                  <a:gd name="T13" fmla="*/ 23 h 106"/>
                  <a:gd name="T14" fmla="*/ 22 w 181"/>
                  <a:gd name="T15" fmla="*/ 23 h 106"/>
                  <a:gd name="T16" fmla="*/ 26 w 181"/>
                  <a:gd name="T17" fmla="*/ 22 h 106"/>
                  <a:gd name="T18" fmla="*/ 29 w 181"/>
                  <a:gd name="T19" fmla="*/ 21 h 106"/>
                  <a:gd name="T20" fmla="*/ 33 w 181"/>
                  <a:gd name="T21" fmla="*/ 21 h 106"/>
                  <a:gd name="T22" fmla="*/ 37 w 181"/>
                  <a:gd name="T23" fmla="*/ 22 h 106"/>
                  <a:gd name="T24" fmla="*/ 41 w 181"/>
                  <a:gd name="T25" fmla="*/ 22 h 106"/>
                  <a:gd name="T26" fmla="*/ 44 w 181"/>
                  <a:gd name="T27" fmla="*/ 22 h 106"/>
                  <a:gd name="T28" fmla="*/ 48 w 181"/>
                  <a:gd name="T29" fmla="*/ 22 h 106"/>
                  <a:gd name="T30" fmla="*/ 51 w 181"/>
                  <a:gd name="T31" fmla="*/ 22 h 106"/>
                  <a:gd name="T32" fmla="*/ 55 w 181"/>
                  <a:gd name="T33" fmla="*/ 20 h 106"/>
                  <a:gd name="T34" fmla="*/ 59 w 181"/>
                  <a:gd name="T35" fmla="*/ 19 h 106"/>
                  <a:gd name="T36" fmla="*/ 64 w 181"/>
                  <a:gd name="T37" fmla="*/ 15 h 106"/>
                  <a:gd name="T38" fmla="*/ 69 w 181"/>
                  <a:gd name="T39" fmla="*/ 13 h 106"/>
                  <a:gd name="T40" fmla="*/ 74 w 181"/>
                  <a:gd name="T41" fmla="*/ 9 h 106"/>
                  <a:gd name="T42" fmla="*/ 78 w 181"/>
                  <a:gd name="T43" fmla="*/ 6 h 106"/>
                  <a:gd name="T44" fmla="*/ 82 w 181"/>
                  <a:gd name="T45" fmla="*/ 3 h 106"/>
                  <a:gd name="T46" fmla="*/ 84 w 181"/>
                  <a:gd name="T47" fmla="*/ 1 h 106"/>
                  <a:gd name="T48" fmla="*/ 85 w 181"/>
                  <a:gd name="T49" fmla="*/ 0 h 106"/>
                  <a:gd name="T50" fmla="*/ 87 w 181"/>
                  <a:gd name="T51" fmla="*/ 3 h 106"/>
                  <a:gd name="T52" fmla="*/ 89 w 181"/>
                  <a:gd name="T53" fmla="*/ 9 h 106"/>
                  <a:gd name="T54" fmla="*/ 91 w 181"/>
                  <a:gd name="T55" fmla="*/ 18 h 106"/>
                  <a:gd name="T56" fmla="*/ 90 w 181"/>
                  <a:gd name="T57" fmla="*/ 27 h 106"/>
                  <a:gd name="T58" fmla="*/ 88 w 181"/>
                  <a:gd name="T59" fmla="*/ 30 h 106"/>
                  <a:gd name="T60" fmla="*/ 86 w 181"/>
                  <a:gd name="T61" fmla="*/ 35 h 106"/>
                  <a:gd name="T62" fmla="*/ 83 w 181"/>
                  <a:gd name="T63" fmla="*/ 39 h 106"/>
                  <a:gd name="T64" fmla="*/ 79 w 181"/>
                  <a:gd name="T65" fmla="*/ 42 h 106"/>
                  <a:gd name="T66" fmla="*/ 75 w 181"/>
                  <a:gd name="T67" fmla="*/ 46 h 106"/>
                  <a:gd name="T68" fmla="*/ 71 w 181"/>
                  <a:gd name="T69" fmla="*/ 48 h 106"/>
                  <a:gd name="T70" fmla="*/ 67 w 181"/>
                  <a:gd name="T71" fmla="*/ 50 h 106"/>
                  <a:gd name="T72" fmla="*/ 62 w 181"/>
                  <a:gd name="T73" fmla="*/ 52 h 106"/>
                  <a:gd name="T74" fmla="*/ 58 w 181"/>
                  <a:gd name="T75" fmla="*/ 52 h 106"/>
                  <a:gd name="T76" fmla="*/ 53 w 181"/>
                  <a:gd name="T77" fmla="*/ 53 h 106"/>
                  <a:gd name="T78" fmla="*/ 49 w 181"/>
                  <a:gd name="T79" fmla="*/ 53 h 106"/>
                  <a:gd name="T80" fmla="*/ 45 w 181"/>
                  <a:gd name="T81" fmla="*/ 53 h 106"/>
                  <a:gd name="T82" fmla="*/ 41 w 181"/>
                  <a:gd name="T83" fmla="*/ 53 h 106"/>
                  <a:gd name="T84" fmla="*/ 36 w 181"/>
                  <a:gd name="T85" fmla="*/ 53 h 106"/>
                  <a:gd name="T86" fmla="*/ 32 w 181"/>
                  <a:gd name="T87" fmla="*/ 53 h 106"/>
                  <a:gd name="T88" fmla="*/ 28 w 181"/>
                  <a:gd name="T89" fmla="*/ 52 h 106"/>
                  <a:gd name="T90" fmla="*/ 24 w 181"/>
                  <a:gd name="T91" fmla="*/ 52 h 106"/>
                  <a:gd name="T92" fmla="*/ 20 w 181"/>
                  <a:gd name="T93" fmla="*/ 51 h 106"/>
                  <a:gd name="T94" fmla="*/ 16 w 181"/>
                  <a:gd name="T95" fmla="*/ 50 h 106"/>
                  <a:gd name="T96" fmla="*/ 12 w 181"/>
                  <a:gd name="T97" fmla="*/ 49 h 106"/>
                  <a:gd name="T98" fmla="*/ 8 w 181"/>
                  <a:gd name="T99" fmla="*/ 48 h 106"/>
                  <a:gd name="T100" fmla="*/ 5 w 181"/>
                  <a:gd name="T101" fmla="*/ 48 h 106"/>
                  <a:gd name="T102" fmla="*/ 3 w 181"/>
                  <a:gd name="T103" fmla="*/ 47 h 106"/>
                  <a:gd name="T104" fmla="*/ 2 w 181"/>
                  <a:gd name="T105" fmla="*/ 47 h 106"/>
                  <a:gd name="T106" fmla="*/ 1 w 181"/>
                  <a:gd name="T107" fmla="*/ 46 h 106"/>
                  <a:gd name="T108" fmla="*/ 0 w 181"/>
                  <a:gd name="T109" fmla="*/ 43 h 106"/>
                  <a:gd name="T110" fmla="*/ 0 w 181"/>
                  <a:gd name="T111" fmla="*/ 40 h 106"/>
                  <a:gd name="T112" fmla="*/ 3 w 181"/>
                  <a:gd name="T113" fmla="*/ 35 h 10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81"/>
                  <a:gd name="T172" fmla="*/ 0 h 106"/>
                  <a:gd name="T173" fmla="*/ 181 w 181"/>
                  <a:gd name="T174" fmla="*/ 106 h 10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81" h="106">
                    <a:moveTo>
                      <a:pt x="6" y="69"/>
                    </a:moveTo>
                    <a:lnTo>
                      <a:pt x="10" y="63"/>
                    </a:lnTo>
                    <a:lnTo>
                      <a:pt x="15" y="59"/>
                    </a:lnTo>
                    <a:lnTo>
                      <a:pt x="20" y="55"/>
                    </a:lnTo>
                    <a:lnTo>
                      <a:pt x="25" y="52"/>
                    </a:lnTo>
                    <a:lnTo>
                      <a:pt x="31" y="50"/>
                    </a:lnTo>
                    <a:lnTo>
                      <a:pt x="37" y="46"/>
                    </a:lnTo>
                    <a:lnTo>
                      <a:pt x="44" y="45"/>
                    </a:lnTo>
                    <a:lnTo>
                      <a:pt x="51" y="43"/>
                    </a:lnTo>
                    <a:lnTo>
                      <a:pt x="58" y="42"/>
                    </a:lnTo>
                    <a:lnTo>
                      <a:pt x="66" y="42"/>
                    </a:lnTo>
                    <a:lnTo>
                      <a:pt x="73" y="43"/>
                    </a:lnTo>
                    <a:lnTo>
                      <a:pt x="81" y="43"/>
                    </a:lnTo>
                    <a:lnTo>
                      <a:pt x="87" y="43"/>
                    </a:lnTo>
                    <a:lnTo>
                      <a:pt x="96" y="43"/>
                    </a:lnTo>
                    <a:lnTo>
                      <a:pt x="102" y="43"/>
                    </a:lnTo>
                    <a:lnTo>
                      <a:pt x="109" y="40"/>
                    </a:lnTo>
                    <a:lnTo>
                      <a:pt x="117" y="37"/>
                    </a:lnTo>
                    <a:lnTo>
                      <a:pt x="127" y="31"/>
                    </a:lnTo>
                    <a:lnTo>
                      <a:pt x="137" y="25"/>
                    </a:lnTo>
                    <a:lnTo>
                      <a:pt x="147" y="18"/>
                    </a:lnTo>
                    <a:lnTo>
                      <a:pt x="155" y="12"/>
                    </a:lnTo>
                    <a:lnTo>
                      <a:pt x="164" y="6"/>
                    </a:lnTo>
                    <a:lnTo>
                      <a:pt x="168" y="1"/>
                    </a:lnTo>
                    <a:lnTo>
                      <a:pt x="170" y="0"/>
                    </a:lnTo>
                    <a:lnTo>
                      <a:pt x="173" y="5"/>
                    </a:lnTo>
                    <a:lnTo>
                      <a:pt x="177" y="17"/>
                    </a:lnTo>
                    <a:lnTo>
                      <a:pt x="181" y="35"/>
                    </a:lnTo>
                    <a:lnTo>
                      <a:pt x="180" y="53"/>
                    </a:lnTo>
                    <a:lnTo>
                      <a:pt x="176" y="61"/>
                    </a:lnTo>
                    <a:lnTo>
                      <a:pt x="172" y="70"/>
                    </a:lnTo>
                    <a:lnTo>
                      <a:pt x="165" y="77"/>
                    </a:lnTo>
                    <a:lnTo>
                      <a:pt x="158" y="84"/>
                    </a:lnTo>
                    <a:lnTo>
                      <a:pt x="150" y="91"/>
                    </a:lnTo>
                    <a:lnTo>
                      <a:pt x="142" y="96"/>
                    </a:lnTo>
                    <a:lnTo>
                      <a:pt x="134" y="100"/>
                    </a:lnTo>
                    <a:lnTo>
                      <a:pt x="124" y="103"/>
                    </a:lnTo>
                    <a:lnTo>
                      <a:pt x="115" y="104"/>
                    </a:lnTo>
                    <a:lnTo>
                      <a:pt x="106" y="105"/>
                    </a:lnTo>
                    <a:lnTo>
                      <a:pt x="98" y="106"/>
                    </a:lnTo>
                    <a:lnTo>
                      <a:pt x="89" y="106"/>
                    </a:lnTo>
                    <a:lnTo>
                      <a:pt x="81" y="106"/>
                    </a:lnTo>
                    <a:lnTo>
                      <a:pt x="71" y="105"/>
                    </a:lnTo>
                    <a:lnTo>
                      <a:pt x="64" y="105"/>
                    </a:lnTo>
                    <a:lnTo>
                      <a:pt x="56" y="104"/>
                    </a:lnTo>
                    <a:lnTo>
                      <a:pt x="48" y="103"/>
                    </a:lnTo>
                    <a:lnTo>
                      <a:pt x="40" y="101"/>
                    </a:lnTo>
                    <a:lnTo>
                      <a:pt x="31" y="99"/>
                    </a:lnTo>
                    <a:lnTo>
                      <a:pt x="23" y="98"/>
                    </a:lnTo>
                    <a:lnTo>
                      <a:pt x="15" y="96"/>
                    </a:lnTo>
                    <a:lnTo>
                      <a:pt x="9" y="95"/>
                    </a:lnTo>
                    <a:lnTo>
                      <a:pt x="5" y="93"/>
                    </a:lnTo>
                    <a:lnTo>
                      <a:pt x="3" y="93"/>
                    </a:lnTo>
                    <a:lnTo>
                      <a:pt x="2" y="92"/>
                    </a:lnTo>
                    <a:lnTo>
                      <a:pt x="0" y="86"/>
                    </a:lnTo>
                    <a:lnTo>
                      <a:pt x="0" y="80"/>
                    </a:lnTo>
                    <a:lnTo>
                      <a:pt x="6" y="69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8" name="Freeform 135"/>
              <p:cNvSpPr>
                <a:spLocks/>
              </p:cNvSpPr>
              <p:nvPr/>
            </p:nvSpPr>
            <p:spPr bwMode="auto">
              <a:xfrm>
                <a:off x="2372" y="3430"/>
                <a:ext cx="114" cy="57"/>
              </a:xfrm>
              <a:custGeom>
                <a:avLst/>
                <a:gdLst>
                  <a:gd name="T0" fmla="*/ 16 w 227"/>
                  <a:gd name="T1" fmla="*/ 2 h 112"/>
                  <a:gd name="T2" fmla="*/ 21 w 227"/>
                  <a:gd name="T3" fmla="*/ 2 h 112"/>
                  <a:gd name="T4" fmla="*/ 26 w 227"/>
                  <a:gd name="T5" fmla="*/ 2 h 112"/>
                  <a:gd name="T6" fmla="*/ 29 w 227"/>
                  <a:gd name="T7" fmla="*/ 1 h 112"/>
                  <a:gd name="T8" fmla="*/ 31 w 227"/>
                  <a:gd name="T9" fmla="*/ 0 h 112"/>
                  <a:gd name="T10" fmla="*/ 32 w 227"/>
                  <a:gd name="T11" fmla="*/ 0 h 112"/>
                  <a:gd name="T12" fmla="*/ 35 w 227"/>
                  <a:gd name="T13" fmla="*/ 1 h 112"/>
                  <a:gd name="T14" fmla="*/ 38 w 227"/>
                  <a:gd name="T15" fmla="*/ 4 h 112"/>
                  <a:gd name="T16" fmla="*/ 43 w 227"/>
                  <a:gd name="T17" fmla="*/ 9 h 112"/>
                  <a:gd name="T18" fmla="*/ 48 w 227"/>
                  <a:gd name="T19" fmla="*/ 14 h 112"/>
                  <a:gd name="T20" fmla="*/ 52 w 227"/>
                  <a:gd name="T21" fmla="*/ 18 h 112"/>
                  <a:gd name="T22" fmla="*/ 57 w 227"/>
                  <a:gd name="T23" fmla="*/ 22 h 112"/>
                  <a:gd name="T24" fmla="*/ 61 w 227"/>
                  <a:gd name="T25" fmla="*/ 25 h 112"/>
                  <a:gd name="T26" fmla="*/ 65 w 227"/>
                  <a:gd name="T27" fmla="*/ 28 h 112"/>
                  <a:gd name="T28" fmla="*/ 69 w 227"/>
                  <a:gd name="T29" fmla="*/ 30 h 112"/>
                  <a:gd name="T30" fmla="*/ 73 w 227"/>
                  <a:gd name="T31" fmla="*/ 32 h 112"/>
                  <a:gd name="T32" fmla="*/ 78 w 227"/>
                  <a:gd name="T33" fmla="*/ 34 h 112"/>
                  <a:gd name="T34" fmla="*/ 85 w 227"/>
                  <a:gd name="T35" fmla="*/ 35 h 112"/>
                  <a:gd name="T36" fmla="*/ 92 w 227"/>
                  <a:gd name="T37" fmla="*/ 35 h 112"/>
                  <a:gd name="T38" fmla="*/ 99 w 227"/>
                  <a:gd name="T39" fmla="*/ 35 h 112"/>
                  <a:gd name="T40" fmla="*/ 105 w 227"/>
                  <a:gd name="T41" fmla="*/ 35 h 112"/>
                  <a:gd name="T42" fmla="*/ 111 w 227"/>
                  <a:gd name="T43" fmla="*/ 35 h 112"/>
                  <a:gd name="T44" fmla="*/ 114 w 227"/>
                  <a:gd name="T45" fmla="*/ 35 h 112"/>
                  <a:gd name="T46" fmla="*/ 113 w 227"/>
                  <a:gd name="T47" fmla="*/ 36 h 112"/>
                  <a:gd name="T48" fmla="*/ 108 w 227"/>
                  <a:gd name="T49" fmla="*/ 40 h 112"/>
                  <a:gd name="T50" fmla="*/ 101 w 227"/>
                  <a:gd name="T51" fmla="*/ 44 h 112"/>
                  <a:gd name="T52" fmla="*/ 96 w 227"/>
                  <a:gd name="T53" fmla="*/ 48 h 112"/>
                  <a:gd name="T54" fmla="*/ 90 w 227"/>
                  <a:gd name="T55" fmla="*/ 51 h 112"/>
                  <a:gd name="T56" fmla="*/ 84 w 227"/>
                  <a:gd name="T57" fmla="*/ 54 h 112"/>
                  <a:gd name="T58" fmla="*/ 78 w 227"/>
                  <a:gd name="T59" fmla="*/ 56 h 112"/>
                  <a:gd name="T60" fmla="*/ 73 w 227"/>
                  <a:gd name="T61" fmla="*/ 57 h 112"/>
                  <a:gd name="T62" fmla="*/ 66 w 227"/>
                  <a:gd name="T63" fmla="*/ 56 h 112"/>
                  <a:gd name="T64" fmla="*/ 58 w 227"/>
                  <a:gd name="T65" fmla="*/ 54 h 112"/>
                  <a:gd name="T66" fmla="*/ 50 w 227"/>
                  <a:gd name="T67" fmla="*/ 51 h 112"/>
                  <a:gd name="T68" fmla="*/ 43 w 227"/>
                  <a:gd name="T69" fmla="*/ 47 h 112"/>
                  <a:gd name="T70" fmla="*/ 35 w 227"/>
                  <a:gd name="T71" fmla="*/ 44 h 112"/>
                  <a:gd name="T72" fmla="*/ 28 w 227"/>
                  <a:gd name="T73" fmla="*/ 40 h 112"/>
                  <a:gd name="T74" fmla="*/ 22 w 227"/>
                  <a:gd name="T75" fmla="*/ 37 h 112"/>
                  <a:gd name="T76" fmla="*/ 16 w 227"/>
                  <a:gd name="T77" fmla="*/ 33 h 112"/>
                  <a:gd name="T78" fmla="*/ 11 w 227"/>
                  <a:gd name="T79" fmla="*/ 30 h 112"/>
                  <a:gd name="T80" fmla="*/ 7 w 227"/>
                  <a:gd name="T81" fmla="*/ 26 h 112"/>
                  <a:gd name="T82" fmla="*/ 2 w 227"/>
                  <a:gd name="T83" fmla="*/ 18 h 112"/>
                  <a:gd name="T84" fmla="*/ 0 w 227"/>
                  <a:gd name="T85" fmla="*/ 9 h 112"/>
                  <a:gd name="T86" fmla="*/ 0 w 227"/>
                  <a:gd name="T87" fmla="*/ 3 h 112"/>
                  <a:gd name="T88" fmla="*/ 1 w 227"/>
                  <a:gd name="T89" fmla="*/ 0 h 112"/>
                  <a:gd name="T90" fmla="*/ 1 w 227"/>
                  <a:gd name="T91" fmla="*/ 0 h 112"/>
                  <a:gd name="T92" fmla="*/ 1 w 227"/>
                  <a:gd name="T93" fmla="*/ 0 h 112"/>
                  <a:gd name="T94" fmla="*/ 1 w 227"/>
                  <a:gd name="T95" fmla="*/ 0 h 112"/>
                  <a:gd name="T96" fmla="*/ 1 w 227"/>
                  <a:gd name="T97" fmla="*/ 0 h 112"/>
                  <a:gd name="T98" fmla="*/ 3 w 227"/>
                  <a:gd name="T99" fmla="*/ 1 h 112"/>
                  <a:gd name="T100" fmla="*/ 5 w 227"/>
                  <a:gd name="T101" fmla="*/ 1 h 112"/>
                  <a:gd name="T102" fmla="*/ 10 w 227"/>
                  <a:gd name="T103" fmla="*/ 1 h 112"/>
                  <a:gd name="T104" fmla="*/ 16 w 227"/>
                  <a:gd name="T105" fmla="*/ 2 h 1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27"/>
                  <a:gd name="T160" fmla="*/ 0 h 112"/>
                  <a:gd name="T161" fmla="*/ 227 w 227"/>
                  <a:gd name="T162" fmla="*/ 112 h 1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27" h="112">
                    <a:moveTo>
                      <a:pt x="31" y="3"/>
                    </a:moveTo>
                    <a:lnTo>
                      <a:pt x="42" y="4"/>
                    </a:lnTo>
                    <a:lnTo>
                      <a:pt x="51" y="3"/>
                    </a:lnTo>
                    <a:lnTo>
                      <a:pt x="57" y="1"/>
                    </a:lnTo>
                    <a:lnTo>
                      <a:pt x="61" y="0"/>
                    </a:lnTo>
                    <a:lnTo>
                      <a:pt x="64" y="0"/>
                    </a:lnTo>
                    <a:lnTo>
                      <a:pt x="69" y="2"/>
                    </a:lnTo>
                    <a:lnTo>
                      <a:pt x="76" y="8"/>
                    </a:lnTo>
                    <a:lnTo>
                      <a:pt x="85" y="17"/>
                    </a:lnTo>
                    <a:lnTo>
                      <a:pt x="95" y="28"/>
                    </a:lnTo>
                    <a:lnTo>
                      <a:pt x="104" y="36"/>
                    </a:lnTo>
                    <a:lnTo>
                      <a:pt x="113" y="44"/>
                    </a:lnTo>
                    <a:lnTo>
                      <a:pt x="121" y="50"/>
                    </a:lnTo>
                    <a:lnTo>
                      <a:pt x="129" y="55"/>
                    </a:lnTo>
                    <a:lnTo>
                      <a:pt x="137" y="59"/>
                    </a:lnTo>
                    <a:lnTo>
                      <a:pt x="146" y="63"/>
                    </a:lnTo>
                    <a:lnTo>
                      <a:pt x="156" y="66"/>
                    </a:lnTo>
                    <a:lnTo>
                      <a:pt x="169" y="69"/>
                    </a:lnTo>
                    <a:lnTo>
                      <a:pt x="183" y="69"/>
                    </a:lnTo>
                    <a:lnTo>
                      <a:pt x="198" y="69"/>
                    </a:lnTo>
                    <a:lnTo>
                      <a:pt x="210" y="68"/>
                    </a:lnTo>
                    <a:lnTo>
                      <a:pt x="221" y="68"/>
                    </a:lnTo>
                    <a:lnTo>
                      <a:pt x="227" y="69"/>
                    </a:lnTo>
                    <a:lnTo>
                      <a:pt x="225" y="71"/>
                    </a:lnTo>
                    <a:lnTo>
                      <a:pt x="216" y="78"/>
                    </a:lnTo>
                    <a:lnTo>
                      <a:pt x="202" y="86"/>
                    </a:lnTo>
                    <a:lnTo>
                      <a:pt x="191" y="94"/>
                    </a:lnTo>
                    <a:lnTo>
                      <a:pt x="179" y="101"/>
                    </a:lnTo>
                    <a:lnTo>
                      <a:pt x="168" y="107"/>
                    </a:lnTo>
                    <a:lnTo>
                      <a:pt x="156" y="110"/>
                    </a:lnTo>
                    <a:lnTo>
                      <a:pt x="145" y="112"/>
                    </a:lnTo>
                    <a:lnTo>
                      <a:pt x="131" y="111"/>
                    </a:lnTo>
                    <a:lnTo>
                      <a:pt x="116" y="107"/>
                    </a:lnTo>
                    <a:lnTo>
                      <a:pt x="100" y="100"/>
                    </a:lnTo>
                    <a:lnTo>
                      <a:pt x="85" y="93"/>
                    </a:lnTo>
                    <a:lnTo>
                      <a:pt x="70" y="86"/>
                    </a:lnTo>
                    <a:lnTo>
                      <a:pt x="56" y="79"/>
                    </a:lnTo>
                    <a:lnTo>
                      <a:pt x="43" y="72"/>
                    </a:lnTo>
                    <a:lnTo>
                      <a:pt x="32" y="65"/>
                    </a:lnTo>
                    <a:lnTo>
                      <a:pt x="22" y="58"/>
                    </a:lnTo>
                    <a:lnTo>
                      <a:pt x="13" y="51"/>
                    </a:lnTo>
                    <a:lnTo>
                      <a:pt x="3" y="35"/>
                    </a:lnTo>
                    <a:lnTo>
                      <a:pt x="0" y="18"/>
                    </a:lnTo>
                    <a:lnTo>
                      <a:pt x="0" y="5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1"/>
                    </a:lnTo>
                    <a:lnTo>
                      <a:pt x="10" y="1"/>
                    </a:lnTo>
                    <a:lnTo>
                      <a:pt x="19" y="2"/>
                    </a:ln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19" name="Freeform 136"/>
              <p:cNvSpPr>
                <a:spLocks/>
              </p:cNvSpPr>
              <p:nvPr/>
            </p:nvSpPr>
            <p:spPr bwMode="auto">
              <a:xfrm>
                <a:off x="2330" y="3424"/>
                <a:ext cx="50" cy="109"/>
              </a:xfrm>
              <a:custGeom>
                <a:avLst/>
                <a:gdLst>
                  <a:gd name="T0" fmla="*/ 36 w 99"/>
                  <a:gd name="T1" fmla="*/ 6 h 219"/>
                  <a:gd name="T2" fmla="*/ 33 w 99"/>
                  <a:gd name="T3" fmla="*/ 12 h 219"/>
                  <a:gd name="T4" fmla="*/ 31 w 99"/>
                  <a:gd name="T5" fmla="*/ 16 h 219"/>
                  <a:gd name="T6" fmla="*/ 30 w 99"/>
                  <a:gd name="T7" fmla="*/ 19 h 219"/>
                  <a:gd name="T8" fmla="*/ 30 w 99"/>
                  <a:gd name="T9" fmla="*/ 22 h 219"/>
                  <a:gd name="T10" fmla="*/ 31 w 99"/>
                  <a:gd name="T11" fmla="*/ 28 h 219"/>
                  <a:gd name="T12" fmla="*/ 33 w 99"/>
                  <a:gd name="T13" fmla="*/ 34 h 219"/>
                  <a:gd name="T14" fmla="*/ 36 w 99"/>
                  <a:gd name="T15" fmla="*/ 40 h 219"/>
                  <a:gd name="T16" fmla="*/ 39 w 99"/>
                  <a:gd name="T17" fmla="*/ 46 h 219"/>
                  <a:gd name="T18" fmla="*/ 43 w 99"/>
                  <a:gd name="T19" fmla="*/ 52 h 219"/>
                  <a:gd name="T20" fmla="*/ 46 w 99"/>
                  <a:gd name="T21" fmla="*/ 58 h 219"/>
                  <a:gd name="T22" fmla="*/ 48 w 99"/>
                  <a:gd name="T23" fmla="*/ 63 h 219"/>
                  <a:gd name="T24" fmla="*/ 48 w 99"/>
                  <a:gd name="T25" fmla="*/ 68 h 219"/>
                  <a:gd name="T26" fmla="*/ 49 w 99"/>
                  <a:gd name="T27" fmla="*/ 76 h 219"/>
                  <a:gd name="T28" fmla="*/ 50 w 99"/>
                  <a:gd name="T29" fmla="*/ 84 h 219"/>
                  <a:gd name="T30" fmla="*/ 49 w 99"/>
                  <a:gd name="T31" fmla="*/ 91 h 219"/>
                  <a:gd name="T32" fmla="*/ 46 w 99"/>
                  <a:gd name="T33" fmla="*/ 96 h 219"/>
                  <a:gd name="T34" fmla="*/ 43 w 99"/>
                  <a:gd name="T35" fmla="*/ 98 h 219"/>
                  <a:gd name="T36" fmla="*/ 39 w 99"/>
                  <a:gd name="T37" fmla="*/ 100 h 219"/>
                  <a:gd name="T38" fmla="*/ 35 w 99"/>
                  <a:gd name="T39" fmla="*/ 102 h 219"/>
                  <a:gd name="T40" fmla="*/ 32 w 99"/>
                  <a:gd name="T41" fmla="*/ 105 h 219"/>
                  <a:gd name="T42" fmla="*/ 28 w 99"/>
                  <a:gd name="T43" fmla="*/ 106 h 219"/>
                  <a:gd name="T44" fmla="*/ 25 w 99"/>
                  <a:gd name="T45" fmla="*/ 108 h 219"/>
                  <a:gd name="T46" fmla="*/ 22 w 99"/>
                  <a:gd name="T47" fmla="*/ 109 h 219"/>
                  <a:gd name="T48" fmla="*/ 22 w 99"/>
                  <a:gd name="T49" fmla="*/ 109 h 219"/>
                  <a:gd name="T50" fmla="*/ 22 w 99"/>
                  <a:gd name="T51" fmla="*/ 109 h 219"/>
                  <a:gd name="T52" fmla="*/ 24 w 99"/>
                  <a:gd name="T53" fmla="*/ 106 h 219"/>
                  <a:gd name="T54" fmla="*/ 26 w 99"/>
                  <a:gd name="T55" fmla="*/ 102 h 219"/>
                  <a:gd name="T56" fmla="*/ 27 w 99"/>
                  <a:gd name="T57" fmla="*/ 95 h 219"/>
                  <a:gd name="T58" fmla="*/ 26 w 99"/>
                  <a:gd name="T59" fmla="*/ 87 h 219"/>
                  <a:gd name="T60" fmla="*/ 25 w 99"/>
                  <a:gd name="T61" fmla="*/ 80 h 219"/>
                  <a:gd name="T62" fmla="*/ 24 w 99"/>
                  <a:gd name="T63" fmla="*/ 75 h 219"/>
                  <a:gd name="T64" fmla="*/ 21 w 99"/>
                  <a:gd name="T65" fmla="*/ 71 h 219"/>
                  <a:gd name="T66" fmla="*/ 19 w 99"/>
                  <a:gd name="T67" fmla="*/ 70 h 219"/>
                  <a:gd name="T68" fmla="*/ 16 w 99"/>
                  <a:gd name="T69" fmla="*/ 68 h 219"/>
                  <a:gd name="T70" fmla="*/ 12 w 99"/>
                  <a:gd name="T71" fmla="*/ 65 h 219"/>
                  <a:gd name="T72" fmla="*/ 8 w 99"/>
                  <a:gd name="T73" fmla="*/ 62 h 219"/>
                  <a:gd name="T74" fmla="*/ 5 w 99"/>
                  <a:gd name="T75" fmla="*/ 58 h 219"/>
                  <a:gd name="T76" fmla="*/ 2 w 99"/>
                  <a:gd name="T77" fmla="*/ 55 h 219"/>
                  <a:gd name="T78" fmla="*/ 0 w 99"/>
                  <a:gd name="T79" fmla="*/ 52 h 219"/>
                  <a:gd name="T80" fmla="*/ 0 w 99"/>
                  <a:gd name="T81" fmla="*/ 48 h 219"/>
                  <a:gd name="T82" fmla="*/ 3 w 99"/>
                  <a:gd name="T83" fmla="*/ 41 h 219"/>
                  <a:gd name="T84" fmla="*/ 8 w 99"/>
                  <a:gd name="T85" fmla="*/ 34 h 219"/>
                  <a:gd name="T86" fmla="*/ 12 w 99"/>
                  <a:gd name="T87" fmla="*/ 30 h 219"/>
                  <a:gd name="T88" fmla="*/ 14 w 99"/>
                  <a:gd name="T89" fmla="*/ 28 h 219"/>
                  <a:gd name="T90" fmla="*/ 36 w 99"/>
                  <a:gd name="T91" fmla="*/ 1 h 219"/>
                  <a:gd name="T92" fmla="*/ 36 w 99"/>
                  <a:gd name="T93" fmla="*/ 0 h 219"/>
                  <a:gd name="T94" fmla="*/ 38 w 99"/>
                  <a:gd name="T95" fmla="*/ 0 h 219"/>
                  <a:gd name="T96" fmla="*/ 38 w 99"/>
                  <a:gd name="T97" fmla="*/ 1 h 219"/>
                  <a:gd name="T98" fmla="*/ 36 w 99"/>
                  <a:gd name="T99" fmla="*/ 6 h 21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99"/>
                  <a:gd name="T151" fmla="*/ 0 h 219"/>
                  <a:gd name="T152" fmla="*/ 99 w 99"/>
                  <a:gd name="T153" fmla="*/ 219 h 21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99" h="219">
                    <a:moveTo>
                      <a:pt x="71" y="13"/>
                    </a:moveTo>
                    <a:lnTo>
                      <a:pt x="65" y="24"/>
                    </a:lnTo>
                    <a:lnTo>
                      <a:pt x="61" y="32"/>
                    </a:lnTo>
                    <a:lnTo>
                      <a:pt x="59" y="38"/>
                    </a:lnTo>
                    <a:lnTo>
                      <a:pt x="59" y="45"/>
                    </a:lnTo>
                    <a:lnTo>
                      <a:pt x="61" y="56"/>
                    </a:lnTo>
                    <a:lnTo>
                      <a:pt x="65" y="68"/>
                    </a:lnTo>
                    <a:lnTo>
                      <a:pt x="71" y="81"/>
                    </a:lnTo>
                    <a:lnTo>
                      <a:pt x="78" y="92"/>
                    </a:lnTo>
                    <a:lnTo>
                      <a:pt x="85" y="105"/>
                    </a:lnTo>
                    <a:lnTo>
                      <a:pt x="91" y="116"/>
                    </a:lnTo>
                    <a:lnTo>
                      <a:pt x="95" y="127"/>
                    </a:lnTo>
                    <a:lnTo>
                      <a:pt x="96" y="136"/>
                    </a:lnTo>
                    <a:lnTo>
                      <a:pt x="97" y="152"/>
                    </a:lnTo>
                    <a:lnTo>
                      <a:pt x="99" y="168"/>
                    </a:lnTo>
                    <a:lnTo>
                      <a:pt x="97" y="182"/>
                    </a:lnTo>
                    <a:lnTo>
                      <a:pt x="92" y="192"/>
                    </a:lnTo>
                    <a:lnTo>
                      <a:pt x="86" y="197"/>
                    </a:lnTo>
                    <a:lnTo>
                      <a:pt x="78" y="200"/>
                    </a:lnTo>
                    <a:lnTo>
                      <a:pt x="70" y="205"/>
                    </a:lnTo>
                    <a:lnTo>
                      <a:pt x="63" y="210"/>
                    </a:lnTo>
                    <a:lnTo>
                      <a:pt x="55" y="213"/>
                    </a:lnTo>
                    <a:lnTo>
                      <a:pt x="49" y="216"/>
                    </a:lnTo>
                    <a:lnTo>
                      <a:pt x="44" y="218"/>
                    </a:lnTo>
                    <a:lnTo>
                      <a:pt x="43" y="219"/>
                    </a:lnTo>
                    <a:lnTo>
                      <a:pt x="44" y="218"/>
                    </a:lnTo>
                    <a:lnTo>
                      <a:pt x="48" y="213"/>
                    </a:lnTo>
                    <a:lnTo>
                      <a:pt x="51" y="204"/>
                    </a:lnTo>
                    <a:lnTo>
                      <a:pt x="53" y="190"/>
                    </a:lnTo>
                    <a:lnTo>
                      <a:pt x="51" y="174"/>
                    </a:lnTo>
                    <a:lnTo>
                      <a:pt x="50" y="160"/>
                    </a:lnTo>
                    <a:lnTo>
                      <a:pt x="47" y="150"/>
                    </a:lnTo>
                    <a:lnTo>
                      <a:pt x="42" y="143"/>
                    </a:lnTo>
                    <a:lnTo>
                      <a:pt x="38" y="140"/>
                    </a:lnTo>
                    <a:lnTo>
                      <a:pt x="31" y="136"/>
                    </a:lnTo>
                    <a:lnTo>
                      <a:pt x="24" y="130"/>
                    </a:lnTo>
                    <a:lnTo>
                      <a:pt x="16" y="124"/>
                    </a:lnTo>
                    <a:lnTo>
                      <a:pt x="9" y="117"/>
                    </a:lnTo>
                    <a:lnTo>
                      <a:pt x="3" y="110"/>
                    </a:lnTo>
                    <a:lnTo>
                      <a:pt x="0" y="104"/>
                    </a:lnTo>
                    <a:lnTo>
                      <a:pt x="0" y="97"/>
                    </a:lnTo>
                    <a:lnTo>
                      <a:pt x="6" y="83"/>
                    </a:lnTo>
                    <a:lnTo>
                      <a:pt x="16" y="69"/>
                    </a:lnTo>
                    <a:lnTo>
                      <a:pt x="24" y="60"/>
                    </a:lnTo>
                    <a:lnTo>
                      <a:pt x="27" y="56"/>
                    </a:lnTo>
                    <a:lnTo>
                      <a:pt x="71" y="2"/>
                    </a:lnTo>
                    <a:lnTo>
                      <a:pt x="72" y="1"/>
                    </a:lnTo>
                    <a:lnTo>
                      <a:pt x="76" y="0"/>
                    </a:lnTo>
                    <a:lnTo>
                      <a:pt x="76" y="2"/>
                    </a:lnTo>
                    <a:lnTo>
                      <a:pt x="71" y="1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0" name="Freeform 137"/>
              <p:cNvSpPr>
                <a:spLocks/>
              </p:cNvSpPr>
              <p:nvPr/>
            </p:nvSpPr>
            <p:spPr bwMode="auto">
              <a:xfrm>
                <a:off x="2258" y="3407"/>
                <a:ext cx="111" cy="56"/>
              </a:xfrm>
              <a:custGeom>
                <a:avLst/>
                <a:gdLst>
                  <a:gd name="T0" fmla="*/ 99 w 224"/>
                  <a:gd name="T1" fmla="*/ 22 h 111"/>
                  <a:gd name="T2" fmla="*/ 93 w 224"/>
                  <a:gd name="T3" fmla="*/ 24 h 111"/>
                  <a:gd name="T4" fmla="*/ 90 w 224"/>
                  <a:gd name="T5" fmla="*/ 26 h 111"/>
                  <a:gd name="T6" fmla="*/ 87 w 224"/>
                  <a:gd name="T7" fmla="*/ 26 h 111"/>
                  <a:gd name="T8" fmla="*/ 85 w 224"/>
                  <a:gd name="T9" fmla="*/ 27 h 111"/>
                  <a:gd name="T10" fmla="*/ 83 w 224"/>
                  <a:gd name="T11" fmla="*/ 28 h 111"/>
                  <a:gd name="T12" fmla="*/ 81 w 224"/>
                  <a:gd name="T13" fmla="*/ 29 h 111"/>
                  <a:gd name="T14" fmla="*/ 77 w 224"/>
                  <a:gd name="T15" fmla="*/ 32 h 111"/>
                  <a:gd name="T16" fmla="*/ 71 w 224"/>
                  <a:gd name="T17" fmla="*/ 36 h 111"/>
                  <a:gd name="T18" fmla="*/ 66 w 224"/>
                  <a:gd name="T19" fmla="*/ 41 h 111"/>
                  <a:gd name="T20" fmla="*/ 62 w 224"/>
                  <a:gd name="T21" fmla="*/ 45 h 111"/>
                  <a:gd name="T22" fmla="*/ 58 w 224"/>
                  <a:gd name="T23" fmla="*/ 48 h 111"/>
                  <a:gd name="T24" fmla="*/ 56 w 224"/>
                  <a:gd name="T25" fmla="*/ 51 h 111"/>
                  <a:gd name="T26" fmla="*/ 52 w 224"/>
                  <a:gd name="T27" fmla="*/ 53 h 111"/>
                  <a:gd name="T28" fmla="*/ 49 w 224"/>
                  <a:gd name="T29" fmla="*/ 55 h 111"/>
                  <a:gd name="T30" fmla="*/ 44 w 224"/>
                  <a:gd name="T31" fmla="*/ 55 h 111"/>
                  <a:gd name="T32" fmla="*/ 39 w 224"/>
                  <a:gd name="T33" fmla="*/ 55 h 111"/>
                  <a:gd name="T34" fmla="*/ 33 w 224"/>
                  <a:gd name="T35" fmla="*/ 55 h 111"/>
                  <a:gd name="T36" fmla="*/ 29 w 224"/>
                  <a:gd name="T37" fmla="*/ 56 h 111"/>
                  <a:gd name="T38" fmla="*/ 26 w 224"/>
                  <a:gd name="T39" fmla="*/ 56 h 111"/>
                  <a:gd name="T40" fmla="*/ 25 w 224"/>
                  <a:gd name="T41" fmla="*/ 56 h 111"/>
                  <a:gd name="T42" fmla="*/ 22 w 224"/>
                  <a:gd name="T43" fmla="*/ 54 h 111"/>
                  <a:gd name="T44" fmla="*/ 20 w 224"/>
                  <a:gd name="T45" fmla="*/ 51 h 111"/>
                  <a:gd name="T46" fmla="*/ 15 w 224"/>
                  <a:gd name="T47" fmla="*/ 47 h 111"/>
                  <a:gd name="T48" fmla="*/ 10 w 224"/>
                  <a:gd name="T49" fmla="*/ 39 h 111"/>
                  <a:gd name="T50" fmla="*/ 5 w 224"/>
                  <a:gd name="T51" fmla="*/ 30 h 111"/>
                  <a:gd name="T52" fmla="*/ 2 w 224"/>
                  <a:gd name="T53" fmla="*/ 24 h 111"/>
                  <a:gd name="T54" fmla="*/ 0 w 224"/>
                  <a:gd name="T55" fmla="*/ 19 h 111"/>
                  <a:gd name="T56" fmla="*/ 1 w 224"/>
                  <a:gd name="T57" fmla="*/ 18 h 111"/>
                  <a:gd name="T58" fmla="*/ 3 w 224"/>
                  <a:gd name="T59" fmla="*/ 18 h 111"/>
                  <a:gd name="T60" fmla="*/ 6 w 224"/>
                  <a:gd name="T61" fmla="*/ 18 h 111"/>
                  <a:gd name="T62" fmla="*/ 9 w 224"/>
                  <a:gd name="T63" fmla="*/ 19 h 111"/>
                  <a:gd name="T64" fmla="*/ 13 w 224"/>
                  <a:gd name="T65" fmla="*/ 19 h 111"/>
                  <a:gd name="T66" fmla="*/ 17 w 224"/>
                  <a:gd name="T67" fmla="*/ 19 h 111"/>
                  <a:gd name="T68" fmla="*/ 21 w 224"/>
                  <a:gd name="T69" fmla="*/ 18 h 111"/>
                  <a:gd name="T70" fmla="*/ 25 w 224"/>
                  <a:gd name="T71" fmla="*/ 16 h 111"/>
                  <a:gd name="T72" fmla="*/ 30 w 224"/>
                  <a:gd name="T73" fmla="*/ 13 h 111"/>
                  <a:gd name="T74" fmla="*/ 33 w 224"/>
                  <a:gd name="T75" fmla="*/ 10 h 111"/>
                  <a:gd name="T76" fmla="*/ 36 w 224"/>
                  <a:gd name="T77" fmla="*/ 7 h 111"/>
                  <a:gd name="T78" fmla="*/ 39 w 224"/>
                  <a:gd name="T79" fmla="*/ 5 h 111"/>
                  <a:gd name="T80" fmla="*/ 41 w 224"/>
                  <a:gd name="T81" fmla="*/ 2 h 111"/>
                  <a:gd name="T82" fmla="*/ 44 w 224"/>
                  <a:gd name="T83" fmla="*/ 1 h 111"/>
                  <a:gd name="T84" fmla="*/ 47 w 224"/>
                  <a:gd name="T85" fmla="*/ 0 h 111"/>
                  <a:gd name="T86" fmla="*/ 51 w 224"/>
                  <a:gd name="T87" fmla="*/ 0 h 111"/>
                  <a:gd name="T88" fmla="*/ 57 w 224"/>
                  <a:gd name="T89" fmla="*/ 1 h 111"/>
                  <a:gd name="T90" fmla="*/ 64 w 224"/>
                  <a:gd name="T91" fmla="*/ 2 h 111"/>
                  <a:gd name="T92" fmla="*/ 70 w 224"/>
                  <a:gd name="T93" fmla="*/ 3 h 111"/>
                  <a:gd name="T94" fmla="*/ 76 w 224"/>
                  <a:gd name="T95" fmla="*/ 4 h 111"/>
                  <a:gd name="T96" fmla="*/ 81 w 224"/>
                  <a:gd name="T97" fmla="*/ 5 h 111"/>
                  <a:gd name="T98" fmla="*/ 86 w 224"/>
                  <a:gd name="T99" fmla="*/ 6 h 111"/>
                  <a:gd name="T100" fmla="*/ 90 w 224"/>
                  <a:gd name="T101" fmla="*/ 7 h 111"/>
                  <a:gd name="T102" fmla="*/ 93 w 224"/>
                  <a:gd name="T103" fmla="*/ 9 h 111"/>
                  <a:gd name="T104" fmla="*/ 97 w 224"/>
                  <a:gd name="T105" fmla="*/ 9 h 111"/>
                  <a:gd name="T106" fmla="*/ 102 w 224"/>
                  <a:gd name="T107" fmla="*/ 10 h 111"/>
                  <a:gd name="T108" fmla="*/ 107 w 224"/>
                  <a:gd name="T109" fmla="*/ 10 h 111"/>
                  <a:gd name="T110" fmla="*/ 110 w 224"/>
                  <a:gd name="T111" fmla="*/ 10 h 111"/>
                  <a:gd name="T112" fmla="*/ 111 w 224"/>
                  <a:gd name="T113" fmla="*/ 10 h 111"/>
                  <a:gd name="T114" fmla="*/ 110 w 224"/>
                  <a:gd name="T115" fmla="*/ 19 h 111"/>
                  <a:gd name="T116" fmla="*/ 111 w 224"/>
                  <a:gd name="T117" fmla="*/ 18 h 111"/>
                  <a:gd name="T118" fmla="*/ 111 w 224"/>
                  <a:gd name="T119" fmla="*/ 17 h 111"/>
                  <a:gd name="T120" fmla="*/ 107 w 224"/>
                  <a:gd name="T121" fmla="*/ 18 h 111"/>
                  <a:gd name="T122" fmla="*/ 99 w 224"/>
                  <a:gd name="T123" fmla="*/ 22 h 11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24"/>
                  <a:gd name="T187" fmla="*/ 0 h 111"/>
                  <a:gd name="T188" fmla="*/ 224 w 224"/>
                  <a:gd name="T189" fmla="*/ 111 h 11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24" h="111">
                    <a:moveTo>
                      <a:pt x="199" y="43"/>
                    </a:moveTo>
                    <a:lnTo>
                      <a:pt x="188" y="48"/>
                    </a:lnTo>
                    <a:lnTo>
                      <a:pt x="181" y="51"/>
                    </a:lnTo>
                    <a:lnTo>
                      <a:pt x="175" y="52"/>
                    </a:lnTo>
                    <a:lnTo>
                      <a:pt x="172" y="53"/>
                    </a:lnTo>
                    <a:lnTo>
                      <a:pt x="167" y="56"/>
                    </a:lnTo>
                    <a:lnTo>
                      <a:pt x="163" y="58"/>
                    </a:lnTo>
                    <a:lnTo>
                      <a:pt x="155" y="64"/>
                    </a:lnTo>
                    <a:lnTo>
                      <a:pt x="144" y="72"/>
                    </a:lnTo>
                    <a:lnTo>
                      <a:pt x="134" y="81"/>
                    </a:lnTo>
                    <a:lnTo>
                      <a:pt x="125" y="89"/>
                    </a:lnTo>
                    <a:lnTo>
                      <a:pt x="118" y="96"/>
                    </a:lnTo>
                    <a:lnTo>
                      <a:pt x="112" y="102"/>
                    </a:lnTo>
                    <a:lnTo>
                      <a:pt x="105" y="106"/>
                    </a:lnTo>
                    <a:lnTo>
                      <a:pt x="98" y="109"/>
                    </a:lnTo>
                    <a:lnTo>
                      <a:pt x="89" y="110"/>
                    </a:lnTo>
                    <a:lnTo>
                      <a:pt x="78" y="110"/>
                    </a:lnTo>
                    <a:lnTo>
                      <a:pt x="67" y="110"/>
                    </a:lnTo>
                    <a:lnTo>
                      <a:pt x="59" y="111"/>
                    </a:lnTo>
                    <a:lnTo>
                      <a:pt x="53" y="111"/>
                    </a:lnTo>
                    <a:lnTo>
                      <a:pt x="50" y="111"/>
                    </a:lnTo>
                    <a:lnTo>
                      <a:pt x="45" y="108"/>
                    </a:lnTo>
                    <a:lnTo>
                      <a:pt x="40" y="102"/>
                    </a:lnTo>
                    <a:lnTo>
                      <a:pt x="31" y="93"/>
                    </a:lnTo>
                    <a:lnTo>
                      <a:pt x="21" y="78"/>
                    </a:lnTo>
                    <a:lnTo>
                      <a:pt x="11" y="60"/>
                    </a:lnTo>
                    <a:lnTo>
                      <a:pt x="4" y="47"/>
                    </a:lnTo>
                    <a:lnTo>
                      <a:pt x="0" y="37"/>
                    </a:lnTo>
                    <a:lnTo>
                      <a:pt x="3" y="35"/>
                    </a:lnTo>
                    <a:lnTo>
                      <a:pt x="6" y="35"/>
                    </a:lnTo>
                    <a:lnTo>
                      <a:pt x="12" y="36"/>
                    </a:lnTo>
                    <a:lnTo>
                      <a:pt x="18" y="37"/>
                    </a:lnTo>
                    <a:lnTo>
                      <a:pt x="26" y="37"/>
                    </a:lnTo>
                    <a:lnTo>
                      <a:pt x="34" y="37"/>
                    </a:lnTo>
                    <a:lnTo>
                      <a:pt x="43" y="35"/>
                    </a:lnTo>
                    <a:lnTo>
                      <a:pt x="51" y="32"/>
                    </a:lnTo>
                    <a:lnTo>
                      <a:pt x="60" y="26"/>
                    </a:lnTo>
                    <a:lnTo>
                      <a:pt x="67" y="19"/>
                    </a:lnTo>
                    <a:lnTo>
                      <a:pt x="73" y="13"/>
                    </a:lnTo>
                    <a:lnTo>
                      <a:pt x="78" y="9"/>
                    </a:lnTo>
                    <a:lnTo>
                      <a:pt x="82" y="4"/>
                    </a:lnTo>
                    <a:lnTo>
                      <a:pt x="88" y="2"/>
                    </a:lnTo>
                    <a:lnTo>
                      <a:pt x="94" y="0"/>
                    </a:lnTo>
                    <a:lnTo>
                      <a:pt x="103" y="0"/>
                    </a:lnTo>
                    <a:lnTo>
                      <a:pt x="116" y="2"/>
                    </a:lnTo>
                    <a:lnTo>
                      <a:pt x="129" y="4"/>
                    </a:lnTo>
                    <a:lnTo>
                      <a:pt x="142" y="5"/>
                    </a:lnTo>
                    <a:lnTo>
                      <a:pt x="154" y="7"/>
                    </a:lnTo>
                    <a:lnTo>
                      <a:pt x="164" y="10"/>
                    </a:lnTo>
                    <a:lnTo>
                      <a:pt x="173" y="12"/>
                    </a:lnTo>
                    <a:lnTo>
                      <a:pt x="181" y="14"/>
                    </a:lnTo>
                    <a:lnTo>
                      <a:pt x="188" y="17"/>
                    </a:lnTo>
                    <a:lnTo>
                      <a:pt x="195" y="18"/>
                    </a:lnTo>
                    <a:lnTo>
                      <a:pt x="205" y="19"/>
                    </a:lnTo>
                    <a:lnTo>
                      <a:pt x="215" y="19"/>
                    </a:lnTo>
                    <a:lnTo>
                      <a:pt x="222" y="20"/>
                    </a:lnTo>
                    <a:lnTo>
                      <a:pt x="224" y="20"/>
                    </a:lnTo>
                    <a:lnTo>
                      <a:pt x="222" y="38"/>
                    </a:lnTo>
                    <a:lnTo>
                      <a:pt x="223" y="36"/>
                    </a:lnTo>
                    <a:lnTo>
                      <a:pt x="223" y="34"/>
                    </a:lnTo>
                    <a:lnTo>
                      <a:pt x="216" y="35"/>
                    </a:lnTo>
                    <a:lnTo>
                      <a:pt x="199" y="4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1" name="Freeform 138"/>
              <p:cNvSpPr>
                <a:spLocks/>
              </p:cNvSpPr>
              <p:nvPr/>
            </p:nvSpPr>
            <p:spPr bwMode="auto">
              <a:xfrm>
                <a:off x="2341" y="3332"/>
                <a:ext cx="57" cy="79"/>
              </a:xfrm>
              <a:custGeom>
                <a:avLst/>
                <a:gdLst>
                  <a:gd name="T0" fmla="*/ 19 w 113"/>
                  <a:gd name="T1" fmla="*/ 75 h 157"/>
                  <a:gd name="T2" fmla="*/ 14 w 113"/>
                  <a:gd name="T3" fmla="*/ 72 h 157"/>
                  <a:gd name="T4" fmla="*/ 10 w 113"/>
                  <a:gd name="T5" fmla="*/ 69 h 157"/>
                  <a:gd name="T6" fmla="*/ 7 w 113"/>
                  <a:gd name="T7" fmla="*/ 67 h 157"/>
                  <a:gd name="T8" fmla="*/ 4 w 113"/>
                  <a:gd name="T9" fmla="*/ 65 h 157"/>
                  <a:gd name="T10" fmla="*/ 3 w 113"/>
                  <a:gd name="T11" fmla="*/ 63 h 157"/>
                  <a:gd name="T12" fmla="*/ 2 w 113"/>
                  <a:gd name="T13" fmla="*/ 61 h 157"/>
                  <a:gd name="T14" fmla="*/ 1 w 113"/>
                  <a:gd name="T15" fmla="*/ 58 h 157"/>
                  <a:gd name="T16" fmla="*/ 0 w 113"/>
                  <a:gd name="T17" fmla="*/ 56 h 157"/>
                  <a:gd name="T18" fmla="*/ 2 w 113"/>
                  <a:gd name="T19" fmla="*/ 44 h 157"/>
                  <a:gd name="T20" fmla="*/ 6 w 113"/>
                  <a:gd name="T21" fmla="*/ 37 h 157"/>
                  <a:gd name="T22" fmla="*/ 11 w 113"/>
                  <a:gd name="T23" fmla="*/ 34 h 157"/>
                  <a:gd name="T24" fmla="*/ 17 w 113"/>
                  <a:gd name="T25" fmla="*/ 31 h 157"/>
                  <a:gd name="T26" fmla="*/ 21 w 113"/>
                  <a:gd name="T27" fmla="*/ 25 h 157"/>
                  <a:gd name="T28" fmla="*/ 25 w 113"/>
                  <a:gd name="T29" fmla="*/ 17 h 157"/>
                  <a:gd name="T30" fmla="*/ 28 w 113"/>
                  <a:gd name="T31" fmla="*/ 10 h 157"/>
                  <a:gd name="T32" fmla="*/ 29 w 113"/>
                  <a:gd name="T33" fmla="*/ 6 h 157"/>
                  <a:gd name="T34" fmla="*/ 28 w 113"/>
                  <a:gd name="T35" fmla="*/ 5 h 157"/>
                  <a:gd name="T36" fmla="*/ 28 w 113"/>
                  <a:gd name="T37" fmla="*/ 2 h 157"/>
                  <a:gd name="T38" fmla="*/ 29 w 113"/>
                  <a:gd name="T39" fmla="*/ 0 h 157"/>
                  <a:gd name="T40" fmla="*/ 34 w 113"/>
                  <a:gd name="T41" fmla="*/ 4 h 157"/>
                  <a:gd name="T42" fmla="*/ 37 w 113"/>
                  <a:gd name="T43" fmla="*/ 8 h 157"/>
                  <a:gd name="T44" fmla="*/ 41 w 113"/>
                  <a:gd name="T45" fmla="*/ 12 h 157"/>
                  <a:gd name="T46" fmla="*/ 44 w 113"/>
                  <a:gd name="T47" fmla="*/ 15 h 157"/>
                  <a:gd name="T48" fmla="*/ 47 w 113"/>
                  <a:gd name="T49" fmla="*/ 19 h 157"/>
                  <a:gd name="T50" fmla="*/ 49 w 113"/>
                  <a:gd name="T51" fmla="*/ 22 h 157"/>
                  <a:gd name="T52" fmla="*/ 51 w 113"/>
                  <a:gd name="T53" fmla="*/ 26 h 157"/>
                  <a:gd name="T54" fmla="*/ 53 w 113"/>
                  <a:gd name="T55" fmla="*/ 29 h 157"/>
                  <a:gd name="T56" fmla="*/ 54 w 113"/>
                  <a:gd name="T57" fmla="*/ 32 h 157"/>
                  <a:gd name="T58" fmla="*/ 56 w 113"/>
                  <a:gd name="T59" fmla="*/ 38 h 157"/>
                  <a:gd name="T60" fmla="*/ 57 w 113"/>
                  <a:gd name="T61" fmla="*/ 43 h 157"/>
                  <a:gd name="T62" fmla="*/ 57 w 113"/>
                  <a:gd name="T63" fmla="*/ 47 h 157"/>
                  <a:gd name="T64" fmla="*/ 56 w 113"/>
                  <a:gd name="T65" fmla="*/ 51 h 157"/>
                  <a:gd name="T66" fmla="*/ 53 w 113"/>
                  <a:gd name="T67" fmla="*/ 56 h 157"/>
                  <a:gd name="T68" fmla="*/ 50 w 113"/>
                  <a:gd name="T69" fmla="*/ 61 h 157"/>
                  <a:gd name="T70" fmla="*/ 47 w 113"/>
                  <a:gd name="T71" fmla="*/ 64 h 157"/>
                  <a:gd name="T72" fmla="*/ 44 w 113"/>
                  <a:gd name="T73" fmla="*/ 67 h 157"/>
                  <a:gd name="T74" fmla="*/ 43 w 113"/>
                  <a:gd name="T75" fmla="*/ 69 h 157"/>
                  <a:gd name="T76" fmla="*/ 40 w 113"/>
                  <a:gd name="T77" fmla="*/ 72 h 157"/>
                  <a:gd name="T78" fmla="*/ 37 w 113"/>
                  <a:gd name="T79" fmla="*/ 75 h 157"/>
                  <a:gd name="T80" fmla="*/ 36 w 113"/>
                  <a:gd name="T81" fmla="*/ 76 h 157"/>
                  <a:gd name="T82" fmla="*/ 35 w 113"/>
                  <a:gd name="T83" fmla="*/ 77 h 157"/>
                  <a:gd name="T84" fmla="*/ 33 w 113"/>
                  <a:gd name="T85" fmla="*/ 79 h 157"/>
                  <a:gd name="T86" fmla="*/ 28 w 113"/>
                  <a:gd name="T87" fmla="*/ 79 h 157"/>
                  <a:gd name="T88" fmla="*/ 19 w 113"/>
                  <a:gd name="T89" fmla="*/ 75 h 15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3"/>
                  <a:gd name="T136" fmla="*/ 0 h 157"/>
                  <a:gd name="T137" fmla="*/ 113 w 113"/>
                  <a:gd name="T138" fmla="*/ 157 h 15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3" h="157">
                    <a:moveTo>
                      <a:pt x="37" y="149"/>
                    </a:moveTo>
                    <a:lnTo>
                      <a:pt x="27" y="144"/>
                    </a:lnTo>
                    <a:lnTo>
                      <a:pt x="20" y="138"/>
                    </a:lnTo>
                    <a:lnTo>
                      <a:pt x="13" y="133"/>
                    </a:lnTo>
                    <a:lnTo>
                      <a:pt x="8" y="129"/>
                    </a:lnTo>
                    <a:lnTo>
                      <a:pt x="5" y="125"/>
                    </a:lnTo>
                    <a:lnTo>
                      <a:pt x="3" y="121"/>
                    </a:lnTo>
                    <a:lnTo>
                      <a:pt x="2" y="116"/>
                    </a:lnTo>
                    <a:lnTo>
                      <a:pt x="0" y="111"/>
                    </a:lnTo>
                    <a:lnTo>
                      <a:pt x="4" y="88"/>
                    </a:lnTo>
                    <a:lnTo>
                      <a:pt x="12" y="74"/>
                    </a:lnTo>
                    <a:lnTo>
                      <a:pt x="22" y="68"/>
                    </a:lnTo>
                    <a:lnTo>
                      <a:pt x="33" y="62"/>
                    </a:lnTo>
                    <a:lnTo>
                      <a:pt x="42" y="50"/>
                    </a:lnTo>
                    <a:lnTo>
                      <a:pt x="50" y="33"/>
                    </a:lnTo>
                    <a:lnTo>
                      <a:pt x="55" y="19"/>
                    </a:lnTo>
                    <a:lnTo>
                      <a:pt x="57" y="12"/>
                    </a:lnTo>
                    <a:lnTo>
                      <a:pt x="56" y="9"/>
                    </a:lnTo>
                    <a:lnTo>
                      <a:pt x="56" y="3"/>
                    </a:lnTo>
                    <a:lnTo>
                      <a:pt x="58" y="0"/>
                    </a:lnTo>
                    <a:lnTo>
                      <a:pt x="67" y="8"/>
                    </a:lnTo>
                    <a:lnTo>
                      <a:pt x="74" y="15"/>
                    </a:lnTo>
                    <a:lnTo>
                      <a:pt x="81" y="23"/>
                    </a:lnTo>
                    <a:lnTo>
                      <a:pt x="87" y="30"/>
                    </a:lnTo>
                    <a:lnTo>
                      <a:pt x="93" y="38"/>
                    </a:lnTo>
                    <a:lnTo>
                      <a:pt x="97" y="44"/>
                    </a:lnTo>
                    <a:lnTo>
                      <a:pt x="102" y="51"/>
                    </a:lnTo>
                    <a:lnTo>
                      <a:pt x="105" y="58"/>
                    </a:lnTo>
                    <a:lnTo>
                      <a:pt x="108" y="64"/>
                    </a:lnTo>
                    <a:lnTo>
                      <a:pt x="111" y="76"/>
                    </a:lnTo>
                    <a:lnTo>
                      <a:pt x="113" y="85"/>
                    </a:lnTo>
                    <a:lnTo>
                      <a:pt x="113" y="94"/>
                    </a:lnTo>
                    <a:lnTo>
                      <a:pt x="111" y="102"/>
                    </a:lnTo>
                    <a:lnTo>
                      <a:pt x="106" y="111"/>
                    </a:lnTo>
                    <a:lnTo>
                      <a:pt x="99" y="121"/>
                    </a:lnTo>
                    <a:lnTo>
                      <a:pt x="93" y="127"/>
                    </a:lnTo>
                    <a:lnTo>
                      <a:pt x="88" y="133"/>
                    </a:lnTo>
                    <a:lnTo>
                      <a:pt x="85" y="138"/>
                    </a:lnTo>
                    <a:lnTo>
                      <a:pt x="79" y="144"/>
                    </a:lnTo>
                    <a:lnTo>
                      <a:pt x="73" y="149"/>
                    </a:lnTo>
                    <a:lnTo>
                      <a:pt x="71" y="152"/>
                    </a:lnTo>
                    <a:lnTo>
                      <a:pt x="70" y="154"/>
                    </a:lnTo>
                    <a:lnTo>
                      <a:pt x="65" y="157"/>
                    </a:lnTo>
                    <a:lnTo>
                      <a:pt x="55" y="157"/>
                    </a:lnTo>
                    <a:lnTo>
                      <a:pt x="37" y="149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2" name="Freeform 139"/>
              <p:cNvSpPr>
                <a:spLocks/>
              </p:cNvSpPr>
              <p:nvPr/>
            </p:nvSpPr>
            <p:spPr bwMode="auto">
              <a:xfrm>
                <a:off x="2367" y="3406"/>
                <a:ext cx="27" cy="26"/>
              </a:xfrm>
              <a:custGeom>
                <a:avLst/>
                <a:gdLst>
                  <a:gd name="T0" fmla="*/ 2 w 55"/>
                  <a:gd name="T1" fmla="*/ 6 h 53"/>
                  <a:gd name="T2" fmla="*/ 4 w 55"/>
                  <a:gd name="T3" fmla="*/ 3 h 53"/>
                  <a:gd name="T4" fmla="*/ 6 w 55"/>
                  <a:gd name="T5" fmla="*/ 1 h 53"/>
                  <a:gd name="T6" fmla="*/ 8 w 55"/>
                  <a:gd name="T7" fmla="*/ 0 h 53"/>
                  <a:gd name="T8" fmla="*/ 11 w 55"/>
                  <a:gd name="T9" fmla="*/ 0 h 53"/>
                  <a:gd name="T10" fmla="*/ 13 w 55"/>
                  <a:gd name="T11" fmla="*/ 0 h 53"/>
                  <a:gd name="T12" fmla="*/ 16 w 55"/>
                  <a:gd name="T13" fmla="*/ 0 h 53"/>
                  <a:gd name="T14" fmla="*/ 19 w 55"/>
                  <a:gd name="T15" fmla="*/ 0 h 53"/>
                  <a:gd name="T16" fmla="*/ 21 w 55"/>
                  <a:gd name="T17" fmla="*/ 1 h 53"/>
                  <a:gd name="T18" fmla="*/ 25 w 55"/>
                  <a:gd name="T19" fmla="*/ 4 h 53"/>
                  <a:gd name="T20" fmla="*/ 27 w 55"/>
                  <a:gd name="T21" fmla="*/ 7 h 53"/>
                  <a:gd name="T22" fmla="*/ 27 w 55"/>
                  <a:gd name="T23" fmla="*/ 11 h 53"/>
                  <a:gd name="T24" fmla="*/ 25 w 55"/>
                  <a:gd name="T25" fmla="*/ 17 h 53"/>
                  <a:gd name="T26" fmla="*/ 22 w 55"/>
                  <a:gd name="T27" fmla="*/ 22 h 53"/>
                  <a:gd name="T28" fmla="*/ 21 w 55"/>
                  <a:gd name="T29" fmla="*/ 25 h 53"/>
                  <a:gd name="T30" fmla="*/ 19 w 55"/>
                  <a:gd name="T31" fmla="*/ 26 h 53"/>
                  <a:gd name="T32" fmla="*/ 15 w 55"/>
                  <a:gd name="T33" fmla="*/ 26 h 53"/>
                  <a:gd name="T34" fmla="*/ 10 w 55"/>
                  <a:gd name="T35" fmla="*/ 25 h 53"/>
                  <a:gd name="T36" fmla="*/ 6 w 55"/>
                  <a:gd name="T37" fmla="*/ 25 h 53"/>
                  <a:gd name="T38" fmla="*/ 3 w 55"/>
                  <a:gd name="T39" fmla="*/ 25 h 53"/>
                  <a:gd name="T40" fmla="*/ 1 w 55"/>
                  <a:gd name="T41" fmla="*/ 22 h 53"/>
                  <a:gd name="T42" fmla="*/ 0 w 55"/>
                  <a:gd name="T43" fmla="*/ 19 h 53"/>
                  <a:gd name="T44" fmla="*/ 0 w 55"/>
                  <a:gd name="T45" fmla="*/ 15 h 53"/>
                  <a:gd name="T46" fmla="*/ 0 w 55"/>
                  <a:gd name="T47" fmla="*/ 10 h 53"/>
                  <a:gd name="T48" fmla="*/ 2 w 55"/>
                  <a:gd name="T49" fmla="*/ 6 h 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53"/>
                  <a:gd name="T77" fmla="*/ 55 w 55"/>
                  <a:gd name="T78" fmla="*/ 53 h 5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53">
                    <a:moveTo>
                      <a:pt x="5" y="12"/>
                    </a:moveTo>
                    <a:lnTo>
                      <a:pt x="8" y="7"/>
                    </a:lnTo>
                    <a:lnTo>
                      <a:pt x="12" y="3"/>
                    </a:lnTo>
                    <a:lnTo>
                      <a:pt x="16" y="1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32" y="0"/>
                    </a:lnTo>
                    <a:lnTo>
                      <a:pt x="38" y="1"/>
                    </a:lnTo>
                    <a:lnTo>
                      <a:pt x="43" y="3"/>
                    </a:lnTo>
                    <a:lnTo>
                      <a:pt x="51" y="9"/>
                    </a:lnTo>
                    <a:lnTo>
                      <a:pt x="55" y="15"/>
                    </a:lnTo>
                    <a:lnTo>
                      <a:pt x="55" y="23"/>
                    </a:lnTo>
                    <a:lnTo>
                      <a:pt x="51" y="35"/>
                    </a:lnTo>
                    <a:lnTo>
                      <a:pt x="45" y="45"/>
                    </a:lnTo>
                    <a:lnTo>
                      <a:pt x="43" y="51"/>
                    </a:lnTo>
                    <a:lnTo>
                      <a:pt x="39" y="53"/>
                    </a:lnTo>
                    <a:lnTo>
                      <a:pt x="31" y="52"/>
                    </a:lnTo>
                    <a:lnTo>
                      <a:pt x="21" y="51"/>
                    </a:lnTo>
                    <a:lnTo>
                      <a:pt x="13" y="51"/>
                    </a:lnTo>
                    <a:lnTo>
                      <a:pt x="6" y="50"/>
                    </a:lnTo>
                    <a:lnTo>
                      <a:pt x="2" y="45"/>
                    </a:lnTo>
                    <a:lnTo>
                      <a:pt x="1" y="38"/>
                    </a:lnTo>
                    <a:lnTo>
                      <a:pt x="0" y="30"/>
                    </a:lnTo>
                    <a:lnTo>
                      <a:pt x="1" y="21"/>
                    </a:lnTo>
                    <a:lnTo>
                      <a:pt x="5" y="12"/>
                    </a:lnTo>
                    <a:close/>
                  </a:path>
                </a:pathLst>
              </a:custGeom>
              <a:solidFill>
                <a:srgbClr val="EFC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3" name="Freeform 140"/>
              <p:cNvSpPr>
                <a:spLocks/>
              </p:cNvSpPr>
              <p:nvPr/>
            </p:nvSpPr>
            <p:spPr bwMode="auto">
              <a:xfrm>
                <a:off x="2240" y="3404"/>
                <a:ext cx="127" cy="61"/>
              </a:xfrm>
              <a:custGeom>
                <a:avLst/>
                <a:gdLst>
                  <a:gd name="T0" fmla="*/ 9 w 253"/>
                  <a:gd name="T1" fmla="*/ 10 h 123"/>
                  <a:gd name="T2" fmla="*/ 16 w 253"/>
                  <a:gd name="T3" fmla="*/ 15 h 123"/>
                  <a:gd name="T4" fmla="*/ 23 w 253"/>
                  <a:gd name="T5" fmla="*/ 17 h 123"/>
                  <a:gd name="T6" fmla="*/ 29 w 253"/>
                  <a:gd name="T7" fmla="*/ 19 h 123"/>
                  <a:gd name="T8" fmla="*/ 35 w 253"/>
                  <a:gd name="T9" fmla="*/ 19 h 123"/>
                  <a:gd name="T10" fmla="*/ 40 w 253"/>
                  <a:gd name="T11" fmla="*/ 15 h 123"/>
                  <a:gd name="T12" fmla="*/ 44 w 253"/>
                  <a:gd name="T13" fmla="*/ 8 h 123"/>
                  <a:gd name="T14" fmla="*/ 50 w 253"/>
                  <a:gd name="T15" fmla="*/ 2 h 123"/>
                  <a:gd name="T16" fmla="*/ 61 w 253"/>
                  <a:gd name="T17" fmla="*/ 0 h 123"/>
                  <a:gd name="T18" fmla="*/ 66 w 253"/>
                  <a:gd name="T19" fmla="*/ 0 h 123"/>
                  <a:gd name="T20" fmla="*/ 71 w 253"/>
                  <a:gd name="T21" fmla="*/ 0 h 123"/>
                  <a:gd name="T22" fmla="*/ 78 w 253"/>
                  <a:gd name="T23" fmla="*/ 0 h 123"/>
                  <a:gd name="T24" fmla="*/ 91 w 253"/>
                  <a:gd name="T25" fmla="*/ 2 h 123"/>
                  <a:gd name="T26" fmla="*/ 105 w 253"/>
                  <a:gd name="T27" fmla="*/ 5 h 123"/>
                  <a:gd name="T28" fmla="*/ 118 w 253"/>
                  <a:gd name="T29" fmla="*/ 10 h 123"/>
                  <a:gd name="T30" fmla="*/ 126 w 253"/>
                  <a:gd name="T31" fmla="*/ 14 h 123"/>
                  <a:gd name="T32" fmla="*/ 126 w 253"/>
                  <a:gd name="T33" fmla="*/ 15 h 123"/>
                  <a:gd name="T34" fmla="*/ 120 w 253"/>
                  <a:gd name="T35" fmla="*/ 13 h 123"/>
                  <a:gd name="T36" fmla="*/ 109 w 253"/>
                  <a:gd name="T37" fmla="*/ 11 h 123"/>
                  <a:gd name="T38" fmla="*/ 96 w 253"/>
                  <a:gd name="T39" fmla="*/ 10 h 123"/>
                  <a:gd name="T40" fmla="*/ 83 w 253"/>
                  <a:gd name="T41" fmla="*/ 9 h 123"/>
                  <a:gd name="T42" fmla="*/ 74 w 253"/>
                  <a:gd name="T43" fmla="*/ 7 h 123"/>
                  <a:gd name="T44" fmla="*/ 65 w 253"/>
                  <a:gd name="T45" fmla="*/ 8 h 123"/>
                  <a:gd name="T46" fmla="*/ 54 w 253"/>
                  <a:gd name="T47" fmla="*/ 14 h 123"/>
                  <a:gd name="T48" fmla="*/ 42 w 253"/>
                  <a:gd name="T49" fmla="*/ 23 h 123"/>
                  <a:gd name="T50" fmla="*/ 34 w 253"/>
                  <a:gd name="T51" fmla="*/ 25 h 123"/>
                  <a:gd name="T52" fmla="*/ 26 w 253"/>
                  <a:gd name="T53" fmla="*/ 24 h 123"/>
                  <a:gd name="T54" fmla="*/ 21 w 253"/>
                  <a:gd name="T55" fmla="*/ 23 h 123"/>
                  <a:gd name="T56" fmla="*/ 21 w 253"/>
                  <a:gd name="T57" fmla="*/ 24 h 123"/>
                  <a:gd name="T58" fmla="*/ 23 w 253"/>
                  <a:gd name="T59" fmla="*/ 31 h 123"/>
                  <a:gd name="T60" fmla="*/ 30 w 253"/>
                  <a:gd name="T61" fmla="*/ 40 h 123"/>
                  <a:gd name="T62" fmla="*/ 38 w 253"/>
                  <a:gd name="T63" fmla="*/ 47 h 123"/>
                  <a:gd name="T64" fmla="*/ 46 w 253"/>
                  <a:gd name="T65" fmla="*/ 54 h 123"/>
                  <a:gd name="T66" fmla="*/ 55 w 253"/>
                  <a:gd name="T67" fmla="*/ 57 h 123"/>
                  <a:gd name="T68" fmla="*/ 72 w 253"/>
                  <a:gd name="T69" fmla="*/ 46 h 123"/>
                  <a:gd name="T70" fmla="*/ 95 w 253"/>
                  <a:gd name="T71" fmla="*/ 32 h 123"/>
                  <a:gd name="T72" fmla="*/ 114 w 253"/>
                  <a:gd name="T73" fmla="*/ 24 h 123"/>
                  <a:gd name="T74" fmla="*/ 125 w 253"/>
                  <a:gd name="T75" fmla="*/ 21 h 123"/>
                  <a:gd name="T76" fmla="*/ 125 w 253"/>
                  <a:gd name="T77" fmla="*/ 21 h 123"/>
                  <a:gd name="T78" fmla="*/ 116 w 253"/>
                  <a:gd name="T79" fmla="*/ 25 h 123"/>
                  <a:gd name="T80" fmla="*/ 107 w 253"/>
                  <a:gd name="T81" fmla="*/ 31 h 123"/>
                  <a:gd name="T82" fmla="*/ 103 w 253"/>
                  <a:gd name="T83" fmla="*/ 35 h 123"/>
                  <a:gd name="T84" fmla="*/ 99 w 253"/>
                  <a:gd name="T85" fmla="*/ 38 h 123"/>
                  <a:gd name="T86" fmla="*/ 93 w 253"/>
                  <a:gd name="T87" fmla="*/ 41 h 123"/>
                  <a:gd name="T88" fmla="*/ 84 w 253"/>
                  <a:gd name="T89" fmla="*/ 47 h 123"/>
                  <a:gd name="T90" fmla="*/ 72 w 253"/>
                  <a:gd name="T91" fmla="*/ 55 h 123"/>
                  <a:gd name="T92" fmla="*/ 57 w 253"/>
                  <a:gd name="T93" fmla="*/ 61 h 123"/>
                  <a:gd name="T94" fmla="*/ 42 w 253"/>
                  <a:gd name="T95" fmla="*/ 59 h 123"/>
                  <a:gd name="T96" fmla="*/ 28 w 253"/>
                  <a:gd name="T97" fmla="*/ 50 h 123"/>
                  <a:gd name="T98" fmla="*/ 21 w 253"/>
                  <a:gd name="T99" fmla="*/ 40 h 123"/>
                  <a:gd name="T100" fmla="*/ 14 w 253"/>
                  <a:gd name="T101" fmla="*/ 28 h 123"/>
                  <a:gd name="T102" fmla="*/ 9 w 253"/>
                  <a:gd name="T103" fmla="*/ 16 h 123"/>
                  <a:gd name="T104" fmla="*/ 6 w 253"/>
                  <a:gd name="T105" fmla="*/ 12 h 123"/>
                  <a:gd name="T106" fmla="*/ 0 w 253"/>
                  <a:gd name="T107" fmla="*/ 4 h 12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53"/>
                  <a:gd name="T163" fmla="*/ 0 h 123"/>
                  <a:gd name="T164" fmla="*/ 253 w 253"/>
                  <a:gd name="T165" fmla="*/ 123 h 12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53" h="123">
                    <a:moveTo>
                      <a:pt x="9" y="13"/>
                    </a:moveTo>
                    <a:lnTo>
                      <a:pt x="18" y="20"/>
                    </a:lnTo>
                    <a:lnTo>
                      <a:pt x="25" y="25"/>
                    </a:lnTo>
                    <a:lnTo>
                      <a:pt x="32" y="30"/>
                    </a:lnTo>
                    <a:lnTo>
                      <a:pt x="39" y="33"/>
                    </a:lnTo>
                    <a:lnTo>
                      <a:pt x="45" y="35"/>
                    </a:lnTo>
                    <a:lnTo>
                      <a:pt x="51" y="36"/>
                    </a:lnTo>
                    <a:lnTo>
                      <a:pt x="57" y="38"/>
                    </a:lnTo>
                    <a:lnTo>
                      <a:pt x="64" y="39"/>
                    </a:lnTo>
                    <a:lnTo>
                      <a:pt x="70" y="39"/>
                    </a:lnTo>
                    <a:lnTo>
                      <a:pt x="76" y="35"/>
                    </a:lnTo>
                    <a:lnTo>
                      <a:pt x="79" y="30"/>
                    </a:lnTo>
                    <a:lnTo>
                      <a:pt x="83" y="23"/>
                    </a:lnTo>
                    <a:lnTo>
                      <a:pt x="87" y="16"/>
                    </a:lnTo>
                    <a:lnTo>
                      <a:pt x="93" y="10"/>
                    </a:lnTo>
                    <a:lnTo>
                      <a:pt x="100" y="4"/>
                    </a:lnTo>
                    <a:lnTo>
                      <a:pt x="110" y="2"/>
                    </a:lnTo>
                    <a:lnTo>
                      <a:pt x="121" y="1"/>
                    </a:lnTo>
                    <a:lnTo>
                      <a:pt x="128" y="1"/>
                    </a:lnTo>
                    <a:lnTo>
                      <a:pt x="132" y="1"/>
                    </a:lnTo>
                    <a:lnTo>
                      <a:pt x="137" y="0"/>
                    </a:lnTo>
                    <a:lnTo>
                      <a:pt x="142" y="1"/>
                    </a:lnTo>
                    <a:lnTo>
                      <a:pt x="147" y="1"/>
                    </a:lnTo>
                    <a:lnTo>
                      <a:pt x="155" y="1"/>
                    </a:lnTo>
                    <a:lnTo>
                      <a:pt x="167" y="2"/>
                    </a:lnTo>
                    <a:lnTo>
                      <a:pt x="181" y="4"/>
                    </a:lnTo>
                    <a:lnTo>
                      <a:pt x="195" y="8"/>
                    </a:lnTo>
                    <a:lnTo>
                      <a:pt x="209" y="11"/>
                    </a:lnTo>
                    <a:lnTo>
                      <a:pt x="223" y="17"/>
                    </a:lnTo>
                    <a:lnTo>
                      <a:pt x="235" y="21"/>
                    </a:lnTo>
                    <a:lnTo>
                      <a:pt x="245" y="26"/>
                    </a:lnTo>
                    <a:lnTo>
                      <a:pt x="251" y="28"/>
                    </a:lnTo>
                    <a:lnTo>
                      <a:pt x="253" y="30"/>
                    </a:lnTo>
                    <a:lnTo>
                      <a:pt x="252" y="30"/>
                    </a:lnTo>
                    <a:lnTo>
                      <a:pt x="246" y="28"/>
                    </a:lnTo>
                    <a:lnTo>
                      <a:pt x="239" y="26"/>
                    </a:lnTo>
                    <a:lnTo>
                      <a:pt x="229" y="25"/>
                    </a:lnTo>
                    <a:lnTo>
                      <a:pt x="218" y="23"/>
                    </a:lnTo>
                    <a:lnTo>
                      <a:pt x="205" y="21"/>
                    </a:lnTo>
                    <a:lnTo>
                      <a:pt x="191" y="20"/>
                    </a:lnTo>
                    <a:lnTo>
                      <a:pt x="177" y="19"/>
                    </a:lnTo>
                    <a:lnTo>
                      <a:pt x="165" y="18"/>
                    </a:lnTo>
                    <a:lnTo>
                      <a:pt x="155" y="16"/>
                    </a:lnTo>
                    <a:lnTo>
                      <a:pt x="147" y="15"/>
                    </a:lnTo>
                    <a:lnTo>
                      <a:pt x="139" y="15"/>
                    </a:lnTo>
                    <a:lnTo>
                      <a:pt x="130" y="17"/>
                    </a:lnTo>
                    <a:lnTo>
                      <a:pt x="121" y="20"/>
                    </a:lnTo>
                    <a:lnTo>
                      <a:pt x="108" y="28"/>
                    </a:lnTo>
                    <a:lnTo>
                      <a:pt x="92" y="41"/>
                    </a:lnTo>
                    <a:lnTo>
                      <a:pt x="84" y="47"/>
                    </a:lnTo>
                    <a:lnTo>
                      <a:pt x="76" y="49"/>
                    </a:lnTo>
                    <a:lnTo>
                      <a:pt x="67" y="50"/>
                    </a:lnTo>
                    <a:lnTo>
                      <a:pt x="59" y="50"/>
                    </a:lnTo>
                    <a:lnTo>
                      <a:pt x="52" y="49"/>
                    </a:lnTo>
                    <a:lnTo>
                      <a:pt x="46" y="48"/>
                    </a:lnTo>
                    <a:lnTo>
                      <a:pt x="42" y="47"/>
                    </a:lnTo>
                    <a:lnTo>
                      <a:pt x="41" y="47"/>
                    </a:lnTo>
                    <a:lnTo>
                      <a:pt x="41" y="49"/>
                    </a:lnTo>
                    <a:lnTo>
                      <a:pt x="42" y="55"/>
                    </a:lnTo>
                    <a:lnTo>
                      <a:pt x="46" y="63"/>
                    </a:lnTo>
                    <a:lnTo>
                      <a:pt x="54" y="73"/>
                    </a:lnTo>
                    <a:lnTo>
                      <a:pt x="60" y="80"/>
                    </a:lnTo>
                    <a:lnTo>
                      <a:pt x="67" y="87"/>
                    </a:lnTo>
                    <a:lnTo>
                      <a:pt x="75" y="95"/>
                    </a:lnTo>
                    <a:lnTo>
                      <a:pt x="84" y="102"/>
                    </a:lnTo>
                    <a:lnTo>
                      <a:pt x="92" y="109"/>
                    </a:lnTo>
                    <a:lnTo>
                      <a:pt x="101" y="112"/>
                    </a:lnTo>
                    <a:lnTo>
                      <a:pt x="109" y="114"/>
                    </a:lnTo>
                    <a:lnTo>
                      <a:pt x="117" y="110"/>
                    </a:lnTo>
                    <a:lnTo>
                      <a:pt x="143" y="92"/>
                    </a:lnTo>
                    <a:lnTo>
                      <a:pt x="167" y="77"/>
                    </a:lnTo>
                    <a:lnTo>
                      <a:pt x="190" y="65"/>
                    </a:lnTo>
                    <a:lnTo>
                      <a:pt x="211" y="56"/>
                    </a:lnTo>
                    <a:lnTo>
                      <a:pt x="228" y="49"/>
                    </a:lnTo>
                    <a:lnTo>
                      <a:pt x="241" y="44"/>
                    </a:lnTo>
                    <a:lnTo>
                      <a:pt x="249" y="42"/>
                    </a:lnTo>
                    <a:lnTo>
                      <a:pt x="252" y="41"/>
                    </a:lnTo>
                    <a:lnTo>
                      <a:pt x="249" y="42"/>
                    </a:lnTo>
                    <a:lnTo>
                      <a:pt x="242" y="44"/>
                    </a:lnTo>
                    <a:lnTo>
                      <a:pt x="231" y="50"/>
                    </a:lnTo>
                    <a:lnTo>
                      <a:pt x="221" y="57"/>
                    </a:lnTo>
                    <a:lnTo>
                      <a:pt x="214" y="63"/>
                    </a:lnTo>
                    <a:lnTo>
                      <a:pt x="209" y="68"/>
                    </a:lnTo>
                    <a:lnTo>
                      <a:pt x="206" y="70"/>
                    </a:lnTo>
                    <a:lnTo>
                      <a:pt x="201" y="73"/>
                    </a:lnTo>
                    <a:lnTo>
                      <a:pt x="198" y="76"/>
                    </a:lnTo>
                    <a:lnTo>
                      <a:pt x="193" y="79"/>
                    </a:lnTo>
                    <a:lnTo>
                      <a:pt x="186" y="82"/>
                    </a:lnTo>
                    <a:lnTo>
                      <a:pt x="178" y="88"/>
                    </a:lnTo>
                    <a:lnTo>
                      <a:pt x="168" y="95"/>
                    </a:lnTo>
                    <a:lnTo>
                      <a:pt x="155" y="103"/>
                    </a:lnTo>
                    <a:lnTo>
                      <a:pt x="143" y="111"/>
                    </a:lnTo>
                    <a:lnTo>
                      <a:pt x="129" y="117"/>
                    </a:lnTo>
                    <a:lnTo>
                      <a:pt x="114" y="122"/>
                    </a:lnTo>
                    <a:lnTo>
                      <a:pt x="99" y="123"/>
                    </a:lnTo>
                    <a:lnTo>
                      <a:pt x="84" y="119"/>
                    </a:lnTo>
                    <a:lnTo>
                      <a:pt x="68" y="111"/>
                    </a:lnTo>
                    <a:lnTo>
                      <a:pt x="56" y="101"/>
                    </a:lnTo>
                    <a:lnTo>
                      <a:pt x="48" y="91"/>
                    </a:lnTo>
                    <a:lnTo>
                      <a:pt x="41" y="80"/>
                    </a:lnTo>
                    <a:lnTo>
                      <a:pt x="34" y="69"/>
                    </a:lnTo>
                    <a:lnTo>
                      <a:pt x="27" y="56"/>
                    </a:lnTo>
                    <a:lnTo>
                      <a:pt x="23" y="43"/>
                    </a:lnTo>
                    <a:lnTo>
                      <a:pt x="18" y="33"/>
                    </a:lnTo>
                    <a:lnTo>
                      <a:pt x="17" y="28"/>
                    </a:lnTo>
                    <a:lnTo>
                      <a:pt x="12" y="24"/>
                    </a:lnTo>
                    <a:lnTo>
                      <a:pt x="3" y="13"/>
                    </a:lnTo>
                    <a:lnTo>
                      <a:pt x="0" y="8"/>
                    </a:lnTo>
                    <a:lnTo>
                      <a:pt x="9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4" name="Freeform 141"/>
              <p:cNvSpPr>
                <a:spLocks/>
              </p:cNvSpPr>
              <p:nvPr/>
            </p:nvSpPr>
            <p:spPr bwMode="auto">
              <a:xfrm>
                <a:off x="2319" y="3426"/>
                <a:ext cx="72" cy="118"/>
              </a:xfrm>
              <a:custGeom>
                <a:avLst/>
                <a:gdLst>
                  <a:gd name="T0" fmla="*/ 37 w 142"/>
                  <a:gd name="T1" fmla="*/ 9 h 238"/>
                  <a:gd name="T2" fmla="*/ 21 w 142"/>
                  <a:gd name="T3" fmla="*/ 21 h 238"/>
                  <a:gd name="T4" fmla="*/ 6 w 142"/>
                  <a:gd name="T5" fmla="*/ 35 h 238"/>
                  <a:gd name="T6" fmla="*/ 0 w 142"/>
                  <a:gd name="T7" fmla="*/ 49 h 238"/>
                  <a:gd name="T8" fmla="*/ 7 w 142"/>
                  <a:gd name="T9" fmla="*/ 60 h 238"/>
                  <a:gd name="T10" fmla="*/ 16 w 142"/>
                  <a:gd name="T11" fmla="*/ 66 h 238"/>
                  <a:gd name="T12" fmla="*/ 25 w 142"/>
                  <a:gd name="T13" fmla="*/ 70 h 238"/>
                  <a:gd name="T14" fmla="*/ 31 w 142"/>
                  <a:gd name="T15" fmla="*/ 74 h 238"/>
                  <a:gd name="T16" fmla="*/ 34 w 142"/>
                  <a:gd name="T17" fmla="*/ 85 h 238"/>
                  <a:gd name="T18" fmla="*/ 32 w 142"/>
                  <a:gd name="T19" fmla="*/ 100 h 238"/>
                  <a:gd name="T20" fmla="*/ 24 w 142"/>
                  <a:gd name="T21" fmla="*/ 109 h 238"/>
                  <a:gd name="T22" fmla="*/ 17 w 142"/>
                  <a:gd name="T23" fmla="*/ 117 h 238"/>
                  <a:gd name="T24" fmla="*/ 18 w 142"/>
                  <a:gd name="T25" fmla="*/ 117 h 238"/>
                  <a:gd name="T26" fmla="*/ 33 w 142"/>
                  <a:gd name="T27" fmla="*/ 113 h 238"/>
                  <a:gd name="T28" fmla="*/ 55 w 142"/>
                  <a:gd name="T29" fmla="*/ 106 h 238"/>
                  <a:gd name="T30" fmla="*/ 70 w 142"/>
                  <a:gd name="T31" fmla="*/ 94 h 238"/>
                  <a:gd name="T32" fmla="*/ 71 w 142"/>
                  <a:gd name="T33" fmla="*/ 79 h 238"/>
                  <a:gd name="T34" fmla="*/ 66 w 142"/>
                  <a:gd name="T35" fmla="*/ 62 h 238"/>
                  <a:gd name="T36" fmla="*/ 58 w 142"/>
                  <a:gd name="T37" fmla="*/ 47 h 238"/>
                  <a:gd name="T38" fmla="*/ 50 w 142"/>
                  <a:gd name="T39" fmla="*/ 34 h 238"/>
                  <a:gd name="T40" fmla="*/ 44 w 142"/>
                  <a:gd name="T41" fmla="*/ 23 h 238"/>
                  <a:gd name="T42" fmla="*/ 46 w 142"/>
                  <a:gd name="T43" fmla="*/ 7 h 238"/>
                  <a:gd name="T44" fmla="*/ 46 w 142"/>
                  <a:gd name="T45" fmla="*/ 7 h 238"/>
                  <a:gd name="T46" fmla="*/ 39 w 142"/>
                  <a:gd name="T47" fmla="*/ 18 h 238"/>
                  <a:gd name="T48" fmla="*/ 39 w 142"/>
                  <a:gd name="T49" fmla="*/ 26 h 238"/>
                  <a:gd name="T50" fmla="*/ 45 w 142"/>
                  <a:gd name="T51" fmla="*/ 39 h 238"/>
                  <a:gd name="T52" fmla="*/ 54 w 142"/>
                  <a:gd name="T53" fmla="*/ 56 h 238"/>
                  <a:gd name="T54" fmla="*/ 58 w 142"/>
                  <a:gd name="T55" fmla="*/ 73 h 238"/>
                  <a:gd name="T56" fmla="*/ 55 w 142"/>
                  <a:gd name="T57" fmla="*/ 86 h 238"/>
                  <a:gd name="T58" fmla="*/ 48 w 142"/>
                  <a:gd name="T59" fmla="*/ 96 h 238"/>
                  <a:gd name="T60" fmla="*/ 41 w 142"/>
                  <a:gd name="T61" fmla="*/ 102 h 238"/>
                  <a:gd name="T62" fmla="*/ 35 w 142"/>
                  <a:gd name="T63" fmla="*/ 104 h 238"/>
                  <a:gd name="T64" fmla="*/ 36 w 142"/>
                  <a:gd name="T65" fmla="*/ 104 h 238"/>
                  <a:gd name="T66" fmla="*/ 41 w 142"/>
                  <a:gd name="T67" fmla="*/ 94 h 238"/>
                  <a:gd name="T68" fmla="*/ 43 w 142"/>
                  <a:gd name="T69" fmla="*/ 79 h 238"/>
                  <a:gd name="T70" fmla="*/ 33 w 142"/>
                  <a:gd name="T71" fmla="*/ 62 h 238"/>
                  <a:gd name="T72" fmla="*/ 19 w 142"/>
                  <a:gd name="T73" fmla="*/ 52 h 238"/>
                  <a:gd name="T74" fmla="*/ 20 w 142"/>
                  <a:gd name="T75" fmla="*/ 42 h 238"/>
                  <a:gd name="T76" fmla="*/ 25 w 142"/>
                  <a:gd name="T77" fmla="*/ 30 h 238"/>
                  <a:gd name="T78" fmla="*/ 31 w 142"/>
                  <a:gd name="T79" fmla="*/ 23 h 238"/>
                  <a:gd name="T80" fmla="*/ 33 w 142"/>
                  <a:gd name="T81" fmla="*/ 21 h 238"/>
                  <a:gd name="T82" fmla="*/ 39 w 142"/>
                  <a:gd name="T83" fmla="*/ 12 h 238"/>
                  <a:gd name="T84" fmla="*/ 46 w 142"/>
                  <a:gd name="T85" fmla="*/ 3 h 238"/>
                  <a:gd name="T86" fmla="*/ 47 w 142"/>
                  <a:gd name="T87" fmla="*/ 0 h 23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2"/>
                  <a:gd name="T133" fmla="*/ 0 h 238"/>
                  <a:gd name="T134" fmla="*/ 142 w 142"/>
                  <a:gd name="T135" fmla="*/ 238 h 23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2" h="238">
                    <a:moveTo>
                      <a:pt x="85" y="7"/>
                    </a:moveTo>
                    <a:lnTo>
                      <a:pt x="73" y="19"/>
                    </a:lnTo>
                    <a:lnTo>
                      <a:pt x="58" y="30"/>
                    </a:lnTo>
                    <a:lnTo>
                      <a:pt x="41" y="43"/>
                    </a:lnTo>
                    <a:lnTo>
                      <a:pt x="26" y="57"/>
                    </a:lnTo>
                    <a:lnTo>
                      <a:pt x="12" y="71"/>
                    </a:lnTo>
                    <a:lnTo>
                      <a:pt x="3" y="84"/>
                    </a:lnTo>
                    <a:lnTo>
                      <a:pt x="0" y="98"/>
                    </a:lnTo>
                    <a:lnTo>
                      <a:pt x="4" y="111"/>
                    </a:lnTo>
                    <a:lnTo>
                      <a:pt x="13" y="121"/>
                    </a:lnTo>
                    <a:lnTo>
                      <a:pt x="23" y="129"/>
                    </a:lnTo>
                    <a:lnTo>
                      <a:pt x="32" y="134"/>
                    </a:lnTo>
                    <a:lnTo>
                      <a:pt x="41" y="137"/>
                    </a:lnTo>
                    <a:lnTo>
                      <a:pt x="49" y="141"/>
                    </a:lnTo>
                    <a:lnTo>
                      <a:pt x="57" y="144"/>
                    </a:lnTo>
                    <a:lnTo>
                      <a:pt x="62" y="149"/>
                    </a:lnTo>
                    <a:lnTo>
                      <a:pt x="65" y="156"/>
                    </a:lnTo>
                    <a:lnTo>
                      <a:pt x="68" y="172"/>
                    </a:lnTo>
                    <a:lnTo>
                      <a:pt x="68" y="187"/>
                    </a:lnTo>
                    <a:lnTo>
                      <a:pt x="64" y="201"/>
                    </a:lnTo>
                    <a:lnTo>
                      <a:pt x="57" y="211"/>
                    </a:lnTo>
                    <a:lnTo>
                      <a:pt x="48" y="220"/>
                    </a:lnTo>
                    <a:lnTo>
                      <a:pt x="39" y="228"/>
                    </a:lnTo>
                    <a:lnTo>
                      <a:pt x="33" y="235"/>
                    </a:lnTo>
                    <a:lnTo>
                      <a:pt x="31" y="238"/>
                    </a:lnTo>
                    <a:lnTo>
                      <a:pt x="35" y="236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87" y="223"/>
                    </a:lnTo>
                    <a:lnTo>
                      <a:pt x="108" y="213"/>
                    </a:lnTo>
                    <a:lnTo>
                      <a:pt x="125" y="203"/>
                    </a:lnTo>
                    <a:lnTo>
                      <a:pt x="138" y="190"/>
                    </a:lnTo>
                    <a:lnTo>
                      <a:pt x="142" y="177"/>
                    </a:lnTo>
                    <a:lnTo>
                      <a:pt x="140" y="160"/>
                    </a:lnTo>
                    <a:lnTo>
                      <a:pt x="136" y="143"/>
                    </a:lnTo>
                    <a:lnTo>
                      <a:pt x="130" y="126"/>
                    </a:lnTo>
                    <a:lnTo>
                      <a:pt x="122" y="110"/>
                    </a:lnTo>
                    <a:lnTo>
                      <a:pt x="114" y="94"/>
                    </a:lnTo>
                    <a:lnTo>
                      <a:pt x="106" y="80"/>
                    </a:lnTo>
                    <a:lnTo>
                      <a:pt x="99" y="69"/>
                    </a:lnTo>
                    <a:lnTo>
                      <a:pt x="93" y="61"/>
                    </a:lnTo>
                    <a:lnTo>
                      <a:pt x="87" y="46"/>
                    </a:lnTo>
                    <a:lnTo>
                      <a:pt x="88" y="30"/>
                    </a:lnTo>
                    <a:lnTo>
                      <a:pt x="91" y="15"/>
                    </a:lnTo>
                    <a:lnTo>
                      <a:pt x="93" y="10"/>
                    </a:lnTo>
                    <a:lnTo>
                      <a:pt x="90" y="14"/>
                    </a:lnTo>
                    <a:lnTo>
                      <a:pt x="84" y="25"/>
                    </a:lnTo>
                    <a:lnTo>
                      <a:pt x="77" y="37"/>
                    </a:lnTo>
                    <a:lnTo>
                      <a:pt x="73" y="48"/>
                    </a:lnTo>
                    <a:lnTo>
                      <a:pt x="76" y="53"/>
                    </a:lnTo>
                    <a:lnTo>
                      <a:pt x="80" y="64"/>
                    </a:lnTo>
                    <a:lnTo>
                      <a:pt x="88" y="79"/>
                    </a:lnTo>
                    <a:lnTo>
                      <a:pt x="98" y="95"/>
                    </a:lnTo>
                    <a:lnTo>
                      <a:pt x="106" y="112"/>
                    </a:lnTo>
                    <a:lnTo>
                      <a:pt x="113" y="131"/>
                    </a:lnTo>
                    <a:lnTo>
                      <a:pt x="115" y="147"/>
                    </a:lnTo>
                    <a:lnTo>
                      <a:pt x="114" y="162"/>
                    </a:lnTo>
                    <a:lnTo>
                      <a:pt x="108" y="174"/>
                    </a:lnTo>
                    <a:lnTo>
                      <a:pt x="102" y="185"/>
                    </a:lnTo>
                    <a:lnTo>
                      <a:pt x="94" y="193"/>
                    </a:lnTo>
                    <a:lnTo>
                      <a:pt x="87" y="200"/>
                    </a:lnTo>
                    <a:lnTo>
                      <a:pt x="80" y="205"/>
                    </a:lnTo>
                    <a:lnTo>
                      <a:pt x="75" y="209"/>
                    </a:lnTo>
                    <a:lnTo>
                      <a:pt x="70" y="210"/>
                    </a:lnTo>
                    <a:lnTo>
                      <a:pt x="69" y="211"/>
                    </a:lnTo>
                    <a:lnTo>
                      <a:pt x="71" y="209"/>
                    </a:lnTo>
                    <a:lnTo>
                      <a:pt x="76" y="201"/>
                    </a:lnTo>
                    <a:lnTo>
                      <a:pt x="80" y="189"/>
                    </a:lnTo>
                    <a:lnTo>
                      <a:pt x="84" y="175"/>
                    </a:lnTo>
                    <a:lnTo>
                      <a:pt x="85" y="159"/>
                    </a:lnTo>
                    <a:lnTo>
                      <a:pt x="79" y="143"/>
                    </a:lnTo>
                    <a:lnTo>
                      <a:pt x="66" y="126"/>
                    </a:lnTo>
                    <a:lnTo>
                      <a:pt x="43" y="111"/>
                    </a:lnTo>
                    <a:lnTo>
                      <a:pt x="38" y="104"/>
                    </a:lnTo>
                    <a:lnTo>
                      <a:pt x="37" y="95"/>
                    </a:lnTo>
                    <a:lnTo>
                      <a:pt x="39" y="84"/>
                    </a:lnTo>
                    <a:lnTo>
                      <a:pt x="45" y="73"/>
                    </a:lnTo>
                    <a:lnTo>
                      <a:pt x="50" y="61"/>
                    </a:lnTo>
                    <a:lnTo>
                      <a:pt x="56" y="53"/>
                    </a:lnTo>
                    <a:lnTo>
                      <a:pt x="61" y="46"/>
                    </a:lnTo>
                    <a:lnTo>
                      <a:pt x="63" y="44"/>
                    </a:lnTo>
                    <a:lnTo>
                      <a:pt x="65" y="42"/>
                    </a:lnTo>
                    <a:lnTo>
                      <a:pt x="70" y="34"/>
                    </a:lnTo>
                    <a:lnTo>
                      <a:pt x="77" y="25"/>
                    </a:lnTo>
                    <a:lnTo>
                      <a:pt x="84" y="15"/>
                    </a:lnTo>
                    <a:lnTo>
                      <a:pt x="90" y="6"/>
                    </a:lnTo>
                    <a:lnTo>
                      <a:pt x="93" y="0"/>
                    </a:lnTo>
                    <a:lnTo>
                      <a:pt x="92" y="0"/>
                    </a:lnTo>
                    <a:lnTo>
                      <a:pt x="85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5" name="Freeform 142"/>
              <p:cNvSpPr>
                <a:spLocks/>
              </p:cNvSpPr>
              <p:nvPr/>
            </p:nvSpPr>
            <p:spPr bwMode="auto">
              <a:xfrm>
                <a:off x="2371" y="3430"/>
                <a:ext cx="132" cy="65"/>
              </a:xfrm>
              <a:custGeom>
                <a:avLst/>
                <a:gdLst>
                  <a:gd name="T0" fmla="*/ 21 w 264"/>
                  <a:gd name="T1" fmla="*/ 2 h 131"/>
                  <a:gd name="T2" fmla="*/ 29 w 264"/>
                  <a:gd name="T3" fmla="*/ 0 h 131"/>
                  <a:gd name="T4" fmla="*/ 39 w 264"/>
                  <a:gd name="T5" fmla="*/ 1 h 131"/>
                  <a:gd name="T6" fmla="*/ 51 w 264"/>
                  <a:gd name="T7" fmla="*/ 8 h 131"/>
                  <a:gd name="T8" fmla="*/ 68 w 264"/>
                  <a:gd name="T9" fmla="*/ 22 h 131"/>
                  <a:gd name="T10" fmla="*/ 91 w 264"/>
                  <a:gd name="T11" fmla="*/ 32 h 131"/>
                  <a:gd name="T12" fmla="*/ 112 w 264"/>
                  <a:gd name="T13" fmla="*/ 35 h 131"/>
                  <a:gd name="T14" fmla="*/ 128 w 264"/>
                  <a:gd name="T15" fmla="*/ 36 h 131"/>
                  <a:gd name="T16" fmla="*/ 132 w 264"/>
                  <a:gd name="T17" fmla="*/ 39 h 131"/>
                  <a:gd name="T18" fmla="*/ 116 w 264"/>
                  <a:gd name="T19" fmla="*/ 47 h 131"/>
                  <a:gd name="T20" fmla="*/ 91 w 264"/>
                  <a:gd name="T21" fmla="*/ 57 h 131"/>
                  <a:gd name="T22" fmla="*/ 66 w 264"/>
                  <a:gd name="T23" fmla="*/ 64 h 131"/>
                  <a:gd name="T24" fmla="*/ 49 w 264"/>
                  <a:gd name="T25" fmla="*/ 63 h 131"/>
                  <a:gd name="T26" fmla="*/ 35 w 264"/>
                  <a:gd name="T27" fmla="*/ 56 h 131"/>
                  <a:gd name="T28" fmla="*/ 22 w 264"/>
                  <a:gd name="T29" fmla="*/ 45 h 131"/>
                  <a:gd name="T30" fmla="*/ 11 w 264"/>
                  <a:gd name="T31" fmla="*/ 33 h 131"/>
                  <a:gd name="T32" fmla="*/ 2 w 264"/>
                  <a:gd name="T33" fmla="*/ 19 h 131"/>
                  <a:gd name="T34" fmla="*/ 1 w 264"/>
                  <a:gd name="T35" fmla="*/ 7 h 131"/>
                  <a:gd name="T36" fmla="*/ 2 w 264"/>
                  <a:gd name="T37" fmla="*/ 8 h 131"/>
                  <a:gd name="T38" fmla="*/ 8 w 264"/>
                  <a:gd name="T39" fmla="*/ 23 h 131"/>
                  <a:gd name="T40" fmla="*/ 21 w 264"/>
                  <a:gd name="T41" fmla="*/ 36 h 131"/>
                  <a:gd name="T42" fmla="*/ 39 w 264"/>
                  <a:gd name="T43" fmla="*/ 44 h 131"/>
                  <a:gd name="T44" fmla="*/ 62 w 264"/>
                  <a:gd name="T45" fmla="*/ 49 h 131"/>
                  <a:gd name="T46" fmla="*/ 84 w 264"/>
                  <a:gd name="T47" fmla="*/ 48 h 131"/>
                  <a:gd name="T48" fmla="*/ 95 w 264"/>
                  <a:gd name="T49" fmla="*/ 45 h 131"/>
                  <a:gd name="T50" fmla="*/ 90 w 264"/>
                  <a:gd name="T51" fmla="*/ 45 h 131"/>
                  <a:gd name="T52" fmla="*/ 81 w 264"/>
                  <a:gd name="T53" fmla="*/ 43 h 131"/>
                  <a:gd name="T54" fmla="*/ 69 w 264"/>
                  <a:gd name="T55" fmla="*/ 36 h 131"/>
                  <a:gd name="T56" fmla="*/ 56 w 264"/>
                  <a:gd name="T57" fmla="*/ 25 h 131"/>
                  <a:gd name="T58" fmla="*/ 47 w 264"/>
                  <a:gd name="T59" fmla="*/ 17 h 131"/>
                  <a:gd name="T60" fmla="*/ 41 w 264"/>
                  <a:gd name="T61" fmla="*/ 13 h 131"/>
                  <a:gd name="T62" fmla="*/ 39 w 264"/>
                  <a:gd name="T63" fmla="*/ 11 h 131"/>
                  <a:gd name="T64" fmla="*/ 36 w 264"/>
                  <a:gd name="T65" fmla="*/ 11 h 131"/>
                  <a:gd name="T66" fmla="*/ 28 w 264"/>
                  <a:gd name="T67" fmla="*/ 9 h 131"/>
                  <a:gd name="T68" fmla="*/ 17 w 264"/>
                  <a:gd name="T69" fmla="*/ 6 h 131"/>
                  <a:gd name="T70" fmla="*/ 10 w 264"/>
                  <a:gd name="T71" fmla="*/ 5 h 131"/>
                  <a:gd name="T72" fmla="*/ 9 w 264"/>
                  <a:gd name="T73" fmla="*/ 5 h 131"/>
                  <a:gd name="T74" fmla="*/ 11 w 264"/>
                  <a:gd name="T75" fmla="*/ 3 h 13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64"/>
                  <a:gd name="T115" fmla="*/ 0 h 131"/>
                  <a:gd name="T116" fmla="*/ 264 w 264"/>
                  <a:gd name="T117" fmla="*/ 131 h 13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64" h="131">
                    <a:moveTo>
                      <a:pt x="34" y="5"/>
                    </a:moveTo>
                    <a:lnTo>
                      <a:pt x="42" y="4"/>
                    </a:lnTo>
                    <a:lnTo>
                      <a:pt x="50" y="3"/>
                    </a:lnTo>
                    <a:lnTo>
                      <a:pt x="58" y="0"/>
                    </a:lnTo>
                    <a:lnTo>
                      <a:pt x="67" y="0"/>
                    </a:lnTo>
                    <a:lnTo>
                      <a:pt x="78" y="3"/>
                    </a:lnTo>
                    <a:lnTo>
                      <a:pt x="89" y="7"/>
                    </a:lnTo>
                    <a:lnTo>
                      <a:pt x="103" y="17"/>
                    </a:lnTo>
                    <a:lnTo>
                      <a:pt x="119" y="30"/>
                    </a:lnTo>
                    <a:lnTo>
                      <a:pt x="137" y="45"/>
                    </a:lnTo>
                    <a:lnTo>
                      <a:pt x="159" y="56"/>
                    </a:lnTo>
                    <a:lnTo>
                      <a:pt x="182" y="64"/>
                    </a:lnTo>
                    <a:lnTo>
                      <a:pt x="204" y="67"/>
                    </a:lnTo>
                    <a:lnTo>
                      <a:pt x="225" y="71"/>
                    </a:lnTo>
                    <a:lnTo>
                      <a:pt x="242" y="72"/>
                    </a:lnTo>
                    <a:lnTo>
                      <a:pt x="256" y="73"/>
                    </a:lnTo>
                    <a:lnTo>
                      <a:pt x="264" y="74"/>
                    </a:lnTo>
                    <a:lnTo>
                      <a:pt x="263" y="78"/>
                    </a:lnTo>
                    <a:lnTo>
                      <a:pt x="251" y="84"/>
                    </a:lnTo>
                    <a:lnTo>
                      <a:pt x="233" y="94"/>
                    </a:lnTo>
                    <a:lnTo>
                      <a:pt x="209" y="104"/>
                    </a:lnTo>
                    <a:lnTo>
                      <a:pt x="182" y="114"/>
                    </a:lnTo>
                    <a:lnTo>
                      <a:pt x="157" y="124"/>
                    </a:lnTo>
                    <a:lnTo>
                      <a:pt x="133" y="129"/>
                    </a:lnTo>
                    <a:lnTo>
                      <a:pt x="114" y="131"/>
                    </a:lnTo>
                    <a:lnTo>
                      <a:pt x="99" y="127"/>
                    </a:lnTo>
                    <a:lnTo>
                      <a:pt x="86" y="121"/>
                    </a:lnTo>
                    <a:lnTo>
                      <a:pt x="71" y="112"/>
                    </a:lnTo>
                    <a:lnTo>
                      <a:pt x="58" y="102"/>
                    </a:lnTo>
                    <a:lnTo>
                      <a:pt x="44" y="91"/>
                    </a:lnTo>
                    <a:lnTo>
                      <a:pt x="33" y="79"/>
                    </a:lnTo>
                    <a:lnTo>
                      <a:pt x="23" y="67"/>
                    </a:lnTo>
                    <a:lnTo>
                      <a:pt x="14" y="57"/>
                    </a:lnTo>
                    <a:lnTo>
                      <a:pt x="4" y="38"/>
                    </a:lnTo>
                    <a:lnTo>
                      <a:pt x="0" y="25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5" y="17"/>
                    </a:lnTo>
                    <a:lnTo>
                      <a:pt x="8" y="29"/>
                    </a:lnTo>
                    <a:lnTo>
                      <a:pt x="16" y="46"/>
                    </a:lnTo>
                    <a:lnTo>
                      <a:pt x="31" y="64"/>
                    </a:lnTo>
                    <a:lnTo>
                      <a:pt x="43" y="72"/>
                    </a:lnTo>
                    <a:lnTo>
                      <a:pt x="59" y="80"/>
                    </a:lnTo>
                    <a:lnTo>
                      <a:pt x="79" y="88"/>
                    </a:lnTo>
                    <a:lnTo>
                      <a:pt x="101" y="94"/>
                    </a:lnTo>
                    <a:lnTo>
                      <a:pt x="124" y="98"/>
                    </a:lnTo>
                    <a:lnTo>
                      <a:pt x="147" y="99"/>
                    </a:lnTo>
                    <a:lnTo>
                      <a:pt x="169" y="97"/>
                    </a:lnTo>
                    <a:lnTo>
                      <a:pt x="189" y="90"/>
                    </a:lnTo>
                    <a:lnTo>
                      <a:pt x="190" y="90"/>
                    </a:lnTo>
                    <a:lnTo>
                      <a:pt x="187" y="90"/>
                    </a:lnTo>
                    <a:lnTo>
                      <a:pt x="181" y="90"/>
                    </a:lnTo>
                    <a:lnTo>
                      <a:pt x="173" y="89"/>
                    </a:lnTo>
                    <a:lnTo>
                      <a:pt x="163" y="86"/>
                    </a:lnTo>
                    <a:lnTo>
                      <a:pt x="151" y="81"/>
                    </a:lnTo>
                    <a:lnTo>
                      <a:pt x="139" y="73"/>
                    </a:lnTo>
                    <a:lnTo>
                      <a:pt x="125" y="61"/>
                    </a:lnTo>
                    <a:lnTo>
                      <a:pt x="112" y="50"/>
                    </a:lnTo>
                    <a:lnTo>
                      <a:pt x="102" y="41"/>
                    </a:lnTo>
                    <a:lnTo>
                      <a:pt x="95" y="34"/>
                    </a:lnTo>
                    <a:lnTo>
                      <a:pt x="88" y="28"/>
                    </a:lnTo>
                    <a:lnTo>
                      <a:pt x="83" y="26"/>
                    </a:lnTo>
                    <a:lnTo>
                      <a:pt x="80" y="23"/>
                    </a:lnTo>
                    <a:lnTo>
                      <a:pt x="78" y="22"/>
                    </a:lnTo>
                    <a:lnTo>
                      <a:pt x="75" y="22"/>
                    </a:lnTo>
                    <a:lnTo>
                      <a:pt x="72" y="22"/>
                    </a:lnTo>
                    <a:lnTo>
                      <a:pt x="65" y="20"/>
                    </a:lnTo>
                    <a:lnTo>
                      <a:pt x="56" y="19"/>
                    </a:lnTo>
                    <a:lnTo>
                      <a:pt x="45" y="15"/>
                    </a:lnTo>
                    <a:lnTo>
                      <a:pt x="35" y="13"/>
                    </a:lnTo>
                    <a:lnTo>
                      <a:pt x="27" y="12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8"/>
                    </a:lnTo>
                    <a:lnTo>
                      <a:pt x="22" y="6"/>
                    </a:lnTo>
                    <a:lnTo>
                      <a:pt x="34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6" name="Freeform 143"/>
              <p:cNvSpPr>
                <a:spLocks/>
              </p:cNvSpPr>
              <p:nvPr/>
            </p:nvSpPr>
            <p:spPr bwMode="auto">
              <a:xfrm>
                <a:off x="2392" y="3343"/>
                <a:ext cx="98" cy="90"/>
              </a:xfrm>
              <a:custGeom>
                <a:avLst/>
                <a:gdLst>
                  <a:gd name="T0" fmla="*/ 1 w 195"/>
                  <a:gd name="T1" fmla="*/ 63 h 180"/>
                  <a:gd name="T2" fmla="*/ 7 w 195"/>
                  <a:gd name="T3" fmla="*/ 52 h 180"/>
                  <a:gd name="T4" fmla="*/ 16 w 195"/>
                  <a:gd name="T5" fmla="*/ 49 h 180"/>
                  <a:gd name="T6" fmla="*/ 26 w 195"/>
                  <a:gd name="T7" fmla="*/ 49 h 180"/>
                  <a:gd name="T8" fmla="*/ 36 w 195"/>
                  <a:gd name="T9" fmla="*/ 49 h 180"/>
                  <a:gd name="T10" fmla="*/ 49 w 195"/>
                  <a:gd name="T11" fmla="*/ 46 h 180"/>
                  <a:gd name="T12" fmla="*/ 63 w 195"/>
                  <a:gd name="T13" fmla="*/ 41 h 180"/>
                  <a:gd name="T14" fmla="*/ 74 w 195"/>
                  <a:gd name="T15" fmla="*/ 34 h 180"/>
                  <a:gd name="T16" fmla="*/ 81 w 195"/>
                  <a:gd name="T17" fmla="*/ 21 h 180"/>
                  <a:gd name="T18" fmla="*/ 83 w 195"/>
                  <a:gd name="T19" fmla="*/ 3 h 180"/>
                  <a:gd name="T20" fmla="*/ 85 w 195"/>
                  <a:gd name="T21" fmla="*/ 5 h 180"/>
                  <a:gd name="T22" fmla="*/ 96 w 195"/>
                  <a:gd name="T23" fmla="*/ 29 h 180"/>
                  <a:gd name="T24" fmla="*/ 97 w 195"/>
                  <a:gd name="T25" fmla="*/ 58 h 180"/>
                  <a:gd name="T26" fmla="*/ 94 w 195"/>
                  <a:gd name="T27" fmla="*/ 71 h 180"/>
                  <a:gd name="T28" fmla="*/ 80 w 195"/>
                  <a:gd name="T29" fmla="*/ 79 h 180"/>
                  <a:gd name="T30" fmla="*/ 69 w 195"/>
                  <a:gd name="T31" fmla="*/ 84 h 180"/>
                  <a:gd name="T32" fmla="*/ 60 w 195"/>
                  <a:gd name="T33" fmla="*/ 89 h 180"/>
                  <a:gd name="T34" fmla="*/ 51 w 195"/>
                  <a:gd name="T35" fmla="*/ 90 h 180"/>
                  <a:gd name="T36" fmla="*/ 41 w 195"/>
                  <a:gd name="T37" fmla="*/ 89 h 180"/>
                  <a:gd name="T38" fmla="*/ 28 w 195"/>
                  <a:gd name="T39" fmla="*/ 85 h 180"/>
                  <a:gd name="T40" fmla="*/ 15 w 195"/>
                  <a:gd name="T41" fmla="*/ 81 h 180"/>
                  <a:gd name="T42" fmla="*/ 5 w 195"/>
                  <a:gd name="T43" fmla="*/ 77 h 180"/>
                  <a:gd name="T44" fmla="*/ 5 w 195"/>
                  <a:gd name="T45" fmla="*/ 76 h 180"/>
                  <a:gd name="T46" fmla="*/ 12 w 195"/>
                  <a:gd name="T47" fmla="*/ 74 h 180"/>
                  <a:gd name="T48" fmla="*/ 19 w 195"/>
                  <a:gd name="T49" fmla="*/ 75 h 180"/>
                  <a:gd name="T50" fmla="*/ 26 w 195"/>
                  <a:gd name="T51" fmla="*/ 77 h 180"/>
                  <a:gd name="T52" fmla="*/ 33 w 195"/>
                  <a:gd name="T53" fmla="*/ 77 h 180"/>
                  <a:gd name="T54" fmla="*/ 42 w 195"/>
                  <a:gd name="T55" fmla="*/ 77 h 180"/>
                  <a:gd name="T56" fmla="*/ 51 w 195"/>
                  <a:gd name="T57" fmla="*/ 75 h 180"/>
                  <a:gd name="T58" fmla="*/ 60 w 195"/>
                  <a:gd name="T59" fmla="*/ 74 h 180"/>
                  <a:gd name="T60" fmla="*/ 67 w 195"/>
                  <a:gd name="T61" fmla="*/ 72 h 180"/>
                  <a:gd name="T62" fmla="*/ 74 w 195"/>
                  <a:gd name="T63" fmla="*/ 69 h 180"/>
                  <a:gd name="T64" fmla="*/ 81 w 195"/>
                  <a:gd name="T65" fmla="*/ 57 h 180"/>
                  <a:gd name="T66" fmla="*/ 85 w 195"/>
                  <a:gd name="T67" fmla="*/ 39 h 180"/>
                  <a:gd name="T68" fmla="*/ 84 w 195"/>
                  <a:gd name="T69" fmla="*/ 37 h 180"/>
                  <a:gd name="T70" fmla="*/ 79 w 195"/>
                  <a:gd name="T71" fmla="*/ 44 h 180"/>
                  <a:gd name="T72" fmla="*/ 70 w 195"/>
                  <a:gd name="T73" fmla="*/ 52 h 180"/>
                  <a:gd name="T74" fmla="*/ 61 w 195"/>
                  <a:gd name="T75" fmla="*/ 57 h 180"/>
                  <a:gd name="T76" fmla="*/ 43 w 195"/>
                  <a:gd name="T77" fmla="*/ 54 h 180"/>
                  <a:gd name="T78" fmla="*/ 24 w 195"/>
                  <a:gd name="T79" fmla="*/ 55 h 180"/>
                  <a:gd name="T80" fmla="*/ 13 w 195"/>
                  <a:gd name="T81" fmla="*/ 59 h 180"/>
                  <a:gd name="T82" fmla="*/ 9 w 195"/>
                  <a:gd name="T83" fmla="*/ 63 h 180"/>
                  <a:gd name="T84" fmla="*/ 7 w 195"/>
                  <a:gd name="T85" fmla="*/ 66 h 180"/>
                  <a:gd name="T86" fmla="*/ 1 w 195"/>
                  <a:gd name="T87" fmla="*/ 74 h 18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5"/>
                  <a:gd name="T133" fmla="*/ 0 h 180"/>
                  <a:gd name="T134" fmla="*/ 195 w 195"/>
                  <a:gd name="T135" fmla="*/ 180 h 18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5" h="180">
                    <a:moveTo>
                      <a:pt x="0" y="142"/>
                    </a:moveTo>
                    <a:lnTo>
                      <a:pt x="1" y="126"/>
                    </a:lnTo>
                    <a:lnTo>
                      <a:pt x="6" y="113"/>
                    </a:lnTo>
                    <a:lnTo>
                      <a:pt x="13" y="105"/>
                    </a:lnTo>
                    <a:lnTo>
                      <a:pt x="22" y="101"/>
                    </a:lnTo>
                    <a:lnTo>
                      <a:pt x="31" y="98"/>
                    </a:lnTo>
                    <a:lnTo>
                      <a:pt x="41" y="97"/>
                    </a:lnTo>
                    <a:lnTo>
                      <a:pt x="52" y="98"/>
                    </a:lnTo>
                    <a:lnTo>
                      <a:pt x="61" y="98"/>
                    </a:lnTo>
                    <a:lnTo>
                      <a:pt x="71" y="98"/>
                    </a:lnTo>
                    <a:lnTo>
                      <a:pt x="84" y="96"/>
                    </a:lnTo>
                    <a:lnTo>
                      <a:pt x="98" y="93"/>
                    </a:lnTo>
                    <a:lnTo>
                      <a:pt x="112" y="88"/>
                    </a:lnTo>
                    <a:lnTo>
                      <a:pt x="126" y="82"/>
                    </a:lnTo>
                    <a:lnTo>
                      <a:pt x="138" y="76"/>
                    </a:lnTo>
                    <a:lnTo>
                      <a:pt x="147" y="68"/>
                    </a:lnTo>
                    <a:lnTo>
                      <a:pt x="154" y="60"/>
                    </a:lnTo>
                    <a:lnTo>
                      <a:pt x="161" y="41"/>
                    </a:lnTo>
                    <a:lnTo>
                      <a:pt x="165" y="21"/>
                    </a:lnTo>
                    <a:lnTo>
                      <a:pt x="166" y="6"/>
                    </a:lnTo>
                    <a:lnTo>
                      <a:pt x="166" y="0"/>
                    </a:lnTo>
                    <a:lnTo>
                      <a:pt x="170" y="9"/>
                    </a:lnTo>
                    <a:lnTo>
                      <a:pt x="182" y="29"/>
                    </a:lnTo>
                    <a:lnTo>
                      <a:pt x="192" y="59"/>
                    </a:lnTo>
                    <a:lnTo>
                      <a:pt x="195" y="90"/>
                    </a:lnTo>
                    <a:lnTo>
                      <a:pt x="193" y="116"/>
                    </a:lnTo>
                    <a:lnTo>
                      <a:pt x="193" y="132"/>
                    </a:lnTo>
                    <a:lnTo>
                      <a:pt x="187" y="142"/>
                    </a:lnTo>
                    <a:lnTo>
                      <a:pt x="170" y="151"/>
                    </a:lnTo>
                    <a:lnTo>
                      <a:pt x="159" y="157"/>
                    </a:lnTo>
                    <a:lnTo>
                      <a:pt x="147" y="163"/>
                    </a:lnTo>
                    <a:lnTo>
                      <a:pt x="137" y="167"/>
                    </a:lnTo>
                    <a:lnTo>
                      <a:pt x="128" y="172"/>
                    </a:lnTo>
                    <a:lnTo>
                      <a:pt x="119" y="177"/>
                    </a:lnTo>
                    <a:lnTo>
                      <a:pt x="109" y="179"/>
                    </a:lnTo>
                    <a:lnTo>
                      <a:pt x="101" y="180"/>
                    </a:lnTo>
                    <a:lnTo>
                      <a:pt x="92" y="180"/>
                    </a:lnTo>
                    <a:lnTo>
                      <a:pt x="82" y="178"/>
                    </a:lnTo>
                    <a:lnTo>
                      <a:pt x="69" y="174"/>
                    </a:lnTo>
                    <a:lnTo>
                      <a:pt x="55" y="170"/>
                    </a:lnTo>
                    <a:lnTo>
                      <a:pt x="41" y="165"/>
                    </a:lnTo>
                    <a:lnTo>
                      <a:pt x="29" y="161"/>
                    </a:lnTo>
                    <a:lnTo>
                      <a:pt x="18" y="156"/>
                    </a:lnTo>
                    <a:lnTo>
                      <a:pt x="10" y="154"/>
                    </a:lnTo>
                    <a:lnTo>
                      <a:pt x="8" y="153"/>
                    </a:lnTo>
                    <a:lnTo>
                      <a:pt x="10" y="151"/>
                    </a:lnTo>
                    <a:lnTo>
                      <a:pt x="15" y="149"/>
                    </a:lnTo>
                    <a:lnTo>
                      <a:pt x="23" y="148"/>
                    </a:lnTo>
                    <a:lnTo>
                      <a:pt x="32" y="149"/>
                    </a:lnTo>
                    <a:lnTo>
                      <a:pt x="38" y="150"/>
                    </a:lnTo>
                    <a:lnTo>
                      <a:pt x="44" y="151"/>
                    </a:lnTo>
                    <a:lnTo>
                      <a:pt x="51" y="153"/>
                    </a:lnTo>
                    <a:lnTo>
                      <a:pt x="58" y="154"/>
                    </a:lnTo>
                    <a:lnTo>
                      <a:pt x="66" y="154"/>
                    </a:lnTo>
                    <a:lnTo>
                      <a:pt x="74" y="154"/>
                    </a:lnTo>
                    <a:lnTo>
                      <a:pt x="83" y="153"/>
                    </a:lnTo>
                    <a:lnTo>
                      <a:pt x="92" y="151"/>
                    </a:lnTo>
                    <a:lnTo>
                      <a:pt x="102" y="150"/>
                    </a:lnTo>
                    <a:lnTo>
                      <a:pt x="111" y="149"/>
                    </a:lnTo>
                    <a:lnTo>
                      <a:pt x="120" y="148"/>
                    </a:lnTo>
                    <a:lnTo>
                      <a:pt x="127" y="147"/>
                    </a:lnTo>
                    <a:lnTo>
                      <a:pt x="134" y="144"/>
                    </a:lnTo>
                    <a:lnTo>
                      <a:pt x="140" y="142"/>
                    </a:lnTo>
                    <a:lnTo>
                      <a:pt x="147" y="138"/>
                    </a:lnTo>
                    <a:lnTo>
                      <a:pt x="153" y="132"/>
                    </a:lnTo>
                    <a:lnTo>
                      <a:pt x="162" y="114"/>
                    </a:lnTo>
                    <a:lnTo>
                      <a:pt x="167" y="94"/>
                    </a:lnTo>
                    <a:lnTo>
                      <a:pt x="169" y="78"/>
                    </a:lnTo>
                    <a:lnTo>
                      <a:pt x="169" y="71"/>
                    </a:lnTo>
                    <a:lnTo>
                      <a:pt x="168" y="73"/>
                    </a:lnTo>
                    <a:lnTo>
                      <a:pt x="164" y="79"/>
                    </a:lnTo>
                    <a:lnTo>
                      <a:pt x="158" y="87"/>
                    </a:lnTo>
                    <a:lnTo>
                      <a:pt x="150" y="95"/>
                    </a:lnTo>
                    <a:lnTo>
                      <a:pt x="140" y="104"/>
                    </a:lnTo>
                    <a:lnTo>
                      <a:pt x="131" y="111"/>
                    </a:lnTo>
                    <a:lnTo>
                      <a:pt x="121" y="114"/>
                    </a:lnTo>
                    <a:lnTo>
                      <a:pt x="112" y="114"/>
                    </a:lnTo>
                    <a:lnTo>
                      <a:pt x="85" y="109"/>
                    </a:lnTo>
                    <a:lnTo>
                      <a:pt x="64" y="108"/>
                    </a:lnTo>
                    <a:lnTo>
                      <a:pt x="48" y="110"/>
                    </a:lnTo>
                    <a:lnTo>
                      <a:pt x="36" y="113"/>
                    </a:lnTo>
                    <a:lnTo>
                      <a:pt x="26" y="118"/>
                    </a:lnTo>
                    <a:lnTo>
                      <a:pt x="21" y="123"/>
                    </a:lnTo>
                    <a:lnTo>
                      <a:pt x="17" y="126"/>
                    </a:lnTo>
                    <a:lnTo>
                      <a:pt x="16" y="127"/>
                    </a:lnTo>
                    <a:lnTo>
                      <a:pt x="14" y="132"/>
                    </a:lnTo>
                    <a:lnTo>
                      <a:pt x="8" y="141"/>
                    </a:lnTo>
                    <a:lnTo>
                      <a:pt x="2" y="147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7" name="Freeform 144"/>
              <p:cNvSpPr>
                <a:spLocks/>
              </p:cNvSpPr>
              <p:nvPr/>
            </p:nvSpPr>
            <p:spPr bwMode="auto">
              <a:xfrm>
                <a:off x="2338" y="3312"/>
                <a:ext cx="67" cy="106"/>
              </a:xfrm>
              <a:custGeom>
                <a:avLst/>
                <a:gdLst>
                  <a:gd name="T0" fmla="*/ 40 w 133"/>
                  <a:gd name="T1" fmla="*/ 94 h 211"/>
                  <a:gd name="T2" fmla="*/ 46 w 133"/>
                  <a:gd name="T3" fmla="*/ 90 h 211"/>
                  <a:gd name="T4" fmla="*/ 51 w 133"/>
                  <a:gd name="T5" fmla="*/ 87 h 211"/>
                  <a:gd name="T6" fmla="*/ 57 w 133"/>
                  <a:gd name="T7" fmla="*/ 83 h 211"/>
                  <a:gd name="T8" fmla="*/ 65 w 133"/>
                  <a:gd name="T9" fmla="*/ 69 h 211"/>
                  <a:gd name="T10" fmla="*/ 66 w 133"/>
                  <a:gd name="T11" fmla="*/ 51 h 211"/>
                  <a:gd name="T12" fmla="*/ 59 w 133"/>
                  <a:gd name="T13" fmla="*/ 39 h 211"/>
                  <a:gd name="T14" fmla="*/ 54 w 133"/>
                  <a:gd name="T15" fmla="*/ 31 h 211"/>
                  <a:gd name="T16" fmla="*/ 49 w 133"/>
                  <a:gd name="T17" fmla="*/ 25 h 211"/>
                  <a:gd name="T18" fmla="*/ 43 w 133"/>
                  <a:gd name="T19" fmla="*/ 19 h 211"/>
                  <a:gd name="T20" fmla="*/ 37 w 133"/>
                  <a:gd name="T21" fmla="*/ 15 h 211"/>
                  <a:gd name="T22" fmla="*/ 29 w 133"/>
                  <a:gd name="T23" fmla="*/ 10 h 211"/>
                  <a:gd name="T24" fmla="*/ 21 w 133"/>
                  <a:gd name="T25" fmla="*/ 4 h 211"/>
                  <a:gd name="T26" fmla="*/ 17 w 133"/>
                  <a:gd name="T27" fmla="*/ 1 h 211"/>
                  <a:gd name="T28" fmla="*/ 17 w 133"/>
                  <a:gd name="T29" fmla="*/ 2 h 211"/>
                  <a:gd name="T30" fmla="*/ 23 w 133"/>
                  <a:gd name="T31" fmla="*/ 11 h 211"/>
                  <a:gd name="T32" fmla="*/ 25 w 133"/>
                  <a:gd name="T33" fmla="*/ 23 h 211"/>
                  <a:gd name="T34" fmla="*/ 27 w 133"/>
                  <a:gd name="T35" fmla="*/ 36 h 211"/>
                  <a:gd name="T36" fmla="*/ 22 w 133"/>
                  <a:gd name="T37" fmla="*/ 46 h 211"/>
                  <a:gd name="T38" fmla="*/ 15 w 133"/>
                  <a:gd name="T39" fmla="*/ 51 h 211"/>
                  <a:gd name="T40" fmla="*/ 7 w 133"/>
                  <a:gd name="T41" fmla="*/ 55 h 211"/>
                  <a:gd name="T42" fmla="*/ 2 w 133"/>
                  <a:gd name="T43" fmla="*/ 59 h 211"/>
                  <a:gd name="T44" fmla="*/ 0 w 133"/>
                  <a:gd name="T45" fmla="*/ 67 h 211"/>
                  <a:gd name="T46" fmla="*/ 0 w 133"/>
                  <a:gd name="T47" fmla="*/ 78 h 211"/>
                  <a:gd name="T48" fmla="*/ 10 w 133"/>
                  <a:gd name="T49" fmla="*/ 95 h 211"/>
                  <a:gd name="T50" fmla="*/ 29 w 133"/>
                  <a:gd name="T51" fmla="*/ 106 h 211"/>
                  <a:gd name="T52" fmla="*/ 31 w 133"/>
                  <a:gd name="T53" fmla="*/ 101 h 211"/>
                  <a:gd name="T54" fmla="*/ 25 w 133"/>
                  <a:gd name="T55" fmla="*/ 93 h 211"/>
                  <a:gd name="T56" fmla="*/ 12 w 133"/>
                  <a:gd name="T57" fmla="*/ 82 h 211"/>
                  <a:gd name="T58" fmla="*/ 8 w 133"/>
                  <a:gd name="T59" fmla="*/ 71 h 211"/>
                  <a:gd name="T60" fmla="*/ 9 w 133"/>
                  <a:gd name="T61" fmla="*/ 63 h 211"/>
                  <a:gd name="T62" fmla="*/ 12 w 133"/>
                  <a:gd name="T63" fmla="*/ 59 h 211"/>
                  <a:gd name="T64" fmla="*/ 30 w 133"/>
                  <a:gd name="T65" fmla="*/ 49 h 211"/>
                  <a:gd name="T66" fmla="*/ 35 w 133"/>
                  <a:gd name="T67" fmla="*/ 37 h 211"/>
                  <a:gd name="T68" fmla="*/ 34 w 133"/>
                  <a:gd name="T69" fmla="*/ 27 h 211"/>
                  <a:gd name="T70" fmla="*/ 32 w 133"/>
                  <a:gd name="T71" fmla="*/ 23 h 211"/>
                  <a:gd name="T72" fmla="*/ 36 w 133"/>
                  <a:gd name="T73" fmla="*/ 28 h 211"/>
                  <a:gd name="T74" fmla="*/ 43 w 133"/>
                  <a:gd name="T75" fmla="*/ 37 h 211"/>
                  <a:gd name="T76" fmla="*/ 49 w 133"/>
                  <a:gd name="T77" fmla="*/ 45 h 211"/>
                  <a:gd name="T78" fmla="*/ 54 w 133"/>
                  <a:gd name="T79" fmla="*/ 56 h 211"/>
                  <a:gd name="T80" fmla="*/ 57 w 133"/>
                  <a:gd name="T81" fmla="*/ 67 h 211"/>
                  <a:gd name="T82" fmla="*/ 51 w 133"/>
                  <a:gd name="T83" fmla="*/ 77 h 211"/>
                  <a:gd name="T84" fmla="*/ 43 w 133"/>
                  <a:gd name="T85" fmla="*/ 86 h 211"/>
                  <a:gd name="T86" fmla="*/ 38 w 133"/>
                  <a:gd name="T87" fmla="*/ 95 h 211"/>
                  <a:gd name="T88" fmla="*/ 35 w 133"/>
                  <a:gd name="T89" fmla="*/ 102 h 211"/>
                  <a:gd name="T90" fmla="*/ 37 w 133"/>
                  <a:gd name="T91" fmla="*/ 98 h 21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3"/>
                  <a:gd name="T139" fmla="*/ 0 h 211"/>
                  <a:gd name="T140" fmla="*/ 133 w 133"/>
                  <a:gd name="T141" fmla="*/ 211 h 21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3" h="211">
                    <a:moveTo>
                      <a:pt x="73" y="196"/>
                    </a:moveTo>
                    <a:lnTo>
                      <a:pt x="79" y="188"/>
                    </a:lnTo>
                    <a:lnTo>
                      <a:pt x="85" y="184"/>
                    </a:lnTo>
                    <a:lnTo>
                      <a:pt x="91" y="180"/>
                    </a:lnTo>
                    <a:lnTo>
                      <a:pt x="96" y="177"/>
                    </a:lnTo>
                    <a:lnTo>
                      <a:pt x="102" y="174"/>
                    </a:lnTo>
                    <a:lnTo>
                      <a:pt x="108" y="171"/>
                    </a:lnTo>
                    <a:lnTo>
                      <a:pt x="114" y="165"/>
                    </a:lnTo>
                    <a:lnTo>
                      <a:pt x="119" y="157"/>
                    </a:lnTo>
                    <a:lnTo>
                      <a:pt x="129" y="137"/>
                    </a:lnTo>
                    <a:lnTo>
                      <a:pt x="133" y="119"/>
                    </a:lnTo>
                    <a:lnTo>
                      <a:pt x="131" y="102"/>
                    </a:lnTo>
                    <a:lnTo>
                      <a:pt x="123" y="86"/>
                    </a:lnTo>
                    <a:lnTo>
                      <a:pt x="117" y="78"/>
                    </a:lnTo>
                    <a:lnTo>
                      <a:pt x="111" y="70"/>
                    </a:lnTo>
                    <a:lnTo>
                      <a:pt x="107" y="61"/>
                    </a:lnTo>
                    <a:lnTo>
                      <a:pt x="102" y="55"/>
                    </a:lnTo>
                    <a:lnTo>
                      <a:pt x="98" y="49"/>
                    </a:lnTo>
                    <a:lnTo>
                      <a:pt x="92" y="43"/>
                    </a:lnTo>
                    <a:lnTo>
                      <a:pt x="86" y="38"/>
                    </a:lnTo>
                    <a:lnTo>
                      <a:pt x="80" y="34"/>
                    </a:lnTo>
                    <a:lnTo>
                      <a:pt x="73" y="29"/>
                    </a:lnTo>
                    <a:lnTo>
                      <a:pt x="65" y="25"/>
                    </a:lnTo>
                    <a:lnTo>
                      <a:pt x="57" y="19"/>
                    </a:lnTo>
                    <a:lnTo>
                      <a:pt x="49" y="13"/>
                    </a:lnTo>
                    <a:lnTo>
                      <a:pt x="42" y="8"/>
                    </a:lnTo>
                    <a:lnTo>
                      <a:pt x="37" y="4"/>
                    </a:lnTo>
                    <a:lnTo>
                      <a:pt x="33" y="2"/>
                    </a:lnTo>
                    <a:lnTo>
                      <a:pt x="32" y="0"/>
                    </a:lnTo>
                    <a:lnTo>
                      <a:pt x="34" y="4"/>
                    </a:lnTo>
                    <a:lnTo>
                      <a:pt x="40" y="12"/>
                    </a:lnTo>
                    <a:lnTo>
                      <a:pt x="46" y="22"/>
                    </a:lnTo>
                    <a:lnTo>
                      <a:pt x="48" y="34"/>
                    </a:lnTo>
                    <a:lnTo>
                      <a:pt x="49" y="45"/>
                    </a:lnTo>
                    <a:lnTo>
                      <a:pt x="53" y="58"/>
                    </a:lnTo>
                    <a:lnTo>
                      <a:pt x="54" y="71"/>
                    </a:lnTo>
                    <a:lnTo>
                      <a:pt x="49" y="84"/>
                    </a:lnTo>
                    <a:lnTo>
                      <a:pt x="43" y="91"/>
                    </a:lnTo>
                    <a:lnTo>
                      <a:pt x="37" y="96"/>
                    </a:lnTo>
                    <a:lnTo>
                      <a:pt x="30" y="101"/>
                    </a:lnTo>
                    <a:lnTo>
                      <a:pt x="22" y="105"/>
                    </a:lnTo>
                    <a:lnTo>
                      <a:pt x="13" y="109"/>
                    </a:lnTo>
                    <a:lnTo>
                      <a:pt x="8" y="113"/>
                    </a:lnTo>
                    <a:lnTo>
                      <a:pt x="3" y="117"/>
                    </a:lnTo>
                    <a:lnTo>
                      <a:pt x="1" y="121"/>
                    </a:lnTo>
                    <a:lnTo>
                      <a:pt x="0" y="133"/>
                    </a:lnTo>
                    <a:lnTo>
                      <a:pt x="0" y="146"/>
                    </a:lnTo>
                    <a:lnTo>
                      <a:pt x="0" y="155"/>
                    </a:lnTo>
                    <a:lnTo>
                      <a:pt x="0" y="159"/>
                    </a:lnTo>
                    <a:lnTo>
                      <a:pt x="20" y="189"/>
                    </a:lnTo>
                    <a:lnTo>
                      <a:pt x="43" y="202"/>
                    </a:lnTo>
                    <a:lnTo>
                      <a:pt x="57" y="211"/>
                    </a:lnTo>
                    <a:lnTo>
                      <a:pt x="58" y="209"/>
                    </a:lnTo>
                    <a:lnTo>
                      <a:pt x="61" y="202"/>
                    </a:lnTo>
                    <a:lnTo>
                      <a:pt x="60" y="193"/>
                    </a:lnTo>
                    <a:lnTo>
                      <a:pt x="50" y="185"/>
                    </a:lnTo>
                    <a:lnTo>
                      <a:pt x="34" y="174"/>
                    </a:lnTo>
                    <a:lnTo>
                      <a:pt x="24" y="164"/>
                    </a:lnTo>
                    <a:lnTo>
                      <a:pt x="18" y="154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8" y="126"/>
                    </a:lnTo>
                    <a:lnTo>
                      <a:pt x="20" y="120"/>
                    </a:lnTo>
                    <a:lnTo>
                      <a:pt x="24" y="118"/>
                    </a:lnTo>
                    <a:lnTo>
                      <a:pt x="46" y="109"/>
                    </a:lnTo>
                    <a:lnTo>
                      <a:pt x="60" y="98"/>
                    </a:lnTo>
                    <a:lnTo>
                      <a:pt x="66" y="86"/>
                    </a:lnTo>
                    <a:lnTo>
                      <a:pt x="70" y="74"/>
                    </a:lnTo>
                    <a:lnTo>
                      <a:pt x="70" y="63"/>
                    </a:lnTo>
                    <a:lnTo>
                      <a:pt x="68" y="53"/>
                    </a:lnTo>
                    <a:lnTo>
                      <a:pt x="65" y="48"/>
                    </a:lnTo>
                    <a:lnTo>
                      <a:pt x="64" y="45"/>
                    </a:lnTo>
                    <a:lnTo>
                      <a:pt x="66" y="48"/>
                    </a:lnTo>
                    <a:lnTo>
                      <a:pt x="72" y="56"/>
                    </a:lnTo>
                    <a:lnTo>
                      <a:pt x="79" y="65"/>
                    </a:lnTo>
                    <a:lnTo>
                      <a:pt x="85" y="74"/>
                    </a:lnTo>
                    <a:lnTo>
                      <a:pt x="91" y="82"/>
                    </a:lnTo>
                    <a:lnTo>
                      <a:pt x="98" y="90"/>
                    </a:lnTo>
                    <a:lnTo>
                      <a:pt x="103" y="99"/>
                    </a:lnTo>
                    <a:lnTo>
                      <a:pt x="108" y="112"/>
                    </a:lnTo>
                    <a:lnTo>
                      <a:pt x="111" y="124"/>
                    </a:lnTo>
                    <a:lnTo>
                      <a:pt x="114" y="133"/>
                    </a:lnTo>
                    <a:lnTo>
                      <a:pt x="111" y="142"/>
                    </a:lnTo>
                    <a:lnTo>
                      <a:pt x="101" y="154"/>
                    </a:lnTo>
                    <a:lnTo>
                      <a:pt x="93" y="162"/>
                    </a:lnTo>
                    <a:lnTo>
                      <a:pt x="86" y="171"/>
                    </a:lnTo>
                    <a:lnTo>
                      <a:pt x="79" y="181"/>
                    </a:lnTo>
                    <a:lnTo>
                      <a:pt x="75" y="190"/>
                    </a:lnTo>
                    <a:lnTo>
                      <a:pt x="71" y="199"/>
                    </a:lnTo>
                    <a:lnTo>
                      <a:pt x="69" y="203"/>
                    </a:lnTo>
                    <a:lnTo>
                      <a:pt x="70" y="202"/>
                    </a:lnTo>
                    <a:lnTo>
                      <a:pt x="73" y="1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8" name="Freeform 145"/>
              <p:cNvSpPr>
                <a:spLocks/>
              </p:cNvSpPr>
              <p:nvPr/>
            </p:nvSpPr>
            <p:spPr bwMode="auto">
              <a:xfrm>
                <a:off x="2362" y="3404"/>
                <a:ext cx="35" cy="29"/>
              </a:xfrm>
              <a:custGeom>
                <a:avLst/>
                <a:gdLst>
                  <a:gd name="T0" fmla="*/ 3 w 69"/>
                  <a:gd name="T1" fmla="*/ 12 h 57"/>
                  <a:gd name="T2" fmla="*/ 5 w 69"/>
                  <a:gd name="T3" fmla="*/ 6 h 57"/>
                  <a:gd name="T4" fmla="*/ 8 w 69"/>
                  <a:gd name="T5" fmla="*/ 2 h 57"/>
                  <a:gd name="T6" fmla="*/ 12 w 69"/>
                  <a:gd name="T7" fmla="*/ 0 h 57"/>
                  <a:gd name="T8" fmla="*/ 18 w 69"/>
                  <a:gd name="T9" fmla="*/ 1 h 57"/>
                  <a:gd name="T10" fmla="*/ 22 w 69"/>
                  <a:gd name="T11" fmla="*/ 1 h 57"/>
                  <a:gd name="T12" fmla="*/ 25 w 69"/>
                  <a:gd name="T13" fmla="*/ 1 h 57"/>
                  <a:gd name="T14" fmla="*/ 28 w 69"/>
                  <a:gd name="T15" fmla="*/ 2 h 57"/>
                  <a:gd name="T16" fmla="*/ 30 w 69"/>
                  <a:gd name="T17" fmla="*/ 3 h 57"/>
                  <a:gd name="T18" fmla="*/ 32 w 69"/>
                  <a:gd name="T19" fmla="*/ 4 h 57"/>
                  <a:gd name="T20" fmla="*/ 34 w 69"/>
                  <a:gd name="T21" fmla="*/ 6 h 57"/>
                  <a:gd name="T22" fmla="*/ 34 w 69"/>
                  <a:gd name="T23" fmla="*/ 8 h 57"/>
                  <a:gd name="T24" fmla="*/ 34 w 69"/>
                  <a:gd name="T25" fmla="*/ 12 h 57"/>
                  <a:gd name="T26" fmla="*/ 34 w 69"/>
                  <a:gd name="T27" fmla="*/ 17 h 57"/>
                  <a:gd name="T28" fmla="*/ 35 w 69"/>
                  <a:gd name="T29" fmla="*/ 21 h 57"/>
                  <a:gd name="T30" fmla="*/ 34 w 69"/>
                  <a:gd name="T31" fmla="*/ 24 h 57"/>
                  <a:gd name="T32" fmla="*/ 29 w 69"/>
                  <a:gd name="T33" fmla="*/ 27 h 57"/>
                  <a:gd name="T34" fmla="*/ 25 w 69"/>
                  <a:gd name="T35" fmla="*/ 28 h 57"/>
                  <a:gd name="T36" fmla="*/ 20 w 69"/>
                  <a:gd name="T37" fmla="*/ 29 h 57"/>
                  <a:gd name="T38" fmla="*/ 16 w 69"/>
                  <a:gd name="T39" fmla="*/ 29 h 57"/>
                  <a:gd name="T40" fmla="*/ 11 w 69"/>
                  <a:gd name="T41" fmla="*/ 28 h 57"/>
                  <a:gd name="T42" fmla="*/ 7 w 69"/>
                  <a:gd name="T43" fmla="*/ 27 h 57"/>
                  <a:gd name="T44" fmla="*/ 3 w 69"/>
                  <a:gd name="T45" fmla="*/ 27 h 57"/>
                  <a:gd name="T46" fmla="*/ 1 w 69"/>
                  <a:gd name="T47" fmla="*/ 25 h 57"/>
                  <a:gd name="T48" fmla="*/ 0 w 69"/>
                  <a:gd name="T49" fmla="*/ 25 h 57"/>
                  <a:gd name="T50" fmla="*/ 8 w 69"/>
                  <a:gd name="T51" fmla="*/ 21 h 57"/>
                  <a:gd name="T52" fmla="*/ 9 w 69"/>
                  <a:gd name="T53" fmla="*/ 21 h 57"/>
                  <a:gd name="T54" fmla="*/ 11 w 69"/>
                  <a:gd name="T55" fmla="*/ 23 h 57"/>
                  <a:gd name="T56" fmla="*/ 13 w 69"/>
                  <a:gd name="T57" fmla="*/ 24 h 57"/>
                  <a:gd name="T58" fmla="*/ 18 w 69"/>
                  <a:gd name="T59" fmla="*/ 24 h 57"/>
                  <a:gd name="T60" fmla="*/ 24 w 69"/>
                  <a:gd name="T61" fmla="*/ 22 h 57"/>
                  <a:gd name="T62" fmla="*/ 28 w 69"/>
                  <a:gd name="T63" fmla="*/ 20 h 57"/>
                  <a:gd name="T64" fmla="*/ 30 w 69"/>
                  <a:gd name="T65" fmla="*/ 17 h 57"/>
                  <a:gd name="T66" fmla="*/ 29 w 69"/>
                  <a:gd name="T67" fmla="*/ 12 h 57"/>
                  <a:gd name="T68" fmla="*/ 26 w 69"/>
                  <a:gd name="T69" fmla="*/ 8 h 57"/>
                  <a:gd name="T70" fmla="*/ 24 w 69"/>
                  <a:gd name="T71" fmla="*/ 7 h 57"/>
                  <a:gd name="T72" fmla="*/ 22 w 69"/>
                  <a:gd name="T73" fmla="*/ 8 h 57"/>
                  <a:gd name="T74" fmla="*/ 19 w 69"/>
                  <a:gd name="T75" fmla="*/ 9 h 57"/>
                  <a:gd name="T76" fmla="*/ 15 w 69"/>
                  <a:gd name="T77" fmla="*/ 11 h 57"/>
                  <a:gd name="T78" fmla="*/ 12 w 69"/>
                  <a:gd name="T79" fmla="*/ 11 h 57"/>
                  <a:gd name="T80" fmla="*/ 10 w 69"/>
                  <a:gd name="T81" fmla="*/ 11 h 57"/>
                  <a:gd name="T82" fmla="*/ 9 w 69"/>
                  <a:gd name="T83" fmla="*/ 11 h 57"/>
                  <a:gd name="T84" fmla="*/ 8 w 69"/>
                  <a:gd name="T85" fmla="*/ 13 h 57"/>
                  <a:gd name="T86" fmla="*/ 4 w 69"/>
                  <a:gd name="T87" fmla="*/ 16 h 57"/>
                  <a:gd name="T88" fmla="*/ 2 w 69"/>
                  <a:gd name="T89" fmla="*/ 16 h 57"/>
                  <a:gd name="T90" fmla="*/ 3 w 69"/>
                  <a:gd name="T91" fmla="*/ 12 h 5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9"/>
                  <a:gd name="T139" fmla="*/ 0 h 57"/>
                  <a:gd name="T140" fmla="*/ 69 w 69"/>
                  <a:gd name="T141" fmla="*/ 57 h 5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9" h="57">
                    <a:moveTo>
                      <a:pt x="5" y="24"/>
                    </a:moveTo>
                    <a:lnTo>
                      <a:pt x="10" y="11"/>
                    </a:lnTo>
                    <a:lnTo>
                      <a:pt x="16" y="3"/>
                    </a:lnTo>
                    <a:lnTo>
                      <a:pt x="24" y="0"/>
                    </a:lnTo>
                    <a:lnTo>
                      <a:pt x="36" y="1"/>
                    </a:lnTo>
                    <a:lnTo>
                      <a:pt x="43" y="2"/>
                    </a:lnTo>
                    <a:lnTo>
                      <a:pt x="49" y="2"/>
                    </a:lnTo>
                    <a:lnTo>
                      <a:pt x="55" y="3"/>
                    </a:lnTo>
                    <a:lnTo>
                      <a:pt x="60" y="5"/>
                    </a:lnTo>
                    <a:lnTo>
                      <a:pt x="64" y="8"/>
                    </a:lnTo>
                    <a:lnTo>
                      <a:pt x="67" y="11"/>
                    </a:lnTo>
                    <a:lnTo>
                      <a:pt x="68" y="16"/>
                    </a:lnTo>
                    <a:lnTo>
                      <a:pt x="68" y="23"/>
                    </a:lnTo>
                    <a:lnTo>
                      <a:pt x="68" y="34"/>
                    </a:lnTo>
                    <a:lnTo>
                      <a:pt x="69" y="42"/>
                    </a:lnTo>
                    <a:lnTo>
                      <a:pt x="67" y="48"/>
                    </a:lnTo>
                    <a:lnTo>
                      <a:pt x="57" y="54"/>
                    </a:lnTo>
                    <a:lnTo>
                      <a:pt x="49" y="56"/>
                    </a:lnTo>
                    <a:lnTo>
                      <a:pt x="40" y="57"/>
                    </a:lnTo>
                    <a:lnTo>
                      <a:pt x="31" y="57"/>
                    </a:lnTo>
                    <a:lnTo>
                      <a:pt x="22" y="55"/>
                    </a:lnTo>
                    <a:lnTo>
                      <a:pt x="13" y="54"/>
                    </a:lnTo>
                    <a:lnTo>
                      <a:pt x="6" y="53"/>
                    </a:lnTo>
                    <a:lnTo>
                      <a:pt x="1" y="50"/>
                    </a:lnTo>
                    <a:lnTo>
                      <a:pt x="0" y="50"/>
                    </a:lnTo>
                    <a:lnTo>
                      <a:pt x="16" y="41"/>
                    </a:lnTo>
                    <a:lnTo>
                      <a:pt x="17" y="42"/>
                    </a:lnTo>
                    <a:lnTo>
                      <a:pt x="21" y="46"/>
                    </a:lnTo>
                    <a:lnTo>
                      <a:pt x="26" y="47"/>
                    </a:lnTo>
                    <a:lnTo>
                      <a:pt x="36" y="47"/>
                    </a:lnTo>
                    <a:lnTo>
                      <a:pt x="47" y="44"/>
                    </a:lnTo>
                    <a:lnTo>
                      <a:pt x="56" y="40"/>
                    </a:lnTo>
                    <a:lnTo>
                      <a:pt x="60" y="33"/>
                    </a:lnTo>
                    <a:lnTo>
                      <a:pt x="57" y="23"/>
                    </a:lnTo>
                    <a:lnTo>
                      <a:pt x="52" y="15"/>
                    </a:lnTo>
                    <a:lnTo>
                      <a:pt x="47" y="13"/>
                    </a:lnTo>
                    <a:lnTo>
                      <a:pt x="43" y="16"/>
                    </a:lnTo>
                    <a:lnTo>
                      <a:pt x="38" y="18"/>
                    </a:lnTo>
                    <a:lnTo>
                      <a:pt x="30" y="21"/>
                    </a:lnTo>
                    <a:lnTo>
                      <a:pt x="23" y="21"/>
                    </a:lnTo>
                    <a:lnTo>
                      <a:pt x="19" y="21"/>
                    </a:lnTo>
                    <a:lnTo>
                      <a:pt x="18" y="21"/>
                    </a:lnTo>
                    <a:lnTo>
                      <a:pt x="15" y="25"/>
                    </a:lnTo>
                    <a:lnTo>
                      <a:pt x="8" y="31"/>
                    </a:lnTo>
                    <a:lnTo>
                      <a:pt x="3" y="32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9" name="Freeform 146"/>
              <p:cNvSpPr>
                <a:spLocks/>
              </p:cNvSpPr>
              <p:nvPr/>
            </p:nvSpPr>
            <p:spPr bwMode="auto">
              <a:xfrm>
                <a:off x="2364" y="3416"/>
                <a:ext cx="6" cy="14"/>
              </a:xfrm>
              <a:custGeom>
                <a:avLst/>
                <a:gdLst>
                  <a:gd name="T0" fmla="*/ 3 w 11"/>
                  <a:gd name="T1" fmla="*/ 0 h 29"/>
                  <a:gd name="T2" fmla="*/ 6 w 11"/>
                  <a:gd name="T3" fmla="*/ 8 h 29"/>
                  <a:gd name="T4" fmla="*/ 0 w 11"/>
                  <a:gd name="T5" fmla="*/ 14 h 29"/>
                  <a:gd name="T6" fmla="*/ 1 w 11"/>
                  <a:gd name="T7" fmla="*/ 4 h 29"/>
                  <a:gd name="T8" fmla="*/ 3 w 11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29"/>
                  <a:gd name="T17" fmla="*/ 11 w 11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29">
                    <a:moveTo>
                      <a:pt x="6" y="0"/>
                    </a:moveTo>
                    <a:lnTo>
                      <a:pt x="11" y="17"/>
                    </a:lnTo>
                    <a:lnTo>
                      <a:pt x="0" y="29"/>
                    </a:lnTo>
                    <a:lnTo>
                      <a:pt x="2" y="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0" name="Freeform 147"/>
              <p:cNvSpPr>
                <a:spLocks/>
              </p:cNvSpPr>
              <p:nvPr/>
            </p:nvSpPr>
            <p:spPr bwMode="auto">
              <a:xfrm>
                <a:off x="1021" y="3351"/>
                <a:ext cx="273" cy="128"/>
              </a:xfrm>
              <a:custGeom>
                <a:avLst/>
                <a:gdLst>
                  <a:gd name="T0" fmla="*/ 261 w 546"/>
                  <a:gd name="T1" fmla="*/ 27 h 255"/>
                  <a:gd name="T2" fmla="*/ 248 w 546"/>
                  <a:gd name="T3" fmla="*/ 35 h 255"/>
                  <a:gd name="T4" fmla="*/ 236 w 546"/>
                  <a:gd name="T5" fmla="*/ 45 h 255"/>
                  <a:gd name="T6" fmla="*/ 224 w 546"/>
                  <a:gd name="T7" fmla="*/ 56 h 255"/>
                  <a:gd name="T8" fmla="*/ 211 w 546"/>
                  <a:gd name="T9" fmla="*/ 69 h 255"/>
                  <a:gd name="T10" fmla="*/ 198 w 546"/>
                  <a:gd name="T11" fmla="*/ 81 h 255"/>
                  <a:gd name="T12" fmla="*/ 184 w 546"/>
                  <a:gd name="T13" fmla="*/ 94 h 255"/>
                  <a:gd name="T14" fmla="*/ 169 w 546"/>
                  <a:gd name="T15" fmla="*/ 106 h 255"/>
                  <a:gd name="T16" fmla="*/ 151 w 546"/>
                  <a:gd name="T17" fmla="*/ 116 h 255"/>
                  <a:gd name="T18" fmla="*/ 129 w 546"/>
                  <a:gd name="T19" fmla="*/ 123 h 255"/>
                  <a:gd name="T20" fmla="*/ 103 w 546"/>
                  <a:gd name="T21" fmla="*/ 127 h 255"/>
                  <a:gd name="T22" fmla="*/ 76 w 546"/>
                  <a:gd name="T23" fmla="*/ 128 h 255"/>
                  <a:gd name="T24" fmla="*/ 50 w 546"/>
                  <a:gd name="T25" fmla="*/ 128 h 255"/>
                  <a:gd name="T26" fmla="*/ 28 w 546"/>
                  <a:gd name="T27" fmla="*/ 126 h 255"/>
                  <a:gd name="T28" fmla="*/ 11 w 546"/>
                  <a:gd name="T29" fmla="*/ 124 h 255"/>
                  <a:gd name="T30" fmla="*/ 1 w 546"/>
                  <a:gd name="T31" fmla="*/ 123 h 255"/>
                  <a:gd name="T32" fmla="*/ 1 w 546"/>
                  <a:gd name="T33" fmla="*/ 120 h 255"/>
                  <a:gd name="T34" fmla="*/ 9 w 546"/>
                  <a:gd name="T35" fmla="*/ 99 h 255"/>
                  <a:gd name="T36" fmla="*/ 21 w 546"/>
                  <a:gd name="T37" fmla="*/ 69 h 255"/>
                  <a:gd name="T38" fmla="*/ 34 w 546"/>
                  <a:gd name="T39" fmla="*/ 44 h 255"/>
                  <a:gd name="T40" fmla="*/ 43 w 546"/>
                  <a:gd name="T41" fmla="*/ 34 h 255"/>
                  <a:gd name="T42" fmla="*/ 50 w 546"/>
                  <a:gd name="T43" fmla="*/ 29 h 255"/>
                  <a:gd name="T44" fmla="*/ 60 w 546"/>
                  <a:gd name="T45" fmla="*/ 24 h 255"/>
                  <a:gd name="T46" fmla="*/ 71 w 546"/>
                  <a:gd name="T47" fmla="*/ 18 h 255"/>
                  <a:gd name="T48" fmla="*/ 84 w 546"/>
                  <a:gd name="T49" fmla="*/ 14 h 255"/>
                  <a:gd name="T50" fmla="*/ 98 w 546"/>
                  <a:gd name="T51" fmla="*/ 9 h 255"/>
                  <a:gd name="T52" fmla="*/ 114 w 546"/>
                  <a:gd name="T53" fmla="*/ 5 h 255"/>
                  <a:gd name="T54" fmla="*/ 132 w 546"/>
                  <a:gd name="T55" fmla="*/ 2 h 255"/>
                  <a:gd name="T56" fmla="*/ 150 w 546"/>
                  <a:gd name="T57" fmla="*/ 0 h 255"/>
                  <a:gd name="T58" fmla="*/ 173 w 546"/>
                  <a:gd name="T59" fmla="*/ 0 h 255"/>
                  <a:gd name="T60" fmla="*/ 198 w 546"/>
                  <a:gd name="T61" fmla="*/ 1 h 255"/>
                  <a:gd name="T62" fmla="*/ 223 w 546"/>
                  <a:gd name="T63" fmla="*/ 3 h 255"/>
                  <a:gd name="T64" fmla="*/ 245 w 546"/>
                  <a:gd name="T65" fmla="*/ 7 h 255"/>
                  <a:gd name="T66" fmla="*/ 262 w 546"/>
                  <a:gd name="T67" fmla="*/ 12 h 255"/>
                  <a:gd name="T68" fmla="*/ 272 w 546"/>
                  <a:gd name="T69" fmla="*/ 16 h 255"/>
                  <a:gd name="T70" fmla="*/ 272 w 546"/>
                  <a:gd name="T71" fmla="*/ 21 h 25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46"/>
                  <a:gd name="T109" fmla="*/ 0 h 255"/>
                  <a:gd name="T110" fmla="*/ 546 w 546"/>
                  <a:gd name="T111" fmla="*/ 255 h 25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46" h="255">
                    <a:moveTo>
                      <a:pt x="533" y="48"/>
                    </a:moveTo>
                    <a:lnTo>
                      <a:pt x="521" y="54"/>
                    </a:lnTo>
                    <a:lnTo>
                      <a:pt x="509" y="61"/>
                    </a:lnTo>
                    <a:lnTo>
                      <a:pt x="497" y="70"/>
                    </a:lnTo>
                    <a:lnTo>
                      <a:pt x="485" y="79"/>
                    </a:lnTo>
                    <a:lnTo>
                      <a:pt x="472" y="89"/>
                    </a:lnTo>
                    <a:lnTo>
                      <a:pt x="461" y="100"/>
                    </a:lnTo>
                    <a:lnTo>
                      <a:pt x="448" y="112"/>
                    </a:lnTo>
                    <a:lnTo>
                      <a:pt x="436" y="124"/>
                    </a:lnTo>
                    <a:lnTo>
                      <a:pt x="423" y="137"/>
                    </a:lnTo>
                    <a:lnTo>
                      <a:pt x="410" y="149"/>
                    </a:lnTo>
                    <a:lnTo>
                      <a:pt x="396" y="162"/>
                    </a:lnTo>
                    <a:lnTo>
                      <a:pt x="383" y="176"/>
                    </a:lnTo>
                    <a:lnTo>
                      <a:pt x="369" y="187"/>
                    </a:lnTo>
                    <a:lnTo>
                      <a:pt x="354" y="200"/>
                    </a:lnTo>
                    <a:lnTo>
                      <a:pt x="338" y="212"/>
                    </a:lnTo>
                    <a:lnTo>
                      <a:pt x="321" y="223"/>
                    </a:lnTo>
                    <a:lnTo>
                      <a:pt x="303" y="232"/>
                    </a:lnTo>
                    <a:lnTo>
                      <a:pt x="282" y="240"/>
                    </a:lnTo>
                    <a:lnTo>
                      <a:pt x="258" y="246"/>
                    </a:lnTo>
                    <a:lnTo>
                      <a:pt x="234" y="251"/>
                    </a:lnTo>
                    <a:lnTo>
                      <a:pt x="207" y="253"/>
                    </a:lnTo>
                    <a:lnTo>
                      <a:pt x="180" y="255"/>
                    </a:lnTo>
                    <a:lnTo>
                      <a:pt x="153" y="255"/>
                    </a:lnTo>
                    <a:lnTo>
                      <a:pt x="127" y="255"/>
                    </a:lnTo>
                    <a:lnTo>
                      <a:pt x="101" y="255"/>
                    </a:lnTo>
                    <a:lnTo>
                      <a:pt x="78" y="254"/>
                    </a:lnTo>
                    <a:lnTo>
                      <a:pt x="57" y="252"/>
                    </a:lnTo>
                    <a:lnTo>
                      <a:pt x="38" y="251"/>
                    </a:lnTo>
                    <a:lnTo>
                      <a:pt x="22" y="248"/>
                    </a:lnTo>
                    <a:lnTo>
                      <a:pt x="10" y="247"/>
                    </a:lnTo>
                    <a:lnTo>
                      <a:pt x="2" y="246"/>
                    </a:lnTo>
                    <a:lnTo>
                      <a:pt x="0" y="246"/>
                    </a:lnTo>
                    <a:lnTo>
                      <a:pt x="2" y="239"/>
                    </a:lnTo>
                    <a:lnTo>
                      <a:pt x="9" y="222"/>
                    </a:lnTo>
                    <a:lnTo>
                      <a:pt x="19" y="198"/>
                    </a:lnTo>
                    <a:lnTo>
                      <a:pt x="30" y="169"/>
                    </a:lnTo>
                    <a:lnTo>
                      <a:pt x="43" y="138"/>
                    </a:lnTo>
                    <a:lnTo>
                      <a:pt x="57" y="110"/>
                    </a:lnTo>
                    <a:lnTo>
                      <a:pt x="69" y="87"/>
                    </a:lnTo>
                    <a:lnTo>
                      <a:pt x="81" y="72"/>
                    </a:lnTo>
                    <a:lnTo>
                      <a:pt x="86" y="68"/>
                    </a:lnTo>
                    <a:lnTo>
                      <a:pt x="93" y="62"/>
                    </a:lnTo>
                    <a:lnTo>
                      <a:pt x="101" y="57"/>
                    </a:lnTo>
                    <a:lnTo>
                      <a:pt x="111" y="51"/>
                    </a:lnTo>
                    <a:lnTo>
                      <a:pt x="120" y="47"/>
                    </a:lnTo>
                    <a:lnTo>
                      <a:pt x="130" y="41"/>
                    </a:lnTo>
                    <a:lnTo>
                      <a:pt x="143" y="36"/>
                    </a:lnTo>
                    <a:lnTo>
                      <a:pt x="156" y="32"/>
                    </a:lnTo>
                    <a:lnTo>
                      <a:pt x="168" y="27"/>
                    </a:lnTo>
                    <a:lnTo>
                      <a:pt x="182" y="23"/>
                    </a:lnTo>
                    <a:lnTo>
                      <a:pt x="197" y="18"/>
                    </a:lnTo>
                    <a:lnTo>
                      <a:pt x="213" y="15"/>
                    </a:lnTo>
                    <a:lnTo>
                      <a:pt x="229" y="10"/>
                    </a:lnTo>
                    <a:lnTo>
                      <a:pt x="245" y="8"/>
                    </a:lnTo>
                    <a:lnTo>
                      <a:pt x="263" y="4"/>
                    </a:lnTo>
                    <a:lnTo>
                      <a:pt x="281" y="2"/>
                    </a:lnTo>
                    <a:lnTo>
                      <a:pt x="301" y="0"/>
                    </a:lnTo>
                    <a:lnTo>
                      <a:pt x="323" y="0"/>
                    </a:lnTo>
                    <a:lnTo>
                      <a:pt x="346" y="0"/>
                    </a:lnTo>
                    <a:lnTo>
                      <a:pt x="371" y="0"/>
                    </a:lnTo>
                    <a:lnTo>
                      <a:pt x="396" y="2"/>
                    </a:lnTo>
                    <a:lnTo>
                      <a:pt x="422" y="3"/>
                    </a:lnTo>
                    <a:lnTo>
                      <a:pt x="446" y="6"/>
                    </a:lnTo>
                    <a:lnTo>
                      <a:pt x="469" y="10"/>
                    </a:lnTo>
                    <a:lnTo>
                      <a:pt x="491" y="13"/>
                    </a:lnTo>
                    <a:lnTo>
                      <a:pt x="509" y="18"/>
                    </a:lnTo>
                    <a:lnTo>
                      <a:pt x="524" y="23"/>
                    </a:lnTo>
                    <a:lnTo>
                      <a:pt x="536" y="27"/>
                    </a:lnTo>
                    <a:lnTo>
                      <a:pt x="544" y="32"/>
                    </a:lnTo>
                    <a:lnTo>
                      <a:pt x="546" y="38"/>
                    </a:lnTo>
                    <a:lnTo>
                      <a:pt x="543" y="42"/>
                    </a:lnTo>
                    <a:lnTo>
                      <a:pt x="533" y="48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1" name="Freeform 148"/>
              <p:cNvSpPr>
                <a:spLocks/>
              </p:cNvSpPr>
              <p:nvPr/>
            </p:nvSpPr>
            <p:spPr bwMode="auto">
              <a:xfrm>
                <a:off x="999" y="3328"/>
                <a:ext cx="331" cy="171"/>
              </a:xfrm>
              <a:custGeom>
                <a:avLst/>
                <a:gdLst>
                  <a:gd name="T0" fmla="*/ 58 w 664"/>
                  <a:gd name="T1" fmla="*/ 164 h 342"/>
                  <a:gd name="T2" fmla="*/ 84 w 664"/>
                  <a:gd name="T3" fmla="*/ 167 h 342"/>
                  <a:gd name="T4" fmla="*/ 112 w 664"/>
                  <a:gd name="T5" fmla="*/ 170 h 342"/>
                  <a:gd name="T6" fmla="*/ 137 w 664"/>
                  <a:gd name="T7" fmla="*/ 171 h 342"/>
                  <a:gd name="T8" fmla="*/ 159 w 664"/>
                  <a:gd name="T9" fmla="*/ 167 h 342"/>
                  <a:gd name="T10" fmla="*/ 177 w 664"/>
                  <a:gd name="T11" fmla="*/ 153 h 342"/>
                  <a:gd name="T12" fmla="*/ 197 w 664"/>
                  <a:gd name="T13" fmla="*/ 130 h 342"/>
                  <a:gd name="T14" fmla="*/ 210 w 664"/>
                  <a:gd name="T15" fmla="*/ 112 h 342"/>
                  <a:gd name="T16" fmla="*/ 219 w 664"/>
                  <a:gd name="T17" fmla="*/ 99 h 342"/>
                  <a:gd name="T18" fmla="*/ 235 w 664"/>
                  <a:gd name="T19" fmla="*/ 76 h 342"/>
                  <a:gd name="T20" fmla="*/ 255 w 664"/>
                  <a:gd name="T21" fmla="*/ 60 h 342"/>
                  <a:gd name="T22" fmla="*/ 291 w 664"/>
                  <a:gd name="T23" fmla="*/ 58 h 342"/>
                  <a:gd name="T24" fmla="*/ 327 w 664"/>
                  <a:gd name="T25" fmla="*/ 56 h 342"/>
                  <a:gd name="T26" fmla="*/ 324 w 664"/>
                  <a:gd name="T27" fmla="*/ 50 h 342"/>
                  <a:gd name="T28" fmla="*/ 305 w 664"/>
                  <a:gd name="T29" fmla="*/ 42 h 342"/>
                  <a:gd name="T30" fmla="*/ 279 w 664"/>
                  <a:gd name="T31" fmla="*/ 30 h 342"/>
                  <a:gd name="T32" fmla="*/ 251 w 664"/>
                  <a:gd name="T33" fmla="*/ 19 h 342"/>
                  <a:gd name="T34" fmla="*/ 227 w 664"/>
                  <a:gd name="T35" fmla="*/ 10 h 342"/>
                  <a:gd name="T36" fmla="*/ 212 w 664"/>
                  <a:gd name="T37" fmla="*/ 5 h 342"/>
                  <a:gd name="T38" fmla="*/ 196 w 664"/>
                  <a:gd name="T39" fmla="*/ 1 h 342"/>
                  <a:gd name="T40" fmla="*/ 170 w 664"/>
                  <a:gd name="T41" fmla="*/ 1 h 342"/>
                  <a:gd name="T42" fmla="*/ 118 w 664"/>
                  <a:gd name="T43" fmla="*/ 19 h 342"/>
                  <a:gd name="T44" fmla="*/ 80 w 664"/>
                  <a:gd name="T45" fmla="*/ 36 h 342"/>
                  <a:gd name="T46" fmla="*/ 59 w 664"/>
                  <a:gd name="T47" fmla="*/ 55 h 342"/>
                  <a:gd name="T48" fmla="*/ 46 w 664"/>
                  <a:gd name="T49" fmla="*/ 87 h 342"/>
                  <a:gd name="T50" fmla="*/ 42 w 664"/>
                  <a:gd name="T51" fmla="*/ 120 h 342"/>
                  <a:gd name="T52" fmla="*/ 32 w 664"/>
                  <a:gd name="T53" fmla="*/ 138 h 342"/>
                  <a:gd name="T54" fmla="*/ 15 w 664"/>
                  <a:gd name="T55" fmla="*/ 143 h 342"/>
                  <a:gd name="T56" fmla="*/ 3 w 664"/>
                  <a:gd name="T57" fmla="*/ 146 h 342"/>
                  <a:gd name="T58" fmla="*/ 38 w 664"/>
                  <a:gd name="T59" fmla="*/ 154 h 342"/>
                  <a:gd name="T60" fmla="*/ 49 w 664"/>
                  <a:gd name="T61" fmla="*/ 145 h 342"/>
                  <a:gd name="T62" fmla="*/ 69 w 664"/>
                  <a:gd name="T63" fmla="*/ 122 h 342"/>
                  <a:gd name="T64" fmla="*/ 75 w 664"/>
                  <a:gd name="T65" fmla="*/ 92 h 342"/>
                  <a:gd name="T66" fmla="*/ 70 w 664"/>
                  <a:gd name="T67" fmla="*/ 66 h 342"/>
                  <a:gd name="T68" fmla="*/ 83 w 664"/>
                  <a:gd name="T69" fmla="*/ 47 h 342"/>
                  <a:gd name="T70" fmla="*/ 111 w 664"/>
                  <a:gd name="T71" fmla="*/ 39 h 342"/>
                  <a:gd name="T72" fmla="*/ 128 w 664"/>
                  <a:gd name="T73" fmla="*/ 33 h 342"/>
                  <a:gd name="T74" fmla="*/ 143 w 664"/>
                  <a:gd name="T75" fmla="*/ 28 h 342"/>
                  <a:gd name="T76" fmla="*/ 158 w 664"/>
                  <a:gd name="T77" fmla="*/ 25 h 342"/>
                  <a:gd name="T78" fmla="*/ 178 w 664"/>
                  <a:gd name="T79" fmla="*/ 27 h 342"/>
                  <a:gd name="T80" fmla="*/ 214 w 664"/>
                  <a:gd name="T81" fmla="*/ 36 h 342"/>
                  <a:gd name="T82" fmla="*/ 252 w 664"/>
                  <a:gd name="T83" fmla="*/ 42 h 342"/>
                  <a:gd name="T84" fmla="*/ 258 w 664"/>
                  <a:gd name="T85" fmla="*/ 43 h 342"/>
                  <a:gd name="T86" fmla="*/ 231 w 664"/>
                  <a:gd name="T87" fmla="*/ 55 h 342"/>
                  <a:gd name="T88" fmla="*/ 197 w 664"/>
                  <a:gd name="T89" fmla="*/ 85 h 342"/>
                  <a:gd name="T90" fmla="*/ 176 w 664"/>
                  <a:gd name="T91" fmla="*/ 111 h 342"/>
                  <a:gd name="T92" fmla="*/ 166 w 664"/>
                  <a:gd name="T93" fmla="*/ 122 h 342"/>
                  <a:gd name="T94" fmla="*/ 147 w 664"/>
                  <a:gd name="T95" fmla="*/ 134 h 342"/>
                  <a:gd name="T96" fmla="*/ 124 w 664"/>
                  <a:gd name="T97" fmla="*/ 146 h 342"/>
                  <a:gd name="T98" fmla="*/ 101 w 664"/>
                  <a:gd name="T99" fmla="*/ 154 h 342"/>
                  <a:gd name="T100" fmla="*/ 82 w 664"/>
                  <a:gd name="T101" fmla="*/ 158 h 342"/>
                  <a:gd name="T102" fmla="*/ 57 w 664"/>
                  <a:gd name="T103" fmla="*/ 156 h 342"/>
                  <a:gd name="T104" fmla="*/ 33 w 664"/>
                  <a:gd name="T105" fmla="*/ 159 h 342"/>
                  <a:gd name="T106" fmla="*/ 44 w 664"/>
                  <a:gd name="T107" fmla="*/ 163 h 34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342"/>
                  <a:gd name="T164" fmla="*/ 664 w 664"/>
                  <a:gd name="T165" fmla="*/ 342 h 34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342">
                    <a:moveTo>
                      <a:pt x="88" y="325"/>
                    </a:moveTo>
                    <a:lnTo>
                      <a:pt x="102" y="326"/>
                    </a:lnTo>
                    <a:lnTo>
                      <a:pt x="117" y="327"/>
                    </a:lnTo>
                    <a:lnTo>
                      <a:pt x="134" y="329"/>
                    </a:lnTo>
                    <a:lnTo>
                      <a:pt x="150" y="331"/>
                    </a:lnTo>
                    <a:lnTo>
                      <a:pt x="168" y="334"/>
                    </a:lnTo>
                    <a:lnTo>
                      <a:pt x="187" y="336"/>
                    </a:lnTo>
                    <a:lnTo>
                      <a:pt x="205" y="338"/>
                    </a:lnTo>
                    <a:lnTo>
                      <a:pt x="224" y="339"/>
                    </a:lnTo>
                    <a:lnTo>
                      <a:pt x="241" y="341"/>
                    </a:lnTo>
                    <a:lnTo>
                      <a:pt x="259" y="342"/>
                    </a:lnTo>
                    <a:lnTo>
                      <a:pt x="275" y="341"/>
                    </a:lnTo>
                    <a:lnTo>
                      <a:pt x="292" y="339"/>
                    </a:lnTo>
                    <a:lnTo>
                      <a:pt x="307" y="337"/>
                    </a:lnTo>
                    <a:lnTo>
                      <a:pt x="319" y="334"/>
                    </a:lnTo>
                    <a:lnTo>
                      <a:pt x="331" y="328"/>
                    </a:lnTo>
                    <a:lnTo>
                      <a:pt x="340" y="321"/>
                    </a:lnTo>
                    <a:lnTo>
                      <a:pt x="356" y="305"/>
                    </a:lnTo>
                    <a:lnTo>
                      <a:pt x="370" y="290"/>
                    </a:lnTo>
                    <a:lnTo>
                      <a:pt x="384" y="274"/>
                    </a:lnTo>
                    <a:lnTo>
                      <a:pt x="395" y="259"/>
                    </a:lnTo>
                    <a:lnTo>
                      <a:pt x="405" y="246"/>
                    </a:lnTo>
                    <a:lnTo>
                      <a:pt x="414" y="235"/>
                    </a:lnTo>
                    <a:lnTo>
                      <a:pt x="421" y="225"/>
                    </a:lnTo>
                    <a:lnTo>
                      <a:pt x="426" y="219"/>
                    </a:lnTo>
                    <a:lnTo>
                      <a:pt x="432" y="210"/>
                    </a:lnTo>
                    <a:lnTo>
                      <a:pt x="440" y="199"/>
                    </a:lnTo>
                    <a:lnTo>
                      <a:pt x="449" y="184"/>
                    </a:lnTo>
                    <a:lnTo>
                      <a:pt x="460" y="168"/>
                    </a:lnTo>
                    <a:lnTo>
                      <a:pt x="471" y="152"/>
                    </a:lnTo>
                    <a:lnTo>
                      <a:pt x="484" y="138"/>
                    </a:lnTo>
                    <a:lnTo>
                      <a:pt x="498" y="126"/>
                    </a:lnTo>
                    <a:lnTo>
                      <a:pt x="512" y="121"/>
                    </a:lnTo>
                    <a:lnTo>
                      <a:pt x="530" y="118"/>
                    </a:lnTo>
                    <a:lnTo>
                      <a:pt x="555" y="117"/>
                    </a:lnTo>
                    <a:lnTo>
                      <a:pt x="583" y="116"/>
                    </a:lnTo>
                    <a:lnTo>
                      <a:pt x="612" y="116"/>
                    </a:lnTo>
                    <a:lnTo>
                      <a:pt x="637" y="115"/>
                    </a:lnTo>
                    <a:lnTo>
                      <a:pt x="656" y="113"/>
                    </a:lnTo>
                    <a:lnTo>
                      <a:pt x="664" y="110"/>
                    </a:lnTo>
                    <a:lnTo>
                      <a:pt x="658" y="104"/>
                    </a:lnTo>
                    <a:lnTo>
                      <a:pt x="650" y="100"/>
                    </a:lnTo>
                    <a:lnTo>
                      <a:pt x="640" y="95"/>
                    </a:lnTo>
                    <a:lnTo>
                      <a:pt x="627" y="89"/>
                    </a:lnTo>
                    <a:lnTo>
                      <a:pt x="612" y="83"/>
                    </a:lnTo>
                    <a:lnTo>
                      <a:pt x="595" y="76"/>
                    </a:lnTo>
                    <a:lnTo>
                      <a:pt x="577" y="68"/>
                    </a:lnTo>
                    <a:lnTo>
                      <a:pt x="559" y="60"/>
                    </a:lnTo>
                    <a:lnTo>
                      <a:pt x="540" y="53"/>
                    </a:lnTo>
                    <a:lnTo>
                      <a:pt x="522" y="45"/>
                    </a:lnTo>
                    <a:lnTo>
                      <a:pt x="504" y="38"/>
                    </a:lnTo>
                    <a:lnTo>
                      <a:pt x="486" y="31"/>
                    </a:lnTo>
                    <a:lnTo>
                      <a:pt x="470" y="25"/>
                    </a:lnTo>
                    <a:lnTo>
                      <a:pt x="455" y="19"/>
                    </a:lnTo>
                    <a:lnTo>
                      <a:pt x="443" y="16"/>
                    </a:lnTo>
                    <a:lnTo>
                      <a:pt x="432" y="12"/>
                    </a:lnTo>
                    <a:lnTo>
                      <a:pt x="425" y="11"/>
                    </a:lnTo>
                    <a:lnTo>
                      <a:pt x="415" y="9"/>
                    </a:lnTo>
                    <a:lnTo>
                      <a:pt x="405" y="5"/>
                    </a:lnTo>
                    <a:lnTo>
                      <a:pt x="394" y="2"/>
                    </a:lnTo>
                    <a:lnTo>
                      <a:pt x="380" y="0"/>
                    </a:lnTo>
                    <a:lnTo>
                      <a:pt x="364" y="0"/>
                    </a:lnTo>
                    <a:lnTo>
                      <a:pt x="341" y="2"/>
                    </a:lnTo>
                    <a:lnTo>
                      <a:pt x="312" y="10"/>
                    </a:lnTo>
                    <a:lnTo>
                      <a:pt x="275" y="23"/>
                    </a:lnTo>
                    <a:lnTo>
                      <a:pt x="237" y="38"/>
                    </a:lnTo>
                    <a:lnTo>
                      <a:pt x="206" y="50"/>
                    </a:lnTo>
                    <a:lnTo>
                      <a:pt x="181" y="61"/>
                    </a:lnTo>
                    <a:lnTo>
                      <a:pt x="161" y="72"/>
                    </a:lnTo>
                    <a:lnTo>
                      <a:pt x="144" y="83"/>
                    </a:lnTo>
                    <a:lnTo>
                      <a:pt x="131" y="96"/>
                    </a:lnTo>
                    <a:lnTo>
                      <a:pt x="119" y="111"/>
                    </a:lnTo>
                    <a:lnTo>
                      <a:pt x="108" y="130"/>
                    </a:lnTo>
                    <a:lnTo>
                      <a:pt x="99" y="152"/>
                    </a:lnTo>
                    <a:lnTo>
                      <a:pt x="93" y="175"/>
                    </a:lnTo>
                    <a:lnTo>
                      <a:pt x="90" y="198"/>
                    </a:lnTo>
                    <a:lnTo>
                      <a:pt x="88" y="220"/>
                    </a:lnTo>
                    <a:lnTo>
                      <a:pt x="85" y="240"/>
                    </a:lnTo>
                    <a:lnTo>
                      <a:pt x="82" y="257"/>
                    </a:lnTo>
                    <a:lnTo>
                      <a:pt x="75" y="269"/>
                    </a:lnTo>
                    <a:lnTo>
                      <a:pt x="65" y="276"/>
                    </a:lnTo>
                    <a:lnTo>
                      <a:pt x="52" y="280"/>
                    </a:lnTo>
                    <a:lnTo>
                      <a:pt x="40" y="283"/>
                    </a:lnTo>
                    <a:lnTo>
                      <a:pt x="30" y="285"/>
                    </a:lnTo>
                    <a:lnTo>
                      <a:pt x="20" y="288"/>
                    </a:lnTo>
                    <a:lnTo>
                      <a:pt x="12" y="290"/>
                    </a:lnTo>
                    <a:lnTo>
                      <a:pt x="6" y="291"/>
                    </a:lnTo>
                    <a:lnTo>
                      <a:pt x="1" y="292"/>
                    </a:lnTo>
                    <a:lnTo>
                      <a:pt x="0" y="292"/>
                    </a:lnTo>
                    <a:lnTo>
                      <a:pt x="76" y="307"/>
                    </a:lnTo>
                    <a:lnTo>
                      <a:pt x="80" y="305"/>
                    </a:lnTo>
                    <a:lnTo>
                      <a:pt x="88" y="299"/>
                    </a:lnTo>
                    <a:lnTo>
                      <a:pt x="99" y="290"/>
                    </a:lnTo>
                    <a:lnTo>
                      <a:pt x="113" y="277"/>
                    </a:lnTo>
                    <a:lnTo>
                      <a:pt x="127" y="262"/>
                    </a:lnTo>
                    <a:lnTo>
                      <a:pt x="138" y="245"/>
                    </a:lnTo>
                    <a:lnTo>
                      <a:pt x="148" y="225"/>
                    </a:lnTo>
                    <a:lnTo>
                      <a:pt x="152" y="205"/>
                    </a:lnTo>
                    <a:lnTo>
                      <a:pt x="151" y="184"/>
                    </a:lnTo>
                    <a:lnTo>
                      <a:pt x="148" y="166"/>
                    </a:lnTo>
                    <a:lnTo>
                      <a:pt x="143" y="148"/>
                    </a:lnTo>
                    <a:lnTo>
                      <a:pt x="141" y="132"/>
                    </a:lnTo>
                    <a:lnTo>
                      <a:pt x="142" y="118"/>
                    </a:lnTo>
                    <a:lnTo>
                      <a:pt x="150" y="106"/>
                    </a:lnTo>
                    <a:lnTo>
                      <a:pt x="166" y="95"/>
                    </a:lnTo>
                    <a:lnTo>
                      <a:pt x="193" y="86"/>
                    </a:lnTo>
                    <a:lnTo>
                      <a:pt x="209" y="81"/>
                    </a:lnTo>
                    <a:lnTo>
                      <a:pt x="222" y="78"/>
                    </a:lnTo>
                    <a:lnTo>
                      <a:pt x="235" y="73"/>
                    </a:lnTo>
                    <a:lnTo>
                      <a:pt x="247" y="69"/>
                    </a:lnTo>
                    <a:lnTo>
                      <a:pt x="257" y="65"/>
                    </a:lnTo>
                    <a:lnTo>
                      <a:pt x="266" y="62"/>
                    </a:lnTo>
                    <a:lnTo>
                      <a:pt x="277" y="58"/>
                    </a:lnTo>
                    <a:lnTo>
                      <a:pt x="286" y="56"/>
                    </a:lnTo>
                    <a:lnTo>
                      <a:pt x="295" y="54"/>
                    </a:lnTo>
                    <a:lnTo>
                      <a:pt x="305" y="53"/>
                    </a:lnTo>
                    <a:lnTo>
                      <a:pt x="317" y="51"/>
                    </a:lnTo>
                    <a:lnTo>
                      <a:pt x="328" y="51"/>
                    </a:lnTo>
                    <a:lnTo>
                      <a:pt x="342" y="53"/>
                    </a:lnTo>
                    <a:lnTo>
                      <a:pt x="357" y="55"/>
                    </a:lnTo>
                    <a:lnTo>
                      <a:pt x="375" y="57"/>
                    </a:lnTo>
                    <a:lnTo>
                      <a:pt x="393" y="62"/>
                    </a:lnTo>
                    <a:lnTo>
                      <a:pt x="430" y="71"/>
                    </a:lnTo>
                    <a:lnTo>
                      <a:pt x="462" y="77"/>
                    </a:lnTo>
                    <a:lnTo>
                      <a:pt x="487" y="80"/>
                    </a:lnTo>
                    <a:lnTo>
                      <a:pt x="506" y="83"/>
                    </a:lnTo>
                    <a:lnTo>
                      <a:pt x="517" y="84"/>
                    </a:lnTo>
                    <a:lnTo>
                      <a:pt x="521" y="86"/>
                    </a:lnTo>
                    <a:lnTo>
                      <a:pt x="517" y="87"/>
                    </a:lnTo>
                    <a:lnTo>
                      <a:pt x="505" y="91"/>
                    </a:lnTo>
                    <a:lnTo>
                      <a:pt x="486" y="98"/>
                    </a:lnTo>
                    <a:lnTo>
                      <a:pt x="464" y="111"/>
                    </a:lnTo>
                    <a:lnTo>
                      <a:pt x="441" y="128"/>
                    </a:lnTo>
                    <a:lnTo>
                      <a:pt x="418" y="147"/>
                    </a:lnTo>
                    <a:lnTo>
                      <a:pt x="396" y="169"/>
                    </a:lnTo>
                    <a:lnTo>
                      <a:pt x="378" y="189"/>
                    </a:lnTo>
                    <a:lnTo>
                      <a:pt x="362" y="207"/>
                    </a:lnTo>
                    <a:lnTo>
                      <a:pt x="353" y="222"/>
                    </a:lnTo>
                    <a:lnTo>
                      <a:pt x="348" y="229"/>
                    </a:lnTo>
                    <a:lnTo>
                      <a:pt x="341" y="236"/>
                    </a:lnTo>
                    <a:lnTo>
                      <a:pt x="332" y="244"/>
                    </a:lnTo>
                    <a:lnTo>
                      <a:pt x="320" y="252"/>
                    </a:lnTo>
                    <a:lnTo>
                      <a:pt x="308" y="260"/>
                    </a:lnTo>
                    <a:lnTo>
                      <a:pt x="294" y="268"/>
                    </a:lnTo>
                    <a:lnTo>
                      <a:pt x="279" y="276"/>
                    </a:lnTo>
                    <a:lnTo>
                      <a:pt x="264" y="284"/>
                    </a:lnTo>
                    <a:lnTo>
                      <a:pt x="248" y="291"/>
                    </a:lnTo>
                    <a:lnTo>
                      <a:pt x="232" y="298"/>
                    </a:lnTo>
                    <a:lnTo>
                      <a:pt x="217" y="304"/>
                    </a:lnTo>
                    <a:lnTo>
                      <a:pt x="202" y="308"/>
                    </a:lnTo>
                    <a:lnTo>
                      <a:pt x="188" y="312"/>
                    </a:lnTo>
                    <a:lnTo>
                      <a:pt x="175" y="314"/>
                    </a:lnTo>
                    <a:lnTo>
                      <a:pt x="164" y="315"/>
                    </a:lnTo>
                    <a:lnTo>
                      <a:pt x="155" y="314"/>
                    </a:lnTo>
                    <a:lnTo>
                      <a:pt x="136" y="312"/>
                    </a:lnTo>
                    <a:lnTo>
                      <a:pt x="115" y="312"/>
                    </a:lnTo>
                    <a:lnTo>
                      <a:pt x="96" y="313"/>
                    </a:lnTo>
                    <a:lnTo>
                      <a:pt x="78" y="315"/>
                    </a:lnTo>
                    <a:lnTo>
                      <a:pt x="67" y="318"/>
                    </a:lnTo>
                    <a:lnTo>
                      <a:pt x="62" y="320"/>
                    </a:lnTo>
                    <a:lnTo>
                      <a:pt x="69" y="322"/>
                    </a:lnTo>
                    <a:lnTo>
                      <a:pt x="88" y="3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2" name="Freeform 149"/>
              <p:cNvSpPr>
                <a:spLocks/>
              </p:cNvSpPr>
              <p:nvPr/>
            </p:nvSpPr>
            <p:spPr bwMode="auto">
              <a:xfrm>
                <a:off x="1071" y="3371"/>
                <a:ext cx="128" cy="85"/>
              </a:xfrm>
              <a:custGeom>
                <a:avLst/>
                <a:gdLst>
                  <a:gd name="T0" fmla="*/ 10 w 257"/>
                  <a:gd name="T1" fmla="*/ 79 h 170"/>
                  <a:gd name="T2" fmla="*/ 18 w 257"/>
                  <a:gd name="T3" fmla="*/ 72 h 170"/>
                  <a:gd name="T4" fmla="*/ 24 w 257"/>
                  <a:gd name="T5" fmla="*/ 66 h 170"/>
                  <a:gd name="T6" fmla="*/ 28 w 257"/>
                  <a:gd name="T7" fmla="*/ 61 h 170"/>
                  <a:gd name="T8" fmla="*/ 32 w 257"/>
                  <a:gd name="T9" fmla="*/ 55 h 170"/>
                  <a:gd name="T10" fmla="*/ 35 w 257"/>
                  <a:gd name="T11" fmla="*/ 50 h 170"/>
                  <a:gd name="T12" fmla="*/ 40 w 257"/>
                  <a:gd name="T13" fmla="*/ 45 h 170"/>
                  <a:gd name="T14" fmla="*/ 47 w 257"/>
                  <a:gd name="T15" fmla="*/ 39 h 170"/>
                  <a:gd name="T16" fmla="*/ 57 w 257"/>
                  <a:gd name="T17" fmla="*/ 33 h 170"/>
                  <a:gd name="T18" fmla="*/ 68 w 257"/>
                  <a:gd name="T19" fmla="*/ 26 h 170"/>
                  <a:gd name="T20" fmla="*/ 79 w 257"/>
                  <a:gd name="T21" fmla="*/ 20 h 170"/>
                  <a:gd name="T22" fmla="*/ 90 w 257"/>
                  <a:gd name="T23" fmla="*/ 14 h 170"/>
                  <a:gd name="T24" fmla="*/ 99 w 257"/>
                  <a:gd name="T25" fmla="*/ 9 h 170"/>
                  <a:gd name="T26" fmla="*/ 108 w 257"/>
                  <a:gd name="T27" fmla="*/ 5 h 170"/>
                  <a:gd name="T28" fmla="*/ 116 w 257"/>
                  <a:gd name="T29" fmla="*/ 1 h 170"/>
                  <a:gd name="T30" fmla="*/ 121 w 257"/>
                  <a:gd name="T31" fmla="*/ 0 h 170"/>
                  <a:gd name="T32" fmla="*/ 126 w 257"/>
                  <a:gd name="T33" fmla="*/ 1 h 170"/>
                  <a:gd name="T34" fmla="*/ 128 w 257"/>
                  <a:gd name="T35" fmla="*/ 1 h 170"/>
                  <a:gd name="T36" fmla="*/ 128 w 257"/>
                  <a:gd name="T37" fmla="*/ 1 h 170"/>
                  <a:gd name="T38" fmla="*/ 127 w 257"/>
                  <a:gd name="T39" fmla="*/ 1 h 170"/>
                  <a:gd name="T40" fmla="*/ 123 w 257"/>
                  <a:gd name="T41" fmla="*/ 1 h 170"/>
                  <a:gd name="T42" fmla="*/ 118 w 257"/>
                  <a:gd name="T43" fmla="*/ 1 h 170"/>
                  <a:gd name="T44" fmla="*/ 112 w 257"/>
                  <a:gd name="T45" fmla="*/ 5 h 170"/>
                  <a:gd name="T46" fmla="*/ 104 w 257"/>
                  <a:gd name="T47" fmla="*/ 10 h 170"/>
                  <a:gd name="T48" fmla="*/ 95 w 257"/>
                  <a:gd name="T49" fmla="*/ 18 h 170"/>
                  <a:gd name="T50" fmla="*/ 87 w 257"/>
                  <a:gd name="T51" fmla="*/ 27 h 170"/>
                  <a:gd name="T52" fmla="*/ 83 w 257"/>
                  <a:gd name="T53" fmla="*/ 34 h 170"/>
                  <a:gd name="T54" fmla="*/ 79 w 257"/>
                  <a:gd name="T55" fmla="*/ 41 h 170"/>
                  <a:gd name="T56" fmla="*/ 77 w 257"/>
                  <a:gd name="T57" fmla="*/ 45 h 170"/>
                  <a:gd name="T58" fmla="*/ 74 w 257"/>
                  <a:gd name="T59" fmla="*/ 49 h 170"/>
                  <a:gd name="T60" fmla="*/ 69 w 257"/>
                  <a:gd name="T61" fmla="*/ 54 h 170"/>
                  <a:gd name="T62" fmla="*/ 61 w 257"/>
                  <a:gd name="T63" fmla="*/ 58 h 170"/>
                  <a:gd name="T64" fmla="*/ 49 w 257"/>
                  <a:gd name="T65" fmla="*/ 64 h 170"/>
                  <a:gd name="T66" fmla="*/ 35 w 257"/>
                  <a:gd name="T67" fmla="*/ 69 h 170"/>
                  <a:gd name="T68" fmla="*/ 23 w 257"/>
                  <a:gd name="T69" fmla="*/ 75 h 170"/>
                  <a:gd name="T70" fmla="*/ 13 w 257"/>
                  <a:gd name="T71" fmla="*/ 80 h 170"/>
                  <a:gd name="T72" fmla="*/ 6 w 257"/>
                  <a:gd name="T73" fmla="*/ 83 h 170"/>
                  <a:gd name="T74" fmla="*/ 1 w 257"/>
                  <a:gd name="T75" fmla="*/ 85 h 170"/>
                  <a:gd name="T76" fmla="*/ 0 w 257"/>
                  <a:gd name="T77" fmla="*/ 85 h 170"/>
                  <a:gd name="T78" fmla="*/ 3 w 257"/>
                  <a:gd name="T79" fmla="*/ 84 h 170"/>
                  <a:gd name="T80" fmla="*/ 10 w 257"/>
                  <a:gd name="T81" fmla="*/ 79 h 17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57"/>
                  <a:gd name="T124" fmla="*/ 0 h 170"/>
                  <a:gd name="T125" fmla="*/ 257 w 257"/>
                  <a:gd name="T126" fmla="*/ 170 h 17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57" h="170">
                    <a:moveTo>
                      <a:pt x="21" y="157"/>
                    </a:moveTo>
                    <a:lnTo>
                      <a:pt x="37" y="144"/>
                    </a:lnTo>
                    <a:lnTo>
                      <a:pt x="49" y="132"/>
                    </a:lnTo>
                    <a:lnTo>
                      <a:pt x="57" y="122"/>
                    </a:lnTo>
                    <a:lnTo>
                      <a:pt x="64" y="110"/>
                    </a:lnTo>
                    <a:lnTo>
                      <a:pt x="70" y="100"/>
                    </a:lnTo>
                    <a:lnTo>
                      <a:pt x="80" y="90"/>
                    </a:lnTo>
                    <a:lnTo>
                      <a:pt x="95" y="78"/>
                    </a:lnTo>
                    <a:lnTo>
                      <a:pt x="114" y="66"/>
                    </a:lnTo>
                    <a:lnTo>
                      <a:pt x="137" y="53"/>
                    </a:lnTo>
                    <a:lnTo>
                      <a:pt x="159" y="40"/>
                    </a:lnTo>
                    <a:lnTo>
                      <a:pt x="180" y="29"/>
                    </a:lnTo>
                    <a:lnTo>
                      <a:pt x="199" y="17"/>
                    </a:lnTo>
                    <a:lnTo>
                      <a:pt x="217" y="9"/>
                    </a:lnTo>
                    <a:lnTo>
                      <a:pt x="232" y="3"/>
                    </a:lnTo>
                    <a:lnTo>
                      <a:pt x="243" y="0"/>
                    </a:lnTo>
                    <a:lnTo>
                      <a:pt x="252" y="1"/>
                    </a:lnTo>
                    <a:lnTo>
                      <a:pt x="257" y="2"/>
                    </a:lnTo>
                    <a:lnTo>
                      <a:pt x="254" y="1"/>
                    </a:lnTo>
                    <a:lnTo>
                      <a:pt x="247" y="1"/>
                    </a:lnTo>
                    <a:lnTo>
                      <a:pt x="236" y="3"/>
                    </a:lnTo>
                    <a:lnTo>
                      <a:pt x="224" y="9"/>
                    </a:lnTo>
                    <a:lnTo>
                      <a:pt x="208" y="19"/>
                    </a:lnTo>
                    <a:lnTo>
                      <a:pt x="190" y="36"/>
                    </a:lnTo>
                    <a:lnTo>
                      <a:pt x="175" y="54"/>
                    </a:lnTo>
                    <a:lnTo>
                      <a:pt x="166" y="68"/>
                    </a:lnTo>
                    <a:lnTo>
                      <a:pt x="159" y="81"/>
                    </a:lnTo>
                    <a:lnTo>
                      <a:pt x="155" y="90"/>
                    </a:lnTo>
                    <a:lnTo>
                      <a:pt x="148" y="99"/>
                    </a:lnTo>
                    <a:lnTo>
                      <a:pt x="138" y="108"/>
                    </a:lnTo>
                    <a:lnTo>
                      <a:pt x="122" y="117"/>
                    </a:lnTo>
                    <a:lnTo>
                      <a:pt x="98" y="128"/>
                    </a:lnTo>
                    <a:lnTo>
                      <a:pt x="70" y="138"/>
                    </a:lnTo>
                    <a:lnTo>
                      <a:pt x="46" y="150"/>
                    </a:lnTo>
                    <a:lnTo>
                      <a:pt x="27" y="159"/>
                    </a:lnTo>
                    <a:lnTo>
                      <a:pt x="12" y="166"/>
                    </a:lnTo>
                    <a:lnTo>
                      <a:pt x="2" y="170"/>
                    </a:lnTo>
                    <a:lnTo>
                      <a:pt x="0" y="170"/>
                    </a:lnTo>
                    <a:lnTo>
                      <a:pt x="6" y="167"/>
                    </a:lnTo>
                    <a:lnTo>
                      <a:pt x="21" y="1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3" name="Freeform 150"/>
              <p:cNvSpPr>
                <a:spLocks/>
              </p:cNvSpPr>
              <p:nvPr/>
            </p:nvSpPr>
            <p:spPr bwMode="auto">
              <a:xfrm>
                <a:off x="693" y="1177"/>
                <a:ext cx="156" cy="283"/>
              </a:xfrm>
              <a:custGeom>
                <a:avLst/>
                <a:gdLst>
                  <a:gd name="T0" fmla="*/ 43 w 311"/>
                  <a:gd name="T1" fmla="*/ 270 h 567"/>
                  <a:gd name="T2" fmla="*/ 50 w 311"/>
                  <a:gd name="T3" fmla="*/ 262 h 567"/>
                  <a:gd name="T4" fmla="*/ 58 w 311"/>
                  <a:gd name="T5" fmla="*/ 254 h 567"/>
                  <a:gd name="T6" fmla="*/ 66 w 311"/>
                  <a:gd name="T7" fmla="*/ 247 h 567"/>
                  <a:gd name="T8" fmla="*/ 74 w 311"/>
                  <a:gd name="T9" fmla="*/ 241 h 567"/>
                  <a:gd name="T10" fmla="*/ 83 w 311"/>
                  <a:gd name="T11" fmla="*/ 235 h 567"/>
                  <a:gd name="T12" fmla="*/ 91 w 311"/>
                  <a:gd name="T13" fmla="*/ 228 h 567"/>
                  <a:gd name="T14" fmla="*/ 99 w 311"/>
                  <a:gd name="T15" fmla="*/ 223 h 567"/>
                  <a:gd name="T16" fmla="*/ 107 w 311"/>
                  <a:gd name="T17" fmla="*/ 217 h 567"/>
                  <a:gd name="T18" fmla="*/ 115 w 311"/>
                  <a:gd name="T19" fmla="*/ 212 h 567"/>
                  <a:gd name="T20" fmla="*/ 122 w 311"/>
                  <a:gd name="T21" fmla="*/ 206 h 567"/>
                  <a:gd name="T22" fmla="*/ 128 w 311"/>
                  <a:gd name="T23" fmla="*/ 201 h 567"/>
                  <a:gd name="T24" fmla="*/ 134 w 311"/>
                  <a:gd name="T25" fmla="*/ 195 h 567"/>
                  <a:gd name="T26" fmla="*/ 138 w 311"/>
                  <a:gd name="T27" fmla="*/ 189 h 567"/>
                  <a:gd name="T28" fmla="*/ 142 w 311"/>
                  <a:gd name="T29" fmla="*/ 184 h 567"/>
                  <a:gd name="T30" fmla="*/ 146 w 311"/>
                  <a:gd name="T31" fmla="*/ 178 h 567"/>
                  <a:gd name="T32" fmla="*/ 148 w 311"/>
                  <a:gd name="T33" fmla="*/ 172 h 567"/>
                  <a:gd name="T34" fmla="*/ 150 w 311"/>
                  <a:gd name="T35" fmla="*/ 160 h 567"/>
                  <a:gd name="T36" fmla="*/ 153 w 311"/>
                  <a:gd name="T37" fmla="*/ 148 h 567"/>
                  <a:gd name="T38" fmla="*/ 154 w 311"/>
                  <a:gd name="T39" fmla="*/ 137 h 567"/>
                  <a:gd name="T40" fmla="*/ 156 w 311"/>
                  <a:gd name="T41" fmla="*/ 125 h 567"/>
                  <a:gd name="T42" fmla="*/ 156 w 311"/>
                  <a:gd name="T43" fmla="*/ 112 h 567"/>
                  <a:gd name="T44" fmla="*/ 153 w 311"/>
                  <a:gd name="T45" fmla="*/ 98 h 567"/>
                  <a:gd name="T46" fmla="*/ 150 w 311"/>
                  <a:gd name="T47" fmla="*/ 82 h 567"/>
                  <a:gd name="T48" fmla="*/ 143 w 311"/>
                  <a:gd name="T49" fmla="*/ 64 h 567"/>
                  <a:gd name="T50" fmla="*/ 138 w 311"/>
                  <a:gd name="T51" fmla="*/ 46 h 567"/>
                  <a:gd name="T52" fmla="*/ 136 w 311"/>
                  <a:gd name="T53" fmla="*/ 29 h 567"/>
                  <a:gd name="T54" fmla="*/ 135 w 311"/>
                  <a:gd name="T55" fmla="*/ 14 h 567"/>
                  <a:gd name="T56" fmla="*/ 135 w 311"/>
                  <a:gd name="T57" fmla="*/ 4 h 567"/>
                  <a:gd name="T58" fmla="*/ 133 w 311"/>
                  <a:gd name="T59" fmla="*/ 0 h 567"/>
                  <a:gd name="T60" fmla="*/ 129 w 311"/>
                  <a:gd name="T61" fmla="*/ 2 h 567"/>
                  <a:gd name="T62" fmla="*/ 121 w 311"/>
                  <a:gd name="T63" fmla="*/ 13 h 567"/>
                  <a:gd name="T64" fmla="*/ 107 w 311"/>
                  <a:gd name="T65" fmla="*/ 33 h 567"/>
                  <a:gd name="T66" fmla="*/ 93 w 311"/>
                  <a:gd name="T67" fmla="*/ 55 h 567"/>
                  <a:gd name="T68" fmla="*/ 85 w 311"/>
                  <a:gd name="T69" fmla="*/ 69 h 567"/>
                  <a:gd name="T70" fmla="*/ 80 w 311"/>
                  <a:gd name="T71" fmla="*/ 79 h 567"/>
                  <a:gd name="T72" fmla="*/ 76 w 311"/>
                  <a:gd name="T73" fmla="*/ 85 h 567"/>
                  <a:gd name="T74" fmla="*/ 71 w 311"/>
                  <a:gd name="T75" fmla="*/ 90 h 567"/>
                  <a:gd name="T76" fmla="*/ 64 w 311"/>
                  <a:gd name="T77" fmla="*/ 96 h 567"/>
                  <a:gd name="T78" fmla="*/ 52 w 311"/>
                  <a:gd name="T79" fmla="*/ 106 h 567"/>
                  <a:gd name="T80" fmla="*/ 34 w 311"/>
                  <a:gd name="T81" fmla="*/ 120 h 567"/>
                  <a:gd name="T82" fmla="*/ 16 w 311"/>
                  <a:gd name="T83" fmla="*/ 139 h 567"/>
                  <a:gd name="T84" fmla="*/ 6 w 311"/>
                  <a:gd name="T85" fmla="*/ 159 h 567"/>
                  <a:gd name="T86" fmla="*/ 1 w 311"/>
                  <a:gd name="T87" fmla="*/ 179 h 567"/>
                  <a:gd name="T88" fmla="*/ 0 w 311"/>
                  <a:gd name="T89" fmla="*/ 198 h 567"/>
                  <a:gd name="T90" fmla="*/ 2 w 311"/>
                  <a:gd name="T91" fmla="*/ 214 h 567"/>
                  <a:gd name="T92" fmla="*/ 5 w 311"/>
                  <a:gd name="T93" fmla="*/ 227 h 567"/>
                  <a:gd name="T94" fmla="*/ 8 w 311"/>
                  <a:gd name="T95" fmla="*/ 236 h 567"/>
                  <a:gd name="T96" fmla="*/ 9 w 311"/>
                  <a:gd name="T97" fmla="*/ 239 h 567"/>
                  <a:gd name="T98" fmla="*/ 9 w 311"/>
                  <a:gd name="T99" fmla="*/ 242 h 567"/>
                  <a:gd name="T100" fmla="*/ 9 w 311"/>
                  <a:gd name="T101" fmla="*/ 250 h 567"/>
                  <a:gd name="T102" fmla="*/ 10 w 311"/>
                  <a:gd name="T103" fmla="*/ 260 h 567"/>
                  <a:gd name="T104" fmla="*/ 12 w 311"/>
                  <a:gd name="T105" fmla="*/ 270 h 567"/>
                  <a:gd name="T106" fmla="*/ 15 w 311"/>
                  <a:gd name="T107" fmla="*/ 279 h 567"/>
                  <a:gd name="T108" fmla="*/ 21 w 311"/>
                  <a:gd name="T109" fmla="*/ 283 h 567"/>
                  <a:gd name="T110" fmla="*/ 30 w 311"/>
                  <a:gd name="T111" fmla="*/ 281 h 567"/>
                  <a:gd name="T112" fmla="*/ 43 w 311"/>
                  <a:gd name="T113" fmla="*/ 270 h 56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11"/>
                  <a:gd name="T172" fmla="*/ 0 h 567"/>
                  <a:gd name="T173" fmla="*/ 311 w 311"/>
                  <a:gd name="T174" fmla="*/ 567 h 56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11" h="567">
                    <a:moveTo>
                      <a:pt x="85" y="540"/>
                    </a:moveTo>
                    <a:lnTo>
                      <a:pt x="100" y="524"/>
                    </a:lnTo>
                    <a:lnTo>
                      <a:pt x="116" y="509"/>
                    </a:lnTo>
                    <a:lnTo>
                      <a:pt x="132" y="495"/>
                    </a:lnTo>
                    <a:lnTo>
                      <a:pt x="148" y="483"/>
                    </a:lnTo>
                    <a:lnTo>
                      <a:pt x="165" y="470"/>
                    </a:lnTo>
                    <a:lnTo>
                      <a:pt x="182" y="457"/>
                    </a:lnTo>
                    <a:lnTo>
                      <a:pt x="198" y="446"/>
                    </a:lnTo>
                    <a:lnTo>
                      <a:pt x="214" y="434"/>
                    </a:lnTo>
                    <a:lnTo>
                      <a:pt x="229" y="424"/>
                    </a:lnTo>
                    <a:lnTo>
                      <a:pt x="243" y="412"/>
                    </a:lnTo>
                    <a:lnTo>
                      <a:pt x="255" y="402"/>
                    </a:lnTo>
                    <a:lnTo>
                      <a:pt x="267" y="390"/>
                    </a:lnTo>
                    <a:lnTo>
                      <a:pt x="276" y="379"/>
                    </a:lnTo>
                    <a:lnTo>
                      <a:pt x="284" y="369"/>
                    </a:lnTo>
                    <a:lnTo>
                      <a:pt x="291" y="356"/>
                    </a:lnTo>
                    <a:lnTo>
                      <a:pt x="295" y="344"/>
                    </a:lnTo>
                    <a:lnTo>
                      <a:pt x="300" y="320"/>
                    </a:lnTo>
                    <a:lnTo>
                      <a:pt x="305" y="297"/>
                    </a:lnTo>
                    <a:lnTo>
                      <a:pt x="308" y="274"/>
                    </a:lnTo>
                    <a:lnTo>
                      <a:pt x="311" y="250"/>
                    </a:lnTo>
                    <a:lnTo>
                      <a:pt x="311" y="225"/>
                    </a:lnTo>
                    <a:lnTo>
                      <a:pt x="306" y="196"/>
                    </a:lnTo>
                    <a:lnTo>
                      <a:pt x="299" y="165"/>
                    </a:lnTo>
                    <a:lnTo>
                      <a:pt x="286" y="129"/>
                    </a:lnTo>
                    <a:lnTo>
                      <a:pt x="276" y="92"/>
                    </a:lnTo>
                    <a:lnTo>
                      <a:pt x="271" y="58"/>
                    </a:lnTo>
                    <a:lnTo>
                      <a:pt x="270" y="29"/>
                    </a:lnTo>
                    <a:lnTo>
                      <a:pt x="269" y="9"/>
                    </a:lnTo>
                    <a:lnTo>
                      <a:pt x="266" y="0"/>
                    </a:lnTo>
                    <a:lnTo>
                      <a:pt x="258" y="5"/>
                    </a:lnTo>
                    <a:lnTo>
                      <a:pt x="242" y="26"/>
                    </a:lnTo>
                    <a:lnTo>
                      <a:pt x="214" y="67"/>
                    </a:lnTo>
                    <a:lnTo>
                      <a:pt x="186" y="111"/>
                    </a:lnTo>
                    <a:lnTo>
                      <a:pt x="170" y="139"/>
                    </a:lnTo>
                    <a:lnTo>
                      <a:pt x="159" y="158"/>
                    </a:lnTo>
                    <a:lnTo>
                      <a:pt x="152" y="170"/>
                    </a:lnTo>
                    <a:lnTo>
                      <a:pt x="141" y="181"/>
                    </a:lnTo>
                    <a:lnTo>
                      <a:pt x="127" y="193"/>
                    </a:lnTo>
                    <a:lnTo>
                      <a:pt x="104" y="212"/>
                    </a:lnTo>
                    <a:lnTo>
                      <a:pt x="68" y="241"/>
                    </a:lnTo>
                    <a:lnTo>
                      <a:pt x="32" y="279"/>
                    </a:lnTo>
                    <a:lnTo>
                      <a:pt x="11" y="318"/>
                    </a:lnTo>
                    <a:lnTo>
                      <a:pt x="1" y="358"/>
                    </a:lnTo>
                    <a:lnTo>
                      <a:pt x="0" y="396"/>
                    </a:lnTo>
                    <a:lnTo>
                      <a:pt x="3" y="428"/>
                    </a:lnTo>
                    <a:lnTo>
                      <a:pt x="10" y="455"/>
                    </a:lnTo>
                    <a:lnTo>
                      <a:pt x="16" y="473"/>
                    </a:lnTo>
                    <a:lnTo>
                      <a:pt x="18" y="479"/>
                    </a:lnTo>
                    <a:lnTo>
                      <a:pt x="18" y="485"/>
                    </a:lnTo>
                    <a:lnTo>
                      <a:pt x="18" y="501"/>
                    </a:lnTo>
                    <a:lnTo>
                      <a:pt x="19" y="521"/>
                    </a:lnTo>
                    <a:lnTo>
                      <a:pt x="23" y="541"/>
                    </a:lnTo>
                    <a:lnTo>
                      <a:pt x="30" y="559"/>
                    </a:lnTo>
                    <a:lnTo>
                      <a:pt x="42" y="567"/>
                    </a:lnTo>
                    <a:lnTo>
                      <a:pt x="60" y="562"/>
                    </a:lnTo>
                    <a:lnTo>
                      <a:pt x="85" y="540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4" name="Freeform 151"/>
              <p:cNvSpPr>
                <a:spLocks/>
              </p:cNvSpPr>
              <p:nvPr/>
            </p:nvSpPr>
            <p:spPr bwMode="auto">
              <a:xfrm>
                <a:off x="674" y="1135"/>
                <a:ext cx="191" cy="342"/>
              </a:xfrm>
              <a:custGeom>
                <a:avLst/>
                <a:gdLst>
                  <a:gd name="T0" fmla="*/ 84 w 383"/>
                  <a:gd name="T1" fmla="*/ 303 h 683"/>
                  <a:gd name="T2" fmla="*/ 109 w 383"/>
                  <a:gd name="T3" fmla="*/ 284 h 683"/>
                  <a:gd name="T4" fmla="*/ 135 w 383"/>
                  <a:gd name="T5" fmla="*/ 266 h 683"/>
                  <a:gd name="T6" fmla="*/ 161 w 383"/>
                  <a:gd name="T7" fmla="*/ 250 h 683"/>
                  <a:gd name="T8" fmla="*/ 184 w 383"/>
                  <a:gd name="T9" fmla="*/ 232 h 683"/>
                  <a:gd name="T10" fmla="*/ 190 w 383"/>
                  <a:gd name="T11" fmla="*/ 189 h 683"/>
                  <a:gd name="T12" fmla="*/ 189 w 383"/>
                  <a:gd name="T13" fmla="*/ 129 h 683"/>
                  <a:gd name="T14" fmla="*/ 177 w 383"/>
                  <a:gd name="T15" fmla="*/ 104 h 683"/>
                  <a:gd name="T16" fmla="*/ 164 w 383"/>
                  <a:gd name="T17" fmla="*/ 74 h 683"/>
                  <a:gd name="T18" fmla="*/ 157 w 383"/>
                  <a:gd name="T19" fmla="*/ 35 h 683"/>
                  <a:gd name="T20" fmla="*/ 162 w 383"/>
                  <a:gd name="T21" fmla="*/ 3 h 683"/>
                  <a:gd name="T22" fmla="*/ 157 w 383"/>
                  <a:gd name="T23" fmla="*/ 8 h 683"/>
                  <a:gd name="T24" fmla="*/ 133 w 383"/>
                  <a:gd name="T25" fmla="*/ 34 h 683"/>
                  <a:gd name="T26" fmla="*/ 103 w 383"/>
                  <a:gd name="T27" fmla="*/ 57 h 683"/>
                  <a:gd name="T28" fmla="*/ 73 w 383"/>
                  <a:gd name="T29" fmla="*/ 88 h 683"/>
                  <a:gd name="T30" fmla="*/ 44 w 383"/>
                  <a:gd name="T31" fmla="*/ 122 h 683"/>
                  <a:gd name="T32" fmla="*/ 21 w 383"/>
                  <a:gd name="T33" fmla="*/ 145 h 683"/>
                  <a:gd name="T34" fmla="*/ 5 w 383"/>
                  <a:gd name="T35" fmla="*/ 167 h 683"/>
                  <a:gd name="T36" fmla="*/ 1 w 383"/>
                  <a:gd name="T37" fmla="*/ 199 h 683"/>
                  <a:gd name="T38" fmla="*/ 8 w 383"/>
                  <a:gd name="T39" fmla="*/ 244 h 683"/>
                  <a:gd name="T40" fmla="*/ 18 w 383"/>
                  <a:gd name="T41" fmla="*/ 284 h 683"/>
                  <a:gd name="T42" fmla="*/ 25 w 383"/>
                  <a:gd name="T43" fmla="*/ 298 h 683"/>
                  <a:gd name="T44" fmla="*/ 37 w 383"/>
                  <a:gd name="T45" fmla="*/ 307 h 683"/>
                  <a:gd name="T46" fmla="*/ 47 w 383"/>
                  <a:gd name="T47" fmla="*/ 313 h 683"/>
                  <a:gd name="T48" fmla="*/ 50 w 383"/>
                  <a:gd name="T49" fmla="*/ 273 h 683"/>
                  <a:gd name="T50" fmla="*/ 37 w 383"/>
                  <a:gd name="T51" fmla="*/ 248 h 683"/>
                  <a:gd name="T52" fmla="*/ 33 w 383"/>
                  <a:gd name="T53" fmla="*/ 209 h 683"/>
                  <a:gd name="T54" fmla="*/ 55 w 383"/>
                  <a:gd name="T55" fmla="*/ 176 h 683"/>
                  <a:gd name="T56" fmla="*/ 76 w 383"/>
                  <a:gd name="T57" fmla="*/ 148 h 683"/>
                  <a:gd name="T58" fmla="*/ 96 w 383"/>
                  <a:gd name="T59" fmla="*/ 129 h 683"/>
                  <a:gd name="T60" fmla="*/ 117 w 383"/>
                  <a:gd name="T61" fmla="*/ 114 h 683"/>
                  <a:gd name="T62" fmla="*/ 135 w 383"/>
                  <a:gd name="T63" fmla="*/ 97 h 683"/>
                  <a:gd name="T64" fmla="*/ 142 w 383"/>
                  <a:gd name="T65" fmla="*/ 79 h 683"/>
                  <a:gd name="T66" fmla="*/ 156 w 383"/>
                  <a:gd name="T67" fmla="*/ 90 h 683"/>
                  <a:gd name="T68" fmla="*/ 168 w 383"/>
                  <a:gd name="T69" fmla="*/ 127 h 683"/>
                  <a:gd name="T70" fmla="*/ 166 w 383"/>
                  <a:gd name="T71" fmla="*/ 167 h 683"/>
                  <a:gd name="T72" fmla="*/ 157 w 383"/>
                  <a:gd name="T73" fmla="*/ 192 h 683"/>
                  <a:gd name="T74" fmla="*/ 137 w 383"/>
                  <a:gd name="T75" fmla="*/ 213 h 683"/>
                  <a:gd name="T76" fmla="*/ 107 w 383"/>
                  <a:gd name="T77" fmla="*/ 237 h 683"/>
                  <a:gd name="T78" fmla="*/ 81 w 383"/>
                  <a:gd name="T79" fmla="*/ 257 h 683"/>
                  <a:gd name="T80" fmla="*/ 67 w 383"/>
                  <a:gd name="T81" fmla="*/ 276 h 683"/>
                  <a:gd name="T82" fmla="*/ 62 w 383"/>
                  <a:gd name="T83" fmla="*/ 312 h 683"/>
                  <a:gd name="T84" fmla="*/ 78 w 383"/>
                  <a:gd name="T85" fmla="*/ 342 h 68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83"/>
                  <a:gd name="T130" fmla="*/ 0 h 683"/>
                  <a:gd name="T131" fmla="*/ 383 w 383"/>
                  <a:gd name="T132" fmla="*/ 683 h 68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83" h="683">
                    <a:moveTo>
                      <a:pt x="156" y="644"/>
                    </a:moveTo>
                    <a:lnTo>
                      <a:pt x="159" y="623"/>
                    </a:lnTo>
                    <a:lnTo>
                      <a:pt x="169" y="605"/>
                    </a:lnTo>
                    <a:lnTo>
                      <a:pt x="182" y="590"/>
                    </a:lnTo>
                    <a:lnTo>
                      <a:pt x="200" y="577"/>
                    </a:lnTo>
                    <a:lnTo>
                      <a:pt x="219" y="567"/>
                    </a:lnTo>
                    <a:lnTo>
                      <a:pt x="238" y="555"/>
                    </a:lnTo>
                    <a:lnTo>
                      <a:pt x="256" y="545"/>
                    </a:lnTo>
                    <a:lnTo>
                      <a:pt x="271" y="532"/>
                    </a:lnTo>
                    <a:lnTo>
                      <a:pt x="286" y="521"/>
                    </a:lnTo>
                    <a:lnTo>
                      <a:pt x="303" y="510"/>
                    </a:lnTo>
                    <a:lnTo>
                      <a:pt x="322" y="500"/>
                    </a:lnTo>
                    <a:lnTo>
                      <a:pt x="339" y="490"/>
                    </a:lnTo>
                    <a:lnTo>
                      <a:pt x="355" y="478"/>
                    </a:lnTo>
                    <a:lnTo>
                      <a:pt x="368" y="463"/>
                    </a:lnTo>
                    <a:lnTo>
                      <a:pt x="377" y="446"/>
                    </a:lnTo>
                    <a:lnTo>
                      <a:pt x="379" y="425"/>
                    </a:lnTo>
                    <a:lnTo>
                      <a:pt x="381" y="377"/>
                    </a:lnTo>
                    <a:lnTo>
                      <a:pt x="383" y="331"/>
                    </a:lnTo>
                    <a:lnTo>
                      <a:pt x="383" y="289"/>
                    </a:lnTo>
                    <a:lnTo>
                      <a:pt x="378" y="257"/>
                    </a:lnTo>
                    <a:lnTo>
                      <a:pt x="373" y="242"/>
                    </a:lnTo>
                    <a:lnTo>
                      <a:pt x="364" y="226"/>
                    </a:lnTo>
                    <a:lnTo>
                      <a:pt x="355" y="207"/>
                    </a:lnTo>
                    <a:lnTo>
                      <a:pt x="345" y="188"/>
                    </a:lnTo>
                    <a:lnTo>
                      <a:pt x="336" y="168"/>
                    </a:lnTo>
                    <a:lnTo>
                      <a:pt x="328" y="147"/>
                    </a:lnTo>
                    <a:lnTo>
                      <a:pt x="321" y="126"/>
                    </a:lnTo>
                    <a:lnTo>
                      <a:pt x="317" y="105"/>
                    </a:lnTo>
                    <a:lnTo>
                      <a:pt x="315" y="70"/>
                    </a:lnTo>
                    <a:lnTo>
                      <a:pt x="315" y="45"/>
                    </a:lnTo>
                    <a:lnTo>
                      <a:pt x="317" y="25"/>
                    </a:lnTo>
                    <a:lnTo>
                      <a:pt x="325" y="6"/>
                    </a:lnTo>
                    <a:lnTo>
                      <a:pt x="328" y="0"/>
                    </a:lnTo>
                    <a:lnTo>
                      <a:pt x="324" y="5"/>
                    </a:lnTo>
                    <a:lnTo>
                      <a:pt x="315" y="15"/>
                    </a:lnTo>
                    <a:lnTo>
                      <a:pt x="301" y="30"/>
                    </a:lnTo>
                    <a:lnTo>
                      <a:pt x="285" y="48"/>
                    </a:lnTo>
                    <a:lnTo>
                      <a:pt x="267" y="67"/>
                    </a:lnTo>
                    <a:lnTo>
                      <a:pt x="247" y="84"/>
                    </a:lnTo>
                    <a:lnTo>
                      <a:pt x="227" y="99"/>
                    </a:lnTo>
                    <a:lnTo>
                      <a:pt x="207" y="114"/>
                    </a:lnTo>
                    <a:lnTo>
                      <a:pt x="187" y="132"/>
                    </a:lnTo>
                    <a:lnTo>
                      <a:pt x="166" y="153"/>
                    </a:lnTo>
                    <a:lnTo>
                      <a:pt x="146" y="176"/>
                    </a:lnTo>
                    <a:lnTo>
                      <a:pt x="126" y="200"/>
                    </a:lnTo>
                    <a:lnTo>
                      <a:pt x="106" y="223"/>
                    </a:lnTo>
                    <a:lnTo>
                      <a:pt x="89" y="244"/>
                    </a:lnTo>
                    <a:lnTo>
                      <a:pt x="73" y="261"/>
                    </a:lnTo>
                    <a:lnTo>
                      <a:pt x="58" y="276"/>
                    </a:lnTo>
                    <a:lnTo>
                      <a:pt x="43" y="290"/>
                    </a:lnTo>
                    <a:lnTo>
                      <a:pt x="30" y="303"/>
                    </a:lnTo>
                    <a:lnTo>
                      <a:pt x="19" y="317"/>
                    </a:lnTo>
                    <a:lnTo>
                      <a:pt x="10" y="333"/>
                    </a:lnTo>
                    <a:lnTo>
                      <a:pt x="3" y="351"/>
                    </a:lnTo>
                    <a:lnTo>
                      <a:pt x="0" y="372"/>
                    </a:lnTo>
                    <a:lnTo>
                      <a:pt x="2" y="397"/>
                    </a:lnTo>
                    <a:lnTo>
                      <a:pt x="5" y="426"/>
                    </a:lnTo>
                    <a:lnTo>
                      <a:pt x="11" y="457"/>
                    </a:lnTo>
                    <a:lnTo>
                      <a:pt x="17" y="488"/>
                    </a:lnTo>
                    <a:lnTo>
                      <a:pt x="23" y="518"/>
                    </a:lnTo>
                    <a:lnTo>
                      <a:pt x="30" y="545"/>
                    </a:lnTo>
                    <a:lnTo>
                      <a:pt x="37" y="567"/>
                    </a:lnTo>
                    <a:lnTo>
                      <a:pt x="42" y="583"/>
                    </a:lnTo>
                    <a:lnTo>
                      <a:pt x="47" y="591"/>
                    </a:lnTo>
                    <a:lnTo>
                      <a:pt x="51" y="596"/>
                    </a:lnTo>
                    <a:lnTo>
                      <a:pt x="58" y="601"/>
                    </a:lnTo>
                    <a:lnTo>
                      <a:pt x="66" y="607"/>
                    </a:lnTo>
                    <a:lnTo>
                      <a:pt x="75" y="613"/>
                    </a:lnTo>
                    <a:lnTo>
                      <a:pt x="83" y="619"/>
                    </a:lnTo>
                    <a:lnTo>
                      <a:pt x="90" y="622"/>
                    </a:lnTo>
                    <a:lnTo>
                      <a:pt x="95" y="626"/>
                    </a:lnTo>
                    <a:lnTo>
                      <a:pt x="97" y="627"/>
                    </a:lnTo>
                    <a:lnTo>
                      <a:pt x="103" y="551"/>
                    </a:lnTo>
                    <a:lnTo>
                      <a:pt x="100" y="546"/>
                    </a:lnTo>
                    <a:lnTo>
                      <a:pt x="93" y="535"/>
                    </a:lnTo>
                    <a:lnTo>
                      <a:pt x="83" y="517"/>
                    </a:lnTo>
                    <a:lnTo>
                      <a:pt x="74" y="495"/>
                    </a:lnTo>
                    <a:lnTo>
                      <a:pt x="66" y="470"/>
                    </a:lnTo>
                    <a:lnTo>
                      <a:pt x="63" y="445"/>
                    </a:lnTo>
                    <a:lnTo>
                      <a:pt x="66" y="418"/>
                    </a:lnTo>
                    <a:lnTo>
                      <a:pt x="79" y="394"/>
                    </a:lnTo>
                    <a:lnTo>
                      <a:pt x="96" y="372"/>
                    </a:lnTo>
                    <a:lnTo>
                      <a:pt x="111" y="351"/>
                    </a:lnTo>
                    <a:lnTo>
                      <a:pt x="126" y="331"/>
                    </a:lnTo>
                    <a:lnTo>
                      <a:pt x="139" y="312"/>
                    </a:lnTo>
                    <a:lnTo>
                      <a:pt x="153" y="296"/>
                    </a:lnTo>
                    <a:lnTo>
                      <a:pt x="165" y="281"/>
                    </a:lnTo>
                    <a:lnTo>
                      <a:pt x="178" y="268"/>
                    </a:lnTo>
                    <a:lnTo>
                      <a:pt x="192" y="258"/>
                    </a:lnTo>
                    <a:lnTo>
                      <a:pt x="207" y="249"/>
                    </a:lnTo>
                    <a:lnTo>
                      <a:pt x="220" y="238"/>
                    </a:lnTo>
                    <a:lnTo>
                      <a:pt x="235" y="228"/>
                    </a:lnTo>
                    <a:lnTo>
                      <a:pt x="248" y="218"/>
                    </a:lnTo>
                    <a:lnTo>
                      <a:pt x="260" y="206"/>
                    </a:lnTo>
                    <a:lnTo>
                      <a:pt x="270" y="194"/>
                    </a:lnTo>
                    <a:lnTo>
                      <a:pt x="277" y="180"/>
                    </a:lnTo>
                    <a:lnTo>
                      <a:pt x="280" y="166"/>
                    </a:lnTo>
                    <a:lnTo>
                      <a:pt x="285" y="157"/>
                    </a:lnTo>
                    <a:lnTo>
                      <a:pt x="292" y="156"/>
                    </a:lnTo>
                    <a:lnTo>
                      <a:pt x="302" y="165"/>
                    </a:lnTo>
                    <a:lnTo>
                      <a:pt x="313" y="180"/>
                    </a:lnTo>
                    <a:lnTo>
                      <a:pt x="322" y="200"/>
                    </a:lnTo>
                    <a:lnTo>
                      <a:pt x="330" y="226"/>
                    </a:lnTo>
                    <a:lnTo>
                      <a:pt x="336" y="253"/>
                    </a:lnTo>
                    <a:lnTo>
                      <a:pt x="337" y="283"/>
                    </a:lnTo>
                    <a:lnTo>
                      <a:pt x="336" y="311"/>
                    </a:lnTo>
                    <a:lnTo>
                      <a:pt x="333" y="334"/>
                    </a:lnTo>
                    <a:lnTo>
                      <a:pt x="329" y="354"/>
                    </a:lnTo>
                    <a:lnTo>
                      <a:pt x="323" y="370"/>
                    </a:lnTo>
                    <a:lnTo>
                      <a:pt x="315" y="384"/>
                    </a:lnTo>
                    <a:lnTo>
                      <a:pt x="305" y="397"/>
                    </a:lnTo>
                    <a:lnTo>
                      <a:pt x="292" y="411"/>
                    </a:lnTo>
                    <a:lnTo>
                      <a:pt x="275" y="426"/>
                    </a:lnTo>
                    <a:lnTo>
                      <a:pt x="255" y="442"/>
                    </a:lnTo>
                    <a:lnTo>
                      <a:pt x="234" y="458"/>
                    </a:lnTo>
                    <a:lnTo>
                      <a:pt x="215" y="473"/>
                    </a:lnTo>
                    <a:lnTo>
                      <a:pt x="195" y="488"/>
                    </a:lnTo>
                    <a:lnTo>
                      <a:pt x="178" y="502"/>
                    </a:lnTo>
                    <a:lnTo>
                      <a:pt x="163" y="514"/>
                    </a:lnTo>
                    <a:lnTo>
                      <a:pt x="151" y="523"/>
                    </a:lnTo>
                    <a:lnTo>
                      <a:pt x="143" y="530"/>
                    </a:lnTo>
                    <a:lnTo>
                      <a:pt x="134" y="551"/>
                    </a:lnTo>
                    <a:lnTo>
                      <a:pt x="128" y="582"/>
                    </a:lnTo>
                    <a:lnTo>
                      <a:pt x="126" y="611"/>
                    </a:lnTo>
                    <a:lnTo>
                      <a:pt x="125" y="623"/>
                    </a:lnTo>
                    <a:lnTo>
                      <a:pt x="155" y="676"/>
                    </a:lnTo>
                    <a:lnTo>
                      <a:pt x="155" y="680"/>
                    </a:lnTo>
                    <a:lnTo>
                      <a:pt x="156" y="683"/>
                    </a:lnTo>
                    <a:lnTo>
                      <a:pt x="156" y="675"/>
                    </a:lnTo>
                    <a:lnTo>
                      <a:pt x="156" y="6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5" name="Freeform 152"/>
              <p:cNvSpPr>
                <a:spLocks/>
              </p:cNvSpPr>
              <p:nvPr/>
            </p:nvSpPr>
            <p:spPr bwMode="auto">
              <a:xfrm>
                <a:off x="728" y="1258"/>
                <a:ext cx="85" cy="93"/>
              </a:xfrm>
              <a:custGeom>
                <a:avLst/>
                <a:gdLst>
                  <a:gd name="T0" fmla="*/ 6 w 169"/>
                  <a:gd name="T1" fmla="*/ 86 h 186"/>
                  <a:gd name="T2" fmla="*/ 14 w 169"/>
                  <a:gd name="T3" fmla="*/ 79 h 186"/>
                  <a:gd name="T4" fmla="*/ 21 w 169"/>
                  <a:gd name="T5" fmla="*/ 73 h 186"/>
                  <a:gd name="T6" fmla="*/ 27 w 169"/>
                  <a:gd name="T7" fmla="*/ 67 h 186"/>
                  <a:gd name="T8" fmla="*/ 33 w 169"/>
                  <a:gd name="T9" fmla="*/ 60 h 186"/>
                  <a:gd name="T10" fmla="*/ 38 w 169"/>
                  <a:gd name="T11" fmla="*/ 54 h 186"/>
                  <a:gd name="T12" fmla="*/ 43 w 169"/>
                  <a:gd name="T13" fmla="*/ 48 h 186"/>
                  <a:gd name="T14" fmla="*/ 48 w 169"/>
                  <a:gd name="T15" fmla="*/ 44 h 186"/>
                  <a:gd name="T16" fmla="*/ 53 w 169"/>
                  <a:gd name="T17" fmla="*/ 40 h 186"/>
                  <a:gd name="T18" fmla="*/ 58 w 169"/>
                  <a:gd name="T19" fmla="*/ 36 h 186"/>
                  <a:gd name="T20" fmla="*/ 64 w 169"/>
                  <a:gd name="T21" fmla="*/ 29 h 186"/>
                  <a:gd name="T22" fmla="*/ 69 w 169"/>
                  <a:gd name="T23" fmla="*/ 23 h 186"/>
                  <a:gd name="T24" fmla="*/ 74 w 169"/>
                  <a:gd name="T25" fmla="*/ 17 h 186"/>
                  <a:gd name="T26" fmla="*/ 78 w 169"/>
                  <a:gd name="T27" fmla="*/ 11 h 186"/>
                  <a:gd name="T28" fmla="*/ 82 w 169"/>
                  <a:gd name="T29" fmla="*/ 6 h 186"/>
                  <a:gd name="T30" fmla="*/ 84 w 169"/>
                  <a:gd name="T31" fmla="*/ 1 h 186"/>
                  <a:gd name="T32" fmla="*/ 85 w 169"/>
                  <a:gd name="T33" fmla="*/ 0 h 186"/>
                  <a:gd name="T34" fmla="*/ 84 w 169"/>
                  <a:gd name="T35" fmla="*/ 6 h 186"/>
                  <a:gd name="T36" fmla="*/ 82 w 169"/>
                  <a:gd name="T37" fmla="*/ 19 h 186"/>
                  <a:gd name="T38" fmla="*/ 77 w 169"/>
                  <a:gd name="T39" fmla="*/ 34 h 186"/>
                  <a:gd name="T40" fmla="*/ 70 w 169"/>
                  <a:gd name="T41" fmla="*/ 45 h 186"/>
                  <a:gd name="T42" fmla="*/ 65 w 169"/>
                  <a:gd name="T43" fmla="*/ 49 h 186"/>
                  <a:gd name="T44" fmla="*/ 59 w 169"/>
                  <a:gd name="T45" fmla="*/ 55 h 186"/>
                  <a:gd name="T46" fmla="*/ 53 w 169"/>
                  <a:gd name="T47" fmla="*/ 61 h 186"/>
                  <a:gd name="T48" fmla="*/ 47 w 169"/>
                  <a:gd name="T49" fmla="*/ 68 h 186"/>
                  <a:gd name="T50" fmla="*/ 42 w 169"/>
                  <a:gd name="T51" fmla="*/ 74 h 186"/>
                  <a:gd name="T52" fmla="*/ 37 w 169"/>
                  <a:gd name="T53" fmla="*/ 79 h 186"/>
                  <a:gd name="T54" fmla="*/ 34 w 169"/>
                  <a:gd name="T55" fmla="*/ 83 h 186"/>
                  <a:gd name="T56" fmla="*/ 33 w 169"/>
                  <a:gd name="T57" fmla="*/ 85 h 186"/>
                  <a:gd name="T58" fmla="*/ 31 w 169"/>
                  <a:gd name="T59" fmla="*/ 85 h 186"/>
                  <a:gd name="T60" fmla="*/ 25 w 169"/>
                  <a:gd name="T61" fmla="*/ 87 h 186"/>
                  <a:gd name="T62" fmla="*/ 19 w 169"/>
                  <a:gd name="T63" fmla="*/ 90 h 186"/>
                  <a:gd name="T64" fmla="*/ 11 w 169"/>
                  <a:gd name="T65" fmla="*/ 91 h 186"/>
                  <a:gd name="T66" fmla="*/ 4 w 169"/>
                  <a:gd name="T67" fmla="*/ 93 h 186"/>
                  <a:gd name="T68" fmla="*/ 0 w 169"/>
                  <a:gd name="T69" fmla="*/ 93 h 186"/>
                  <a:gd name="T70" fmla="*/ 1 w 169"/>
                  <a:gd name="T71" fmla="*/ 91 h 186"/>
                  <a:gd name="T72" fmla="*/ 6 w 169"/>
                  <a:gd name="T73" fmla="*/ 86 h 18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69"/>
                  <a:gd name="T112" fmla="*/ 0 h 186"/>
                  <a:gd name="T113" fmla="*/ 169 w 169"/>
                  <a:gd name="T114" fmla="*/ 186 h 18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69" h="186">
                    <a:moveTo>
                      <a:pt x="11" y="171"/>
                    </a:moveTo>
                    <a:lnTo>
                      <a:pt x="27" y="158"/>
                    </a:lnTo>
                    <a:lnTo>
                      <a:pt x="41" y="146"/>
                    </a:lnTo>
                    <a:lnTo>
                      <a:pt x="54" y="133"/>
                    </a:lnTo>
                    <a:lnTo>
                      <a:pt x="65" y="120"/>
                    </a:lnTo>
                    <a:lnTo>
                      <a:pt x="76" y="109"/>
                    </a:lnTo>
                    <a:lnTo>
                      <a:pt x="86" y="97"/>
                    </a:lnTo>
                    <a:lnTo>
                      <a:pt x="96" y="88"/>
                    </a:lnTo>
                    <a:lnTo>
                      <a:pt x="106" y="80"/>
                    </a:lnTo>
                    <a:lnTo>
                      <a:pt x="116" y="71"/>
                    </a:lnTo>
                    <a:lnTo>
                      <a:pt x="128" y="59"/>
                    </a:lnTo>
                    <a:lnTo>
                      <a:pt x="138" y="46"/>
                    </a:lnTo>
                    <a:lnTo>
                      <a:pt x="148" y="33"/>
                    </a:lnTo>
                    <a:lnTo>
                      <a:pt x="156" y="21"/>
                    </a:lnTo>
                    <a:lnTo>
                      <a:pt x="163" y="11"/>
                    </a:lnTo>
                    <a:lnTo>
                      <a:pt x="168" y="3"/>
                    </a:lnTo>
                    <a:lnTo>
                      <a:pt x="169" y="0"/>
                    </a:lnTo>
                    <a:lnTo>
                      <a:pt x="168" y="12"/>
                    </a:lnTo>
                    <a:lnTo>
                      <a:pt x="163" y="38"/>
                    </a:lnTo>
                    <a:lnTo>
                      <a:pt x="154" y="68"/>
                    </a:lnTo>
                    <a:lnTo>
                      <a:pt x="139" y="90"/>
                    </a:lnTo>
                    <a:lnTo>
                      <a:pt x="130" y="98"/>
                    </a:lnTo>
                    <a:lnTo>
                      <a:pt x="118" y="110"/>
                    </a:lnTo>
                    <a:lnTo>
                      <a:pt x="106" y="122"/>
                    </a:lnTo>
                    <a:lnTo>
                      <a:pt x="94" y="135"/>
                    </a:lnTo>
                    <a:lnTo>
                      <a:pt x="83" y="148"/>
                    </a:lnTo>
                    <a:lnTo>
                      <a:pt x="73" y="158"/>
                    </a:lnTo>
                    <a:lnTo>
                      <a:pt x="68" y="166"/>
                    </a:lnTo>
                    <a:lnTo>
                      <a:pt x="65" y="169"/>
                    </a:lnTo>
                    <a:lnTo>
                      <a:pt x="61" y="170"/>
                    </a:lnTo>
                    <a:lnTo>
                      <a:pt x="50" y="174"/>
                    </a:lnTo>
                    <a:lnTo>
                      <a:pt x="37" y="179"/>
                    </a:lnTo>
                    <a:lnTo>
                      <a:pt x="22" y="182"/>
                    </a:lnTo>
                    <a:lnTo>
                      <a:pt x="8" y="186"/>
                    </a:lnTo>
                    <a:lnTo>
                      <a:pt x="0" y="185"/>
                    </a:lnTo>
                    <a:lnTo>
                      <a:pt x="1" y="181"/>
                    </a:lnTo>
                    <a:lnTo>
                      <a:pt x="11" y="1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6" name="Freeform 153"/>
              <p:cNvSpPr>
                <a:spLocks/>
              </p:cNvSpPr>
              <p:nvPr/>
            </p:nvSpPr>
            <p:spPr bwMode="auto">
              <a:xfrm>
                <a:off x="466" y="1948"/>
                <a:ext cx="169" cy="295"/>
              </a:xfrm>
              <a:custGeom>
                <a:avLst/>
                <a:gdLst>
                  <a:gd name="T0" fmla="*/ 2 w 337"/>
                  <a:gd name="T1" fmla="*/ 285 h 589"/>
                  <a:gd name="T2" fmla="*/ 9 w 337"/>
                  <a:gd name="T3" fmla="*/ 254 h 589"/>
                  <a:gd name="T4" fmla="*/ 10 w 337"/>
                  <a:gd name="T5" fmla="*/ 217 h 589"/>
                  <a:gd name="T6" fmla="*/ 11 w 337"/>
                  <a:gd name="T7" fmla="*/ 177 h 589"/>
                  <a:gd name="T8" fmla="*/ 17 w 337"/>
                  <a:gd name="T9" fmla="*/ 134 h 589"/>
                  <a:gd name="T10" fmla="*/ 20 w 337"/>
                  <a:gd name="T11" fmla="*/ 123 h 589"/>
                  <a:gd name="T12" fmla="*/ 25 w 337"/>
                  <a:gd name="T13" fmla="*/ 112 h 589"/>
                  <a:gd name="T14" fmla="*/ 32 w 337"/>
                  <a:gd name="T15" fmla="*/ 101 h 589"/>
                  <a:gd name="T16" fmla="*/ 40 w 337"/>
                  <a:gd name="T17" fmla="*/ 89 h 589"/>
                  <a:gd name="T18" fmla="*/ 49 w 337"/>
                  <a:gd name="T19" fmla="*/ 78 h 589"/>
                  <a:gd name="T20" fmla="*/ 59 w 337"/>
                  <a:gd name="T21" fmla="*/ 67 h 589"/>
                  <a:gd name="T22" fmla="*/ 69 w 337"/>
                  <a:gd name="T23" fmla="*/ 56 h 589"/>
                  <a:gd name="T24" fmla="*/ 80 w 337"/>
                  <a:gd name="T25" fmla="*/ 46 h 589"/>
                  <a:gd name="T26" fmla="*/ 89 w 337"/>
                  <a:gd name="T27" fmla="*/ 36 h 589"/>
                  <a:gd name="T28" fmla="*/ 99 w 337"/>
                  <a:gd name="T29" fmla="*/ 28 h 589"/>
                  <a:gd name="T30" fmla="*/ 108 w 337"/>
                  <a:gd name="T31" fmla="*/ 20 h 589"/>
                  <a:gd name="T32" fmla="*/ 116 w 337"/>
                  <a:gd name="T33" fmla="*/ 13 h 589"/>
                  <a:gd name="T34" fmla="*/ 123 w 337"/>
                  <a:gd name="T35" fmla="*/ 8 h 589"/>
                  <a:gd name="T36" fmla="*/ 128 w 337"/>
                  <a:gd name="T37" fmla="*/ 4 h 589"/>
                  <a:gd name="T38" fmla="*/ 131 w 337"/>
                  <a:gd name="T39" fmla="*/ 2 h 589"/>
                  <a:gd name="T40" fmla="*/ 133 w 337"/>
                  <a:gd name="T41" fmla="*/ 0 h 589"/>
                  <a:gd name="T42" fmla="*/ 134 w 337"/>
                  <a:gd name="T43" fmla="*/ 4 h 589"/>
                  <a:gd name="T44" fmla="*/ 138 w 337"/>
                  <a:gd name="T45" fmla="*/ 13 h 589"/>
                  <a:gd name="T46" fmla="*/ 144 w 337"/>
                  <a:gd name="T47" fmla="*/ 26 h 589"/>
                  <a:gd name="T48" fmla="*/ 151 w 337"/>
                  <a:gd name="T49" fmla="*/ 42 h 589"/>
                  <a:gd name="T50" fmla="*/ 158 w 337"/>
                  <a:gd name="T51" fmla="*/ 59 h 589"/>
                  <a:gd name="T52" fmla="*/ 164 w 337"/>
                  <a:gd name="T53" fmla="*/ 75 h 589"/>
                  <a:gd name="T54" fmla="*/ 168 w 337"/>
                  <a:gd name="T55" fmla="*/ 89 h 589"/>
                  <a:gd name="T56" fmla="*/ 169 w 337"/>
                  <a:gd name="T57" fmla="*/ 100 h 589"/>
                  <a:gd name="T58" fmla="*/ 168 w 337"/>
                  <a:gd name="T59" fmla="*/ 108 h 589"/>
                  <a:gd name="T60" fmla="*/ 165 w 337"/>
                  <a:gd name="T61" fmla="*/ 119 h 589"/>
                  <a:gd name="T62" fmla="*/ 161 w 337"/>
                  <a:gd name="T63" fmla="*/ 131 h 589"/>
                  <a:gd name="T64" fmla="*/ 156 w 337"/>
                  <a:gd name="T65" fmla="*/ 144 h 589"/>
                  <a:gd name="T66" fmla="*/ 149 w 337"/>
                  <a:gd name="T67" fmla="*/ 158 h 589"/>
                  <a:gd name="T68" fmla="*/ 140 w 337"/>
                  <a:gd name="T69" fmla="*/ 173 h 589"/>
                  <a:gd name="T70" fmla="*/ 130 w 337"/>
                  <a:gd name="T71" fmla="*/ 189 h 589"/>
                  <a:gd name="T72" fmla="*/ 118 w 337"/>
                  <a:gd name="T73" fmla="*/ 205 h 589"/>
                  <a:gd name="T74" fmla="*/ 111 w 337"/>
                  <a:gd name="T75" fmla="*/ 213 h 589"/>
                  <a:gd name="T76" fmla="*/ 103 w 337"/>
                  <a:gd name="T77" fmla="*/ 222 h 589"/>
                  <a:gd name="T78" fmla="*/ 94 w 337"/>
                  <a:gd name="T79" fmla="*/ 231 h 589"/>
                  <a:gd name="T80" fmla="*/ 84 w 337"/>
                  <a:gd name="T81" fmla="*/ 241 h 589"/>
                  <a:gd name="T82" fmla="*/ 74 w 337"/>
                  <a:gd name="T83" fmla="*/ 249 h 589"/>
                  <a:gd name="T84" fmla="*/ 63 w 337"/>
                  <a:gd name="T85" fmla="*/ 259 h 589"/>
                  <a:gd name="T86" fmla="*/ 52 w 337"/>
                  <a:gd name="T87" fmla="*/ 267 h 589"/>
                  <a:gd name="T88" fmla="*/ 42 w 337"/>
                  <a:gd name="T89" fmla="*/ 275 h 589"/>
                  <a:gd name="T90" fmla="*/ 32 w 337"/>
                  <a:gd name="T91" fmla="*/ 282 h 589"/>
                  <a:gd name="T92" fmla="*/ 23 w 337"/>
                  <a:gd name="T93" fmla="*/ 287 h 589"/>
                  <a:gd name="T94" fmla="*/ 16 w 337"/>
                  <a:gd name="T95" fmla="*/ 291 h 589"/>
                  <a:gd name="T96" fmla="*/ 9 w 337"/>
                  <a:gd name="T97" fmla="*/ 294 h 589"/>
                  <a:gd name="T98" fmla="*/ 4 w 337"/>
                  <a:gd name="T99" fmla="*/ 295 h 589"/>
                  <a:gd name="T100" fmla="*/ 1 w 337"/>
                  <a:gd name="T101" fmla="*/ 294 h 589"/>
                  <a:gd name="T102" fmla="*/ 0 w 337"/>
                  <a:gd name="T103" fmla="*/ 291 h 589"/>
                  <a:gd name="T104" fmla="*/ 2 w 337"/>
                  <a:gd name="T105" fmla="*/ 285 h 58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37"/>
                  <a:gd name="T160" fmla="*/ 0 h 589"/>
                  <a:gd name="T161" fmla="*/ 337 w 337"/>
                  <a:gd name="T162" fmla="*/ 589 h 58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37" h="589">
                    <a:moveTo>
                      <a:pt x="3" y="570"/>
                    </a:moveTo>
                    <a:lnTo>
                      <a:pt x="17" y="507"/>
                    </a:lnTo>
                    <a:lnTo>
                      <a:pt x="20" y="434"/>
                    </a:lnTo>
                    <a:lnTo>
                      <a:pt x="21" y="353"/>
                    </a:lnTo>
                    <a:lnTo>
                      <a:pt x="33" y="268"/>
                    </a:lnTo>
                    <a:lnTo>
                      <a:pt x="40" y="246"/>
                    </a:lnTo>
                    <a:lnTo>
                      <a:pt x="50" y="224"/>
                    </a:lnTo>
                    <a:lnTo>
                      <a:pt x="64" y="201"/>
                    </a:lnTo>
                    <a:lnTo>
                      <a:pt x="80" y="178"/>
                    </a:lnTo>
                    <a:lnTo>
                      <a:pt x="97" y="155"/>
                    </a:lnTo>
                    <a:lnTo>
                      <a:pt x="117" y="133"/>
                    </a:lnTo>
                    <a:lnTo>
                      <a:pt x="138" y="112"/>
                    </a:lnTo>
                    <a:lnTo>
                      <a:pt x="159" y="91"/>
                    </a:lnTo>
                    <a:lnTo>
                      <a:pt x="178" y="72"/>
                    </a:lnTo>
                    <a:lnTo>
                      <a:pt x="198" y="55"/>
                    </a:lnTo>
                    <a:lnTo>
                      <a:pt x="216" y="40"/>
                    </a:lnTo>
                    <a:lnTo>
                      <a:pt x="232" y="26"/>
                    </a:lnTo>
                    <a:lnTo>
                      <a:pt x="245" y="15"/>
                    </a:lnTo>
                    <a:lnTo>
                      <a:pt x="255" y="7"/>
                    </a:lnTo>
                    <a:lnTo>
                      <a:pt x="262" y="3"/>
                    </a:lnTo>
                    <a:lnTo>
                      <a:pt x="265" y="0"/>
                    </a:lnTo>
                    <a:lnTo>
                      <a:pt x="268" y="7"/>
                    </a:lnTo>
                    <a:lnTo>
                      <a:pt x="276" y="26"/>
                    </a:lnTo>
                    <a:lnTo>
                      <a:pt x="288" y="52"/>
                    </a:lnTo>
                    <a:lnTo>
                      <a:pt x="301" y="83"/>
                    </a:lnTo>
                    <a:lnTo>
                      <a:pt x="315" y="117"/>
                    </a:lnTo>
                    <a:lnTo>
                      <a:pt x="327" y="150"/>
                    </a:lnTo>
                    <a:lnTo>
                      <a:pt x="335" y="178"/>
                    </a:lnTo>
                    <a:lnTo>
                      <a:pt x="337" y="199"/>
                    </a:lnTo>
                    <a:lnTo>
                      <a:pt x="335" y="216"/>
                    </a:lnTo>
                    <a:lnTo>
                      <a:pt x="330" y="237"/>
                    </a:lnTo>
                    <a:lnTo>
                      <a:pt x="322" y="261"/>
                    </a:lnTo>
                    <a:lnTo>
                      <a:pt x="311" y="287"/>
                    </a:lnTo>
                    <a:lnTo>
                      <a:pt x="297" y="316"/>
                    </a:lnTo>
                    <a:lnTo>
                      <a:pt x="280" y="346"/>
                    </a:lnTo>
                    <a:lnTo>
                      <a:pt x="259" y="377"/>
                    </a:lnTo>
                    <a:lnTo>
                      <a:pt x="236" y="409"/>
                    </a:lnTo>
                    <a:lnTo>
                      <a:pt x="222" y="426"/>
                    </a:lnTo>
                    <a:lnTo>
                      <a:pt x="206" y="444"/>
                    </a:lnTo>
                    <a:lnTo>
                      <a:pt x="187" y="461"/>
                    </a:lnTo>
                    <a:lnTo>
                      <a:pt x="168" y="481"/>
                    </a:lnTo>
                    <a:lnTo>
                      <a:pt x="147" y="498"/>
                    </a:lnTo>
                    <a:lnTo>
                      <a:pt x="125" y="517"/>
                    </a:lnTo>
                    <a:lnTo>
                      <a:pt x="104" y="534"/>
                    </a:lnTo>
                    <a:lnTo>
                      <a:pt x="84" y="549"/>
                    </a:lnTo>
                    <a:lnTo>
                      <a:pt x="64" y="563"/>
                    </a:lnTo>
                    <a:lnTo>
                      <a:pt x="46" y="573"/>
                    </a:lnTo>
                    <a:lnTo>
                      <a:pt x="31" y="582"/>
                    </a:lnTo>
                    <a:lnTo>
                      <a:pt x="18" y="588"/>
                    </a:lnTo>
                    <a:lnTo>
                      <a:pt x="8" y="589"/>
                    </a:lnTo>
                    <a:lnTo>
                      <a:pt x="2" y="587"/>
                    </a:lnTo>
                    <a:lnTo>
                      <a:pt x="0" y="581"/>
                    </a:lnTo>
                    <a:lnTo>
                      <a:pt x="3" y="570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7" name="Freeform 154"/>
              <p:cNvSpPr>
                <a:spLocks/>
              </p:cNvSpPr>
              <p:nvPr/>
            </p:nvSpPr>
            <p:spPr bwMode="auto">
              <a:xfrm>
                <a:off x="428" y="1930"/>
                <a:ext cx="213" cy="329"/>
              </a:xfrm>
              <a:custGeom>
                <a:avLst/>
                <a:gdLst>
                  <a:gd name="T0" fmla="*/ 128 w 425"/>
                  <a:gd name="T1" fmla="*/ 31 h 658"/>
                  <a:gd name="T2" fmla="*/ 106 w 425"/>
                  <a:gd name="T3" fmla="*/ 49 h 658"/>
                  <a:gd name="T4" fmla="*/ 82 w 425"/>
                  <a:gd name="T5" fmla="*/ 68 h 658"/>
                  <a:gd name="T6" fmla="*/ 61 w 425"/>
                  <a:gd name="T7" fmla="*/ 87 h 658"/>
                  <a:gd name="T8" fmla="*/ 47 w 425"/>
                  <a:gd name="T9" fmla="*/ 107 h 658"/>
                  <a:gd name="T10" fmla="*/ 44 w 425"/>
                  <a:gd name="T11" fmla="*/ 145 h 658"/>
                  <a:gd name="T12" fmla="*/ 50 w 425"/>
                  <a:gd name="T13" fmla="*/ 194 h 658"/>
                  <a:gd name="T14" fmla="*/ 59 w 425"/>
                  <a:gd name="T15" fmla="*/ 248 h 658"/>
                  <a:gd name="T16" fmla="*/ 39 w 425"/>
                  <a:gd name="T17" fmla="*/ 284 h 658"/>
                  <a:gd name="T18" fmla="*/ 8 w 425"/>
                  <a:gd name="T19" fmla="*/ 316 h 658"/>
                  <a:gd name="T20" fmla="*/ 4 w 425"/>
                  <a:gd name="T21" fmla="*/ 329 h 658"/>
                  <a:gd name="T22" fmla="*/ 22 w 425"/>
                  <a:gd name="T23" fmla="*/ 322 h 658"/>
                  <a:gd name="T24" fmla="*/ 50 w 425"/>
                  <a:gd name="T25" fmla="*/ 312 h 658"/>
                  <a:gd name="T26" fmla="*/ 80 w 425"/>
                  <a:gd name="T27" fmla="*/ 299 h 658"/>
                  <a:gd name="T28" fmla="*/ 108 w 425"/>
                  <a:gd name="T29" fmla="*/ 286 h 658"/>
                  <a:gd name="T30" fmla="*/ 127 w 425"/>
                  <a:gd name="T31" fmla="*/ 277 h 658"/>
                  <a:gd name="T32" fmla="*/ 141 w 425"/>
                  <a:gd name="T33" fmla="*/ 269 h 658"/>
                  <a:gd name="T34" fmla="*/ 159 w 425"/>
                  <a:gd name="T35" fmla="*/ 255 h 658"/>
                  <a:gd name="T36" fmla="*/ 184 w 425"/>
                  <a:gd name="T37" fmla="*/ 212 h 658"/>
                  <a:gd name="T38" fmla="*/ 206 w 425"/>
                  <a:gd name="T39" fmla="*/ 160 h 658"/>
                  <a:gd name="T40" fmla="*/ 213 w 425"/>
                  <a:gd name="T41" fmla="*/ 126 h 658"/>
                  <a:gd name="T42" fmla="*/ 203 w 425"/>
                  <a:gd name="T43" fmla="*/ 92 h 658"/>
                  <a:gd name="T44" fmla="*/ 181 w 425"/>
                  <a:gd name="T45" fmla="*/ 61 h 658"/>
                  <a:gd name="T46" fmla="*/ 167 w 425"/>
                  <a:gd name="T47" fmla="*/ 38 h 658"/>
                  <a:gd name="T48" fmla="*/ 175 w 425"/>
                  <a:gd name="T49" fmla="*/ 19 h 658"/>
                  <a:gd name="T50" fmla="*/ 183 w 425"/>
                  <a:gd name="T51" fmla="*/ 5 h 658"/>
                  <a:gd name="T52" fmla="*/ 187 w 425"/>
                  <a:gd name="T53" fmla="*/ 0 h 658"/>
                  <a:gd name="T54" fmla="*/ 150 w 425"/>
                  <a:gd name="T55" fmla="*/ 30 h 658"/>
                  <a:gd name="T56" fmla="*/ 149 w 425"/>
                  <a:gd name="T57" fmla="*/ 60 h 658"/>
                  <a:gd name="T58" fmla="*/ 162 w 425"/>
                  <a:gd name="T59" fmla="*/ 92 h 658"/>
                  <a:gd name="T60" fmla="*/ 188 w 425"/>
                  <a:gd name="T61" fmla="*/ 111 h 658"/>
                  <a:gd name="T62" fmla="*/ 202 w 425"/>
                  <a:gd name="T63" fmla="*/ 131 h 658"/>
                  <a:gd name="T64" fmla="*/ 184 w 425"/>
                  <a:gd name="T65" fmla="*/ 170 h 658"/>
                  <a:gd name="T66" fmla="*/ 168 w 425"/>
                  <a:gd name="T67" fmla="*/ 202 h 658"/>
                  <a:gd name="T68" fmla="*/ 140 w 425"/>
                  <a:gd name="T69" fmla="*/ 231 h 658"/>
                  <a:gd name="T70" fmla="*/ 91 w 425"/>
                  <a:gd name="T71" fmla="*/ 263 h 658"/>
                  <a:gd name="T72" fmla="*/ 67 w 425"/>
                  <a:gd name="T73" fmla="*/ 282 h 658"/>
                  <a:gd name="T74" fmla="*/ 69 w 425"/>
                  <a:gd name="T75" fmla="*/ 274 h 658"/>
                  <a:gd name="T76" fmla="*/ 80 w 425"/>
                  <a:gd name="T77" fmla="*/ 186 h 658"/>
                  <a:gd name="T78" fmla="*/ 78 w 425"/>
                  <a:gd name="T79" fmla="*/ 140 h 658"/>
                  <a:gd name="T80" fmla="*/ 95 w 425"/>
                  <a:gd name="T81" fmla="*/ 87 h 658"/>
                  <a:gd name="T82" fmla="*/ 118 w 425"/>
                  <a:gd name="T83" fmla="*/ 51 h 658"/>
                  <a:gd name="T84" fmla="*/ 142 w 425"/>
                  <a:gd name="T85" fmla="*/ 28 h 658"/>
                  <a:gd name="T86" fmla="*/ 152 w 425"/>
                  <a:gd name="T87" fmla="*/ 13 h 65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5"/>
                  <a:gd name="T133" fmla="*/ 0 h 658"/>
                  <a:gd name="T134" fmla="*/ 425 w 425"/>
                  <a:gd name="T135" fmla="*/ 658 h 65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5" h="658">
                    <a:moveTo>
                      <a:pt x="280" y="42"/>
                    </a:moveTo>
                    <a:lnTo>
                      <a:pt x="268" y="53"/>
                    </a:lnTo>
                    <a:lnTo>
                      <a:pt x="255" y="63"/>
                    </a:lnTo>
                    <a:lnTo>
                      <a:pt x="240" y="73"/>
                    </a:lnTo>
                    <a:lnTo>
                      <a:pt x="225" y="85"/>
                    </a:lnTo>
                    <a:lnTo>
                      <a:pt x="211" y="98"/>
                    </a:lnTo>
                    <a:lnTo>
                      <a:pt x="194" y="109"/>
                    </a:lnTo>
                    <a:lnTo>
                      <a:pt x="178" y="122"/>
                    </a:lnTo>
                    <a:lnTo>
                      <a:pt x="163" y="136"/>
                    </a:lnTo>
                    <a:lnTo>
                      <a:pt x="148" y="148"/>
                    </a:lnTo>
                    <a:lnTo>
                      <a:pt x="134" y="162"/>
                    </a:lnTo>
                    <a:lnTo>
                      <a:pt x="122" y="175"/>
                    </a:lnTo>
                    <a:lnTo>
                      <a:pt x="110" y="189"/>
                    </a:lnTo>
                    <a:lnTo>
                      <a:pt x="101" y="201"/>
                    </a:lnTo>
                    <a:lnTo>
                      <a:pt x="94" y="215"/>
                    </a:lnTo>
                    <a:lnTo>
                      <a:pt x="90" y="228"/>
                    </a:lnTo>
                    <a:lnTo>
                      <a:pt x="87" y="241"/>
                    </a:lnTo>
                    <a:lnTo>
                      <a:pt x="88" y="289"/>
                    </a:lnTo>
                    <a:lnTo>
                      <a:pt x="92" y="332"/>
                    </a:lnTo>
                    <a:lnTo>
                      <a:pt x="96" y="366"/>
                    </a:lnTo>
                    <a:lnTo>
                      <a:pt x="99" y="388"/>
                    </a:lnTo>
                    <a:lnTo>
                      <a:pt x="105" y="413"/>
                    </a:lnTo>
                    <a:lnTo>
                      <a:pt x="113" y="454"/>
                    </a:lnTo>
                    <a:lnTo>
                      <a:pt x="117" y="496"/>
                    </a:lnTo>
                    <a:lnTo>
                      <a:pt x="109" y="531"/>
                    </a:lnTo>
                    <a:lnTo>
                      <a:pt x="96" y="547"/>
                    </a:lnTo>
                    <a:lnTo>
                      <a:pt x="78" y="568"/>
                    </a:lnTo>
                    <a:lnTo>
                      <a:pt x="56" y="590"/>
                    </a:lnTo>
                    <a:lnTo>
                      <a:pt x="34" y="613"/>
                    </a:lnTo>
                    <a:lnTo>
                      <a:pt x="16" y="632"/>
                    </a:lnTo>
                    <a:lnTo>
                      <a:pt x="3" y="648"/>
                    </a:lnTo>
                    <a:lnTo>
                      <a:pt x="0" y="658"/>
                    </a:lnTo>
                    <a:lnTo>
                      <a:pt x="8" y="658"/>
                    </a:lnTo>
                    <a:lnTo>
                      <a:pt x="17" y="654"/>
                    </a:lnTo>
                    <a:lnTo>
                      <a:pt x="30" y="649"/>
                    </a:lnTo>
                    <a:lnTo>
                      <a:pt x="43" y="644"/>
                    </a:lnTo>
                    <a:lnTo>
                      <a:pt x="61" y="638"/>
                    </a:lnTo>
                    <a:lnTo>
                      <a:pt x="79" y="630"/>
                    </a:lnTo>
                    <a:lnTo>
                      <a:pt x="99" y="623"/>
                    </a:lnTo>
                    <a:lnTo>
                      <a:pt x="120" y="615"/>
                    </a:lnTo>
                    <a:lnTo>
                      <a:pt x="140" y="606"/>
                    </a:lnTo>
                    <a:lnTo>
                      <a:pt x="160" y="598"/>
                    </a:lnTo>
                    <a:lnTo>
                      <a:pt x="181" y="588"/>
                    </a:lnTo>
                    <a:lnTo>
                      <a:pt x="199" y="580"/>
                    </a:lnTo>
                    <a:lnTo>
                      <a:pt x="216" y="572"/>
                    </a:lnTo>
                    <a:lnTo>
                      <a:pt x="231" y="565"/>
                    </a:lnTo>
                    <a:lnTo>
                      <a:pt x="244" y="558"/>
                    </a:lnTo>
                    <a:lnTo>
                      <a:pt x="254" y="553"/>
                    </a:lnTo>
                    <a:lnTo>
                      <a:pt x="261" y="548"/>
                    </a:lnTo>
                    <a:lnTo>
                      <a:pt x="272" y="541"/>
                    </a:lnTo>
                    <a:lnTo>
                      <a:pt x="282" y="537"/>
                    </a:lnTo>
                    <a:lnTo>
                      <a:pt x="292" y="531"/>
                    </a:lnTo>
                    <a:lnTo>
                      <a:pt x="305" y="523"/>
                    </a:lnTo>
                    <a:lnTo>
                      <a:pt x="318" y="510"/>
                    </a:lnTo>
                    <a:lnTo>
                      <a:pt x="333" y="490"/>
                    </a:lnTo>
                    <a:lnTo>
                      <a:pt x="350" y="463"/>
                    </a:lnTo>
                    <a:lnTo>
                      <a:pt x="368" y="424"/>
                    </a:lnTo>
                    <a:lnTo>
                      <a:pt x="387" y="382"/>
                    </a:lnTo>
                    <a:lnTo>
                      <a:pt x="401" y="349"/>
                    </a:lnTo>
                    <a:lnTo>
                      <a:pt x="412" y="320"/>
                    </a:lnTo>
                    <a:lnTo>
                      <a:pt x="420" y="296"/>
                    </a:lnTo>
                    <a:lnTo>
                      <a:pt x="424" y="274"/>
                    </a:lnTo>
                    <a:lnTo>
                      <a:pt x="425" y="253"/>
                    </a:lnTo>
                    <a:lnTo>
                      <a:pt x="421" y="231"/>
                    </a:lnTo>
                    <a:lnTo>
                      <a:pt x="416" y="208"/>
                    </a:lnTo>
                    <a:lnTo>
                      <a:pt x="405" y="184"/>
                    </a:lnTo>
                    <a:lnTo>
                      <a:pt x="391" y="162"/>
                    </a:lnTo>
                    <a:lnTo>
                      <a:pt x="376" y="141"/>
                    </a:lnTo>
                    <a:lnTo>
                      <a:pt x="361" y="123"/>
                    </a:lnTo>
                    <a:lnTo>
                      <a:pt x="348" y="106"/>
                    </a:lnTo>
                    <a:lnTo>
                      <a:pt x="338" y="90"/>
                    </a:lnTo>
                    <a:lnTo>
                      <a:pt x="334" y="75"/>
                    </a:lnTo>
                    <a:lnTo>
                      <a:pt x="336" y="62"/>
                    </a:lnTo>
                    <a:lnTo>
                      <a:pt x="343" y="49"/>
                    </a:lnTo>
                    <a:lnTo>
                      <a:pt x="350" y="38"/>
                    </a:lnTo>
                    <a:lnTo>
                      <a:pt x="356" y="27"/>
                    </a:lnTo>
                    <a:lnTo>
                      <a:pt x="361" y="18"/>
                    </a:lnTo>
                    <a:lnTo>
                      <a:pt x="366" y="10"/>
                    </a:lnTo>
                    <a:lnTo>
                      <a:pt x="369" y="4"/>
                    </a:lnTo>
                    <a:lnTo>
                      <a:pt x="372" y="1"/>
                    </a:lnTo>
                    <a:lnTo>
                      <a:pt x="373" y="0"/>
                    </a:lnTo>
                    <a:lnTo>
                      <a:pt x="303" y="46"/>
                    </a:lnTo>
                    <a:lnTo>
                      <a:pt x="302" y="50"/>
                    </a:lnTo>
                    <a:lnTo>
                      <a:pt x="300" y="61"/>
                    </a:lnTo>
                    <a:lnTo>
                      <a:pt x="298" y="77"/>
                    </a:lnTo>
                    <a:lnTo>
                      <a:pt x="297" y="98"/>
                    </a:lnTo>
                    <a:lnTo>
                      <a:pt x="298" y="120"/>
                    </a:lnTo>
                    <a:lnTo>
                      <a:pt x="303" y="143"/>
                    </a:lnTo>
                    <a:lnTo>
                      <a:pt x="311" y="164"/>
                    </a:lnTo>
                    <a:lnTo>
                      <a:pt x="323" y="184"/>
                    </a:lnTo>
                    <a:lnTo>
                      <a:pt x="341" y="199"/>
                    </a:lnTo>
                    <a:lnTo>
                      <a:pt x="358" y="212"/>
                    </a:lnTo>
                    <a:lnTo>
                      <a:pt x="375" y="222"/>
                    </a:lnTo>
                    <a:lnTo>
                      <a:pt x="389" y="232"/>
                    </a:lnTo>
                    <a:lnTo>
                      <a:pt x="399" y="245"/>
                    </a:lnTo>
                    <a:lnTo>
                      <a:pt x="403" y="261"/>
                    </a:lnTo>
                    <a:lnTo>
                      <a:pt x="398" y="282"/>
                    </a:lnTo>
                    <a:lnTo>
                      <a:pt x="384" y="310"/>
                    </a:lnTo>
                    <a:lnTo>
                      <a:pt x="367" y="340"/>
                    </a:lnTo>
                    <a:lnTo>
                      <a:pt x="356" y="364"/>
                    </a:lnTo>
                    <a:lnTo>
                      <a:pt x="345" y="386"/>
                    </a:lnTo>
                    <a:lnTo>
                      <a:pt x="335" y="405"/>
                    </a:lnTo>
                    <a:lnTo>
                      <a:pt x="322" y="424"/>
                    </a:lnTo>
                    <a:lnTo>
                      <a:pt x="305" y="442"/>
                    </a:lnTo>
                    <a:lnTo>
                      <a:pt x="280" y="462"/>
                    </a:lnTo>
                    <a:lnTo>
                      <a:pt x="246" y="484"/>
                    </a:lnTo>
                    <a:lnTo>
                      <a:pt x="211" y="505"/>
                    </a:lnTo>
                    <a:lnTo>
                      <a:pt x="182" y="526"/>
                    </a:lnTo>
                    <a:lnTo>
                      <a:pt x="160" y="542"/>
                    </a:lnTo>
                    <a:lnTo>
                      <a:pt x="144" y="555"/>
                    </a:lnTo>
                    <a:lnTo>
                      <a:pt x="133" y="563"/>
                    </a:lnTo>
                    <a:lnTo>
                      <a:pt x="129" y="564"/>
                    </a:lnTo>
                    <a:lnTo>
                      <a:pt x="130" y="560"/>
                    </a:lnTo>
                    <a:lnTo>
                      <a:pt x="137" y="548"/>
                    </a:lnTo>
                    <a:lnTo>
                      <a:pt x="152" y="501"/>
                    </a:lnTo>
                    <a:lnTo>
                      <a:pt x="160" y="436"/>
                    </a:lnTo>
                    <a:lnTo>
                      <a:pt x="160" y="373"/>
                    </a:lnTo>
                    <a:lnTo>
                      <a:pt x="154" y="327"/>
                    </a:lnTo>
                    <a:lnTo>
                      <a:pt x="152" y="307"/>
                    </a:lnTo>
                    <a:lnTo>
                      <a:pt x="155" y="279"/>
                    </a:lnTo>
                    <a:lnTo>
                      <a:pt x="163" y="246"/>
                    </a:lnTo>
                    <a:lnTo>
                      <a:pt x="175" y="211"/>
                    </a:lnTo>
                    <a:lnTo>
                      <a:pt x="189" y="175"/>
                    </a:lnTo>
                    <a:lnTo>
                      <a:pt x="204" y="144"/>
                    </a:lnTo>
                    <a:lnTo>
                      <a:pt x="220" y="118"/>
                    </a:lnTo>
                    <a:lnTo>
                      <a:pt x="236" y="102"/>
                    </a:lnTo>
                    <a:lnTo>
                      <a:pt x="252" y="90"/>
                    </a:lnTo>
                    <a:lnTo>
                      <a:pt x="268" y="73"/>
                    </a:lnTo>
                    <a:lnTo>
                      <a:pt x="283" y="57"/>
                    </a:lnTo>
                    <a:lnTo>
                      <a:pt x="295" y="42"/>
                    </a:lnTo>
                    <a:lnTo>
                      <a:pt x="302" y="31"/>
                    </a:lnTo>
                    <a:lnTo>
                      <a:pt x="303" y="26"/>
                    </a:lnTo>
                    <a:lnTo>
                      <a:pt x="296" y="29"/>
                    </a:lnTo>
                    <a:lnTo>
                      <a:pt x="280" y="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8" name="Freeform 155"/>
              <p:cNvSpPr>
                <a:spLocks/>
              </p:cNvSpPr>
              <p:nvPr/>
            </p:nvSpPr>
            <p:spPr bwMode="auto">
              <a:xfrm>
                <a:off x="539" y="2001"/>
                <a:ext cx="35" cy="165"/>
              </a:xfrm>
              <a:custGeom>
                <a:avLst/>
                <a:gdLst>
                  <a:gd name="T0" fmla="*/ 31 w 70"/>
                  <a:gd name="T1" fmla="*/ 13 h 331"/>
                  <a:gd name="T2" fmla="*/ 30 w 70"/>
                  <a:gd name="T3" fmla="*/ 33 h 331"/>
                  <a:gd name="T4" fmla="*/ 34 w 70"/>
                  <a:gd name="T5" fmla="*/ 47 h 331"/>
                  <a:gd name="T6" fmla="*/ 35 w 70"/>
                  <a:gd name="T7" fmla="*/ 62 h 331"/>
                  <a:gd name="T8" fmla="*/ 31 w 70"/>
                  <a:gd name="T9" fmla="*/ 85 h 331"/>
                  <a:gd name="T10" fmla="*/ 27 w 70"/>
                  <a:gd name="T11" fmla="*/ 99 h 331"/>
                  <a:gd name="T12" fmla="*/ 23 w 70"/>
                  <a:gd name="T13" fmla="*/ 112 h 331"/>
                  <a:gd name="T14" fmla="*/ 19 w 70"/>
                  <a:gd name="T15" fmla="*/ 125 h 331"/>
                  <a:gd name="T16" fmla="*/ 16 w 70"/>
                  <a:gd name="T17" fmla="*/ 137 h 331"/>
                  <a:gd name="T18" fmla="*/ 12 w 70"/>
                  <a:gd name="T19" fmla="*/ 147 h 331"/>
                  <a:gd name="T20" fmla="*/ 9 w 70"/>
                  <a:gd name="T21" fmla="*/ 155 h 331"/>
                  <a:gd name="T22" fmla="*/ 5 w 70"/>
                  <a:gd name="T23" fmla="*/ 161 h 331"/>
                  <a:gd name="T24" fmla="*/ 2 w 70"/>
                  <a:gd name="T25" fmla="*/ 163 h 331"/>
                  <a:gd name="T26" fmla="*/ 0 w 70"/>
                  <a:gd name="T27" fmla="*/ 165 h 331"/>
                  <a:gd name="T28" fmla="*/ 0 w 70"/>
                  <a:gd name="T29" fmla="*/ 165 h 331"/>
                  <a:gd name="T30" fmla="*/ 1 w 70"/>
                  <a:gd name="T31" fmla="*/ 164 h 331"/>
                  <a:gd name="T32" fmla="*/ 4 w 70"/>
                  <a:gd name="T33" fmla="*/ 161 h 331"/>
                  <a:gd name="T34" fmla="*/ 7 w 70"/>
                  <a:gd name="T35" fmla="*/ 157 h 331"/>
                  <a:gd name="T36" fmla="*/ 10 w 70"/>
                  <a:gd name="T37" fmla="*/ 149 h 331"/>
                  <a:gd name="T38" fmla="*/ 12 w 70"/>
                  <a:gd name="T39" fmla="*/ 139 h 331"/>
                  <a:gd name="T40" fmla="*/ 12 w 70"/>
                  <a:gd name="T41" fmla="*/ 125 h 331"/>
                  <a:gd name="T42" fmla="*/ 11 w 70"/>
                  <a:gd name="T43" fmla="*/ 113 h 331"/>
                  <a:gd name="T44" fmla="*/ 9 w 70"/>
                  <a:gd name="T45" fmla="*/ 104 h 331"/>
                  <a:gd name="T46" fmla="*/ 7 w 70"/>
                  <a:gd name="T47" fmla="*/ 96 h 331"/>
                  <a:gd name="T48" fmla="*/ 5 w 70"/>
                  <a:gd name="T49" fmla="*/ 90 h 331"/>
                  <a:gd name="T50" fmla="*/ 4 w 70"/>
                  <a:gd name="T51" fmla="*/ 85 h 331"/>
                  <a:gd name="T52" fmla="*/ 5 w 70"/>
                  <a:gd name="T53" fmla="*/ 77 h 331"/>
                  <a:gd name="T54" fmla="*/ 8 w 70"/>
                  <a:gd name="T55" fmla="*/ 68 h 331"/>
                  <a:gd name="T56" fmla="*/ 13 w 70"/>
                  <a:gd name="T57" fmla="*/ 55 h 331"/>
                  <a:gd name="T58" fmla="*/ 19 w 70"/>
                  <a:gd name="T59" fmla="*/ 40 h 331"/>
                  <a:gd name="T60" fmla="*/ 24 w 70"/>
                  <a:gd name="T61" fmla="*/ 26 h 331"/>
                  <a:gd name="T62" fmla="*/ 28 w 70"/>
                  <a:gd name="T63" fmla="*/ 14 h 331"/>
                  <a:gd name="T64" fmla="*/ 31 w 70"/>
                  <a:gd name="T65" fmla="*/ 6 h 331"/>
                  <a:gd name="T66" fmla="*/ 34 w 70"/>
                  <a:gd name="T67" fmla="*/ 0 h 331"/>
                  <a:gd name="T68" fmla="*/ 34 w 70"/>
                  <a:gd name="T69" fmla="*/ 0 h 331"/>
                  <a:gd name="T70" fmla="*/ 34 w 70"/>
                  <a:gd name="T71" fmla="*/ 3 h 331"/>
                  <a:gd name="T72" fmla="*/ 31 w 70"/>
                  <a:gd name="T73" fmla="*/ 13 h 3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"/>
                  <a:gd name="T112" fmla="*/ 0 h 331"/>
                  <a:gd name="T113" fmla="*/ 70 w 70"/>
                  <a:gd name="T114" fmla="*/ 331 h 3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" h="331">
                    <a:moveTo>
                      <a:pt x="63" y="27"/>
                    </a:moveTo>
                    <a:lnTo>
                      <a:pt x="61" y="67"/>
                    </a:lnTo>
                    <a:lnTo>
                      <a:pt x="67" y="95"/>
                    </a:lnTo>
                    <a:lnTo>
                      <a:pt x="70" y="125"/>
                    </a:lnTo>
                    <a:lnTo>
                      <a:pt x="62" y="170"/>
                    </a:lnTo>
                    <a:lnTo>
                      <a:pt x="54" y="198"/>
                    </a:lnTo>
                    <a:lnTo>
                      <a:pt x="47" y="225"/>
                    </a:lnTo>
                    <a:lnTo>
                      <a:pt x="39" y="251"/>
                    </a:lnTo>
                    <a:lnTo>
                      <a:pt x="32" y="274"/>
                    </a:lnTo>
                    <a:lnTo>
                      <a:pt x="25" y="294"/>
                    </a:lnTo>
                    <a:lnTo>
                      <a:pt x="18" y="310"/>
                    </a:lnTo>
                    <a:lnTo>
                      <a:pt x="11" y="322"/>
                    </a:lnTo>
                    <a:lnTo>
                      <a:pt x="4" y="327"/>
                    </a:lnTo>
                    <a:lnTo>
                      <a:pt x="0" y="330"/>
                    </a:lnTo>
                    <a:lnTo>
                      <a:pt x="0" y="331"/>
                    </a:lnTo>
                    <a:lnTo>
                      <a:pt x="3" y="329"/>
                    </a:lnTo>
                    <a:lnTo>
                      <a:pt x="8" y="323"/>
                    </a:lnTo>
                    <a:lnTo>
                      <a:pt x="15" y="314"/>
                    </a:lnTo>
                    <a:lnTo>
                      <a:pt x="21" y="299"/>
                    </a:lnTo>
                    <a:lnTo>
                      <a:pt x="24" y="278"/>
                    </a:lnTo>
                    <a:lnTo>
                      <a:pt x="25" y="251"/>
                    </a:lnTo>
                    <a:lnTo>
                      <a:pt x="23" y="226"/>
                    </a:lnTo>
                    <a:lnTo>
                      <a:pt x="19" y="208"/>
                    </a:lnTo>
                    <a:lnTo>
                      <a:pt x="15" y="193"/>
                    </a:lnTo>
                    <a:lnTo>
                      <a:pt x="11" y="181"/>
                    </a:lnTo>
                    <a:lnTo>
                      <a:pt x="9" y="170"/>
                    </a:lnTo>
                    <a:lnTo>
                      <a:pt x="10" y="155"/>
                    </a:lnTo>
                    <a:lnTo>
                      <a:pt x="16" y="136"/>
                    </a:lnTo>
                    <a:lnTo>
                      <a:pt x="26" y="110"/>
                    </a:lnTo>
                    <a:lnTo>
                      <a:pt x="39" y="80"/>
                    </a:lnTo>
                    <a:lnTo>
                      <a:pt x="49" y="52"/>
                    </a:lnTo>
                    <a:lnTo>
                      <a:pt x="57" y="29"/>
                    </a:lnTo>
                    <a:lnTo>
                      <a:pt x="63" y="12"/>
                    </a:lnTo>
                    <a:lnTo>
                      <a:pt x="67" y="1"/>
                    </a:lnTo>
                    <a:lnTo>
                      <a:pt x="68" y="0"/>
                    </a:lnTo>
                    <a:lnTo>
                      <a:pt x="67" y="7"/>
                    </a:lnTo>
                    <a:lnTo>
                      <a:pt x="63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9" name="Freeform 156"/>
              <p:cNvSpPr>
                <a:spLocks/>
              </p:cNvSpPr>
              <p:nvPr/>
            </p:nvSpPr>
            <p:spPr bwMode="auto">
              <a:xfrm>
                <a:off x="495" y="3013"/>
                <a:ext cx="229" cy="367"/>
              </a:xfrm>
              <a:custGeom>
                <a:avLst/>
                <a:gdLst>
                  <a:gd name="T0" fmla="*/ 28 w 458"/>
                  <a:gd name="T1" fmla="*/ 337 h 735"/>
                  <a:gd name="T2" fmla="*/ 42 w 458"/>
                  <a:gd name="T3" fmla="*/ 320 h 735"/>
                  <a:gd name="T4" fmla="*/ 55 w 458"/>
                  <a:gd name="T5" fmla="*/ 301 h 735"/>
                  <a:gd name="T6" fmla="*/ 69 w 458"/>
                  <a:gd name="T7" fmla="*/ 282 h 735"/>
                  <a:gd name="T8" fmla="*/ 84 w 458"/>
                  <a:gd name="T9" fmla="*/ 263 h 735"/>
                  <a:gd name="T10" fmla="*/ 101 w 458"/>
                  <a:gd name="T11" fmla="*/ 244 h 735"/>
                  <a:gd name="T12" fmla="*/ 119 w 458"/>
                  <a:gd name="T13" fmla="*/ 225 h 735"/>
                  <a:gd name="T14" fmla="*/ 140 w 458"/>
                  <a:gd name="T15" fmla="*/ 207 h 735"/>
                  <a:gd name="T16" fmla="*/ 163 w 458"/>
                  <a:gd name="T17" fmla="*/ 189 h 735"/>
                  <a:gd name="T18" fmla="*/ 184 w 458"/>
                  <a:gd name="T19" fmla="*/ 172 h 735"/>
                  <a:gd name="T20" fmla="*/ 201 w 458"/>
                  <a:gd name="T21" fmla="*/ 153 h 735"/>
                  <a:gd name="T22" fmla="*/ 215 w 458"/>
                  <a:gd name="T23" fmla="*/ 134 h 735"/>
                  <a:gd name="T24" fmla="*/ 224 w 458"/>
                  <a:gd name="T25" fmla="*/ 115 h 735"/>
                  <a:gd name="T26" fmla="*/ 229 w 458"/>
                  <a:gd name="T27" fmla="*/ 96 h 735"/>
                  <a:gd name="T28" fmla="*/ 228 w 458"/>
                  <a:gd name="T29" fmla="*/ 78 h 735"/>
                  <a:gd name="T30" fmla="*/ 223 w 458"/>
                  <a:gd name="T31" fmla="*/ 62 h 735"/>
                  <a:gd name="T32" fmla="*/ 208 w 458"/>
                  <a:gd name="T33" fmla="*/ 39 h 735"/>
                  <a:gd name="T34" fmla="*/ 195 w 458"/>
                  <a:gd name="T35" fmla="*/ 14 h 735"/>
                  <a:gd name="T36" fmla="*/ 181 w 458"/>
                  <a:gd name="T37" fmla="*/ 1 h 735"/>
                  <a:gd name="T38" fmla="*/ 155 w 458"/>
                  <a:gd name="T39" fmla="*/ 4 h 735"/>
                  <a:gd name="T40" fmla="*/ 121 w 458"/>
                  <a:gd name="T41" fmla="*/ 20 h 735"/>
                  <a:gd name="T42" fmla="*/ 100 w 458"/>
                  <a:gd name="T43" fmla="*/ 32 h 735"/>
                  <a:gd name="T44" fmla="*/ 81 w 458"/>
                  <a:gd name="T45" fmla="*/ 42 h 735"/>
                  <a:gd name="T46" fmla="*/ 63 w 458"/>
                  <a:gd name="T47" fmla="*/ 53 h 735"/>
                  <a:gd name="T48" fmla="*/ 50 w 458"/>
                  <a:gd name="T49" fmla="*/ 64 h 735"/>
                  <a:gd name="T50" fmla="*/ 38 w 458"/>
                  <a:gd name="T51" fmla="*/ 77 h 735"/>
                  <a:gd name="T52" fmla="*/ 29 w 458"/>
                  <a:gd name="T53" fmla="*/ 93 h 735"/>
                  <a:gd name="T54" fmla="*/ 22 w 458"/>
                  <a:gd name="T55" fmla="*/ 111 h 735"/>
                  <a:gd name="T56" fmla="*/ 14 w 458"/>
                  <a:gd name="T57" fmla="*/ 143 h 735"/>
                  <a:gd name="T58" fmla="*/ 6 w 458"/>
                  <a:gd name="T59" fmla="*/ 176 h 735"/>
                  <a:gd name="T60" fmla="*/ 2 w 458"/>
                  <a:gd name="T61" fmla="*/ 204 h 735"/>
                  <a:gd name="T62" fmla="*/ 2 w 458"/>
                  <a:gd name="T63" fmla="*/ 238 h 735"/>
                  <a:gd name="T64" fmla="*/ 10 w 458"/>
                  <a:gd name="T65" fmla="*/ 300 h 735"/>
                  <a:gd name="T66" fmla="*/ 13 w 458"/>
                  <a:gd name="T67" fmla="*/ 348 h 735"/>
                  <a:gd name="T68" fmla="*/ 13 w 458"/>
                  <a:gd name="T69" fmla="*/ 355 h 735"/>
                  <a:gd name="T70" fmla="*/ 9 w 458"/>
                  <a:gd name="T71" fmla="*/ 359 h 735"/>
                  <a:gd name="T72" fmla="*/ 3 w 458"/>
                  <a:gd name="T73" fmla="*/ 366 h 735"/>
                  <a:gd name="T74" fmla="*/ 4 w 458"/>
                  <a:gd name="T75" fmla="*/ 366 h 735"/>
                  <a:gd name="T76" fmla="*/ 21 w 458"/>
                  <a:gd name="T77" fmla="*/ 346 h 73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58"/>
                  <a:gd name="T118" fmla="*/ 0 h 735"/>
                  <a:gd name="T119" fmla="*/ 458 w 458"/>
                  <a:gd name="T120" fmla="*/ 735 h 73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58" h="735">
                    <a:moveTo>
                      <a:pt x="42" y="692"/>
                    </a:moveTo>
                    <a:lnTo>
                      <a:pt x="56" y="675"/>
                    </a:lnTo>
                    <a:lnTo>
                      <a:pt x="69" y="658"/>
                    </a:lnTo>
                    <a:lnTo>
                      <a:pt x="83" y="640"/>
                    </a:lnTo>
                    <a:lnTo>
                      <a:pt x="97" y="621"/>
                    </a:lnTo>
                    <a:lnTo>
                      <a:pt x="110" y="603"/>
                    </a:lnTo>
                    <a:lnTo>
                      <a:pt x="124" y="584"/>
                    </a:lnTo>
                    <a:lnTo>
                      <a:pt x="137" y="565"/>
                    </a:lnTo>
                    <a:lnTo>
                      <a:pt x="152" y="545"/>
                    </a:lnTo>
                    <a:lnTo>
                      <a:pt x="167" y="526"/>
                    </a:lnTo>
                    <a:lnTo>
                      <a:pt x="183" y="507"/>
                    </a:lnTo>
                    <a:lnTo>
                      <a:pt x="201" y="488"/>
                    </a:lnTo>
                    <a:lnTo>
                      <a:pt x="218" y="468"/>
                    </a:lnTo>
                    <a:lnTo>
                      <a:pt x="238" y="450"/>
                    </a:lnTo>
                    <a:lnTo>
                      <a:pt x="257" y="431"/>
                    </a:lnTo>
                    <a:lnTo>
                      <a:pt x="279" y="414"/>
                    </a:lnTo>
                    <a:lnTo>
                      <a:pt x="302" y="397"/>
                    </a:lnTo>
                    <a:lnTo>
                      <a:pt x="325" y="379"/>
                    </a:lnTo>
                    <a:lnTo>
                      <a:pt x="347" y="361"/>
                    </a:lnTo>
                    <a:lnTo>
                      <a:pt x="368" y="344"/>
                    </a:lnTo>
                    <a:lnTo>
                      <a:pt x="386" y="324"/>
                    </a:lnTo>
                    <a:lnTo>
                      <a:pt x="402" y="306"/>
                    </a:lnTo>
                    <a:lnTo>
                      <a:pt x="416" y="287"/>
                    </a:lnTo>
                    <a:lnTo>
                      <a:pt x="429" y="268"/>
                    </a:lnTo>
                    <a:lnTo>
                      <a:pt x="439" y="248"/>
                    </a:lnTo>
                    <a:lnTo>
                      <a:pt x="447" y="230"/>
                    </a:lnTo>
                    <a:lnTo>
                      <a:pt x="453" y="211"/>
                    </a:lnTo>
                    <a:lnTo>
                      <a:pt x="457" y="193"/>
                    </a:lnTo>
                    <a:lnTo>
                      <a:pt x="458" y="174"/>
                    </a:lnTo>
                    <a:lnTo>
                      <a:pt x="455" y="157"/>
                    </a:lnTo>
                    <a:lnTo>
                      <a:pt x="452" y="140"/>
                    </a:lnTo>
                    <a:lnTo>
                      <a:pt x="445" y="124"/>
                    </a:lnTo>
                    <a:lnTo>
                      <a:pt x="435" y="107"/>
                    </a:lnTo>
                    <a:lnTo>
                      <a:pt x="416" y="78"/>
                    </a:lnTo>
                    <a:lnTo>
                      <a:pt x="401" y="51"/>
                    </a:lnTo>
                    <a:lnTo>
                      <a:pt x="390" y="29"/>
                    </a:lnTo>
                    <a:lnTo>
                      <a:pt x="378" y="12"/>
                    </a:lnTo>
                    <a:lnTo>
                      <a:pt x="362" y="2"/>
                    </a:lnTo>
                    <a:lnTo>
                      <a:pt x="340" y="0"/>
                    </a:lnTo>
                    <a:lnTo>
                      <a:pt x="310" y="8"/>
                    </a:lnTo>
                    <a:lnTo>
                      <a:pt x="268" y="28"/>
                    </a:lnTo>
                    <a:lnTo>
                      <a:pt x="243" y="41"/>
                    </a:lnTo>
                    <a:lnTo>
                      <a:pt x="222" y="52"/>
                    </a:lnTo>
                    <a:lnTo>
                      <a:pt x="200" y="64"/>
                    </a:lnTo>
                    <a:lnTo>
                      <a:pt x="180" y="74"/>
                    </a:lnTo>
                    <a:lnTo>
                      <a:pt x="162" y="84"/>
                    </a:lnTo>
                    <a:lnTo>
                      <a:pt x="143" y="96"/>
                    </a:lnTo>
                    <a:lnTo>
                      <a:pt x="127" y="106"/>
                    </a:lnTo>
                    <a:lnTo>
                      <a:pt x="113" y="117"/>
                    </a:lnTo>
                    <a:lnTo>
                      <a:pt x="99" y="129"/>
                    </a:lnTo>
                    <a:lnTo>
                      <a:pt x="87" y="141"/>
                    </a:lnTo>
                    <a:lnTo>
                      <a:pt x="75" y="155"/>
                    </a:lnTo>
                    <a:lnTo>
                      <a:pt x="66" y="170"/>
                    </a:lnTo>
                    <a:lnTo>
                      <a:pt x="57" y="186"/>
                    </a:lnTo>
                    <a:lnTo>
                      <a:pt x="49" y="203"/>
                    </a:lnTo>
                    <a:lnTo>
                      <a:pt x="43" y="223"/>
                    </a:lnTo>
                    <a:lnTo>
                      <a:pt x="37" y="245"/>
                    </a:lnTo>
                    <a:lnTo>
                      <a:pt x="28" y="286"/>
                    </a:lnTo>
                    <a:lnTo>
                      <a:pt x="20" y="321"/>
                    </a:lnTo>
                    <a:lnTo>
                      <a:pt x="12" y="352"/>
                    </a:lnTo>
                    <a:lnTo>
                      <a:pt x="6" y="381"/>
                    </a:lnTo>
                    <a:lnTo>
                      <a:pt x="3" y="409"/>
                    </a:lnTo>
                    <a:lnTo>
                      <a:pt x="0" y="440"/>
                    </a:lnTo>
                    <a:lnTo>
                      <a:pt x="3" y="476"/>
                    </a:lnTo>
                    <a:lnTo>
                      <a:pt x="7" y="519"/>
                    </a:lnTo>
                    <a:lnTo>
                      <a:pt x="19" y="601"/>
                    </a:lnTo>
                    <a:lnTo>
                      <a:pt x="23" y="660"/>
                    </a:lnTo>
                    <a:lnTo>
                      <a:pt x="26" y="697"/>
                    </a:lnTo>
                    <a:lnTo>
                      <a:pt x="26" y="710"/>
                    </a:lnTo>
                    <a:lnTo>
                      <a:pt x="23" y="712"/>
                    </a:lnTo>
                    <a:lnTo>
                      <a:pt x="18" y="719"/>
                    </a:lnTo>
                    <a:lnTo>
                      <a:pt x="11" y="727"/>
                    </a:lnTo>
                    <a:lnTo>
                      <a:pt x="5" y="733"/>
                    </a:lnTo>
                    <a:lnTo>
                      <a:pt x="4" y="735"/>
                    </a:lnTo>
                    <a:lnTo>
                      <a:pt x="7" y="732"/>
                    </a:lnTo>
                    <a:lnTo>
                      <a:pt x="19" y="718"/>
                    </a:lnTo>
                    <a:lnTo>
                      <a:pt x="42" y="692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0" name="Freeform 157"/>
              <p:cNvSpPr>
                <a:spLocks/>
              </p:cNvSpPr>
              <p:nvPr/>
            </p:nvSpPr>
            <p:spPr bwMode="auto">
              <a:xfrm>
                <a:off x="703" y="2654"/>
                <a:ext cx="269" cy="189"/>
              </a:xfrm>
              <a:custGeom>
                <a:avLst/>
                <a:gdLst>
                  <a:gd name="T0" fmla="*/ 18 w 538"/>
                  <a:gd name="T1" fmla="*/ 126 h 379"/>
                  <a:gd name="T2" fmla="*/ 26 w 538"/>
                  <a:gd name="T3" fmla="*/ 161 h 379"/>
                  <a:gd name="T4" fmla="*/ 34 w 538"/>
                  <a:gd name="T5" fmla="*/ 183 h 379"/>
                  <a:gd name="T6" fmla="*/ 49 w 538"/>
                  <a:gd name="T7" fmla="*/ 189 h 379"/>
                  <a:gd name="T8" fmla="*/ 67 w 538"/>
                  <a:gd name="T9" fmla="*/ 181 h 379"/>
                  <a:gd name="T10" fmla="*/ 79 w 538"/>
                  <a:gd name="T11" fmla="*/ 171 h 379"/>
                  <a:gd name="T12" fmla="*/ 88 w 538"/>
                  <a:gd name="T13" fmla="*/ 157 h 379"/>
                  <a:gd name="T14" fmla="*/ 98 w 538"/>
                  <a:gd name="T15" fmla="*/ 143 h 379"/>
                  <a:gd name="T16" fmla="*/ 108 w 538"/>
                  <a:gd name="T17" fmla="*/ 129 h 379"/>
                  <a:gd name="T18" fmla="*/ 120 w 538"/>
                  <a:gd name="T19" fmla="*/ 116 h 379"/>
                  <a:gd name="T20" fmla="*/ 136 w 538"/>
                  <a:gd name="T21" fmla="*/ 106 h 379"/>
                  <a:gd name="T22" fmla="*/ 155 w 538"/>
                  <a:gd name="T23" fmla="*/ 101 h 379"/>
                  <a:gd name="T24" fmla="*/ 179 w 538"/>
                  <a:gd name="T25" fmla="*/ 101 h 379"/>
                  <a:gd name="T26" fmla="*/ 203 w 538"/>
                  <a:gd name="T27" fmla="*/ 106 h 379"/>
                  <a:gd name="T28" fmla="*/ 223 w 538"/>
                  <a:gd name="T29" fmla="*/ 114 h 379"/>
                  <a:gd name="T30" fmla="*/ 240 w 538"/>
                  <a:gd name="T31" fmla="*/ 122 h 379"/>
                  <a:gd name="T32" fmla="*/ 253 w 538"/>
                  <a:gd name="T33" fmla="*/ 129 h 379"/>
                  <a:gd name="T34" fmla="*/ 263 w 538"/>
                  <a:gd name="T35" fmla="*/ 133 h 379"/>
                  <a:gd name="T36" fmla="*/ 268 w 538"/>
                  <a:gd name="T37" fmla="*/ 133 h 379"/>
                  <a:gd name="T38" fmla="*/ 268 w 538"/>
                  <a:gd name="T39" fmla="*/ 126 h 379"/>
                  <a:gd name="T40" fmla="*/ 261 w 538"/>
                  <a:gd name="T41" fmla="*/ 103 h 379"/>
                  <a:gd name="T42" fmla="*/ 246 w 538"/>
                  <a:gd name="T43" fmla="*/ 63 h 379"/>
                  <a:gd name="T44" fmla="*/ 230 w 538"/>
                  <a:gd name="T45" fmla="*/ 26 h 379"/>
                  <a:gd name="T46" fmla="*/ 211 w 538"/>
                  <a:gd name="T47" fmla="*/ 2 h 379"/>
                  <a:gd name="T48" fmla="*/ 191 w 538"/>
                  <a:gd name="T49" fmla="*/ 1 h 379"/>
                  <a:gd name="T50" fmla="*/ 168 w 538"/>
                  <a:gd name="T51" fmla="*/ 9 h 379"/>
                  <a:gd name="T52" fmla="*/ 146 w 538"/>
                  <a:gd name="T53" fmla="*/ 20 h 379"/>
                  <a:gd name="T54" fmla="*/ 130 w 538"/>
                  <a:gd name="T55" fmla="*/ 31 h 379"/>
                  <a:gd name="T56" fmla="*/ 120 w 538"/>
                  <a:gd name="T57" fmla="*/ 36 h 379"/>
                  <a:gd name="T58" fmla="*/ 108 w 538"/>
                  <a:gd name="T59" fmla="*/ 43 h 379"/>
                  <a:gd name="T60" fmla="*/ 90 w 538"/>
                  <a:gd name="T61" fmla="*/ 54 h 379"/>
                  <a:gd name="T62" fmla="*/ 69 w 538"/>
                  <a:gd name="T63" fmla="*/ 66 h 379"/>
                  <a:gd name="T64" fmla="*/ 47 w 538"/>
                  <a:gd name="T65" fmla="*/ 78 h 379"/>
                  <a:gd name="T66" fmla="*/ 27 w 538"/>
                  <a:gd name="T67" fmla="*/ 90 h 379"/>
                  <a:gd name="T68" fmla="*/ 11 w 538"/>
                  <a:gd name="T69" fmla="*/ 99 h 379"/>
                  <a:gd name="T70" fmla="*/ 2 w 538"/>
                  <a:gd name="T71" fmla="*/ 104 h 379"/>
                  <a:gd name="T72" fmla="*/ 1 w 538"/>
                  <a:gd name="T73" fmla="*/ 104 h 379"/>
                  <a:gd name="T74" fmla="*/ 1 w 538"/>
                  <a:gd name="T75" fmla="*/ 96 h 379"/>
                  <a:gd name="T76" fmla="*/ 0 w 538"/>
                  <a:gd name="T77" fmla="*/ 81 h 379"/>
                  <a:gd name="T78" fmla="*/ 3 w 538"/>
                  <a:gd name="T79" fmla="*/ 78 h 379"/>
                  <a:gd name="T80" fmla="*/ 12 w 538"/>
                  <a:gd name="T81" fmla="*/ 104 h 37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8"/>
                  <a:gd name="T124" fmla="*/ 0 h 379"/>
                  <a:gd name="T125" fmla="*/ 538 w 538"/>
                  <a:gd name="T126" fmla="*/ 379 h 37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8" h="379">
                    <a:moveTo>
                      <a:pt x="25" y="209"/>
                    </a:moveTo>
                    <a:lnTo>
                      <a:pt x="37" y="253"/>
                    </a:lnTo>
                    <a:lnTo>
                      <a:pt x="46" y="291"/>
                    </a:lnTo>
                    <a:lnTo>
                      <a:pt x="53" y="323"/>
                    </a:lnTo>
                    <a:lnTo>
                      <a:pt x="60" y="349"/>
                    </a:lnTo>
                    <a:lnTo>
                      <a:pt x="69" y="367"/>
                    </a:lnTo>
                    <a:lnTo>
                      <a:pt x="81" y="378"/>
                    </a:lnTo>
                    <a:lnTo>
                      <a:pt x="98" y="379"/>
                    </a:lnTo>
                    <a:lnTo>
                      <a:pt x="122" y="371"/>
                    </a:lnTo>
                    <a:lnTo>
                      <a:pt x="135" y="363"/>
                    </a:lnTo>
                    <a:lnTo>
                      <a:pt x="147" y="353"/>
                    </a:lnTo>
                    <a:lnTo>
                      <a:pt x="158" y="342"/>
                    </a:lnTo>
                    <a:lnTo>
                      <a:pt x="167" y="329"/>
                    </a:lnTo>
                    <a:lnTo>
                      <a:pt x="177" y="315"/>
                    </a:lnTo>
                    <a:lnTo>
                      <a:pt x="187" y="301"/>
                    </a:lnTo>
                    <a:lnTo>
                      <a:pt x="196" y="287"/>
                    </a:lnTo>
                    <a:lnTo>
                      <a:pt x="206" y="272"/>
                    </a:lnTo>
                    <a:lnTo>
                      <a:pt x="217" y="258"/>
                    </a:lnTo>
                    <a:lnTo>
                      <a:pt x="228" y="244"/>
                    </a:lnTo>
                    <a:lnTo>
                      <a:pt x="241" y="232"/>
                    </a:lnTo>
                    <a:lnTo>
                      <a:pt x="256" y="221"/>
                    </a:lnTo>
                    <a:lnTo>
                      <a:pt x="272" y="213"/>
                    </a:lnTo>
                    <a:lnTo>
                      <a:pt x="290" y="206"/>
                    </a:lnTo>
                    <a:lnTo>
                      <a:pt x="311" y="202"/>
                    </a:lnTo>
                    <a:lnTo>
                      <a:pt x="335" y="201"/>
                    </a:lnTo>
                    <a:lnTo>
                      <a:pt x="359" y="202"/>
                    </a:lnTo>
                    <a:lnTo>
                      <a:pt x="384" y="207"/>
                    </a:lnTo>
                    <a:lnTo>
                      <a:pt x="406" y="213"/>
                    </a:lnTo>
                    <a:lnTo>
                      <a:pt x="426" y="220"/>
                    </a:lnTo>
                    <a:lnTo>
                      <a:pt x="446" y="228"/>
                    </a:lnTo>
                    <a:lnTo>
                      <a:pt x="464" y="236"/>
                    </a:lnTo>
                    <a:lnTo>
                      <a:pt x="480" y="244"/>
                    </a:lnTo>
                    <a:lnTo>
                      <a:pt x="494" y="251"/>
                    </a:lnTo>
                    <a:lnTo>
                      <a:pt x="507" y="258"/>
                    </a:lnTo>
                    <a:lnTo>
                      <a:pt x="517" y="263"/>
                    </a:lnTo>
                    <a:lnTo>
                      <a:pt x="526" y="267"/>
                    </a:lnTo>
                    <a:lnTo>
                      <a:pt x="532" y="268"/>
                    </a:lnTo>
                    <a:lnTo>
                      <a:pt x="536" y="266"/>
                    </a:lnTo>
                    <a:lnTo>
                      <a:pt x="538" y="261"/>
                    </a:lnTo>
                    <a:lnTo>
                      <a:pt x="536" y="252"/>
                    </a:lnTo>
                    <a:lnTo>
                      <a:pt x="532" y="239"/>
                    </a:lnTo>
                    <a:lnTo>
                      <a:pt x="521" y="206"/>
                    </a:lnTo>
                    <a:lnTo>
                      <a:pt x="507" y="167"/>
                    </a:lnTo>
                    <a:lnTo>
                      <a:pt x="492" y="126"/>
                    </a:lnTo>
                    <a:lnTo>
                      <a:pt x="477" y="87"/>
                    </a:lnTo>
                    <a:lnTo>
                      <a:pt x="460" y="53"/>
                    </a:lnTo>
                    <a:lnTo>
                      <a:pt x="441" y="24"/>
                    </a:lnTo>
                    <a:lnTo>
                      <a:pt x="423" y="5"/>
                    </a:lnTo>
                    <a:lnTo>
                      <a:pt x="403" y="0"/>
                    </a:lnTo>
                    <a:lnTo>
                      <a:pt x="383" y="3"/>
                    </a:lnTo>
                    <a:lnTo>
                      <a:pt x="359" y="10"/>
                    </a:lnTo>
                    <a:lnTo>
                      <a:pt x="336" y="19"/>
                    </a:lnTo>
                    <a:lnTo>
                      <a:pt x="315" y="30"/>
                    </a:lnTo>
                    <a:lnTo>
                      <a:pt x="293" y="41"/>
                    </a:lnTo>
                    <a:lnTo>
                      <a:pt x="274" y="53"/>
                    </a:lnTo>
                    <a:lnTo>
                      <a:pt x="259" y="62"/>
                    </a:lnTo>
                    <a:lnTo>
                      <a:pt x="248" y="69"/>
                    </a:lnTo>
                    <a:lnTo>
                      <a:pt x="241" y="73"/>
                    </a:lnTo>
                    <a:lnTo>
                      <a:pt x="230" y="79"/>
                    </a:lnTo>
                    <a:lnTo>
                      <a:pt x="217" y="87"/>
                    </a:lnTo>
                    <a:lnTo>
                      <a:pt x="199" y="98"/>
                    </a:lnTo>
                    <a:lnTo>
                      <a:pt x="180" y="108"/>
                    </a:lnTo>
                    <a:lnTo>
                      <a:pt x="159" y="121"/>
                    </a:lnTo>
                    <a:lnTo>
                      <a:pt x="138" y="132"/>
                    </a:lnTo>
                    <a:lnTo>
                      <a:pt x="116" y="145"/>
                    </a:lnTo>
                    <a:lnTo>
                      <a:pt x="95" y="157"/>
                    </a:lnTo>
                    <a:lnTo>
                      <a:pt x="74" y="169"/>
                    </a:lnTo>
                    <a:lnTo>
                      <a:pt x="54" y="181"/>
                    </a:lnTo>
                    <a:lnTo>
                      <a:pt x="37" y="190"/>
                    </a:lnTo>
                    <a:lnTo>
                      <a:pt x="23" y="198"/>
                    </a:lnTo>
                    <a:lnTo>
                      <a:pt x="12" y="204"/>
                    </a:lnTo>
                    <a:lnTo>
                      <a:pt x="5" y="208"/>
                    </a:lnTo>
                    <a:lnTo>
                      <a:pt x="2" y="209"/>
                    </a:lnTo>
                    <a:lnTo>
                      <a:pt x="2" y="205"/>
                    </a:lnTo>
                    <a:lnTo>
                      <a:pt x="1" y="192"/>
                    </a:lnTo>
                    <a:lnTo>
                      <a:pt x="0" y="177"/>
                    </a:lnTo>
                    <a:lnTo>
                      <a:pt x="0" y="163"/>
                    </a:lnTo>
                    <a:lnTo>
                      <a:pt x="2" y="155"/>
                    </a:lnTo>
                    <a:lnTo>
                      <a:pt x="7" y="157"/>
                    </a:lnTo>
                    <a:lnTo>
                      <a:pt x="14" y="174"/>
                    </a:lnTo>
                    <a:lnTo>
                      <a:pt x="25" y="209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1" name="Freeform 158"/>
              <p:cNvSpPr>
                <a:spLocks/>
              </p:cNvSpPr>
              <p:nvPr/>
            </p:nvSpPr>
            <p:spPr bwMode="auto">
              <a:xfrm>
                <a:off x="416" y="2531"/>
                <a:ext cx="314" cy="210"/>
              </a:xfrm>
              <a:custGeom>
                <a:avLst/>
                <a:gdLst>
                  <a:gd name="T0" fmla="*/ 282 w 629"/>
                  <a:gd name="T1" fmla="*/ 76 h 422"/>
                  <a:gd name="T2" fmla="*/ 261 w 629"/>
                  <a:gd name="T3" fmla="*/ 89 h 422"/>
                  <a:gd name="T4" fmla="*/ 242 w 629"/>
                  <a:gd name="T5" fmla="*/ 100 h 422"/>
                  <a:gd name="T6" fmla="*/ 224 w 629"/>
                  <a:gd name="T7" fmla="*/ 110 h 422"/>
                  <a:gd name="T8" fmla="*/ 205 w 629"/>
                  <a:gd name="T9" fmla="*/ 119 h 422"/>
                  <a:gd name="T10" fmla="*/ 185 w 629"/>
                  <a:gd name="T11" fmla="*/ 124 h 422"/>
                  <a:gd name="T12" fmla="*/ 163 w 629"/>
                  <a:gd name="T13" fmla="*/ 127 h 422"/>
                  <a:gd name="T14" fmla="*/ 138 w 629"/>
                  <a:gd name="T15" fmla="*/ 127 h 422"/>
                  <a:gd name="T16" fmla="*/ 116 w 629"/>
                  <a:gd name="T17" fmla="*/ 126 h 422"/>
                  <a:gd name="T18" fmla="*/ 94 w 629"/>
                  <a:gd name="T19" fmla="*/ 135 h 422"/>
                  <a:gd name="T20" fmla="*/ 70 w 629"/>
                  <a:gd name="T21" fmla="*/ 150 h 422"/>
                  <a:gd name="T22" fmla="*/ 46 w 629"/>
                  <a:gd name="T23" fmla="*/ 170 h 422"/>
                  <a:gd name="T24" fmla="*/ 25 w 629"/>
                  <a:gd name="T25" fmla="*/ 189 h 422"/>
                  <a:gd name="T26" fmla="*/ 9 w 629"/>
                  <a:gd name="T27" fmla="*/ 204 h 422"/>
                  <a:gd name="T28" fmla="*/ 1 w 629"/>
                  <a:gd name="T29" fmla="*/ 210 h 422"/>
                  <a:gd name="T30" fmla="*/ 2 w 629"/>
                  <a:gd name="T31" fmla="*/ 205 h 422"/>
                  <a:gd name="T32" fmla="*/ 22 w 629"/>
                  <a:gd name="T33" fmla="*/ 176 h 422"/>
                  <a:gd name="T34" fmla="*/ 45 w 629"/>
                  <a:gd name="T35" fmla="*/ 136 h 422"/>
                  <a:gd name="T36" fmla="*/ 65 w 629"/>
                  <a:gd name="T37" fmla="*/ 102 h 422"/>
                  <a:gd name="T38" fmla="*/ 87 w 629"/>
                  <a:gd name="T39" fmla="*/ 74 h 422"/>
                  <a:gd name="T40" fmla="*/ 106 w 629"/>
                  <a:gd name="T41" fmla="*/ 57 h 422"/>
                  <a:gd name="T42" fmla="*/ 119 w 629"/>
                  <a:gd name="T43" fmla="*/ 46 h 422"/>
                  <a:gd name="T44" fmla="*/ 132 w 629"/>
                  <a:gd name="T45" fmla="*/ 36 h 422"/>
                  <a:gd name="T46" fmla="*/ 146 w 629"/>
                  <a:gd name="T47" fmla="*/ 25 h 422"/>
                  <a:gd name="T48" fmla="*/ 158 w 629"/>
                  <a:gd name="T49" fmla="*/ 15 h 422"/>
                  <a:gd name="T50" fmla="*/ 171 w 629"/>
                  <a:gd name="T51" fmla="*/ 8 h 422"/>
                  <a:gd name="T52" fmla="*/ 183 w 629"/>
                  <a:gd name="T53" fmla="*/ 2 h 422"/>
                  <a:gd name="T54" fmla="*/ 193 w 629"/>
                  <a:gd name="T55" fmla="*/ 0 h 422"/>
                  <a:gd name="T56" fmla="*/ 203 w 629"/>
                  <a:gd name="T57" fmla="*/ 0 h 422"/>
                  <a:gd name="T58" fmla="*/ 218 w 629"/>
                  <a:gd name="T59" fmla="*/ 3 h 422"/>
                  <a:gd name="T60" fmla="*/ 236 w 629"/>
                  <a:gd name="T61" fmla="*/ 8 h 422"/>
                  <a:gd name="T62" fmla="*/ 255 w 629"/>
                  <a:gd name="T63" fmla="*/ 13 h 422"/>
                  <a:gd name="T64" fmla="*/ 273 w 629"/>
                  <a:gd name="T65" fmla="*/ 18 h 422"/>
                  <a:gd name="T66" fmla="*/ 290 w 629"/>
                  <a:gd name="T67" fmla="*/ 23 h 422"/>
                  <a:gd name="T68" fmla="*/ 303 w 629"/>
                  <a:gd name="T69" fmla="*/ 27 h 422"/>
                  <a:gd name="T70" fmla="*/ 310 w 629"/>
                  <a:gd name="T71" fmla="*/ 29 h 422"/>
                  <a:gd name="T72" fmla="*/ 312 w 629"/>
                  <a:gd name="T73" fmla="*/ 31 h 422"/>
                  <a:gd name="T74" fmla="*/ 314 w 629"/>
                  <a:gd name="T75" fmla="*/ 37 h 422"/>
                  <a:gd name="T76" fmla="*/ 313 w 629"/>
                  <a:gd name="T77" fmla="*/ 49 h 422"/>
                  <a:gd name="T78" fmla="*/ 303 w 629"/>
                  <a:gd name="T79" fmla="*/ 63 h 4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29"/>
                  <a:gd name="T121" fmla="*/ 0 h 422"/>
                  <a:gd name="T122" fmla="*/ 629 w 629"/>
                  <a:gd name="T123" fmla="*/ 422 h 42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29" h="422">
                    <a:moveTo>
                      <a:pt x="587" y="140"/>
                    </a:moveTo>
                    <a:lnTo>
                      <a:pt x="565" y="152"/>
                    </a:lnTo>
                    <a:lnTo>
                      <a:pt x="543" y="165"/>
                    </a:lnTo>
                    <a:lnTo>
                      <a:pt x="523" y="178"/>
                    </a:lnTo>
                    <a:lnTo>
                      <a:pt x="504" y="189"/>
                    </a:lnTo>
                    <a:lnTo>
                      <a:pt x="485" y="201"/>
                    </a:lnTo>
                    <a:lnTo>
                      <a:pt x="467" y="211"/>
                    </a:lnTo>
                    <a:lnTo>
                      <a:pt x="448" y="221"/>
                    </a:lnTo>
                    <a:lnTo>
                      <a:pt x="430" y="231"/>
                    </a:lnTo>
                    <a:lnTo>
                      <a:pt x="410" y="239"/>
                    </a:lnTo>
                    <a:lnTo>
                      <a:pt x="391" y="244"/>
                    </a:lnTo>
                    <a:lnTo>
                      <a:pt x="371" y="250"/>
                    </a:lnTo>
                    <a:lnTo>
                      <a:pt x="349" y="254"/>
                    </a:lnTo>
                    <a:lnTo>
                      <a:pt x="326" y="256"/>
                    </a:lnTo>
                    <a:lnTo>
                      <a:pt x="302" y="257"/>
                    </a:lnTo>
                    <a:lnTo>
                      <a:pt x="277" y="256"/>
                    </a:lnTo>
                    <a:lnTo>
                      <a:pt x="249" y="252"/>
                    </a:lnTo>
                    <a:lnTo>
                      <a:pt x="232" y="254"/>
                    </a:lnTo>
                    <a:lnTo>
                      <a:pt x="211" y="259"/>
                    </a:lnTo>
                    <a:lnTo>
                      <a:pt x="189" y="271"/>
                    </a:lnTo>
                    <a:lnTo>
                      <a:pt x="165" y="285"/>
                    </a:lnTo>
                    <a:lnTo>
                      <a:pt x="141" y="302"/>
                    </a:lnTo>
                    <a:lnTo>
                      <a:pt x="117" y="322"/>
                    </a:lnTo>
                    <a:lnTo>
                      <a:pt x="93" y="341"/>
                    </a:lnTo>
                    <a:lnTo>
                      <a:pt x="71" y="361"/>
                    </a:lnTo>
                    <a:lnTo>
                      <a:pt x="50" y="379"/>
                    </a:lnTo>
                    <a:lnTo>
                      <a:pt x="33" y="395"/>
                    </a:lnTo>
                    <a:lnTo>
                      <a:pt x="18" y="409"/>
                    </a:lnTo>
                    <a:lnTo>
                      <a:pt x="7" y="418"/>
                    </a:lnTo>
                    <a:lnTo>
                      <a:pt x="2" y="422"/>
                    </a:lnTo>
                    <a:lnTo>
                      <a:pt x="0" y="419"/>
                    </a:lnTo>
                    <a:lnTo>
                      <a:pt x="5" y="411"/>
                    </a:lnTo>
                    <a:lnTo>
                      <a:pt x="16" y="394"/>
                    </a:lnTo>
                    <a:lnTo>
                      <a:pt x="44" y="353"/>
                    </a:lnTo>
                    <a:lnTo>
                      <a:pt x="68" y="312"/>
                    </a:lnTo>
                    <a:lnTo>
                      <a:pt x="90" y="274"/>
                    </a:lnTo>
                    <a:lnTo>
                      <a:pt x="111" y="237"/>
                    </a:lnTo>
                    <a:lnTo>
                      <a:pt x="131" y="205"/>
                    </a:lnTo>
                    <a:lnTo>
                      <a:pt x="151" y="174"/>
                    </a:lnTo>
                    <a:lnTo>
                      <a:pt x="174" y="148"/>
                    </a:lnTo>
                    <a:lnTo>
                      <a:pt x="198" y="126"/>
                    </a:lnTo>
                    <a:lnTo>
                      <a:pt x="212" y="115"/>
                    </a:lnTo>
                    <a:lnTo>
                      <a:pt x="225" y="104"/>
                    </a:lnTo>
                    <a:lnTo>
                      <a:pt x="239" y="93"/>
                    </a:lnTo>
                    <a:lnTo>
                      <a:pt x="251" y="82"/>
                    </a:lnTo>
                    <a:lnTo>
                      <a:pt x="265" y="72"/>
                    </a:lnTo>
                    <a:lnTo>
                      <a:pt x="279" y="60"/>
                    </a:lnTo>
                    <a:lnTo>
                      <a:pt x="292" y="50"/>
                    </a:lnTo>
                    <a:lnTo>
                      <a:pt x="304" y="40"/>
                    </a:lnTo>
                    <a:lnTo>
                      <a:pt x="317" y="31"/>
                    </a:lnTo>
                    <a:lnTo>
                      <a:pt x="330" y="23"/>
                    </a:lnTo>
                    <a:lnTo>
                      <a:pt x="342" y="16"/>
                    </a:lnTo>
                    <a:lnTo>
                      <a:pt x="354" y="10"/>
                    </a:lnTo>
                    <a:lnTo>
                      <a:pt x="366" y="5"/>
                    </a:lnTo>
                    <a:lnTo>
                      <a:pt x="376" y="2"/>
                    </a:lnTo>
                    <a:lnTo>
                      <a:pt x="386" y="0"/>
                    </a:lnTo>
                    <a:lnTo>
                      <a:pt x="397" y="0"/>
                    </a:lnTo>
                    <a:lnTo>
                      <a:pt x="407" y="1"/>
                    </a:lnTo>
                    <a:lnTo>
                      <a:pt x="421" y="4"/>
                    </a:lnTo>
                    <a:lnTo>
                      <a:pt x="436" y="7"/>
                    </a:lnTo>
                    <a:lnTo>
                      <a:pt x="453" y="12"/>
                    </a:lnTo>
                    <a:lnTo>
                      <a:pt x="472" y="16"/>
                    </a:lnTo>
                    <a:lnTo>
                      <a:pt x="490" y="21"/>
                    </a:lnTo>
                    <a:lnTo>
                      <a:pt x="510" y="27"/>
                    </a:lnTo>
                    <a:lnTo>
                      <a:pt x="529" y="31"/>
                    </a:lnTo>
                    <a:lnTo>
                      <a:pt x="546" y="37"/>
                    </a:lnTo>
                    <a:lnTo>
                      <a:pt x="565" y="43"/>
                    </a:lnTo>
                    <a:lnTo>
                      <a:pt x="580" y="47"/>
                    </a:lnTo>
                    <a:lnTo>
                      <a:pt x="595" y="51"/>
                    </a:lnTo>
                    <a:lnTo>
                      <a:pt x="606" y="55"/>
                    </a:lnTo>
                    <a:lnTo>
                      <a:pt x="614" y="58"/>
                    </a:lnTo>
                    <a:lnTo>
                      <a:pt x="620" y="59"/>
                    </a:lnTo>
                    <a:lnTo>
                      <a:pt x="622" y="60"/>
                    </a:lnTo>
                    <a:lnTo>
                      <a:pt x="624" y="62"/>
                    </a:lnTo>
                    <a:lnTo>
                      <a:pt x="626" y="67"/>
                    </a:lnTo>
                    <a:lnTo>
                      <a:pt x="628" y="75"/>
                    </a:lnTo>
                    <a:lnTo>
                      <a:pt x="629" y="85"/>
                    </a:lnTo>
                    <a:lnTo>
                      <a:pt x="626" y="98"/>
                    </a:lnTo>
                    <a:lnTo>
                      <a:pt x="619" y="111"/>
                    </a:lnTo>
                    <a:lnTo>
                      <a:pt x="606" y="126"/>
                    </a:lnTo>
                    <a:lnTo>
                      <a:pt x="587" y="140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2" name="Freeform 159"/>
              <p:cNvSpPr>
                <a:spLocks/>
              </p:cNvSpPr>
              <p:nvPr/>
            </p:nvSpPr>
            <p:spPr bwMode="auto">
              <a:xfrm>
                <a:off x="727" y="2202"/>
                <a:ext cx="290" cy="202"/>
              </a:xfrm>
              <a:custGeom>
                <a:avLst/>
                <a:gdLst>
                  <a:gd name="T0" fmla="*/ 24 w 579"/>
                  <a:gd name="T1" fmla="*/ 138 h 406"/>
                  <a:gd name="T2" fmla="*/ 42 w 579"/>
                  <a:gd name="T3" fmla="*/ 154 h 406"/>
                  <a:gd name="T4" fmla="*/ 56 w 579"/>
                  <a:gd name="T5" fmla="*/ 161 h 406"/>
                  <a:gd name="T6" fmla="*/ 73 w 579"/>
                  <a:gd name="T7" fmla="*/ 150 h 406"/>
                  <a:gd name="T8" fmla="*/ 93 w 579"/>
                  <a:gd name="T9" fmla="*/ 117 h 406"/>
                  <a:gd name="T10" fmla="*/ 109 w 579"/>
                  <a:gd name="T11" fmla="*/ 93 h 406"/>
                  <a:gd name="T12" fmla="*/ 126 w 579"/>
                  <a:gd name="T13" fmla="*/ 82 h 406"/>
                  <a:gd name="T14" fmla="*/ 147 w 579"/>
                  <a:gd name="T15" fmla="*/ 89 h 406"/>
                  <a:gd name="T16" fmla="*/ 168 w 579"/>
                  <a:gd name="T17" fmla="*/ 105 h 406"/>
                  <a:gd name="T18" fmla="*/ 188 w 579"/>
                  <a:gd name="T19" fmla="*/ 124 h 406"/>
                  <a:gd name="T20" fmla="*/ 211 w 579"/>
                  <a:gd name="T21" fmla="*/ 146 h 406"/>
                  <a:gd name="T22" fmla="*/ 236 w 579"/>
                  <a:gd name="T23" fmla="*/ 168 h 406"/>
                  <a:gd name="T24" fmla="*/ 259 w 579"/>
                  <a:gd name="T25" fmla="*/ 187 h 406"/>
                  <a:gd name="T26" fmla="*/ 277 w 579"/>
                  <a:gd name="T27" fmla="*/ 199 h 406"/>
                  <a:gd name="T28" fmla="*/ 288 w 579"/>
                  <a:gd name="T29" fmla="*/ 202 h 406"/>
                  <a:gd name="T30" fmla="*/ 289 w 579"/>
                  <a:gd name="T31" fmla="*/ 190 h 406"/>
                  <a:gd name="T32" fmla="*/ 279 w 579"/>
                  <a:gd name="T33" fmla="*/ 165 h 406"/>
                  <a:gd name="T34" fmla="*/ 266 w 579"/>
                  <a:gd name="T35" fmla="*/ 139 h 406"/>
                  <a:gd name="T36" fmla="*/ 251 w 579"/>
                  <a:gd name="T37" fmla="*/ 115 h 406"/>
                  <a:gd name="T38" fmla="*/ 235 w 579"/>
                  <a:gd name="T39" fmla="*/ 93 h 406"/>
                  <a:gd name="T40" fmla="*/ 218 w 579"/>
                  <a:gd name="T41" fmla="*/ 74 h 406"/>
                  <a:gd name="T42" fmla="*/ 202 w 579"/>
                  <a:gd name="T43" fmla="*/ 57 h 406"/>
                  <a:gd name="T44" fmla="*/ 184 w 579"/>
                  <a:gd name="T45" fmla="*/ 43 h 406"/>
                  <a:gd name="T46" fmla="*/ 168 w 579"/>
                  <a:gd name="T47" fmla="*/ 31 h 406"/>
                  <a:gd name="T48" fmla="*/ 147 w 579"/>
                  <a:gd name="T49" fmla="*/ 18 h 406"/>
                  <a:gd name="T50" fmla="*/ 123 w 579"/>
                  <a:gd name="T51" fmla="*/ 4 h 406"/>
                  <a:gd name="T52" fmla="*/ 105 w 579"/>
                  <a:gd name="T53" fmla="*/ 0 h 406"/>
                  <a:gd name="T54" fmla="*/ 89 w 579"/>
                  <a:gd name="T55" fmla="*/ 14 h 406"/>
                  <a:gd name="T56" fmla="*/ 73 w 579"/>
                  <a:gd name="T57" fmla="*/ 47 h 406"/>
                  <a:gd name="T58" fmla="*/ 51 w 579"/>
                  <a:gd name="T59" fmla="*/ 74 h 406"/>
                  <a:gd name="T60" fmla="*/ 31 w 579"/>
                  <a:gd name="T61" fmla="*/ 90 h 406"/>
                  <a:gd name="T62" fmla="*/ 17 w 579"/>
                  <a:gd name="T63" fmla="*/ 97 h 406"/>
                  <a:gd name="T64" fmla="*/ 14 w 579"/>
                  <a:gd name="T65" fmla="*/ 99 h 406"/>
                  <a:gd name="T66" fmla="*/ 6 w 579"/>
                  <a:gd name="T67" fmla="*/ 102 h 406"/>
                  <a:gd name="T68" fmla="*/ 0 w 579"/>
                  <a:gd name="T69" fmla="*/ 109 h 406"/>
                  <a:gd name="T70" fmla="*/ 5 w 579"/>
                  <a:gd name="T71" fmla="*/ 122 h 40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79"/>
                  <a:gd name="T109" fmla="*/ 0 h 406"/>
                  <a:gd name="T110" fmla="*/ 579 w 579"/>
                  <a:gd name="T111" fmla="*/ 406 h 40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79" h="406">
                    <a:moveTo>
                      <a:pt x="26" y="260"/>
                    </a:moveTo>
                    <a:lnTo>
                      <a:pt x="48" y="277"/>
                    </a:lnTo>
                    <a:lnTo>
                      <a:pt x="66" y="294"/>
                    </a:lnTo>
                    <a:lnTo>
                      <a:pt x="83" y="309"/>
                    </a:lnTo>
                    <a:lnTo>
                      <a:pt x="97" y="319"/>
                    </a:lnTo>
                    <a:lnTo>
                      <a:pt x="112" y="324"/>
                    </a:lnTo>
                    <a:lnTo>
                      <a:pt x="129" y="318"/>
                    </a:lnTo>
                    <a:lnTo>
                      <a:pt x="146" y="302"/>
                    </a:lnTo>
                    <a:lnTo>
                      <a:pt x="165" y="271"/>
                    </a:lnTo>
                    <a:lnTo>
                      <a:pt x="185" y="235"/>
                    </a:lnTo>
                    <a:lnTo>
                      <a:pt x="202" y="207"/>
                    </a:lnTo>
                    <a:lnTo>
                      <a:pt x="218" y="186"/>
                    </a:lnTo>
                    <a:lnTo>
                      <a:pt x="236" y="172"/>
                    </a:lnTo>
                    <a:lnTo>
                      <a:pt x="252" y="165"/>
                    </a:lnTo>
                    <a:lnTo>
                      <a:pt x="271" y="167"/>
                    </a:lnTo>
                    <a:lnTo>
                      <a:pt x="293" y="178"/>
                    </a:lnTo>
                    <a:lnTo>
                      <a:pt x="319" y="197"/>
                    </a:lnTo>
                    <a:lnTo>
                      <a:pt x="335" y="211"/>
                    </a:lnTo>
                    <a:lnTo>
                      <a:pt x="353" y="228"/>
                    </a:lnTo>
                    <a:lnTo>
                      <a:pt x="375" y="249"/>
                    </a:lnTo>
                    <a:lnTo>
                      <a:pt x="398" y="271"/>
                    </a:lnTo>
                    <a:lnTo>
                      <a:pt x="422" y="293"/>
                    </a:lnTo>
                    <a:lnTo>
                      <a:pt x="448" y="316"/>
                    </a:lnTo>
                    <a:lnTo>
                      <a:pt x="472" y="338"/>
                    </a:lnTo>
                    <a:lnTo>
                      <a:pt x="495" y="359"/>
                    </a:lnTo>
                    <a:lnTo>
                      <a:pt x="517" y="376"/>
                    </a:lnTo>
                    <a:lnTo>
                      <a:pt x="536" y="391"/>
                    </a:lnTo>
                    <a:lnTo>
                      <a:pt x="554" y="400"/>
                    </a:lnTo>
                    <a:lnTo>
                      <a:pt x="566" y="406"/>
                    </a:lnTo>
                    <a:lnTo>
                      <a:pt x="576" y="405"/>
                    </a:lnTo>
                    <a:lnTo>
                      <a:pt x="579" y="398"/>
                    </a:lnTo>
                    <a:lnTo>
                      <a:pt x="578" y="382"/>
                    </a:lnTo>
                    <a:lnTo>
                      <a:pt x="570" y="359"/>
                    </a:lnTo>
                    <a:lnTo>
                      <a:pt x="558" y="331"/>
                    </a:lnTo>
                    <a:lnTo>
                      <a:pt x="546" y="304"/>
                    </a:lnTo>
                    <a:lnTo>
                      <a:pt x="532" y="279"/>
                    </a:lnTo>
                    <a:lnTo>
                      <a:pt x="517" y="255"/>
                    </a:lnTo>
                    <a:lnTo>
                      <a:pt x="502" y="231"/>
                    </a:lnTo>
                    <a:lnTo>
                      <a:pt x="486" y="209"/>
                    </a:lnTo>
                    <a:lnTo>
                      <a:pt x="470" y="187"/>
                    </a:lnTo>
                    <a:lnTo>
                      <a:pt x="453" y="167"/>
                    </a:lnTo>
                    <a:lnTo>
                      <a:pt x="436" y="149"/>
                    </a:lnTo>
                    <a:lnTo>
                      <a:pt x="419" y="132"/>
                    </a:lnTo>
                    <a:lnTo>
                      <a:pt x="403" y="114"/>
                    </a:lnTo>
                    <a:lnTo>
                      <a:pt x="385" y="99"/>
                    </a:lnTo>
                    <a:lnTo>
                      <a:pt x="368" y="87"/>
                    </a:lnTo>
                    <a:lnTo>
                      <a:pt x="352" y="74"/>
                    </a:lnTo>
                    <a:lnTo>
                      <a:pt x="336" y="63"/>
                    </a:lnTo>
                    <a:lnTo>
                      <a:pt x="321" y="53"/>
                    </a:lnTo>
                    <a:lnTo>
                      <a:pt x="293" y="36"/>
                    </a:lnTo>
                    <a:lnTo>
                      <a:pt x="268" y="20"/>
                    </a:lnTo>
                    <a:lnTo>
                      <a:pt x="246" y="8"/>
                    </a:lnTo>
                    <a:lnTo>
                      <a:pt x="227" y="0"/>
                    </a:lnTo>
                    <a:lnTo>
                      <a:pt x="209" y="0"/>
                    </a:lnTo>
                    <a:lnTo>
                      <a:pt x="193" y="8"/>
                    </a:lnTo>
                    <a:lnTo>
                      <a:pt x="177" y="28"/>
                    </a:lnTo>
                    <a:lnTo>
                      <a:pt x="162" y="59"/>
                    </a:lnTo>
                    <a:lnTo>
                      <a:pt x="145" y="94"/>
                    </a:lnTo>
                    <a:lnTo>
                      <a:pt x="124" y="124"/>
                    </a:lnTo>
                    <a:lnTo>
                      <a:pt x="102" y="148"/>
                    </a:lnTo>
                    <a:lnTo>
                      <a:pt x="80" y="166"/>
                    </a:lnTo>
                    <a:lnTo>
                      <a:pt x="61" y="180"/>
                    </a:lnTo>
                    <a:lnTo>
                      <a:pt x="45" y="190"/>
                    </a:lnTo>
                    <a:lnTo>
                      <a:pt x="34" y="195"/>
                    </a:lnTo>
                    <a:lnTo>
                      <a:pt x="30" y="197"/>
                    </a:lnTo>
                    <a:lnTo>
                      <a:pt x="27" y="198"/>
                    </a:lnTo>
                    <a:lnTo>
                      <a:pt x="20" y="201"/>
                    </a:lnTo>
                    <a:lnTo>
                      <a:pt x="12" y="205"/>
                    </a:lnTo>
                    <a:lnTo>
                      <a:pt x="4" y="212"/>
                    </a:lnTo>
                    <a:lnTo>
                      <a:pt x="0" y="220"/>
                    </a:lnTo>
                    <a:lnTo>
                      <a:pt x="1" y="232"/>
                    </a:lnTo>
                    <a:lnTo>
                      <a:pt x="9" y="245"/>
                    </a:lnTo>
                    <a:lnTo>
                      <a:pt x="26" y="260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3" name="Freeform 160"/>
              <p:cNvSpPr>
                <a:spLocks/>
              </p:cNvSpPr>
              <p:nvPr/>
            </p:nvSpPr>
            <p:spPr bwMode="auto">
              <a:xfrm>
                <a:off x="625" y="1964"/>
                <a:ext cx="334" cy="174"/>
              </a:xfrm>
              <a:custGeom>
                <a:avLst/>
                <a:gdLst>
                  <a:gd name="T0" fmla="*/ 43 w 668"/>
                  <a:gd name="T1" fmla="*/ 133 h 349"/>
                  <a:gd name="T2" fmla="*/ 65 w 668"/>
                  <a:gd name="T3" fmla="*/ 144 h 349"/>
                  <a:gd name="T4" fmla="*/ 82 w 668"/>
                  <a:gd name="T5" fmla="*/ 152 h 349"/>
                  <a:gd name="T6" fmla="*/ 95 w 668"/>
                  <a:gd name="T7" fmla="*/ 157 h 349"/>
                  <a:gd name="T8" fmla="*/ 107 w 668"/>
                  <a:gd name="T9" fmla="*/ 160 h 349"/>
                  <a:gd name="T10" fmla="*/ 117 w 668"/>
                  <a:gd name="T11" fmla="*/ 162 h 349"/>
                  <a:gd name="T12" fmla="*/ 127 w 668"/>
                  <a:gd name="T13" fmla="*/ 163 h 349"/>
                  <a:gd name="T14" fmla="*/ 139 w 668"/>
                  <a:gd name="T15" fmla="*/ 163 h 349"/>
                  <a:gd name="T16" fmla="*/ 153 w 668"/>
                  <a:gd name="T17" fmla="*/ 164 h 349"/>
                  <a:gd name="T18" fmla="*/ 167 w 668"/>
                  <a:gd name="T19" fmla="*/ 167 h 349"/>
                  <a:gd name="T20" fmla="*/ 180 w 668"/>
                  <a:gd name="T21" fmla="*/ 171 h 349"/>
                  <a:gd name="T22" fmla="*/ 193 w 668"/>
                  <a:gd name="T23" fmla="*/ 173 h 349"/>
                  <a:gd name="T24" fmla="*/ 205 w 668"/>
                  <a:gd name="T25" fmla="*/ 174 h 349"/>
                  <a:gd name="T26" fmla="*/ 216 w 668"/>
                  <a:gd name="T27" fmla="*/ 171 h 349"/>
                  <a:gd name="T28" fmla="*/ 227 w 668"/>
                  <a:gd name="T29" fmla="*/ 162 h 349"/>
                  <a:gd name="T30" fmla="*/ 236 w 668"/>
                  <a:gd name="T31" fmla="*/ 147 h 349"/>
                  <a:gd name="T32" fmla="*/ 244 w 668"/>
                  <a:gd name="T33" fmla="*/ 124 h 349"/>
                  <a:gd name="T34" fmla="*/ 260 w 668"/>
                  <a:gd name="T35" fmla="*/ 99 h 349"/>
                  <a:gd name="T36" fmla="*/ 279 w 668"/>
                  <a:gd name="T37" fmla="*/ 73 h 349"/>
                  <a:gd name="T38" fmla="*/ 299 w 668"/>
                  <a:gd name="T39" fmla="*/ 49 h 349"/>
                  <a:gd name="T40" fmla="*/ 317 w 668"/>
                  <a:gd name="T41" fmla="*/ 28 h 349"/>
                  <a:gd name="T42" fmla="*/ 330 w 668"/>
                  <a:gd name="T43" fmla="*/ 11 h 349"/>
                  <a:gd name="T44" fmla="*/ 334 w 668"/>
                  <a:gd name="T45" fmla="*/ 1 h 349"/>
                  <a:gd name="T46" fmla="*/ 328 w 668"/>
                  <a:gd name="T47" fmla="*/ 0 h 349"/>
                  <a:gd name="T48" fmla="*/ 309 w 668"/>
                  <a:gd name="T49" fmla="*/ 6 h 349"/>
                  <a:gd name="T50" fmla="*/ 289 w 668"/>
                  <a:gd name="T51" fmla="*/ 13 h 349"/>
                  <a:gd name="T52" fmla="*/ 270 w 668"/>
                  <a:gd name="T53" fmla="*/ 20 h 349"/>
                  <a:gd name="T54" fmla="*/ 251 w 668"/>
                  <a:gd name="T55" fmla="*/ 24 h 349"/>
                  <a:gd name="T56" fmla="*/ 233 w 668"/>
                  <a:gd name="T57" fmla="*/ 27 h 349"/>
                  <a:gd name="T58" fmla="*/ 216 w 668"/>
                  <a:gd name="T59" fmla="*/ 28 h 349"/>
                  <a:gd name="T60" fmla="*/ 199 w 668"/>
                  <a:gd name="T61" fmla="*/ 27 h 349"/>
                  <a:gd name="T62" fmla="*/ 182 w 668"/>
                  <a:gd name="T63" fmla="*/ 24 h 349"/>
                  <a:gd name="T64" fmla="*/ 165 w 668"/>
                  <a:gd name="T65" fmla="*/ 19 h 349"/>
                  <a:gd name="T66" fmla="*/ 149 w 668"/>
                  <a:gd name="T67" fmla="*/ 15 h 349"/>
                  <a:gd name="T68" fmla="*/ 134 w 668"/>
                  <a:gd name="T69" fmla="*/ 15 h 349"/>
                  <a:gd name="T70" fmla="*/ 118 w 668"/>
                  <a:gd name="T71" fmla="*/ 17 h 349"/>
                  <a:gd name="T72" fmla="*/ 104 w 668"/>
                  <a:gd name="T73" fmla="*/ 20 h 349"/>
                  <a:gd name="T74" fmla="*/ 91 w 668"/>
                  <a:gd name="T75" fmla="*/ 25 h 349"/>
                  <a:gd name="T76" fmla="*/ 79 w 668"/>
                  <a:gd name="T77" fmla="*/ 31 h 349"/>
                  <a:gd name="T78" fmla="*/ 67 w 668"/>
                  <a:gd name="T79" fmla="*/ 37 h 349"/>
                  <a:gd name="T80" fmla="*/ 56 w 668"/>
                  <a:gd name="T81" fmla="*/ 44 h 349"/>
                  <a:gd name="T82" fmla="*/ 42 w 668"/>
                  <a:gd name="T83" fmla="*/ 51 h 349"/>
                  <a:gd name="T84" fmla="*/ 27 w 668"/>
                  <a:gd name="T85" fmla="*/ 60 h 349"/>
                  <a:gd name="T86" fmla="*/ 14 w 668"/>
                  <a:gd name="T87" fmla="*/ 69 h 349"/>
                  <a:gd name="T88" fmla="*/ 4 w 668"/>
                  <a:gd name="T89" fmla="*/ 79 h 349"/>
                  <a:gd name="T90" fmla="*/ 0 w 668"/>
                  <a:gd name="T91" fmla="*/ 91 h 349"/>
                  <a:gd name="T92" fmla="*/ 4 w 668"/>
                  <a:gd name="T93" fmla="*/ 103 h 349"/>
                  <a:gd name="T94" fmla="*/ 19 w 668"/>
                  <a:gd name="T95" fmla="*/ 118 h 34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68"/>
                  <a:gd name="T145" fmla="*/ 0 h 349"/>
                  <a:gd name="T146" fmla="*/ 668 w 668"/>
                  <a:gd name="T147" fmla="*/ 349 h 34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68" h="349">
                    <a:moveTo>
                      <a:pt x="61" y="251"/>
                    </a:moveTo>
                    <a:lnTo>
                      <a:pt x="86" y="266"/>
                    </a:lnTo>
                    <a:lnTo>
                      <a:pt x="109" y="278"/>
                    </a:lnTo>
                    <a:lnTo>
                      <a:pt x="130" y="289"/>
                    </a:lnTo>
                    <a:lnTo>
                      <a:pt x="147" y="298"/>
                    </a:lnTo>
                    <a:lnTo>
                      <a:pt x="163" y="305"/>
                    </a:lnTo>
                    <a:lnTo>
                      <a:pt x="178" y="311"/>
                    </a:lnTo>
                    <a:lnTo>
                      <a:pt x="191" y="315"/>
                    </a:lnTo>
                    <a:lnTo>
                      <a:pt x="202" y="319"/>
                    </a:lnTo>
                    <a:lnTo>
                      <a:pt x="214" y="321"/>
                    </a:lnTo>
                    <a:lnTo>
                      <a:pt x="224" y="323"/>
                    </a:lnTo>
                    <a:lnTo>
                      <a:pt x="235" y="324"/>
                    </a:lnTo>
                    <a:lnTo>
                      <a:pt x="245" y="324"/>
                    </a:lnTo>
                    <a:lnTo>
                      <a:pt x="255" y="326"/>
                    </a:lnTo>
                    <a:lnTo>
                      <a:pt x="267" y="326"/>
                    </a:lnTo>
                    <a:lnTo>
                      <a:pt x="278" y="326"/>
                    </a:lnTo>
                    <a:lnTo>
                      <a:pt x="292" y="327"/>
                    </a:lnTo>
                    <a:lnTo>
                      <a:pt x="306" y="328"/>
                    </a:lnTo>
                    <a:lnTo>
                      <a:pt x="320" y="331"/>
                    </a:lnTo>
                    <a:lnTo>
                      <a:pt x="334" y="334"/>
                    </a:lnTo>
                    <a:lnTo>
                      <a:pt x="346" y="338"/>
                    </a:lnTo>
                    <a:lnTo>
                      <a:pt x="360" y="342"/>
                    </a:lnTo>
                    <a:lnTo>
                      <a:pt x="373" y="345"/>
                    </a:lnTo>
                    <a:lnTo>
                      <a:pt x="386" y="347"/>
                    </a:lnTo>
                    <a:lnTo>
                      <a:pt x="398" y="349"/>
                    </a:lnTo>
                    <a:lnTo>
                      <a:pt x="410" y="349"/>
                    </a:lnTo>
                    <a:lnTo>
                      <a:pt x="421" y="346"/>
                    </a:lnTo>
                    <a:lnTo>
                      <a:pt x="433" y="342"/>
                    </a:lnTo>
                    <a:lnTo>
                      <a:pt x="443" y="335"/>
                    </a:lnTo>
                    <a:lnTo>
                      <a:pt x="454" y="324"/>
                    </a:lnTo>
                    <a:lnTo>
                      <a:pt x="463" y="311"/>
                    </a:lnTo>
                    <a:lnTo>
                      <a:pt x="472" y="294"/>
                    </a:lnTo>
                    <a:lnTo>
                      <a:pt x="480" y="273"/>
                    </a:lnTo>
                    <a:lnTo>
                      <a:pt x="489" y="248"/>
                    </a:lnTo>
                    <a:lnTo>
                      <a:pt x="503" y="223"/>
                    </a:lnTo>
                    <a:lnTo>
                      <a:pt x="519" y="198"/>
                    </a:lnTo>
                    <a:lnTo>
                      <a:pt x="538" y="172"/>
                    </a:lnTo>
                    <a:lnTo>
                      <a:pt x="557" y="147"/>
                    </a:lnTo>
                    <a:lnTo>
                      <a:pt x="577" y="122"/>
                    </a:lnTo>
                    <a:lnTo>
                      <a:pt x="598" y="99"/>
                    </a:lnTo>
                    <a:lnTo>
                      <a:pt x="616" y="76"/>
                    </a:lnTo>
                    <a:lnTo>
                      <a:pt x="633" y="56"/>
                    </a:lnTo>
                    <a:lnTo>
                      <a:pt x="648" y="38"/>
                    </a:lnTo>
                    <a:lnTo>
                      <a:pt x="659" y="23"/>
                    </a:lnTo>
                    <a:lnTo>
                      <a:pt x="666" y="11"/>
                    </a:lnTo>
                    <a:lnTo>
                      <a:pt x="668" y="3"/>
                    </a:lnTo>
                    <a:lnTo>
                      <a:pt x="664" y="0"/>
                    </a:lnTo>
                    <a:lnTo>
                      <a:pt x="655" y="0"/>
                    </a:lnTo>
                    <a:lnTo>
                      <a:pt x="638" y="5"/>
                    </a:lnTo>
                    <a:lnTo>
                      <a:pt x="617" y="13"/>
                    </a:lnTo>
                    <a:lnTo>
                      <a:pt x="598" y="20"/>
                    </a:lnTo>
                    <a:lnTo>
                      <a:pt x="578" y="27"/>
                    </a:lnTo>
                    <a:lnTo>
                      <a:pt x="558" y="34"/>
                    </a:lnTo>
                    <a:lnTo>
                      <a:pt x="540" y="40"/>
                    </a:lnTo>
                    <a:lnTo>
                      <a:pt x="522" y="44"/>
                    </a:lnTo>
                    <a:lnTo>
                      <a:pt x="503" y="49"/>
                    </a:lnTo>
                    <a:lnTo>
                      <a:pt x="486" y="53"/>
                    </a:lnTo>
                    <a:lnTo>
                      <a:pt x="467" y="55"/>
                    </a:lnTo>
                    <a:lnTo>
                      <a:pt x="450" y="56"/>
                    </a:lnTo>
                    <a:lnTo>
                      <a:pt x="433" y="57"/>
                    </a:lnTo>
                    <a:lnTo>
                      <a:pt x="416" y="56"/>
                    </a:lnTo>
                    <a:lnTo>
                      <a:pt x="399" y="55"/>
                    </a:lnTo>
                    <a:lnTo>
                      <a:pt x="382" y="51"/>
                    </a:lnTo>
                    <a:lnTo>
                      <a:pt x="365" y="48"/>
                    </a:lnTo>
                    <a:lnTo>
                      <a:pt x="348" y="42"/>
                    </a:lnTo>
                    <a:lnTo>
                      <a:pt x="330" y="38"/>
                    </a:lnTo>
                    <a:lnTo>
                      <a:pt x="314" y="33"/>
                    </a:lnTo>
                    <a:lnTo>
                      <a:pt x="298" y="31"/>
                    </a:lnTo>
                    <a:lnTo>
                      <a:pt x="282" y="31"/>
                    </a:lnTo>
                    <a:lnTo>
                      <a:pt x="267" y="31"/>
                    </a:lnTo>
                    <a:lnTo>
                      <a:pt x="252" y="32"/>
                    </a:lnTo>
                    <a:lnTo>
                      <a:pt x="237" y="34"/>
                    </a:lnTo>
                    <a:lnTo>
                      <a:pt x="223" y="36"/>
                    </a:lnTo>
                    <a:lnTo>
                      <a:pt x="209" y="41"/>
                    </a:lnTo>
                    <a:lnTo>
                      <a:pt x="196" y="44"/>
                    </a:lnTo>
                    <a:lnTo>
                      <a:pt x="183" y="50"/>
                    </a:lnTo>
                    <a:lnTo>
                      <a:pt x="170" y="56"/>
                    </a:lnTo>
                    <a:lnTo>
                      <a:pt x="157" y="62"/>
                    </a:lnTo>
                    <a:lnTo>
                      <a:pt x="146" y="69"/>
                    </a:lnTo>
                    <a:lnTo>
                      <a:pt x="134" y="74"/>
                    </a:lnTo>
                    <a:lnTo>
                      <a:pt x="124" y="81"/>
                    </a:lnTo>
                    <a:lnTo>
                      <a:pt x="113" y="88"/>
                    </a:lnTo>
                    <a:lnTo>
                      <a:pt x="100" y="96"/>
                    </a:lnTo>
                    <a:lnTo>
                      <a:pt x="85" y="103"/>
                    </a:lnTo>
                    <a:lnTo>
                      <a:pt x="70" y="111"/>
                    </a:lnTo>
                    <a:lnTo>
                      <a:pt x="55" y="121"/>
                    </a:lnTo>
                    <a:lnTo>
                      <a:pt x="41" y="129"/>
                    </a:lnTo>
                    <a:lnTo>
                      <a:pt x="28" y="139"/>
                    </a:lnTo>
                    <a:lnTo>
                      <a:pt x="17" y="148"/>
                    </a:lnTo>
                    <a:lnTo>
                      <a:pt x="8" y="159"/>
                    </a:lnTo>
                    <a:lnTo>
                      <a:pt x="2" y="170"/>
                    </a:lnTo>
                    <a:lnTo>
                      <a:pt x="0" y="182"/>
                    </a:lnTo>
                    <a:lnTo>
                      <a:pt x="1" y="194"/>
                    </a:lnTo>
                    <a:lnTo>
                      <a:pt x="8" y="207"/>
                    </a:lnTo>
                    <a:lnTo>
                      <a:pt x="19" y="221"/>
                    </a:lnTo>
                    <a:lnTo>
                      <a:pt x="37" y="236"/>
                    </a:lnTo>
                    <a:lnTo>
                      <a:pt x="61" y="251"/>
                    </a:lnTo>
                    <a:close/>
                  </a:path>
                </a:pathLst>
              </a:custGeom>
              <a:solidFill>
                <a:srgbClr val="ADAD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4" name="Freeform 161"/>
              <p:cNvSpPr>
                <a:spLocks/>
              </p:cNvSpPr>
              <p:nvPr/>
            </p:nvSpPr>
            <p:spPr bwMode="auto">
              <a:xfrm>
                <a:off x="703" y="1718"/>
                <a:ext cx="305" cy="163"/>
              </a:xfrm>
              <a:custGeom>
                <a:avLst/>
                <a:gdLst>
                  <a:gd name="T0" fmla="*/ 26 w 611"/>
                  <a:gd name="T1" fmla="*/ 82 h 326"/>
                  <a:gd name="T2" fmla="*/ 42 w 611"/>
                  <a:gd name="T3" fmla="*/ 97 h 326"/>
                  <a:gd name="T4" fmla="*/ 56 w 611"/>
                  <a:gd name="T5" fmla="*/ 114 h 326"/>
                  <a:gd name="T6" fmla="*/ 68 w 611"/>
                  <a:gd name="T7" fmla="*/ 130 h 326"/>
                  <a:gd name="T8" fmla="*/ 79 w 611"/>
                  <a:gd name="T9" fmla="*/ 143 h 326"/>
                  <a:gd name="T10" fmla="*/ 90 w 611"/>
                  <a:gd name="T11" fmla="*/ 154 h 326"/>
                  <a:gd name="T12" fmla="*/ 101 w 611"/>
                  <a:gd name="T13" fmla="*/ 161 h 326"/>
                  <a:gd name="T14" fmla="*/ 113 w 611"/>
                  <a:gd name="T15" fmla="*/ 163 h 326"/>
                  <a:gd name="T16" fmla="*/ 126 w 611"/>
                  <a:gd name="T17" fmla="*/ 161 h 326"/>
                  <a:gd name="T18" fmla="*/ 142 w 611"/>
                  <a:gd name="T19" fmla="*/ 160 h 326"/>
                  <a:gd name="T20" fmla="*/ 159 w 611"/>
                  <a:gd name="T21" fmla="*/ 160 h 326"/>
                  <a:gd name="T22" fmla="*/ 178 w 611"/>
                  <a:gd name="T23" fmla="*/ 158 h 326"/>
                  <a:gd name="T24" fmla="*/ 195 w 611"/>
                  <a:gd name="T25" fmla="*/ 157 h 326"/>
                  <a:gd name="T26" fmla="*/ 211 w 611"/>
                  <a:gd name="T27" fmla="*/ 153 h 326"/>
                  <a:gd name="T28" fmla="*/ 225 w 611"/>
                  <a:gd name="T29" fmla="*/ 145 h 326"/>
                  <a:gd name="T30" fmla="*/ 236 w 611"/>
                  <a:gd name="T31" fmla="*/ 134 h 326"/>
                  <a:gd name="T32" fmla="*/ 247 w 611"/>
                  <a:gd name="T33" fmla="*/ 108 h 326"/>
                  <a:gd name="T34" fmla="*/ 271 w 611"/>
                  <a:gd name="T35" fmla="*/ 74 h 326"/>
                  <a:gd name="T36" fmla="*/ 295 w 611"/>
                  <a:gd name="T37" fmla="*/ 43 h 326"/>
                  <a:gd name="T38" fmla="*/ 305 w 611"/>
                  <a:gd name="T39" fmla="*/ 24 h 326"/>
                  <a:gd name="T40" fmla="*/ 298 w 611"/>
                  <a:gd name="T41" fmla="*/ 22 h 326"/>
                  <a:gd name="T42" fmla="*/ 286 w 611"/>
                  <a:gd name="T43" fmla="*/ 24 h 326"/>
                  <a:gd name="T44" fmla="*/ 271 w 611"/>
                  <a:gd name="T45" fmla="*/ 29 h 326"/>
                  <a:gd name="T46" fmla="*/ 253 w 611"/>
                  <a:gd name="T47" fmla="*/ 34 h 326"/>
                  <a:gd name="T48" fmla="*/ 234 w 611"/>
                  <a:gd name="T49" fmla="*/ 39 h 326"/>
                  <a:gd name="T50" fmla="*/ 213 w 611"/>
                  <a:gd name="T51" fmla="*/ 42 h 326"/>
                  <a:gd name="T52" fmla="*/ 193 w 611"/>
                  <a:gd name="T53" fmla="*/ 43 h 326"/>
                  <a:gd name="T54" fmla="*/ 174 w 611"/>
                  <a:gd name="T55" fmla="*/ 41 h 326"/>
                  <a:gd name="T56" fmla="*/ 156 w 611"/>
                  <a:gd name="T57" fmla="*/ 36 h 326"/>
                  <a:gd name="T58" fmla="*/ 139 w 611"/>
                  <a:gd name="T59" fmla="*/ 28 h 326"/>
                  <a:gd name="T60" fmla="*/ 124 w 611"/>
                  <a:gd name="T61" fmla="*/ 20 h 326"/>
                  <a:gd name="T62" fmla="*/ 108 w 611"/>
                  <a:gd name="T63" fmla="*/ 12 h 326"/>
                  <a:gd name="T64" fmla="*/ 94 w 611"/>
                  <a:gd name="T65" fmla="*/ 5 h 326"/>
                  <a:gd name="T66" fmla="*/ 81 w 611"/>
                  <a:gd name="T67" fmla="*/ 1 h 326"/>
                  <a:gd name="T68" fmla="*/ 69 w 611"/>
                  <a:gd name="T69" fmla="*/ 0 h 326"/>
                  <a:gd name="T70" fmla="*/ 59 w 611"/>
                  <a:gd name="T71" fmla="*/ 3 h 326"/>
                  <a:gd name="T72" fmla="*/ 44 w 611"/>
                  <a:gd name="T73" fmla="*/ 13 h 326"/>
                  <a:gd name="T74" fmla="*/ 19 w 611"/>
                  <a:gd name="T75" fmla="*/ 27 h 326"/>
                  <a:gd name="T76" fmla="*/ 2 w 611"/>
                  <a:gd name="T77" fmla="*/ 41 h 326"/>
                  <a:gd name="T78" fmla="*/ 4 w 611"/>
                  <a:gd name="T79" fmla="*/ 60 h 32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11"/>
                  <a:gd name="T121" fmla="*/ 0 h 326"/>
                  <a:gd name="T122" fmla="*/ 611 w 611"/>
                  <a:gd name="T123" fmla="*/ 326 h 32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11" h="326">
                    <a:moveTo>
                      <a:pt x="36" y="148"/>
                    </a:moveTo>
                    <a:lnTo>
                      <a:pt x="53" y="163"/>
                    </a:lnTo>
                    <a:lnTo>
                      <a:pt x="69" y="179"/>
                    </a:lnTo>
                    <a:lnTo>
                      <a:pt x="84" y="195"/>
                    </a:lnTo>
                    <a:lnTo>
                      <a:pt x="98" y="212"/>
                    </a:lnTo>
                    <a:lnTo>
                      <a:pt x="112" y="228"/>
                    </a:lnTo>
                    <a:lnTo>
                      <a:pt x="124" y="244"/>
                    </a:lnTo>
                    <a:lnTo>
                      <a:pt x="136" y="259"/>
                    </a:lnTo>
                    <a:lnTo>
                      <a:pt x="147" y="273"/>
                    </a:lnTo>
                    <a:lnTo>
                      <a:pt x="159" y="285"/>
                    </a:lnTo>
                    <a:lnTo>
                      <a:pt x="171" y="297"/>
                    </a:lnTo>
                    <a:lnTo>
                      <a:pt x="181" y="307"/>
                    </a:lnTo>
                    <a:lnTo>
                      <a:pt x="192" y="315"/>
                    </a:lnTo>
                    <a:lnTo>
                      <a:pt x="203" y="321"/>
                    </a:lnTo>
                    <a:lnTo>
                      <a:pt x="215" y="325"/>
                    </a:lnTo>
                    <a:lnTo>
                      <a:pt x="227" y="326"/>
                    </a:lnTo>
                    <a:lnTo>
                      <a:pt x="240" y="325"/>
                    </a:lnTo>
                    <a:lnTo>
                      <a:pt x="253" y="322"/>
                    </a:lnTo>
                    <a:lnTo>
                      <a:pt x="268" y="320"/>
                    </a:lnTo>
                    <a:lnTo>
                      <a:pt x="285" y="320"/>
                    </a:lnTo>
                    <a:lnTo>
                      <a:pt x="302" y="319"/>
                    </a:lnTo>
                    <a:lnTo>
                      <a:pt x="319" y="319"/>
                    </a:lnTo>
                    <a:lnTo>
                      <a:pt x="338" y="318"/>
                    </a:lnTo>
                    <a:lnTo>
                      <a:pt x="356" y="316"/>
                    </a:lnTo>
                    <a:lnTo>
                      <a:pt x="373" y="315"/>
                    </a:lnTo>
                    <a:lnTo>
                      <a:pt x="391" y="313"/>
                    </a:lnTo>
                    <a:lnTo>
                      <a:pt x="408" y="310"/>
                    </a:lnTo>
                    <a:lnTo>
                      <a:pt x="423" y="305"/>
                    </a:lnTo>
                    <a:lnTo>
                      <a:pt x="438" y="298"/>
                    </a:lnTo>
                    <a:lnTo>
                      <a:pt x="450" y="290"/>
                    </a:lnTo>
                    <a:lnTo>
                      <a:pt x="462" y="280"/>
                    </a:lnTo>
                    <a:lnTo>
                      <a:pt x="472" y="267"/>
                    </a:lnTo>
                    <a:lnTo>
                      <a:pt x="479" y="252"/>
                    </a:lnTo>
                    <a:lnTo>
                      <a:pt x="495" y="217"/>
                    </a:lnTo>
                    <a:lnTo>
                      <a:pt x="518" y="182"/>
                    </a:lnTo>
                    <a:lnTo>
                      <a:pt x="543" y="147"/>
                    </a:lnTo>
                    <a:lnTo>
                      <a:pt x="568" y="115"/>
                    </a:lnTo>
                    <a:lnTo>
                      <a:pt x="590" y="86"/>
                    </a:lnTo>
                    <a:lnTo>
                      <a:pt x="605" y="63"/>
                    </a:lnTo>
                    <a:lnTo>
                      <a:pt x="611" y="49"/>
                    </a:lnTo>
                    <a:lnTo>
                      <a:pt x="604" y="43"/>
                    </a:lnTo>
                    <a:lnTo>
                      <a:pt x="596" y="45"/>
                    </a:lnTo>
                    <a:lnTo>
                      <a:pt x="585" y="47"/>
                    </a:lnTo>
                    <a:lnTo>
                      <a:pt x="573" y="49"/>
                    </a:lnTo>
                    <a:lnTo>
                      <a:pt x="559" y="54"/>
                    </a:lnTo>
                    <a:lnTo>
                      <a:pt x="543" y="58"/>
                    </a:lnTo>
                    <a:lnTo>
                      <a:pt x="525" y="63"/>
                    </a:lnTo>
                    <a:lnTo>
                      <a:pt x="507" y="68"/>
                    </a:lnTo>
                    <a:lnTo>
                      <a:pt x="487" y="72"/>
                    </a:lnTo>
                    <a:lnTo>
                      <a:pt x="468" y="77"/>
                    </a:lnTo>
                    <a:lnTo>
                      <a:pt x="447" y="81"/>
                    </a:lnTo>
                    <a:lnTo>
                      <a:pt x="426" y="84"/>
                    </a:lnTo>
                    <a:lnTo>
                      <a:pt x="407" y="86"/>
                    </a:lnTo>
                    <a:lnTo>
                      <a:pt x="386" y="86"/>
                    </a:lnTo>
                    <a:lnTo>
                      <a:pt x="366" y="86"/>
                    </a:lnTo>
                    <a:lnTo>
                      <a:pt x="348" y="83"/>
                    </a:lnTo>
                    <a:lnTo>
                      <a:pt x="330" y="78"/>
                    </a:lnTo>
                    <a:lnTo>
                      <a:pt x="312" y="72"/>
                    </a:lnTo>
                    <a:lnTo>
                      <a:pt x="296" y="64"/>
                    </a:lnTo>
                    <a:lnTo>
                      <a:pt x="279" y="57"/>
                    </a:lnTo>
                    <a:lnTo>
                      <a:pt x="263" y="49"/>
                    </a:lnTo>
                    <a:lnTo>
                      <a:pt x="248" y="40"/>
                    </a:lnTo>
                    <a:lnTo>
                      <a:pt x="232" y="32"/>
                    </a:lnTo>
                    <a:lnTo>
                      <a:pt x="217" y="24"/>
                    </a:lnTo>
                    <a:lnTo>
                      <a:pt x="203" y="17"/>
                    </a:lnTo>
                    <a:lnTo>
                      <a:pt x="189" y="11"/>
                    </a:lnTo>
                    <a:lnTo>
                      <a:pt x="175" y="5"/>
                    </a:lnTo>
                    <a:lnTo>
                      <a:pt x="162" y="2"/>
                    </a:lnTo>
                    <a:lnTo>
                      <a:pt x="150" y="0"/>
                    </a:lnTo>
                    <a:lnTo>
                      <a:pt x="138" y="0"/>
                    </a:lnTo>
                    <a:lnTo>
                      <a:pt x="128" y="1"/>
                    </a:lnTo>
                    <a:lnTo>
                      <a:pt x="118" y="5"/>
                    </a:lnTo>
                    <a:lnTo>
                      <a:pt x="108" y="12"/>
                    </a:lnTo>
                    <a:lnTo>
                      <a:pt x="88" y="27"/>
                    </a:lnTo>
                    <a:lnTo>
                      <a:pt x="63" y="41"/>
                    </a:lnTo>
                    <a:lnTo>
                      <a:pt x="39" y="54"/>
                    </a:lnTo>
                    <a:lnTo>
                      <a:pt x="18" y="66"/>
                    </a:lnTo>
                    <a:lnTo>
                      <a:pt x="5" y="81"/>
                    </a:lnTo>
                    <a:lnTo>
                      <a:pt x="0" y="99"/>
                    </a:lnTo>
                    <a:lnTo>
                      <a:pt x="9" y="121"/>
                    </a:lnTo>
                    <a:lnTo>
                      <a:pt x="36" y="148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5" name="Freeform 162"/>
              <p:cNvSpPr>
                <a:spLocks/>
              </p:cNvSpPr>
              <p:nvPr/>
            </p:nvSpPr>
            <p:spPr bwMode="auto">
              <a:xfrm>
                <a:off x="580" y="1470"/>
                <a:ext cx="118" cy="273"/>
              </a:xfrm>
              <a:custGeom>
                <a:avLst/>
                <a:gdLst>
                  <a:gd name="T0" fmla="*/ 29 w 236"/>
                  <a:gd name="T1" fmla="*/ 267 h 547"/>
                  <a:gd name="T2" fmla="*/ 35 w 236"/>
                  <a:gd name="T3" fmla="*/ 254 h 547"/>
                  <a:gd name="T4" fmla="*/ 42 w 236"/>
                  <a:gd name="T5" fmla="*/ 242 h 547"/>
                  <a:gd name="T6" fmla="*/ 52 w 236"/>
                  <a:gd name="T7" fmla="*/ 230 h 547"/>
                  <a:gd name="T8" fmla="*/ 62 w 236"/>
                  <a:gd name="T9" fmla="*/ 216 h 547"/>
                  <a:gd name="T10" fmla="*/ 74 w 236"/>
                  <a:gd name="T11" fmla="*/ 203 h 547"/>
                  <a:gd name="T12" fmla="*/ 86 w 236"/>
                  <a:gd name="T13" fmla="*/ 189 h 547"/>
                  <a:gd name="T14" fmla="*/ 97 w 236"/>
                  <a:gd name="T15" fmla="*/ 173 h 547"/>
                  <a:gd name="T16" fmla="*/ 107 w 236"/>
                  <a:gd name="T17" fmla="*/ 156 h 547"/>
                  <a:gd name="T18" fmla="*/ 114 w 236"/>
                  <a:gd name="T19" fmla="*/ 137 h 547"/>
                  <a:gd name="T20" fmla="*/ 118 w 236"/>
                  <a:gd name="T21" fmla="*/ 113 h 547"/>
                  <a:gd name="T22" fmla="*/ 118 w 236"/>
                  <a:gd name="T23" fmla="*/ 87 h 547"/>
                  <a:gd name="T24" fmla="*/ 118 w 236"/>
                  <a:gd name="T25" fmla="*/ 61 h 547"/>
                  <a:gd name="T26" fmla="*/ 115 w 236"/>
                  <a:gd name="T27" fmla="*/ 37 h 547"/>
                  <a:gd name="T28" fmla="*/ 112 w 236"/>
                  <a:gd name="T29" fmla="*/ 18 h 547"/>
                  <a:gd name="T30" fmla="*/ 111 w 236"/>
                  <a:gd name="T31" fmla="*/ 4 h 547"/>
                  <a:gd name="T32" fmla="*/ 110 w 236"/>
                  <a:gd name="T33" fmla="*/ 0 h 547"/>
                  <a:gd name="T34" fmla="*/ 107 w 236"/>
                  <a:gd name="T35" fmla="*/ 1 h 547"/>
                  <a:gd name="T36" fmla="*/ 99 w 236"/>
                  <a:gd name="T37" fmla="*/ 5 h 547"/>
                  <a:gd name="T38" fmla="*/ 87 w 236"/>
                  <a:gd name="T39" fmla="*/ 11 h 547"/>
                  <a:gd name="T40" fmla="*/ 73 w 236"/>
                  <a:gd name="T41" fmla="*/ 18 h 547"/>
                  <a:gd name="T42" fmla="*/ 59 w 236"/>
                  <a:gd name="T43" fmla="*/ 25 h 547"/>
                  <a:gd name="T44" fmla="*/ 46 w 236"/>
                  <a:gd name="T45" fmla="*/ 33 h 547"/>
                  <a:gd name="T46" fmla="*/ 35 w 236"/>
                  <a:gd name="T47" fmla="*/ 40 h 547"/>
                  <a:gd name="T48" fmla="*/ 28 w 236"/>
                  <a:gd name="T49" fmla="*/ 46 h 547"/>
                  <a:gd name="T50" fmla="*/ 24 w 236"/>
                  <a:gd name="T51" fmla="*/ 53 h 547"/>
                  <a:gd name="T52" fmla="*/ 20 w 236"/>
                  <a:gd name="T53" fmla="*/ 61 h 547"/>
                  <a:gd name="T54" fmla="*/ 15 w 236"/>
                  <a:gd name="T55" fmla="*/ 72 h 547"/>
                  <a:gd name="T56" fmla="*/ 11 w 236"/>
                  <a:gd name="T57" fmla="*/ 84 h 547"/>
                  <a:gd name="T58" fmla="*/ 7 w 236"/>
                  <a:gd name="T59" fmla="*/ 98 h 547"/>
                  <a:gd name="T60" fmla="*/ 4 w 236"/>
                  <a:gd name="T61" fmla="*/ 113 h 547"/>
                  <a:gd name="T62" fmla="*/ 2 w 236"/>
                  <a:gd name="T63" fmla="*/ 129 h 547"/>
                  <a:gd name="T64" fmla="*/ 0 w 236"/>
                  <a:gd name="T65" fmla="*/ 147 h 547"/>
                  <a:gd name="T66" fmla="*/ 0 w 236"/>
                  <a:gd name="T67" fmla="*/ 167 h 547"/>
                  <a:gd name="T68" fmla="*/ 2 w 236"/>
                  <a:gd name="T69" fmla="*/ 190 h 547"/>
                  <a:gd name="T70" fmla="*/ 5 w 236"/>
                  <a:gd name="T71" fmla="*/ 215 h 547"/>
                  <a:gd name="T72" fmla="*/ 9 w 236"/>
                  <a:gd name="T73" fmla="*/ 237 h 547"/>
                  <a:gd name="T74" fmla="*/ 14 w 236"/>
                  <a:gd name="T75" fmla="*/ 256 h 547"/>
                  <a:gd name="T76" fmla="*/ 19 w 236"/>
                  <a:gd name="T77" fmla="*/ 269 h 547"/>
                  <a:gd name="T78" fmla="*/ 24 w 236"/>
                  <a:gd name="T79" fmla="*/ 273 h 547"/>
                  <a:gd name="T80" fmla="*/ 29 w 236"/>
                  <a:gd name="T81" fmla="*/ 267 h 5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6"/>
                  <a:gd name="T124" fmla="*/ 0 h 547"/>
                  <a:gd name="T125" fmla="*/ 236 w 236"/>
                  <a:gd name="T126" fmla="*/ 547 h 54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6" h="547">
                    <a:moveTo>
                      <a:pt x="57" y="535"/>
                    </a:moveTo>
                    <a:lnTo>
                      <a:pt x="69" y="509"/>
                    </a:lnTo>
                    <a:lnTo>
                      <a:pt x="84" y="485"/>
                    </a:lnTo>
                    <a:lnTo>
                      <a:pt x="103" y="460"/>
                    </a:lnTo>
                    <a:lnTo>
                      <a:pt x="125" y="433"/>
                    </a:lnTo>
                    <a:lnTo>
                      <a:pt x="148" y="407"/>
                    </a:lnTo>
                    <a:lnTo>
                      <a:pt x="171" y="378"/>
                    </a:lnTo>
                    <a:lnTo>
                      <a:pt x="193" y="347"/>
                    </a:lnTo>
                    <a:lnTo>
                      <a:pt x="213" y="313"/>
                    </a:lnTo>
                    <a:lnTo>
                      <a:pt x="228" y="274"/>
                    </a:lnTo>
                    <a:lnTo>
                      <a:pt x="235" y="226"/>
                    </a:lnTo>
                    <a:lnTo>
                      <a:pt x="236" y="174"/>
                    </a:lnTo>
                    <a:lnTo>
                      <a:pt x="235" y="122"/>
                    </a:lnTo>
                    <a:lnTo>
                      <a:pt x="230" y="75"/>
                    </a:lnTo>
                    <a:lnTo>
                      <a:pt x="224" y="36"/>
                    </a:lnTo>
                    <a:lnTo>
                      <a:pt x="221" y="9"/>
                    </a:lnTo>
                    <a:lnTo>
                      <a:pt x="219" y="0"/>
                    </a:lnTo>
                    <a:lnTo>
                      <a:pt x="213" y="2"/>
                    </a:lnTo>
                    <a:lnTo>
                      <a:pt x="197" y="11"/>
                    </a:lnTo>
                    <a:lnTo>
                      <a:pt x="174" y="22"/>
                    </a:lnTo>
                    <a:lnTo>
                      <a:pt x="146" y="36"/>
                    </a:lnTo>
                    <a:lnTo>
                      <a:pt x="117" y="51"/>
                    </a:lnTo>
                    <a:lnTo>
                      <a:pt x="91" y="66"/>
                    </a:lnTo>
                    <a:lnTo>
                      <a:pt x="70" y="81"/>
                    </a:lnTo>
                    <a:lnTo>
                      <a:pt x="56" y="93"/>
                    </a:lnTo>
                    <a:lnTo>
                      <a:pt x="47" y="106"/>
                    </a:lnTo>
                    <a:lnTo>
                      <a:pt x="39" y="123"/>
                    </a:lnTo>
                    <a:lnTo>
                      <a:pt x="30" y="144"/>
                    </a:lnTo>
                    <a:lnTo>
                      <a:pt x="22" y="168"/>
                    </a:lnTo>
                    <a:lnTo>
                      <a:pt x="15" y="196"/>
                    </a:lnTo>
                    <a:lnTo>
                      <a:pt x="8" y="226"/>
                    </a:lnTo>
                    <a:lnTo>
                      <a:pt x="3" y="259"/>
                    </a:lnTo>
                    <a:lnTo>
                      <a:pt x="0" y="294"/>
                    </a:lnTo>
                    <a:lnTo>
                      <a:pt x="0" y="334"/>
                    </a:lnTo>
                    <a:lnTo>
                      <a:pt x="3" y="381"/>
                    </a:lnTo>
                    <a:lnTo>
                      <a:pt x="9" y="430"/>
                    </a:lnTo>
                    <a:lnTo>
                      <a:pt x="18" y="475"/>
                    </a:lnTo>
                    <a:lnTo>
                      <a:pt x="27" y="513"/>
                    </a:lnTo>
                    <a:lnTo>
                      <a:pt x="38" y="539"/>
                    </a:lnTo>
                    <a:lnTo>
                      <a:pt x="48" y="547"/>
                    </a:lnTo>
                    <a:lnTo>
                      <a:pt x="57" y="535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6" name="Freeform 163"/>
              <p:cNvSpPr>
                <a:spLocks/>
              </p:cNvSpPr>
              <p:nvPr/>
            </p:nvSpPr>
            <p:spPr bwMode="auto">
              <a:xfrm>
                <a:off x="535" y="958"/>
                <a:ext cx="123" cy="343"/>
              </a:xfrm>
              <a:custGeom>
                <a:avLst/>
                <a:gdLst>
                  <a:gd name="T0" fmla="*/ 96 w 245"/>
                  <a:gd name="T1" fmla="*/ 325 h 686"/>
                  <a:gd name="T2" fmla="*/ 84 w 245"/>
                  <a:gd name="T3" fmla="*/ 310 h 686"/>
                  <a:gd name="T4" fmla="*/ 73 w 245"/>
                  <a:gd name="T5" fmla="*/ 299 h 686"/>
                  <a:gd name="T6" fmla="*/ 63 w 245"/>
                  <a:gd name="T7" fmla="*/ 293 h 686"/>
                  <a:gd name="T8" fmla="*/ 53 w 245"/>
                  <a:gd name="T9" fmla="*/ 288 h 686"/>
                  <a:gd name="T10" fmla="*/ 44 w 245"/>
                  <a:gd name="T11" fmla="*/ 284 h 686"/>
                  <a:gd name="T12" fmla="*/ 36 w 245"/>
                  <a:gd name="T13" fmla="*/ 278 h 686"/>
                  <a:gd name="T14" fmla="*/ 28 w 245"/>
                  <a:gd name="T15" fmla="*/ 270 h 686"/>
                  <a:gd name="T16" fmla="*/ 22 w 245"/>
                  <a:gd name="T17" fmla="*/ 257 h 686"/>
                  <a:gd name="T18" fmla="*/ 15 w 245"/>
                  <a:gd name="T19" fmla="*/ 241 h 686"/>
                  <a:gd name="T20" fmla="*/ 9 w 245"/>
                  <a:gd name="T21" fmla="*/ 224 h 686"/>
                  <a:gd name="T22" fmla="*/ 5 w 245"/>
                  <a:gd name="T23" fmla="*/ 207 h 686"/>
                  <a:gd name="T24" fmla="*/ 2 w 245"/>
                  <a:gd name="T25" fmla="*/ 190 h 686"/>
                  <a:gd name="T26" fmla="*/ 0 w 245"/>
                  <a:gd name="T27" fmla="*/ 173 h 686"/>
                  <a:gd name="T28" fmla="*/ 0 w 245"/>
                  <a:gd name="T29" fmla="*/ 158 h 686"/>
                  <a:gd name="T30" fmla="*/ 1 w 245"/>
                  <a:gd name="T31" fmla="*/ 143 h 686"/>
                  <a:gd name="T32" fmla="*/ 4 w 245"/>
                  <a:gd name="T33" fmla="*/ 129 h 686"/>
                  <a:gd name="T34" fmla="*/ 9 w 245"/>
                  <a:gd name="T35" fmla="*/ 97 h 686"/>
                  <a:gd name="T36" fmla="*/ 11 w 245"/>
                  <a:gd name="T37" fmla="*/ 59 h 686"/>
                  <a:gd name="T38" fmla="*/ 9 w 245"/>
                  <a:gd name="T39" fmla="*/ 25 h 686"/>
                  <a:gd name="T40" fmla="*/ 6 w 245"/>
                  <a:gd name="T41" fmla="*/ 3 h 686"/>
                  <a:gd name="T42" fmla="*/ 7 w 245"/>
                  <a:gd name="T43" fmla="*/ 1 h 686"/>
                  <a:gd name="T44" fmla="*/ 10 w 245"/>
                  <a:gd name="T45" fmla="*/ 0 h 686"/>
                  <a:gd name="T46" fmla="*/ 16 w 245"/>
                  <a:gd name="T47" fmla="*/ 0 h 686"/>
                  <a:gd name="T48" fmla="*/ 23 w 245"/>
                  <a:gd name="T49" fmla="*/ 1 h 686"/>
                  <a:gd name="T50" fmla="*/ 32 w 245"/>
                  <a:gd name="T51" fmla="*/ 4 h 686"/>
                  <a:gd name="T52" fmla="*/ 42 w 245"/>
                  <a:gd name="T53" fmla="*/ 7 h 686"/>
                  <a:gd name="T54" fmla="*/ 53 w 245"/>
                  <a:gd name="T55" fmla="*/ 12 h 686"/>
                  <a:gd name="T56" fmla="*/ 64 w 245"/>
                  <a:gd name="T57" fmla="*/ 18 h 686"/>
                  <a:gd name="T58" fmla="*/ 75 w 245"/>
                  <a:gd name="T59" fmla="*/ 24 h 686"/>
                  <a:gd name="T60" fmla="*/ 85 w 245"/>
                  <a:gd name="T61" fmla="*/ 32 h 686"/>
                  <a:gd name="T62" fmla="*/ 96 w 245"/>
                  <a:gd name="T63" fmla="*/ 41 h 686"/>
                  <a:gd name="T64" fmla="*/ 104 w 245"/>
                  <a:gd name="T65" fmla="*/ 50 h 686"/>
                  <a:gd name="T66" fmla="*/ 112 w 245"/>
                  <a:gd name="T67" fmla="*/ 60 h 686"/>
                  <a:gd name="T68" fmla="*/ 118 w 245"/>
                  <a:gd name="T69" fmla="*/ 72 h 686"/>
                  <a:gd name="T70" fmla="*/ 122 w 245"/>
                  <a:gd name="T71" fmla="*/ 84 h 686"/>
                  <a:gd name="T72" fmla="*/ 123 w 245"/>
                  <a:gd name="T73" fmla="*/ 97 h 686"/>
                  <a:gd name="T74" fmla="*/ 120 w 245"/>
                  <a:gd name="T75" fmla="*/ 153 h 686"/>
                  <a:gd name="T76" fmla="*/ 116 w 245"/>
                  <a:gd name="T77" fmla="*/ 203 h 686"/>
                  <a:gd name="T78" fmla="*/ 113 w 245"/>
                  <a:gd name="T79" fmla="*/ 241 h 686"/>
                  <a:gd name="T80" fmla="*/ 111 w 245"/>
                  <a:gd name="T81" fmla="*/ 255 h 686"/>
                  <a:gd name="T82" fmla="*/ 91 w 245"/>
                  <a:gd name="T83" fmla="*/ 318 h 686"/>
                  <a:gd name="T84" fmla="*/ 109 w 245"/>
                  <a:gd name="T85" fmla="*/ 333 h 686"/>
                  <a:gd name="T86" fmla="*/ 88 w 245"/>
                  <a:gd name="T87" fmla="*/ 337 h 686"/>
                  <a:gd name="T88" fmla="*/ 89 w 245"/>
                  <a:gd name="T89" fmla="*/ 307 h 686"/>
                  <a:gd name="T90" fmla="*/ 91 w 245"/>
                  <a:gd name="T91" fmla="*/ 310 h 686"/>
                  <a:gd name="T92" fmla="*/ 95 w 245"/>
                  <a:gd name="T93" fmla="*/ 317 h 686"/>
                  <a:gd name="T94" fmla="*/ 100 w 245"/>
                  <a:gd name="T95" fmla="*/ 326 h 686"/>
                  <a:gd name="T96" fmla="*/ 106 w 245"/>
                  <a:gd name="T97" fmla="*/ 335 h 686"/>
                  <a:gd name="T98" fmla="*/ 109 w 245"/>
                  <a:gd name="T99" fmla="*/ 341 h 686"/>
                  <a:gd name="T100" fmla="*/ 110 w 245"/>
                  <a:gd name="T101" fmla="*/ 343 h 686"/>
                  <a:gd name="T102" fmla="*/ 106 w 245"/>
                  <a:gd name="T103" fmla="*/ 338 h 686"/>
                  <a:gd name="T104" fmla="*/ 96 w 245"/>
                  <a:gd name="T105" fmla="*/ 325 h 68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5"/>
                  <a:gd name="T160" fmla="*/ 0 h 686"/>
                  <a:gd name="T161" fmla="*/ 245 w 245"/>
                  <a:gd name="T162" fmla="*/ 686 h 68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5" h="686">
                    <a:moveTo>
                      <a:pt x="192" y="650"/>
                    </a:moveTo>
                    <a:lnTo>
                      <a:pt x="168" y="619"/>
                    </a:lnTo>
                    <a:lnTo>
                      <a:pt x="146" y="598"/>
                    </a:lnTo>
                    <a:lnTo>
                      <a:pt x="126" y="585"/>
                    </a:lnTo>
                    <a:lnTo>
                      <a:pt x="106" y="575"/>
                    </a:lnTo>
                    <a:lnTo>
                      <a:pt x="88" y="567"/>
                    </a:lnTo>
                    <a:lnTo>
                      <a:pt x="71" y="555"/>
                    </a:lnTo>
                    <a:lnTo>
                      <a:pt x="56" y="539"/>
                    </a:lnTo>
                    <a:lnTo>
                      <a:pt x="43" y="514"/>
                    </a:lnTo>
                    <a:lnTo>
                      <a:pt x="30" y="482"/>
                    </a:lnTo>
                    <a:lnTo>
                      <a:pt x="18" y="449"/>
                    </a:lnTo>
                    <a:lnTo>
                      <a:pt x="10" y="415"/>
                    </a:lnTo>
                    <a:lnTo>
                      <a:pt x="3" y="380"/>
                    </a:lnTo>
                    <a:lnTo>
                      <a:pt x="0" y="347"/>
                    </a:lnTo>
                    <a:lnTo>
                      <a:pt x="0" y="316"/>
                    </a:lnTo>
                    <a:lnTo>
                      <a:pt x="2" y="286"/>
                    </a:lnTo>
                    <a:lnTo>
                      <a:pt x="8" y="258"/>
                    </a:lnTo>
                    <a:lnTo>
                      <a:pt x="18" y="195"/>
                    </a:lnTo>
                    <a:lnTo>
                      <a:pt x="21" y="119"/>
                    </a:lnTo>
                    <a:lnTo>
                      <a:pt x="17" y="51"/>
                    </a:lnTo>
                    <a:lnTo>
                      <a:pt x="11" y="7"/>
                    </a:lnTo>
                    <a:lnTo>
                      <a:pt x="13" y="2"/>
                    </a:lnTo>
                    <a:lnTo>
                      <a:pt x="20" y="0"/>
                    </a:lnTo>
                    <a:lnTo>
                      <a:pt x="31" y="0"/>
                    </a:lnTo>
                    <a:lnTo>
                      <a:pt x="45" y="2"/>
                    </a:lnTo>
                    <a:lnTo>
                      <a:pt x="63" y="8"/>
                    </a:lnTo>
                    <a:lnTo>
                      <a:pt x="83" y="15"/>
                    </a:lnTo>
                    <a:lnTo>
                      <a:pt x="105" y="24"/>
                    </a:lnTo>
                    <a:lnTo>
                      <a:pt x="127" y="35"/>
                    </a:lnTo>
                    <a:lnTo>
                      <a:pt x="149" y="49"/>
                    </a:lnTo>
                    <a:lnTo>
                      <a:pt x="170" y="64"/>
                    </a:lnTo>
                    <a:lnTo>
                      <a:pt x="191" y="81"/>
                    </a:lnTo>
                    <a:lnTo>
                      <a:pt x="208" y="100"/>
                    </a:lnTo>
                    <a:lnTo>
                      <a:pt x="223" y="121"/>
                    </a:lnTo>
                    <a:lnTo>
                      <a:pt x="236" y="144"/>
                    </a:lnTo>
                    <a:lnTo>
                      <a:pt x="243" y="168"/>
                    </a:lnTo>
                    <a:lnTo>
                      <a:pt x="245" y="195"/>
                    </a:lnTo>
                    <a:lnTo>
                      <a:pt x="240" y="305"/>
                    </a:lnTo>
                    <a:lnTo>
                      <a:pt x="232" y="407"/>
                    </a:lnTo>
                    <a:lnTo>
                      <a:pt x="225" y="482"/>
                    </a:lnTo>
                    <a:lnTo>
                      <a:pt x="221" y="511"/>
                    </a:lnTo>
                    <a:lnTo>
                      <a:pt x="181" y="635"/>
                    </a:lnTo>
                    <a:lnTo>
                      <a:pt x="217" y="665"/>
                    </a:lnTo>
                    <a:lnTo>
                      <a:pt x="176" y="674"/>
                    </a:lnTo>
                    <a:lnTo>
                      <a:pt x="177" y="614"/>
                    </a:lnTo>
                    <a:lnTo>
                      <a:pt x="181" y="620"/>
                    </a:lnTo>
                    <a:lnTo>
                      <a:pt x="189" y="634"/>
                    </a:lnTo>
                    <a:lnTo>
                      <a:pt x="200" y="651"/>
                    </a:lnTo>
                    <a:lnTo>
                      <a:pt x="211" y="669"/>
                    </a:lnTo>
                    <a:lnTo>
                      <a:pt x="218" y="682"/>
                    </a:lnTo>
                    <a:lnTo>
                      <a:pt x="219" y="686"/>
                    </a:lnTo>
                    <a:lnTo>
                      <a:pt x="211" y="676"/>
                    </a:lnTo>
                    <a:lnTo>
                      <a:pt x="192" y="650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7" name="Freeform 164"/>
              <p:cNvSpPr>
                <a:spLocks/>
              </p:cNvSpPr>
              <p:nvPr/>
            </p:nvSpPr>
            <p:spPr bwMode="auto">
              <a:xfrm>
                <a:off x="768" y="3101"/>
                <a:ext cx="128" cy="71"/>
              </a:xfrm>
              <a:custGeom>
                <a:avLst/>
                <a:gdLst>
                  <a:gd name="T0" fmla="*/ 8 w 257"/>
                  <a:gd name="T1" fmla="*/ 40 h 142"/>
                  <a:gd name="T2" fmla="*/ 18 w 257"/>
                  <a:gd name="T3" fmla="*/ 51 h 142"/>
                  <a:gd name="T4" fmla="*/ 29 w 257"/>
                  <a:gd name="T5" fmla="*/ 59 h 142"/>
                  <a:gd name="T6" fmla="*/ 38 w 257"/>
                  <a:gd name="T7" fmla="*/ 66 h 142"/>
                  <a:gd name="T8" fmla="*/ 47 w 257"/>
                  <a:gd name="T9" fmla="*/ 70 h 142"/>
                  <a:gd name="T10" fmla="*/ 56 w 257"/>
                  <a:gd name="T11" fmla="*/ 71 h 142"/>
                  <a:gd name="T12" fmla="*/ 64 w 257"/>
                  <a:gd name="T13" fmla="*/ 71 h 142"/>
                  <a:gd name="T14" fmla="*/ 72 w 257"/>
                  <a:gd name="T15" fmla="*/ 70 h 142"/>
                  <a:gd name="T16" fmla="*/ 79 w 257"/>
                  <a:gd name="T17" fmla="*/ 66 h 142"/>
                  <a:gd name="T18" fmla="*/ 87 w 257"/>
                  <a:gd name="T19" fmla="*/ 59 h 142"/>
                  <a:gd name="T20" fmla="*/ 95 w 257"/>
                  <a:gd name="T21" fmla="*/ 50 h 142"/>
                  <a:gd name="T22" fmla="*/ 103 w 257"/>
                  <a:gd name="T23" fmla="*/ 40 h 142"/>
                  <a:gd name="T24" fmla="*/ 111 w 257"/>
                  <a:gd name="T25" fmla="*/ 28 h 142"/>
                  <a:gd name="T26" fmla="*/ 118 w 257"/>
                  <a:gd name="T27" fmla="*/ 18 h 142"/>
                  <a:gd name="T28" fmla="*/ 123 w 257"/>
                  <a:gd name="T29" fmla="*/ 9 h 142"/>
                  <a:gd name="T30" fmla="*/ 127 w 257"/>
                  <a:gd name="T31" fmla="*/ 2 h 142"/>
                  <a:gd name="T32" fmla="*/ 128 w 257"/>
                  <a:gd name="T33" fmla="*/ 1 h 142"/>
                  <a:gd name="T34" fmla="*/ 126 w 257"/>
                  <a:gd name="T35" fmla="*/ 1 h 142"/>
                  <a:gd name="T36" fmla="*/ 120 w 257"/>
                  <a:gd name="T37" fmla="*/ 0 h 142"/>
                  <a:gd name="T38" fmla="*/ 110 w 257"/>
                  <a:gd name="T39" fmla="*/ 0 h 142"/>
                  <a:gd name="T40" fmla="*/ 100 w 257"/>
                  <a:gd name="T41" fmla="*/ 0 h 142"/>
                  <a:gd name="T42" fmla="*/ 87 w 257"/>
                  <a:gd name="T43" fmla="*/ 1 h 142"/>
                  <a:gd name="T44" fmla="*/ 75 w 257"/>
                  <a:gd name="T45" fmla="*/ 2 h 142"/>
                  <a:gd name="T46" fmla="*/ 63 w 257"/>
                  <a:gd name="T47" fmla="*/ 4 h 142"/>
                  <a:gd name="T48" fmla="*/ 53 w 257"/>
                  <a:gd name="T49" fmla="*/ 8 h 142"/>
                  <a:gd name="T50" fmla="*/ 44 w 257"/>
                  <a:gd name="T51" fmla="*/ 10 h 142"/>
                  <a:gd name="T52" fmla="*/ 33 w 257"/>
                  <a:gd name="T53" fmla="*/ 13 h 142"/>
                  <a:gd name="T54" fmla="*/ 22 w 257"/>
                  <a:gd name="T55" fmla="*/ 15 h 142"/>
                  <a:gd name="T56" fmla="*/ 12 w 257"/>
                  <a:gd name="T57" fmla="*/ 17 h 142"/>
                  <a:gd name="T58" fmla="*/ 4 w 257"/>
                  <a:gd name="T59" fmla="*/ 19 h 142"/>
                  <a:gd name="T60" fmla="*/ 0 w 257"/>
                  <a:gd name="T61" fmla="*/ 24 h 142"/>
                  <a:gd name="T62" fmla="*/ 1 w 257"/>
                  <a:gd name="T63" fmla="*/ 31 h 142"/>
                  <a:gd name="T64" fmla="*/ 8 w 257"/>
                  <a:gd name="T65" fmla="*/ 40 h 1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57"/>
                  <a:gd name="T100" fmla="*/ 0 h 142"/>
                  <a:gd name="T101" fmla="*/ 257 w 257"/>
                  <a:gd name="T102" fmla="*/ 142 h 1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57" h="142">
                    <a:moveTo>
                      <a:pt x="16" y="81"/>
                    </a:moveTo>
                    <a:lnTo>
                      <a:pt x="37" y="102"/>
                    </a:lnTo>
                    <a:lnTo>
                      <a:pt x="58" y="118"/>
                    </a:lnTo>
                    <a:lnTo>
                      <a:pt x="76" y="131"/>
                    </a:lnTo>
                    <a:lnTo>
                      <a:pt x="95" y="139"/>
                    </a:lnTo>
                    <a:lnTo>
                      <a:pt x="113" y="142"/>
                    </a:lnTo>
                    <a:lnTo>
                      <a:pt x="129" y="142"/>
                    </a:lnTo>
                    <a:lnTo>
                      <a:pt x="144" y="139"/>
                    </a:lnTo>
                    <a:lnTo>
                      <a:pt x="159" y="132"/>
                    </a:lnTo>
                    <a:lnTo>
                      <a:pt x="174" y="119"/>
                    </a:lnTo>
                    <a:lnTo>
                      <a:pt x="190" y="101"/>
                    </a:lnTo>
                    <a:lnTo>
                      <a:pt x="206" y="80"/>
                    </a:lnTo>
                    <a:lnTo>
                      <a:pt x="223" y="57"/>
                    </a:lnTo>
                    <a:lnTo>
                      <a:pt x="236" y="36"/>
                    </a:lnTo>
                    <a:lnTo>
                      <a:pt x="247" y="18"/>
                    </a:lnTo>
                    <a:lnTo>
                      <a:pt x="255" y="5"/>
                    </a:lnTo>
                    <a:lnTo>
                      <a:pt x="257" y="1"/>
                    </a:lnTo>
                    <a:lnTo>
                      <a:pt x="253" y="1"/>
                    </a:lnTo>
                    <a:lnTo>
                      <a:pt x="240" y="0"/>
                    </a:lnTo>
                    <a:lnTo>
                      <a:pt x="221" y="0"/>
                    </a:lnTo>
                    <a:lnTo>
                      <a:pt x="200" y="0"/>
                    </a:lnTo>
                    <a:lnTo>
                      <a:pt x="175" y="2"/>
                    </a:lnTo>
                    <a:lnTo>
                      <a:pt x="150" y="4"/>
                    </a:lnTo>
                    <a:lnTo>
                      <a:pt x="127" y="9"/>
                    </a:lnTo>
                    <a:lnTo>
                      <a:pt x="107" y="16"/>
                    </a:lnTo>
                    <a:lnTo>
                      <a:pt x="88" y="21"/>
                    </a:lnTo>
                    <a:lnTo>
                      <a:pt x="66" y="26"/>
                    </a:lnTo>
                    <a:lnTo>
                      <a:pt x="44" y="30"/>
                    </a:lnTo>
                    <a:lnTo>
                      <a:pt x="24" y="33"/>
                    </a:lnTo>
                    <a:lnTo>
                      <a:pt x="8" y="39"/>
                    </a:lnTo>
                    <a:lnTo>
                      <a:pt x="0" y="48"/>
                    </a:lnTo>
                    <a:lnTo>
                      <a:pt x="3" y="62"/>
                    </a:lnTo>
                    <a:lnTo>
                      <a:pt x="16" y="81"/>
                    </a:lnTo>
                    <a:close/>
                  </a:path>
                </a:pathLst>
              </a:custGeom>
              <a:solidFill>
                <a:srgbClr val="6666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8" name="Freeform 165"/>
              <p:cNvSpPr>
                <a:spLocks/>
              </p:cNvSpPr>
              <p:nvPr/>
            </p:nvSpPr>
            <p:spPr bwMode="auto">
              <a:xfrm>
                <a:off x="677" y="2548"/>
                <a:ext cx="51" cy="224"/>
              </a:xfrm>
              <a:custGeom>
                <a:avLst/>
                <a:gdLst>
                  <a:gd name="T0" fmla="*/ 26 w 104"/>
                  <a:gd name="T1" fmla="*/ 210 h 449"/>
                  <a:gd name="T2" fmla="*/ 27 w 104"/>
                  <a:gd name="T3" fmla="*/ 186 h 449"/>
                  <a:gd name="T4" fmla="*/ 29 w 104"/>
                  <a:gd name="T5" fmla="*/ 162 h 449"/>
                  <a:gd name="T6" fmla="*/ 33 w 104"/>
                  <a:gd name="T7" fmla="*/ 139 h 449"/>
                  <a:gd name="T8" fmla="*/ 37 w 104"/>
                  <a:gd name="T9" fmla="*/ 116 h 449"/>
                  <a:gd name="T10" fmla="*/ 40 w 104"/>
                  <a:gd name="T11" fmla="*/ 94 h 449"/>
                  <a:gd name="T12" fmla="*/ 44 w 104"/>
                  <a:gd name="T13" fmla="*/ 72 h 449"/>
                  <a:gd name="T14" fmla="*/ 47 w 104"/>
                  <a:gd name="T15" fmla="*/ 50 h 449"/>
                  <a:gd name="T16" fmla="*/ 48 w 104"/>
                  <a:gd name="T17" fmla="*/ 29 h 449"/>
                  <a:gd name="T18" fmla="*/ 49 w 104"/>
                  <a:gd name="T19" fmla="*/ 12 h 449"/>
                  <a:gd name="T20" fmla="*/ 51 w 104"/>
                  <a:gd name="T21" fmla="*/ 2 h 449"/>
                  <a:gd name="T22" fmla="*/ 51 w 104"/>
                  <a:gd name="T23" fmla="*/ 0 h 449"/>
                  <a:gd name="T24" fmla="*/ 51 w 104"/>
                  <a:gd name="T25" fmla="*/ 2 h 449"/>
                  <a:gd name="T26" fmla="*/ 49 w 104"/>
                  <a:gd name="T27" fmla="*/ 10 h 449"/>
                  <a:gd name="T28" fmla="*/ 47 w 104"/>
                  <a:gd name="T29" fmla="*/ 21 h 449"/>
                  <a:gd name="T30" fmla="*/ 41 w 104"/>
                  <a:gd name="T31" fmla="*/ 35 h 449"/>
                  <a:gd name="T32" fmla="*/ 34 w 104"/>
                  <a:gd name="T33" fmla="*/ 50 h 449"/>
                  <a:gd name="T34" fmla="*/ 26 w 104"/>
                  <a:gd name="T35" fmla="*/ 64 h 449"/>
                  <a:gd name="T36" fmla="*/ 19 w 104"/>
                  <a:gd name="T37" fmla="*/ 73 h 449"/>
                  <a:gd name="T38" fmla="*/ 13 w 104"/>
                  <a:gd name="T39" fmla="*/ 80 h 449"/>
                  <a:gd name="T40" fmla="*/ 8 w 104"/>
                  <a:gd name="T41" fmla="*/ 85 h 449"/>
                  <a:gd name="T42" fmla="*/ 4 w 104"/>
                  <a:gd name="T43" fmla="*/ 88 h 449"/>
                  <a:gd name="T44" fmla="*/ 2 w 104"/>
                  <a:gd name="T45" fmla="*/ 89 h 449"/>
                  <a:gd name="T46" fmla="*/ 0 w 104"/>
                  <a:gd name="T47" fmla="*/ 89 h 449"/>
                  <a:gd name="T48" fmla="*/ 0 w 104"/>
                  <a:gd name="T49" fmla="*/ 89 h 449"/>
                  <a:gd name="T50" fmla="*/ 1 w 104"/>
                  <a:gd name="T51" fmla="*/ 97 h 449"/>
                  <a:gd name="T52" fmla="*/ 4 w 104"/>
                  <a:gd name="T53" fmla="*/ 117 h 449"/>
                  <a:gd name="T54" fmla="*/ 8 w 104"/>
                  <a:gd name="T55" fmla="*/ 145 h 449"/>
                  <a:gd name="T56" fmla="*/ 14 w 104"/>
                  <a:gd name="T57" fmla="*/ 175 h 449"/>
                  <a:gd name="T58" fmla="*/ 19 w 104"/>
                  <a:gd name="T59" fmla="*/ 201 h 449"/>
                  <a:gd name="T60" fmla="*/ 23 w 104"/>
                  <a:gd name="T61" fmla="*/ 220 h 449"/>
                  <a:gd name="T62" fmla="*/ 26 w 104"/>
                  <a:gd name="T63" fmla="*/ 224 h 449"/>
                  <a:gd name="T64" fmla="*/ 26 w 104"/>
                  <a:gd name="T65" fmla="*/ 210 h 44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4"/>
                  <a:gd name="T100" fmla="*/ 0 h 449"/>
                  <a:gd name="T101" fmla="*/ 104 w 104"/>
                  <a:gd name="T102" fmla="*/ 449 h 44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4" h="449">
                    <a:moveTo>
                      <a:pt x="54" y="421"/>
                    </a:moveTo>
                    <a:lnTo>
                      <a:pt x="55" y="373"/>
                    </a:lnTo>
                    <a:lnTo>
                      <a:pt x="60" y="325"/>
                    </a:lnTo>
                    <a:lnTo>
                      <a:pt x="67" y="278"/>
                    </a:lnTo>
                    <a:lnTo>
                      <a:pt x="75" y="232"/>
                    </a:lnTo>
                    <a:lnTo>
                      <a:pt x="82" y="189"/>
                    </a:lnTo>
                    <a:lnTo>
                      <a:pt x="90" y="145"/>
                    </a:lnTo>
                    <a:lnTo>
                      <a:pt x="95" y="101"/>
                    </a:lnTo>
                    <a:lnTo>
                      <a:pt x="98" y="58"/>
                    </a:lnTo>
                    <a:lnTo>
                      <a:pt x="100" y="24"/>
                    </a:lnTo>
                    <a:lnTo>
                      <a:pt x="103" y="4"/>
                    </a:lnTo>
                    <a:lnTo>
                      <a:pt x="104" y="0"/>
                    </a:lnTo>
                    <a:lnTo>
                      <a:pt x="103" y="5"/>
                    </a:lnTo>
                    <a:lnTo>
                      <a:pt x="100" y="20"/>
                    </a:lnTo>
                    <a:lnTo>
                      <a:pt x="95" y="43"/>
                    </a:lnTo>
                    <a:lnTo>
                      <a:pt x="84" y="71"/>
                    </a:lnTo>
                    <a:lnTo>
                      <a:pt x="69" y="101"/>
                    </a:lnTo>
                    <a:lnTo>
                      <a:pt x="53" y="128"/>
                    </a:lnTo>
                    <a:lnTo>
                      <a:pt x="38" y="147"/>
                    </a:lnTo>
                    <a:lnTo>
                      <a:pt x="27" y="161"/>
                    </a:lnTo>
                    <a:lnTo>
                      <a:pt x="17" y="170"/>
                    </a:lnTo>
                    <a:lnTo>
                      <a:pt x="9" y="176"/>
                    </a:lnTo>
                    <a:lnTo>
                      <a:pt x="5" y="178"/>
                    </a:lnTo>
                    <a:lnTo>
                      <a:pt x="1" y="178"/>
                    </a:lnTo>
                    <a:lnTo>
                      <a:pt x="0" y="178"/>
                    </a:lnTo>
                    <a:lnTo>
                      <a:pt x="3" y="194"/>
                    </a:lnTo>
                    <a:lnTo>
                      <a:pt x="8" y="235"/>
                    </a:lnTo>
                    <a:lnTo>
                      <a:pt x="17" y="290"/>
                    </a:lnTo>
                    <a:lnTo>
                      <a:pt x="28" y="350"/>
                    </a:lnTo>
                    <a:lnTo>
                      <a:pt x="38" y="403"/>
                    </a:lnTo>
                    <a:lnTo>
                      <a:pt x="46" y="440"/>
                    </a:lnTo>
                    <a:lnTo>
                      <a:pt x="52" y="449"/>
                    </a:lnTo>
                    <a:lnTo>
                      <a:pt x="54" y="421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49" name="Freeform 166"/>
              <p:cNvSpPr>
                <a:spLocks/>
              </p:cNvSpPr>
              <p:nvPr/>
            </p:nvSpPr>
            <p:spPr bwMode="auto">
              <a:xfrm>
                <a:off x="669" y="2286"/>
                <a:ext cx="69" cy="258"/>
              </a:xfrm>
              <a:custGeom>
                <a:avLst/>
                <a:gdLst>
                  <a:gd name="T0" fmla="*/ 1 w 137"/>
                  <a:gd name="T1" fmla="*/ 241 h 516"/>
                  <a:gd name="T2" fmla="*/ 4 w 137"/>
                  <a:gd name="T3" fmla="*/ 248 h 516"/>
                  <a:gd name="T4" fmla="*/ 9 w 137"/>
                  <a:gd name="T5" fmla="*/ 254 h 516"/>
                  <a:gd name="T6" fmla="*/ 15 w 137"/>
                  <a:gd name="T7" fmla="*/ 257 h 516"/>
                  <a:gd name="T8" fmla="*/ 23 w 137"/>
                  <a:gd name="T9" fmla="*/ 258 h 516"/>
                  <a:gd name="T10" fmla="*/ 30 w 137"/>
                  <a:gd name="T11" fmla="*/ 255 h 516"/>
                  <a:gd name="T12" fmla="*/ 38 w 137"/>
                  <a:gd name="T13" fmla="*/ 248 h 516"/>
                  <a:gd name="T14" fmla="*/ 44 w 137"/>
                  <a:gd name="T15" fmla="*/ 237 h 516"/>
                  <a:gd name="T16" fmla="*/ 50 w 137"/>
                  <a:gd name="T17" fmla="*/ 220 h 516"/>
                  <a:gd name="T18" fmla="*/ 55 w 137"/>
                  <a:gd name="T19" fmla="*/ 201 h 516"/>
                  <a:gd name="T20" fmla="*/ 59 w 137"/>
                  <a:gd name="T21" fmla="*/ 184 h 516"/>
                  <a:gd name="T22" fmla="*/ 62 w 137"/>
                  <a:gd name="T23" fmla="*/ 168 h 516"/>
                  <a:gd name="T24" fmla="*/ 65 w 137"/>
                  <a:gd name="T25" fmla="*/ 153 h 516"/>
                  <a:gd name="T26" fmla="*/ 67 w 137"/>
                  <a:gd name="T27" fmla="*/ 139 h 516"/>
                  <a:gd name="T28" fmla="*/ 68 w 137"/>
                  <a:gd name="T29" fmla="*/ 126 h 516"/>
                  <a:gd name="T30" fmla="*/ 69 w 137"/>
                  <a:gd name="T31" fmla="*/ 113 h 516"/>
                  <a:gd name="T32" fmla="*/ 69 w 137"/>
                  <a:gd name="T33" fmla="*/ 99 h 516"/>
                  <a:gd name="T34" fmla="*/ 67 w 137"/>
                  <a:gd name="T35" fmla="*/ 85 h 516"/>
                  <a:gd name="T36" fmla="*/ 63 w 137"/>
                  <a:gd name="T37" fmla="*/ 70 h 516"/>
                  <a:gd name="T38" fmla="*/ 57 w 137"/>
                  <a:gd name="T39" fmla="*/ 55 h 516"/>
                  <a:gd name="T40" fmla="*/ 50 w 137"/>
                  <a:gd name="T41" fmla="*/ 41 h 516"/>
                  <a:gd name="T42" fmla="*/ 44 w 137"/>
                  <a:gd name="T43" fmla="*/ 28 h 516"/>
                  <a:gd name="T44" fmla="*/ 37 w 137"/>
                  <a:gd name="T45" fmla="*/ 16 h 516"/>
                  <a:gd name="T46" fmla="*/ 32 w 137"/>
                  <a:gd name="T47" fmla="*/ 8 h 516"/>
                  <a:gd name="T48" fmla="*/ 29 w 137"/>
                  <a:gd name="T49" fmla="*/ 1 h 516"/>
                  <a:gd name="T50" fmla="*/ 29 w 137"/>
                  <a:gd name="T51" fmla="*/ 0 h 516"/>
                  <a:gd name="T52" fmla="*/ 30 w 137"/>
                  <a:gd name="T53" fmla="*/ 3 h 516"/>
                  <a:gd name="T54" fmla="*/ 32 w 137"/>
                  <a:gd name="T55" fmla="*/ 10 h 516"/>
                  <a:gd name="T56" fmla="*/ 34 w 137"/>
                  <a:gd name="T57" fmla="*/ 23 h 516"/>
                  <a:gd name="T58" fmla="*/ 37 w 137"/>
                  <a:gd name="T59" fmla="*/ 38 h 516"/>
                  <a:gd name="T60" fmla="*/ 38 w 137"/>
                  <a:gd name="T61" fmla="*/ 57 h 516"/>
                  <a:gd name="T62" fmla="*/ 38 w 137"/>
                  <a:gd name="T63" fmla="*/ 78 h 516"/>
                  <a:gd name="T64" fmla="*/ 34 w 137"/>
                  <a:gd name="T65" fmla="*/ 103 h 516"/>
                  <a:gd name="T66" fmla="*/ 29 w 137"/>
                  <a:gd name="T67" fmla="*/ 127 h 516"/>
                  <a:gd name="T68" fmla="*/ 23 w 137"/>
                  <a:gd name="T69" fmla="*/ 150 h 516"/>
                  <a:gd name="T70" fmla="*/ 17 w 137"/>
                  <a:gd name="T71" fmla="*/ 171 h 516"/>
                  <a:gd name="T72" fmla="*/ 11 w 137"/>
                  <a:gd name="T73" fmla="*/ 190 h 516"/>
                  <a:gd name="T74" fmla="*/ 6 w 137"/>
                  <a:gd name="T75" fmla="*/ 207 h 516"/>
                  <a:gd name="T76" fmla="*/ 2 w 137"/>
                  <a:gd name="T77" fmla="*/ 221 h 516"/>
                  <a:gd name="T78" fmla="*/ 0 w 137"/>
                  <a:gd name="T79" fmla="*/ 233 h 516"/>
                  <a:gd name="T80" fmla="*/ 1 w 137"/>
                  <a:gd name="T81" fmla="*/ 241 h 51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7"/>
                  <a:gd name="T124" fmla="*/ 0 h 516"/>
                  <a:gd name="T125" fmla="*/ 137 w 137"/>
                  <a:gd name="T126" fmla="*/ 516 h 51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7" h="516">
                    <a:moveTo>
                      <a:pt x="1" y="483"/>
                    </a:moveTo>
                    <a:lnTo>
                      <a:pt x="7" y="497"/>
                    </a:lnTo>
                    <a:lnTo>
                      <a:pt x="18" y="508"/>
                    </a:lnTo>
                    <a:lnTo>
                      <a:pt x="30" y="514"/>
                    </a:lnTo>
                    <a:lnTo>
                      <a:pt x="45" y="516"/>
                    </a:lnTo>
                    <a:lnTo>
                      <a:pt x="60" y="511"/>
                    </a:lnTo>
                    <a:lnTo>
                      <a:pt x="75" y="497"/>
                    </a:lnTo>
                    <a:lnTo>
                      <a:pt x="88" y="474"/>
                    </a:lnTo>
                    <a:lnTo>
                      <a:pt x="99" y="441"/>
                    </a:lnTo>
                    <a:lnTo>
                      <a:pt x="109" y="403"/>
                    </a:lnTo>
                    <a:lnTo>
                      <a:pt x="117" y="368"/>
                    </a:lnTo>
                    <a:lnTo>
                      <a:pt x="123" y="337"/>
                    </a:lnTo>
                    <a:lnTo>
                      <a:pt x="129" y="307"/>
                    </a:lnTo>
                    <a:lnTo>
                      <a:pt x="133" y="279"/>
                    </a:lnTo>
                    <a:lnTo>
                      <a:pt x="136" y="253"/>
                    </a:lnTo>
                    <a:lnTo>
                      <a:pt x="137" y="226"/>
                    </a:lnTo>
                    <a:lnTo>
                      <a:pt x="137" y="199"/>
                    </a:lnTo>
                    <a:lnTo>
                      <a:pt x="134" y="170"/>
                    </a:lnTo>
                    <a:lnTo>
                      <a:pt x="126" y="140"/>
                    </a:lnTo>
                    <a:lnTo>
                      <a:pt x="114" y="111"/>
                    </a:lnTo>
                    <a:lnTo>
                      <a:pt x="100" y="82"/>
                    </a:lnTo>
                    <a:lnTo>
                      <a:pt x="87" y="56"/>
                    </a:lnTo>
                    <a:lnTo>
                      <a:pt x="74" y="33"/>
                    </a:lnTo>
                    <a:lnTo>
                      <a:pt x="64" y="16"/>
                    </a:lnTo>
                    <a:lnTo>
                      <a:pt x="58" y="3"/>
                    </a:lnTo>
                    <a:lnTo>
                      <a:pt x="57" y="0"/>
                    </a:lnTo>
                    <a:lnTo>
                      <a:pt x="59" y="6"/>
                    </a:lnTo>
                    <a:lnTo>
                      <a:pt x="64" y="21"/>
                    </a:lnTo>
                    <a:lnTo>
                      <a:pt x="68" y="46"/>
                    </a:lnTo>
                    <a:lnTo>
                      <a:pt x="73" y="77"/>
                    </a:lnTo>
                    <a:lnTo>
                      <a:pt x="76" y="115"/>
                    </a:lnTo>
                    <a:lnTo>
                      <a:pt x="75" y="157"/>
                    </a:lnTo>
                    <a:lnTo>
                      <a:pt x="68" y="206"/>
                    </a:lnTo>
                    <a:lnTo>
                      <a:pt x="58" y="254"/>
                    </a:lnTo>
                    <a:lnTo>
                      <a:pt x="45" y="300"/>
                    </a:lnTo>
                    <a:lnTo>
                      <a:pt x="34" y="343"/>
                    </a:lnTo>
                    <a:lnTo>
                      <a:pt x="21" y="381"/>
                    </a:lnTo>
                    <a:lnTo>
                      <a:pt x="12" y="414"/>
                    </a:lnTo>
                    <a:lnTo>
                      <a:pt x="4" y="443"/>
                    </a:lnTo>
                    <a:lnTo>
                      <a:pt x="0" y="466"/>
                    </a:lnTo>
                    <a:lnTo>
                      <a:pt x="1" y="483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0" name="Freeform 167"/>
              <p:cNvSpPr>
                <a:spLocks/>
              </p:cNvSpPr>
              <p:nvPr/>
            </p:nvSpPr>
            <p:spPr bwMode="auto">
              <a:xfrm>
                <a:off x="711" y="1476"/>
                <a:ext cx="47" cy="270"/>
              </a:xfrm>
              <a:custGeom>
                <a:avLst/>
                <a:gdLst>
                  <a:gd name="T0" fmla="*/ 23 w 96"/>
                  <a:gd name="T1" fmla="*/ 231 h 540"/>
                  <a:gd name="T2" fmla="*/ 24 w 96"/>
                  <a:gd name="T3" fmla="*/ 223 h 540"/>
                  <a:gd name="T4" fmla="*/ 27 w 96"/>
                  <a:gd name="T5" fmla="*/ 215 h 540"/>
                  <a:gd name="T6" fmla="*/ 30 w 96"/>
                  <a:gd name="T7" fmla="*/ 207 h 540"/>
                  <a:gd name="T8" fmla="*/ 34 w 96"/>
                  <a:gd name="T9" fmla="*/ 198 h 540"/>
                  <a:gd name="T10" fmla="*/ 37 w 96"/>
                  <a:gd name="T11" fmla="*/ 188 h 540"/>
                  <a:gd name="T12" fmla="*/ 40 w 96"/>
                  <a:gd name="T13" fmla="*/ 178 h 540"/>
                  <a:gd name="T14" fmla="*/ 42 w 96"/>
                  <a:gd name="T15" fmla="*/ 168 h 540"/>
                  <a:gd name="T16" fmla="*/ 43 w 96"/>
                  <a:gd name="T17" fmla="*/ 159 h 540"/>
                  <a:gd name="T18" fmla="*/ 44 w 96"/>
                  <a:gd name="T19" fmla="*/ 138 h 540"/>
                  <a:gd name="T20" fmla="*/ 46 w 96"/>
                  <a:gd name="T21" fmla="*/ 118 h 540"/>
                  <a:gd name="T22" fmla="*/ 47 w 96"/>
                  <a:gd name="T23" fmla="*/ 100 h 540"/>
                  <a:gd name="T24" fmla="*/ 45 w 96"/>
                  <a:gd name="T25" fmla="*/ 84 h 540"/>
                  <a:gd name="T26" fmla="*/ 44 w 96"/>
                  <a:gd name="T27" fmla="*/ 76 h 540"/>
                  <a:gd name="T28" fmla="*/ 41 w 96"/>
                  <a:gd name="T29" fmla="*/ 67 h 540"/>
                  <a:gd name="T30" fmla="*/ 38 w 96"/>
                  <a:gd name="T31" fmla="*/ 56 h 540"/>
                  <a:gd name="T32" fmla="*/ 34 w 96"/>
                  <a:gd name="T33" fmla="*/ 45 h 540"/>
                  <a:gd name="T34" fmla="*/ 30 w 96"/>
                  <a:gd name="T35" fmla="*/ 35 h 540"/>
                  <a:gd name="T36" fmla="*/ 27 w 96"/>
                  <a:gd name="T37" fmla="*/ 25 h 540"/>
                  <a:gd name="T38" fmla="*/ 24 w 96"/>
                  <a:gd name="T39" fmla="*/ 17 h 540"/>
                  <a:gd name="T40" fmla="*/ 21 w 96"/>
                  <a:gd name="T41" fmla="*/ 11 h 540"/>
                  <a:gd name="T42" fmla="*/ 18 w 96"/>
                  <a:gd name="T43" fmla="*/ 7 h 540"/>
                  <a:gd name="T44" fmla="*/ 15 w 96"/>
                  <a:gd name="T45" fmla="*/ 4 h 540"/>
                  <a:gd name="T46" fmla="*/ 13 w 96"/>
                  <a:gd name="T47" fmla="*/ 1 h 540"/>
                  <a:gd name="T48" fmla="*/ 10 w 96"/>
                  <a:gd name="T49" fmla="*/ 0 h 540"/>
                  <a:gd name="T50" fmla="*/ 8 w 96"/>
                  <a:gd name="T51" fmla="*/ 0 h 540"/>
                  <a:gd name="T52" fmla="*/ 7 w 96"/>
                  <a:gd name="T53" fmla="*/ 1 h 540"/>
                  <a:gd name="T54" fmla="*/ 7 w 96"/>
                  <a:gd name="T55" fmla="*/ 5 h 540"/>
                  <a:gd name="T56" fmla="*/ 8 w 96"/>
                  <a:gd name="T57" fmla="*/ 11 h 540"/>
                  <a:gd name="T58" fmla="*/ 13 w 96"/>
                  <a:gd name="T59" fmla="*/ 35 h 540"/>
                  <a:gd name="T60" fmla="*/ 18 w 96"/>
                  <a:gd name="T61" fmla="*/ 75 h 540"/>
                  <a:gd name="T62" fmla="*/ 22 w 96"/>
                  <a:gd name="T63" fmla="*/ 113 h 540"/>
                  <a:gd name="T64" fmla="*/ 24 w 96"/>
                  <a:gd name="T65" fmla="*/ 135 h 540"/>
                  <a:gd name="T66" fmla="*/ 23 w 96"/>
                  <a:gd name="T67" fmla="*/ 150 h 540"/>
                  <a:gd name="T68" fmla="*/ 19 w 96"/>
                  <a:gd name="T69" fmla="*/ 174 h 540"/>
                  <a:gd name="T70" fmla="*/ 14 w 96"/>
                  <a:gd name="T71" fmla="*/ 199 h 540"/>
                  <a:gd name="T72" fmla="*/ 10 w 96"/>
                  <a:gd name="T73" fmla="*/ 217 h 540"/>
                  <a:gd name="T74" fmla="*/ 6 w 96"/>
                  <a:gd name="T75" fmla="*/ 231 h 540"/>
                  <a:gd name="T76" fmla="*/ 3 w 96"/>
                  <a:gd name="T77" fmla="*/ 249 h 540"/>
                  <a:gd name="T78" fmla="*/ 1 w 96"/>
                  <a:gd name="T79" fmla="*/ 264 h 540"/>
                  <a:gd name="T80" fmla="*/ 0 w 96"/>
                  <a:gd name="T81" fmla="*/ 270 h 540"/>
                  <a:gd name="T82" fmla="*/ 1 w 96"/>
                  <a:gd name="T83" fmla="*/ 269 h 540"/>
                  <a:gd name="T84" fmla="*/ 3 w 96"/>
                  <a:gd name="T85" fmla="*/ 267 h 540"/>
                  <a:gd name="T86" fmla="*/ 6 w 96"/>
                  <a:gd name="T87" fmla="*/ 263 h 540"/>
                  <a:gd name="T88" fmla="*/ 10 w 96"/>
                  <a:gd name="T89" fmla="*/ 258 h 540"/>
                  <a:gd name="T90" fmla="*/ 14 w 96"/>
                  <a:gd name="T91" fmla="*/ 251 h 540"/>
                  <a:gd name="T92" fmla="*/ 18 w 96"/>
                  <a:gd name="T93" fmla="*/ 244 h 540"/>
                  <a:gd name="T94" fmla="*/ 21 w 96"/>
                  <a:gd name="T95" fmla="*/ 238 h 540"/>
                  <a:gd name="T96" fmla="*/ 23 w 96"/>
                  <a:gd name="T97" fmla="*/ 231 h 5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6"/>
                  <a:gd name="T148" fmla="*/ 0 h 540"/>
                  <a:gd name="T149" fmla="*/ 96 w 96"/>
                  <a:gd name="T150" fmla="*/ 540 h 5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6" h="540">
                    <a:moveTo>
                      <a:pt x="46" y="462"/>
                    </a:moveTo>
                    <a:lnTo>
                      <a:pt x="50" y="447"/>
                    </a:lnTo>
                    <a:lnTo>
                      <a:pt x="55" y="431"/>
                    </a:lnTo>
                    <a:lnTo>
                      <a:pt x="61" y="415"/>
                    </a:lnTo>
                    <a:lnTo>
                      <a:pt x="69" y="396"/>
                    </a:lnTo>
                    <a:lnTo>
                      <a:pt x="75" y="377"/>
                    </a:lnTo>
                    <a:lnTo>
                      <a:pt x="82" y="357"/>
                    </a:lnTo>
                    <a:lnTo>
                      <a:pt x="85" y="337"/>
                    </a:lnTo>
                    <a:lnTo>
                      <a:pt x="88" y="318"/>
                    </a:lnTo>
                    <a:lnTo>
                      <a:pt x="90" y="277"/>
                    </a:lnTo>
                    <a:lnTo>
                      <a:pt x="93" y="237"/>
                    </a:lnTo>
                    <a:lnTo>
                      <a:pt x="96" y="200"/>
                    </a:lnTo>
                    <a:lnTo>
                      <a:pt x="92" y="169"/>
                    </a:lnTo>
                    <a:lnTo>
                      <a:pt x="89" y="153"/>
                    </a:lnTo>
                    <a:lnTo>
                      <a:pt x="83" y="133"/>
                    </a:lnTo>
                    <a:lnTo>
                      <a:pt x="77" y="113"/>
                    </a:lnTo>
                    <a:lnTo>
                      <a:pt x="70" y="91"/>
                    </a:lnTo>
                    <a:lnTo>
                      <a:pt x="62" y="70"/>
                    </a:lnTo>
                    <a:lnTo>
                      <a:pt x="55" y="51"/>
                    </a:lnTo>
                    <a:lnTo>
                      <a:pt x="49" y="34"/>
                    </a:lnTo>
                    <a:lnTo>
                      <a:pt x="43" y="23"/>
                    </a:lnTo>
                    <a:lnTo>
                      <a:pt x="37" y="15"/>
                    </a:lnTo>
                    <a:lnTo>
                      <a:pt x="31" y="8"/>
                    </a:lnTo>
                    <a:lnTo>
                      <a:pt x="26" y="3"/>
                    </a:lnTo>
                    <a:lnTo>
                      <a:pt x="21" y="0"/>
                    </a:lnTo>
                    <a:lnTo>
                      <a:pt x="16" y="0"/>
                    </a:lnTo>
                    <a:lnTo>
                      <a:pt x="14" y="3"/>
                    </a:lnTo>
                    <a:lnTo>
                      <a:pt x="14" y="10"/>
                    </a:lnTo>
                    <a:lnTo>
                      <a:pt x="16" y="22"/>
                    </a:lnTo>
                    <a:lnTo>
                      <a:pt x="26" y="71"/>
                    </a:lnTo>
                    <a:lnTo>
                      <a:pt x="36" y="150"/>
                    </a:lnTo>
                    <a:lnTo>
                      <a:pt x="45" y="226"/>
                    </a:lnTo>
                    <a:lnTo>
                      <a:pt x="50" y="269"/>
                    </a:lnTo>
                    <a:lnTo>
                      <a:pt x="47" y="300"/>
                    </a:lnTo>
                    <a:lnTo>
                      <a:pt x="38" y="349"/>
                    </a:lnTo>
                    <a:lnTo>
                      <a:pt x="28" y="398"/>
                    </a:lnTo>
                    <a:lnTo>
                      <a:pt x="20" y="434"/>
                    </a:lnTo>
                    <a:lnTo>
                      <a:pt x="13" y="463"/>
                    </a:lnTo>
                    <a:lnTo>
                      <a:pt x="7" y="499"/>
                    </a:lnTo>
                    <a:lnTo>
                      <a:pt x="2" y="527"/>
                    </a:lnTo>
                    <a:lnTo>
                      <a:pt x="0" y="540"/>
                    </a:lnTo>
                    <a:lnTo>
                      <a:pt x="2" y="538"/>
                    </a:lnTo>
                    <a:lnTo>
                      <a:pt x="7" y="533"/>
                    </a:lnTo>
                    <a:lnTo>
                      <a:pt x="13" y="525"/>
                    </a:lnTo>
                    <a:lnTo>
                      <a:pt x="21" y="515"/>
                    </a:lnTo>
                    <a:lnTo>
                      <a:pt x="29" y="502"/>
                    </a:lnTo>
                    <a:lnTo>
                      <a:pt x="37" y="489"/>
                    </a:lnTo>
                    <a:lnTo>
                      <a:pt x="43" y="476"/>
                    </a:lnTo>
                    <a:lnTo>
                      <a:pt x="46" y="462"/>
                    </a:lnTo>
                    <a:close/>
                  </a:path>
                </a:pathLst>
              </a:custGeom>
              <a:solidFill>
                <a:srgbClr val="AD997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1" name="Freeform 168"/>
              <p:cNvSpPr>
                <a:spLocks/>
              </p:cNvSpPr>
              <p:nvPr/>
            </p:nvSpPr>
            <p:spPr bwMode="auto">
              <a:xfrm>
                <a:off x="693" y="1468"/>
                <a:ext cx="45" cy="329"/>
              </a:xfrm>
              <a:custGeom>
                <a:avLst/>
                <a:gdLst>
                  <a:gd name="T0" fmla="*/ 16 w 89"/>
                  <a:gd name="T1" fmla="*/ 299 h 658"/>
                  <a:gd name="T2" fmla="*/ 16 w 89"/>
                  <a:gd name="T3" fmla="*/ 299 h 658"/>
                  <a:gd name="T4" fmla="*/ 18 w 89"/>
                  <a:gd name="T5" fmla="*/ 291 h 658"/>
                  <a:gd name="T6" fmla="*/ 21 w 89"/>
                  <a:gd name="T7" fmla="*/ 281 h 658"/>
                  <a:gd name="T8" fmla="*/ 23 w 89"/>
                  <a:gd name="T9" fmla="*/ 269 h 658"/>
                  <a:gd name="T10" fmla="*/ 26 w 89"/>
                  <a:gd name="T11" fmla="*/ 253 h 658"/>
                  <a:gd name="T12" fmla="*/ 26 w 89"/>
                  <a:gd name="T13" fmla="*/ 253 h 658"/>
                  <a:gd name="T14" fmla="*/ 29 w 89"/>
                  <a:gd name="T15" fmla="*/ 236 h 658"/>
                  <a:gd name="T16" fmla="*/ 33 w 89"/>
                  <a:gd name="T17" fmla="*/ 223 h 658"/>
                  <a:gd name="T18" fmla="*/ 36 w 89"/>
                  <a:gd name="T19" fmla="*/ 211 h 658"/>
                  <a:gd name="T20" fmla="*/ 38 w 89"/>
                  <a:gd name="T21" fmla="*/ 198 h 658"/>
                  <a:gd name="T22" fmla="*/ 40 w 89"/>
                  <a:gd name="T23" fmla="*/ 185 h 658"/>
                  <a:gd name="T24" fmla="*/ 43 w 89"/>
                  <a:gd name="T25" fmla="*/ 172 h 658"/>
                  <a:gd name="T26" fmla="*/ 44 w 89"/>
                  <a:gd name="T27" fmla="*/ 159 h 658"/>
                  <a:gd name="T28" fmla="*/ 45 w 89"/>
                  <a:gd name="T29" fmla="*/ 142 h 658"/>
                  <a:gd name="T30" fmla="*/ 45 w 89"/>
                  <a:gd name="T31" fmla="*/ 123 h 658"/>
                  <a:gd name="T32" fmla="*/ 44 w 89"/>
                  <a:gd name="T33" fmla="*/ 105 h 658"/>
                  <a:gd name="T34" fmla="*/ 43 w 89"/>
                  <a:gd name="T35" fmla="*/ 88 h 658"/>
                  <a:gd name="T36" fmla="*/ 42 w 89"/>
                  <a:gd name="T37" fmla="*/ 73 h 658"/>
                  <a:gd name="T38" fmla="*/ 42 w 89"/>
                  <a:gd name="T39" fmla="*/ 64 h 658"/>
                  <a:gd name="T40" fmla="*/ 39 w 89"/>
                  <a:gd name="T41" fmla="*/ 53 h 658"/>
                  <a:gd name="T42" fmla="*/ 36 w 89"/>
                  <a:gd name="T43" fmla="*/ 41 h 658"/>
                  <a:gd name="T44" fmla="*/ 32 w 89"/>
                  <a:gd name="T45" fmla="*/ 30 h 658"/>
                  <a:gd name="T46" fmla="*/ 28 w 89"/>
                  <a:gd name="T47" fmla="*/ 19 h 658"/>
                  <a:gd name="T48" fmla="*/ 25 w 89"/>
                  <a:gd name="T49" fmla="*/ 10 h 658"/>
                  <a:gd name="T50" fmla="*/ 22 w 89"/>
                  <a:gd name="T51" fmla="*/ 3 h 658"/>
                  <a:gd name="T52" fmla="*/ 20 w 89"/>
                  <a:gd name="T53" fmla="*/ 0 h 658"/>
                  <a:gd name="T54" fmla="*/ 20 w 89"/>
                  <a:gd name="T55" fmla="*/ 7 h 658"/>
                  <a:gd name="T56" fmla="*/ 23 w 89"/>
                  <a:gd name="T57" fmla="*/ 26 h 658"/>
                  <a:gd name="T58" fmla="*/ 26 w 89"/>
                  <a:gd name="T59" fmla="*/ 50 h 658"/>
                  <a:gd name="T60" fmla="*/ 30 w 89"/>
                  <a:gd name="T61" fmla="*/ 73 h 658"/>
                  <a:gd name="T62" fmla="*/ 34 w 89"/>
                  <a:gd name="T63" fmla="*/ 99 h 658"/>
                  <a:gd name="T64" fmla="*/ 36 w 89"/>
                  <a:gd name="T65" fmla="*/ 134 h 658"/>
                  <a:gd name="T66" fmla="*/ 35 w 89"/>
                  <a:gd name="T67" fmla="*/ 167 h 658"/>
                  <a:gd name="T68" fmla="*/ 30 w 89"/>
                  <a:gd name="T69" fmla="*/ 190 h 658"/>
                  <a:gd name="T70" fmla="*/ 26 w 89"/>
                  <a:gd name="T71" fmla="*/ 199 h 658"/>
                  <a:gd name="T72" fmla="*/ 21 w 89"/>
                  <a:gd name="T73" fmla="*/ 209 h 658"/>
                  <a:gd name="T74" fmla="*/ 17 w 89"/>
                  <a:gd name="T75" fmla="*/ 221 h 658"/>
                  <a:gd name="T76" fmla="*/ 13 w 89"/>
                  <a:gd name="T77" fmla="*/ 234 h 658"/>
                  <a:gd name="T78" fmla="*/ 9 w 89"/>
                  <a:gd name="T79" fmla="*/ 247 h 658"/>
                  <a:gd name="T80" fmla="*/ 6 w 89"/>
                  <a:gd name="T81" fmla="*/ 259 h 658"/>
                  <a:gd name="T82" fmla="*/ 3 w 89"/>
                  <a:gd name="T83" fmla="*/ 270 h 658"/>
                  <a:gd name="T84" fmla="*/ 1 w 89"/>
                  <a:gd name="T85" fmla="*/ 278 h 658"/>
                  <a:gd name="T86" fmla="*/ 0 w 89"/>
                  <a:gd name="T87" fmla="*/ 293 h 658"/>
                  <a:gd name="T88" fmla="*/ 1 w 89"/>
                  <a:gd name="T89" fmla="*/ 310 h 658"/>
                  <a:gd name="T90" fmla="*/ 2 w 89"/>
                  <a:gd name="T91" fmla="*/ 324 h 658"/>
                  <a:gd name="T92" fmla="*/ 3 w 89"/>
                  <a:gd name="T93" fmla="*/ 329 h 658"/>
                  <a:gd name="T94" fmla="*/ 4 w 89"/>
                  <a:gd name="T95" fmla="*/ 326 h 658"/>
                  <a:gd name="T96" fmla="*/ 8 w 89"/>
                  <a:gd name="T97" fmla="*/ 318 h 658"/>
                  <a:gd name="T98" fmla="*/ 12 w 89"/>
                  <a:gd name="T99" fmla="*/ 308 h 658"/>
                  <a:gd name="T100" fmla="*/ 16 w 89"/>
                  <a:gd name="T101" fmla="*/ 299 h 65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9"/>
                  <a:gd name="T154" fmla="*/ 0 h 658"/>
                  <a:gd name="T155" fmla="*/ 89 w 89"/>
                  <a:gd name="T156" fmla="*/ 658 h 65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9" h="658">
                    <a:moveTo>
                      <a:pt x="31" y="598"/>
                    </a:moveTo>
                    <a:lnTo>
                      <a:pt x="31" y="598"/>
                    </a:lnTo>
                    <a:lnTo>
                      <a:pt x="36" y="582"/>
                    </a:lnTo>
                    <a:lnTo>
                      <a:pt x="41" y="562"/>
                    </a:lnTo>
                    <a:lnTo>
                      <a:pt x="46" y="538"/>
                    </a:lnTo>
                    <a:lnTo>
                      <a:pt x="51" y="506"/>
                    </a:lnTo>
                    <a:lnTo>
                      <a:pt x="58" y="472"/>
                    </a:lnTo>
                    <a:lnTo>
                      <a:pt x="65" y="447"/>
                    </a:lnTo>
                    <a:lnTo>
                      <a:pt x="71" y="423"/>
                    </a:lnTo>
                    <a:lnTo>
                      <a:pt x="76" y="397"/>
                    </a:lnTo>
                    <a:lnTo>
                      <a:pt x="80" y="371"/>
                    </a:lnTo>
                    <a:lnTo>
                      <a:pt x="85" y="345"/>
                    </a:lnTo>
                    <a:lnTo>
                      <a:pt x="88" y="318"/>
                    </a:lnTo>
                    <a:lnTo>
                      <a:pt x="89" y="284"/>
                    </a:lnTo>
                    <a:lnTo>
                      <a:pt x="89" y="246"/>
                    </a:lnTo>
                    <a:lnTo>
                      <a:pt x="87" y="211"/>
                    </a:lnTo>
                    <a:lnTo>
                      <a:pt x="85" y="176"/>
                    </a:lnTo>
                    <a:lnTo>
                      <a:pt x="84" y="145"/>
                    </a:lnTo>
                    <a:lnTo>
                      <a:pt x="83" y="128"/>
                    </a:lnTo>
                    <a:lnTo>
                      <a:pt x="78" y="106"/>
                    </a:lnTo>
                    <a:lnTo>
                      <a:pt x="71" y="83"/>
                    </a:lnTo>
                    <a:lnTo>
                      <a:pt x="64" y="60"/>
                    </a:lnTo>
                    <a:lnTo>
                      <a:pt x="56" y="38"/>
                    </a:lnTo>
                    <a:lnTo>
                      <a:pt x="49" y="19"/>
                    </a:lnTo>
                    <a:lnTo>
                      <a:pt x="43" y="6"/>
                    </a:lnTo>
                    <a:lnTo>
                      <a:pt x="40" y="0"/>
                    </a:lnTo>
                    <a:lnTo>
                      <a:pt x="40" y="14"/>
                    </a:lnTo>
                    <a:lnTo>
                      <a:pt x="45" y="52"/>
                    </a:lnTo>
                    <a:lnTo>
                      <a:pt x="51" y="101"/>
                    </a:lnTo>
                    <a:lnTo>
                      <a:pt x="60" y="146"/>
                    </a:lnTo>
                    <a:lnTo>
                      <a:pt x="68" y="198"/>
                    </a:lnTo>
                    <a:lnTo>
                      <a:pt x="72" y="268"/>
                    </a:lnTo>
                    <a:lnTo>
                      <a:pt x="70" y="335"/>
                    </a:lnTo>
                    <a:lnTo>
                      <a:pt x="60" y="381"/>
                    </a:lnTo>
                    <a:lnTo>
                      <a:pt x="51" y="398"/>
                    </a:lnTo>
                    <a:lnTo>
                      <a:pt x="42" y="419"/>
                    </a:lnTo>
                    <a:lnTo>
                      <a:pt x="34" y="443"/>
                    </a:lnTo>
                    <a:lnTo>
                      <a:pt x="26" y="469"/>
                    </a:lnTo>
                    <a:lnTo>
                      <a:pt x="18" y="494"/>
                    </a:lnTo>
                    <a:lnTo>
                      <a:pt x="11" y="518"/>
                    </a:lnTo>
                    <a:lnTo>
                      <a:pt x="5" y="539"/>
                    </a:lnTo>
                    <a:lnTo>
                      <a:pt x="2" y="555"/>
                    </a:lnTo>
                    <a:lnTo>
                      <a:pt x="0" y="586"/>
                    </a:lnTo>
                    <a:lnTo>
                      <a:pt x="1" y="620"/>
                    </a:lnTo>
                    <a:lnTo>
                      <a:pt x="4" y="647"/>
                    </a:lnTo>
                    <a:lnTo>
                      <a:pt x="5" y="658"/>
                    </a:lnTo>
                    <a:lnTo>
                      <a:pt x="8" y="651"/>
                    </a:lnTo>
                    <a:lnTo>
                      <a:pt x="15" y="636"/>
                    </a:lnTo>
                    <a:lnTo>
                      <a:pt x="24" y="616"/>
                    </a:lnTo>
                    <a:lnTo>
                      <a:pt x="31" y="5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2" name="Freeform 169"/>
              <p:cNvSpPr>
                <a:spLocks/>
              </p:cNvSpPr>
              <p:nvPr/>
            </p:nvSpPr>
            <p:spPr bwMode="auto">
              <a:xfrm>
                <a:off x="482" y="2999"/>
                <a:ext cx="256" cy="423"/>
              </a:xfrm>
              <a:custGeom>
                <a:avLst/>
                <a:gdLst>
                  <a:gd name="T0" fmla="*/ 22 w 510"/>
                  <a:gd name="T1" fmla="*/ 392 h 846"/>
                  <a:gd name="T2" fmla="*/ 42 w 510"/>
                  <a:gd name="T3" fmla="*/ 360 h 846"/>
                  <a:gd name="T4" fmla="*/ 61 w 510"/>
                  <a:gd name="T5" fmla="*/ 327 h 846"/>
                  <a:gd name="T6" fmla="*/ 83 w 510"/>
                  <a:gd name="T7" fmla="*/ 296 h 846"/>
                  <a:gd name="T8" fmla="*/ 109 w 510"/>
                  <a:gd name="T9" fmla="*/ 267 h 846"/>
                  <a:gd name="T10" fmla="*/ 142 w 510"/>
                  <a:gd name="T11" fmla="*/ 244 h 846"/>
                  <a:gd name="T12" fmla="*/ 176 w 510"/>
                  <a:gd name="T13" fmla="*/ 224 h 846"/>
                  <a:gd name="T14" fmla="*/ 208 w 510"/>
                  <a:gd name="T15" fmla="*/ 205 h 846"/>
                  <a:gd name="T16" fmla="*/ 233 w 510"/>
                  <a:gd name="T17" fmla="*/ 184 h 846"/>
                  <a:gd name="T18" fmla="*/ 250 w 510"/>
                  <a:gd name="T19" fmla="*/ 161 h 846"/>
                  <a:gd name="T20" fmla="*/ 252 w 510"/>
                  <a:gd name="T21" fmla="*/ 132 h 846"/>
                  <a:gd name="T22" fmla="*/ 255 w 510"/>
                  <a:gd name="T23" fmla="*/ 73 h 846"/>
                  <a:gd name="T24" fmla="*/ 249 w 510"/>
                  <a:gd name="T25" fmla="*/ 25 h 846"/>
                  <a:gd name="T26" fmla="*/ 206 w 510"/>
                  <a:gd name="T27" fmla="*/ 2 h 846"/>
                  <a:gd name="T28" fmla="*/ 171 w 510"/>
                  <a:gd name="T29" fmla="*/ 1 h 846"/>
                  <a:gd name="T30" fmla="*/ 138 w 510"/>
                  <a:gd name="T31" fmla="*/ 11 h 846"/>
                  <a:gd name="T32" fmla="*/ 108 w 510"/>
                  <a:gd name="T33" fmla="*/ 27 h 846"/>
                  <a:gd name="T34" fmla="*/ 84 w 510"/>
                  <a:gd name="T35" fmla="*/ 45 h 846"/>
                  <a:gd name="T36" fmla="*/ 67 w 510"/>
                  <a:gd name="T37" fmla="*/ 60 h 846"/>
                  <a:gd name="T38" fmla="*/ 39 w 510"/>
                  <a:gd name="T39" fmla="*/ 80 h 846"/>
                  <a:gd name="T40" fmla="*/ 17 w 510"/>
                  <a:gd name="T41" fmla="*/ 111 h 846"/>
                  <a:gd name="T42" fmla="*/ 10 w 510"/>
                  <a:gd name="T43" fmla="*/ 231 h 846"/>
                  <a:gd name="T44" fmla="*/ 24 w 510"/>
                  <a:gd name="T45" fmla="*/ 348 h 846"/>
                  <a:gd name="T46" fmla="*/ 30 w 510"/>
                  <a:gd name="T47" fmla="*/ 269 h 846"/>
                  <a:gd name="T48" fmla="*/ 30 w 510"/>
                  <a:gd name="T49" fmla="*/ 189 h 846"/>
                  <a:gd name="T50" fmla="*/ 45 w 510"/>
                  <a:gd name="T51" fmla="*/ 137 h 846"/>
                  <a:gd name="T52" fmla="*/ 66 w 510"/>
                  <a:gd name="T53" fmla="*/ 105 h 846"/>
                  <a:gd name="T54" fmla="*/ 96 w 510"/>
                  <a:gd name="T55" fmla="*/ 72 h 846"/>
                  <a:gd name="T56" fmla="*/ 129 w 510"/>
                  <a:gd name="T57" fmla="*/ 45 h 846"/>
                  <a:gd name="T58" fmla="*/ 160 w 510"/>
                  <a:gd name="T59" fmla="*/ 29 h 846"/>
                  <a:gd name="T60" fmla="*/ 186 w 510"/>
                  <a:gd name="T61" fmla="*/ 31 h 846"/>
                  <a:gd name="T62" fmla="*/ 227 w 510"/>
                  <a:gd name="T63" fmla="*/ 46 h 846"/>
                  <a:gd name="T64" fmla="*/ 242 w 510"/>
                  <a:gd name="T65" fmla="*/ 65 h 846"/>
                  <a:gd name="T66" fmla="*/ 214 w 510"/>
                  <a:gd name="T67" fmla="*/ 116 h 846"/>
                  <a:gd name="T68" fmla="*/ 188 w 510"/>
                  <a:gd name="T69" fmla="*/ 152 h 846"/>
                  <a:gd name="T70" fmla="*/ 163 w 510"/>
                  <a:gd name="T71" fmla="*/ 182 h 846"/>
                  <a:gd name="T72" fmla="*/ 142 w 510"/>
                  <a:gd name="T73" fmla="*/ 204 h 846"/>
                  <a:gd name="T74" fmla="*/ 128 w 510"/>
                  <a:gd name="T75" fmla="*/ 217 h 846"/>
                  <a:gd name="T76" fmla="*/ 122 w 510"/>
                  <a:gd name="T77" fmla="*/ 223 h 846"/>
                  <a:gd name="T78" fmla="*/ 85 w 510"/>
                  <a:gd name="T79" fmla="*/ 271 h 846"/>
                  <a:gd name="T80" fmla="*/ 59 w 510"/>
                  <a:gd name="T81" fmla="*/ 307 h 846"/>
                  <a:gd name="T82" fmla="*/ 50 w 510"/>
                  <a:gd name="T83" fmla="*/ 322 h 846"/>
                  <a:gd name="T84" fmla="*/ 18 w 510"/>
                  <a:gd name="T85" fmla="*/ 384 h 846"/>
                  <a:gd name="T86" fmla="*/ 0 w 510"/>
                  <a:gd name="T87" fmla="*/ 423 h 84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10"/>
                  <a:gd name="T133" fmla="*/ 0 h 846"/>
                  <a:gd name="T134" fmla="*/ 510 w 510"/>
                  <a:gd name="T135" fmla="*/ 846 h 84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10" h="846">
                    <a:moveTo>
                      <a:pt x="17" y="825"/>
                    </a:moveTo>
                    <a:lnTo>
                      <a:pt x="31" y="805"/>
                    </a:lnTo>
                    <a:lnTo>
                      <a:pt x="44" y="784"/>
                    </a:lnTo>
                    <a:lnTo>
                      <a:pt x="58" y="762"/>
                    </a:lnTo>
                    <a:lnTo>
                      <a:pt x="70" y="742"/>
                    </a:lnTo>
                    <a:lnTo>
                      <a:pt x="83" y="720"/>
                    </a:lnTo>
                    <a:lnTo>
                      <a:pt x="96" y="698"/>
                    </a:lnTo>
                    <a:lnTo>
                      <a:pt x="108" y="675"/>
                    </a:lnTo>
                    <a:lnTo>
                      <a:pt x="121" y="653"/>
                    </a:lnTo>
                    <a:lnTo>
                      <a:pt x="135" y="632"/>
                    </a:lnTo>
                    <a:lnTo>
                      <a:pt x="150" y="611"/>
                    </a:lnTo>
                    <a:lnTo>
                      <a:pt x="165" y="591"/>
                    </a:lnTo>
                    <a:lnTo>
                      <a:pt x="181" y="571"/>
                    </a:lnTo>
                    <a:lnTo>
                      <a:pt x="199" y="553"/>
                    </a:lnTo>
                    <a:lnTo>
                      <a:pt x="218" y="534"/>
                    </a:lnTo>
                    <a:lnTo>
                      <a:pt x="237" y="518"/>
                    </a:lnTo>
                    <a:lnTo>
                      <a:pt x="259" y="503"/>
                    </a:lnTo>
                    <a:lnTo>
                      <a:pt x="282" y="489"/>
                    </a:lnTo>
                    <a:lnTo>
                      <a:pt x="304" y="475"/>
                    </a:lnTo>
                    <a:lnTo>
                      <a:pt x="327" y="462"/>
                    </a:lnTo>
                    <a:lnTo>
                      <a:pt x="350" y="449"/>
                    </a:lnTo>
                    <a:lnTo>
                      <a:pt x="372" y="436"/>
                    </a:lnTo>
                    <a:lnTo>
                      <a:pt x="393" y="424"/>
                    </a:lnTo>
                    <a:lnTo>
                      <a:pt x="414" y="410"/>
                    </a:lnTo>
                    <a:lnTo>
                      <a:pt x="432" y="397"/>
                    </a:lnTo>
                    <a:lnTo>
                      <a:pt x="449" y="383"/>
                    </a:lnTo>
                    <a:lnTo>
                      <a:pt x="465" y="368"/>
                    </a:lnTo>
                    <a:lnTo>
                      <a:pt x="478" y="353"/>
                    </a:lnTo>
                    <a:lnTo>
                      <a:pt x="490" y="337"/>
                    </a:lnTo>
                    <a:lnTo>
                      <a:pt x="498" y="321"/>
                    </a:lnTo>
                    <a:lnTo>
                      <a:pt x="502" y="303"/>
                    </a:lnTo>
                    <a:lnTo>
                      <a:pt x="505" y="284"/>
                    </a:lnTo>
                    <a:lnTo>
                      <a:pt x="503" y="264"/>
                    </a:lnTo>
                    <a:lnTo>
                      <a:pt x="501" y="222"/>
                    </a:lnTo>
                    <a:lnTo>
                      <a:pt x="503" y="182"/>
                    </a:lnTo>
                    <a:lnTo>
                      <a:pt x="508" y="145"/>
                    </a:lnTo>
                    <a:lnTo>
                      <a:pt x="510" y="109"/>
                    </a:lnTo>
                    <a:lnTo>
                      <a:pt x="508" y="78"/>
                    </a:lnTo>
                    <a:lnTo>
                      <a:pt x="496" y="50"/>
                    </a:lnTo>
                    <a:lnTo>
                      <a:pt x="473" y="27"/>
                    </a:lnTo>
                    <a:lnTo>
                      <a:pt x="434" y="9"/>
                    </a:lnTo>
                    <a:lnTo>
                      <a:pt x="410" y="3"/>
                    </a:lnTo>
                    <a:lnTo>
                      <a:pt x="387" y="0"/>
                    </a:lnTo>
                    <a:lnTo>
                      <a:pt x="363" y="0"/>
                    </a:lnTo>
                    <a:lnTo>
                      <a:pt x="340" y="2"/>
                    </a:lnTo>
                    <a:lnTo>
                      <a:pt x="317" y="7"/>
                    </a:lnTo>
                    <a:lnTo>
                      <a:pt x="295" y="14"/>
                    </a:lnTo>
                    <a:lnTo>
                      <a:pt x="274" y="22"/>
                    </a:lnTo>
                    <a:lnTo>
                      <a:pt x="253" y="32"/>
                    </a:lnTo>
                    <a:lnTo>
                      <a:pt x="234" y="42"/>
                    </a:lnTo>
                    <a:lnTo>
                      <a:pt x="215" y="54"/>
                    </a:lnTo>
                    <a:lnTo>
                      <a:pt x="198" y="65"/>
                    </a:lnTo>
                    <a:lnTo>
                      <a:pt x="182" y="77"/>
                    </a:lnTo>
                    <a:lnTo>
                      <a:pt x="167" y="90"/>
                    </a:lnTo>
                    <a:lnTo>
                      <a:pt x="154" y="100"/>
                    </a:lnTo>
                    <a:lnTo>
                      <a:pt x="143" y="110"/>
                    </a:lnTo>
                    <a:lnTo>
                      <a:pt x="134" y="120"/>
                    </a:lnTo>
                    <a:lnTo>
                      <a:pt x="115" y="134"/>
                    </a:lnTo>
                    <a:lnTo>
                      <a:pt x="97" y="146"/>
                    </a:lnTo>
                    <a:lnTo>
                      <a:pt x="78" y="159"/>
                    </a:lnTo>
                    <a:lnTo>
                      <a:pt x="61" y="172"/>
                    </a:lnTo>
                    <a:lnTo>
                      <a:pt x="46" y="193"/>
                    </a:lnTo>
                    <a:lnTo>
                      <a:pt x="33" y="222"/>
                    </a:lnTo>
                    <a:lnTo>
                      <a:pt x="25" y="261"/>
                    </a:lnTo>
                    <a:lnTo>
                      <a:pt x="22" y="315"/>
                    </a:lnTo>
                    <a:lnTo>
                      <a:pt x="20" y="463"/>
                    </a:lnTo>
                    <a:lnTo>
                      <a:pt x="22" y="616"/>
                    </a:lnTo>
                    <a:lnTo>
                      <a:pt x="30" y="714"/>
                    </a:lnTo>
                    <a:lnTo>
                      <a:pt x="47" y="696"/>
                    </a:lnTo>
                    <a:lnTo>
                      <a:pt x="55" y="645"/>
                    </a:lnTo>
                    <a:lnTo>
                      <a:pt x="59" y="592"/>
                    </a:lnTo>
                    <a:lnTo>
                      <a:pt x="59" y="537"/>
                    </a:lnTo>
                    <a:lnTo>
                      <a:pt x="58" y="481"/>
                    </a:lnTo>
                    <a:lnTo>
                      <a:pt x="56" y="428"/>
                    </a:lnTo>
                    <a:lnTo>
                      <a:pt x="59" y="378"/>
                    </a:lnTo>
                    <a:lnTo>
                      <a:pt x="64" y="333"/>
                    </a:lnTo>
                    <a:lnTo>
                      <a:pt x="78" y="292"/>
                    </a:lnTo>
                    <a:lnTo>
                      <a:pt x="89" y="273"/>
                    </a:lnTo>
                    <a:lnTo>
                      <a:pt x="100" y="253"/>
                    </a:lnTo>
                    <a:lnTo>
                      <a:pt x="115" y="231"/>
                    </a:lnTo>
                    <a:lnTo>
                      <a:pt x="132" y="209"/>
                    </a:lnTo>
                    <a:lnTo>
                      <a:pt x="151" y="186"/>
                    </a:lnTo>
                    <a:lnTo>
                      <a:pt x="170" y="164"/>
                    </a:lnTo>
                    <a:lnTo>
                      <a:pt x="191" y="144"/>
                    </a:lnTo>
                    <a:lnTo>
                      <a:pt x="213" y="124"/>
                    </a:lnTo>
                    <a:lnTo>
                      <a:pt x="234" y="106"/>
                    </a:lnTo>
                    <a:lnTo>
                      <a:pt x="256" y="90"/>
                    </a:lnTo>
                    <a:lnTo>
                      <a:pt x="278" y="76"/>
                    </a:lnTo>
                    <a:lnTo>
                      <a:pt x="300" y="65"/>
                    </a:lnTo>
                    <a:lnTo>
                      <a:pt x="319" y="58"/>
                    </a:lnTo>
                    <a:lnTo>
                      <a:pt x="338" y="55"/>
                    </a:lnTo>
                    <a:lnTo>
                      <a:pt x="356" y="57"/>
                    </a:lnTo>
                    <a:lnTo>
                      <a:pt x="371" y="63"/>
                    </a:lnTo>
                    <a:lnTo>
                      <a:pt x="400" y="77"/>
                    </a:lnTo>
                    <a:lnTo>
                      <a:pt x="427" y="85"/>
                    </a:lnTo>
                    <a:lnTo>
                      <a:pt x="452" y="92"/>
                    </a:lnTo>
                    <a:lnTo>
                      <a:pt x="470" y="99"/>
                    </a:lnTo>
                    <a:lnTo>
                      <a:pt x="480" y="111"/>
                    </a:lnTo>
                    <a:lnTo>
                      <a:pt x="482" y="130"/>
                    </a:lnTo>
                    <a:lnTo>
                      <a:pt x="470" y="161"/>
                    </a:lnTo>
                    <a:lnTo>
                      <a:pt x="443" y="206"/>
                    </a:lnTo>
                    <a:lnTo>
                      <a:pt x="426" y="232"/>
                    </a:lnTo>
                    <a:lnTo>
                      <a:pt x="409" y="257"/>
                    </a:lnTo>
                    <a:lnTo>
                      <a:pt x="392" y="281"/>
                    </a:lnTo>
                    <a:lnTo>
                      <a:pt x="374" y="303"/>
                    </a:lnTo>
                    <a:lnTo>
                      <a:pt x="357" y="325"/>
                    </a:lnTo>
                    <a:lnTo>
                      <a:pt x="341" y="344"/>
                    </a:lnTo>
                    <a:lnTo>
                      <a:pt x="325" y="363"/>
                    </a:lnTo>
                    <a:lnTo>
                      <a:pt x="310" y="379"/>
                    </a:lnTo>
                    <a:lnTo>
                      <a:pt x="296" y="394"/>
                    </a:lnTo>
                    <a:lnTo>
                      <a:pt x="283" y="408"/>
                    </a:lnTo>
                    <a:lnTo>
                      <a:pt x="272" y="419"/>
                    </a:lnTo>
                    <a:lnTo>
                      <a:pt x="263" y="428"/>
                    </a:lnTo>
                    <a:lnTo>
                      <a:pt x="255" y="435"/>
                    </a:lnTo>
                    <a:lnTo>
                      <a:pt x="249" y="441"/>
                    </a:lnTo>
                    <a:lnTo>
                      <a:pt x="245" y="444"/>
                    </a:lnTo>
                    <a:lnTo>
                      <a:pt x="244" y="446"/>
                    </a:lnTo>
                    <a:lnTo>
                      <a:pt x="218" y="478"/>
                    </a:lnTo>
                    <a:lnTo>
                      <a:pt x="192" y="511"/>
                    </a:lnTo>
                    <a:lnTo>
                      <a:pt x="169" y="542"/>
                    </a:lnTo>
                    <a:lnTo>
                      <a:pt x="149" y="571"/>
                    </a:lnTo>
                    <a:lnTo>
                      <a:pt x="131" y="595"/>
                    </a:lnTo>
                    <a:lnTo>
                      <a:pt x="117" y="614"/>
                    </a:lnTo>
                    <a:lnTo>
                      <a:pt x="109" y="626"/>
                    </a:lnTo>
                    <a:lnTo>
                      <a:pt x="106" y="631"/>
                    </a:lnTo>
                    <a:lnTo>
                      <a:pt x="99" y="644"/>
                    </a:lnTo>
                    <a:lnTo>
                      <a:pt x="82" y="676"/>
                    </a:lnTo>
                    <a:lnTo>
                      <a:pt x="59" y="720"/>
                    </a:lnTo>
                    <a:lnTo>
                      <a:pt x="35" y="767"/>
                    </a:lnTo>
                    <a:lnTo>
                      <a:pt x="13" y="810"/>
                    </a:lnTo>
                    <a:lnTo>
                      <a:pt x="0" y="838"/>
                    </a:lnTo>
                    <a:lnTo>
                      <a:pt x="0" y="846"/>
                    </a:lnTo>
                    <a:lnTo>
                      <a:pt x="17" y="8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3" name="Freeform 170"/>
              <p:cNvSpPr>
                <a:spLocks/>
              </p:cNvSpPr>
              <p:nvPr/>
            </p:nvSpPr>
            <p:spPr bwMode="auto">
              <a:xfrm>
                <a:off x="669" y="2698"/>
                <a:ext cx="263" cy="454"/>
              </a:xfrm>
              <a:custGeom>
                <a:avLst/>
                <a:gdLst>
                  <a:gd name="T0" fmla="*/ 87 w 528"/>
                  <a:gd name="T1" fmla="*/ 449 h 908"/>
                  <a:gd name="T2" fmla="*/ 110 w 528"/>
                  <a:gd name="T3" fmla="*/ 454 h 908"/>
                  <a:gd name="T4" fmla="*/ 132 w 528"/>
                  <a:gd name="T5" fmla="*/ 447 h 908"/>
                  <a:gd name="T6" fmla="*/ 151 w 528"/>
                  <a:gd name="T7" fmla="*/ 435 h 908"/>
                  <a:gd name="T8" fmla="*/ 171 w 528"/>
                  <a:gd name="T9" fmla="*/ 428 h 908"/>
                  <a:gd name="T10" fmla="*/ 192 w 528"/>
                  <a:gd name="T11" fmla="*/ 437 h 908"/>
                  <a:gd name="T12" fmla="*/ 212 w 528"/>
                  <a:gd name="T13" fmla="*/ 449 h 908"/>
                  <a:gd name="T14" fmla="*/ 229 w 528"/>
                  <a:gd name="T15" fmla="*/ 445 h 908"/>
                  <a:gd name="T16" fmla="*/ 241 w 528"/>
                  <a:gd name="T17" fmla="*/ 412 h 908"/>
                  <a:gd name="T18" fmla="*/ 252 w 528"/>
                  <a:gd name="T19" fmla="*/ 371 h 908"/>
                  <a:gd name="T20" fmla="*/ 260 w 528"/>
                  <a:gd name="T21" fmla="*/ 337 h 908"/>
                  <a:gd name="T22" fmla="*/ 263 w 528"/>
                  <a:gd name="T23" fmla="*/ 322 h 908"/>
                  <a:gd name="T24" fmla="*/ 259 w 528"/>
                  <a:gd name="T25" fmla="*/ 334 h 908"/>
                  <a:gd name="T26" fmla="*/ 250 w 528"/>
                  <a:gd name="T27" fmla="*/ 355 h 908"/>
                  <a:gd name="T28" fmla="*/ 236 w 528"/>
                  <a:gd name="T29" fmla="*/ 375 h 908"/>
                  <a:gd name="T30" fmla="*/ 216 w 528"/>
                  <a:gd name="T31" fmla="*/ 392 h 908"/>
                  <a:gd name="T32" fmla="*/ 198 w 528"/>
                  <a:gd name="T33" fmla="*/ 398 h 908"/>
                  <a:gd name="T34" fmla="*/ 184 w 528"/>
                  <a:gd name="T35" fmla="*/ 401 h 908"/>
                  <a:gd name="T36" fmla="*/ 170 w 528"/>
                  <a:gd name="T37" fmla="*/ 404 h 908"/>
                  <a:gd name="T38" fmla="*/ 156 w 528"/>
                  <a:gd name="T39" fmla="*/ 407 h 908"/>
                  <a:gd name="T40" fmla="*/ 142 w 528"/>
                  <a:gd name="T41" fmla="*/ 408 h 908"/>
                  <a:gd name="T42" fmla="*/ 129 w 528"/>
                  <a:gd name="T43" fmla="*/ 406 h 908"/>
                  <a:gd name="T44" fmla="*/ 117 w 528"/>
                  <a:gd name="T45" fmla="*/ 402 h 908"/>
                  <a:gd name="T46" fmla="*/ 106 w 528"/>
                  <a:gd name="T47" fmla="*/ 396 h 908"/>
                  <a:gd name="T48" fmla="*/ 93 w 528"/>
                  <a:gd name="T49" fmla="*/ 381 h 908"/>
                  <a:gd name="T50" fmla="*/ 78 w 528"/>
                  <a:gd name="T51" fmla="*/ 366 h 908"/>
                  <a:gd name="T52" fmla="*/ 65 w 528"/>
                  <a:gd name="T53" fmla="*/ 349 h 908"/>
                  <a:gd name="T54" fmla="*/ 54 w 528"/>
                  <a:gd name="T55" fmla="*/ 321 h 908"/>
                  <a:gd name="T56" fmla="*/ 43 w 528"/>
                  <a:gd name="T57" fmla="*/ 276 h 908"/>
                  <a:gd name="T58" fmla="*/ 36 w 528"/>
                  <a:gd name="T59" fmla="*/ 236 h 908"/>
                  <a:gd name="T60" fmla="*/ 33 w 528"/>
                  <a:gd name="T61" fmla="*/ 203 h 908"/>
                  <a:gd name="T62" fmla="*/ 33 w 528"/>
                  <a:gd name="T63" fmla="*/ 172 h 908"/>
                  <a:gd name="T64" fmla="*/ 34 w 528"/>
                  <a:gd name="T65" fmla="*/ 134 h 908"/>
                  <a:gd name="T66" fmla="*/ 25 w 528"/>
                  <a:gd name="T67" fmla="*/ 68 h 908"/>
                  <a:gd name="T68" fmla="*/ 14 w 528"/>
                  <a:gd name="T69" fmla="*/ 11 h 908"/>
                  <a:gd name="T70" fmla="*/ 11 w 528"/>
                  <a:gd name="T71" fmla="*/ 8 h 908"/>
                  <a:gd name="T72" fmla="*/ 21 w 528"/>
                  <a:gd name="T73" fmla="*/ 86 h 908"/>
                  <a:gd name="T74" fmla="*/ 18 w 528"/>
                  <a:gd name="T75" fmla="*/ 154 h 908"/>
                  <a:gd name="T76" fmla="*/ 7 w 528"/>
                  <a:gd name="T77" fmla="*/ 203 h 908"/>
                  <a:gd name="T78" fmla="*/ 0 w 528"/>
                  <a:gd name="T79" fmla="*/ 245 h 908"/>
                  <a:gd name="T80" fmla="*/ 5 w 528"/>
                  <a:gd name="T81" fmla="*/ 291 h 908"/>
                  <a:gd name="T82" fmla="*/ 8 w 528"/>
                  <a:gd name="T83" fmla="*/ 324 h 908"/>
                  <a:gd name="T84" fmla="*/ 11 w 528"/>
                  <a:gd name="T85" fmla="*/ 347 h 908"/>
                  <a:gd name="T86" fmla="*/ 17 w 528"/>
                  <a:gd name="T87" fmla="*/ 364 h 908"/>
                  <a:gd name="T88" fmla="*/ 28 w 528"/>
                  <a:gd name="T89" fmla="*/ 381 h 908"/>
                  <a:gd name="T90" fmla="*/ 37 w 528"/>
                  <a:gd name="T91" fmla="*/ 394 h 908"/>
                  <a:gd name="T92" fmla="*/ 47 w 528"/>
                  <a:gd name="T93" fmla="*/ 409 h 908"/>
                  <a:gd name="T94" fmla="*/ 63 w 528"/>
                  <a:gd name="T95" fmla="*/ 427 h 90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28"/>
                  <a:gd name="T145" fmla="*/ 0 h 908"/>
                  <a:gd name="T146" fmla="*/ 528 w 528"/>
                  <a:gd name="T147" fmla="*/ 908 h 90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28" h="908">
                    <a:moveTo>
                      <a:pt x="149" y="877"/>
                    </a:moveTo>
                    <a:lnTo>
                      <a:pt x="174" y="897"/>
                    </a:lnTo>
                    <a:lnTo>
                      <a:pt x="198" y="906"/>
                    </a:lnTo>
                    <a:lnTo>
                      <a:pt x="221" y="908"/>
                    </a:lnTo>
                    <a:lnTo>
                      <a:pt x="243" y="904"/>
                    </a:lnTo>
                    <a:lnTo>
                      <a:pt x="264" y="894"/>
                    </a:lnTo>
                    <a:lnTo>
                      <a:pt x="285" y="883"/>
                    </a:lnTo>
                    <a:lnTo>
                      <a:pt x="304" y="870"/>
                    </a:lnTo>
                    <a:lnTo>
                      <a:pt x="324" y="859"/>
                    </a:lnTo>
                    <a:lnTo>
                      <a:pt x="343" y="855"/>
                    </a:lnTo>
                    <a:lnTo>
                      <a:pt x="364" y="862"/>
                    </a:lnTo>
                    <a:lnTo>
                      <a:pt x="385" y="874"/>
                    </a:lnTo>
                    <a:lnTo>
                      <a:pt x="406" y="886"/>
                    </a:lnTo>
                    <a:lnTo>
                      <a:pt x="425" y="897"/>
                    </a:lnTo>
                    <a:lnTo>
                      <a:pt x="444" y="899"/>
                    </a:lnTo>
                    <a:lnTo>
                      <a:pt x="460" y="890"/>
                    </a:lnTo>
                    <a:lnTo>
                      <a:pt x="472" y="863"/>
                    </a:lnTo>
                    <a:lnTo>
                      <a:pt x="484" y="824"/>
                    </a:lnTo>
                    <a:lnTo>
                      <a:pt x="494" y="784"/>
                    </a:lnTo>
                    <a:lnTo>
                      <a:pt x="506" y="742"/>
                    </a:lnTo>
                    <a:lnTo>
                      <a:pt x="515" y="704"/>
                    </a:lnTo>
                    <a:lnTo>
                      <a:pt x="522" y="674"/>
                    </a:lnTo>
                    <a:lnTo>
                      <a:pt x="527" y="652"/>
                    </a:lnTo>
                    <a:lnTo>
                      <a:pt x="528" y="643"/>
                    </a:lnTo>
                    <a:lnTo>
                      <a:pt x="525" y="650"/>
                    </a:lnTo>
                    <a:lnTo>
                      <a:pt x="520" y="667"/>
                    </a:lnTo>
                    <a:lnTo>
                      <a:pt x="512" y="687"/>
                    </a:lnTo>
                    <a:lnTo>
                      <a:pt x="501" y="709"/>
                    </a:lnTo>
                    <a:lnTo>
                      <a:pt x="489" y="731"/>
                    </a:lnTo>
                    <a:lnTo>
                      <a:pt x="474" y="750"/>
                    </a:lnTo>
                    <a:lnTo>
                      <a:pt x="455" y="769"/>
                    </a:lnTo>
                    <a:lnTo>
                      <a:pt x="434" y="783"/>
                    </a:lnTo>
                    <a:lnTo>
                      <a:pt x="410" y="792"/>
                    </a:lnTo>
                    <a:lnTo>
                      <a:pt x="398" y="795"/>
                    </a:lnTo>
                    <a:lnTo>
                      <a:pt x="384" y="799"/>
                    </a:lnTo>
                    <a:lnTo>
                      <a:pt x="370" y="802"/>
                    </a:lnTo>
                    <a:lnTo>
                      <a:pt x="356" y="806"/>
                    </a:lnTo>
                    <a:lnTo>
                      <a:pt x="341" y="808"/>
                    </a:lnTo>
                    <a:lnTo>
                      <a:pt x="327" y="811"/>
                    </a:lnTo>
                    <a:lnTo>
                      <a:pt x="313" y="813"/>
                    </a:lnTo>
                    <a:lnTo>
                      <a:pt x="300" y="814"/>
                    </a:lnTo>
                    <a:lnTo>
                      <a:pt x="286" y="815"/>
                    </a:lnTo>
                    <a:lnTo>
                      <a:pt x="272" y="814"/>
                    </a:lnTo>
                    <a:lnTo>
                      <a:pt x="259" y="811"/>
                    </a:lnTo>
                    <a:lnTo>
                      <a:pt x="247" y="809"/>
                    </a:lnTo>
                    <a:lnTo>
                      <a:pt x="235" y="804"/>
                    </a:lnTo>
                    <a:lnTo>
                      <a:pt x="224" y="798"/>
                    </a:lnTo>
                    <a:lnTo>
                      <a:pt x="213" y="791"/>
                    </a:lnTo>
                    <a:lnTo>
                      <a:pt x="204" y="780"/>
                    </a:lnTo>
                    <a:lnTo>
                      <a:pt x="187" y="762"/>
                    </a:lnTo>
                    <a:lnTo>
                      <a:pt x="172" y="746"/>
                    </a:lnTo>
                    <a:lnTo>
                      <a:pt x="157" y="732"/>
                    </a:lnTo>
                    <a:lnTo>
                      <a:pt x="144" y="717"/>
                    </a:lnTo>
                    <a:lnTo>
                      <a:pt x="131" y="698"/>
                    </a:lnTo>
                    <a:lnTo>
                      <a:pt x="120" y="674"/>
                    </a:lnTo>
                    <a:lnTo>
                      <a:pt x="108" y="642"/>
                    </a:lnTo>
                    <a:lnTo>
                      <a:pt x="97" y="599"/>
                    </a:lnTo>
                    <a:lnTo>
                      <a:pt x="86" y="552"/>
                    </a:lnTo>
                    <a:lnTo>
                      <a:pt x="78" y="511"/>
                    </a:lnTo>
                    <a:lnTo>
                      <a:pt x="73" y="473"/>
                    </a:lnTo>
                    <a:lnTo>
                      <a:pt x="69" y="437"/>
                    </a:lnTo>
                    <a:lnTo>
                      <a:pt x="67" y="405"/>
                    </a:lnTo>
                    <a:lnTo>
                      <a:pt x="66" y="372"/>
                    </a:lnTo>
                    <a:lnTo>
                      <a:pt x="67" y="343"/>
                    </a:lnTo>
                    <a:lnTo>
                      <a:pt x="69" y="311"/>
                    </a:lnTo>
                    <a:lnTo>
                      <a:pt x="68" y="268"/>
                    </a:lnTo>
                    <a:lnTo>
                      <a:pt x="61" y="204"/>
                    </a:lnTo>
                    <a:lnTo>
                      <a:pt x="50" y="135"/>
                    </a:lnTo>
                    <a:lnTo>
                      <a:pt x="38" y="71"/>
                    </a:lnTo>
                    <a:lnTo>
                      <a:pt x="28" y="21"/>
                    </a:lnTo>
                    <a:lnTo>
                      <a:pt x="22" y="0"/>
                    </a:lnTo>
                    <a:lnTo>
                      <a:pt x="22" y="16"/>
                    </a:lnTo>
                    <a:lnTo>
                      <a:pt x="32" y="84"/>
                    </a:lnTo>
                    <a:lnTo>
                      <a:pt x="42" y="172"/>
                    </a:lnTo>
                    <a:lnTo>
                      <a:pt x="43" y="246"/>
                    </a:lnTo>
                    <a:lnTo>
                      <a:pt x="36" y="307"/>
                    </a:lnTo>
                    <a:lnTo>
                      <a:pt x="25" y="359"/>
                    </a:lnTo>
                    <a:lnTo>
                      <a:pt x="14" y="405"/>
                    </a:lnTo>
                    <a:lnTo>
                      <a:pt x="5" y="447"/>
                    </a:lnTo>
                    <a:lnTo>
                      <a:pt x="0" y="491"/>
                    </a:lnTo>
                    <a:lnTo>
                      <a:pt x="4" y="537"/>
                    </a:lnTo>
                    <a:lnTo>
                      <a:pt x="10" y="582"/>
                    </a:lnTo>
                    <a:lnTo>
                      <a:pt x="15" y="618"/>
                    </a:lnTo>
                    <a:lnTo>
                      <a:pt x="17" y="648"/>
                    </a:lnTo>
                    <a:lnTo>
                      <a:pt x="20" y="672"/>
                    </a:lnTo>
                    <a:lnTo>
                      <a:pt x="23" y="693"/>
                    </a:lnTo>
                    <a:lnTo>
                      <a:pt x="28" y="711"/>
                    </a:lnTo>
                    <a:lnTo>
                      <a:pt x="35" y="727"/>
                    </a:lnTo>
                    <a:lnTo>
                      <a:pt x="45" y="745"/>
                    </a:lnTo>
                    <a:lnTo>
                      <a:pt x="57" y="761"/>
                    </a:lnTo>
                    <a:lnTo>
                      <a:pt x="66" y="774"/>
                    </a:lnTo>
                    <a:lnTo>
                      <a:pt x="74" y="788"/>
                    </a:lnTo>
                    <a:lnTo>
                      <a:pt x="83" y="802"/>
                    </a:lnTo>
                    <a:lnTo>
                      <a:pt x="95" y="817"/>
                    </a:lnTo>
                    <a:lnTo>
                      <a:pt x="108" y="834"/>
                    </a:lnTo>
                    <a:lnTo>
                      <a:pt x="126" y="854"/>
                    </a:lnTo>
                    <a:lnTo>
                      <a:pt x="149" y="8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4" name="Freeform 171"/>
              <p:cNvSpPr>
                <a:spLocks/>
              </p:cNvSpPr>
              <p:nvPr/>
            </p:nvSpPr>
            <p:spPr bwMode="auto">
              <a:xfrm>
                <a:off x="761" y="3136"/>
                <a:ext cx="141" cy="45"/>
              </a:xfrm>
              <a:custGeom>
                <a:avLst/>
                <a:gdLst>
                  <a:gd name="T0" fmla="*/ 124 w 283"/>
                  <a:gd name="T1" fmla="*/ 25 h 90"/>
                  <a:gd name="T2" fmla="*/ 117 w 283"/>
                  <a:gd name="T3" fmla="*/ 30 h 90"/>
                  <a:gd name="T4" fmla="*/ 112 w 283"/>
                  <a:gd name="T5" fmla="*/ 35 h 90"/>
                  <a:gd name="T6" fmla="*/ 108 w 283"/>
                  <a:gd name="T7" fmla="*/ 38 h 90"/>
                  <a:gd name="T8" fmla="*/ 104 w 283"/>
                  <a:gd name="T9" fmla="*/ 40 h 90"/>
                  <a:gd name="T10" fmla="*/ 101 w 283"/>
                  <a:gd name="T11" fmla="*/ 42 h 90"/>
                  <a:gd name="T12" fmla="*/ 96 w 283"/>
                  <a:gd name="T13" fmla="*/ 42 h 90"/>
                  <a:gd name="T14" fmla="*/ 89 w 283"/>
                  <a:gd name="T15" fmla="*/ 42 h 90"/>
                  <a:gd name="T16" fmla="*/ 80 w 283"/>
                  <a:gd name="T17" fmla="*/ 41 h 90"/>
                  <a:gd name="T18" fmla="*/ 70 w 283"/>
                  <a:gd name="T19" fmla="*/ 40 h 90"/>
                  <a:gd name="T20" fmla="*/ 61 w 283"/>
                  <a:gd name="T21" fmla="*/ 41 h 90"/>
                  <a:gd name="T22" fmla="*/ 53 w 283"/>
                  <a:gd name="T23" fmla="*/ 43 h 90"/>
                  <a:gd name="T24" fmla="*/ 45 w 283"/>
                  <a:gd name="T25" fmla="*/ 45 h 90"/>
                  <a:gd name="T26" fmla="*/ 39 w 283"/>
                  <a:gd name="T27" fmla="*/ 45 h 90"/>
                  <a:gd name="T28" fmla="*/ 32 w 283"/>
                  <a:gd name="T29" fmla="*/ 43 h 90"/>
                  <a:gd name="T30" fmla="*/ 26 w 283"/>
                  <a:gd name="T31" fmla="*/ 39 h 90"/>
                  <a:gd name="T32" fmla="*/ 20 w 283"/>
                  <a:gd name="T33" fmla="*/ 31 h 90"/>
                  <a:gd name="T34" fmla="*/ 15 w 283"/>
                  <a:gd name="T35" fmla="*/ 23 h 90"/>
                  <a:gd name="T36" fmla="*/ 10 w 283"/>
                  <a:gd name="T37" fmla="*/ 15 h 90"/>
                  <a:gd name="T38" fmla="*/ 6 w 283"/>
                  <a:gd name="T39" fmla="*/ 9 h 90"/>
                  <a:gd name="T40" fmla="*/ 3 w 283"/>
                  <a:gd name="T41" fmla="*/ 4 h 90"/>
                  <a:gd name="T42" fmla="*/ 1 w 283"/>
                  <a:gd name="T43" fmla="*/ 1 h 90"/>
                  <a:gd name="T44" fmla="*/ 0 w 283"/>
                  <a:gd name="T45" fmla="*/ 1 h 90"/>
                  <a:gd name="T46" fmla="*/ 1 w 283"/>
                  <a:gd name="T47" fmla="*/ 1 h 90"/>
                  <a:gd name="T48" fmla="*/ 2 w 283"/>
                  <a:gd name="T49" fmla="*/ 5 h 90"/>
                  <a:gd name="T50" fmla="*/ 6 w 283"/>
                  <a:gd name="T51" fmla="*/ 9 h 90"/>
                  <a:gd name="T52" fmla="*/ 13 w 283"/>
                  <a:gd name="T53" fmla="*/ 12 h 90"/>
                  <a:gd name="T54" fmla="*/ 22 w 283"/>
                  <a:gd name="T55" fmla="*/ 15 h 90"/>
                  <a:gd name="T56" fmla="*/ 33 w 283"/>
                  <a:gd name="T57" fmla="*/ 17 h 90"/>
                  <a:gd name="T58" fmla="*/ 45 w 283"/>
                  <a:gd name="T59" fmla="*/ 19 h 90"/>
                  <a:gd name="T60" fmla="*/ 56 w 283"/>
                  <a:gd name="T61" fmla="*/ 20 h 90"/>
                  <a:gd name="T62" fmla="*/ 65 w 283"/>
                  <a:gd name="T63" fmla="*/ 19 h 90"/>
                  <a:gd name="T64" fmla="*/ 72 w 283"/>
                  <a:gd name="T65" fmla="*/ 18 h 90"/>
                  <a:gd name="T66" fmla="*/ 78 w 283"/>
                  <a:gd name="T67" fmla="*/ 16 h 90"/>
                  <a:gd name="T68" fmla="*/ 85 w 283"/>
                  <a:gd name="T69" fmla="*/ 14 h 90"/>
                  <a:gd name="T70" fmla="*/ 93 w 283"/>
                  <a:gd name="T71" fmla="*/ 12 h 90"/>
                  <a:gd name="T72" fmla="*/ 101 w 283"/>
                  <a:gd name="T73" fmla="*/ 11 h 90"/>
                  <a:gd name="T74" fmla="*/ 109 w 283"/>
                  <a:gd name="T75" fmla="*/ 10 h 90"/>
                  <a:gd name="T76" fmla="*/ 117 w 283"/>
                  <a:gd name="T77" fmla="*/ 8 h 90"/>
                  <a:gd name="T78" fmla="*/ 124 w 283"/>
                  <a:gd name="T79" fmla="*/ 5 h 90"/>
                  <a:gd name="T80" fmla="*/ 130 w 283"/>
                  <a:gd name="T81" fmla="*/ 2 h 90"/>
                  <a:gd name="T82" fmla="*/ 135 w 283"/>
                  <a:gd name="T83" fmla="*/ 0 h 90"/>
                  <a:gd name="T84" fmla="*/ 138 w 283"/>
                  <a:gd name="T85" fmla="*/ 0 h 90"/>
                  <a:gd name="T86" fmla="*/ 140 w 283"/>
                  <a:gd name="T87" fmla="*/ 1 h 90"/>
                  <a:gd name="T88" fmla="*/ 141 w 283"/>
                  <a:gd name="T89" fmla="*/ 5 h 90"/>
                  <a:gd name="T90" fmla="*/ 140 w 283"/>
                  <a:gd name="T91" fmla="*/ 9 h 90"/>
                  <a:gd name="T92" fmla="*/ 137 w 283"/>
                  <a:gd name="T93" fmla="*/ 14 h 90"/>
                  <a:gd name="T94" fmla="*/ 132 w 283"/>
                  <a:gd name="T95" fmla="*/ 20 h 90"/>
                  <a:gd name="T96" fmla="*/ 124 w 283"/>
                  <a:gd name="T97" fmla="*/ 25 h 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83"/>
                  <a:gd name="T148" fmla="*/ 0 h 90"/>
                  <a:gd name="T149" fmla="*/ 283 w 283"/>
                  <a:gd name="T150" fmla="*/ 90 h 9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83" h="90">
                    <a:moveTo>
                      <a:pt x="249" y="51"/>
                    </a:moveTo>
                    <a:lnTo>
                      <a:pt x="235" y="61"/>
                    </a:lnTo>
                    <a:lnTo>
                      <a:pt x="224" y="69"/>
                    </a:lnTo>
                    <a:lnTo>
                      <a:pt x="216" y="75"/>
                    </a:lnTo>
                    <a:lnTo>
                      <a:pt x="209" y="79"/>
                    </a:lnTo>
                    <a:lnTo>
                      <a:pt x="202" y="83"/>
                    </a:lnTo>
                    <a:lnTo>
                      <a:pt x="192" y="84"/>
                    </a:lnTo>
                    <a:lnTo>
                      <a:pt x="179" y="83"/>
                    </a:lnTo>
                    <a:lnTo>
                      <a:pt x="161" y="81"/>
                    </a:lnTo>
                    <a:lnTo>
                      <a:pt x="140" y="79"/>
                    </a:lnTo>
                    <a:lnTo>
                      <a:pt x="123" y="82"/>
                    </a:lnTo>
                    <a:lnTo>
                      <a:pt x="106" y="85"/>
                    </a:lnTo>
                    <a:lnTo>
                      <a:pt x="91" y="89"/>
                    </a:lnTo>
                    <a:lnTo>
                      <a:pt x="78" y="90"/>
                    </a:lnTo>
                    <a:lnTo>
                      <a:pt x="65" y="86"/>
                    </a:lnTo>
                    <a:lnTo>
                      <a:pt x="52" y="78"/>
                    </a:lnTo>
                    <a:lnTo>
                      <a:pt x="41" y="63"/>
                    </a:lnTo>
                    <a:lnTo>
                      <a:pt x="30" y="45"/>
                    </a:lnTo>
                    <a:lnTo>
                      <a:pt x="20" y="30"/>
                    </a:lnTo>
                    <a:lnTo>
                      <a:pt x="13" y="17"/>
                    </a:lnTo>
                    <a:lnTo>
                      <a:pt x="7" y="8"/>
                    </a:lnTo>
                    <a:lnTo>
                      <a:pt x="3" y="3"/>
                    </a:lnTo>
                    <a:lnTo>
                      <a:pt x="0" y="1"/>
                    </a:lnTo>
                    <a:lnTo>
                      <a:pt x="2" y="3"/>
                    </a:lnTo>
                    <a:lnTo>
                      <a:pt x="4" y="9"/>
                    </a:lnTo>
                    <a:lnTo>
                      <a:pt x="12" y="17"/>
                    </a:lnTo>
                    <a:lnTo>
                      <a:pt x="26" y="24"/>
                    </a:lnTo>
                    <a:lnTo>
                      <a:pt x="45" y="30"/>
                    </a:lnTo>
                    <a:lnTo>
                      <a:pt x="67" y="34"/>
                    </a:lnTo>
                    <a:lnTo>
                      <a:pt x="90" y="38"/>
                    </a:lnTo>
                    <a:lnTo>
                      <a:pt x="112" y="39"/>
                    </a:lnTo>
                    <a:lnTo>
                      <a:pt x="131" y="38"/>
                    </a:lnTo>
                    <a:lnTo>
                      <a:pt x="144" y="36"/>
                    </a:lnTo>
                    <a:lnTo>
                      <a:pt x="156" y="32"/>
                    </a:lnTo>
                    <a:lnTo>
                      <a:pt x="170" y="29"/>
                    </a:lnTo>
                    <a:lnTo>
                      <a:pt x="186" y="25"/>
                    </a:lnTo>
                    <a:lnTo>
                      <a:pt x="202" y="23"/>
                    </a:lnTo>
                    <a:lnTo>
                      <a:pt x="219" y="19"/>
                    </a:lnTo>
                    <a:lnTo>
                      <a:pt x="234" y="16"/>
                    </a:lnTo>
                    <a:lnTo>
                      <a:pt x="249" y="10"/>
                    </a:lnTo>
                    <a:lnTo>
                      <a:pt x="261" y="4"/>
                    </a:lnTo>
                    <a:lnTo>
                      <a:pt x="270" y="0"/>
                    </a:lnTo>
                    <a:lnTo>
                      <a:pt x="277" y="0"/>
                    </a:lnTo>
                    <a:lnTo>
                      <a:pt x="281" y="3"/>
                    </a:lnTo>
                    <a:lnTo>
                      <a:pt x="283" y="10"/>
                    </a:lnTo>
                    <a:lnTo>
                      <a:pt x="280" y="18"/>
                    </a:lnTo>
                    <a:lnTo>
                      <a:pt x="275" y="29"/>
                    </a:lnTo>
                    <a:lnTo>
                      <a:pt x="264" y="39"/>
                    </a:lnTo>
                    <a:lnTo>
                      <a:pt x="249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5" name="Freeform 172"/>
              <p:cNvSpPr>
                <a:spLocks/>
              </p:cNvSpPr>
              <p:nvPr/>
            </p:nvSpPr>
            <p:spPr bwMode="auto">
              <a:xfrm>
                <a:off x="595" y="3054"/>
                <a:ext cx="95" cy="137"/>
              </a:xfrm>
              <a:custGeom>
                <a:avLst/>
                <a:gdLst>
                  <a:gd name="T0" fmla="*/ 6 w 189"/>
                  <a:gd name="T1" fmla="*/ 130 h 274"/>
                  <a:gd name="T2" fmla="*/ 12 w 189"/>
                  <a:gd name="T3" fmla="*/ 118 h 274"/>
                  <a:gd name="T4" fmla="*/ 17 w 189"/>
                  <a:gd name="T5" fmla="*/ 107 h 274"/>
                  <a:gd name="T6" fmla="*/ 22 w 189"/>
                  <a:gd name="T7" fmla="*/ 97 h 274"/>
                  <a:gd name="T8" fmla="*/ 27 w 189"/>
                  <a:gd name="T9" fmla="*/ 87 h 274"/>
                  <a:gd name="T10" fmla="*/ 32 w 189"/>
                  <a:gd name="T11" fmla="*/ 79 h 274"/>
                  <a:gd name="T12" fmla="*/ 38 w 189"/>
                  <a:gd name="T13" fmla="*/ 71 h 274"/>
                  <a:gd name="T14" fmla="*/ 44 w 189"/>
                  <a:gd name="T15" fmla="*/ 64 h 274"/>
                  <a:gd name="T16" fmla="*/ 52 w 189"/>
                  <a:gd name="T17" fmla="*/ 58 h 274"/>
                  <a:gd name="T18" fmla="*/ 60 w 189"/>
                  <a:gd name="T19" fmla="*/ 52 h 274"/>
                  <a:gd name="T20" fmla="*/ 68 w 189"/>
                  <a:gd name="T21" fmla="*/ 45 h 274"/>
                  <a:gd name="T22" fmla="*/ 76 w 189"/>
                  <a:gd name="T23" fmla="*/ 37 h 274"/>
                  <a:gd name="T24" fmla="*/ 82 w 189"/>
                  <a:gd name="T25" fmla="*/ 30 h 274"/>
                  <a:gd name="T26" fmla="*/ 88 w 189"/>
                  <a:gd name="T27" fmla="*/ 22 h 274"/>
                  <a:gd name="T28" fmla="*/ 92 w 189"/>
                  <a:gd name="T29" fmla="*/ 15 h 274"/>
                  <a:gd name="T30" fmla="*/ 94 w 189"/>
                  <a:gd name="T31" fmla="*/ 9 h 274"/>
                  <a:gd name="T32" fmla="*/ 95 w 189"/>
                  <a:gd name="T33" fmla="*/ 3 h 274"/>
                  <a:gd name="T34" fmla="*/ 93 w 189"/>
                  <a:gd name="T35" fmla="*/ 0 h 274"/>
                  <a:gd name="T36" fmla="*/ 89 w 189"/>
                  <a:gd name="T37" fmla="*/ 1 h 274"/>
                  <a:gd name="T38" fmla="*/ 84 w 189"/>
                  <a:gd name="T39" fmla="*/ 5 h 274"/>
                  <a:gd name="T40" fmla="*/ 78 w 189"/>
                  <a:gd name="T41" fmla="*/ 11 h 274"/>
                  <a:gd name="T42" fmla="*/ 70 w 189"/>
                  <a:gd name="T43" fmla="*/ 19 h 274"/>
                  <a:gd name="T44" fmla="*/ 63 w 189"/>
                  <a:gd name="T45" fmla="*/ 28 h 274"/>
                  <a:gd name="T46" fmla="*/ 55 w 189"/>
                  <a:gd name="T47" fmla="*/ 35 h 274"/>
                  <a:gd name="T48" fmla="*/ 47 w 189"/>
                  <a:gd name="T49" fmla="*/ 42 h 274"/>
                  <a:gd name="T50" fmla="*/ 40 w 189"/>
                  <a:gd name="T51" fmla="*/ 48 h 274"/>
                  <a:gd name="T52" fmla="*/ 35 w 189"/>
                  <a:gd name="T53" fmla="*/ 55 h 274"/>
                  <a:gd name="T54" fmla="*/ 31 w 189"/>
                  <a:gd name="T55" fmla="*/ 61 h 274"/>
                  <a:gd name="T56" fmla="*/ 28 w 189"/>
                  <a:gd name="T57" fmla="*/ 68 h 274"/>
                  <a:gd name="T58" fmla="*/ 25 w 189"/>
                  <a:gd name="T59" fmla="*/ 73 h 274"/>
                  <a:gd name="T60" fmla="*/ 23 w 189"/>
                  <a:gd name="T61" fmla="*/ 79 h 274"/>
                  <a:gd name="T62" fmla="*/ 21 w 189"/>
                  <a:gd name="T63" fmla="*/ 83 h 274"/>
                  <a:gd name="T64" fmla="*/ 20 w 189"/>
                  <a:gd name="T65" fmla="*/ 87 h 274"/>
                  <a:gd name="T66" fmla="*/ 18 w 189"/>
                  <a:gd name="T67" fmla="*/ 92 h 274"/>
                  <a:gd name="T68" fmla="*/ 14 w 189"/>
                  <a:gd name="T69" fmla="*/ 101 h 274"/>
                  <a:gd name="T70" fmla="*/ 9 w 189"/>
                  <a:gd name="T71" fmla="*/ 112 h 274"/>
                  <a:gd name="T72" fmla="*/ 5 w 189"/>
                  <a:gd name="T73" fmla="*/ 123 h 274"/>
                  <a:gd name="T74" fmla="*/ 2 w 189"/>
                  <a:gd name="T75" fmla="*/ 132 h 274"/>
                  <a:gd name="T76" fmla="*/ 0 w 189"/>
                  <a:gd name="T77" fmla="*/ 137 h 274"/>
                  <a:gd name="T78" fmla="*/ 1 w 189"/>
                  <a:gd name="T79" fmla="*/ 137 h 274"/>
                  <a:gd name="T80" fmla="*/ 6 w 189"/>
                  <a:gd name="T81" fmla="*/ 130 h 27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9"/>
                  <a:gd name="T124" fmla="*/ 0 h 274"/>
                  <a:gd name="T125" fmla="*/ 189 w 189"/>
                  <a:gd name="T126" fmla="*/ 274 h 27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9" h="274">
                    <a:moveTo>
                      <a:pt x="11" y="259"/>
                    </a:moveTo>
                    <a:lnTo>
                      <a:pt x="23" y="236"/>
                    </a:lnTo>
                    <a:lnTo>
                      <a:pt x="34" y="215"/>
                    </a:lnTo>
                    <a:lnTo>
                      <a:pt x="44" y="195"/>
                    </a:lnTo>
                    <a:lnTo>
                      <a:pt x="54" y="175"/>
                    </a:lnTo>
                    <a:lnTo>
                      <a:pt x="63" y="158"/>
                    </a:lnTo>
                    <a:lnTo>
                      <a:pt x="75" y="142"/>
                    </a:lnTo>
                    <a:lnTo>
                      <a:pt x="88" y="128"/>
                    </a:lnTo>
                    <a:lnTo>
                      <a:pt x="103" y="117"/>
                    </a:lnTo>
                    <a:lnTo>
                      <a:pt x="120" y="104"/>
                    </a:lnTo>
                    <a:lnTo>
                      <a:pt x="136" y="90"/>
                    </a:lnTo>
                    <a:lnTo>
                      <a:pt x="151" y="75"/>
                    </a:lnTo>
                    <a:lnTo>
                      <a:pt x="163" y="60"/>
                    </a:lnTo>
                    <a:lnTo>
                      <a:pt x="175" y="45"/>
                    </a:lnTo>
                    <a:lnTo>
                      <a:pt x="183" y="30"/>
                    </a:lnTo>
                    <a:lnTo>
                      <a:pt x="188" y="18"/>
                    </a:lnTo>
                    <a:lnTo>
                      <a:pt x="189" y="6"/>
                    </a:lnTo>
                    <a:lnTo>
                      <a:pt x="185" y="0"/>
                    </a:lnTo>
                    <a:lnTo>
                      <a:pt x="178" y="3"/>
                    </a:lnTo>
                    <a:lnTo>
                      <a:pt x="168" y="11"/>
                    </a:lnTo>
                    <a:lnTo>
                      <a:pt x="155" y="23"/>
                    </a:lnTo>
                    <a:lnTo>
                      <a:pt x="140" y="39"/>
                    </a:lnTo>
                    <a:lnTo>
                      <a:pt x="125" y="56"/>
                    </a:lnTo>
                    <a:lnTo>
                      <a:pt x="109" y="71"/>
                    </a:lnTo>
                    <a:lnTo>
                      <a:pt x="94" y="84"/>
                    </a:lnTo>
                    <a:lnTo>
                      <a:pt x="80" y="97"/>
                    </a:lnTo>
                    <a:lnTo>
                      <a:pt x="70" y="110"/>
                    </a:lnTo>
                    <a:lnTo>
                      <a:pt x="61" y="122"/>
                    </a:lnTo>
                    <a:lnTo>
                      <a:pt x="55" y="135"/>
                    </a:lnTo>
                    <a:lnTo>
                      <a:pt x="49" y="147"/>
                    </a:lnTo>
                    <a:lnTo>
                      <a:pt x="46" y="158"/>
                    </a:lnTo>
                    <a:lnTo>
                      <a:pt x="42" y="167"/>
                    </a:lnTo>
                    <a:lnTo>
                      <a:pt x="40" y="174"/>
                    </a:lnTo>
                    <a:lnTo>
                      <a:pt x="35" y="185"/>
                    </a:lnTo>
                    <a:lnTo>
                      <a:pt x="27" y="203"/>
                    </a:lnTo>
                    <a:lnTo>
                      <a:pt x="18" y="224"/>
                    </a:lnTo>
                    <a:lnTo>
                      <a:pt x="10" y="246"/>
                    </a:lnTo>
                    <a:lnTo>
                      <a:pt x="3" y="264"/>
                    </a:lnTo>
                    <a:lnTo>
                      <a:pt x="0" y="274"/>
                    </a:lnTo>
                    <a:lnTo>
                      <a:pt x="2" y="274"/>
                    </a:lnTo>
                    <a:lnTo>
                      <a:pt x="11" y="2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6" name="Freeform 173"/>
              <p:cNvSpPr>
                <a:spLocks/>
              </p:cNvSpPr>
              <p:nvPr/>
            </p:nvSpPr>
            <p:spPr bwMode="auto">
              <a:xfrm>
                <a:off x="703" y="2726"/>
                <a:ext cx="342" cy="117"/>
              </a:xfrm>
              <a:custGeom>
                <a:avLst/>
                <a:gdLst>
                  <a:gd name="T0" fmla="*/ 6 w 684"/>
                  <a:gd name="T1" fmla="*/ 44 h 234"/>
                  <a:gd name="T2" fmla="*/ 16 w 684"/>
                  <a:gd name="T3" fmla="*/ 70 h 234"/>
                  <a:gd name="T4" fmla="*/ 30 w 684"/>
                  <a:gd name="T5" fmla="*/ 96 h 234"/>
                  <a:gd name="T6" fmla="*/ 48 w 684"/>
                  <a:gd name="T7" fmla="*/ 112 h 234"/>
                  <a:gd name="T8" fmla="*/ 73 w 684"/>
                  <a:gd name="T9" fmla="*/ 111 h 234"/>
                  <a:gd name="T10" fmla="*/ 92 w 684"/>
                  <a:gd name="T11" fmla="*/ 100 h 234"/>
                  <a:gd name="T12" fmla="*/ 108 w 684"/>
                  <a:gd name="T13" fmla="*/ 84 h 234"/>
                  <a:gd name="T14" fmla="*/ 125 w 684"/>
                  <a:gd name="T15" fmla="*/ 65 h 234"/>
                  <a:gd name="T16" fmla="*/ 141 w 684"/>
                  <a:gd name="T17" fmla="*/ 52 h 234"/>
                  <a:gd name="T18" fmla="*/ 153 w 684"/>
                  <a:gd name="T19" fmla="*/ 46 h 234"/>
                  <a:gd name="T20" fmla="*/ 165 w 684"/>
                  <a:gd name="T21" fmla="*/ 40 h 234"/>
                  <a:gd name="T22" fmla="*/ 178 w 684"/>
                  <a:gd name="T23" fmla="*/ 36 h 234"/>
                  <a:gd name="T24" fmla="*/ 191 w 684"/>
                  <a:gd name="T25" fmla="*/ 34 h 234"/>
                  <a:gd name="T26" fmla="*/ 204 w 684"/>
                  <a:gd name="T27" fmla="*/ 35 h 234"/>
                  <a:gd name="T28" fmla="*/ 218 w 684"/>
                  <a:gd name="T29" fmla="*/ 38 h 234"/>
                  <a:gd name="T30" fmla="*/ 231 w 684"/>
                  <a:gd name="T31" fmla="*/ 45 h 234"/>
                  <a:gd name="T32" fmla="*/ 244 w 684"/>
                  <a:gd name="T33" fmla="*/ 55 h 234"/>
                  <a:gd name="T34" fmla="*/ 261 w 684"/>
                  <a:gd name="T35" fmla="*/ 67 h 234"/>
                  <a:gd name="T36" fmla="*/ 280 w 684"/>
                  <a:gd name="T37" fmla="*/ 81 h 234"/>
                  <a:gd name="T38" fmla="*/ 299 w 684"/>
                  <a:gd name="T39" fmla="*/ 94 h 234"/>
                  <a:gd name="T40" fmla="*/ 316 w 684"/>
                  <a:gd name="T41" fmla="*/ 105 h 234"/>
                  <a:gd name="T42" fmla="*/ 330 w 684"/>
                  <a:gd name="T43" fmla="*/ 113 h 234"/>
                  <a:gd name="T44" fmla="*/ 340 w 684"/>
                  <a:gd name="T45" fmla="*/ 117 h 234"/>
                  <a:gd name="T46" fmla="*/ 342 w 684"/>
                  <a:gd name="T47" fmla="*/ 115 h 234"/>
                  <a:gd name="T48" fmla="*/ 334 w 684"/>
                  <a:gd name="T49" fmla="*/ 99 h 234"/>
                  <a:gd name="T50" fmla="*/ 323 w 684"/>
                  <a:gd name="T51" fmla="*/ 72 h 234"/>
                  <a:gd name="T52" fmla="*/ 310 w 684"/>
                  <a:gd name="T53" fmla="*/ 45 h 234"/>
                  <a:gd name="T54" fmla="*/ 288 w 684"/>
                  <a:gd name="T55" fmla="*/ 21 h 234"/>
                  <a:gd name="T56" fmla="*/ 260 w 684"/>
                  <a:gd name="T57" fmla="*/ 2 h 234"/>
                  <a:gd name="T58" fmla="*/ 246 w 684"/>
                  <a:gd name="T59" fmla="*/ 1 h 234"/>
                  <a:gd name="T60" fmla="*/ 241 w 684"/>
                  <a:gd name="T61" fmla="*/ 8 h 234"/>
                  <a:gd name="T62" fmla="*/ 234 w 684"/>
                  <a:gd name="T63" fmla="*/ 15 h 234"/>
                  <a:gd name="T64" fmla="*/ 219 w 684"/>
                  <a:gd name="T65" fmla="*/ 15 h 234"/>
                  <a:gd name="T66" fmla="*/ 206 w 684"/>
                  <a:gd name="T67" fmla="*/ 16 h 234"/>
                  <a:gd name="T68" fmla="*/ 193 w 684"/>
                  <a:gd name="T69" fmla="*/ 19 h 234"/>
                  <a:gd name="T70" fmla="*/ 179 w 684"/>
                  <a:gd name="T71" fmla="*/ 22 h 234"/>
                  <a:gd name="T72" fmla="*/ 166 w 684"/>
                  <a:gd name="T73" fmla="*/ 26 h 234"/>
                  <a:gd name="T74" fmla="*/ 152 w 684"/>
                  <a:gd name="T75" fmla="*/ 31 h 234"/>
                  <a:gd name="T76" fmla="*/ 140 w 684"/>
                  <a:gd name="T77" fmla="*/ 38 h 234"/>
                  <a:gd name="T78" fmla="*/ 130 w 684"/>
                  <a:gd name="T79" fmla="*/ 44 h 234"/>
                  <a:gd name="T80" fmla="*/ 116 w 684"/>
                  <a:gd name="T81" fmla="*/ 55 h 234"/>
                  <a:gd name="T82" fmla="*/ 98 w 684"/>
                  <a:gd name="T83" fmla="*/ 72 h 234"/>
                  <a:gd name="T84" fmla="*/ 82 w 684"/>
                  <a:gd name="T85" fmla="*/ 85 h 234"/>
                  <a:gd name="T86" fmla="*/ 66 w 684"/>
                  <a:gd name="T87" fmla="*/ 85 h 234"/>
                  <a:gd name="T88" fmla="*/ 53 w 684"/>
                  <a:gd name="T89" fmla="*/ 73 h 234"/>
                  <a:gd name="T90" fmla="*/ 37 w 684"/>
                  <a:gd name="T91" fmla="*/ 59 h 234"/>
                  <a:gd name="T92" fmla="*/ 19 w 684"/>
                  <a:gd name="T93" fmla="*/ 44 h 234"/>
                  <a:gd name="T94" fmla="*/ 13 w 684"/>
                  <a:gd name="T95" fmla="*/ 27 h 234"/>
                  <a:gd name="T96" fmla="*/ 18 w 684"/>
                  <a:gd name="T97" fmla="*/ 14 h 234"/>
                  <a:gd name="T98" fmla="*/ 14 w 684"/>
                  <a:gd name="T99" fmla="*/ 14 h 234"/>
                  <a:gd name="T100" fmla="*/ 5 w 684"/>
                  <a:gd name="T101" fmla="*/ 20 h 234"/>
                  <a:gd name="T102" fmla="*/ 0 w 684"/>
                  <a:gd name="T103" fmla="*/ 29 h 23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84"/>
                  <a:gd name="T157" fmla="*/ 0 h 234"/>
                  <a:gd name="T158" fmla="*/ 684 w 684"/>
                  <a:gd name="T159" fmla="*/ 234 h 23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84" h="234">
                    <a:moveTo>
                      <a:pt x="1" y="65"/>
                    </a:moveTo>
                    <a:lnTo>
                      <a:pt x="12" y="87"/>
                    </a:lnTo>
                    <a:lnTo>
                      <a:pt x="22" y="113"/>
                    </a:lnTo>
                    <a:lnTo>
                      <a:pt x="32" y="140"/>
                    </a:lnTo>
                    <a:lnTo>
                      <a:pt x="45" y="167"/>
                    </a:lnTo>
                    <a:lnTo>
                      <a:pt x="60" y="191"/>
                    </a:lnTo>
                    <a:lnTo>
                      <a:pt x="77" y="210"/>
                    </a:lnTo>
                    <a:lnTo>
                      <a:pt x="97" y="223"/>
                    </a:lnTo>
                    <a:lnTo>
                      <a:pt x="121" y="227"/>
                    </a:lnTo>
                    <a:lnTo>
                      <a:pt x="145" y="222"/>
                    </a:lnTo>
                    <a:lnTo>
                      <a:pt x="166" y="213"/>
                    </a:lnTo>
                    <a:lnTo>
                      <a:pt x="185" y="200"/>
                    </a:lnTo>
                    <a:lnTo>
                      <a:pt x="201" y="184"/>
                    </a:lnTo>
                    <a:lnTo>
                      <a:pt x="217" y="167"/>
                    </a:lnTo>
                    <a:lnTo>
                      <a:pt x="234" y="148"/>
                    </a:lnTo>
                    <a:lnTo>
                      <a:pt x="251" y="130"/>
                    </a:lnTo>
                    <a:lnTo>
                      <a:pt x="272" y="113"/>
                    </a:lnTo>
                    <a:lnTo>
                      <a:pt x="282" y="104"/>
                    </a:lnTo>
                    <a:lnTo>
                      <a:pt x="294" y="98"/>
                    </a:lnTo>
                    <a:lnTo>
                      <a:pt x="305" y="91"/>
                    </a:lnTo>
                    <a:lnTo>
                      <a:pt x="318" y="85"/>
                    </a:lnTo>
                    <a:lnTo>
                      <a:pt x="330" y="79"/>
                    </a:lnTo>
                    <a:lnTo>
                      <a:pt x="342" y="75"/>
                    </a:lnTo>
                    <a:lnTo>
                      <a:pt x="356" y="71"/>
                    </a:lnTo>
                    <a:lnTo>
                      <a:pt x="369" y="69"/>
                    </a:lnTo>
                    <a:lnTo>
                      <a:pt x="382" y="68"/>
                    </a:lnTo>
                    <a:lnTo>
                      <a:pt x="395" y="68"/>
                    </a:lnTo>
                    <a:lnTo>
                      <a:pt x="408" y="69"/>
                    </a:lnTo>
                    <a:lnTo>
                      <a:pt x="422" y="71"/>
                    </a:lnTo>
                    <a:lnTo>
                      <a:pt x="436" y="76"/>
                    </a:lnTo>
                    <a:lnTo>
                      <a:pt x="448" y="81"/>
                    </a:lnTo>
                    <a:lnTo>
                      <a:pt x="462" y="90"/>
                    </a:lnTo>
                    <a:lnTo>
                      <a:pt x="475" y="99"/>
                    </a:lnTo>
                    <a:lnTo>
                      <a:pt x="489" y="110"/>
                    </a:lnTo>
                    <a:lnTo>
                      <a:pt x="505" y="122"/>
                    </a:lnTo>
                    <a:lnTo>
                      <a:pt x="522" y="134"/>
                    </a:lnTo>
                    <a:lnTo>
                      <a:pt x="540" y="148"/>
                    </a:lnTo>
                    <a:lnTo>
                      <a:pt x="559" y="162"/>
                    </a:lnTo>
                    <a:lnTo>
                      <a:pt x="578" y="175"/>
                    </a:lnTo>
                    <a:lnTo>
                      <a:pt x="597" y="187"/>
                    </a:lnTo>
                    <a:lnTo>
                      <a:pt x="615" y="199"/>
                    </a:lnTo>
                    <a:lnTo>
                      <a:pt x="631" y="209"/>
                    </a:lnTo>
                    <a:lnTo>
                      <a:pt x="648" y="219"/>
                    </a:lnTo>
                    <a:lnTo>
                      <a:pt x="660" y="225"/>
                    </a:lnTo>
                    <a:lnTo>
                      <a:pt x="671" y="231"/>
                    </a:lnTo>
                    <a:lnTo>
                      <a:pt x="679" y="234"/>
                    </a:lnTo>
                    <a:lnTo>
                      <a:pt x="683" y="232"/>
                    </a:lnTo>
                    <a:lnTo>
                      <a:pt x="684" y="229"/>
                    </a:lnTo>
                    <a:lnTo>
                      <a:pt x="681" y="222"/>
                    </a:lnTo>
                    <a:lnTo>
                      <a:pt x="667" y="198"/>
                    </a:lnTo>
                    <a:lnTo>
                      <a:pt x="656" y="171"/>
                    </a:lnTo>
                    <a:lnTo>
                      <a:pt x="645" y="144"/>
                    </a:lnTo>
                    <a:lnTo>
                      <a:pt x="633" y="117"/>
                    </a:lnTo>
                    <a:lnTo>
                      <a:pt x="619" y="90"/>
                    </a:lnTo>
                    <a:lnTo>
                      <a:pt x="600" y="64"/>
                    </a:lnTo>
                    <a:lnTo>
                      <a:pt x="576" y="41"/>
                    </a:lnTo>
                    <a:lnTo>
                      <a:pt x="546" y="19"/>
                    </a:lnTo>
                    <a:lnTo>
                      <a:pt x="519" y="4"/>
                    </a:lnTo>
                    <a:lnTo>
                      <a:pt x="501" y="0"/>
                    </a:lnTo>
                    <a:lnTo>
                      <a:pt x="492" y="1"/>
                    </a:lnTo>
                    <a:lnTo>
                      <a:pt x="487" y="8"/>
                    </a:lnTo>
                    <a:lnTo>
                      <a:pt x="483" y="16"/>
                    </a:lnTo>
                    <a:lnTo>
                      <a:pt x="478" y="24"/>
                    </a:lnTo>
                    <a:lnTo>
                      <a:pt x="468" y="30"/>
                    </a:lnTo>
                    <a:lnTo>
                      <a:pt x="449" y="31"/>
                    </a:lnTo>
                    <a:lnTo>
                      <a:pt x="438" y="31"/>
                    </a:lnTo>
                    <a:lnTo>
                      <a:pt x="425" y="31"/>
                    </a:lnTo>
                    <a:lnTo>
                      <a:pt x="413" y="32"/>
                    </a:lnTo>
                    <a:lnTo>
                      <a:pt x="400" y="34"/>
                    </a:lnTo>
                    <a:lnTo>
                      <a:pt x="386" y="37"/>
                    </a:lnTo>
                    <a:lnTo>
                      <a:pt x="372" y="39"/>
                    </a:lnTo>
                    <a:lnTo>
                      <a:pt x="358" y="43"/>
                    </a:lnTo>
                    <a:lnTo>
                      <a:pt x="345" y="47"/>
                    </a:lnTo>
                    <a:lnTo>
                      <a:pt x="331" y="51"/>
                    </a:lnTo>
                    <a:lnTo>
                      <a:pt x="318" y="57"/>
                    </a:lnTo>
                    <a:lnTo>
                      <a:pt x="304" y="63"/>
                    </a:lnTo>
                    <a:lnTo>
                      <a:pt x="293" y="69"/>
                    </a:lnTo>
                    <a:lnTo>
                      <a:pt x="280" y="75"/>
                    </a:lnTo>
                    <a:lnTo>
                      <a:pt x="270" y="81"/>
                    </a:lnTo>
                    <a:lnTo>
                      <a:pt x="259" y="87"/>
                    </a:lnTo>
                    <a:lnTo>
                      <a:pt x="250" y="94"/>
                    </a:lnTo>
                    <a:lnTo>
                      <a:pt x="233" y="109"/>
                    </a:lnTo>
                    <a:lnTo>
                      <a:pt x="214" y="126"/>
                    </a:lnTo>
                    <a:lnTo>
                      <a:pt x="197" y="143"/>
                    </a:lnTo>
                    <a:lnTo>
                      <a:pt x="179" y="157"/>
                    </a:lnTo>
                    <a:lnTo>
                      <a:pt x="163" y="169"/>
                    </a:lnTo>
                    <a:lnTo>
                      <a:pt x="146" y="174"/>
                    </a:lnTo>
                    <a:lnTo>
                      <a:pt x="132" y="170"/>
                    </a:lnTo>
                    <a:lnTo>
                      <a:pt x="118" y="157"/>
                    </a:lnTo>
                    <a:lnTo>
                      <a:pt x="106" y="146"/>
                    </a:lnTo>
                    <a:lnTo>
                      <a:pt x="90" y="133"/>
                    </a:lnTo>
                    <a:lnTo>
                      <a:pt x="73" y="118"/>
                    </a:lnTo>
                    <a:lnTo>
                      <a:pt x="54" y="103"/>
                    </a:lnTo>
                    <a:lnTo>
                      <a:pt x="38" y="87"/>
                    </a:lnTo>
                    <a:lnTo>
                      <a:pt x="28" y="70"/>
                    </a:lnTo>
                    <a:lnTo>
                      <a:pt x="26" y="53"/>
                    </a:lnTo>
                    <a:lnTo>
                      <a:pt x="32" y="34"/>
                    </a:lnTo>
                    <a:lnTo>
                      <a:pt x="36" y="27"/>
                    </a:lnTo>
                    <a:lnTo>
                      <a:pt x="34" y="25"/>
                    </a:lnTo>
                    <a:lnTo>
                      <a:pt x="28" y="27"/>
                    </a:lnTo>
                    <a:lnTo>
                      <a:pt x="20" y="32"/>
                    </a:lnTo>
                    <a:lnTo>
                      <a:pt x="11" y="40"/>
                    </a:lnTo>
                    <a:lnTo>
                      <a:pt x="4" y="48"/>
                    </a:lnTo>
                    <a:lnTo>
                      <a:pt x="0" y="57"/>
                    </a:lnTo>
                    <a:lnTo>
                      <a:pt x="1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7" name="Freeform 174"/>
              <p:cNvSpPr>
                <a:spLocks/>
              </p:cNvSpPr>
              <p:nvPr/>
            </p:nvSpPr>
            <p:spPr bwMode="auto">
              <a:xfrm>
                <a:off x="721" y="2645"/>
                <a:ext cx="264" cy="130"/>
              </a:xfrm>
              <a:custGeom>
                <a:avLst/>
                <a:gdLst>
                  <a:gd name="T0" fmla="*/ 102 w 529"/>
                  <a:gd name="T1" fmla="*/ 61 h 260"/>
                  <a:gd name="T2" fmla="*/ 114 w 529"/>
                  <a:gd name="T3" fmla="*/ 53 h 260"/>
                  <a:gd name="T4" fmla="*/ 128 w 529"/>
                  <a:gd name="T5" fmla="*/ 45 h 260"/>
                  <a:gd name="T6" fmla="*/ 141 w 529"/>
                  <a:gd name="T7" fmla="*/ 38 h 260"/>
                  <a:gd name="T8" fmla="*/ 155 w 529"/>
                  <a:gd name="T9" fmla="*/ 33 h 260"/>
                  <a:gd name="T10" fmla="*/ 168 w 529"/>
                  <a:gd name="T11" fmla="*/ 30 h 260"/>
                  <a:gd name="T12" fmla="*/ 179 w 529"/>
                  <a:gd name="T13" fmla="*/ 31 h 260"/>
                  <a:gd name="T14" fmla="*/ 189 w 529"/>
                  <a:gd name="T15" fmla="*/ 37 h 260"/>
                  <a:gd name="T16" fmla="*/ 201 w 529"/>
                  <a:gd name="T17" fmla="*/ 53 h 260"/>
                  <a:gd name="T18" fmla="*/ 215 w 529"/>
                  <a:gd name="T19" fmla="*/ 79 h 260"/>
                  <a:gd name="T20" fmla="*/ 228 w 529"/>
                  <a:gd name="T21" fmla="*/ 104 h 260"/>
                  <a:gd name="T22" fmla="*/ 242 w 529"/>
                  <a:gd name="T23" fmla="*/ 123 h 260"/>
                  <a:gd name="T24" fmla="*/ 253 w 529"/>
                  <a:gd name="T25" fmla="*/ 130 h 260"/>
                  <a:gd name="T26" fmla="*/ 261 w 529"/>
                  <a:gd name="T27" fmla="*/ 122 h 260"/>
                  <a:gd name="T28" fmla="*/ 264 w 529"/>
                  <a:gd name="T29" fmla="*/ 107 h 260"/>
                  <a:gd name="T30" fmla="*/ 262 w 529"/>
                  <a:gd name="T31" fmla="*/ 93 h 260"/>
                  <a:gd name="T32" fmla="*/ 257 w 529"/>
                  <a:gd name="T33" fmla="*/ 88 h 260"/>
                  <a:gd name="T34" fmla="*/ 251 w 529"/>
                  <a:gd name="T35" fmla="*/ 79 h 260"/>
                  <a:gd name="T36" fmla="*/ 241 w 529"/>
                  <a:gd name="T37" fmla="*/ 66 h 260"/>
                  <a:gd name="T38" fmla="*/ 229 w 529"/>
                  <a:gd name="T39" fmla="*/ 50 h 260"/>
                  <a:gd name="T40" fmla="*/ 215 w 529"/>
                  <a:gd name="T41" fmla="*/ 33 h 260"/>
                  <a:gd name="T42" fmla="*/ 200 w 529"/>
                  <a:gd name="T43" fmla="*/ 18 h 260"/>
                  <a:gd name="T44" fmla="*/ 185 w 529"/>
                  <a:gd name="T45" fmla="*/ 7 h 260"/>
                  <a:gd name="T46" fmla="*/ 170 w 529"/>
                  <a:gd name="T47" fmla="*/ 1 h 260"/>
                  <a:gd name="T48" fmla="*/ 155 w 529"/>
                  <a:gd name="T49" fmla="*/ 1 h 260"/>
                  <a:gd name="T50" fmla="*/ 141 w 529"/>
                  <a:gd name="T51" fmla="*/ 2 h 260"/>
                  <a:gd name="T52" fmla="*/ 128 w 529"/>
                  <a:gd name="T53" fmla="*/ 3 h 260"/>
                  <a:gd name="T54" fmla="*/ 115 w 529"/>
                  <a:gd name="T55" fmla="*/ 6 h 260"/>
                  <a:gd name="T56" fmla="*/ 103 w 529"/>
                  <a:gd name="T57" fmla="*/ 9 h 260"/>
                  <a:gd name="T58" fmla="*/ 92 w 529"/>
                  <a:gd name="T59" fmla="*/ 14 h 260"/>
                  <a:gd name="T60" fmla="*/ 81 w 529"/>
                  <a:gd name="T61" fmla="*/ 20 h 260"/>
                  <a:gd name="T62" fmla="*/ 72 w 529"/>
                  <a:gd name="T63" fmla="*/ 28 h 260"/>
                  <a:gd name="T64" fmla="*/ 58 w 529"/>
                  <a:gd name="T65" fmla="*/ 44 h 260"/>
                  <a:gd name="T66" fmla="*/ 36 w 529"/>
                  <a:gd name="T67" fmla="*/ 64 h 260"/>
                  <a:gd name="T68" fmla="*/ 15 w 529"/>
                  <a:gd name="T69" fmla="*/ 80 h 260"/>
                  <a:gd name="T70" fmla="*/ 1 w 529"/>
                  <a:gd name="T71" fmla="*/ 89 h 260"/>
                  <a:gd name="T72" fmla="*/ 0 w 529"/>
                  <a:gd name="T73" fmla="*/ 90 h 260"/>
                  <a:gd name="T74" fmla="*/ 6 w 529"/>
                  <a:gd name="T75" fmla="*/ 90 h 260"/>
                  <a:gd name="T76" fmla="*/ 16 w 529"/>
                  <a:gd name="T77" fmla="*/ 88 h 260"/>
                  <a:gd name="T78" fmla="*/ 30 w 529"/>
                  <a:gd name="T79" fmla="*/ 86 h 260"/>
                  <a:gd name="T80" fmla="*/ 46 w 529"/>
                  <a:gd name="T81" fmla="*/ 82 h 260"/>
                  <a:gd name="T82" fmla="*/ 62 w 529"/>
                  <a:gd name="T83" fmla="*/ 78 h 260"/>
                  <a:gd name="T84" fmla="*/ 77 w 529"/>
                  <a:gd name="T85" fmla="*/ 74 h 260"/>
                  <a:gd name="T86" fmla="*/ 91 w 529"/>
                  <a:gd name="T87" fmla="*/ 68 h 26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29"/>
                  <a:gd name="T133" fmla="*/ 0 h 260"/>
                  <a:gd name="T134" fmla="*/ 529 w 529"/>
                  <a:gd name="T135" fmla="*/ 260 h 26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29" h="260">
                    <a:moveTo>
                      <a:pt x="193" y="129"/>
                    </a:moveTo>
                    <a:lnTo>
                      <a:pt x="205" y="122"/>
                    </a:lnTo>
                    <a:lnTo>
                      <a:pt x="216" y="114"/>
                    </a:lnTo>
                    <a:lnTo>
                      <a:pt x="229" y="106"/>
                    </a:lnTo>
                    <a:lnTo>
                      <a:pt x="242" y="98"/>
                    </a:lnTo>
                    <a:lnTo>
                      <a:pt x="256" y="91"/>
                    </a:lnTo>
                    <a:lnTo>
                      <a:pt x="269" y="83"/>
                    </a:lnTo>
                    <a:lnTo>
                      <a:pt x="283" y="76"/>
                    </a:lnTo>
                    <a:lnTo>
                      <a:pt x="297" y="71"/>
                    </a:lnTo>
                    <a:lnTo>
                      <a:pt x="311" y="66"/>
                    </a:lnTo>
                    <a:lnTo>
                      <a:pt x="324" y="63"/>
                    </a:lnTo>
                    <a:lnTo>
                      <a:pt x="336" y="60"/>
                    </a:lnTo>
                    <a:lnTo>
                      <a:pt x="349" y="60"/>
                    </a:lnTo>
                    <a:lnTo>
                      <a:pt x="359" y="63"/>
                    </a:lnTo>
                    <a:lnTo>
                      <a:pt x="370" y="67"/>
                    </a:lnTo>
                    <a:lnTo>
                      <a:pt x="379" y="74"/>
                    </a:lnTo>
                    <a:lnTo>
                      <a:pt x="387" y="83"/>
                    </a:lnTo>
                    <a:lnTo>
                      <a:pt x="402" y="106"/>
                    </a:lnTo>
                    <a:lnTo>
                      <a:pt x="416" y="132"/>
                    </a:lnTo>
                    <a:lnTo>
                      <a:pt x="431" y="158"/>
                    </a:lnTo>
                    <a:lnTo>
                      <a:pt x="445" y="185"/>
                    </a:lnTo>
                    <a:lnTo>
                      <a:pt x="457" y="209"/>
                    </a:lnTo>
                    <a:lnTo>
                      <a:pt x="471" y="230"/>
                    </a:lnTo>
                    <a:lnTo>
                      <a:pt x="484" y="247"/>
                    </a:lnTo>
                    <a:lnTo>
                      <a:pt x="495" y="257"/>
                    </a:lnTo>
                    <a:lnTo>
                      <a:pt x="506" y="260"/>
                    </a:lnTo>
                    <a:lnTo>
                      <a:pt x="515" y="255"/>
                    </a:lnTo>
                    <a:lnTo>
                      <a:pt x="522" y="245"/>
                    </a:lnTo>
                    <a:lnTo>
                      <a:pt x="526" y="231"/>
                    </a:lnTo>
                    <a:lnTo>
                      <a:pt x="529" y="215"/>
                    </a:lnTo>
                    <a:lnTo>
                      <a:pt x="528" y="200"/>
                    </a:lnTo>
                    <a:lnTo>
                      <a:pt x="525" y="187"/>
                    </a:lnTo>
                    <a:lnTo>
                      <a:pt x="519" y="180"/>
                    </a:lnTo>
                    <a:lnTo>
                      <a:pt x="515" y="177"/>
                    </a:lnTo>
                    <a:lnTo>
                      <a:pt x="509" y="170"/>
                    </a:lnTo>
                    <a:lnTo>
                      <a:pt x="502" y="159"/>
                    </a:lnTo>
                    <a:lnTo>
                      <a:pt x="493" y="147"/>
                    </a:lnTo>
                    <a:lnTo>
                      <a:pt x="483" y="133"/>
                    </a:lnTo>
                    <a:lnTo>
                      <a:pt x="471" y="117"/>
                    </a:lnTo>
                    <a:lnTo>
                      <a:pt x="458" y="101"/>
                    </a:lnTo>
                    <a:lnTo>
                      <a:pt x="445" y="84"/>
                    </a:lnTo>
                    <a:lnTo>
                      <a:pt x="431" y="67"/>
                    </a:lnTo>
                    <a:lnTo>
                      <a:pt x="416" y="52"/>
                    </a:lnTo>
                    <a:lnTo>
                      <a:pt x="401" y="37"/>
                    </a:lnTo>
                    <a:lnTo>
                      <a:pt x="386" y="25"/>
                    </a:lnTo>
                    <a:lnTo>
                      <a:pt x="370" y="14"/>
                    </a:lnTo>
                    <a:lnTo>
                      <a:pt x="355" y="6"/>
                    </a:lnTo>
                    <a:lnTo>
                      <a:pt x="340" y="2"/>
                    </a:lnTo>
                    <a:lnTo>
                      <a:pt x="325" y="0"/>
                    </a:lnTo>
                    <a:lnTo>
                      <a:pt x="310" y="2"/>
                    </a:lnTo>
                    <a:lnTo>
                      <a:pt x="296" y="3"/>
                    </a:lnTo>
                    <a:lnTo>
                      <a:pt x="282" y="4"/>
                    </a:lnTo>
                    <a:lnTo>
                      <a:pt x="268" y="6"/>
                    </a:lnTo>
                    <a:lnTo>
                      <a:pt x="256" y="7"/>
                    </a:lnTo>
                    <a:lnTo>
                      <a:pt x="243" y="10"/>
                    </a:lnTo>
                    <a:lnTo>
                      <a:pt x="230" y="12"/>
                    </a:lnTo>
                    <a:lnTo>
                      <a:pt x="219" y="14"/>
                    </a:lnTo>
                    <a:lnTo>
                      <a:pt x="206" y="19"/>
                    </a:lnTo>
                    <a:lnTo>
                      <a:pt x="196" y="22"/>
                    </a:lnTo>
                    <a:lnTo>
                      <a:pt x="184" y="28"/>
                    </a:lnTo>
                    <a:lnTo>
                      <a:pt x="174" y="34"/>
                    </a:lnTo>
                    <a:lnTo>
                      <a:pt x="163" y="41"/>
                    </a:lnTo>
                    <a:lnTo>
                      <a:pt x="154" y="48"/>
                    </a:lnTo>
                    <a:lnTo>
                      <a:pt x="145" y="57"/>
                    </a:lnTo>
                    <a:lnTo>
                      <a:pt x="136" y="67"/>
                    </a:lnTo>
                    <a:lnTo>
                      <a:pt x="116" y="89"/>
                    </a:lnTo>
                    <a:lnTo>
                      <a:pt x="96" y="110"/>
                    </a:lnTo>
                    <a:lnTo>
                      <a:pt x="72" y="128"/>
                    </a:lnTo>
                    <a:lnTo>
                      <a:pt x="51" y="146"/>
                    </a:lnTo>
                    <a:lnTo>
                      <a:pt x="31" y="161"/>
                    </a:lnTo>
                    <a:lnTo>
                      <a:pt x="15" y="172"/>
                    </a:lnTo>
                    <a:lnTo>
                      <a:pt x="3" y="179"/>
                    </a:lnTo>
                    <a:lnTo>
                      <a:pt x="0" y="181"/>
                    </a:lnTo>
                    <a:lnTo>
                      <a:pt x="1" y="181"/>
                    </a:lnTo>
                    <a:lnTo>
                      <a:pt x="6" y="180"/>
                    </a:lnTo>
                    <a:lnTo>
                      <a:pt x="13" y="180"/>
                    </a:lnTo>
                    <a:lnTo>
                      <a:pt x="23" y="178"/>
                    </a:lnTo>
                    <a:lnTo>
                      <a:pt x="33" y="177"/>
                    </a:lnTo>
                    <a:lnTo>
                      <a:pt x="47" y="174"/>
                    </a:lnTo>
                    <a:lnTo>
                      <a:pt x="61" y="172"/>
                    </a:lnTo>
                    <a:lnTo>
                      <a:pt x="76" y="169"/>
                    </a:lnTo>
                    <a:lnTo>
                      <a:pt x="92" y="165"/>
                    </a:lnTo>
                    <a:lnTo>
                      <a:pt x="108" y="162"/>
                    </a:lnTo>
                    <a:lnTo>
                      <a:pt x="124" y="157"/>
                    </a:lnTo>
                    <a:lnTo>
                      <a:pt x="140" y="152"/>
                    </a:lnTo>
                    <a:lnTo>
                      <a:pt x="155" y="148"/>
                    </a:lnTo>
                    <a:lnTo>
                      <a:pt x="169" y="142"/>
                    </a:lnTo>
                    <a:lnTo>
                      <a:pt x="182" y="136"/>
                    </a:lnTo>
                    <a:lnTo>
                      <a:pt x="193" y="1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8" name="Freeform 175"/>
              <p:cNvSpPr>
                <a:spLocks/>
              </p:cNvSpPr>
              <p:nvPr/>
            </p:nvSpPr>
            <p:spPr bwMode="auto">
              <a:xfrm>
                <a:off x="665" y="2178"/>
                <a:ext cx="366" cy="612"/>
              </a:xfrm>
              <a:custGeom>
                <a:avLst/>
                <a:gdLst>
                  <a:gd name="T0" fmla="*/ 46 w 732"/>
                  <a:gd name="T1" fmla="*/ 546 h 1225"/>
                  <a:gd name="T2" fmla="*/ 60 w 732"/>
                  <a:gd name="T3" fmla="*/ 499 h 1225"/>
                  <a:gd name="T4" fmla="*/ 71 w 732"/>
                  <a:gd name="T5" fmla="*/ 423 h 1225"/>
                  <a:gd name="T6" fmla="*/ 76 w 732"/>
                  <a:gd name="T7" fmla="*/ 318 h 1225"/>
                  <a:gd name="T8" fmla="*/ 85 w 732"/>
                  <a:gd name="T9" fmla="*/ 211 h 1225"/>
                  <a:gd name="T10" fmla="*/ 78 w 732"/>
                  <a:gd name="T11" fmla="*/ 165 h 1225"/>
                  <a:gd name="T12" fmla="*/ 98 w 732"/>
                  <a:gd name="T13" fmla="*/ 173 h 1225"/>
                  <a:gd name="T14" fmla="*/ 128 w 732"/>
                  <a:gd name="T15" fmla="*/ 178 h 1225"/>
                  <a:gd name="T16" fmla="*/ 142 w 732"/>
                  <a:gd name="T17" fmla="*/ 169 h 1225"/>
                  <a:gd name="T18" fmla="*/ 162 w 732"/>
                  <a:gd name="T19" fmla="*/ 131 h 1225"/>
                  <a:gd name="T20" fmla="*/ 204 w 732"/>
                  <a:gd name="T21" fmla="*/ 129 h 1225"/>
                  <a:gd name="T22" fmla="*/ 248 w 732"/>
                  <a:gd name="T23" fmla="*/ 155 h 1225"/>
                  <a:gd name="T24" fmla="*/ 289 w 732"/>
                  <a:gd name="T25" fmla="*/ 182 h 1225"/>
                  <a:gd name="T26" fmla="*/ 328 w 732"/>
                  <a:gd name="T27" fmla="*/ 210 h 1225"/>
                  <a:gd name="T28" fmla="*/ 356 w 732"/>
                  <a:gd name="T29" fmla="*/ 234 h 1225"/>
                  <a:gd name="T30" fmla="*/ 362 w 732"/>
                  <a:gd name="T31" fmla="*/ 220 h 1225"/>
                  <a:gd name="T32" fmla="*/ 319 w 732"/>
                  <a:gd name="T33" fmla="*/ 124 h 1225"/>
                  <a:gd name="T34" fmla="*/ 275 w 732"/>
                  <a:gd name="T35" fmla="*/ 57 h 1225"/>
                  <a:gd name="T36" fmla="*/ 233 w 732"/>
                  <a:gd name="T37" fmla="*/ 25 h 1225"/>
                  <a:gd name="T38" fmla="*/ 170 w 732"/>
                  <a:gd name="T39" fmla="*/ 2 h 1225"/>
                  <a:gd name="T40" fmla="*/ 136 w 732"/>
                  <a:gd name="T41" fmla="*/ 11 h 1225"/>
                  <a:gd name="T42" fmla="*/ 121 w 732"/>
                  <a:gd name="T43" fmla="*/ 64 h 1225"/>
                  <a:gd name="T44" fmla="*/ 100 w 732"/>
                  <a:gd name="T45" fmla="*/ 101 h 1225"/>
                  <a:gd name="T46" fmla="*/ 71 w 732"/>
                  <a:gd name="T47" fmla="*/ 97 h 1225"/>
                  <a:gd name="T48" fmla="*/ 42 w 732"/>
                  <a:gd name="T49" fmla="*/ 75 h 1225"/>
                  <a:gd name="T50" fmla="*/ 12 w 732"/>
                  <a:gd name="T51" fmla="*/ 41 h 1225"/>
                  <a:gd name="T52" fmla="*/ 6 w 732"/>
                  <a:gd name="T53" fmla="*/ 45 h 1225"/>
                  <a:gd name="T54" fmla="*/ 51 w 732"/>
                  <a:gd name="T55" fmla="*/ 112 h 1225"/>
                  <a:gd name="T56" fmla="*/ 82 w 732"/>
                  <a:gd name="T57" fmla="*/ 123 h 1225"/>
                  <a:gd name="T58" fmla="*/ 131 w 732"/>
                  <a:gd name="T59" fmla="*/ 97 h 1225"/>
                  <a:gd name="T60" fmla="*/ 154 w 732"/>
                  <a:gd name="T61" fmla="*/ 74 h 1225"/>
                  <a:gd name="T62" fmla="*/ 174 w 732"/>
                  <a:gd name="T63" fmla="*/ 35 h 1225"/>
                  <a:gd name="T64" fmla="*/ 211 w 732"/>
                  <a:gd name="T65" fmla="*/ 23 h 1225"/>
                  <a:gd name="T66" fmla="*/ 238 w 732"/>
                  <a:gd name="T67" fmla="*/ 44 h 1225"/>
                  <a:gd name="T68" fmla="*/ 264 w 732"/>
                  <a:gd name="T69" fmla="*/ 70 h 1225"/>
                  <a:gd name="T70" fmla="*/ 289 w 732"/>
                  <a:gd name="T71" fmla="*/ 101 h 1225"/>
                  <a:gd name="T72" fmla="*/ 310 w 732"/>
                  <a:gd name="T73" fmla="*/ 133 h 1225"/>
                  <a:gd name="T74" fmla="*/ 334 w 732"/>
                  <a:gd name="T75" fmla="*/ 183 h 1225"/>
                  <a:gd name="T76" fmla="*/ 341 w 732"/>
                  <a:gd name="T77" fmla="*/ 201 h 1225"/>
                  <a:gd name="T78" fmla="*/ 309 w 732"/>
                  <a:gd name="T79" fmla="*/ 174 h 1225"/>
                  <a:gd name="T80" fmla="*/ 268 w 732"/>
                  <a:gd name="T81" fmla="*/ 144 h 1225"/>
                  <a:gd name="T82" fmla="*/ 225 w 732"/>
                  <a:gd name="T83" fmla="*/ 120 h 1225"/>
                  <a:gd name="T84" fmla="*/ 181 w 732"/>
                  <a:gd name="T85" fmla="*/ 105 h 1225"/>
                  <a:gd name="T86" fmla="*/ 151 w 732"/>
                  <a:gd name="T87" fmla="*/ 124 h 1225"/>
                  <a:gd name="T88" fmla="*/ 117 w 732"/>
                  <a:gd name="T89" fmla="*/ 152 h 1225"/>
                  <a:gd name="T90" fmla="*/ 84 w 732"/>
                  <a:gd name="T91" fmla="*/ 150 h 1225"/>
                  <a:gd name="T92" fmla="*/ 55 w 732"/>
                  <a:gd name="T93" fmla="*/ 125 h 1225"/>
                  <a:gd name="T94" fmla="*/ 65 w 732"/>
                  <a:gd name="T95" fmla="*/ 194 h 1225"/>
                  <a:gd name="T96" fmla="*/ 56 w 732"/>
                  <a:gd name="T97" fmla="*/ 269 h 1225"/>
                  <a:gd name="T98" fmla="*/ 43 w 732"/>
                  <a:gd name="T99" fmla="*/ 313 h 1225"/>
                  <a:gd name="T100" fmla="*/ 48 w 732"/>
                  <a:gd name="T101" fmla="*/ 404 h 1225"/>
                  <a:gd name="T102" fmla="*/ 39 w 732"/>
                  <a:gd name="T103" fmla="*/ 496 h 1225"/>
                  <a:gd name="T104" fmla="*/ 29 w 732"/>
                  <a:gd name="T105" fmla="*/ 612 h 122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32"/>
                  <a:gd name="T160" fmla="*/ 0 h 1225"/>
                  <a:gd name="T161" fmla="*/ 732 w 732"/>
                  <a:gd name="T162" fmla="*/ 1225 h 122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32" h="1225">
                    <a:moveTo>
                      <a:pt x="66" y="1197"/>
                    </a:moveTo>
                    <a:lnTo>
                      <a:pt x="74" y="1157"/>
                    </a:lnTo>
                    <a:lnTo>
                      <a:pt x="83" y="1122"/>
                    </a:lnTo>
                    <a:lnTo>
                      <a:pt x="91" y="1093"/>
                    </a:lnTo>
                    <a:lnTo>
                      <a:pt x="100" y="1067"/>
                    </a:lnTo>
                    <a:lnTo>
                      <a:pt x="108" y="1044"/>
                    </a:lnTo>
                    <a:lnTo>
                      <a:pt x="115" y="1021"/>
                    </a:lnTo>
                    <a:lnTo>
                      <a:pt x="120" y="998"/>
                    </a:lnTo>
                    <a:lnTo>
                      <a:pt x="122" y="971"/>
                    </a:lnTo>
                    <a:lnTo>
                      <a:pt x="127" y="924"/>
                    </a:lnTo>
                    <a:lnTo>
                      <a:pt x="134" y="887"/>
                    </a:lnTo>
                    <a:lnTo>
                      <a:pt x="141" y="846"/>
                    </a:lnTo>
                    <a:lnTo>
                      <a:pt x="145" y="789"/>
                    </a:lnTo>
                    <a:lnTo>
                      <a:pt x="148" y="732"/>
                    </a:lnTo>
                    <a:lnTo>
                      <a:pt x="150" y="687"/>
                    </a:lnTo>
                    <a:lnTo>
                      <a:pt x="151" y="637"/>
                    </a:lnTo>
                    <a:lnTo>
                      <a:pt x="151" y="569"/>
                    </a:lnTo>
                    <a:lnTo>
                      <a:pt x="156" y="502"/>
                    </a:lnTo>
                    <a:lnTo>
                      <a:pt x="165" y="459"/>
                    </a:lnTo>
                    <a:lnTo>
                      <a:pt x="170" y="422"/>
                    </a:lnTo>
                    <a:lnTo>
                      <a:pt x="163" y="372"/>
                    </a:lnTo>
                    <a:lnTo>
                      <a:pt x="157" y="348"/>
                    </a:lnTo>
                    <a:lnTo>
                      <a:pt x="155" y="334"/>
                    </a:lnTo>
                    <a:lnTo>
                      <a:pt x="156" y="330"/>
                    </a:lnTo>
                    <a:lnTo>
                      <a:pt x="160" y="331"/>
                    </a:lnTo>
                    <a:lnTo>
                      <a:pt x="170" y="335"/>
                    </a:lnTo>
                    <a:lnTo>
                      <a:pt x="181" y="342"/>
                    </a:lnTo>
                    <a:lnTo>
                      <a:pt x="196" y="347"/>
                    </a:lnTo>
                    <a:lnTo>
                      <a:pt x="214" y="349"/>
                    </a:lnTo>
                    <a:lnTo>
                      <a:pt x="232" y="350"/>
                    </a:lnTo>
                    <a:lnTo>
                      <a:pt x="246" y="354"/>
                    </a:lnTo>
                    <a:lnTo>
                      <a:pt x="256" y="356"/>
                    </a:lnTo>
                    <a:lnTo>
                      <a:pt x="264" y="357"/>
                    </a:lnTo>
                    <a:lnTo>
                      <a:pt x="271" y="356"/>
                    </a:lnTo>
                    <a:lnTo>
                      <a:pt x="277" y="349"/>
                    </a:lnTo>
                    <a:lnTo>
                      <a:pt x="284" y="338"/>
                    </a:lnTo>
                    <a:lnTo>
                      <a:pt x="290" y="318"/>
                    </a:lnTo>
                    <a:lnTo>
                      <a:pt x="299" y="296"/>
                    </a:lnTo>
                    <a:lnTo>
                      <a:pt x="310" y="277"/>
                    </a:lnTo>
                    <a:lnTo>
                      <a:pt x="323" y="262"/>
                    </a:lnTo>
                    <a:lnTo>
                      <a:pt x="339" y="251"/>
                    </a:lnTo>
                    <a:lnTo>
                      <a:pt x="357" y="247"/>
                    </a:lnTo>
                    <a:lnTo>
                      <a:pt x="380" y="249"/>
                    </a:lnTo>
                    <a:lnTo>
                      <a:pt x="408" y="258"/>
                    </a:lnTo>
                    <a:lnTo>
                      <a:pt x="440" y="275"/>
                    </a:lnTo>
                    <a:lnTo>
                      <a:pt x="459" y="287"/>
                    </a:lnTo>
                    <a:lnTo>
                      <a:pt x="477" y="298"/>
                    </a:lnTo>
                    <a:lnTo>
                      <a:pt x="497" y="311"/>
                    </a:lnTo>
                    <a:lnTo>
                      <a:pt x="517" y="325"/>
                    </a:lnTo>
                    <a:lnTo>
                      <a:pt x="537" y="338"/>
                    </a:lnTo>
                    <a:lnTo>
                      <a:pt x="558" y="351"/>
                    </a:lnTo>
                    <a:lnTo>
                      <a:pt x="578" y="365"/>
                    </a:lnTo>
                    <a:lnTo>
                      <a:pt x="599" y="380"/>
                    </a:lnTo>
                    <a:lnTo>
                      <a:pt x="619" y="394"/>
                    </a:lnTo>
                    <a:lnTo>
                      <a:pt x="637" y="408"/>
                    </a:lnTo>
                    <a:lnTo>
                      <a:pt x="656" y="421"/>
                    </a:lnTo>
                    <a:lnTo>
                      <a:pt x="672" y="433"/>
                    </a:lnTo>
                    <a:lnTo>
                      <a:pt x="687" y="446"/>
                    </a:lnTo>
                    <a:lnTo>
                      <a:pt x="701" y="457"/>
                    </a:lnTo>
                    <a:lnTo>
                      <a:pt x="712" y="468"/>
                    </a:lnTo>
                    <a:lnTo>
                      <a:pt x="721" y="478"/>
                    </a:lnTo>
                    <a:lnTo>
                      <a:pt x="732" y="485"/>
                    </a:lnTo>
                    <a:lnTo>
                      <a:pt x="732" y="471"/>
                    </a:lnTo>
                    <a:lnTo>
                      <a:pt x="724" y="441"/>
                    </a:lnTo>
                    <a:lnTo>
                      <a:pt x="707" y="400"/>
                    </a:lnTo>
                    <a:lnTo>
                      <a:pt x="687" y="351"/>
                    </a:lnTo>
                    <a:lnTo>
                      <a:pt x="663" y="300"/>
                    </a:lnTo>
                    <a:lnTo>
                      <a:pt x="637" y="249"/>
                    </a:lnTo>
                    <a:lnTo>
                      <a:pt x="611" y="205"/>
                    </a:lnTo>
                    <a:lnTo>
                      <a:pt x="588" y="169"/>
                    </a:lnTo>
                    <a:lnTo>
                      <a:pt x="567" y="139"/>
                    </a:lnTo>
                    <a:lnTo>
                      <a:pt x="550" y="115"/>
                    </a:lnTo>
                    <a:lnTo>
                      <a:pt x="532" y="95"/>
                    </a:lnTo>
                    <a:lnTo>
                      <a:pt x="514" y="78"/>
                    </a:lnTo>
                    <a:lnTo>
                      <a:pt x="492" y="63"/>
                    </a:lnTo>
                    <a:lnTo>
                      <a:pt x="466" y="50"/>
                    </a:lnTo>
                    <a:lnTo>
                      <a:pt x="433" y="36"/>
                    </a:lnTo>
                    <a:lnTo>
                      <a:pt x="399" y="23"/>
                    </a:lnTo>
                    <a:lnTo>
                      <a:pt x="368" y="12"/>
                    </a:lnTo>
                    <a:lnTo>
                      <a:pt x="340" y="5"/>
                    </a:lnTo>
                    <a:lnTo>
                      <a:pt x="317" y="0"/>
                    </a:lnTo>
                    <a:lnTo>
                      <a:pt x="297" y="2"/>
                    </a:lnTo>
                    <a:lnTo>
                      <a:pt x="282" y="9"/>
                    </a:lnTo>
                    <a:lnTo>
                      <a:pt x="271" y="23"/>
                    </a:lnTo>
                    <a:lnTo>
                      <a:pt x="264" y="45"/>
                    </a:lnTo>
                    <a:lnTo>
                      <a:pt x="258" y="73"/>
                    </a:lnTo>
                    <a:lnTo>
                      <a:pt x="251" y="100"/>
                    </a:lnTo>
                    <a:lnTo>
                      <a:pt x="243" y="128"/>
                    </a:lnTo>
                    <a:lnTo>
                      <a:pt x="234" y="153"/>
                    </a:lnTo>
                    <a:lnTo>
                      <a:pt x="225" y="175"/>
                    </a:lnTo>
                    <a:lnTo>
                      <a:pt x="213" y="192"/>
                    </a:lnTo>
                    <a:lnTo>
                      <a:pt x="201" y="203"/>
                    </a:lnTo>
                    <a:lnTo>
                      <a:pt x="187" y="206"/>
                    </a:lnTo>
                    <a:lnTo>
                      <a:pt x="173" y="204"/>
                    </a:lnTo>
                    <a:lnTo>
                      <a:pt x="157" y="199"/>
                    </a:lnTo>
                    <a:lnTo>
                      <a:pt x="142" y="194"/>
                    </a:lnTo>
                    <a:lnTo>
                      <a:pt x="126" y="186"/>
                    </a:lnTo>
                    <a:lnTo>
                      <a:pt x="111" y="176"/>
                    </a:lnTo>
                    <a:lnTo>
                      <a:pt x="97" y="165"/>
                    </a:lnTo>
                    <a:lnTo>
                      <a:pt x="83" y="151"/>
                    </a:lnTo>
                    <a:lnTo>
                      <a:pt x="72" y="136"/>
                    </a:lnTo>
                    <a:lnTo>
                      <a:pt x="59" y="119"/>
                    </a:lnTo>
                    <a:lnTo>
                      <a:pt x="42" y="99"/>
                    </a:lnTo>
                    <a:lnTo>
                      <a:pt x="24" y="82"/>
                    </a:lnTo>
                    <a:lnTo>
                      <a:pt x="11" y="70"/>
                    </a:lnTo>
                    <a:lnTo>
                      <a:pt x="1" y="65"/>
                    </a:lnTo>
                    <a:lnTo>
                      <a:pt x="0" y="70"/>
                    </a:lnTo>
                    <a:lnTo>
                      <a:pt x="11" y="90"/>
                    </a:lnTo>
                    <a:lnTo>
                      <a:pt x="36" y="126"/>
                    </a:lnTo>
                    <a:lnTo>
                      <a:pt x="65" y="167"/>
                    </a:lnTo>
                    <a:lnTo>
                      <a:pt x="85" y="201"/>
                    </a:lnTo>
                    <a:lnTo>
                      <a:pt x="103" y="225"/>
                    </a:lnTo>
                    <a:lnTo>
                      <a:pt x="115" y="242"/>
                    </a:lnTo>
                    <a:lnTo>
                      <a:pt x="129" y="251"/>
                    </a:lnTo>
                    <a:lnTo>
                      <a:pt x="144" y="254"/>
                    </a:lnTo>
                    <a:lnTo>
                      <a:pt x="164" y="247"/>
                    </a:lnTo>
                    <a:lnTo>
                      <a:pt x="190" y="233"/>
                    </a:lnTo>
                    <a:lnTo>
                      <a:pt x="218" y="217"/>
                    </a:lnTo>
                    <a:lnTo>
                      <a:pt x="242" y="204"/>
                    </a:lnTo>
                    <a:lnTo>
                      <a:pt x="262" y="194"/>
                    </a:lnTo>
                    <a:lnTo>
                      <a:pt x="277" y="183"/>
                    </a:lnTo>
                    <a:lnTo>
                      <a:pt x="289" y="173"/>
                    </a:lnTo>
                    <a:lnTo>
                      <a:pt x="300" y="161"/>
                    </a:lnTo>
                    <a:lnTo>
                      <a:pt x="308" y="148"/>
                    </a:lnTo>
                    <a:lnTo>
                      <a:pt x="315" y="129"/>
                    </a:lnTo>
                    <a:lnTo>
                      <a:pt x="323" y="108"/>
                    </a:lnTo>
                    <a:lnTo>
                      <a:pt x="334" y="89"/>
                    </a:lnTo>
                    <a:lnTo>
                      <a:pt x="348" y="70"/>
                    </a:lnTo>
                    <a:lnTo>
                      <a:pt x="365" y="57"/>
                    </a:lnTo>
                    <a:lnTo>
                      <a:pt x="384" y="46"/>
                    </a:lnTo>
                    <a:lnTo>
                      <a:pt x="403" y="43"/>
                    </a:lnTo>
                    <a:lnTo>
                      <a:pt x="423" y="46"/>
                    </a:lnTo>
                    <a:lnTo>
                      <a:pt x="443" y="58"/>
                    </a:lnTo>
                    <a:lnTo>
                      <a:pt x="453" y="67"/>
                    </a:lnTo>
                    <a:lnTo>
                      <a:pt x="463" y="77"/>
                    </a:lnTo>
                    <a:lnTo>
                      <a:pt x="476" y="88"/>
                    </a:lnTo>
                    <a:lnTo>
                      <a:pt x="487" y="100"/>
                    </a:lnTo>
                    <a:lnTo>
                      <a:pt x="500" y="113"/>
                    </a:lnTo>
                    <a:lnTo>
                      <a:pt x="514" y="126"/>
                    </a:lnTo>
                    <a:lnTo>
                      <a:pt x="527" y="141"/>
                    </a:lnTo>
                    <a:lnTo>
                      <a:pt x="540" y="154"/>
                    </a:lnTo>
                    <a:lnTo>
                      <a:pt x="553" y="171"/>
                    </a:lnTo>
                    <a:lnTo>
                      <a:pt x="566" y="186"/>
                    </a:lnTo>
                    <a:lnTo>
                      <a:pt x="577" y="202"/>
                    </a:lnTo>
                    <a:lnTo>
                      <a:pt x="589" y="218"/>
                    </a:lnTo>
                    <a:lnTo>
                      <a:pt x="600" y="234"/>
                    </a:lnTo>
                    <a:lnTo>
                      <a:pt x="610" y="251"/>
                    </a:lnTo>
                    <a:lnTo>
                      <a:pt x="619" y="267"/>
                    </a:lnTo>
                    <a:lnTo>
                      <a:pt x="627" y="283"/>
                    </a:lnTo>
                    <a:lnTo>
                      <a:pt x="642" y="315"/>
                    </a:lnTo>
                    <a:lnTo>
                      <a:pt x="656" y="342"/>
                    </a:lnTo>
                    <a:lnTo>
                      <a:pt x="667" y="366"/>
                    </a:lnTo>
                    <a:lnTo>
                      <a:pt x="678" y="385"/>
                    </a:lnTo>
                    <a:lnTo>
                      <a:pt x="684" y="398"/>
                    </a:lnTo>
                    <a:lnTo>
                      <a:pt x="686" y="404"/>
                    </a:lnTo>
                    <a:lnTo>
                      <a:pt x="681" y="403"/>
                    </a:lnTo>
                    <a:lnTo>
                      <a:pt x="671" y="394"/>
                    </a:lnTo>
                    <a:lnTo>
                      <a:pt x="656" y="379"/>
                    </a:lnTo>
                    <a:lnTo>
                      <a:pt x="637" y="364"/>
                    </a:lnTo>
                    <a:lnTo>
                      <a:pt x="618" y="349"/>
                    </a:lnTo>
                    <a:lnTo>
                      <a:pt x="598" y="333"/>
                    </a:lnTo>
                    <a:lnTo>
                      <a:pt x="577" y="317"/>
                    </a:lnTo>
                    <a:lnTo>
                      <a:pt x="557" y="302"/>
                    </a:lnTo>
                    <a:lnTo>
                      <a:pt x="536" y="289"/>
                    </a:lnTo>
                    <a:lnTo>
                      <a:pt x="517" y="277"/>
                    </a:lnTo>
                    <a:lnTo>
                      <a:pt x="497" y="265"/>
                    </a:lnTo>
                    <a:lnTo>
                      <a:pt x="475" y="252"/>
                    </a:lnTo>
                    <a:lnTo>
                      <a:pt x="451" y="240"/>
                    </a:lnTo>
                    <a:lnTo>
                      <a:pt x="426" y="228"/>
                    </a:lnTo>
                    <a:lnTo>
                      <a:pt x="402" y="219"/>
                    </a:lnTo>
                    <a:lnTo>
                      <a:pt x="380" y="213"/>
                    </a:lnTo>
                    <a:lnTo>
                      <a:pt x="362" y="211"/>
                    </a:lnTo>
                    <a:lnTo>
                      <a:pt x="347" y="214"/>
                    </a:lnTo>
                    <a:lnTo>
                      <a:pt x="333" y="222"/>
                    </a:lnTo>
                    <a:lnTo>
                      <a:pt x="318" y="234"/>
                    </a:lnTo>
                    <a:lnTo>
                      <a:pt x="302" y="248"/>
                    </a:lnTo>
                    <a:lnTo>
                      <a:pt x="285" y="263"/>
                    </a:lnTo>
                    <a:lnTo>
                      <a:pt x="267" y="278"/>
                    </a:lnTo>
                    <a:lnTo>
                      <a:pt x="251" y="292"/>
                    </a:lnTo>
                    <a:lnTo>
                      <a:pt x="235" y="304"/>
                    </a:lnTo>
                    <a:lnTo>
                      <a:pt x="220" y="312"/>
                    </a:lnTo>
                    <a:lnTo>
                      <a:pt x="205" y="315"/>
                    </a:lnTo>
                    <a:lnTo>
                      <a:pt x="188" y="310"/>
                    </a:lnTo>
                    <a:lnTo>
                      <a:pt x="168" y="300"/>
                    </a:lnTo>
                    <a:lnTo>
                      <a:pt x="150" y="286"/>
                    </a:lnTo>
                    <a:lnTo>
                      <a:pt x="134" y="272"/>
                    </a:lnTo>
                    <a:lnTo>
                      <a:pt x="120" y="259"/>
                    </a:lnTo>
                    <a:lnTo>
                      <a:pt x="111" y="250"/>
                    </a:lnTo>
                    <a:lnTo>
                      <a:pt x="107" y="247"/>
                    </a:lnTo>
                    <a:lnTo>
                      <a:pt x="112" y="267"/>
                    </a:lnTo>
                    <a:lnTo>
                      <a:pt x="122" y="319"/>
                    </a:lnTo>
                    <a:lnTo>
                      <a:pt x="130" y="388"/>
                    </a:lnTo>
                    <a:lnTo>
                      <a:pt x="129" y="460"/>
                    </a:lnTo>
                    <a:lnTo>
                      <a:pt x="125" y="491"/>
                    </a:lnTo>
                    <a:lnTo>
                      <a:pt x="119" y="516"/>
                    </a:lnTo>
                    <a:lnTo>
                      <a:pt x="112" y="538"/>
                    </a:lnTo>
                    <a:lnTo>
                      <a:pt x="104" y="558"/>
                    </a:lnTo>
                    <a:lnTo>
                      <a:pt x="97" y="578"/>
                    </a:lnTo>
                    <a:lnTo>
                      <a:pt x="90" y="600"/>
                    </a:lnTo>
                    <a:lnTo>
                      <a:pt x="85" y="626"/>
                    </a:lnTo>
                    <a:lnTo>
                      <a:pt x="83" y="657"/>
                    </a:lnTo>
                    <a:lnTo>
                      <a:pt x="84" y="719"/>
                    </a:lnTo>
                    <a:lnTo>
                      <a:pt x="91" y="767"/>
                    </a:lnTo>
                    <a:lnTo>
                      <a:pt x="96" y="808"/>
                    </a:lnTo>
                    <a:lnTo>
                      <a:pt x="92" y="841"/>
                    </a:lnTo>
                    <a:lnTo>
                      <a:pt x="85" y="884"/>
                    </a:lnTo>
                    <a:lnTo>
                      <a:pt x="81" y="939"/>
                    </a:lnTo>
                    <a:lnTo>
                      <a:pt x="78" y="992"/>
                    </a:lnTo>
                    <a:lnTo>
                      <a:pt x="76" y="1029"/>
                    </a:lnTo>
                    <a:lnTo>
                      <a:pt x="70" y="1084"/>
                    </a:lnTo>
                    <a:lnTo>
                      <a:pt x="62" y="1168"/>
                    </a:lnTo>
                    <a:lnTo>
                      <a:pt x="59" y="1225"/>
                    </a:lnTo>
                    <a:lnTo>
                      <a:pt x="66" y="119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9" name="Freeform 176"/>
              <p:cNvSpPr>
                <a:spLocks/>
              </p:cNvSpPr>
              <p:nvPr/>
            </p:nvSpPr>
            <p:spPr bwMode="auto">
              <a:xfrm>
                <a:off x="815" y="2229"/>
                <a:ext cx="110" cy="52"/>
              </a:xfrm>
              <a:custGeom>
                <a:avLst/>
                <a:gdLst>
                  <a:gd name="T0" fmla="*/ 5 w 220"/>
                  <a:gd name="T1" fmla="*/ 45 h 102"/>
                  <a:gd name="T2" fmla="*/ 11 w 220"/>
                  <a:gd name="T3" fmla="*/ 40 h 102"/>
                  <a:gd name="T4" fmla="*/ 14 w 220"/>
                  <a:gd name="T5" fmla="*/ 35 h 102"/>
                  <a:gd name="T6" fmla="*/ 17 w 220"/>
                  <a:gd name="T7" fmla="*/ 32 h 102"/>
                  <a:gd name="T8" fmla="*/ 21 w 220"/>
                  <a:gd name="T9" fmla="*/ 29 h 102"/>
                  <a:gd name="T10" fmla="*/ 27 w 220"/>
                  <a:gd name="T11" fmla="*/ 28 h 102"/>
                  <a:gd name="T12" fmla="*/ 35 w 220"/>
                  <a:gd name="T13" fmla="*/ 26 h 102"/>
                  <a:gd name="T14" fmla="*/ 48 w 220"/>
                  <a:gd name="T15" fmla="*/ 25 h 102"/>
                  <a:gd name="T16" fmla="*/ 66 w 220"/>
                  <a:gd name="T17" fmla="*/ 24 h 102"/>
                  <a:gd name="T18" fmla="*/ 73 w 220"/>
                  <a:gd name="T19" fmla="*/ 25 h 102"/>
                  <a:gd name="T20" fmla="*/ 81 w 220"/>
                  <a:gd name="T21" fmla="*/ 31 h 102"/>
                  <a:gd name="T22" fmla="*/ 90 w 220"/>
                  <a:gd name="T23" fmla="*/ 36 h 102"/>
                  <a:gd name="T24" fmla="*/ 98 w 220"/>
                  <a:gd name="T25" fmla="*/ 43 h 102"/>
                  <a:gd name="T26" fmla="*/ 105 w 220"/>
                  <a:gd name="T27" fmla="*/ 48 h 102"/>
                  <a:gd name="T28" fmla="*/ 110 w 220"/>
                  <a:gd name="T29" fmla="*/ 52 h 102"/>
                  <a:gd name="T30" fmla="*/ 110 w 220"/>
                  <a:gd name="T31" fmla="*/ 52 h 102"/>
                  <a:gd name="T32" fmla="*/ 106 w 220"/>
                  <a:gd name="T33" fmla="*/ 47 h 102"/>
                  <a:gd name="T34" fmla="*/ 99 w 220"/>
                  <a:gd name="T35" fmla="*/ 39 h 102"/>
                  <a:gd name="T36" fmla="*/ 91 w 220"/>
                  <a:gd name="T37" fmla="*/ 31 h 102"/>
                  <a:gd name="T38" fmla="*/ 83 w 220"/>
                  <a:gd name="T39" fmla="*/ 21 h 102"/>
                  <a:gd name="T40" fmla="*/ 74 w 220"/>
                  <a:gd name="T41" fmla="*/ 13 h 102"/>
                  <a:gd name="T42" fmla="*/ 65 w 220"/>
                  <a:gd name="T43" fmla="*/ 6 h 102"/>
                  <a:gd name="T44" fmla="*/ 56 w 220"/>
                  <a:gd name="T45" fmla="*/ 2 h 102"/>
                  <a:gd name="T46" fmla="*/ 49 w 220"/>
                  <a:gd name="T47" fmla="*/ 0 h 102"/>
                  <a:gd name="T48" fmla="*/ 42 w 220"/>
                  <a:gd name="T49" fmla="*/ 2 h 102"/>
                  <a:gd name="T50" fmla="*/ 34 w 220"/>
                  <a:gd name="T51" fmla="*/ 8 h 102"/>
                  <a:gd name="T52" fmla="*/ 26 w 220"/>
                  <a:gd name="T53" fmla="*/ 16 h 102"/>
                  <a:gd name="T54" fmla="*/ 17 w 220"/>
                  <a:gd name="T55" fmla="*/ 25 h 102"/>
                  <a:gd name="T56" fmla="*/ 9 w 220"/>
                  <a:gd name="T57" fmla="*/ 35 h 102"/>
                  <a:gd name="T58" fmla="*/ 3 w 220"/>
                  <a:gd name="T59" fmla="*/ 43 h 102"/>
                  <a:gd name="T60" fmla="*/ 0 w 220"/>
                  <a:gd name="T61" fmla="*/ 48 h 102"/>
                  <a:gd name="T62" fmla="*/ 0 w 220"/>
                  <a:gd name="T63" fmla="*/ 49 h 102"/>
                  <a:gd name="T64" fmla="*/ 5 w 220"/>
                  <a:gd name="T65" fmla="*/ 45 h 10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0"/>
                  <a:gd name="T100" fmla="*/ 0 h 102"/>
                  <a:gd name="T101" fmla="*/ 220 w 220"/>
                  <a:gd name="T102" fmla="*/ 102 h 10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0" h="102">
                    <a:moveTo>
                      <a:pt x="9" y="89"/>
                    </a:moveTo>
                    <a:lnTo>
                      <a:pt x="21" y="78"/>
                    </a:lnTo>
                    <a:lnTo>
                      <a:pt x="29" y="69"/>
                    </a:lnTo>
                    <a:lnTo>
                      <a:pt x="34" y="62"/>
                    </a:lnTo>
                    <a:lnTo>
                      <a:pt x="42" y="57"/>
                    </a:lnTo>
                    <a:lnTo>
                      <a:pt x="53" y="54"/>
                    </a:lnTo>
                    <a:lnTo>
                      <a:pt x="70" y="51"/>
                    </a:lnTo>
                    <a:lnTo>
                      <a:pt x="95" y="50"/>
                    </a:lnTo>
                    <a:lnTo>
                      <a:pt x="131" y="48"/>
                    </a:lnTo>
                    <a:lnTo>
                      <a:pt x="145" y="50"/>
                    </a:lnTo>
                    <a:lnTo>
                      <a:pt x="162" y="60"/>
                    </a:lnTo>
                    <a:lnTo>
                      <a:pt x="180" y="71"/>
                    </a:lnTo>
                    <a:lnTo>
                      <a:pt x="196" y="84"/>
                    </a:lnTo>
                    <a:lnTo>
                      <a:pt x="209" y="95"/>
                    </a:lnTo>
                    <a:lnTo>
                      <a:pt x="219" y="102"/>
                    </a:lnTo>
                    <a:lnTo>
                      <a:pt x="220" y="102"/>
                    </a:lnTo>
                    <a:lnTo>
                      <a:pt x="212" y="93"/>
                    </a:lnTo>
                    <a:lnTo>
                      <a:pt x="198" y="77"/>
                    </a:lnTo>
                    <a:lnTo>
                      <a:pt x="182" y="60"/>
                    </a:lnTo>
                    <a:lnTo>
                      <a:pt x="165" y="42"/>
                    </a:lnTo>
                    <a:lnTo>
                      <a:pt x="147" y="26"/>
                    </a:lnTo>
                    <a:lnTo>
                      <a:pt x="130" y="12"/>
                    </a:lnTo>
                    <a:lnTo>
                      <a:pt x="113" y="3"/>
                    </a:lnTo>
                    <a:lnTo>
                      <a:pt x="97" y="0"/>
                    </a:lnTo>
                    <a:lnTo>
                      <a:pt x="83" y="4"/>
                    </a:lnTo>
                    <a:lnTo>
                      <a:pt x="68" y="16"/>
                    </a:lnTo>
                    <a:lnTo>
                      <a:pt x="52" y="32"/>
                    </a:lnTo>
                    <a:lnTo>
                      <a:pt x="34" y="50"/>
                    </a:lnTo>
                    <a:lnTo>
                      <a:pt x="18" y="69"/>
                    </a:lnTo>
                    <a:lnTo>
                      <a:pt x="7" y="8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9" y="8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0" name="Freeform 177"/>
              <p:cNvSpPr>
                <a:spLocks/>
              </p:cNvSpPr>
              <p:nvPr/>
            </p:nvSpPr>
            <p:spPr bwMode="auto">
              <a:xfrm>
                <a:off x="663" y="2612"/>
                <a:ext cx="43" cy="269"/>
              </a:xfrm>
              <a:custGeom>
                <a:avLst/>
                <a:gdLst>
                  <a:gd name="T0" fmla="*/ 36 w 86"/>
                  <a:gd name="T1" fmla="*/ 141 h 538"/>
                  <a:gd name="T2" fmla="*/ 28 w 86"/>
                  <a:gd name="T3" fmla="*/ 108 h 538"/>
                  <a:gd name="T4" fmla="*/ 26 w 86"/>
                  <a:gd name="T5" fmla="*/ 89 h 538"/>
                  <a:gd name="T6" fmla="*/ 26 w 86"/>
                  <a:gd name="T7" fmla="*/ 73 h 538"/>
                  <a:gd name="T8" fmla="*/ 24 w 86"/>
                  <a:gd name="T9" fmla="*/ 48 h 538"/>
                  <a:gd name="T10" fmla="*/ 21 w 86"/>
                  <a:gd name="T11" fmla="*/ 33 h 538"/>
                  <a:gd name="T12" fmla="*/ 17 w 86"/>
                  <a:gd name="T13" fmla="*/ 19 h 538"/>
                  <a:gd name="T14" fmla="*/ 12 w 86"/>
                  <a:gd name="T15" fmla="*/ 8 h 538"/>
                  <a:gd name="T16" fmla="*/ 7 w 86"/>
                  <a:gd name="T17" fmla="*/ 1 h 538"/>
                  <a:gd name="T18" fmla="*/ 3 w 86"/>
                  <a:gd name="T19" fmla="*/ 0 h 538"/>
                  <a:gd name="T20" fmla="*/ 1 w 86"/>
                  <a:gd name="T21" fmla="*/ 4 h 538"/>
                  <a:gd name="T22" fmla="*/ 0 w 86"/>
                  <a:gd name="T23" fmla="*/ 17 h 538"/>
                  <a:gd name="T24" fmla="*/ 2 w 86"/>
                  <a:gd name="T25" fmla="*/ 38 h 538"/>
                  <a:gd name="T26" fmla="*/ 6 w 86"/>
                  <a:gd name="T27" fmla="*/ 83 h 538"/>
                  <a:gd name="T28" fmla="*/ 8 w 86"/>
                  <a:gd name="T29" fmla="*/ 118 h 538"/>
                  <a:gd name="T30" fmla="*/ 10 w 86"/>
                  <a:gd name="T31" fmla="*/ 149 h 538"/>
                  <a:gd name="T32" fmla="*/ 14 w 86"/>
                  <a:gd name="T33" fmla="*/ 183 h 538"/>
                  <a:gd name="T34" fmla="*/ 20 w 86"/>
                  <a:gd name="T35" fmla="*/ 217 h 538"/>
                  <a:gd name="T36" fmla="*/ 21 w 86"/>
                  <a:gd name="T37" fmla="*/ 244 h 538"/>
                  <a:gd name="T38" fmla="*/ 20 w 86"/>
                  <a:gd name="T39" fmla="*/ 263 h 538"/>
                  <a:gd name="T40" fmla="*/ 19 w 86"/>
                  <a:gd name="T41" fmla="*/ 269 h 538"/>
                  <a:gd name="T42" fmla="*/ 36 w 86"/>
                  <a:gd name="T43" fmla="*/ 202 h 538"/>
                  <a:gd name="T44" fmla="*/ 35 w 86"/>
                  <a:gd name="T45" fmla="*/ 169 h 538"/>
                  <a:gd name="T46" fmla="*/ 36 w 86"/>
                  <a:gd name="T47" fmla="*/ 170 h 538"/>
                  <a:gd name="T48" fmla="*/ 37 w 86"/>
                  <a:gd name="T49" fmla="*/ 172 h 538"/>
                  <a:gd name="T50" fmla="*/ 40 w 86"/>
                  <a:gd name="T51" fmla="*/ 175 h 538"/>
                  <a:gd name="T52" fmla="*/ 42 w 86"/>
                  <a:gd name="T53" fmla="*/ 176 h 538"/>
                  <a:gd name="T54" fmla="*/ 43 w 86"/>
                  <a:gd name="T55" fmla="*/ 175 h 538"/>
                  <a:gd name="T56" fmla="*/ 43 w 86"/>
                  <a:gd name="T57" fmla="*/ 169 h 538"/>
                  <a:gd name="T58" fmla="*/ 41 w 86"/>
                  <a:gd name="T59" fmla="*/ 158 h 538"/>
                  <a:gd name="T60" fmla="*/ 36 w 86"/>
                  <a:gd name="T61" fmla="*/ 141 h 53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"/>
                  <a:gd name="T94" fmla="*/ 0 h 538"/>
                  <a:gd name="T95" fmla="*/ 86 w 86"/>
                  <a:gd name="T96" fmla="*/ 538 h 53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" h="538">
                    <a:moveTo>
                      <a:pt x="72" y="282"/>
                    </a:moveTo>
                    <a:lnTo>
                      <a:pt x="56" y="217"/>
                    </a:lnTo>
                    <a:lnTo>
                      <a:pt x="53" y="179"/>
                    </a:lnTo>
                    <a:lnTo>
                      <a:pt x="53" y="146"/>
                    </a:lnTo>
                    <a:lnTo>
                      <a:pt x="48" y="96"/>
                    </a:lnTo>
                    <a:lnTo>
                      <a:pt x="42" y="65"/>
                    </a:lnTo>
                    <a:lnTo>
                      <a:pt x="33" y="38"/>
                    </a:lnTo>
                    <a:lnTo>
                      <a:pt x="24" y="16"/>
                    </a:lnTo>
                    <a:lnTo>
                      <a:pt x="15" y="2"/>
                    </a:lnTo>
                    <a:lnTo>
                      <a:pt x="5" y="0"/>
                    </a:lnTo>
                    <a:lnTo>
                      <a:pt x="1" y="9"/>
                    </a:lnTo>
                    <a:lnTo>
                      <a:pt x="0" y="34"/>
                    </a:lnTo>
                    <a:lnTo>
                      <a:pt x="4" y="76"/>
                    </a:lnTo>
                    <a:lnTo>
                      <a:pt x="13" y="166"/>
                    </a:lnTo>
                    <a:lnTo>
                      <a:pt x="16" y="236"/>
                    </a:lnTo>
                    <a:lnTo>
                      <a:pt x="19" y="298"/>
                    </a:lnTo>
                    <a:lnTo>
                      <a:pt x="28" y="366"/>
                    </a:lnTo>
                    <a:lnTo>
                      <a:pt x="39" y="434"/>
                    </a:lnTo>
                    <a:lnTo>
                      <a:pt x="41" y="488"/>
                    </a:lnTo>
                    <a:lnTo>
                      <a:pt x="39" y="525"/>
                    </a:lnTo>
                    <a:lnTo>
                      <a:pt x="38" y="538"/>
                    </a:lnTo>
                    <a:lnTo>
                      <a:pt x="72" y="404"/>
                    </a:lnTo>
                    <a:lnTo>
                      <a:pt x="70" y="338"/>
                    </a:lnTo>
                    <a:lnTo>
                      <a:pt x="71" y="341"/>
                    </a:lnTo>
                    <a:lnTo>
                      <a:pt x="74" y="345"/>
                    </a:lnTo>
                    <a:lnTo>
                      <a:pt x="79" y="350"/>
                    </a:lnTo>
                    <a:lnTo>
                      <a:pt x="84" y="352"/>
                    </a:lnTo>
                    <a:lnTo>
                      <a:pt x="86" y="350"/>
                    </a:lnTo>
                    <a:lnTo>
                      <a:pt x="86" y="338"/>
                    </a:lnTo>
                    <a:lnTo>
                      <a:pt x="81" y="317"/>
                    </a:lnTo>
                    <a:lnTo>
                      <a:pt x="72" y="2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1" name="Freeform 178"/>
              <p:cNvSpPr>
                <a:spLocks/>
              </p:cNvSpPr>
              <p:nvPr/>
            </p:nvSpPr>
            <p:spPr bwMode="auto">
              <a:xfrm>
                <a:off x="407" y="2524"/>
                <a:ext cx="316" cy="250"/>
              </a:xfrm>
              <a:custGeom>
                <a:avLst/>
                <a:gdLst>
                  <a:gd name="T0" fmla="*/ 269 w 631"/>
                  <a:gd name="T1" fmla="*/ 123 h 499"/>
                  <a:gd name="T2" fmla="*/ 240 w 631"/>
                  <a:gd name="T3" fmla="*/ 146 h 499"/>
                  <a:gd name="T4" fmla="*/ 204 w 631"/>
                  <a:gd name="T5" fmla="*/ 153 h 499"/>
                  <a:gd name="T6" fmla="*/ 183 w 631"/>
                  <a:gd name="T7" fmla="*/ 151 h 499"/>
                  <a:gd name="T8" fmla="*/ 166 w 631"/>
                  <a:gd name="T9" fmla="*/ 147 h 499"/>
                  <a:gd name="T10" fmla="*/ 150 w 631"/>
                  <a:gd name="T11" fmla="*/ 145 h 499"/>
                  <a:gd name="T12" fmla="*/ 132 w 631"/>
                  <a:gd name="T13" fmla="*/ 148 h 499"/>
                  <a:gd name="T14" fmla="*/ 108 w 631"/>
                  <a:gd name="T15" fmla="*/ 159 h 499"/>
                  <a:gd name="T16" fmla="*/ 79 w 631"/>
                  <a:gd name="T17" fmla="*/ 180 h 499"/>
                  <a:gd name="T18" fmla="*/ 54 w 631"/>
                  <a:gd name="T19" fmla="*/ 199 h 499"/>
                  <a:gd name="T20" fmla="*/ 33 w 631"/>
                  <a:gd name="T21" fmla="*/ 216 h 499"/>
                  <a:gd name="T22" fmla="*/ 18 w 631"/>
                  <a:gd name="T23" fmla="*/ 231 h 499"/>
                  <a:gd name="T24" fmla="*/ 7 w 631"/>
                  <a:gd name="T25" fmla="*/ 243 h 499"/>
                  <a:gd name="T26" fmla="*/ 0 w 631"/>
                  <a:gd name="T27" fmla="*/ 250 h 499"/>
                  <a:gd name="T28" fmla="*/ 8 w 631"/>
                  <a:gd name="T29" fmla="*/ 215 h 499"/>
                  <a:gd name="T30" fmla="*/ 35 w 631"/>
                  <a:gd name="T31" fmla="*/ 145 h 499"/>
                  <a:gd name="T32" fmla="*/ 70 w 631"/>
                  <a:gd name="T33" fmla="*/ 78 h 499"/>
                  <a:gd name="T34" fmla="*/ 93 w 631"/>
                  <a:gd name="T35" fmla="*/ 41 h 499"/>
                  <a:gd name="T36" fmla="*/ 130 w 631"/>
                  <a:gd name="T37" fmla="*/ 8 h 499"/>
                  <a:gd name="T38" fmla="*/ 155 w 631"/>
                  <a:gd name="T39" fmla="*/ 1 h 499"/>
                  <a:gd name="T40" fmla="*/ 194 w 631"/>
                  <a:gd name="T41" fmla="*/ 1 h 499"/>
                  <a:gd name="T42" fmla="*/ 238 w 631"/>
                  <a:gd name="T43" fmla="*/ 5 h 499"/>
                  <a:gd name="T44" fmla="*/ 276 w 631"/>
                  <a:gd name="T45" fmla="*/ 10 h 499"/>
                  <a:gd name="T46" fmla="*/ 299 w 631"/>
                  <a:gd name="T47" fmla="*/ 12 h 499"/>
                  <a:gd name="T48" fmla="*/ 310 w 631"/>
                  <a:gd name="T49" fmla="*/ 15 h 499"/>
                  <a:gd name="T50" fmla="*/ 315 w 631"/>
                  <a:gd name="T51" fmla="*/ 29 h 499"/>
                  <a:gd name="T52" fmla="*/ 285 w 631"/>
                  <a:gd name="T53" fmla="*/ 28 h 499"/>
                  <a:gd name="T54" fmla="*/ 258 w 631"/>
                  <a:gd name="T55" fmla="*/ 19 h 499"/>
                  <a:gd name="T56" fmla="*/ 234 w 631"/>
                  <a:gd name="T57" fmla="*/ 14 h 499"/>
                  <a:gd name="T58" fmla="*/ 211 w 631"/>
                  <a:gd name="T59" fmla="*/ 13 h 499"/>
                  <a:gd name="T60" fmla="*/ 190 w 631"/>
                  <a:gd name="T61" fmla="*/ 17 h 499"/>
                  <a:gd name="T62" fmla="*/ 170 w 631"/>
                  <a:gd name="T63" fmla="*/ 28 h 499"/>
                  <a:gd name="T64" fmla="*/ 142 w 631"/>
                  <a:gd name="T65" fmla="*/ 48 h 499"/>
                  <a:gd name="T66" fmla="*/ 115 w 631"/>
                  <a:gd name="T67" fmla="*/ 64 h 499"/>
                  <a:gd name="T68" fmla="*/ 89 w 631"/>
                  <a:gd name="T69" fmla="*/ 98 h 499"/>
                  <a:gd name="T70" fmla="*/ 56 w 631"/>
                  <a:gd name="T71" fmla="*/ 145 h 499"/>
                  <a:gd name="T72" fmla="*/ 39 w 631"/>
                  <a:gd name="T73" fmla="*/ 168 h 499"/>
                  <a:gd name="T74" fmla="*/ 64 w 631"/>
                  <a:gd name="T75" fmla="*/ 157 h 499"/>
                  <a:gd name="T76" fmla="*/ 86 w 631"/>
                  <a:gd name="T77" fmla="*/ 143 h 499"/>
                  <a:gd name="T78" fmla="*/ 107 w 631"/>
                  <a:gd name="T79" fmla="*/ 131 h 499"/>
                  <a:gd name="T80" fmla="*/ 126 w 631"/>
                  <a:gd name="T81" fmla="*/ 122 h 499"/>
                  <a:gd name="T82" fmla="*/ 143 w 631"/>
                  <a:gd name="T83" fmla="*/ 117 h 499"/>
                  <a:gd name="T84" fmla="*/ 159 w 631"/>
                  <a:gd name="T85" fmla="*/ 117 h 499"/>
                  <a:gd name="T86" fmla="*/ 190 w 631"/>
                  <a:gd name="T87" fmla="*/ 120 h 499"/>
                  <a:gd name="T88" fmla="*/ 220 w 631"/>
                  <a:gd name="T89" fmla="*/ 114 h 499"/>
                  <a:gd name="T90" fmla="*/ 253 w 631"/>
                  <a:gd name="T91" fmla="*/ 95 h 499"/>
                  <a:gd name="T92" fmla="*/ 279 w 631"/>
                  <a:gd name="T93" fmla="*/ 79 h 499"/>
                  <a:gd name="T94" fmla="*/ 299 w 631"/>
                  <a:gd name="T95" fmla="*/ 71 h 499"/>
                  <a:gd name="T96" fmla="*/ 311 w 631"/>
                  <a:gd name="T97" fmla="*/ 70 h 499"/>
                  <a:gd name="T98" fmla="*/ 311 w 631"/>
                  <a:gd name="T99" fmla="*/ 79 h 499"/>
                  <a:gd name="T100" fmla="*/ 295 w 631"/>
                  <a:gd name="T101" fmla="*/ 97 h 49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31"/>
                  <a:gd name="T154" fmla="*/ 0 h 499"/>
                  <a:gd name="T155" fmla="*/ 631 w 631"/>
                  <a:gd name="T156" fmla="*/ 499 h 49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31" h="499">
                    <a:moveTo>
                      <a:pt x="590" y="193"/>
                    </a:moveTo>
                    <a:lnTo>
                      <a:pt x="562" y="222"/>
                    </a:lnTo>
                    <a:lnTo>
                      <a:pt x="538" y="245"/>
                    </a:lnTo>
                    <a:lnTo>
                      <a:pt x="518" y="264"/>
                    </a:lnTo>
                    <a:lnTo>
                      <a:pt x="499" y="279"/>
                    </a:lnTo>
                    <a:lnTo>
                      <a:pt x="480" y="291"/>
                    </a:lnTo>
                    <a:lnTo>
                      <a:pt x="460" y="299"/>
                    </a:lnTo>
                    <a:lnTo>
                      <a:pt x="437" y="303"/>
                    </a:lnTo>
                    <a:lnTo>
                      <a:pt x="408" y="306"/>
                    </a:lnTo>
                    <a:lnTo>
                      <a:pt x="393" y="306"/>
                    </a:lnTo>
                    <a:lnTo>
                      <a:pt x="379" y="305"/>
                    </a:lnTo>
                    <a:lnTo>
                      <a:pt x="366" y="302"/>
                    </a:lnTo>
                    <a:lnTo>
                      <a:pt x="354" y="300"/>
                    </a:lnTo>
                    <a:lnTo>
                      <a:pt x="342" y="298"/>
                    </a:lnTo>
                    <a:lnTo>
                      <a:pt x="332" y="294"/>
                    </a:lnTo>
                    <a:lnTo>
                      <a:pt x="321" y="292"/>
                    </a:lnTo>
                    <a:lnTo>
                      <a:pt x="311" y="291"/>
                    </a:lnTo>
                    <a:lnTo>
                      <a:pt x="300" y="290"/>
                    </a:lnTo>
                    <a:lnTo>
                      <a:pt x="288" y="291"/>
                    </a:lnTo>
                    <a:lnTo>
                      <a:pt x="275" y="292"/>
                    </a:lnTo>
                    <a:lnTo>
                      <a:pt x="263" y="295"/>
                    </a:lnTo>
                    <a:lnTo>
                      <a:pt x="249" y="301"/>
                    </a:lnTo>
                    <a:lnTo>
                      <a:pt x="233" y="308"/>
                    </a:lnTo>
                    <a:lnTo>
                      <a:pt x="215" y="318"/>
                    </a:lnTo>
                    <a:lnTo>
                      <a:pt x="196" y="331"/>
                    </a:lnTo>
                    <a:lnTo>
                      <a:pt x="176" y="345"/>
                    </a:lnTo>
                    <a:lnTo>
                      <a:pt x="157" y="359"/>
                    </a:lnTo>
                    <a:lnTo>
                      <a:pt x="139" y="373"/>
                    </a:lnTo>
                    <a:lnTo>
                      <a:pt x="123" y="385"/>
                    </a:lnTo>
                    <a:lnTo>
                      <a:pt x="107" y="398"/>
                    </a:lnTo>
                    <a:lnTo>
                      <a:pt x="92" y="411"/>
                    </a:lnTo>
                    <a:lnTo>
                      <a:pt x="78" y="422"/>
                    </a:lnTo>
                    <a:lnTo>
                      <a:pt x="66" y="432"/>
                    </a:lnTo>
                    <a:lnTo>
                      <a:pt x="54" y="443"/>
                    </a:lnTo>
                    <a:lnTo>
                      <a:pt x="44" y="453"/>
                    </a:lnTo>
                    <a:lnTo>
                      <a:pt x="35" y="461"/>
                    </a:lnTo>
                    <a:lnTo>
                      <a:pt x="27" y="470"/>
                    </a:lnTo>
                    <a:lnTo>
                      <a:pt x="20" y="479"/>
                    </a:lnTo>
                    <a:lnTo>
                      <a:pt x="14" y="485"/>
                    </a:lnTo>
                    <a:lnTo>
                      <a:pt x="8" y="491"/>
                    </a:lnTo>
                    <a:lnTo>
                      <a:pt x="5" y="497"/>
                    </a:lnTo>
                    <a:lnTo>
                      <a:pt x="0" y="499"/>
                    </a:lnTo>
                    <a:lnTo>
                      <a:pt x="1" y="488"/>
                    </a:lnTo>
                    <a:lnTo>
                      <a:pt x="6" y="464"/>
                    </a:lnTo>
                    <a:lnTo>
                      <a:pt x="16" y="430"/>
                    </a:lnTo>
                    <a:lnTo>
                      <a:pt x="30" y="389"/>
                    </a:lnTo>
                    <a:lnTo>
                      <a:pt x="47" y="341"/>
                    </a:lnTo>
                    <a:lnTo>
                      <a:pt x="70" y="290"/>
                    </a:lnTo>
                    <a:lnTo>
                      <a:pt x="96" y="238"/>
                    </a:lnTo>
                    <a:lnTo>
                      <a:pt x="120" y="192"/>
                    </a:lnTo>
                    <a:lnTo>
                      <a:pt x="139" y="155"/>
                    </a:lnTo>
                    <a:lnTo>
                      <a:pt x="156" y="126"/>
                    </a:lnTo>
                    <a:lnTo>
                      <a:pt x="171" y="102"/>
                    </a:lnTo>
                    <a:lnTo>
                      <a:pt x="186" y="82"/>
                    </a:lnTo>
                    <a:lnTo>
                      <a:pt x="204" y="62"/>
                    </a:lnTo>
                    <a:lnTo>
                      <a:pt x="228" y="41"/>
                    </a:lnTo>
                    <a:lnTo>
                      <a:pt x="259" y="15"/>
                    </a:lnTo>
                    <a:lnTo>
                      <a:pt x="272" y="9"/>
                    </a:lnTo>
                    <a:lnTo>
                      <a:pt x="288" y="4"/>
                    </a:lnTo>
                    <a:lnTo>
                      <a:pt x="310" y="2"/>
                    </a:lnTo>
                    <a:lnTo>
                      <a:pt x="333" y="0"/>
                    </a:lnTo>
                    <a:lnTo>
                      <a:pt x="359" y="0"/>
                    </a:lnTo>
                    <a:lnTo>
                      <a:pt x="388" y="2"/>
                    </a:lnTo>
                    <a:lnTo>
                      <a:pt x="417" y="4"/>
                    </a:lnTo>
                    <a:lnTo>
                      <a:pt x="447" y="6"/>
                    </a:lnTo>
                    <a:lnTo>
                      <a:pt x="476" y="10"/>
                    </a:lnTo>
                    <a:lnTo>
                      <a:pt x="503" y="12"/>
                    </a:lnTo>
                    <a:lnTo>
                      <a:pt x="529" y="15"/>
                    </a:lnTo>
                    <a:lnTo>
                      <a:pt x="552" y="19"/>
                    </a:lnTo>
                    <a:lnTo>
                      <a:pt x="571" y="21"/>
                    </a:lnTo>
                    <a:lnTo>
                      <a:pt x="586" y="22"/>
                    </a:lnTo>
                    <a:lnTo>
                      <a:pt x="597" y="23"/>
                    </a:lnTo>
                    <a:lnTo>
                      <a:pt x="601" y="23"/>
                    </a:lnTo>
                    <a:lnTo>
                      <a:pt x="609" y="23"/>
                    </a:lnTo>
                    <a:lnTo>
                      <a:pt x="619" y="29"/>
                    </a:lnTo>
                    <a:lnTo>
                      <a:pt x="627" y="38"/>
                    </a:lnTo>
                    <a:lnTo>
                      <a:pt x="631" y="49"/>
                    </a:lnTo>
                    <a:lnTo>
                      <a:pt x="630" y="58"/>
                    </a:lnTo>
                    <a:lnTo>
                      <a:pt x="621" y="64"/>
                    </a:lnTo>
                    <a:lnTo>
                      <a:pt x="601" y="64"/>
                    </a:lnTo>
                    <a:lnTo>
                      <a:pt x="570" y="56"/>
                    </a:lnTo>
                    <a:lnTo>
                      <a:pt x="552" y="50"/>
                    </a:lnTo>
                    <a:lnTo>
                      <a:pt x="533" y="44"/>
                    </a:lnTo>
                    <a:lnTo>
                      <a:pt x="516" y="38"/>
                    </a:lnTo>
                    <a:lnTo>
                      <a:pt x="499" y="35"/>
                    </a:lnTo>
                    <a:lnTo>
                      <a:pt x="483" y="30"/>
                    </a:lnTo>
                    <a:lnTo>
                      <a:pt x="467" y="28"/>
                    </a:lnTo>
                    <a:lnTo>
                      <a:pt x="451" y="27"/>
                    </a:lnTo>
                    <a:lnTo>
                      <a:pt x="436" y="26"/>
                    </a:lnTo>
                    <a:lnTo>
                      <a:pt x="421" y="26"/>
                    </a:lnTo>
                    <a:lnTo>
                      <a:pt x="407" y="27"/>
                    </a:lnTo>
                    <a:lnTo>
                      <a:pt x="392" y="30"/>
                    </a:lnTo>
                    <a:lnTo>
                      <a:pt x="379" y="34"/>
                    </a:lnTo>
                    <a:lnTo>
                      <a:pt x="365" y="40"/>
                    </a:lnTo>
                    <a:lnTo>
                      <a:pt x="353" y="45"/>
                    </a:lnTo>
                    <a:lnTo>
                      <a:pt x="340" y="55"/>
                    </a:lnTo>
                    <a:lnTo>
                      <a:pt x="327" y="64"/>
                    </a:lnTo>
                    <a:lnTo>
                      <a:pt x="304" y="81"/>
                    </a:lnTo>
                    <a:lnTo>
                      <a:pt x="283" y="95"/>
                    </a:lnTo>
                    <a:lnTo>
                      <a:pt x="265" y="105"/>
                    </a:lnTo>
                    <a:lnTo>
                      <a:pt x="248" y="116"/>
                    </a:lnTo>
                    <a:lnTo>
                      <a:pt x="230" y="128"/>
                    </a:lnTo>
                    <a:lnTo>
                      <a:pt x="214" y="144"/>
                    </a:lnTo>
                    <a:lnTo>
                      <a:pt x="196" y="166"/>
                    </a:lnTo>
                    <a:lnTo>
                      <a:pt x="177" y="196"/>
                    </a:lnTo>
                    <a:lnTo>
                      <a:pt x="156" y="231"/>
                    </a:lnTo>
                    <a:lnTo>
                      <a:pt x="133" y="262"/>
                    </a:lnTo>
                    <a:lnTo>
                      <a:pt x="111" y="290"/>
                    </a:lnTo>
                    <a:lnTo>
                      <a:pt x="93" y="313"/>
                    </a:lnTo>
                    <a:lnTo>
                      <a:pt x="81" y="328"/>
                    </a:lnTo>
                    <a:lnTo>
                      <a:pt x="78" y="336"/>
                    </a:lnTo>
                    <a:lnTo>
                      <a:pt x="88" y="335"/>
                    </a:lnTo>
                    <a:lnTo>
                      <a:pt x="112" y="322"/>
                    </a:lnTo>
                    <a:lnTo>
                      <a:pt x="128" y="313"/>
                    </a:lnTo>
                    <a:lnTo>
                      <a:pt x="143" y="303"/>
                    </a:lnTo>
                    <a:lnTo>
                      <a:pt x="158" y="294"/>
                    </a:lnTo>
                    <a:lnTo>
                      <a:pt x="172" y="286"/>
                    </a:lnTo>
                    <a:lnTo>
                      <a:pt x="187" y="277"/>
                    </a:lnTo>
                    <a:lnTo>
                      <a:pt x="201" y="269"/>
                    </a:lnTo>
                    <a:lnTo>
                      <a:pt x="213" y="262"/>
                    </a:lnTo>
                    <a:lnTo>
                      <a:pt x="226" y="255"/>
                    </a:lnTo>
                    <a:lnTo>
                      <a:pt x="239" y="249"/>
                    </a:lnTo>
                    <a:lnTo>
                      <a:pt x="251" y="244"/>
                    </a:lnTo>
                    <a:lnTo>
                      <a:pt x="263" y="239"/>
                    </a:lnTo>
                    <a:lnTo>
                      <a:pt x="274" y="235"/>
                    </a:lnTo>
                    <a:lnTo>
                      <a:pt x="286" y="233"/>
                    </a:lnTo>
                    <a:lnTo>
                      <a:pt x="297" y="232"/>
                    </a:lnTo>
                    <a:lnTo>
                      <a:pt x="308" y="232"/>
                    </a:lnTo>
                    <a:lnTo>
                      <a:pt x="318" y="233"/>
                    </a:lnTo>
                    <a:lnTo>
                      <a:pt x="339" y="237"/>
                    </a:lnTo>
                    <a:lnTo>
                      <a:pt x="358" y="239"/>
                    </a:lnTo>
                    <a:lnTo>
                      <a:pt x="379" y="240"/>
                    </a:lnTo>
                    <a:lnTo>
                      <a:pt x="399" y="238"/>
                    </a:lnTo>
                    <a:lnTo>
                      <a:pt x="419" y="234"/>
                    </a:lnTo>
                    <a:lnTo>
                      <a:pt x="440" y="227"/>
                    </a:lnTo>
                    <a:lnTo>
                      <a:pt x="462" y="216"/>
                    </a:lnTo>
                    <a:lnTo>
                      <a:pt x="485" y="202"/>
                    </a:lnTo>
                    <a:lnTo>
                      <a:pt x="505" y="189"/>
                    </a:lnTo>
                    <a:lnTo>
                      <a:pt x="523" y="178"/>
                    </a:lnTo>
                    <a:lnTo>
                      <a:pt x="540" y="167"/>
                    </a:lnTo>
                    <a:lnTo>
                      <a:pt x="558" y="158"/>
                    </a:lnTo>
                    <a:lnTo>
                      <a:pt x="573" y="151"/>
                    </a:lnTo>
                    <a:lnTo>
                      <a:pt x="586" y="146"/>
                    </a:lnTo>
                    <a:lnTo>
                      <a:pt x="598" y="141"/>
                    </a:lnTo>
                    <a:lnTo>
                      <a:pt x="608" y="139"/>
                    </a:lnTo>
                    <a:lnTo>
                      <a:pt x="616" y="139"/>
                    </a:lnTo>
                    <a:lnTo>
                      <a:pt x="621" y="140"/>
                    </a:lnTo>
                    <a:lnTo>
                      <a:pt x="624" y="143"/>
                    </a:lnTo>
                    <a:lnTo>
                      <a:pt x="623" y="149"/>
                    </a:lnTo>
                    <a:lnTo>
                      <a:pt x="621" y="157"/>
                    </a:lnTo>
                    <a:lnTo>
                      <a:pt x="614" y="166"/>
                    </a:lnTo>
                    <a:lnTo>
                      <a:pt x="604" y="179"/>
                    </a:lnTo>
                    <a:lnTo>
                      <a:pt x="59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2" name="Freeform 179"/>
              <p:cNvSpPr>
                <a:spLocks/>
              </p:cNvSpPr>
              <p:nvPr/>
            </p:nvSpPr>
            <p:spPr bwMode="auto">
              <a:xfrm>
                <a:off x="538" y="1695"/>
                <a:ext cx="179" cy="852"/>
              </a:xfrm>
              <a:custGeom>
                <a:avLst/>
                <a:gdLst>
                  <a:gd name="T0" fmla="*/ 116 w 359"/>
                  <a:gd name="T1" fmla="*/ 800 h 1703"/>
                  <a:gd name="T2" fmla="*/ 126 w 359"/>
                  <a:gd name="T3" fmla="*/ 770 h 1703"/>
                  <a:gd name="T4" fmla="*/ 137 w 359"/>
                  <a:gd name="T5" fmla="*/ 735 h 1703"/>
                  <a:gd name="T6" fmla="*/ 149 w 359"/>
                  <a:gd name="T7" fmla="*/ 698 h 1703"/>
                  <a:gd name="T8" fmla="*/ 156 w 359"/>
                  <a:gd name="T9" fmla="*/ 663 h 1703"/>
                  <a:gd name="T10" fmla="*/ 145 w 359"/>
                  <a:gd name="T11" fmla="*/ 613 h 1703"/>
                  <a:gd name="T12" fmla="*/ 129 w 359"/>
                  <a:gd name="T13" fmla="*/ 565 h 1703"/>
                  <a:gd name="T14" fmla="*/ 115 w 359"/>
                  <a:gd name="T15" fmla="*/ 527 h 1703"/>
                  <a:gd name="T16" fmla="*/ 105 w 359"/>
                  <a:gd name="T17" fmla="*/ 494 h 1703"/>
                  <a:gd name="T18" fmla="*/ 98 w 359"/>
                  <a:gd name="T19" fmla="*/ 459 h 1703"/>
                  <a:gd name="T20" fmla="*/ 89 w 359"/>
                  <a:gd name="T21" fmla="*/ 419 h 1703"/>
                  <a:gd name="T22" fmla="*/ 82 w 359"/>
                  <a:gd name="T23" fmla="*/ 368 h 1703"/>
                  <a:gd name="T24" fmla="*/ 78 w 359"/>
                  <a:gd name="T25" fmla="*/ 312 h 1703"/>
                  <a:gd name="T26" fmla="*/ 67 w 359"/>
                  <a:gd name="T27" fmla="*/ 268 h 1703"/>
                  <a:gd name="T28" fmla="*/ 70 w 359"/>
                  <a:gd name="T29" fmla="*/ 243 h 1703"/>
                  <a:gd name="T30" fmla="*/ 72 w 359"/>
                  <a:gd name="T31" fmla="*/ 213 h 1703"/>
                  <a:gd name="T32" fmla="*/ 54 w 359"/>
                  <a:gd name="T33" fmla="*/ 164 h 1703"/>
                  <a:gd name="T34" fmla="*/ 41 w 359"/>
                  <a:gd name="T35" fmla="*/ 124 h 1703"/>
                  <a:gd name="T36" fmla="*/ 28 w 359"/>
                  <a:gd name="T37" fmla="*/ 82 h 1703"/>
                  <a:gd name="T38" fmla="*/ 8 w 359"/>
                  <a:gd name="T39" fmla="*/ 29 h 1703"/>
                  <a:gd name="T40" fmla="*/ 0 w 359"/>
                  <a:gd name="T41" fmla="*/ 0 h 1703"/>
                  <a:gd name="T42" fmla="*/ 24 w 359"/>
                  <a:gd name="T43" fmla="*/ 45 h 1703"/>
                  <a:gd name="T44" fmla="*/ 43 w 359"/>
                  <a:gd name="T45" fmla="*/ 69 h 1703"/>
                  <a:gd name="T46" fmla="*/ 58 w 359"/>
                  <a:gd name="T47" fmla="*/ 99 h 1703"/>
                  <a:gd name="T48" fmla="*/ 83 w 359"/>
                  <a:gd name="T49" fmla="*/ 169 h 1703"/>
                  <a:gd name="T50" fmla="*/ 98 w 359"/>
                  <a:gd name="T51" fmla="*/ 196 h 1703"/>
                  <a:gd name="T52" fmla="*/ 95 w 359"/>
                  <a:gd name="T53" fmla="*/ 236 h 1703"/>
                  <a:gd name="T54" fmla="*/ 87 w 359"/>
                  <a:gd name="T55" fmla="*/ 298 h 1703"/>
                  <a:gd name="T56" fmla="*/ 97 w 359"/>
                  <a:gd name="T57" fmla="*/ 344 h 1703"/>
                  <a:gd name="T58" fmla="*/ 93 w 359"/>
                  <a:gd name="T59" fmla="*/ 373 h 1703"/>
                  <a:gd name="T60" fmla="*/ 114 w 359"/>
                  <a:gd name="T61" fmla="*/ 408 h 1703"/>
                  <a:gd name="T62" fmla="*/ 133 w 359"/>
                  <a:gd name="T63" fmla="*/ 426 h 1703"/>
                  <a:gd name="T64" fmla="*/ 119 w 359"/>
                  <a:gd name="T65" fmla="*/ 418 h 1703"/>
                  <a:gd name="T66" fmla="*/ 111 w 359"/>
                  <a:gd name="T67" fmla="*/ 426 h 1703"/>
                  <a:gd name="T68" fmla="*/ 103 w 359"/>
                  <a:gd name="T69" fmla="*/ 442 h 1703"/>
                  <a:gd name="T70" fmla="*/ 106 w 359"/>
                  <a:gd name="T71" fmla="*/ 463 h 1703"/>
                  <a:gd name="T72" fmla="*/ 125 w 359"/>
                  <a:gd name="T73" fmla="*/ 505 h 1703"/>
                  <a:gd name="T74" fmla="*/ 135 w 359"/>
                  <a:gd name="T75" fmla="*/ 526 h 1703"/>
                  <a:gd name="T76" fmla="*/ 152 w 359"/>
                  <a:gd name="T77" fmla="*/ 567 h 1703"/>
                  <a:gd name="T78" fmla="*/ 171 w 359"/>
                  <a:gd name="T79" fmla="*/ 612 h 1703"/>
                  <a:gd name="T80" fmla="*/ 179 w 359"/>
                  <a:gd name="T81" fmla="*/ 638 h 1703"/>
                  <a:gd name="T82" fmla="*/ 173 w 359"/>
                  <a:gd name="T83" fmla="*/ 673 h 1703"/>
                  <a:gd name="T84" fmla="*/ 164 w 359"/>
                  <a:gd name="T85" fmla="*/ 717 h 1703"/>
                  <a:gd name="T86" fmla="*/ 155 w 359"/>
                  <a:gd name="T87" fmla="*/ 753 h 1703"/>
                  <a:gd name="T88" fmla="*/ 146 w 359"/>
                  <a:gd name="T89" fmla="*/ 781 h 1703"/>
                  <a:gd name="T90" fmla="*/ 135 w 359"/>
                  <a:gd name="T91" fmla="*/ 817 h 1703"/>
                  <a:gd name="T92" fmla="*/ 130 w 359"/>
                  <a:gd name="T93" fmla="*/ 836 h 1703"/>
                  <a:gd name="T94" fmla="*/ 124 w 359"/>
                  <a:gd name="T95" fmla="*/ 846 h 1703"/>
                  <a:gd name="T96" fmla="*/ 115 w 359"/>
                  <a:gd name="T97" fmla="*/ 850 h 170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59"/>
                  <a:gd name="T148" fmla="*/ 0 h 1703"/>
                  <a:gd name="T149" fmla="*/ 359 w 359"/>
                  <a:gd name="T150" fmla="*/ 1703 h 170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59" h="1703">
                    <a:moveTo>
                      <a:pt x="227" y="1656"/>
                    </a:moveTo>
                    <a:lnTo>
                      <a:pt x="229" y="1624"/>
                    </a:lnTo>
                    <a:lnTo>
                      <a:pt x="232" y="1599"/>
                    </a:lnTo>
                    <a:lnTo>
                      <a:pt x="238" y="1577"/>
                    </a:lnTo>
                    <a:lnTo>
                      <a:pt x="245" y="1558"/>
                    </a:lnTo>
                    <a:lnTo>
                      <a:pt x="252" y="1540"/>
                    </a:lnTo>
                    <a:lnTo>
                      <a:pt x="260" y="1520"/>
                    </a:lnTo>
                    <a:lnTo>
                      <a:pt x="267" y="1497"/>
                    </a:lnTo>
                    <a:lnTo>
                      <a:pt x="274" y="1470"/>
                    </a:lnTo>
                    <a:lnTo>
                      <a:pt x="281" y="1441"/>
                    </a:lnTo>
                    <a:lnTo>
                      <a:pt x="290" y="1417"/>
                    </a:lnTo>
                    <a:lnTo>
                      <a:pt x="298" y="1395"/>
                    </a:lnTo>
                    <a:lnTo>
                      <a:pt x="306" y="1373"/>
                    </a:lnTo>
                    <a:lnTo>
                      <a:pt x="312" y="1351"/>
                    </a:lnTo>
                    <a:lnTo>
                      <a:pt x="313" y="1326"/>
                    </a:lnTo>
                    <a:lnTo>
                      <a:pt x="311" y="1297"/>
                    </a:lnTo>
                    <a:lnTo>
                      <a:pt x="303" y="1262"/>
                    </a:lnTo>
                    <a:lnTo>
                      <a:pt x="291" y="1225"/>
                    </a:lnTo>
                    <a:lnTo>
                      <a:pt x="280" y="1191"/>
                    </a:lnTo>
                    <a:lnTo>
                      <a:pt x="269" y="1158"/>
                    </a:lnTo>
                    <a:lnTo>
                      <a:pt x="259" y="1130"/>
                    </a:lnTo>
                    <a:lnTo>
                      <a:pt x="250" y="1102"/>
                    </a:lnTo>
                    <a:lnTo>
                      <a:pt x="240" y="1077"/>
                    </a:lnTo>
                    <a:lnTo>
                      <a:pt x="231" y="1053"/>
                    </a:lnTo>
                    <a:lnTo>
                      <a:pt x="223" y="1029"/>
                    </a:lnTo>
                    <a:lnTo>
                      <a:pt x="216" y="1008"/>
                    </a:lnTo>
                    <a:lnTo>
                      <a:pt x="210" y="987"/>
                    </a:lnTo>
                    <a:lnTo>
                      <a:pt x="205" y="965"/>
                    </a:lnTo>
                    <a:lnTo>
                      <a:pt x="201" y="942"/>
                    </a:lnTo>
                    <a:lnTo>
                      <a:pt x="197" y="918"/>
                    </a:lnTo>
                    <a:lnTo>
                      <a:pt x="191" y="894"/>
                    </a:lnTo>
                    <a:lnTo>
                      <a:pt x="185" y="866"/>
                    </a:lnTo>
                    <a:lnTo>
                      <a:pt x="178" y="837"/>
                    </a:lnTo>
                    <a:lnTo>
                      <a:pt x="171" y="805"/>
                    </a:lnTo>
                    <a:lnTo>
                      <a:pt x="167" y="770"/>
                    </a:lnTo>
                    <a:lnTo>
                      <a:pt x="164" y="735"/>
                    </a:lnTo>
                    <a:lnTo>
                      <a:pt x="162" y="697"/>
                    </a:lnTo>
                    <a:lnTo>
                      <a:pt x="160" y="660"/>
                    </a:lnTo>
                    <a:lnTo>
                      <a:pt x="156" y="624"/>
                    </a:lnTo>
                    <a:lnTo>
                      <a:pt x="150" y="591"/>
                    </a:lnTo>
                    <a:lnTo>
                      <a:pt x="141" y="561"/>
                    </a:lnTo>
                    <a:lnTo>
                      <a:pt x="134" y="535"/>
                    </a:lnTo>
                    <a:lnTo>
                      <a:pt x="133" y="516"/>
                    </a:lnTo>
                    <a:lnTo>
                      <a:pt x="136" y="500"/>
                    </a:lnTo>
                    <a:lnTo>
                      <a:pt x="141" y="485"/>
                    </a:lnTo>
                    <a:lnTo>
                      <a:pt x="145" y="468"/>
                    </a:lnTo>
                    <a:lnTo>
                      <a:pt x="147" y="449"/>
                    </a:lnTo>
                    <a:lnTo>
                      <a:pt x="144" y="425"/>
                    </a:lnTo>
                    <a:lnTo>
                      <a:pt x="133" y="392"/>
                    </a:lnTo>
                    <a:lnTo>
                      <a:pt x="121" y="358"/>
                    </a:lnTo>
                    <a:lnTo>
                      <a:pt x="109" y="327"/>
                    </a:lnTo>
                    <a:lnTo>
                      <a:pt x="100" y="299"/>
                    </a:lnTo>
                    <a:lnTo>
                      <a:pt x="91" y="273"/>
                    </a:lnTo>
                    <a:lnTo>
                      <a:pt x="83" y="247"/>
                    </a:lnTo>
                    <a:lnTo>
                      <a:pt x="74" y="221"/>
                    </a:lnTo>
                    <a:lnTo>
                      <a:pt x="65" y="194"/>
                    </a:lnTo>
                    <a:lnTo>
                      <a:pt x="56" y="164"/>
                    </a:lnTo>
                    <a:lnTo>
                      <a:pt x="45" y="131"/>
                    </a:lnTo>
                    <a:lnTo>
                      <a:pt x="31" y="93"/>
                    </a:lnTo>
                    <a:lnTo>
                      <a:pt x="17" y="57"/>
                    </a:lnTo>
                    <a:lnTo>
                      <a:pt x="5" y="26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8" y="12"/>
                    </a:lnTo>
                    <a:lnTo>
                      <a:pt x="27" y="49"/>
                    </a:lnTo>
                    <a:lnTo>
                      <a:pt x="49" y="89"/>
                    </a:lnTo>
                    <a:lnTo>
                      <a:pt x="65" y="114"/>
                    </a:lnTo>
                    <a:lnTo>
                      <a:pt x="77" y="127"/>
                    </a:lnTo>
                    <a:lnTo>
                      <a:pt x="86" y="137"/>
                    </a:lnTo>
                    <a:lnTo>
                      <a:pt x="94" y="147"/>
                    </a:lnTo>
                    <a:lnTo>
                      <a:pt x="104" y="165"/>
                    </a:lnTo>
                    <a:lnTo>
                      <a:pt x="116" y="197"/>
                    </a:lnTo>
                    <a:lnTo>
                      <a:pt x="132" y="248"/>
                    </a:lnTo>
                    <a:lnTo>
                      <a:pt x="150" y="301"/>
                    </a:lnTo>
                    <a:lnTo>
                      <a:pt x="167" y="337"/>
                    </a:lnTo>
                    <a:lnTo>
                      <a:pt x="179" y="360"/>
                    </a:lnTo>
                    <a:lnTo>
                      <a:pt x="190" y="377"/>
                    </a:lnTo>
                    <a:lnTo>
                      <a:pt x="197" y="392"/>
                    </a:lnTo>
                    <a:lnTo>
                      <a:pt x="199" y="410"/>
                    </a:lnTo>
                    <a:lnTo>
                      <a:pt x="197" y="434"/>
                    </a:lnTo>
                    <a:lnTo>
                      <a:pt x="191" y="472"/>
                    </a:lnTo>
                    <a:lnTo>
                      <a:pt x="177" y="538"/>
                    </a:lnTo>
                    <a:lnTo>
                      <a:pt x="170" y="571"/>
                    </a:lnTo>
                    <a:lnTo>
                      <a:pt x="174" y="596"/>
                    </a:lnTo>
                    <a:lnTo>
                      <a:pt x="190" y="640"/>
                    </a:lnTo>
                    <a:lnTo>
                      <a:pt x="197" y="667"/>
                    </a:lnTo>
                    <a:lnTo>
                      <a:pt x="195" y="688"/>
                    </a:lnTo>
                    <a:lnTo>
                      <a:pt x="192" y="708"/>
                    </a:lnTo>
                    <a:lnTo>
                      <a:pt x="187" y="726"/>
                    </a:lnTo>
                    <a:lnTo>
                      <a:pt x="186" y="745"/>
                    </a:lnTo>
                    <a:lnTo>
                      <a:pt x="190" y="766"/>
                    </a:lnTo>
                    <a:lnTo>
                      <a:pt x="202" y="789"/>
                    </a:lnTo>
                    <a:lnTo>
                      <a:pt x="228" y="815"/>
                    </a:lnTo>
                    <a:lnTo>
                      <a:pt x="253" y="838"/>
                    </a:lnTo>
                    <a:lnTo>
                      <a:pt x="265" y="849"/>
                    </a:lnTo>
                    <a:lnTo>
                      <a:pt x="266" y="852"/>
                    </a:lnTo>
                    <a:lnTo>
                      <a:pt x="260" y="849"/>
                    </a:lnTo>
                    <a:lnTo>
                      <a:pt x="251" y="842"/>
                    </a:lnTo>
                    <a:lnTo>
                      <a:pt x="239" y="835"/>
                    </a:lnTo>
                    <a:lnTo>
                      <a:pt x="230" y="828"/>
                    </a:lnTo>
                    <a:lnTo>
                      <a:pt x="227" y="827"/>
                    </a:lnTo>
                    <a:lnTo>
                      <a:pt x="223" y="851"/>
                    </a:lnTo>
                    <a:lnTo>
                      <a:pt x="217" y="866"/>
                    </a:lnTo>
                    <a:lnTo>
                      <a:pt x="212" y="875"/>
                    </a:lnTo>
                    <a:lnTo>
                      <a:pt x="207" y="883"/>
                    </a:lnTo>
                    <a:lnTo>
                      <a:pt x="205" y="891"/>
                    </a:lnTo>
                    <a:lnTo>
                      <a:pt x="206" y="905"/>
                    </a:lnTo>
                    <a:lnTo>
                      <a:pt x="213" y="925"/>
                    </a:lnTo>
                    <a:lnTo>
                      <a:pt x="225" y="956"/>
                    </a:lnTo>
                    <a:lnTo>
                      <a:pt x="239" y="987"/>
                    </a:lnTo>
                    <a:lnTo>
                      <a:pt x="250" y="1009"/>
                    </a:lnTo>
                    <a:lnTo>
                      <a:pt x="258" y="1025"/>
                    </a:lnTo>
                    <a:lnTo>
                      <a:pt x="265" y="1038"/>
                    </a:lnTo>
                    <a:lnTo>
                      <a:pt x="271" y="1051"/>
                    </a:lnTo>
                    <a:lnTo>
                      <a:pt x="280" y="1070"/>
                    </a:lnTo>
                    <a:lnTo>
                      <a:pt x="290" y="1096"/>
                    </a:lnTo>
                    <a:lnTo>
                      <a:pt x="304" y="1133"/>
                    </a:lnTo>
                    <a:lnTo>
                      <a:pt x="319" y="1172"/>
                    </a:lnTo>
                    <a:lnTo>
                      <a:pt x="331" y="1201"/>
                    </a:lnTo>
                    <a:lnTo>
                      <a:pt x="343" y="1224"/>
                    </a:lnTo>
                    <a:lnTo>
                      <a:pt x="351" y="1243"/>
                    </a:lnTo>
                    <a:lnTo>
                      <a:pt x="357" y="1259"/>
                    </a:lnTo>
                    <a:lnTo>
                      <a:pt x="359" y="1275"/>
                    </a:lnTo>
                    <a:lnTo>
                      <a:pt x="358" y="1293"/>
                    </a:lnTo>
                    <a:lnTo>
                      <a:pt x="353" y="1317"/>
                    </a:lnTo>
                    <a:lnTo>
                      <a:pt x="347" y="1345"/>
                    </a:lnTo>
                    <a:lnTo>
                      <a:pt x="341" y="1375"/>
                    </a:lnTo>
                    <a:lnTo>
                      <a:pt x="335" y="1404"/>
                    </a:lnTo>
                    <a:lnTo>
                      <a:pt x="329" y="1433"/>
                    </a:lnTo>
                    <a:lnTo>
                      <a:pt x="322" y="1460"/>
                    </a:lnTo>
                    <a:lnTo>
                      <a:pt x="316" y="1485"/>
                    </a:lnTo>
                    <a:lnTo>
                      <a:pt x="311" y="1505"/>
                    </a:lnTo>
                    <a:lnTo>
                      <a:pt x="305" y="1521"/>
                    </a:lnTo>
                    <a:lnTo>
                      <a:pt x="299" y="1539"/>
                    </a:lnTo>
                    <a:lnTo>
                      <a:pt x="292" y="1561"/>
                    </a:lnTo>
                    <a:lnTo>
                      <a:pt x="284" y="1586"/>
                    </a:lnTo>
                    <a:lnTo>
                      <a:pt x="277" y="1611"/>
                    </a:lnTo>
                    <a:lnTo>
                      <a:pt x="270" y="1634"/>
                    </a:lnTo>
                    <a:lnTo>
                      <a:pt x="265" y="1654"/>
                    </a:lnTo>
                    <a:lnTo>
                      <a:pt x="261" y="1668"/>
                    </a:lnTo>
                    <a:lnTo>
                      <a:pt x="260" y="1672"/>
                    </a:lnTo>
                    <a:lnTo>
                      <a:pt x="259" y="1676"/>
                    </a:lnTo>
                    <a:lnTo>
                      <a:pt x="254" y="1683"/>
                    </a:lnTo>
                    <a:lnTo>
                      <a:pt x="248" y="1692"/>
                    </a:lnTo>
                    <a:lnTo>
                      <a:pt x="243" y="1700"/>
                    </a:lnTo>
                    <a:lnTo>
                      <a:pt x="236" y="1703"/>
                    </a:lnTo>
                    <a:lnTo>
                      <a:pt x="231" y="1699"/>
                    </a:lnTo>
                    <a:lnTo>
                      <a:pt x="228" y="1684"/>
                    </a:lnTo>
                    <a:lnTo>
                      <a:pt x="227" y="16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3" name="Freeform 180"/>
              <p:cNvSpPr>
                <a:spLocks/>
              </p:cNvSpPr>
              <p:nvPr/>
            </p:nvSpPr>
            <p:spPr bwMode="auto">
              <a:xfrm>
                <a:off x="629" y="1947"/>
                <a:ext cx="372" cy="217"/>
              </a:xfrm>
              <a:custGeom>
                <a:avLst/>
                <a:gdLst>
                  <a:gd name="T0" fmla="*/ 42 w 744"/>
                  <a:gd name="T1" fmla="*/ 167 h 433"/>
                  <a:gd name="T2" fmla="*/ 61 w 744"/>
                  <a:gd name="T3" fmla="*/ 181 h 433"/>
                  <a:gd name="T4" fmla="*/ 75 w 744"/>
                  <a:gd name="T5" fmla="*/ 192 h 433"/>
                  <a:gd name="T6" fmla="*/ 88 w 744"/>
                  <a:gd name="T7" fmla="*/ 201 h 433"/>
                  <a:gd name="T8" fmla="*/ 106 w 744"/>
                  <a:gd name="T9" fmla="*/ 208 h 433"/>
                  <a:gd name="T10" fmla="*/ 135 w 744"/>
                  <a:gd name="T11" fmla="*/ 214 h 433"/>
                  <a:gd name="T12" fmla="*/ 164 w 744"/>
                  <a:gd name="T13" fmla="*/ 217 h 433"/>
                  <a:gd name="T14" fmla="*/ 186 w 744"/>
                  <a:gd name="T15" fmla="*/ 216 h 433"/>
                  <a:gd name="T16" fmla="*/ 205 w 744"/>
                  <a:gd name="T17" fmla="*/ 210 h 433"/>
                  <a:gd name="T18" fmla="*/ 221 w 744"/>
                  <a:gd name="T19" fmla="*/ 199 h 433"/>
                  <a:gd name="T20" fmla="*/ 235 w 744"/>
                  <a:gd name="T21" fmla="*/ 183 h 433"/>
                  <a:gd name="T22" fmla="*/ 252 w 744"/>
                  <a:gd name="T23" fmla="*/ 139 h 433"/>
                  <a:gd name="T24" fmla="*/ 268 w 744"/>
                  <a:gd name="T25" fmla="*/ 93 h 433"/>
                  <a:gd name="T26" fmla="*/ 298 w 744"/>
                  <a:gd name="T27" fmla="*/ 59 h 433"/>
                  <a:gd name="T28" fmla="*/ 327 w 744"/>
                  <a:gd name="T29" fmla="*/ 28 h 433"/>
                  <a:gd name="T30" fmla="*/ 354 w 744"/>
                  <a:gd name="T31" fmla="*/ 19 h 433"/>
                  <a:gd name="T32" fmla="*/ 372 w 744"/>
                  <a:gd name="T33" fmla="*/ 30 h 433"/>
                  <a:gd name="T34" fmla="*/ 351 w 744"/>
                  <a:gd name="T35" fmla="*/ 12 h 433"/>
                  <a:gd name="T36" fmla="*/ 315 w 744"/>
                  <a:gd name="T37" fmla="*/ 0 h 433"/>
                  <a:gd name="T38" fmla="*/ 297 w 744"/>
                  <a:gd name="T39" fmla="*/ 6 h 433"/>
                  <a:gd name="T40" fmla="*/ 277 w 744"/>
                  <a:gd name="T41" fmla="*/ 14 h 433"/>
                  <a:gd name="T42" fmla="*/ 255 w 744"/>
                  <a:gd name="T43" fmla="*/ 23 h 433"/>
                  <a:gd name="T44" fmla="*/ 232 w 744"/>
                  <a:gd name="T45" fmla="*/ 30 h 433"/>
                  <a:gd name="T46" fmla="*/ 209 w 744"/>
                  <a:gd name="T47" fmla="*/ 33 h 433"/>
                  <a:gd name="T48" fmla="*/ 186 w 744"/>
                  <a:gd name="T49" fmla="*/ 29 h 433"/>
                  <a:gd name="T50" fmla="*/ 165 w 744"/>
                  <a:gd name="T51" fmla="*/ 22 h 433"/>
                  <a:gd name="T52" fmla="*/ 145 w 744"/>
                  <a:gd name="T53" fmla="*/ 15 h 433"/>
                  <a:gd name="T54" fmla="*/ 126 w 744"/>
                  <a:gd name="T55" fmla="*/ 9 h 433"/>
                  <a:gd name="T56" fmla="*/ 110 w 744"/>
                  <a:gd name="T57" fmla="*/ 7 h 433"/>
                  <a:gd name="T58" fmla="*/ 90 w 744"/>
                  <a:gd name="T59" fmla="*/ 13 h 433"/>
                  <a:gd name="T60" fmla="*/ 53 w 744"/>
                  <a:gd name="T61" fmla="*/ 39 h 433"/>
                  <a:gd name="T62" fmla="*/ 23 w 744"/>
                  <a:gd name="T63" fmla="*/ 69 h 433"/>
                  <a:gd name="T64" fmla="*/ 10 w 744"/>
                  <a:gd name="T65" fmla="*/ 89 h 433"/>
                  <a:gd name="T66" fmla="*/ 1 w 744"/>
                  <a:gd name="T67" fmla="*/ 110 h 433"/>
                  <a:gd name="T68" fmla="*/ 3 w 744"/>
                  <a:gd name="T69" fmla="*/ 118 h 433"/>
                  <a:gd name="T70" fmla="*/ 18 w 744"/>
                  <a:gd name="T71" fmla="*/ 106 h 433"/>
                  <a:gd name="T72" fmla="*/ 45 w 744"/>
                  <a:gd name="T73" fmla="*/ 81 h 433"/>
                  <a:gd name="T74" fmla="*/ 81 w 744"/>
                  <a:gd name="T75" fmla="*/ 59 h 433"/>
                  <a:gd name="T76" fmla="*/ 103 w 744"/>
                  <a:gd name="T77" fmla="*/ 53 h 433"/>
                  <a:gd name="T78" fmla="*/ 123 w 744"/>
                  <a:gd name="T79" fmla="*/ 52 h 433"/>
                  <a:gd name="T80" fmla="*/ 144 w 744"/>
                  <a:gd name="T81" fmla="*/ 55 h 433"/>
                  <a:gd name="T82" fmla="*/ 164 w 744"/>
                  <a:gd name="T83" fmla="*/ 60 h 433"/>
                  <a:gd name="T84" fmla="*/ 184 w 744"/>
                  <a:gd name="T85" fmla="*/ 63 h 433"/>
                  <a:gd name="T86" fmla="*/ 228 w 744"/>
                  <a:gd name="T87" fmla="*/ 56 h 433"/>
                  <a:gd name="T88" fmla="*/ 264 w 744"/>
                  <a:gd name="T89" fmla="*/ 41 h 433"/>
                  <a:gd name="T90" fmla="*/ 272 w 744"/>
                  <a:gd name="T91" fmla="*/ 38 h 433"/>
                  <a:gd name="T92" fmla="*/ 265 w 744"/>
                  <a:gd name="T93" fmla="*/ 63 h 433"/>
                  <a:gd name="T94" fmla="*/ 247 w 744"/>
                  <a:gd name="T95" fmla="*/ 101 h 433"/>
                  <a:gd name="T96" fmla="*/ 228 w 744"/>
                  <a:gd name="T97" fmla="*/ 140 h 433"/>
                  <a:gd name="T98" fmla="*/ 214 w 744"/>
                  <a:gd name="T99" fmla="*/ 177 h 433"/>
                  <a:gd name="T100" fmla="*/ 169 w 744"/>
                  <a:gd name="T101" fmla="*/ 175 h 433"/>
                  <a:gd name="T102" fmla="*/ 137 w 744"/>
                  <a:gd name="T103" fmla="*/ 163 h 433"/>
                  <a:gd name="T104" fmla="*/ 112 w 744"/>
                  <a:gd name="T105" fmla="*/ 156 h 433"/>
                  <a:gd name="T106" fmla="*/ 95 w 744"/>
                  <a:gd name="T107" fmla="*/ 153 h 433"/>
                  <a:gd name="T108" fmla="*/ 82 w 744"/>
                  <a:gd name="T109" fmla="*/ 149 h 433"/>
                  <a:gd name="T110" fmla="*/ 71 w 744"/>
                  <a:gd name="T111" fmla="*/ 141 h 433"/>
                  <a:gd name="T112" fmla="*/ 58 w 744"/>
                  <a:gd name="T113" fmla="*/ 131 h 433"/>
                  <a:gd name="T114" fmla="*/ 37 w 744"/>
                  <a:gd name="T115" fmla="*/ 126 h 433"/>
                  <a:gd name="T116" fmla="*/ 16 w 744"/>
                  <a:gd name="T117" fmla="*/ 127 h 433"/>
                  <a:gd name="T118" fmla="*/ 3 w 744"/>
                  <a:gd name="T119" fmla="*/ 133 h 433"/>
                  <a:gd name="T120" fmla="*/ 6 w 744"/>
                  <a:gd name="T121" fmla="*/ 145 h 43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44"/>
                  <a:gd name="T184" fmla="*/ 0 h 433"/>
                  <a:gd name="T185" fmla="*/ 744 w 744"/>
                  <a:gd name="T186" fmla="*/ 433 h 43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44" h="433">
                    <a:moveTo>
                      <a:pt x="46" y="311"/>
                    </a:moveTo>
                    <a:lnTo>
                      <a:pt x="66" y="323"/>
                    </a:lnTo>
                    <a:lnTo>
                      <a:pt x="84" y="333"/>
                    </a:lnTo>
                    <a:lnTo>
                      <a:pt x="99" y="343"/>
                    </a:lnTo>
                    <a:lnTo>
                      <a:pt x="111" y="353"/>
                    </a:lnTo>
                    <a:lnTo>
                      <a:pt x="123" y="361"/>
                    </a:lnTo>
                    <a:lnTo>
                      <a:pt x="132" y="369"/>
                    </a:lnTo>
                    <a:lnTo>
                      <a:pt x="141" y="377"/>
                    </a:lnTo>
                    <a:lnTo>
                      <a:pt x="149" y="384"/>
                    </a:lnTo>
                    <a:lnTo>
                      <a:pt x="157" y="391"/>
                    </a:lnTo>
                    <a:lnTo>
                      <a:pt x="165" y="396"/>
                    </a:lnTo>
                    <a:lnTo>
                      <a:pt x="176" y="402"/>
                    </a:lnTo>
                    <a:lnTo>
                      <a:pt x="186" y="407"/>
                    </a:lnTo>
                    <a:lnTo>
                      <a:pt x="198" y="411"/>
                    </a:lnTo>
                    <a:lnTo>
                      <a:pt x="213" y="416"/>
                    </a:lnTo>
                    <a:lnTo>
                      <a:pt x="230" y="421"/>
                    </a:lnTo>
                    <a:lnTo>
                      <a:pt x="250" y="424"/>
                    </a:lnTo>
                    <a:lnTo>
                      <a:pt x="270" y="428"/>
                    </a:lnTo>
                    <a:lnTo>
                      <a:pt x="291" y="430"/>
                    </a:lnTo>
                    <a:lnTo>
                      <a:pt x="309" y="432"/>
                    </a:lnTo>
                    <a:lnTo>
                      <a:pt x="327" y="433"/>
                    </a:lnTo>
                    <a:lnTo>
                      <a:pt x="343" y="433"/>
                    </a:lnTo>
                    <a:lnTo>
                      <a:pt x="358" y="432"/>
                    </a:lnTo>
                    <a:lnTo>
                      <a:pt x="373" y="431"/>
                    </a:lnTo>
                    <a:lnTo>
                      <a:pt x="386" y="428"/>
                    </a:lnTo>
                    <a:lnTo>
                      <a:pt x="398" y="424"/>
                    </a:lnTo>
                    <a:lnTo>
                      <a:pt x="411" y="419"/>
                    </a:lnTo>
                    <a:lnTo>
                      <a:pt x="421" y="414"/>
                    </a:lnTo>
                    <a:lnTo>
                      <a:pt x="432" y="407"/>
                    </a:lnTo>
                    <a:lnTo>
                      <a:pt x="442" y="398"/>
                    </a:lnTo>
                    <a:lnTo>
                      <a:pt x="451" y="388"/>
                    </a:lnTo>
                    <a:lnTo>
                      <a:pt x="460" y="378"/>
                    </a:lnTo>
                    <a:lnTo>
                      <a:pt x="470" y="365"/>
                    </a:lnTo>
                    <a:lnTo>
                      <a:pt x="485" y="338"/>
                    </a:lnTo>
                    <a:lnTo>
                      <a:pt x="496" y="309"/>
                    </a:lnTo>
                    <a:lnTo>
                      <a:pt x="505" y="278"/>
                    </a:lnTo>
                    <a:lnTo>
                      <a:pt x="515" y="246"/>
                    </a:lnTo>
                    <a:lnTo>
                      <a:pt x="524" y="214"/>
                    </a:lnTo>
                    <a:lnTo>
                      <a:pt x="536" y="186"/>
                    </a:lnTo>
                    <a:lnTo>
                      <a:pt x="551" y="159"/>
                    </a:lnTo>
                    <a:lnTo>
                      <a:pt x="573" y="137"/>
                    </a:lnTo>
                    <a:lnTo>
                      <a:pt x="596" y="117"/>
                    </a:lnTo>
                    <a:lnTo>
                      <a:pt x="617" y="95"/>
                    </a:lnTo>
                    <a:lnTo>
                      <a:pt x="637" y="73"/>
                    </a:lnTo>
                    <a:lnTo>
                      <a:pt x="654" y="55"/>
                    </a:lnTo>
                    <a:lnTo>
                      <a:pt x="671" y="43"/>
                    </a:lnTo>
                    <a:lnTo>
                      <a:pt x="688" y="36"/>
                    </a:lnTo>
                    <a:lnTo>
                      <a:pt x="707" y="38"/>
                    </a:lnTo>
                    <a:lnTo>
                      <a:pt x="726" y="50"/>
                    </a:lnTo>
                    <a:lnTo>
                      <a:pt x="741" y="60"/>
                    </a:lnTo>
                    <a:lnTo>
                      <a:pt x="744" y="60"/>
                    </a:lnTo>
                    <a:lnTo>
                      <a:pt x="736" y="52"/>
                    </a:lnTo>
                    <a:lnTo>
                      <a:pt x="722" y="38"/>
                    </a:lnTo>
                    <a:lnTo>
                      <a:pt x="701" y="24"/>
                    </a:lnTo>
                    <a:lnTo>
                      <a:pt x="678" y="11"/>
                    </a:lnTo>
                    <a:lnTo>
                      <a:pt x="653" y="1"/>
                    </a:lnTo>
                    <a:lnTo>
                      <a:pt x="630" y="0"/>
                    </a:lnTo>
                    <a:lnTo>
                      <a:pt x="618" y="2"/>
                    </a:lnTo>
                    <a:lnTo>
                      <a:pt x="607" y="6"/>
                    </a:lnTo>
                    <a:lnTo>
                      <a:pt x="594" y="11"/>
                    </a:lnTo>
                    <a:lnTo>
                      <a:pt x="581" y="16"/>
                    </a:lnTo>
                    <a:lnTo>
                      <a:pt x="568" y="22"/>
                    </a:lnTo>
                    <a:lnTo>
                      <a:pt x="554" y="28"/>
                    </a:lnTo>
                    <a:lnTo>
                      <a:pt x="540" y="35"/>
                    </a:lnTo>
                    <a:lnTo>
                      <a:pt x="525" y="40"/>
                    </a:lnTo>
                    <a:lnTo>
                      <a:pt x="511" y="46"/>
                    </a:lnTo>
                    <a:lnTo>
                      <a:pt x="496" y="52"/>
                    </a:lnTo>
                    <a:lnTo>
                      <a:pt x="480" y="57"/>
                    </a:lnTo>
                    <a:lnTo>
                      <a:pt x="465" y="60"/>
                    </a:lnTo>
                    <a:lnTo>
                      <a:pt x="450" y="64"/>
                    </a:lnTo>
                    <a:lnTo>
                      <a:pt x="434" y="65"/>
                    </a:lnTo>
                    <a:lnTo>
                      <a:pt x="419" y="65"/>
                    </a:lnTo>
                    <a:lnTo>
                      <a:pt x="403" y="64"/>
                    </a:lnTo>
                    <a:lnTo>
                      <a:pt x="388" y="60"/>
                    </a:lnTo>
                    <a:lnTo>
                      <a:pt x="373" y="57"/>
                    </a:lnTo>
                    <a:lnTo>
                      <a:pt x="358" y="53"/>
                    </a:lnTo>
                    <a:lnTo>
                      <a:pt x="344" y="49"/>
                    </a:lnTo>
                    <a:lnTo>
                      <a:pt x="330" y="43"/>
                    </a:lnTo>
                    <a:lnTo>
                      <a:pt x="316" y="38"/>
                    </a:lnTo>
                    <a:lnTo>
                      <a:pt x="303" y="34"/>
                    </a:lnTo>
                    <a:lnTo>
                      <a:pt x="290" y="29"/>
                    </a:lnTo>
                    <a:lnTo>
                      <a:pt x="277" y="24"/>
                    </a:lnTo>
                    <a:lnTo>
                      <a:pt x="265" y="21"/>
                    </a:lnTo>
                    <a:lnTo>
                      <a:pt x="253" y="17"/>
                    </a:lnTo>
                    <a:lnTo>
                      <a:pt x="242" y="15"/>
                    </a:lnTo>
                    <a:lnTo>
                      <a:pt x="230" y="14"/>
                    </a:lnTo>
                    <a:lnTo>
                      <a:pt x="220" y="13"/>
                    </a:lnTo>
                    <a:lnTo>
                      <a:pt x="209" y="14"/>
                    </a:lnTo>
                    <a:lnTo>
                      <a:pt x="200" y="16"/>
                    </a:lnTo>
                    <a:lnTo>
                      <a:pt x="179" y="25"/>
                    </a:lnTo>
                    <a:lnTo>
                      <a:pt x="156" y="39"/>
                    </a:lnTo>
                    <a:lnTo>
                      <a:pt x="131" y="58"/>
                    </a:lnTo>
                    <a:lnTo>
                      <a:pt x="107" y="77"/>
                    </a:lnTo>
                    <a:lnTo>
                      <a:pt x="84" y="98"/>
                    </a:lnTo>
                    <a:lnTo>
                      <a:pt x="63" y="119"/>
                    </a:lnTo>
                    <a:lnTo>
                      <a:pt x="47" y="137"/>
                    </a:lnTo>
                    <a:lnTo>
                      <a:pt x="35" y="151"/>
                    </a:lnTo>
                    <a:lnTo>
                      <a:pt x="27" y="164"/>
                    </a:lnTo>
                    <a:lnTo>
                      <a:pt x="19" y="178"/>
                    </a:lnTo>
                    <a:lnTo>
                      <a:pt x="11" y="193"/>
                    </a:lnTo>
                    <a:lnTo>
                      <a:pt x="5" y="206"/>
                    </a:lnTo>
                    <a:lnTo>
                      <a:pt x="1" y="219"/>
                    </a:lnTo>
                    <a:lnTo>
                      <a:pt x="0" y="228"/>
                    </a:lnTo>
                    <a:lnTo>
                      <a:pt x="1" y="235"/>
                    </a:lnTo>
                    <a:lnTo>
                      <a:pt x="7" y="236"/>
                    </a:lnTo>
                    <a:lnTo>
                      <a:pt x="15" y="233"/>
                    </a:lnTo>
                    <a:lnTo>
                      <a:pt x="25" y="225"/>
                    </a:lnTo>
                    <a:lnTo>
                      <a:pt x="36" y="212"/>
                    </a:lnTo>
                    <a:lnTo>
                      <a:pt x="51" y="197"/>
                    </a:lnTo>
                    <a:lnTo>
                      <a:pt x="69" y="180"/>
                    </a:lnTo>
                    <a:lnTo>
                      <a:pt x="89" y="161"/>
                    </a:lnTo>
                    <a:lnTo>
                      <a:pt x="115" y="143"/>
                    </a:lnTo>
                    <a:lnTo>
                      <a:pt x="145" y="125"/>
                    </a:lnTo>
                    <a:lnTo>
                      <a:pt x="161" y="118"/>
                    </a:lnTo>
                    <a:lnTo>
                      <a:pt x="176" y="112"/>
                    </a:lnTo>
                    <a:lnTo>
                      <a:pt x="192" y="107"/>
                    </a:lnTo>
                    <a:lnTo>
                      <a:pt x="206" y="105"/>
                    </a:lnTo>
                    <a:lnTo>
                      <a:pt x="221" y="104"/>
                    </a:lnTo>
                    <a:lnTo>
                      <a:pt x="235" y="103"/>
                    </a:lnTo>
                    <a:lnTo>
                      <a:pt x="247" y="104"/>
                    </a:lnTo>
                    <a:lnTo>
                      <a:pt x="261" y="105"/>
                    </a:lnTo>
                    <a:lnTo>
                      <a:pt x="275" y="107"/>
                    </a:lnTo>
                    <a:lnTo>
                      <a:pt x="288" y="110"/>
                    </a:lnTo>
                    <a:lnTo>
                      <a:pt x="301" y="113"/>
                    </a:lnTo>
                    <a:lnTo>
                      <a:pt x="314" y="115"/>
                    </a:lnTo>
                    <a:lnTo>
                      <a:pt x="327" y="119"/>
                    </a:lnTo>
                    <a:lnTo>
                      <a:pt x="341" y="121"/>
                    </a:lnTo>
                    <a:lnTo>
                      <a:pt x="354" y="123"/>
                    </a:lnTo>
                    <a:lnTo>
                      <a:pt x="368" y="126"/>
                    </a:lnTo>
                    <a:lnTo>
                      <a:pt x="397" y="126"/>
                    </a:lnTo>
                    <a:lnTo>
                      <a:pt x="427" y="120"/>
                    </a:lnTo>
                    <a:lnTo>
                      <a:pt x="457" y="112"/>
                    </a:lnTo>
                    <a:lnTo>
                      <a:pt x="485" y="102"/>
                    </a:lnTo>
                    <a:lnTo>
                      <a:pt x="509" y="90"/>
                    </a:lnTo>
                    <a:lnTo>
                      <a:pt x="528" y="81"/>
                    </a:lnTo>
                    <a:lnTo>
                      <a:pt x="541" y="74"/>
                    </a:lnTo>
                    <a:lnTo>
                      <a:pt x="546" y="72"/>
                    </a:lnTo>
                    <a:lnTo>
                      <a:pt x="544" y="76"/>
                    </a:lnTo>
                    <a:lnTo>
                      <a:pt x="541" y="87"/>
                    </a:lnTo>
                    <a:lnTo>
                      <a:pt x="536" y="104"/>
                    </a:lnTo>
                    <a:lnTo>
                      <a:pt x="530" y="126"/>
                    </a:lnTo>
                    <a:lnTo>
                      <a:pt x="519" y="150"/>
                    </a:lnTo>
                    <a:lnTo>
                      <a:pt x="509" y="175"/>
                    </a:lnTo>
                    <a:lnTo>
                      <a:pt x="495" y="202"/>
                    </a:lnTo>
                    <a:lnTo>
                      <a:pt x="479" y="226"/>
                    </a:lnTo>
                    <a:lnTo>
                      <a:pt x="466" y="251"/>
                    </a:lnTo>
                    <a:lnTo>
                      <a:pt x="457" y="279"/>
                    </a:lnTo>
                    <a:lnTo>
                      <a:pt x="450" y="308"/>
                    </a:lnTo>
                    <a:lnTo>
                      <a:pt x="442" y="333"/>
                    </a:lnTo>
                    <a:lnTo>
                      <a:pt x="429" y="353"/>
                    </a:lnTo>
                    <a:lnTo>
                      <a:pt x="410" y="364"/>
                    </a:lnTo>
                    <a:lnTo>
                      <a:pt x="381" y="364"/>
                    </a:lnTo>
                    <a:lnTo>
                      <a:pt x="338" y="350"/>
                    </a:lnTo>
                    <a:lnTo>
                      <a:pt x="314" y="340"/>
                    </a:lnTo>
                    <a:lnTo>
                      <a:pt x="292" y="332"/>
                    </a:lnTo>
                    <a:lnTo>
                      <a:pt x="273" y="325"/>
                    </a:lnTo>
                    <a:lnTo>
                      <a:pt x="255" y="320"/>
                    </a:lnTo>
                    <a:lnTo>
                      <a:pt x="239" y="316"/>
                    </a:lnTo>
                    <a:lnTo>
                      <a:pt x="225" y="312"/>
                    </a:lnTo>
                    <a:lnTo>
                      <a:pt x="213" y="310"/>
                    </a:lnTo>
                    <a:lnTo>
                      <a:pt x="201" y="308"/>
                    </a:lnTo>
                    <a:lnTo>
                      <a:pt x="190" y="305"/>
                    </a:lnTo>
                    <a:lnTo>
                      <a:pt x="180" y="303"/>
                    </a:lnTo>
                    <a:lnTo>
                      <a:pt x="172" y="301"/>
                    </a:lnTo>
                    <a:lnTo>
                      <a:pt x="164" y="297"/>
                    </a:lnTo>
                    <a:lnTo>
                      <a:pt x="156" y="294"/>
                    </a:lnTo>
                    <a:lnTo>
                      <a:pt x="149" y="289"/>
                    </a:lnTo>
                    <a:lnTo>
                      <a:pt x="142" y="282"/>
                    </a:lnTo>
                    <a:lnTo>
                      <a:pt x="136" y="275"/>
                    </a:lnTo>
                    <a:lnTo>
                      <a:pt x="127" y="267"/>
                    </a:lnTo>
                    <a:lnTo>
                      <a:pt x="116" y="262"/>
                    </a:lnTo>
                    <a:lnTo>
                      <a:pt x="103" y="257"/>
                    </a:lnTo>
                    <a:lnTo>
                      <a:pt x="89" y="254"/>
                    </a:lnTo>
                    <a:lnTo>
                      <a:pt x="74" y="251"/>
                    </a:lnTo>
                    <a:lnTo>
                      <a:pt x="59" y="251"/>
                    </a:lnTo>
                    <a:lnTo>
                      <a:pt x="46" y="251"/>
                    </a:lnTo>
                    <a:lnTo>
                      <a:pt x="32" y="254"/>
                    </a:lnTo>
                    <a:lnTo>
                      <a:pt x="21" y="257"/>
                    </a:lnTo>
                    <a:lnTo>
                      <a:pt x="12" y="261"/>
                    </a:lnTo>
                    <a:lnTo>
                      <a:pt x="7" y="266"/>
                    </a:lnTo>
                    <a:lnTo>
                      <a:pt x="4" y="273"/>
                    </a:lnTo>
                    <a:lnTo>
                      <a:pt x="7" y="281"/>
                    </a:lnTo>
                    <a:lnTo>
                      <a:pt x="13" y="290"/>
                    </a:lnTo>
                    <a:lnTo>
                      <a:pt x="27" y="300"/>
                    </a:lnTo>
                    <a:lnTo>
                      <a:pt x="46" y="3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4" name="Freeform 181"/>
              <p:cNvSpPr>
                <a:spLocks/>
              </p:cNvSpPr>
              <p:nvPr/>
            </p:nvSpPr>
            <p:spPr bwMode="auto">
              <a:xfrm>
                <a:off x="692" y="2034"/>
                <a:ext cx="139" cy="40"/>
              </a:xfrm>
              <a:custGeom>
                <a:avLst/>
                <a:gdLst>
                  <a:gd name="T0" fmla="*/ 21 w 279"/>
                  <a:gd name="T1" fmla="*/ 15 h 81"/>
                  <a:gd name="T2" fmla="*/ 33 w 279"/>
                  <a:gd name="T3" fmla="*/ 21 h 81"/>
                  <a:gd name="T4" fmla="*/ 44 w 279"/>
                  <a:gd name="T5" fmla="*/ 26 h 81"/>
                  <a:gd name="T6" fmla="*/ 55 w 279"/>
                  <a:gd name="T7" fmla="*/ 30 h 81"/>
                  <a:gd name="T8" fmla="*/ 64 w 279"/>
                  <a:gd name="T9" fmla="*/ 34 h 81"/>
                  <a:gd name="T10" fmla="*/ 73 w 279"/>
                  <a:gd name="T11" fmla="*/ 36 h 81"/>
                  <a:gd name="T12" fmla="*/ 81 w 279"/>
                  <a:gd name="T13" fmla="*/ 38 h 81"/>
                  <a:gd name="T14" fmla="*/ 89 w 279"/>
                  <a:gd name="T15" fmla="*/ 40 h 81"/>
                  <a:gd name="T16" fmla="*/ 95 w 279"/>
                  <a:gd name="T17" fmla="*/ 40 h 81"/>
                  <a:gd name="T18" fmla="*/ 102 w 279"/>
                  <a:gd name="T19" fmla="*/ 40 h 81"/>
                  <a:gd name="T20" fmla="*/ 108 w 279"/>
                  <a:gd name="T21" fmla="*/ 39 h 81"/>
                  <a:gd name="T22" fmla="*/ 113 w 279"/>
                  <a:gd name="T23" fmla="*/ 38 h 81"/>
                  <a:gd name="T24" fmla="*/ 118 w 279"/>
                  <a:gd name="T25" fmla="*/ 36 h 81"/>
                  <a:gd name="T26" fmla="*/ 123 w 279"/>
                  <a:gd name="T27" fmla="*/ 34 h 81"/>
                  <a:gd name="T28" fmla="*/ 127 w 279"/>
                  <a:gd name="T29" fmla="*/ 31 h 81"/>
                  <a:gd name="T30" fmla="*/ 131 w 279"/>
                  <a:gd name="T31" fmla="*/ 29 h 81"/>
                  <a:gd name="T32" fmla="*/ 135 w 279"/>
                  <a:gd name="T33" fmla="*/ 25 h 81"/>
                  <a:gd name="T34" fmla="*/ 139 w 279"/>
                  <a:gd name="T35" fmla="*/ 19 h 81"/>
                  <a:gd name="T36" fmla="*/ 139 w 279"/>
                  <a:gd name="T37" fmla="*/ 17 h 81"/>
                  <a:gd name="T38" fmla="*/ 135 w 279"/>
                  <a:gd name="T39" fmla="*/ 15 h 81"/>
                  <a:gd name="T40" fmla="*/ 128 w 279"/>
                  <a:gd name="T41" fmla="*/ 15 h 81"/>
                  <a:gd name="T42" fmla="*/ 120 w 279"/>
                  <a:gd name="T43" fmla="*/ 16 h 81"/>
                  <a:gd name="T44" fmla="*/ 110 w 279"/>
                  <a:gd name="T45" fmla="*/ 17 h 81"/>
                  <a:gd name="T46" fmla="*/ 101 w 279"/>
                  <a:gd name="T47" fmla="*/ 17 h 81"/>
                  <a:gd name="T48" fmla="*/ 93 w 279"/>
                  <a:gd name="T49" fmla="*/ 17 h 81"/>
                  <a:gd name="T50" fmla="*/ 88 w 279"/>
                  <a:gd name="T51" fmla="*/ 15 h 81"/>
                  <a:gd name="T52" fmla="*/ 81 w 279"/>
                  <a:gd name="T53" fmla="*/ 14 h 81"/>
                  <a:gd name="T54" fmla="*/ 73 w 279"/>
                  <a:gd name="T55" fmla="*/ 12 h 81"/>
                  <a:gd name="T56" fmla="*/ 63 w 279"/>
                  <a:gd name="T57" fmla="*/ 10 h 81"/>
                  <a:gd name="T58" fmla="*/ 53 w 279"/>
                  <a:gd name="T59" fmla="*/ 8 h 81"/>
                  <a:gd name="T60" fmla="*/ 43 w 279"/>
                  <a:gd name="T61" fmla="*/ 6 h 81"/>
                  <a:gd name="T62" fmla="*/ 33 w 279"/>
                  <a:gd name="T63" fmla="*/ 3 h 81"/>
                  <a:gd name="T64" fmla="*/ 23 w 279"/>
                  <a:gd name="T65" fmla="*/ 2 h 81"/>
                  <a:gd name="T66" fmla="*/ 15 w 279"/>
                  <a:gd name="T67" fmla="*/ 0 h 81"/>
                  <a:gd name="T68" fmla="*/ 8 w 279"/>
                  <a:gd name="T69" fmla="*/ 0 h 81"/>
                  <a:gd name="T70" fmla="*/ 3 w 279"/>
                  <a:gd name="T71" fmla="*/ 0 h 81"/>
                  <a:gd name="T72" fmla="*/ 0 w 279"/>
                  <a:gd name="T73" fmla="*/ 0 h 81"/>
                  <a:gd name="T74" fmla="*/ 0 w 279"/>
                  <a:gd name="T75" fmla="*/ 3 h 81"/>
                  <a:gd name="T76" fmla="*/ 3 w 279"/>
                  <a:gd name="T77" fmla="*/ 6 h 81"/>
                  <a:gd name="T78" fmla="*/ 10 w 279"/>
                  <a:gd name="T79" fmla="*/ 10 h 81"/>
                  <a:gd name="T80" fmla="*/ 21 w 279"/>
                  <a:gd name="T81" fmla="*/ 15 h 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79"/>
                  <a:gd name="T124" fmla="*/ 0 h 81"/>
                  <a:gd name="T125" fmla="*/ 279 w 279"/>
                  <a:gd name="T126" fmla="*/ 81 h 8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79" h="81">
                    <a:moveTo>
                      <a:pt x="42" y="31"/>
                    </a:moveTo>
                    <a:lnTo>
                      <a:pt x="66" y="43"/>
                    </a:lnTo>
                    <a:lnTo>
                      <a:pt x="89" y="53"/>
                    </a:lnTo>
                    <a:lnTo>
                      <a:pt x="110" y="61"/>
                    </a:lnTo>
                    <a:lnTo>
                      <a:pt x="129" y="68"/>
                    </a:lnTo>
                    <a:lnTo>
                      <a:pt x="146" y="73"/>
                    </a:lnTo>
                    <a:lnTo>
                      <a:pt x="163" y="77"/>
                    </a:lnTo>
                    <a:lnTo>
                      <a:pt x="178" y="80"/>
                    </a:lnTo>
                    <a:lnTo>
                      <a:pt x="191" y="81"/>
                    </a:lnTo>
                    <a:lnTo>
                      <a:pt x="204" y="81"/>
                    </a:lnTo>
                    <a:lnTo>
                      <a:pt x="216" y="78"/>
                    </a:lnTo>
                    <a:lnTo>
                      <a:pt x="226" y="76"/>
                    </a:lnTo>
                    <a:lnTo>
                      <a:pt x="236" y="73"/>
                    </a:lnTo>
                    <a:lnTo>
                      <a:pt x="246" y="69"/>
                    </a:lnTo>
                    <a:lnTo>
                      <a:pt x="254" y="63"/>
                    </a:lnTo>
                    <a:lnTo>
                      <a:pt x="262" y="58"/>
                    </a:lnTo>
                    <a:lnTo>
                      <a:pt x="270" y="51"/>
                    </a:lnTo>
                    <a:lnTo>
                      <a:pt x="279" y="39"/>
                    </a:lnTo>
                    <a:lnTo>
                      <a:pt x="279" y="34"/>
                    </a:lnTo>
                    <a:lnTo>
                      <a:pt x="271" y="30"/>
                    </a:lnTo>
                    <a:lnTo>
                      <a:pt x="257" y="30"/>
                    </a:lnTo>
                    <a:lnTo>
                      <a:pt x="240" y="32"/>
                    </a:lnTo>
                    <a:lnTo>
                      <a:pt x="221" y="34"/>
                    </a:lnTo>
                    <a:lnTo>
                      <a:pt x="202" y="35"/>
                    </a:lnTo>
                    <a:lnTo>
                      <a:pt x="186" y="34"/>
                    </a:lnTo>
                    <a:lnTo>
                      <a:pt x="176" y="31"/>
                    </a:lnTo>
                    <a:lnTo>
                      <a:pt x="163" y="28"/>
                    </a:lnTo>
                    <a:lnTo>
                      <a:pt x="146" y="24"/>
                    </a:lnTo>
                    <a:lnTo>
                      <a:pt x="127" y="20"/>
                    </a:lnTo>
                    <a:lnTo>
                      <a:pt x="107" y="16"/>
                    </a:lnTo>
                    <a:lnTo>
                      <a:pt x="87" y="12"/>
                    </a:lnTo>
                    <a:lnTo>
                      <a:pt x="67" y="7"/>
                    </a:lnTo>
                    <a:lnTo>
                      <a:pt x="47" y="4"/>
                    </a:lnTo>
                    <a:lnTo>
                      <a:pt x="30" y="1"/>
                    </a:lnTo>
                    <a:lnTo>
                      <a:pt x="16" y="0"/>
                    </a:lnTo>
                    <a:lnTo>
                      <a:pt x="6" y="0"/>
                    </a:lnTo>
                    <a:lnTo>
                      <a:pt x="1" y="1"/>
                    </a:lnTo>
                    <a:lnTo>
                      <a:pt x="0" y="6"/>
                    </a:lnTo>
                    <a:lnTo>
                      <a:pt x="7" y="12"/>
                    </a:lnTo>
                    <a:lnTo>
                      <a:pt x="20" y="20"/>
                    </a:lnTo>
                    <a:lnTo>
                      <a:pt x="42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5" name="Freeform 182"/>
              <p:cNvSpPr>
                <a:spLocks/>
              </p:cNvSpPr>
              <p:nvPr/>
            </p:nvSpPr>
            <p:spPr bwMode="auto">
              <a:xfrm>
                <a:off x="616" y="1701"/>
                <a:ext cx="438" cy="222"/>
              </a:xfrm>
              <a:custGeom>
                <a:avLst/>
                <a:gdLst>
                  <a:gd name="T0" fmla="*/ 40 w 877"/>
                  <a:gd name="T1" fmla="*/ 182 h 445"/>
                  <a:gd name="T2" fmla="*/ 55 w 877"/>
                  <a:gd name="T3" fmla="*/ 158 h 445"/>
                  <a:gd name="T4" fmla="*/ 72 w 877"/>
                  <a:gd name="T5" fmla="*/ 133 h 445"/>
                  <a:gd name="T6" fmla="*/ 89 w 877"/>
                  <a:gd name="T7" fmla="*/ 108 h 445"/>
                  <a:gd name="T8" fmla="*/ 106 w 877"/>
                  <a:gd name="T9" fmla="*/ 105 h 445"/>
                  <a:gd name="T10" fmla="*/ 140 w 877"/>
                  <a:gd name="T11" fmla="*/ 141 h 445"/>
                  <a:gd name="T12" fmla="*/ 162 w 877"/>
                  <a:gd name="T13" fmla="*/ 171 h 445"/>
                  <a:gd name="T14" fmla="*/ 180 w 877"/>
                  <a:gd name="T15" fmla="*/ 196 h 445"/>
                  <a:gd name="T16" fmla="*/ 195 w 877"/>
                  <a:gd name="T17" fmla="*/ 213 h 445"/>
                  <a:gd name="T18" fmla="*/ 211 w 877"/>
                  <a:gd name="T19" fmla="*/ 222 h 445"/>
                  <a:gd name="T20" fmla="*/ 229 w 877"/>
                  <a:gd name="T21" fmla="*/ 219 h 445"/>
                  <a:gd name="T22" fmla="*/ 248 w 877"/>
                  <a:gd name="T23" fmla="*/ 210 h 445"/>
                  <a:gd name="T24" fmla="*/ 267 w 877"/>
                  <a:gd name="T25" fmla="*/ 203 h 445"/>
                  <a:gd name="T26" fmla="*/ 284 w 877"/>
                  <a:gd name="T27" fmla="*/ 197 h 445"/>
                  <a:gd name="T28" fmla="*/ 301 w 877"/>
                  <a:gd name="T29" fmla="*/ 189 h 445"/>
                  <a:gd name="T30" fmla="*/ 316 w 877"/>
                  <a:gd name="T31" fmla="*/ 180 h 445"/>
                  <a:gd name="T32" fmla="*/ 339 w 877"/>
                  <a:gd name="T33" fmla="*/ 158 h 445"/>
                  <a:gd name="T34" fmla="*/ 365 w 877"/>
                  <a:gd name="T35" fmla="*/ 126 h 445"/>
                  <a:gd name="T36" fmla="*/ 389 w 877"/>
                  <a:gd name="T37" fmla="*/ 87 h 445"/>
                  <a:gd name="T38" fmla="*/ 411 w 877"/>
                  <a:gd name="T39" fmla="*/ 53 h 445"/>
                  <a:gd name="T40" fmla="*/ 429 w 877"/>
                  <a:gd name="T41" fmla="*/ 34 h 445"/>
                  <a:gd name="T42" fmla="*/ 438 w 877"/>
                  <a:gd name="T43" fmla="*/ 29 h 445"/>
                  <a:gd name="T44" fmla="*/ 415 w 877"/>
                  <a:gd name="T45" fmla="*/ 15 h 445"/>
                  <a:gd name="T46" fmla="*/ 370 w 877"/>
                  <a:gd name="T47" fmla="*/ 10 h 445"/>
                  <a:gd name="T48" fmla="*/ 332 w 877"/>
                  <a:gd name="T49" fmla="*/ 30 h 445"/>
                  <a:gd name="T50" fmla="*/ 313 w 877"/>
                  <a:gd name="T51" fmla="*/ 46 h 445"/>
                  <a:gd name="T52" fmla="*/ 288 w 877"/>
                  <a:gd name="T53" fmla="*/ 44 h 445"/>
                  <a:gd name="T54" fmla="*/ 252 w 877"/>
                  <a:gd name="T55" fmla="*/ 33 h 445"/>
                  <a:gd name="T56" fmla="*/ 217 w 877"/>
                  <a:gd name="T57" fmla="*/ 22 h 445"/>
                  <a:gd name="T58" fmla="*/ 187 w 877"/>
                  <a:gd name="T59" fmla="*/ 10 h 445"/>
                  <a:gd name="T60" fmla="*/ 161 w 877"/>
                  <a:gd name="T61" fmla="*/ 0 h 445"/>
                  <a:gd name="T62" fmla="*/ 136 w 877"/>
                  <a:gd name="T63" fmla="*/ 4 h 445"/>
                  <a:gd name="T64" fmla="*/ 109 w 877"/>
                  <a:gd name="T65" fmla="*/ 26 h 445"/>
                  <a:gd name="T66" fmla="*/ 91 w 877"/>
                  <a:gd name="T67" fmla="*/ 53 h 445"/>
                  <a:gd name="T68" fmla="*/ 104 w 877"/>
                  <a:gd name="T69" fmla="*/ 57 h 445"/>
                  <a:gd name="T70" fmla="*/ 122 w 877"/>
                  <a:gd name="T71" fmla="*/ 50 h 445"/>
                  <a:gd name="T72" fmla="*/ 140 w 877"/>
                  <a:gd name="T73" fmla="*/ 44 h 445"/>
                  <a:gd name="T74" fmla="*/ 160 w 877"/>
                  <a:gd name="T75" fmla="*/ 41 h 445"/>
                  <a:gd name="T76" fmla="*/ 181 w 877"/>
                  <a:gd name="T77" fmla="*/ 42 h 445"/>
                  <a:gd name="T78" fmla="*/ 205 w 877"/>
                  <a:gd name="T79" fmla="*/ 49 h 445"/>
                  <a:gd name="T80" fmla="*/ 230 w 877"/>
                  <a:gd name="T81" fmla="*/ 61 h 445"/>
                  <a:gd name="T82" fmla="*/ 250 w 877"/>
                  <a:gd name="T83" fmla="*/ 73 h 445"/>
                  <a:gd name="T84" fmla="*/ 268 w 877"/>
                  <a:gd name="T85" fmla="*/ 81 h 445"/>
                  <a:gd name="T86" fmla="*/ 283 w 877"/>
                  <a:gd name="T87" fmla="*/ 86 h 445"/>
                  <a:gd name="T88" fmla="*/ 297 w 877"/>
                  <a:gd name="T89" fmla="*/ 87 h 445"/>
                  <a:gd name="T90" fmla="*/ 316 w 877"/>
                  <a:gd name="T91" fmla="*/ 82 h 445"/>
                  <a:gd name="T92" fmla="*/ 343 w 877"/>
                  <a:gd name="T93" fmla="*/ 71 h 445"/>
                  <a:gd name="T94" fmla="*/ 358 w 877"/>
                  <a:gd name="T95" fmla="*/ 65 h 445"/>
                  <a:gd name="T96" fmla="*/ 354 w 877"/>
                  <a:gd name="T97" fmla="*/ 75 h 445"/>
                  <a:gd name="T98" fmla="*/ 342 w 877"/>
                  <a:gd name="T99" fmla="*/ 100 h 445"/>
                  <a:gd name="T100" fmla="*/ 316 w 877"/>
                  <a:gd name="T101" fmla="*/ 129 h 445"/>
                  <a:gd name="T102" fmla="*/ 285 w 877"/>
                  <a:gd name="T103" fmla="*/ 156 h 445"/>
                  <a:gd name="T104" fmla="*/ 259 w 877"/>
                  <a:gd name="T105" fmla="*/ 174 h 445"/>
                  <a:gd name="T106" fmla="*/ 232 w 877"/>
                  <a:gd name="T107" fmla="*/ 167 h 445"/>
                  <a:gd name="T108" fmla="*/ 206 w 877"/>
                  <a:gd name="T109" fmla="*/ 155 h 445"/>
                  <a:gd name="T110" fmla="*/ 181 w 877"/>
                  <a:gd name="T111" fmla="*/ 137 h 445"/>
                  <a:gd name="T112" fmla="*/ 157 w 877"/>
                  <a:gd name="T113" fmla="*/ 113 h 445"/>
                  <a:gd name="T114" fmla="*/ 136 w 877"/>
                  <a:gd name="T115" fmla="*/ 98 h 445"/>
                  <a:gd name="T116" fmla="*/ 127 w 877"/>
                  <a:gd name="T117" fmla="*/ 93 h 445"/>
                  <a:gd name="T118" fmla="*/ 14 w 877"/>
                  <a:gd name="T119" fmla="*/ 182 h 445"/>
                  <a:gd name="T120" fmla="*/ 5 w 877"/>
                  <a:gd name="T121" fmla="*/ 196 h 445"/>
                  <a:gd name="T122" fmla="*/ 1 w 877"/>
                  <a:gd name="T123" fmla="*/ 211 h 44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77"/>
                  <a:gd name="T187" fmla="*/ 0 h 445"/>
                  <a:gd name="T188" fmla="*/ 877 w 877"/>
                  <a:gd name="T189" fmla="*/ 445 h 44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77" h="445">
                    <a:moveTo>
                      <a:pt x="37" y="404"/>
                    </a:moveTo>
                    <a:lnTo>
                      <a:pt x="62" y="384"/>
                    </a:lnTo>
                    <a:lnTo>
                      <a:pt x="80" y="365"/>
                    </a:lnTo>
                    <a:lnTo>
                      <a:pt x="94" y="348"/>
                    </a:lnTo>
                    <a:lnTo>
                      <a:pt x="103" y="332"/>
                    </a:lnTo>
                    <a:lnTo>
                      <a:pt x="111" y="316"/>
                    </a:lnTo>
                    <a:lnTo>
                      <a:pt x="120" y="301"/>
                    </a:lnTo>
                    <a:lnTo>
                      <a:pt x="130" y="285"/>
                    </a:lnTo>
                    <a:lnTo>
                      <a:pt x="145" y="267"/>
                    </a:lnTo>
                    <a:lnTo>
                      <a:pt x="160" y="249"/>
                    </a:lnTo>
                    <a:lnTo>
                      <a:pt x="171" y="230"/>
                    </a:lnTo>
                    <a:lnTo>
                      <a:pt x="179" y="216"/>
                    </a:lnTo>
                    <a:lnTo>
                      <a:pt x="188" y="205"/>
                    </a:lnTo>
                    <a:lnTo>
                      <a:pt x="198" y="203"/>
                    </a:lnTo>
                    <a:lnTo>
                      <a:pt x="213" y="210"/>
                    </a:lnTo>
                    <a:lnTo>
                      <a:pt x="234" y="229"/>
                    </a:lnTo>
                    <a:lnTo>
                      <a:pt x="264" y="263"/>
                    </a:lnTo>
                    <a:lnTo>
                      <a:pt x="281" y="283"/>
                    </a:lnTo>
                    <a:lnTo>
                      <a:pt x="296" y="304"/>
                    </a:lnTo>
                    <a:lnTo>
                      <a:pt x="311" y="324"/>
                    </a:lnTo>
                    <a:lnTo>
                      <a:pt x="324" y="342"/>
                    </a:lnTo>
                    <a:lnTo>
                      <a:pt x="337" y="360"/>
                    </a:lnTo>
                    <a:lnTo>
                      <a:pt x="348" y="377"/>
                    </a:lnTo>
                    <a:lnTo>
                      <a:pt x="360" y="392"/>
                    </a:lnTo>
                    <a:lnTo>
                      <a:pt x="370" y="406"/>
                    </a:lnTo>
                    <a:lnTo>
                      <a:pt x="380" y="417"/>
                    </a:lnTo>
                    <a:lnTo>
                      <a:pt x="391" y="427"/>
                    </a:lnTo>
                    <a:lnTo>
                      <a:pt x="401" y="436"/>
                    </a:lnTo>
                    <a:lnTo>
                      <a:pt x="412" y="441"/>
                    </a:lnTo>
                    <a:lnTo>
                      <a:pt x="422" y="444"/>
                    </a:lnTo>
                    <a:lnTo>
                      <a:pt x="433" y="445"/>
                    </a:lnTo>
                    <a:lnTo>
                      <a:pt x="445" y="442"/>
                    </a:lnTo>
                    <a:lnTo>
                      <a:pt x="458" y="438"/>
                    </a:lnTo>
                    <a:lnTo>
                      <a:pt x="470" y="432"/>
                    </a:lnTo>
                    <a:lnTo>
                      <a:pt x="483" y="426"/>
                    </a:lnTo>
                    <a:lnTo>
                      <a:pt x="496" y="421"/>
                    </a:lnTo>
                    <a:lnTo>
                      <a:pt x="508" y="416"/>
                    </a:lnTo>
                    <a:lnTo>
                      <a:pt x="521" y="411"/>
                    </a:lnTo>
                    <a:lnTo>
                      <a:pt x="534" y="407"/>
                    </a:lnTo>
                    <a:lnTo>
                      <a:pt x="545" y="402"/>
                    </a:lnTo>
                    <a:lnTo>
                      <a:pt x="558" y="398"/>
                    </a:lnTo>
                    <a:lnTo>
                      <a:pt x="569" y="394"/>
                    </a:lnTo>
                    <a:lnTo>
                      <a:pt x="581" y="388"/>
                    </a:lnTo>
                    <a:lnTo>
                      <a:pt x="591" y="384"/>
                    </a:lnTo>
                    <a:lnTo>
                      <a:pt x="603" y="378"/>
                    </a:lnTo>
                    <a:lnTo>
                      <a:pt x="613" y="372"/>
                    </a:lnTo>
                    <a:lnTo>
                      <a:pt x="623" y="366"/>
                    </a:lnTo>
                    <a:lnTo>
                      <a:pt x="633" y="360"/>
                    </a:lnTo>
                    <a:lnTo>
                      <a:pt x="642" y="351"/>
                    </a:lnTo>
                    <a:lnTo>
                      <a:pt x="660" y="335"/>
                    </a:lnTo>
                    <a:lnTo>
                      <a:pt x="679" y="317"/>
                    </a:lnTo>
                    <a:lnTo>
                      <a:pt x="696" y="297"/>
                    </a:lnTo>
                    <a:lnTo>
                      <a:pt x="713" y="275"/>
                    </a:lnTo>
                    <a:lnTo>
                      <a:pt x="731" y="252"/>
                    </a:lnTo>
                    <a:lnTo>
                      <a:pt x="748" y="228"/>
                    </a:lnTo>
                    <a:lnTo>
                      <a:pt x="763" y="203"/>
                    </a:lnTo>
                    <a:lnTo>
                      <a:pt x="778" y="175"/>
                    </a:lnTo>
                    <a:lnTo>
                      <a:pt x="793" y="149"/>
                    </a:lnTo>
                    <a:lnTo>
                      <a:pt x="808" y="126"/>
                    </a:lnTo>
                    <a:lnTo>
                      <a:pt x="822" y="106"/>
                    </a:lnTo>
                    <a:lnTo>
                      <a:pt x="835" y="91"/>
                    </a:lnTo>
                    <a:lnTo>
                      <a:pt x="847" y="78"/>
                    </a:lnTo>
                    <a:lnTo>
                      <a:pt x="858" y="69"/>
                    </a:lnTo>
                    <a:lnTo>
                      <a:pt x="868" y="65"/>
                    </a:lnTo>
                    <a:lnTo>
                      <a:pt x="876" y="62"/>
                    </a:lnTo>
                    <a:lnTo>
                      <a:pt x="877" y="59"/>
                    </a:lnTo>
                    <a:lnTo>
                      <a:pt x="869" y="51"/>
                    </a:lnTo>
                    <a:lnTo>
                      <a:pt x="852" y="40"/>
                    </a:lnTo>
                    <a:lnTo>
                      <a:pt x="830" y="30"/>
                    </a:lnTo>
                    <a:lnTo>
                      <a:pt x="802" y="22"/>
                    </a:lnTo>
                    <a:lnTo>
                      <a:pt x="772" y="17"/>
                    </a:lnTo>
                    <a:lnTo>
                      <a:pt x="741" y="20"/>
                    </a:lnTo>
                    <a:lnTo>
                      <a:pt x="710" y="30"/>
                    </a:lnTo>
                    <a:lnTo>
                      <a:pt x="685" y="45"/>
                    </a:lnTo>
                    <a:lnTo>
                      <a:pt x="665" y="60"/>
                    </a:lnTo>
                    <a:lnTo>
                      <a:pt x="650" y="73"/>
                    </a:lnTo>
                    <a:lnTo>
                      <a:pt x="637" y="84"/>
                    </a:lnTo>
                    <a:lnTo>
                      <a:pt x="626" y="92"/>
                    </a:lnTo>
                    <a:lnTo>
                      <a:pt x="613" y="96"/>
                    </a:lnTo>
                    <a:lnTo>
                      <a:pt x="597" y="96"/>
                    </a:lnTo>
                    <a:lnTo>
                      <a:pt x="576" y="89"/>
                    </a:lnTo>
                    <a:lnTo>
                      <a:pt x="552" y="81"/>
                    </a:lnTo>
                    <a:lnTo>
                      <a:pt x="528" y="73"/>
                    </a:lnTo>
                    <a:lnTo>
                      <a:pt x="504" y="66"/>
                    </a:lnTo>
                    <a:lnTo>
                      <a:pt x="479" y="59"/>
                    </a:lnTo>
                    <a:lnTo>
                      <a:pt x="456" y="52"/>
                    </a:lnTo>
                    <a:lnTo>
                      <a:pt x="435" y="45"/>
                    </a:lnTo>
                    <a:lnTo>
                      <a:pt x="413" y="37"/>
                    </a:lnTo>
                    <a:lnTo>
                      <a:pt x="393" y="29"/>
                    </a:lnTo>
                    <a:lnTo>
                      <a:pt x="375" y="21"/>
                    </a:lnTo>
                    <a:lnTo>
                      <a:pt x="356" y="13"/>
                    </a:lnTo>
                    <a:lnTo>
                      <a:pt x="339" y="6"/>
                    </a:lnTo>
                    <a:lnTo>
                      <a:pt x="323" y="1"/>
                    </a:lnTo>
                    <a:lnTo>
                      <a:pt x="306" y="0"/>
                    </a:lnTo>
                    <a:lnTo>
                      <a:pt x="288" y="2"/>
                    </a:lnTo>
                    <a:lnTo>
                      <a:pt x="272" y="8"/>
                    </a:lnTo>
                    <a:lnTo>
                      <a:pt x="255" y="19"/>
                    </a:lnTo>
                    <a:lnTo>
                      <a:pt x="238" y="35"/>
                    </a:lnTo>
                    <a:lnTo>
                      <a:pt x="219" y="53"/>
                    </a:lnTo>
                    <a:lnTo>
                      <a:pt x="203" y="73"/>
                    </a:lnTo>
                    <a:lnTo>
                      <a:pt x="190" y="91"/>
                    </a:lnTo>
                    <a:lnTo>
                      <a:pt x="183" y="107"/>
                    </a:lnTo>
                    <a:lnTo>
                      <a:pt x="182" y="118"/>
                    </a:lnTo>
                    <a:lnTo>
                      <a:pt x="190" y="121"/>
                    </a:lnTo>
                    <a:lnTo>
                      <a:pt x="209" y="115"/>
                    </a:lnTo>
                    <a:lnTo>
                      <a:pt x="220" y="110"/>
                    </a:lnTo>
                    <a:lnTo>
                      <a:pt x="232" y="105"/>
                    </a:lnTo>
                    <a:lnTo>
                      <a:pt x="244" y="100"/>
                    </a:lnTo>
                    <a:lnTo>
                      <a:pt x="256" y="96"/>
                    </a:lnTo>
                    <a:lnTo>
                      <a:pt x="269" y="91"/>
                    </a:lnTo>
                    <a:lnTo>
                      <a:pt x="281" y="88"/>
                    </a:lnTo>
                    <a:lnTo>
                      <a:pt x="294" y="85"/>
                    </a:lnTo>
                    <a:lnTo>
                      <a:pt x="307" y="83"/>
                    </a:lnTo>
                    <a:lnTo>
                      <a:pt x="320" y="82"/>
                    </a:lnTo>
                    <a:lnTo>
                      <a:pt x="334" y="82"/>
                    </a:lnTo>
                    <a:lnTo>
                      <a:pt x="348" y="82"/>
                    </a:lnTo>
                    <a:lnTo>
                      <a:pt x="363" y="84"/>
                    </a:lnTo>
                    <a:lnTo>
                      <a:pt x="378" y="88"/>
                    </a:lnTo>
                    <a:lnTo>
                      <a:pt x="394" y="93"/>
                    </a:lnTo>
                    <a:lnTo>
                      <a:pt x="410" y="99"/>
                    </a:lnTo>
                    <a:lnTo>
                      <a:pt x="428" y="107"/>
                    </a:lnTo>
                    <a:lnTo>
                      <a:pt x="444" y="115"/>
                    </a:lnTo>
                    <a:lnTo>
                      <a:pt x="460" y="123"/>
                    </a:lnTo>
                    <a:lnTo>
                      <a:pt x="475" y="131"/>
                    </a:lnTo>
                    <a:lnTo>
                      <a:pt x="489" y="139"/>
                    </a:lnTo>
                    <a:lnTo>
                      <a:pt x="501" y="146"/>
                    </a:lnTo>
                    <a:lnTo>
                      <a:pt x="513" y="152"/>
                    </a:lnTo>
                    <a:lnTo>
                      <a:pt x="524" y="158"/>
                    </a:lnTo>
                    <a:lnTo>
                      <a:pt x="536" y="163"/>
                    </a:lnTo>
                    <a:lnTo>
                      <a:pt x="545" y="167"/>
                    </a:lnTo>
                    <a:lnTo>
                      <a:pt x="556" y="171"/>
                    </a:lnTo>
                    <a:lnTo>
                      <a:pt x="566" y="173"/>
                    </a:lnTo>
                    <a:lnTo>
                      <a:pt x="575" y="175"/>
                    </a:lnTo>
                    <a:lnTo>
                      <a:pt x="584" y="175"/>
                    </a:lnTo>
                    <a:lnTo>
                      <a:pt x="594" y="175"/>
                    </a:lnTo>
                    <a:lnTo>
                      <a:pt x="603" y="174"/>
                    </a:lnTo>
                    <a:lnTo>
                      <a:pt x="612" y="172"/>
                    </a:lnTo>
                    <a:lnTo>
                      <a:pt x="632" y="165"/>
                    </a:lnTo>
                    <a:lnTo>
                      <a:pt x="651" y="157"/>
                    </a:lnTo>
                    <a:lnTo>
                      <a:pt x="670" y="149"/>
                    </a:lnTo>
                    <a:lnTo>
                      <a:pt x="686" y="142"/>
                    </a:lnTo>
                    <a:lnTo>
                      <a:pt x="699" y="136"/>
                    </a:lnTo>
                    <a:lnTo>
                      <a:pt x="710" y="131"/>
                    </a:lnTo>
                    <a:lnTo>
                      <a:pt x="716" y="130"/>
                    </a:lnTo>
                    <a:lnTo>
                      <a:pt x="716" y="133"/>
                    </a:lnTo>
                    <a:lnTo>
                      <a:pt x="712" y="139"/>
                    </a:lnTo>
                    <a:lnTo>
                      <a:pt x="708" y="150"/>
                    </a:lnTo>
                    <a:lnTo>
                      <a:pt x="702" y="165"/>
                    </a:lnTo>
                    <a:lnTo>
                      <a:pt x="695" y="182"/>
                    </a:lnTo>
                    <a:lnTo>
                      <a:pt x="685" y="201"/>
                    </a:lnTo>
                    <a:lnTo>
                      <a:pt x="671" y="220"/>
                    </a:lnTo>
                    <a:lnTo>
                      <a:pt x="655" y="240"/>
                    </a:lnTo>
                    <a:lnTo>
                      <a:pt x="633" y="258"/>
                    </a:lnTo>
                    <a:lnTo>
                      <a:pt x="610" y="277"/>
                    </a:lnTo>
                    <a:lnTo>
                      <a:pt x="589" y="295"/>
                    </a:lnTo>
                    <a:lnTo>
                      <a:pt x="570" y="313"/>
                    </a:lnTo>
                    <a:lnTo>
                      <a:pt x="553" y="328"/>
                    </a:lnTo>
                    <a:lnTo>
                      <a:pt x="536" y="341"/>
                    </a:lnTo>
                    <a:lnTo>
                      <a:pt x="519" y="348"/>
                    </a:lnTo>
                    <a:lnTo>
                      <a:pt x="501" y="349"/>
                    </a:lnTo>
                    <a:lnTo>
                      <a:pt x="483" y="343"/>
                    </a:lnTo>
                    <a:lnTo>
                      <a:pt x="464" y="334"/>
                    </a:lnTo>
                    <a:lnTo>
                      <a:pt x="446" y="326"/>
                    </a:lnTo>
                    <a:lnTo>
                      <a:pt x="429" y="318"/>
                    </a:lnTo>
                    <a:lnTo>
                      <a:pt x="412" y="310"/>
                    </a:lnTo>
                    <a:lnTo>
                      <a:pt x="395" y="300"/>
                    </a:lnTo>
                    <a:lnTo>
                      <a:pt x="379" y="289"/>
                    </a:lnTo>
                    <a:lnTo>
                      <a:pt x="363" y="275"/>
                    </a:lnTo>
                    <a:lnTo>
                      <a:pt x="347" y="259"/>
                    </a:lnTo>
                    <a:lnTo>
                      <a:pt x="331" y="242"/>
                    </a:lnTo>
                    <a:lnTo>
                      <a:pt x="314" y="227"/>
                    </a:lnTo>
                    <a:lnTo>
                      <a:pt x="299" y="214"/>
                    </a:lnTo>
                    <a:lnTo>
                      <a:pt x="284" y="204"/>
                    </a:lnTo>
                    <a:lnTo>
                      <a:pt x="272" y="197"/>
                    </a:lnTo>
                    <a:lnTo>
                      <a:pt x="262" y="191"/>
                    </a:lnTo>
                    <a:lnTo>
                      <a:pt x="256" y="188"/>
                    </a:lnTo>
                    <a:lnTo>
                      <a:pt x="254" y="187"/>
                    </a:lnTo>
                    <a:lnTo>
                      <a:pt x="152" y="190"/>
                    </a:lnTo>
                    <a:lnTo>
                      <a:pt x="87" y="305"/>
                    </a:lnTo>
                    <a:lnTo>
                      <a:pt x="28" y="365"/>
                    </a:lnTo>
                    <a:lnTo>
                      <a:pt x="26" y="369"/>
                    </a:lnTo>
                    <a:lnTo>
                      <a:pt x="19" y="379"/>
                    </a:lnTo>
                    <a:lnTo>
                      <a:pt x="11" y="392"/>
                    </a:lnTo>
                    <a:lnTo>
                      <a:pt x="4" y="406"/>
                    </a:lnTo>
                    <a:lnTo>
                      <a:pt x="0" y="416"/>
                    </a:lnTo>
                    <a:lnTo>
                      <a:pt x="3" y="422"/>
                    </a:lnTo>
                    <a:lnTo>
                      <a:pt x="14" y="418"/>
                    </a:lnTo>
                    <a:lnTo>
                      <a:pt x="37" y="4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6" name="Freeform 183"/>
              <p:cNvSpPr>
                <a:spLocks/>
              </p:cNvSpPr>
              <p:nvPr/>
            </p:nvSpPr>
            <p:spPr bwMode="auto">
              <a:xfrm>
                <a:off x="559" y="1448"/>
                <a:ext cx="160" cy="327"/>
              </a:xfrm>
              <a:custGeom>
                <a:avLst/>
                <a:gdLst>
                  <a:gd name="T0" fmla="*/ 150 w 320"/>
                  <a:gd name="T1" fmla="*/ 55 h 656"/>
                  <a:gd name="T2" fmla="*/ 156 w 320"/>
                  <a:gd name="T3" fmla="*/ 89 h 656"/>
                  <a:gd name="T4" fmla="*/ 160 w 320"/>
                  <a:gd name="T5" fmla="*/ 124 h 656"/>
                  <a:gd name="T6" fmla="*/ 158 w 320"/>
                  <a:gd name="T7" fmla="*/ 153 h 656"/>
                  <a:gd name="T8" fmla="*/ 146 w 320"/>
                  <a:gd name="T9" fmla="*/ 171 h 656"/>
                  <a:gd name="T10" fmla="*/ 132 w 320"/>
                  <a:gd name="T11" fmla="*/ 186 h 656"/>
                  <a:gd name="T12" fmla="*/ 118 w 320"/>
                  <a:gd name="T13" fmla="*/ 198 h 656"/>
                  <a:gd name="T14" fmla="*/ 109 w 320"/>
                  <a:gd name="T15" fmla="*/ 207 h 656"/>
                  <a:gd name="T16" fmla="*/ 103 w 320"/>
                  <a:gd name="T17" fmla="*/ 213 h 656"/>
                  <a:gd name="T18" fmla="*/ 90 w 320"/>
                  <a:gd name="T19" fmla="*/ 222 h 656"/>
                  <a:gd name="T20" fmla="*/ 76 w 320"/>
                  <a:gd name="T21" fmla="*/ 234 h 656"/>
                  <a:gd name="T22" fmla="*/ 64 w 320"/>
                  <a:gd name="T23" fmla="*/ 248 h 656"/>
                  <a:gd name="T24" fmla="*/ 61 w 320"/>
                  <a:gd name="T25" fmla="*/ 276 h 656"/>
                  <a:gd name="T26" fmla="*/ 62 w 320"/>
                  <a:gd name="T27" fmla="*/ 325 h 656"/>
                  <a:gd name="T28" fmla="*/ 53 w 320"/>
                  <a:gd name="T29" fmla="*/ 319 h 656"/>
                  <a:gd name="T30" fmla="*/ 38 w 320"/>
                  <a:gd name="T31" fmla="*/ 289 h 656"/>
                  <a:gd name="T32" fmla="*/ 22 w 320"/>
                  <a:gd name="T33" fmla="*/ 255 h 656"/>
                  <a:gd name="T34" fmla="*/ 10 w 320"/>
                  <a:gd name="T35" fmla="*/ 226 h 656"/>
                  <a:gd name="T36" fmla="*/ 6 w 320"/>
                  <a:gd name="T37" fmla="*/ 213 h 656"/>
                  <a:gd name="T38" fmla="*/ 3 w 320"/>
                  <a:gd name="T39" fmla="*/ 203 h 656"/>
                  <a:gd name="T40" fmla="*/ 0 w 320"/>
                  <a:gd name="T41" fmla="*/ 188 h 656"/>
                  <a:gd name="T42" fmla="*/ 3 w 320"/>
                  <a:gd name="T43" fmla="*/ 164 h 656"/>
                  <a:gd name="T44" fmla="*/ 15 w 320"/>
                  <a:gd name="T45" fmla="*/ 126 h 656"/>
                  <a:gd name="T46" fmla="*/ 25 w 320"/>
                  <a:gd name="T47" fmla="*/ 98 h 656"/>
                  <a:gd name="T48" fmla="*/ 34 w 320"/>
                  <a:gd name="T49" fmla="*/ 79 h 656"/>
                  <a:gd name="T50" fmla="*/ 47 w 320"/>
                  <a:gd name="T51" fmla="*/ 66 h 656"/>
                  <a:gd name="T52" fmla="*/ 67 w 320"/>
                  <a:gd name="T53" fmla="*/ 54 h 656"/>
                  <a:gd name="T54" fmla="*/ 87 w 320"/>
                  <a:gd name="T55" fmla="*/ 48 h 656"/>
                  <a:gd name="T56" fmla="*/ 107 w 320"/>
                  <a:gd name="T57" fmla="*/ 43 h 656"/>
                  <a:gd name="T58" fmla="*/ 121 w 320"/>
                  <a:gd name="T59" fmla="*/ 37 h 656"/>
                  <a:gd name="T60" fmla="*/ 126 w 320"/>
                  <a:gd name="T61" fmla="*/ 20 h 656"/>
                  <a:gd name="T62" fmla="*/ 129 w 320"/>
                  <a:gd name="T63" fmla="*/ 3 h 656"/>
                  <a:gd name="T64" fmla="*/ 139 w 320"/>
                  <a:gd name="T65" fmla="*/ 36 h 656"/>
                  <a:gd name="T66" fmla="*/ 136 w 320"/>
                  <a:gd name="T67" fmla="*/ 42 h 656"/>
                  <a:gd name="T68" fmla="*/ 126 w 320"/>
                  <a:gd name="T69" fmla="*/ 55 h 656"/>
                  <a:gd name="T70" fmla="*/ 111 w 320"/>
                  <a:gd name="T71" fmla="*/ 69 h 656"/>
                  <a:gd name="T72" fmla="*/ 92 w 320"/>
                  <a:gd name="T73" fmla="*/ 77 h 656"/>
                  <a:gd name="T74" fmla="*/ 73 w 320"/>
                  <a:gd name="T75" fmla="*/ 77 h 656"/>
                  <a:gd name="T76" fmla="*/ 57 w 320"/>
                  <a:gd name="T77" fmla="*/ 74 h 656"/>
                  <a:gd name="T78" fmla="*/ 45 w 320"/>
                  <a:gd name="T79" fmla="*/ 80 h 656"/>
                  <a:gd name="T80" fmla="*/ 37 w 320"/>
                  <a:gd name="T81" fmla="*/ 102 h 656"/>
                  <a:gd name="T82" fmla="*/ 30 w 320"/>
                  <a:gd name="T83" fmla="*/ 128 h 656"/>
                  <a:gd name="T84" fmla="*/ 25 w 320"/>
                  <a:gd name="T85" fmla="*/ 149 h 656"/>
                  <a:gd name="T86" fmla="*/ 23 w 320"/>
                  <a:gd name="T87" fmla="*/ 169 h 656"/>
                  <a:gd name="T88" fmla="*/ 30 w 320"/>
                  <a:gd name="T89" fmla="*/ 200 h 656"/>
                  <a:gd name="T90" fmla="*/ 44 w 320"/>
                  <a:gd name="T91" fmla="*/ 254 h 656"/>
                  <a:gd name="T92" fmla="*/ 47 w 320"/>
                  <a:gd name="T93" fmla="*/ 253 h 656"/>
                  <a:gd name="T94" fmla="*/ 56 w 320"/>
                  <a:gd name="T95" fmla="*/ 233 h 656"/>
                  <a:gd name="T96" fmla="*/ 73 w 320"/>
                  <a:gd name="T97" fmla="*/ 209 h 656"/>
                  <a:gd name="T98" fmla="*/ 91 w 320"/>
                  <a:gd name="T99" fmla="*/ 187 h 656"/>
                  <a:gd name="T100" fmla="*/ 106 w 320"/>
                  <a:gd name="T101" fmla="*/ 173 h 656"/>
                  <a:gd name="T102" fmla="*/ 119 w 320"/>
                  <a:gd name="T103" fmla="*/ 157 h 656"/>
                  <a:gd name="T104" fmla="*/ 133 w 320"/>
                  <a:gd name="T105" fmla="*/ 128 h 656"/>
                  <a:gd name="T106" fmla="*/ 143 w 320"/>
                  <a:gd name="T107" fmla="*/ 97 h 656"/>
                  <a:gd name="T108" fmla="*/ 145 w 320"/>
                  <a:gd name="T109" fmla="*/ 74 h 656"/>
                  <a:gd name="T110" fmla="*/ 143 w 320"/>
                  <a:gd name="T111" fmla="*/ 37 h 656"/>
                  <a:gd name="T112" fmla="*/ 148 w 320"/>
                  <a:gd name="T113" fmla="*/ 41 h 65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0"/>
                  <a:gd name="T172" fmla="*/ 0 h 656"/>
                  <a:gd name="T173" fmla="*/ 320 w 320"/>
                  <a:gd name="T174" fmla="*/ 656 h 65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0" h="656">
                    <a:moveTo>
                      <a:pt x="296" y="83"/>
                    </a:moveTo>
                    <a:lnTo>
                      <a:pt x="300" y="111"/>
                    </a:lnTo>
                    <a:lnTo>
                      <a:pt x="305" y="143"/>
                    </a:lnTo>
                    <a:lnTo>
                      <a:pt x="312" y="178"/>
                    </a:lnTo>
                    <a:lnTo>
                      <a:pt x="317" y="213"/>
                    </a:lnTo>
                    <a:lnTo>
                      <a:pt x="320" y="248"/>
                    </a:lnTo>
                    <a:lnTo>
                      <a:pt x="320" y="279"/>
                    </a:lnTo>
                    <a:lnTo>
                      <a:pt x="316" y="307"/>
                    </a:lnTo>
                    <a:lnTo>
                      <a:pt x="305" y="328"/>
                    </a:lnTo>
                    <a:lnTo>
                      <a:pt x="291" y="344"/>
                    </a:lnTo>
                    <a:lnTo>
                      <a:pt x="277" y="360"/>
                    </a:lnTo>
                    <a:lnTo>
                      <a:pt x="263" y="374"/>
                    </a:lnTo>
                    <a:lnTo>
                      <a:pt x="250" y="386"/>
                    </a:lnTo>
                    <a:lnTo>
                      <a:pt x="237" y="398"/>
                    </a:lnTo>
                    <a:lnTo>
                      <a:pt x="227" y="407"/>
                    </a:lnTo>
                    <a:lnTo>
                      <a:pt x="219" y="415"/>
                    </a:lnTo>
                    <a:lnTo>
                      <a:pt x="213" y="421"/>
                    </a:lnTo>
                    <a:lnTo>
                      <a:pt x="206" y="427"/>
                    </a:lnTo>
                    <a:lnTo>
                      <a:pt x="195" y="435"/>
                    </a:lnTo>
                    <a:lnTo>
                      <a:pt x="181" y="445"/>
                    </a:lnTo>
                    <a:lnTo>
                      <a:pt x="166" y="457"/>
                    </a:lnTo>
                    <a:lnTo>
                      <a:pt x="151" y="469"/>
                    </a:lnTo>
                    <a:lnTo>
                      <a:pt x="138" y="483"/>
                    </a:lnTo>
                    <a:lnTo>
                      <a:pt x="128" y="498"/>
                    </a:lnTo>
                    <a:lnTo>
                      <a:pt x="123" y="512"/>
                    </a:lnTo>
                    <a:lnTo>
                      <a:pt x="122" y="554"/>
                    </a:lnTo>
                    <a:lnTo>
                      <a:pt x="124" y="610"/>
                    </a:lnTo>
                    <a:lnTo>
                      <a:pt x="124" y="652"/>
                    </a:lnTo>
                    <a:lnTo>
                      <a:pt x="115" y="656"/>
                    </a:lnTo>
                    <a:lnTo>
                      <a:pt x="106" y="639"/>
                    </a:lnTo>
                    <a:lnTo>
                      <a:pt x="92" y="612"/>
                    </a:lnTo>
                    <a:lnTo>
                      <a:pt x="76" y="580"/>
                    </a:lnTo>
                    <a:lnTo>
                      <a:pt x="60" y="545"/>
                    </a:lnTo>
                    <a:lnTo>
                      <a:pt x="44" y="511"/>
                    </a:lnTo>
                    <a:lnTo>
                      <a:pt x="30" y="480"/>
                    </a:lnTo>
                    <a:lnTo>
                      <a:pt x="20" y="453"/>
                    </a:lnTo>
                    <a:lnTo>
                      <a:pt x="15" y="437"/>
                    </a:lnTo>
                    <a:lnTo>
                      <a:pt x="13" y="427"/>
                    </a:lnTo>
                    <a:lnTo>
                      <a:pt x="8" y="417"/>
                    </a:lnTo>
                    <a:lnTo>
                      <a:pt x="5" y="407"/>
                    </a:lnTo>
                    <a:lnTo>
                      <a:pt x="1" y="394"/>
                    </a:lnTo>
                    <a:lnTo>
                      <a:pt x="0" y="378"/>
                    </a:lnTo>
                    <a:lnTo>
                      <a:pt x="1" y="356"/>
                    </a:lnTo>
                    <a:lnTo>
                      <a:pt x="7" y="328"/>
                    </a:lnTo>
                    <a:lnTo>
                      <a:pt x="17" y="291"/>
                    </a:lnTo>
                    <a:lnTo>
                      <a:pt x="30" y="253"/>
                    </a:lnTo>
                    <a:lnTo>
                      <a:pt x="40" y="222"/>
                    </a:lnTo>
                    <a:lnTo>
                      <a:pt x="50" y="196"/>
                    </a:lnTo>
                    <a:lnTo>
                      <a:pt x="59" y="175"/>
                    </a:lnTo>
                    <a:lnTo>
                      <a:pt x="68" y="158"/>
                    </a:lnTo>
                    <a:lnTo>
                      <a:pt x="81" y="144"/>
                    </a:lnTo>
                    <a:lnTo>
                      <a:pt x="95" y="132"/>
                    </a:lnTo>
                    <a:lnTo>
                      <a:pt x="112" y="119"/>
                    </a:lnTo>
                    <a:lnTo>
                      <a:pt x="133" y="109"/>
                    </a:lnTo>
                    <a:lnTo>
                      <a:pt x="153" y="101"/>
                    </a:lnTo>
                    <a:lnTo>
                      <a:pt x="175" y="96"/>
                    </a:lnTo>
                    <a:lnTo>
                      <a:pt x="196" y="91"/>
                    </a:lnTo>
                    <a:lnTo>
                      <a:pt x="214" y="87"/>
                    </a:lnTo>
                    <a:lnTo>
                      <a:pt x="230" y="82"/>
                    </a:lnTo>
                    <a:lnTo>
                      <a:pt x="242" y="74"/>
                    </a:lnTo>
                    <a:lnTo>
                      <a:pt x="248" y="64"/>
                    </a:lnTo>
                    <a:lnTo>
                      <a:pt x="253" y="41"/>
                    </a:lnTo>
                    <a:lnTo>
                      <a:pt x="257" y="20"/>
                    </a:lnTo>
                    <a:lnTo>
                      <a:pt x="258" y="6"/>
                    </a:lnTo>
                    <a:lnTo>
                      <a:pt x="259" y="0"/>
                    </a:lnTo>
                    <a:lnTo>
                      <a:pt x="278" y="73"/>
                    </a:lnTo>
                    <a:lnTo>
                      <a:pt x="275" y="76"/>
                    </a:lnTo>
                    <a:lnTo>
                      <a:pt x="271" y="84"/>
                    </a:lnTo>
                    <a:lnTo>
                      <a:pt x="263" y="97"/>
                    </a:lnTo>
                    <a:lnTo>
                      <a:pt x="252" y="111"/>
                    </a:lnTo>
                    <a:lnTo>
                      <a:pt x="239" y="125"/>
                    </a:lnTo>
                    <a:lnTo>
                      <a:pt x="222" y="139"/>
                    </a:lnTo>
                    <a:lnTo>
                      <a:pt x="204" y="149"/>
                    </a:lnTo>
                    <a:lnTo>
                      <a:pt x="184" y="155"/>
                    </a:lnTo>
                    <a:lnTo>
                      <a:pt x="165" y="155"/>
                    </a:lnTo>
                    <a:lnTo>
                      <a:pt x="146" y="154"/>
                    </a:lnTo>
                    <a:lnTo>
                      <a:pt x="129" y="150"/>
                    </a:lnTo>
                    <a:lnTo>
                      <a:pt x="114" y="149"/>
                    </a:lnTo>
                    <a:lnTo>
                      <a:pt x="101" y="152"/>
                    </a:lnTo>
                    <a:lnTo>
                      <a:pt x="90" y="161"/>
                    </a:lnTo>
                    <a:lnTo>
                      <a:pt x="81" y="178"/>
                    </a:lnTo>
                    <a:lnTo>
                      <a:pt x="74" y="204"/>
                    </a:lnTo>
                    <a:lnTo>
                      <a:pt x="67" y="234"/>
                    </a:lnTo>
                    <a:lnTo>
                      <a:pt x="61" y="257"/>
                    </a:lnTo>
                    <a:lnTo>
                      <a:pt x="54" y="278"/>
                    </a:lnTo>
                    <a:lnTo>
                      <a:pt x="50" y="298"/>
                    </a:lnTo>
                    <a:lnTo>
                      <a:pt x="47" y="317"/>
                    </a:lnTo>
                    <a:lnTo>
                      <a:pt x="47" y="339"/>
                    </a:lnTo>
                    <a:lnTo>
                      <a:pt x="52" y="367"/>
                    </a:lnTo>
                    <a:lnTo>
                      <a:pt x="61" y="401"/>
                    </a:lnTo>
                    <a:lnTo>
                      <a:pt x="80" y="467"/>
                    </a:lnTo>
                    <a:lnTo>
                      <a:pt x="88" y="510"/>
                    </a:lnTo>
                    <a:lnTo>
                      <a:pt x="91" y="523"/>
                    </a:lnTo>
                    <a:lnTo>
                      <a:pt x="95" y="507"/>
                    </a:lnTo>
                    <a:lnTo>
                      <a:pt x="100" y="489"/>
                    </a:lnTo>
                    <a:lnTo>
                      <a:pt x="112" y="467"/>
                    </a:lnTo>
                    <a:lnTo>
                      <a:pt x="127" y="443"/>
                    </a:lnTo>
                    <a:lnTo>
                      <a:pt x="145" y="419"/>
                    </a:lnTo>
                    <a:lnTo>
                      <a:pt x="164" y="396"/>
                    </a:lnTo>
                    <a:lnTo>
                      <a:pt x="182" y="375"/>
                    </a:lnTo>
                    <a:lnTo>
                      <a:pt x="198" y="359"/>
                    </a:lnTo>
                    <a:lnTo>
                      <a:pt x="212" y="348"/>
                    </a:lnTo>
                    <a:lnTo>
                      <a:pt x="225" y="336"/>
                    </a:lnTo>
                    <a:lnTo>
                      <a:pt x="239" y="315"/>
                    </a:lnTo>
                    <a:lnTo>
                      <a:pt x="252" y="287"/>
                    </a:lnTo>
                    <a:lnTo>
                      <a:pt x="266" y="256"/>
                    </a:lnTo>
                    <a:lnTo>
                      <a:pt x="278" y="225"/>
                    </a:lnTo>
                    <a:lnTo>
                      <a:pt x="286" y="195"/>
                    </a:lnTo>
                    <a:lnTo>
                      <a:pt x="290" y="169"/>
                    </a:lnTo>
                    <a:lnTo>
                      <a:pt x="289" y="148"/>
                    </a:lnTo>
                    <a:lnTo>
                      <a:pt x="285" y="110"/>
                    </a:lnTo>
                    <a:lnTo>
                      <a:pt x="286" y="74"/>
                    </a:lnTo>
                    <a:lnTo>
                      <a:pt x="290" y="59"/>
                    </a:lnTo>
                    <a:lnTo>
                      <a:pt x="296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7" name="Freeform 184"/>
              <p:cNvSpPr>
                <a:spLocks/>
              </p:cNvSpPr>
              <p:nvPr/>
            </p:nvSpPr>
            <p:spPr bwMode="auto">
              <a:xfrm>
                <a:off x="415" y="909"/>
                <a:ext cx="296" cy="388"/>
              </a:xfrm>
              <a:custGeom>
                <a:avLst/>
                <a:gdLst>
                  <a:gd name="T0" fmla="*/ 231 w 592"/>
                  <a:gd name="T1" fmla="*/ 360 h 778"/>
                  <a:gd name="T2" fmla="*/ 248 w 592"/>
                  <a:gd name="T3" fmla="*/ 334 h 778"/>
                  <a:gd name="T4" fmla="*/ 266 w 592"/>
                  <a:gd name="T5" fmla="*/ 288 h 778"/>
                  <a:gd name="T6" fmla="*/ 284 w 592"/>
                  <a:gd name="T7" fmla="*/ 234 h 778"/>
                  <a:gd name="T8" fmla="*/ 296 w 592"/>
                  <a:gd name="T9" fmla="*/ 195 h 778"/>
                  <a:gd name="T10" fmla="*/ 287 w 592"/>
                  <a:gd name="T11" fmla="*/ 158 h 778"/>
                  <a:gd name="T12" fmla="*/ 269 w 592"/>
                  <a:gd name="T13" fmla="*/ 123 h 778"/>
                  <a:gd name="T14" fmla="*/ 245 w 592"/>
                  <a:gd name="T15" fmla="*/ 100 h 778"/>
                  <a:gd name="T16" fmla="*/ 216 w 592"/>
                  <a:gd name="T17" fmla="*/ 94 h 778"/>
                  <a:gd name="T18" fmla="*/ 197 w 592"/>
                  <a:gd name="T19" fmla="*/ 88 h 778"/>
                  <a:gd name="T20" fmla="*/ 169 w 592"/>
                  <a:gd name="T21" fmla="*/ 69 h 778"/>
                  <a:gd name="T22" fmla="*/ 129 w 592"/>
                  <a:gd name="T23" fmla="*/ 33 h 778"/>
                  <a:gd name="T24" fmla="*/ 99 w 592"/>
                  <a:gd name="T25" fmla="*/ 2 h 778"/>
                  <a:gd name="T26" fmla="*/ 99 w 592"/>
                  <a:gd name="T27" fmla="*/ 12 h 778"/>
                  <a:gd name="T28" fmla="*/ 111 w 592"/>
                  <a:gd name="T29" fmla="*/ 55 h 778"/>
                  <a:gd name="T30" fmla="*/ 116 w 592"/>
                  <a:gd name="T31" fmla="*/ 100 h 778"/>
                  <a:gd name="T32" fmla="*/ 108 w 592"/>
                  <a:gd name="T33" fmla="*/ 169 h 778"/>
                  <a:gd name="T34" fmla="*/ 112 w 592"/>
                  <a:gd name="T35" fmla="*/ 238 h 778"/>
                  <a:gd name="T36" fmla="*/ 123 w 592"/>
                  <a:gd name="T37" fmla="*/ 272 h 778"/>
                  <a:gd name="T38" fmla="*/ 121 w 592"/>
                  <a:gd name="T39" fmla="*/ 293 h 778"/>
                  <a:gd name="T40" fmla="*/ 101 w 592"/>
                  <a:gd name="T41" fmla="*/ 291 h 778"/>
                  <a:gd name="T42" fmla="*/ 79 w 592"/>
                  <a:gd name="T43" fmla="*/ 282 h 778"/>
                  <a:gd name="T44" fmla="*/ 56 w 592"/>
                  <a:gd name="T45" fmla="*/ 272 h 778"/>
                  <a:gd name="T46" fmla="*/ 34 w 592"/>
                  <a:gd name="T47" fmla="*/ 261 h 778"/>
                  <a:gd name="T48" fmla="*/ 14 w 592"/>
                  <a:gd name="T49" fmla="*/ 252 h 778"/>
                  <a:gd name="T50" fmla="*/ 0 w 592"/>
                  <a:gd name="T51" fmla="*/ 246 h 778"/>
                  <a:gd name="T52" fmla="*/ 7 w 592"/>
                  <a:gd name="T53" fmla="*/ 255 h 778"/>
                  <a:gd name="T54" fmla="*/ 29 w 592"/>
                  <a:gd name="T55" fmla="*/ 273 h 778"/>
                  <a:gd name="T56" fmla="*/ 59 w 592"/>
                  <a:gd name="T57" fmla="*/ 294 h 778"/>
                  <a:gd name="T58" fmla="*/ 87 w 592"/>
                  <a:gd name="T59" fmla="*/ 311 h 778"/>
                  <a:gd name="T60" fmla="*/ 106 w 592"/>
                  <a:gd name="T61" fmla="*/ 320 h 778"/>
                  <a:gd name="T62" fmla="*/ 126 w 592"/>
                  <a:gd name="T63" fmla="*/ 321 h 778"/>
                  <a:gd name="T64" fmla="*/ 148 w 592"/>
                  <a:gd name="T65" fmla="*/ 328 h 778"/>
                  <a:gd name="T66" fmla="*/ 172 w 592"/>
                  <a:gd name="T67" fmla="*/ 348 h 778"/>
                  <a:gd name="T68" fmla="*/ 195 w 592"/>
                  <a:gd name="T69" fmla="*/ 371 h 778"/>
                  <a:gd name="T70" fmla="*/ 207 w 592"/>
                  <a:gd name="T71" fmla="*/ 385 h 778"/>
                  <a:gd name="T72" fmla="*/ 207 w 592"/>
                  <a:gd name="T73" fmla="*/ 379 h 778"/>
                  <a:gd name="T74" fmla="*/ 199 w 592"/>
                  <a:gd name="T75" fmla="*/ 352 h 778"/>
                  <a:gd name="T76" fmla="*/ 183 w 592"/>
                  <a:gd name="T77" fmla="*/ 324 h 778"/>
                  <a:gd name="T78" fmla="*/ 163 w 592"/>
                  <a:gd name="T79" fmla="*/ 300 h 778"/>
                  <a:gd name="T80" fmla="*/ 146 w 592"/>
                  <a:gd name="T81" fmla="*/ 272 h 778"/>
                  <a:gd name="T82" fmla="*/ 136 w 592"/>
                  <a:gd name="T83" fmla="*/ 229 h 778"/>
                  <a:gd name="T84" fmla="*/ 136 w 592"/>
                  <a:gd name="T85" fmla="*/ 144 h 778"/>
                  <a:gd name="T86" fmla="*/ 129 w 592"/>
                  <a:gd name="T87" fmla="*/ 63 h 778"/>
                  <a:gd name="T88" fmla="*/ 134 w 592"/>
                  <a:gd name="T89" fmla="*/ 56 h 778"/>
                  <a:gd name="T90" fmla="*/ 165 w 592"/>
                  <a:gd name="T91" fmla="*/ 74 h 778"/>
                  <a:gd name="T92" fmla="*/ 202 w 592"/>
                  <a:gd name="T93" fmla="*/ 98 h 778"/>
                  <a:gd name="T94" fmla="*/ 232 w 592"/>
                  <a:gd name="T95" fmla="*/ 128 h 778"/>
                  <a:gd name="T96" fmla="*/ 250 w 592"/>
                  <a:gd name="T97" fmla="*/ 166 h 778"/>
                  <a:gd name="T98" fmla="*/ 252 w 592"/>
                  <a:gd name="T99" fmla="*/ 221 h 778"/>
                  <a:gd name="T100" fmla="*/ 238 w 592"/>
                  <a:gd name="T101" fmla="*/ 281 h 778"/>
                  <a:gd name="T102" fmla="*/ 222 w 592"/>
                  <a:gd name="T103" fmla="*/ 321 h 778"/>
                  <a:gd name="T104" fmla="*/ 223 w 592"/>
                  <a:gd name="T105" fmla="*/ 369 h 77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92"/>
                  <a:gd name="T160" fmla="*/ 0 h 778"/>
                  <a:gd name="T161" fmla="*/ 592 w 592"/>
                  <a:gd name="T162" fmla="*/ 778 h 77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92" h="778">
                    <a:moveTo>
                      <a:pt x="458" y="764"/>
                    </a:moveTo>
                    <a:lnTo>
                      <a:pt x="459" y="741"/>
                    </a:lnTo>
                    <a:lnTo>
                      <a:pt x="463" y="721"/>
                    </a:lnTo>
                    <a:lnTo>
                      <a:pt x="473" y="705"/>
                    </a:lnTo>
                    <a:lnTo>
                      <a:pt x="483" y="688"/>
                    </a:lnTo>
                    <a:lnTo>
                      <a:pt x="496" y="669"/>
                    </a:lnTo>
                    <a:lnTo>
                      <a:pt x="508" y="645"/>
                    </a:lnTo>
                    <a:lnTo>
                      <a:pt x="521" y="615"/>
                    </a:lnTo>
                    <a:lnTo>
                      <a:pt x="531" y="577"/>
                    </a:lnTo>
                    <a:lnTo>
                      <a:pt x="542" y="537"/>
                    </a:lnTo>
                    <a:lnTo>
                      <a:pt x="554" y="501"/>
                    </a:lnTo>
                    <a:lnTo>
                      <a:pt x="567" y="470"/>
                    </a:lnTo>
                    <a:lnTo>
                      <a:pt x="578" y="442"/>
                    </a:lnTo>
                    <a:lnTo>
                      <a:pt x="587" y="416"/>
                    </a:lnTo>
                    <a:lnTo>
                      <a:pt x="592" y="392"/>
                    </a:lnTo>
                    <a:lnTo>
                      <a:pt x="591" y="368"/>
                    </a:lnTo>
                    <a:lnTo>
                      <a:pt x="584" y="342"/>
                    </a:lnTo>
                    <a:lnTo>
                      <a:pt x="573" y="317"/>
                    </a:lnTo>
                    <a:lnTo>
                      <a:pt x="561" y="292"/>
                    </a:lnTo>
                    <a:lnTo>
                      <a:pt x="550" y="269"/>
                    </a:lnTo>
                    <a:lnTo>
                      <a:pt x="538" y="247"/>
                    </a:lnTo>
                    <a:lnTo>
                      <a:pt x="524" y="228"/>
                    </a:lnTo>
                    <a:lnTo>
                      <a:pt x="508" y="212"/>
                    </a:lnTo>
                    <a:lnTo>
                      <a:pt x="491" y="201"/>
                    </a:lnTo>
                    <a:lnTo>
                      <a:pt x="470" y="194"/>
                    </a:lnTo>
                    <a:lnTo>
                      <a:pt x="451" y="190"/>
                    </a:lnTo>
                    <a:lnTo>
                      <a:pt x="433" y="188"/>
                    </a:lnTo>
                    <a:lnTo>
                      <a:pt x="420" y="186"/>
                    </a:lnTo>
                    <a:lnTo>
                      <a:pt x="407" y="182"/>
                    </a:lnTo>
                    <a:lnTo>
                      <a:pt x="394" y="176"/>
                    </a:lnTo>
                    <a:lnTo>
                      <a:pt x="379" y="168"/>
                    </a:lnTo>
                    <a:lnTo>
                      <a:pt x="361" y="157"/>
                    </a:lnTo>
                    <a:lnTo>
                      <a:pt x="339" y="139"/>
                    </a:lnTo>
                    <a:lnTo>
                      <a:pt x="312" y="118"/>
                    </a:lnTo>
                    <a:lnTo>
                      <a:pt x="285" y="92"/>
                    </a:lnTo>
                    <a:lnTo>
                      <a:pt x="258" y="66"/>
                    </a:lnTo>
                    <a:lnTo>
                      <a:pt x="234" y="40"/>
                    </a:lnTo>
                    <a:lnTo>
                      <a:pt x="213" y="19"/>
                    </a:lnTo>
                    <a:lnTo>
                      <a:pt x="198" y="5"/>
                    </a:lnTo>
                    <a:lnTo>
                      <a:pt x="190" y="0"/>
                    </a:lnTo>
                    <a:lnTo>
                      <a:pt x="191" y="7"/>
                    </a:lnTo>
                    <a:lnTo>
                      <a:pt x="198" y="25"/>
                    </a:lnTo>
                    <a:lnTo>
                      <a:pt x="206" y="51"/>
                    </a:lnTo>
                    <a:lnTo>
                      <a:pt x="214" y="80"/>
                    </a:lnTo>
                    <a:lnTo>
                      <a:pt x="223" y="111"/>
                    </a:lnTo>
                    <a:lnTo>
                      <a:pt x="228" y="143"/>
                    </a:lnTo>
                    <a:lnTo>
                      <a:pt x="232" y="174"/>
                    </a:lnTo>
                    <a:lnTo>
                      <a:pt x="232" y="201"/>
                    </a:lnTo>
                    <a:lnTo>
                      <a:pt x="228" y="222"/>
                    </a:lnTo>
                    <a:lnTo>
                      <a:pt x="220" y="272"/>
                    </a:lnTo>
                    <a:lnTo>
                      <a:pt x="217" y="338"/>
                    </a:lnTo>
                    <a:lnTo>
                      <a:pt x="217" y="404"/>
                    </a:lnTo>
                    <a:lnTo>
                      <a:pt x="219" y="456"/>
                    </a:lnTo>
                    <a:lnTo>
                      <a:pt x="224" y="477"/>
                    </a:lnTo>
                    <a:lnTo>
                      <a:pt x="231" y="500"/>
                    </a:lnTo>
                    <a:lnTo>
                      <a:pt x="239" y="523"/>
                    </a:lnTo>
                    <a:lnTo>
                      <a:pt x="246" y="545"/>
                    </a:lnTo>
                    <a:lnTo>
                      <a:pt x="250" y="565"/>
                    </a:lnTo>
                    <a:lnTo>
                      <a:pt x="249" y="580"/>
                    </a:lnTo>
                    <a:lnTo>
                      <a:pt x="243" y="588"/>
                    </a:lnTo>
                    <a:lnTo>
                      <a:pt x="228" y="589"/>
                    </a:lnTo>
                    <a:lnTo>
                      <a:pt x="216" y="586"/>
                    </a:lnTo>
                    <a:lnTo>
                      <a:pt x="202" y="583"/>
                    </a:lnTo>
                    <a:lnTo>
                      <a:pt x="188" y="578"/>
                    </a:lnTo>
                    <a:lnTo>
                      <a:pt x="173" y="573"/>
                    </a:lnTo>
                    <a:lnTo>
                      <a:pt x="158" y="566"/>
                    </a:lnTo>
                    <a:lnTo>
                      <a:pt x="143" y="560"/>
                    </a:lnTo>
                    <a:lnTo>
                      <a:pt x="128" y="552"/>
                    </a:lnTo>
                    <a:lnTo>
                      <a:pt x="113" y="545"/>
                    </a:lnTo>
                    <a:lnTo>
                      <a:pt x="98" y="538"/>
                    </a:lnTo>
                    <a:lnTo>
                      <a:pt x="83" y="530"/>
                    </a:lnTo>
                    <a:lnTo>
                      <a:pt x="68" y="523"/>
                    </a:lnTo>
                    <a:lnTo>
                      <a:pt x="54" y="516"/>
                    </a:lnTo>
                    <a:lnTo>
                      <a:pt x="42" y="510"/>
                    </a:lnTo>
                    <a:lnTo>
                      <a:pt x="29" y="505"/>
                    </a:lnTo>
                    <a:lnTo>
                      <a:pt x="16" y="499"/>
                    </a:lnTo>
                    <a:lnTo>
                      <a:pt x="6" y="495"/>
                    </a:lnTo>
                    <a:lnTo>
                      <a:pt x="0" y="494"/>
                    </a:lnTo>
                    <a:lnTo>
                      <a:pt x="0" y="498"/>
                    </a:lnTo>
                    <a:lnTo>
                      <a:pt x="5" y="502"/>
                    </a:lnTo>
                    <a:lnTo>
                      <a:pt x="14" y="512"/>
                    </a:lnTo>
                    <a:lnTo>
                      <a:pt x="27" y="522"/>
                    </a:lnTo>
                    <a:lnTo>
                      <a:pt x="42" y="533"/>
                    </a:lnTo>
                    <a:lnTo>
                      <a:pt x="59" y="547"/>
                    </a:lnTo>
                    <a:lnTo>
                      <a:pt x="79" y="561"/>
                    </a:lnTo>
                    <a:lnTo>
                      <a:pt x="98" y="575"/>
                    </a:lnTo>
                    <a:lnTo>
                      <a:pt x="119" y="589"/>
                    </a:lnTo>
                    <a:lnTo>
                      <a:pt x="138" y="601"/>
                    </a:lnTo>
                    <a:lnTo>
                      <a:pt x="158" y="614"/>
                    </a:lnTo>
                    <a:lnTo>
                      <a:pt x="175" y="624"/>
                    </a:lnTo>
                    <a:lnTo>
                      <a:pt x="191" y="633"/>
                    </a:lnTo>
                    <a:lnTo>
                      <a:pt x="203" y="638"/>
                    </a:lnTo>
                    <a:lnTo>
                      <a:pt x="212" y="641"/>
                    </a:lnTo>
                    <a:lnTo>
                      <a:pt x="226" y="642"/>
                    </a:lnTo>
                    <a:lnTo>
                      <a:pt x="240" y="643"/>
                    </a:lnTo>
                    <a:lnTo>
                      <a:pt x="252" y="644"/>
                    </a:lnTo>
                    <a:lnTo>
                      <a:pt x="266" y="646"/>
                    </a:lnTo>
                    <a:lnTo>
                      <a:pt x="281" y="650"/>
                    </a:lnTo>
                    <a:lnTo>
                      <a:pt x="295" y="657"/>
                    </a:lnTo>
                    <a:lnTo>
                      <a:pt x="311" y="667"/>
                    </a:lnTo>
                    <a:lnTo>
                      <a:pt x="327" y="681"/>
                    </a:lnTo>
                    <a:lnTo>
                      <a:pt x="345" y="697"/>
                    </a:lnTo>
                    <a:lnTo>
                      <a:pt x="361" y="713"/>
                    </a:lnTo>
                    <a:lnTo>
                      <a:pt x="376" y="729"/>
                    </a:lnTo>
                    <a:lnTo>
                      <a:pt x="390" y="743"/>
                    </a:lnTo>
                    <a:lnTo>
                      <a:pt x="401" y="755"/>
                    </a:lnTo>
                    <a:lnTo>
                      <a:pt x="409" y="765"/>
                    </a:lnTo>
                    <a:lnTo>
                      <a:pt x="415" y="771"/>
                    </a:lnTo>
                    <a:lnTo>
                      <a:pt x="417" y="773"/>
                    </a:lnTo>
                    <a:lnTo>
                      <a:pt x="416" y="770"/>
                    </a:lnTo>
                    <a:lnTo>
                      <a:pt x="414" y="759"/>
                    </a:lnTo>
                    <a:lnTo>
                      <a:pt x="410" y="744"/>
                    </a:lnTo>
                    <a:lnTo>
                      <a:pt x="406" y="726"/>
                    </a:lnTo>
                    <a:lnTo>
                      <a:pt x="399" y="706"/>
                    </a:lnTo>
                    <a:lnTo>
                      <a:pt x="390" y="686"/>
                    </a:lnTo>
                    <a:lnTo>
                      <a:pt x="379" y="666"/>
                    </a:lnTo>
                    <a:lnTo>
                      <a:pt x="367" y="650"/>
                    </a:lnTo>
                    <a:lnTo>
                      <a:pt x="353" y="635"/>
                    </a:lnTo>
                    <a:lnTo>
                      <a:pt x="340" y="619"/>
                    </a:lnTo>
                    <a:lnTo>
                      <a:pt x="326" y="601"/>
                    </a:lnTo>
                    <a:lnTo>
                      <a:pt x="314" y="584"/>
                    </a:lnTo>
                    <a:lnTo>
                      <a:pt x="301" y="566"/>
                    </a:lnTo>
                    <a:lnTo>
                      <a:pt x="292" y="546"/>
                    </a:lnTo>
                    <a:lnTo>
                      <a:pt x="284" y="527"/>
                    </a:lnTo>
                    <a:lnTo>
                      <a:pt x="278" y="507"/>
                    </a:lnTo>
                    <a:lnTo>
                      <a:pt x="271" y="459"/>
                    </a:lnTo>
                    <a:lnTo>
                      <a:pt x="265" y="400"/>
                    </a:lnTo>
                    <a:lnTo>
                      <a:pt x="265" y="341"/>
                    </a:lnTo>
                    <a:lnTo>
                      <a:pt x="271" y="289"/>
                    </a:lnTo>
                    <a:lnTo>
                      <a:pt x="274" y="236"/>
                    </a:lnTo>
                    <a:lnTo>
                      <a:pt x="267" y="175"/>
                    </a:lnTo>
                    <a:lnTo>
                      <a:pt x="257" y="127"/>
                    </a:lnTo>
                    <a:lnTo>
                      <a:pt x="252" y="106"/>
                    </a:lnTo>
                    <a:lnTo>
                      <a:pt x="256" y="108"/>
                    </a:lnTo>
                    <a:lnTo>
                      <a:pt x="267" y="113"/>
                    </a:lnTo>
                    <a:lnTo>
                      <a:pt x="285" y="122"/>
                    </a:lnTo>
                    <a:lnTo>
                      <a:pt x="305" y="134"/>
                    </a:lnTo>
                    <a:lnTo>
                      <a:pt x="330" y="148"/>
                    </a:lnTo>
                    <a:lnTo>
                      <a:pt x="355" y="163"/>
                    </a:lnTo>
                    <a:lnTo>
                      <a:pt x="380" y="180"/>
                    </a:lnTo>
                    <a:lnTo>
                      <a:pt x="405" y="197"/>
                    </a:lnTo>
                    <a:lnTo>
                      <a:pt x="426" y="216"/>
                    </a:lnTo>
                    <a:lnTo>
                      <a:pt x="447" y="235"/>
                    </a:lnTo>
                    <a:lnTo>
                      <a:pt x="464" y="256"/>
                    </a:lnTo>
                    <a:lnTo>
                      <a:pt x="479" y="279"/>
                    </a:lnTo>
                    <a:lnTo>
                      <a:pt x="492" y="304"/>
                    </a:lnTo>
                    <a:lnTo>
                      <a:pt x="501" y="333"/>
                    </a:lnTo>
                    <a:lnTo>
                      <a:pt x="507" y="365"/>
                    </a:lnTo>
                    <a:lnTo>
                      <a:pt x="508" y="403"/>
                    </a:lnTo>
                    <a:lnTo>
                      <a:pt x="505" y="444"/>
                    </a:lnTo>
                    <a:lnTo>
                      <a:pt x="498" y="485"/>
                    </a:lnTo>
                    <a:lnTo>
                      <a:pt x="487" y="525"/>
                    </a:lnTo>
                    <a:lnTo>
                      <a:pt x="476" y="563"/>
                    </a:lnTo>
                    <a:lnTo>
                      <a:pt x="464" y="597"/>
                    </a:lnTo>
                    <a:lnTo>
                      <a:pt x="454" y="624"/>
                    </a:lnTo>
                    <a:lnTo>
                      <a:pt x="445" y="644"/>
                    </a:lnTo>
                    <a:lnTo>
                      <a:pt x="440" y="653"/>
                    </a:lnTo>
                    <a:lnTo>
                      <a:pt x="440" y="684"/>
                    </a:lnTo>
                    <a:lnTo>
                      <a:pt x="447" y="739"/>
                    </a:lnTo>
                    <a:lnTo>
                      <a:pt x="455" y="778"/>
                    </a:lnTo>
                    <a:lnTo>
                      <a:pt x="458" y="7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8" name="Freeform 185"/>
              <p:cNvSpPr>
                <a:spLocks/>
              </p:cNvSpPr>
              <p:nvPr/>
            </p:nvSpPr>
            <p:spPr bwMode="auto">
              <a:xfrm>
                <a:off x="561" y="994"/>
                <a:ext cx="48" cy="185"/>
              </a:xfrm>
              <a:custGeom>
                <a:avLst/>
                <a:gdLst>
                  <a:gd name="T0" fmla="*/ 40 w 96"/>
                  <a:gd name="T1" fmla="*/ 168 h 371"/>
                  <a:gd name="T2" fmla="*/ 40 w 96"/>
                  <a:gd name="T3" fmla="*/ 152 h 371"/>
                  <a:gd name="T4" fmla="*/ 42 w 96"/>
                  <a:gd name="T5" fmla="*/ 139 h 371"/>
                  <a:gd name="T6" fmla="*/ 44 w 96"/>
                  <a:gd name="T7" fmla="*/ 128 h 371"/>
                  <a:gd name="T8" fmla="*/ 47 w 96"/>
                  <a:gd name="T9" fmla="*/ 119 h 371"/>
                  <a:gd name="T10" fmla="*/ 48 w 96"/>
                  <a:gd name="T11" fmla="*/ 110 h 371"/>
                  <a:gd name="T12" fmla="*/ 48 w 96"/>
                  <a:gd name="T13" fmla="*/ 99 h 371"/>
                  <a:gd name="T14" fmla="*/ 46 w 96"/>
                  <a:gd name="T15" fmla="*/ 88 h 371"/>
                  <a:gd name="T16" fmla="*/ 40 w 96"/>
                  <a:gd name="T17" fmla="*/ 73 h 371"/>
                  <a:gd name="T18" fmla="*/ 34 w 96"/>
                  <a:gd name="T19" fmla="*/ 58 h 371"/>
                  <a:gd name="T20" fmla="*/ 28 w 96"/>
                  <a:gd name="T21" fmla="*/ 45 h 371"/>
                  <a:gd name="T22" fmla="*/ 24 w 96"/>
                  <a:gd name="T23" fmla="*/ 35 h 371"/>
                  <a:gd name="T24" fmla="*/ 20 w 96"/>
                  <a:gd name="T25" fmla="*/ 25 h 371"/>
                  <a:gd name="T26" fmla="*/ 17 w 96"/>
                  <a:gd name="T27" fmla="*/ 18 h 371"/>
                  <a:gd name="T28" fmla="*/ 13 w 96"/>
                  <a:gd name="T29" fmla="*/ 13 h 371"/>
                  <a:gd name="T30" fmla="*/ 11 w 96"/>
                  <a:gd name="T31" fmla="*/ 8 h 371"/>
                  <a:gd name="T32" fmla="*/ 8 w 96"/>
                  <a:gd name="T33" fmla="*/ 5 h 371"/>
                  <a:gd name="T34" fmla="*/ 5 w 96"/>
                  <a:gd name="T35" fmla="*/ 3 h 371"/>
                  <a:gd name="T36" fmla="*/ 3 w 96"/>
                  <a:gd name="T37" fmla="*/ 1 h 371"/>
                  <a:gd name="T38" fmla="*/ 1 w 96"/>
                  <a:gd name="T39" fmla="*/ 0 h 371"/>
                  <a:gd name="T40" fmla="*/ 0 w 96"/>
                  <a:gd name="T41" fmla="*/ 1 h 371"/>
                  <a:gd name="T42" fmla="*/ 0 w 96"/>
                  <a:gd name="T43" fmla="*/ 5 h 371"/>
                  <a:gd name="T44" fmla="*/ 1 w 96"/>
                  <a:gd name="T45" fmla="*/ 12 h 371"/>
                  <a:gd name="T46" fmla="*/ 5 w 96"/>
                  <a:gd name="T47" fmla="*/ 23 h 371"/>
                  <a:gd name="T48" fmla="*/ 10 w 96"/>
                  <a:gd name="T49" fmla="*/ 40 h 371"/>
                  <a:gd name="T50" fmla="*/ 16 w 96"/>
                  <a:gd name="T51" fmla="*/ 58 h 371"/>
                  <a:gd name="T52" fmla="*/ 21 w 96"/>
                  <a:gd name="T53" fmla="*/ 72 h 371"/>
                  <a:gd name="T54" fmla="*/ 24 w 96"/>
                  <a:gd name="T55" fmla="*/ 82 h 371"/>
                  <a:gd name="T56" fmla="*/ 25 w 96"/>
                  <a:gd name="T57" fmla="*/ 92 h 371"/>
                  <a:gd name="T58" fmla="*/ 26 w 96"/>
                  <a:gd name="T59" fmla="*/ 99 h 371"/>
                  <a:gd name="T60" fmla="*/ 26 w 96"/>
                  <a:gd name="T61" fmla="*/ 107 h 371"/>
                  <a:gd name="T62" fmla="*/ 26 w 96"/>
                  <a:gd name="T63" fmla="*/ 114 h 371"/>
                  <a:gd name="T64" fmla="*/ 25 w 96"/>
                  <a:gd name="T65" fmla="*/ 122 h 371"/>
                  <a:gd name="T66" fmla="*/ 27 w 96"/>
                  <a:gd name="T67" fmla="*/ 145 h 371"/>
                  <a:gd name="T68" fmla="*/ 33 w 96"/>
                  <a:gd name="T69" fmla="*/ 172 h 371"/>
                  <a:gd name="T70" fmla="*/ 38 w 96"/>
                  <a:gd name="T71" fmla="*/ 185 h 371"/>
                  <a:gd name="T72" fmla="*/ 40 w 96"/>
                  <a:gd name="T73" fmla="*/ 168 h 37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"/>
                  <a:gd name="T112" fmla="*/ 0 h 371"/>
                  <a:gd name="T113" fmla="*/ 96 w 96"/>
                  <a:gd name="T114" fmla="*/ 371 h 37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" h="371">
                    <a:moveTo>
                      <a:pt x="79" y="337"/>
                    </a:moveTo>
                    <a:lnTo>
                      <a:pt x="80" y="305"/>
                    </a:lnTo>
                    <a:lnTo>
                      <a:pt x="84" y="278"/>
                    </a:lnTo>
                    <a:lnTo>
                      <a:pt x="88" y="256"/>
                    </a:lnTo>
                    <a:lnTo>
                      <a:pt x="93" y="238"/>
                    </a:lnTo>
                    <a:lnTo>
                      <a:pt x="96" y="220"/>
                    </a:lnTo>
                    <a:lnTo>
                      <a:pt x="95" y="199"/>
                    </a:lnTo>
                    <a:lnTo>
                      <a:pt x="91" y="176"/>
                    </a:lnTo>
                    <a:lnTo>
                      <a:pt x="80" y="147"/>
                    </a:lnTo>
                    <a:lnTo>
                      <a:pt x="68" y="117"/>
                    </a:lnTo>
                    <a:lnTo>
                      <a:pt x="56" y="91"/>
                    </a:lnTo>
                    <a:lnTo>
                      <a:pt x="47" y="70"/>
                    </a:lnTo>
                    <a:lnTo>
                      <a:pt x="40" y="51"/>
                    </a:lnTo>
                    <a:lnTo>
                      <a:pt x="33" y="36"/>
                    </a:lnTo>
                    <a:lnTo>
                      <a:pt x="27" y="26"/>
                    </a:lnTo>
                    <a:lnTo>
                      <a:pt x="22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10"/>
                    </a:lnTo>
                    <a:lnTo>
                      <a:pt x="2" y="24"/>
                    </a:lnTo>
                    <a:lnTo>
                      <a:pt x="9" y="47"/>
                    </a:lnTo>
                    <a:lnTo>
                      <a:pt x="20" y="80"/>
                    </a:lnTo>
                    <a:lnTo>
                      <a:pt x="32" y="116"/>
                    </a:lnTo>
                    <a:lnTo>
                      <a:pt x="41" y="144"/>
                    </a:lnTo>
                    <a:lnTo>
                      <a:pt x="47" y="165"/>
                    </a:lnTo>
                    <a:lnTo>
                      <a:pt x="50" y="184"/>
                    </a:lnTo>
                    <a:lnTo>
                      <a:pt x="53" y="199"/>
                    </a:lnTo>
                    <a:lnTo>
                      <a:pt x="53" y="214"/>
                    </a:lnTo>
                    <a:lnTo>
                      <a:pt x="53" y="228"/>
                    </a:lnTo>
                    <a:lnTo>
                      <a:pt x="51" y="244"/>
                    </a:lnTo>
                    <a:lnTo>
                      <a:pt x="55" y="291"/>
                    </a:lnTo>
                    <a:lnTo>
                      <a:pt x="65" y="344"/>
                    </a:lnTo>
                    <a:lnTo>
                      <a:pt x="76" y="371"/>
                    </a:lnTo>
                    <a:lnTo>
                      <a:pt x="79" y="3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69" name="Freeform 186"/>
              <p:cNvSpPr>
                <a:spLocks/>
              </p:cNvSpPr>
              <p:nvPr/>
            </p:nvSpPr>
            <p:spPr bwMode="auto">
              <a:xfrm>
                <a:off x="600" y="1520"/>
                <a:ext cx="75" cy="131"/>
              </a:xfrm>
              <a:custGeom>
                <a:avLst/>
                <a:gdLst>
                  <a:gd name="T0" fmla="*/ 69 w 150"/>
                  <a:gd name="T1" fmla="*/ 10 h 263"/>
                  <a:gd name="T2" fmla="*/ 63 w 150"/>
                  <a:gd name="T3" fmla="*/ 19 h 263"/>
                  <a:gd name="T4" fmla="*/ 58 w 150"/>
                  <a:gd name="T5" fmla="*/ 25 h 263"/>
                  <a:gd name="T6" fmla="*/ 53 w 150"/>
                  <a:gd name="T7" fmla="*/ 29 h 263"/>
                  <a:gd name="T8" fmla="*/ 48 w 150"/>
                  <a:gd name="T9" fmla="*/ 33 h 263"/>
                  <a:gd name="T10" fmla="*/ 43 w 150"/>
                  <a:gd name="T11" fmla="*/ 36 h 263"/>
                  <a:gd name="T12" fmla="*/ 38 w 150"/>
                  <a:gd name="T13" fmla="*/ 41 h 263"/>
                  <a:gd name="T14" fmla="*/ 33 w 150"/>
                  <a:gd name="T15" fmla="*/ 48 h 263"/>
                  <a:gd name="T16" fmla="*/ 27 w 150"/>
                  <a:gd name="T17" fmla="*/ 59 h 263"/>
                  <a:gd name="T18" fmla="*/ 22 w 150"/>
                  <a:gd name="T19" fmla="*/ 71 h 263"/>
                  <a:gd name="T20" fmla="*/ 17 w 150"/>
                  <a:gd name="T21" fmla="*/ 82 h 263"/>
                  <a:gd name="T22" fmla="*/ 12 w 150"/>
                  <a:gd name="T23" fmla="*/ 93 h 263"/>
                  <a:gd name="T24" fmla="*/ 7 w 150"/>
                  <a:gd name="T25" fmla="*/ 102 h 263"/>
                  <a:gd name="T26" fmla="*/ 4 w 150"/>
                  <a:gd name="T27" fmla="*/ 112 h 263"/>
                  <a:gd name="T28" fmla="*/ 1 w 150"/>
                  <a:gd name="T29" fmla="*/ 119 h 263"/>
                  <a:gd name="T30" fmla="*/ 0 w 150"/>
                  <a:gd name="T31" fmla="*/ 125 h 263"/>
                  <a:gd name="T32" fmla="*/ 1 w 150"/>
                  <a:gd name="T33" fmla="*/ 129 h 263"/>
                  <a:gd name="T34" fmla="*/ 1 w 150"/>
                  <a:gd name="T35" fmla="*/ 131 h 263"/>
                  <a:gd name="T36" fmla="*/ 1 w 150"/>
                  <a:gd name="T37" fmla="*/ 131 h 263"/>
                  <a:gd name="T38" fmla="*/ 1 w 150"/>
                  <a:gd name="T39" fmla="*/ 130 h 263"/>
                  <a:gd name="T40" fmla="*/ 1 w 150"/>
                  <a:gd name="T41" fmla="*/ 126 h 263"/>
                  <a:gd name="T42" fmla="*/ 1 w 150"/>
                  <a:gd name="T43" fmla="*/ 121 h 263"/>
                  <a:gd name="T44" fmla="*/ 4 w 150"/>
                  <a:gd name="T45" fmla="*/ 115 h 263"/>
                  <a:gd name="T46" fmla="*/ 8 w 150"/>
                  <a:gd name="T47" fmla="*/ 106 h 263"/>
                  <a:gd name="T48" fmla="*/ 15 w 150"/>
                  <a:gd name="T49" fmla="*/ 97 h 263"/>
                  <a:gd name="T50" fmla="*/ 23 w 150"/>
                  <a:gd name="T51" fmla="*/ 89 h 263"/>
                  <a:gd name="T52" fmla="*/ 30 w 150"/>
                  <a:gd name="T53" fmla="*/ 84 h 263"/>
                  <a:gd name="T54" fmla="*/ 37 w 150"/>
                  <a:gd name="T55" fmla="*/ 81 h 263"/>
                  <a:gd name="T56" fmla="*/ 41 w 150"/>
                  <a:gd name="T57" fmla="*/ 77 h 263"/>
                  <a:gd name="T58" fmla="*/ 45 w 150"/>
                  <a:gd name="T59" fmla="*/ 74 h 263"/>
                  <a:gd name="T60" fmla="*/ 49 w 150"/>
                  <a:gd name="T61" fmla="*/ 68 h 263"/>
                  <a:gd name="T62" fmla="*/ 53 w 150"/>
                  <a:gd name="T63" fmla="*/ 61 h 263"/>
                  <a:gd name="T64" fmla="*/ 57 w 150"/>
                  <a:gd name="T65" fmla="*/ 49 h 263"/>
                  <a:gd name="T66" fmla="*/ 61 w 150"/>
                  <a:gd name="T67" fmla="*/ 35 h 263"/>
                  <a:gd name="T68" fmla="*/ 66 w 150"/>
                  <a:gd name="T69" fmla="*/ 23 h 263"/>
                  <a:gd name="T70" fmla="*/ 70 w 150"/>
                  <a:gd name="T71" fmla="*/ 13 h 263"/>
                  <a:gd name="T72" fmla="*/ 73 w 150"/>
                  <a:gd name="T73" fmla="*/ 5 h 263"/>
                  <a:gd name="T74" fmla="*/ 75 w 150"/>
                  <a:gd name="T75" fmla="*/ 1 h 263"/>
                  <a:gd name="T76" fmla="*/ 75 w 150"/>
                  <a:gd name="T77" fmla="*/ 0 h 263"/>
                  <a:gd name="T78" fmla="*/ 73 w 150"/>
                  <a:gd name="T79" fmla="*/ 3 h 263"/>
                  <a:gd name="T80" fmla="*/ 69 w 150"/>
                  <a:gd name="T81" fmla="*/ 10 h 2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50"/>
                  <a:gd name="T124" fmla="*/ 0 h 263"/>
                  <a:gd name="T125" fmla="*/ 150 w 150"/>
                  <a:gd name="T126" fmla="*/ 263 h 26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50" h="263">
                    <a:moveTo>
                      <a:pt x="137" y="21"/>
                    </a:moveTo>
                    <a:lnTo>
                      <a:pt x="127" y="38"/>
                    </a:lnTo>
                    <a:lnTo>
                      <a:pt x="116" y="50"/>
                    </a:lnTo>
                    <a:lnTo>
                      <a:pt x="106" y="58"/>
                    </a:lnTo>
                    <a:lnTo>
                      <a:pt x="97" y="66"/>
                    </a:lnTo>
                    <a:lnTo>
                      <a:pt x="86" y="73"/>
                    </a:lnTo>
                    <a:lnTo>
                      <a:pt x="76" y="83"/>
                    </a:lnTo>
                    <a:lnTo>
                      <a:pt x="66" y="97"/>
                    </a:lnTo>
                    <a:lnTo>
                      <a:pt x="55" y="118"/>
                    </a:lnTo>
                    <a:lnTo>
                      <a:pt x="45" y="142"/>
                    </a:lnTo>
                    <a:lnTo>
                      <a:pt x="33" y="165"/>
                    </a:lnTo>
                    <a:lnTo>
                      <a:pt x="24" y="186"/>
                    </a:lnTo>
                    <a:lnTo>
                      <a:pt x="15" y="205"/>
                    </a:lnTo>
                    <a:lnTo>
                      <a:pt x="8" y="224"/>
                    </a:lnTo>
                    <a:lnTo>
                      <a:pt x="2" y="238"/>
                    </a:lnTo>
                    <a:lnTo>
                      <a:pt x="0" y="250"/>
                    </a:lnTo>
                    <a:lnTo>
                      <a:pt x="1" y="258"/>
                    </a:lnTo>
                    <a:lnTo>
                      <a:pt x="2" y="263"/>
                    </a:lnTo>
                    <a:lnTo>
                      <a:pt x="1" y="260"/>
                    </a:lnTo>
                    <a:lnTo>
                      <a:pt x="1" y="253"/>
                    </a:lnTo>
                    <a:lnTo>
                      <a:pt x="3" y="243"/>
                    </a:lnTo>
                    <a:lnTo>
                      <a:pt x="8" y="230"/>
                    </a:lnTo>
                    <a:lnTo>
                      <a:pt x="16" y="213"/>
                    </a:lnTo>
                    <a:lnTo>
                      <a:pt x="31" y="195"/>
                    </a:lnTo>
                    <a:lnTo>
                      <a:pt x="47" y="179"/>
                    </a:lnTo>
                    <a:lnTo>
                      <a:pt x="61" y="169"/>
                    </a:lnTo>
                    <a:lnTo>
                      <a:pt x="73" y="162"/>
                    </a:lnTo>
                    <a:lnTo>
                      <a:pt x="82" y="155"/>
                    </a:lnTo>
                    <a:lnTo>
                      <a:pt x="90" y="148"/>
                    </a:lnTo>
                    <a:lnTo>
                      <a:pt x="98" y="137"/>
                    </a:lnTo>
                    <a:lnTo>
                      <a:pt x="106" y="122"/>
                    </a:lnTo>
                    <a:lnTo>
                      <a:pt x="114" y="98"/>
                    </a:lnTo>
                    <a:lnTo>
                      <a:pt x="123" y="71"/>
                    </a:lnTo>
                    <a:lnTo>
                      <a:pt x="131" y="46"/>
                    </a:lnTo>
                    <a:lnTo>
                      <a:pt x="139" y="26"/>
                    </a:lnTo>
                    <a:lnTo>
                      <a:pt x="145" y="11"/>
                    </a:lnTo>
                    <a:lnTo>
                      <a:pt x="149" y="2"/>
                    </a:lnTo>
                    <a:lnTo>
                      <a:pt x="150" y="0"/>
                    </a:lnTo>
                    <a:lnTo>
                      <a:pt x="145" y="6"/>
                    </a:lnTo>
                    <a:lnTo>
                      <a:pt x="137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0" name="Freeform 187"/>
              <p:cNvSpPr>
                <a:spLocks/>
              </p:cNvSpPr>
              <p:nvPr/>
            </p:nvSpPr>
            <p:spPr bwMode="auto">
              <a:xfrm>
                <a:off x="760" y="1766"/>
                <a:ext cx="133" cy="60"/>
              </a:xfrm>
              <a:custGeom>
                <a:avLst/>
                <a:gdLst>
                  <a:gd name="T0" fmla="*/ 15 w 267"/>
                  <a:gd name="T1" fmla="*/ 21 h 120"/>
                  <a:gd name="T2" fmla="*/ 29 w 267"/>
                  <a:gd name="T3" fmla="*/ 29 h 120"/>
                  <a:gd name="T4" fmla="*/ 39 w 267"/>
                  <a:gd name="T5" fmla="*/ 36 h 120"/>
                  <a:gd name="T6" fmla="*/ 46 w 267"/>
                  <a:gd name="T7" fmla="*/ 41 h 120"/>
                  <a:gd name="T8" fmla="*/ 52 w 267"/>
                  <a:gd name="T9" fmla="*/ 47 h 120"/>
                  <a:gd name="T10" fmla="*/ 57 w 267"/>
                  <a:gd name="T11" fmla="*/ 51 h 120"/>
                  <a:gd name="T12" fmla="*/ 63 w 267"/>
                  <a:gd name="T13" fmla="*/ 55 h 120"/>
                  <a:gd name="T14" fmla="*/ 71 w 267"/>
                  <a:gd name="T15" fmla="*/ 57 h 120"/>
                  <a:gd name="T16" fmla="*/ 81 w 267"/>
                  <a:gd name="T17" fmla="*/ 59 h 120"/>
                  <a:gd name="T18" fmla="*/ 93 w 267"/>
                  <a:gd name="T19" fmla="*/ 60 h 120"/>
                  <a:gd name="T20" fmla="*/ 103 w 267"/>
                  <a:gd name="T21" fmla="*/ 60 h 120"/>
                  <a:gd name="T22" fmla="*/ 112 w 267"/>
                  <a:gd name="T23" fmla="*/ 60 h 120"/>
                  <a:gd name="T24" fmla="*/ 120 w 267"/>
                  <a:gd name="T25" fmla="*/ 59 h 120"/>
                  <a:gd name="T26" fmla="*/ 125 w 267"/>
                  <a:gd name="T27" fmla="*/ 57 h 120"/>
                  <a:gd name="T28" fmla="*/ 130 w 267"/>
                  <a:gd name="T29" fmla="*/ 57 h 120"/>
                  <a:gd name="T30" fmla="*/ 132 w 267"/>
                  <a:gd name="T31" fmla="*/ 56 h 120"/>
                  <a:gd name="T32" fmla="*/ 133 w 267"/>
                  <a:gd name="T33" fmla="*/ 56 h 120"/>
                  <a:gd name="T34" fmla="*/ 133 w 267"/>
                  <a:gd name="T35" fmla="*/ 56 h 120"/>
                  <a:gd name="T36" fmla="*/ 132 w 267"/>
                  <a:gd name="T37" fmla="*/ 55 h 120"/>
                  <a:gd name="T38" fmla="*/ 129 w 267"/>
                  <a:gd name="T39" fmla="*/ 55 h 120"/>
                  <a:gd name="T40" fmla="*/ 125 w 267"/>
                  <a:gd name="T41" fmla="*/ 53 h 120"/>
                  <a:gd name="T42" fmla="*/ 121 w 267"/>
                  <a:gd name="T43" fmla="*/ 51 h 120"/>
                  <a:gd name="T44" fmla="*/ 115 w 267"/>
                  <a:gd name="T45" fmla="*/ 48 h 120"/>
                  <a:gd name="T46" fmla="*/ 109 w 267"/>
                  <a:gd name="T47" fmla="*/ 43 h 120"/>
                  <a:gd name="T48" fmla="*/ 101 w 267"/>
                  <a:gd name="T49" fmla="*/ 38 h 120"/>
                  <a:gd name="T50" fmla="*/ 93 w 267"/>
                  <a:gd name="T51" fmla="*/ 31 h 120"/>
                  <a:gd name="T52" fmla="*/ 85 w 267"/>
                  <a:gd name="T53" fmla="*/ 25 h 120"/>
                  <a:gd name="T54" fmla="*/ 78 w 267"/>
                  <a:gd name="T55" fmla="*/ 19 h 120"/>
                  <a:gd name="T56" fmla="*/ 72 w 267"/>
                  <a:gd name="T57" fmla="*/ 13 h 120"/>
                  <a:gd name="T58" fmla="*/ 65 w 267"/>
                  <a:gd name="T59" fmla="*/ 8 h 120"/>
                  <a:gd name="T60" fmla="*/ 59 w 267"/>
                  <a:gd name="T61" fmla="*/ 4 h 120"/>
                  <a:gd name="T62" fmla="*/ 53 w 267"/>
                  <a:gd name="T63" fmla="*/ 2 h 120"/>
                  <a:gd name="T64" fmla="*/ 46 w 267"/>
                  <a:gd name="T65" fmla="*/ 0 h 120"/>
                  <a:gd name="T66" fmla="*/ 38 w 267"/>
                  <a:gd name="T67" fmla="*/ 0 h 120"/>
                  <a:gd name="T68" fmla="*/ 28 w 267"/>
                  <a:gd name="T69" fmla="*/ 1 h 120"/>
                  <a:gd name="T70" fmla="*/ 18 w 267"/>
                  <a:gd name="T71" fmla="*/ 1 h 120"/>
                  <a:gd name="T72" fmla="*/ 8 w 267"/>
                  <a:gd name="T73" fmla="*/ 3 h 120"/>
                  <a:gd name="T74" fmla="*/ 2 w 267"/>
                  <a:gd name="T75" fmla="*/ 4 h 120"/>
                  <a:gd name="T76" fmla="*/ 0 w 267"/>
                  <a:gd name="T77" fmla="*/ 9 h 120"/>
                  <a:gd name="T78" fmla="*/ 4 w 267"/>
                  <a:gd name="T79" fmla="*/ 14 h 120"/>
                  <a:gd name="T80" fmla="*/ 15 w 267"/>
                  <a:gd name="T81" fmla="*/ 21 h 12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67"/>
                  <a:gd name="T124" fmla="*/ 0 h 120"/>
                  <a:gd name="T125" fmla="*/ 267 w 267"/>
                  <a:gd name="T126" fmla="*/ 120 h 12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67" h="120">
                    <a:moveTo>
                      <a:pt x="31" y="41"/>
                    </a:moveTo>
                    <a:lnTo>
                      <a:pt x="59" y="57"/>
                    </a:lnTo>
                    <a:lnTo>
                      <a:pt x="78" y="71"/>
                    </a:lnTo>
                    <a:lnTo>
                      <a:pt x="93" y="82"/>
                    </a:lnTo>
                    <a:lnTo>
                      <a:pt x="105" y="93"/>
                    </a:lnTo>
                    <a:lnTo>
                      <a:pt x="115" y="102"/>
                    </a:lnTo>
                    <a:lnTo>
                      <a:pt x="127" y="109"/>
                    </a:lnTo>
                    <a:lnTo>
                      <a:pt x="142" y="114"/>
                    </a:lnTo>
                    <a:lnTo>
                      <a:pt x="163" y="118"/>
                    </a:lnTo>
                    <a:lnTo>
                      <a:pt x="186" y="119"/>
                    </a:lnTo>
                    <a:lnTo>
                      <a:pt x="206" y="120"/>
                    </a:lnTo>
                    <a:lnTo>
                      <a:pt x="225" y="119"/>
                    </a:lnTo>
                    <a:lnTo>
                      <a:pt x="240" y="117"/>
                    </a:lnTo>
                    <a:lnTo>
                      <a:pt x="251" y="114"/>
                    </a:lnTo>
                    <a:lnTo>
                      <a:pt x="260" y="113"/>
                    </a:lnTo>
                    <a:lnTo>
                      <a:pt x="265" y="112"/>
                    </a:lnTo>
                    <a:lnTo>
                      <a:pt x="267" y="111"/>
                    </a:lnTo>
                    <a:lnTo>
                      <a:pt x="266" y="111"/>
                    </a:lnTo>
                    <a:lnTo>
                      <a:pt x="264" y="110"/>
                    </a:lnTo>
                    <a:lnTo>
                      <a:pt x="258" y="109"/>
                    </a:lnTo>
                    <a:lnTo>
                      <a:pt x="251" y="105"/>
                    </a:lnTo>
                    <a:lnTo>
                      <a:pt x="242" y="101"/>
                    </a:lnTo>
                    <a:lnTo>
                      <a:pt x="230" y="95"/>
                    </a:lnTo>
                    <a:lnTo>
                      <a:pt x="218" y="86"/>
                    </a:lnTo>
                    <a:lnTo>
                      <a:pt x="202" y="75"/>
                    </a:lnTo>
                    <a:lnTo>
                      <a:pt x="186" y="63"/>
                    </a:lnTo>
                    <a:lnTo>
                      <a:pt x="171" y="50"/>
                    </a:lnTo>
                    <a:lnTo>
                      <a:pt x="157" y="37"/>
                    </a:lnTo>
                    <a:lnTo>
                      <a:pt x="144" y="26"/>
                    </a:lnTo>
                    <a:lnTo>
                      <a:pt x="131" y="15"/>
                    </a:lnTo>
                    <a:lnTo>
                      <a:pt x="119" y="7"/>
                    </a:lnTo>
                    <a:lnTo>
                      <a:pt x="106" y="3"/>
                    </a:lnTo>
                    <a:lnTo>
                      <a:pt x="93" y="0"/>
                    </a:lnTo>
                    <a:lnTo>
                      <a:pt x="77" y="0"/>
                    </a:lnTo>
                    <a:lnTo>
                      <a:pt x="57" y="2"/>
                    </a:lnTo>
                    <a:lnTo>
                      <a:pt x="36" y="2"/>
                    </a:lnTo>
                    <a:lnTo>
                      <a:pt x="17" y="5"/>
                    </a:lnTo>
                    <a:lnTo>
                      <a:pt x="4" y="8"/>
                    </a:lnTo>
                    <a:lnTo>
                      <a:pt x="0" y="17"/>
                    </a:lnTo>
                    <a:lnTo>
                      <a:pt x="8" y="27"/>
                    </a:lnTo>
                    <a:lnTo>
                      <a:pt x="31" y="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1" name="Freeform 188"/>
              <p:cNvSpPr>
                <a:spLocks/>
              </p:cNvSpPr>
              <p:nvPr/>
            </p:nvSpPr>
            <p:spPr bwMode="auto">
              <a:xfrm>
                <a:off x="686" y="1384"/>
                <a:ext cx="86" cy="427"/>
              </a:xfrm>
              <a:custGeom>
                <a:avLst/>
                <a:gdLst>
                  <a:gd name="T0" fmla="*/ 6 w 171"/>
                  <a:gd name="T1" fmla="*/ 414 h 852"/>
                  <a:gd name="T2" fmla="*/ 12 w 171"/>
                  <a:gd name="T3" fmla="*/ 403 h 852"/>
                  <a:gd name="T4" fmla="*/ 17 w 171"/>
                  <a:gd name="T5" fmla="*/ 390 h 852"/>
                  <a:gd name="T6" fmla="*/ 24 w 171"/>
                  <a:gd name="T7" fmla="*/ 372 h 852"/>
                  <a:gd name="T8" fmla="*/ 34 w 171"/>
                  <a:gd name="T9" fmla="*/ 344 h 852"/>
                  <a:gd name="T10" fmla="*/ 44 w 171"/>
                  <a:gd name="T11" fmla="*/ 321 h 852"/>
                  <a:gd name="T12" fmla="*/ 53 w 171"/>
                  <a:gd name="T13" fmla="*/ 300 h 852"/>
                  <a:gd name="T14" fmla="*/ 59 w 171"/>
                  <a:gd name="T15" fmla="*/ 275 h 852"/>
                  <a:gd name="T16" fmla="*/ 65 w 171"/>
                  <a:gd name="T17" fmla="*/ 229 h 852"/>
                  <a:gd name="T18" fmla="*/ 62 w 171"/>
                  <a:gd name="T19" fmla="*/ 163 h 852"/>
                  <a:gd name="T20" fmla="*/ 53 w 171"/>
                  <a:gd name="T21" fmla="*/ 132 h 852"/>
                  <a:gd name="T22" fmla="*/ 46 w 171"/>
                  <a:gd name="T23" fmla="*/ 118 h 852"/>
                  <a:gd name="T24" fmla="*/ 38 w 171"/>
                  <a:gd name="T25" fmla="*/ 104 h 852"/>
                  <a:gd name="T26" fmla="*/ 27 w 171"/>
                  <a:gd name="T27" fmla="*/ 88 h 852"/>
                  <a:gd name="T28" fmla="*/ 15 w 171"/>
                  <a:gd name="T29" fmla="*/ 70 h 852"/>
                  <a:gd name="T30" fmla="*/ 13 w 171"/>
                  <a:gd name="T31" fmla="*/ 52 h 852"/>
                  <a:gd name="T32" fmla="*/ 17 w 171"/>
                  <a:gd name="T33" fmla="*/ 33 h 852"/>
                  <a:gd name="T34" fmla="*/ 20 w 171"/>
                  <a:gd name="T35" fmla="*/ 16 h 852"/>
                  <a:gd name="T36" fmla="*/ 16 w 171"/>
                  <a:gd name="T37" fmla="*/ 3 h 852"/>
                  <a:gd name="T38" fmla="*/ 21 w 171"/>
                  <a:gd name="T39" fmla="*/ 0 h 852"/>
                  <a:gd name="T40" fmla="*/ 32 w 171"/>
                  <a:gd name="T41" fmla="*/ 7 h 852"/>
                  <a:gd name="T42" fmla="*/ 43 w 171"/>
                  <a:gd name="T43" fmla="*/ 23 h 852"/>
                  <a:gd name="T44" fmla="*/ 50 w 171"/>
                  <a:gd name="T45" fmla="*/ 46 h 852"/>
                  <a:gd name="T46" fmla="*/ 58 w 171"/>
                  <a:gd name="T47" fmla="*/ 71 h 852"/>
                  <a:gd name="T48" fmla="*/ 67 w 171"/>
                  <a:gd name="T49" fmla="*/ 100 h 852"/>
                  <a:gd name="T50" fmla="*/ 76 w 171"/>
                  <a:gd name="T51" fmla="*/ 137 h 852"/>
                  <a:gd name="T52" fmla="*/ 83 w 171"/>
                  <a:gd name="T53" fmla="*/ 178 h 852"/>
                  <a:gd name="T54" fmla="*/ 86 w 171"/>
                  <a:gd name="T55" fmla="*/ 204 h 852"/>
                  <a:gd name="T56" fmla="*/ 85 w 171"/>
                  <a:gd name="T57" fmla="*/ 222 h 852"/>
                  <a:gd name="T58" fmla="*/ 78 w 171"/>
                  <a:gd name="T59" fmla="*/ 243 h 852"/>
                  <a:gd name="T60" fmla="*/ 66 w 171"/>
                  <a:gd name="T61" fmla="*/ 272 h 852"/>
                  <a:gd name="T62" fmla="*/ 61 w 171"/>
                  <a:gd name="T63" fmla="*/ 292 h 852"/>
                  <a:gd name="T64" fmla="*/ 59 w 171"/>
                  <a:gd name="T65" fmla="*/ 306 h 852"/>
                  <a:gd name="T66" fmla="*/ 57 w 171"/>
                  <a:gd name="T67" fmla="*/ 323 h 852"/>
                  <a:gd name="T68" fmla="*/ 51 w 171"/>
                  <a:gd name="T69" fmla="*/ 350 h 852"/>
                  <a:gd name="T70" fmla="*/ 42 w 171"/>
                  <a:gd name="T71" fmla="*/ 377 h 852"/>
                  <a:gd name="T72" fmla="*/ 32 w 171"/>
                  <a:gd name="T73" fmla="*/ 399 h 852"/>
                  <a:gd name="T74" fmla="*/ 25 w 171"/>
                  <a:gd name="T75" fmla="*/ 412 h 852"/>
                  <a:gd name="T76" fmla="*/ 23 w 171"/>
                  <a:gd name="T77" fmla="*/ 415 h 852"/>
                  <a:gd name="T78" fmla="*/ 15 w 171"/>
                  <a:gd name="T79" fmla="*/ 420 h 852"/>
                  <a:gd name="T80" fmla="*/ 4 w 171"/>
                  <a:gd name="T81" fmla="*/ 426 h 852"/>
                  <a:gd name="T82" fmla="*/ 0 w 171"/>
                  <a:gd name="T83" fmla="*/ 425 h 85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1"/>
                  <a:gd name="T127" fmla="*/ 0 h 852"/>
                  <a:gd name="T128" fmla="*/ 171 w 171"/>
                  <a:gd name="T129" fmla="*/ 852 h 85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1" h="852">
                    <a:moveTo>
                      <a:pt x="4" y="838"/>
                    </a:moveTo>
                    <a:lnTo>
                      <a:pt x="12" y="826"/>
                    </a:lnTo>
                    <a:lnTo>
                      <a:pt x="19" y="814"/>
                    </a:lnTo>
                    <a:lnTo>
                      <a:pt x="24" y="804"/>
                    </a:lnTo>
                    <a:lnTo>
                      <a:pt x="30" y="792"/>
                    </a:lnTo>
                    <a:lnTo>
                      <a:pt x="34" y="778"/>
                    </a:lnTo>
                    <a:lnTo>
                      <a:pt x="41" y="762"/>
                    </a:lnTo>
                    <a:lnTo>
                      <a:pt x="48" y="742"/>
                    </a:lnTo>
                    <a:lnTo>
                      <a:pt x="57" y="715"/>
                    </a:lnTo>
                    <a:lnTo>
                      <a:pt x="68" y="687"/>
                    </a:lnTo>
                    <a:lnTo>
                      <a:pt x="78" y="662"/>
                    </a:lnTo>
                    <a:lnTo>
                      <a:pt x="87" y="640"/>
                    </a:lnTo>
                    <a:lnTo>
                      <a:pt x="97" y="618"/>
                    </a:lnTo>
                    <a:lnTo>
                      <a:pt x="105" y="598"/>
                    </a:lnTo>
                    <a:lnTo>
                      <a:pt x="112" y="574"/>
                    </a:lnTo>
                    <a:lnTo>
                      <a:pt x="118" y="549"/>
                    </a:lnTo>
                    <a:lnTo>
                      <a:pt x="124" y="522"/>
                    </a:lnTo>
                    <a:lnTo>
                      <a:pt x="130" y="456"/>
                    </a:lnTo>
                    <a:lnTo>
                      <a:pt x="130" y="387"/>
                    </a:lnTo>
                    <a:lnTo>
                      <a:pt x="123" y="325"/>
                    </a:lnTo>
                    <a:lnTo>
                      <a:pt x="112" y="280"/>
                    </a:lnTo>
                    <a:lnTo>
                      <a:pt x="105" y="263"/>
                    </a:lnTo>
                    <a:lnTo>
                      <a:pt x="98" y="248"/>
                    </a:lnTo>
                    <a:lnTo>
                      <a:pt x="91" y="235"/>
                    </a:lnTo>
                    <a:lnTo>
                      <a:pt x="83" y="221"/>
                    </a:lnTo>
                    <a:lnTo>
                      <a:pt x="75" y="207"/>
                    </a:lnTo>
                    <a:lnTo>
                      <a:pt x="65" y="192"/>
                    </a:lnTo>
                    <a:lnTo>
                      <a:pt x="54" y="176"/>
                    </a:lnTo>
                    <a:lnTo>
                      <a:pt x="40" y="159"/>
                    </a:lnTo>
                    <a:lnTo>
                      <a:pt x="30" y="140"/>
                    </a:lnTo>
                    <a:lnTo>
                      <a:pt x="25" y="122"/>
                    </a:lnTo>
                    <a:lnTo>
                      <a:pt x="26" y="103"/>
                    </a:lnTo>
                    <a:lnTo>
                      <a:pt x="30" y="85"/>
                    </a:lnTo>
                    <a:lnTo>
                      <a:pt x="34" y="66"/>
                    </a:lnTo>
                    <a:lnTo>
                      <a:pt x="38" y="49"/>
                    </a:lnTo>
                    <a:lnTo>
                      <a:pt x="39" y="32"/>
                    </a:lnTo>
                    <a:lnTo>
                      <a:pt x="35" y="17"/>
                    </a:lnTo>
                    <a:lnTo>
                      <a:pt x="32" y="5"/>
                    </a:lnTo>
                    <a:lnTo>
                      <a:pt x="35" y="0"/>
                    </a:lnTo>
                    <a:lnTo>
                      <a:pt x="42" y="0"/>
                    </a:lnTo>
                    <a:lnTo>
                      <a:pt x="53" y="4"/>
                    </a:lnTo>
                    <a:lnTo>
                      <a:pt x="64" y="13"/>
                    </a:lnTo>
                    <a:lnTo>
                      <a:pt x="76" y="28"/>
                    </a:lnTo>
                    <a:lnTo>
                      <a:pt x="86" y="46"/>
                    </a:lnTo>
                    <a:lnTo>
                      <a:pt x="94" y="68"/>
                    </a:lnTo>
                    <a:lnTo>
                      <a:pt x="100" y="92"/>
                    </a:lnTo>
                    <a:lnTo>
                      <a:pt x="108" y="116"/>
                    </a:lnTo>
                    <a:lnTo>
                      <a:pt x="116" y="141"/>
                    </a:lnTo>
                    <a:lnTo>
                      <a:pt x="125" y="169"/>
                    </a:lnTo>
                    <a:lnTo>
                      <a:pt x="133" y="200"/>
                    </a:lnTo>
                    <a:lnTo>
                      <a:pt x="143" y="234"/>
                    </a:lnTo>
                    <a:lnTo>
                      <a:pt x="151" y="273"/>
                    </a:lnTo>
                    <a:lnTo>
                      <a:pt x="159" y="315"/>
                    </a:lnTo>
                    <a:lnTo>
                      <a:pt x="165" y="356"/>
                    </a:lnTo>
                    <a:lnTo>
                      <a:pt x="169" y="386"/>
                    </a:lnTo>
                    <a:lnTo>
                      <a:pt x="171" y="407"/>
                    </a:lnTo>
                    <a:lnTo>
                      <a:pt x="171" y="427"/>
                    </a:lnTo>
                    <a:lnTo>
                      <a:pt x="169" y="443"/>
                    </a:lnTo>
                    <a:lnTo>
                      <a:pt x="163" y="463"/>
                    </a:lnTo>
                    <a:lnTo>
                      <a:pt x="155" y="485"/>
                    </a:lnTo>
                    <a:lnTo>
                      <a:pt x="144" y="515"/>
                    </a:lnTo>
                    <a:lnTo>
                      <a:pt x="132" y="543"/>
                    </a:lnTo>
                    <a:lnTo>
                      <a:pt x="125" y="566"/>
                    </a:lnTo>
                    <a:lnTo>
                      <a:pt x="121" y="583"/>
                    </a:lnTo>
                    <a:lnTo>
                      <a:pt x="118" y="598"/>
                    </a:lnTo>
                    <a:lnTo>
                      <a:pt x="117" y="610"/>
                    </a:lnTo>
                    <a:lnTo>
                      <a:pt x="116" y="626"/>
                    </a:lnTo>
                    <a:lnTo>
                      <a:pt x="114" y="645"/>
                    </a:lnTo>
                    <a:lnTo>
                      <a:pt x="109" y="670"/>
                    </a:lnTo>
                    <a:lnTo>
                      <a:pt x="102" y="699"/>
                    </a:lnTo>
                    <a:lnTo>
                      <a:pt x="93" y="727"/>
                    </a:lnTo>
                    <a:lnTo>
                      <a:pt x="84" y="753"/>
                    </a:lnTo>
                    <a:lnTo>
                      <a:pt x="74" y="777"/>
                    </a:lnTo>
                    <a:lnTo>
                      <a:pt x="63" y="797"/>
                    </a:lnTo>
                    <a:lnTo>
                      <a:pt x="55" y="812"/>
                    </a:lnTo>
                    <a:lnTo>
                      <a:pt x="50" y="822"/>
                    </a:lnTo>
                    <a:lnTo>
                      <a:pt x="48" y="826"/>
                    </a:lnTo>
                    <a:lnTo>
                      <a:pt x="46" y="828"/>
                    </a:lnTo>
                    <a:lnTo>
                      <a:pt x="38" y="833"/>
                    </a:lnTo>
                    <a:lnTo>
                      <a:pt x="29" y="839"/>
                    </a:lnTo>
                    <a:lnTo>
                      <a:pt x="18" y="845"/>
                    </a:lnTo>
                    <a:lnTo>
                      <a:pt x="8" y="851"/>
                    </a:lnTo>
                    <a:lnTo>
                      <a:pt x="2" y="852"/>
                    </a:lnTo>
                    <a:lnTo>
                      <a:pt x="0" y="849"/>
                    </a:lnTo>
                    <a:lnTo>
                      <a:pt x="4" y="8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2" name="Freeform 189"/>
              <p:cNvSpPr>
                <a:spLocks/>
              </p:cNvSpPr>
              <p:nvPr/>
            </p:nvSpPr>
            <p:spPr bwMode="auto">
              <a:xfrm>
                <a:off x="612" y="1263"/>
                <a:ext cx="49" cy="61"/>
              </a:xfrm>
              <a:custGeom>
                <a:avLst/>
                <a:gdLst>
                  <a:gd name="T0" fmla="*/ 47 w 98"/>
                  <a:gd name="T1" fmla="*/ 51 h 122"/>
                  <a:gd name="T2" fmla="*/ 44 w 98"/>
                  <a:gd name="T3" fmla="*/ 47 h 122"/>
                  <a:gd name="T4" fmla="*/ 41 w 98"/>
                  <a:gd name="T5" fmla="*/ 40 h 122"/>
                  <a:gd name="T6" fmla="*/ 37 w 98"/>
                  <a:gd name="T7" fmla="*/ 33 h 122"/>
                  <a:gd name="T8" fmla="*/ 34 w 98"/>
                  <a:gd name="T9" fmla="*/ 25 h 122"/>
                  <a:gd name="T10" fmla="*/ 30 w 98"/>
                  <a:gd name="T11" fmla="*/ 18 h 122"/>
                  <a:gd name="T12" fmla="*/ 27 w 98"/>
                  <a:gd name="T13" fmla="*/ 13 h 122"/>
                  <a:gd name="T14" fmla="*/ 25 w 98"/>
                  <a:gd name="T15" fmla="*/ 9 h 122"/>
                  <a:gd name="T16" fmla="*/ 25 w 98"/>
                  <a:gd name="T17" fmla="*/ 7 h 122"/>
                  <a:gd name="T18" fmla="*/ 24 w 98"/>
                  <a:gd name="T19" fmla="*/ 6 h 122"/>
                  <a:gd name="T20" fmla="*/ 21 w 98"/>
                  <a:gd name="T21" fmla="*/ 5 h 122"/>
                  <a:gd name="T22" fmla="*/ 15 w 98"/>
                  <a:gd name="T23" fmla="*/ 2 h 122"/>
                  <a:gd name="T24" fmla="*/ 11 w 98"/>
                  <a:gd name="T25" fmla="*/ 1 h 122"/>
                  <a:gd name="T26" fmla="*/ 6 w 98"/>
                  <a:gd name="T27" fmla="*/ 0 h 122"/>
                  <a:gd name="T28" fmla="*/ 2 w 98"/>
                  <a:gd name="T29" fmla="*/ 2 h 122"/>
                  <a:gd name="T30" fmla="*/ 0 w 98"/>
                  <a:gd name="T31" fmla="*/ 6 h 122"/>
                  <a:gd name="T32" fmla="*/ 1 w 98"/>
                  <a:gd name="T33" fmla="*/ 14 h 122"/>
                  <a:gd name="T34" fmla="*/ 6 w 98"/>
                  <a:gd name="T35" fmla="*/ 31 h 122"/>
                  <a:gd name="T36" fmla="*/ 12 w 98"/>
                  <a:gd name="T37" fmla="*/ 45 h 122"/>
                  <a:gd name="T38" fmla="*/ 15 w 98"/>
                  <a:gd name="T39" fmla="*/ 54 h 122"/>
                  <a:gd name="T40" fmla="*/ 18 w 98"/>
                  <a:gd name="T41" fmla="*/ 56 h 122"/>
                  <a:gd name="T42" fmla="*/ 45 w 98"/>
                  <a:gd name="T43" fmla="*/ 61 h 122"/>
                  <a:gd name="T44" fmla="*/ 46 w 98"/>
                  <a:gd name="T45" fmla="*/ 61 h 122"/>
                  <a:gd name="T46" fmla="*/ 48 w 98"/>
                  <a:gd name="T47" fmla="*/ 60 h 122"/>
                  <a:gd name="T48" fmla="*/ 49 w 98"/>
                  <a:gd name="T49" fmla="*/ 57 h 122"/>
                  <a:gd name="T50" fmla="*/ 47 w 98"/>
                  <a:gd name="T51" fmla="*/ 51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8"/>
                  <a:gd name="T79" fmla="*/ 0 h 122"/>
                  <a:gd name="T80" fmla="*/ 98 w 98"/>
                  <a:gd name="T81" fmla="*/ 122 h 12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8" h="122">
                    <a:moveTo>
                      <a:pt x="93" y="102"/>
                    </a:moveTo>
                    <a:lnTo>
                      <a:pt x="88" y="93"/>
                    </a:lnTo>
                    <a:lnTo>
                      <a:pt x="81" y="80"/>
                    </a:lnTo>
                    <a:lnTo>
                      <a:pt x="74" y="65"/>
                    </a:lnTo>
                    <a:lnTo>
                      <a:pt x="67" y="50"/>
                    </a:lnTo>
                    <a:lnTo>
                      <a:pt x="60" y="36"/>
                    </a:lnTo>
                    <a:lnTo>
                      <a:pt x="54" y="25"/>
                    </a:lnTo>
                    <a:lnTo>
                      <a:pt x="51" y="17"/>
                    </a:lnTo>
                    <a:lnTo>
                      <a:pt x="50" y="13"/>
                    </a:lnTo>
                    <a:lnTo>
                      <a:pt x="47" y="12"/>
                    </a:lnTo>
                    <a:lnTo>
                      <a:pt x="41" y="9"/>
                    </a:lnTo>
                    <a:lnTo>
                      <a:pt x="31" y="4"/>
                    </a:lnTo>
                    <a:lnTo>
                      <a:pt x="21" y="1"/>
                    </a:lnTo>
                    <a:lnTo>
                      <a:pt x="11" y="0"/>
                    </a:lnTo>
                    <a:lnTo>
                      <a:pt x="4" y="3"/>
                    </a:lnTo>
                    <a:lnTo>
                      <a:pt x="0" y="12"/>
                    </a:lnTo>
                    <a:lnTo>
                      <a:pt x="2" y="27"/>
                    </a:lnTo>
                    <a:lnTo>
                      <a:pt x="13" y="63"/>
                    </a:lnTo>
                    <a:lnTo>
                      <a:pt x="24" y="89"/>
                    </a:lnTo>
                    <a:lnTo>
                      <a:pt x="31" y="107"/>
                    </a:lnTo>
                    <a:lnTo>
                      <a:pt x="35" y="112"/>
                    </a:lnTo>
                    <a:lnTo>
                      <a:pt x="89" y="122"/>
                    </a:lnTo>
                    <a:lnTo>
                      <a:pt x="91" y="122"/>
                    </a:lnTo>
                    <a:lnTo>
                      <a:pt x="96" y="119"/>
                    </a:lnTo>
                    <a:lnTo>
                      <a:pt x="98" y="114"/>
                    </a:lnTo>
                    <a:lnTo>
                      <a:pt x="93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3" name="Freeform 190"/>
              <p:cNvSpPr>
                <a:spLocks/>
              </p:cNvSpPr>
              <p:nvPr/>
            </p:nvSpPr>
            <p:spPr bwMode="auto">
              <a:xfrm>
                <a:off x="689" y="1433"/>
                <a:ext cx="28" cy="53"/>
              </a:xfrm>
              <a:custGeom>
                <a:avLst/>
                <a:gdLst>
                  <a:gd name="T0" fmla="*/ 8 w 55"/>
                  <a:gd name="T1" fmla="*/ 52 h 106"/>
                  <a:gd name="T2" fmla="*/ 11 w 55"/>
                  <a:gd name="T3" fmla="*/ 47 h 106"/>
                  <a:gd name="T4" fmla="*/ 15 w 55"/>
                  <a:gd name="T5" fmla="*/ 41 h 106"/>
                  <a:gd name="T6" fmla="*/ 19 w 55"/>
                  <a:gd name="T7" fmla="*/ 35 h 106"/>
                  <a:gd name="T8" fmla="*/ 23 w 55"/>
                  <a:gd name="T9" fmla="*/ 28 h 106"/>
                  <a:gd name="T10" fmla="*/ 26 w 55"/>
                  <a:gd name="T11" fmla="*/ 22 h 106"/>
                  <a:gd name="T12" fmla="*/ 28 w 55"/>
                  <a:gd name="T13" fmla="*/ 17 h 106"/>
                  <a:gd name="T14" fmla="*/ 28 w 55"/>
                  <a:gd name="T15" fmla="*/ 13 h 106"/>
                  <a:gd name="T16" fmla="*/ 25 w 55"/>
                  <a:gd name="T17" fmla="*/ 10 h 106"/>
                  <a:gd name="T18" fmla="*/ 22 w 55"/>
                  <a:gd name="T19" fmla="*/ 7 h 106"/>
                  <a:gd name="T20" fmla="*/ 18 w 55"/>
                  <a:gd name="T21" fmla="*/ 6 h 106"/>
                  <a:gd name="T22" fmla="*/ 14 w 55"/>
                  <a:gd name="T23" fmla="*/ 4 h 106"/>
                  <a:gd name="T24" fmla="*/ 10 w 55"/>
                  <a:gd name="T25" fmla="*/ 3 h 106"/>
                  <a:gd name="T26" fmla="*/ 6 w 55"/>
                  <a:gd name="T27" fmla="*/ 2 h 106"/>
                  <a:gd name="T28" fmla="*/ 3 w 55"/>
                  <a:gd name="T29" fmla="*/ 1 h 106"/>
                  <a:gd name="T30" fmla="*/ 2 w 55"/>
                  <a:gd name="T31" fmla="*/ 0 h 106"/>
                  <a:gd name="T32" fmla="*/ 1 w 55"/>
                  <a:gd name="T33" fmla="*/ 0 h 106"/>
                  <a:gd name="T34" fmla="*/ 0 w 55"/>
                  <a:gd name="T35" fmla="*/ 37 h 106"/>
                  <a:gd name="T36" fmla="*/ 1 w 55"/>
                  <a:gd name="T37" fmla="*/ 41 h 106"/>
                  <a:gd name="T38" fmla="*/ 2 w 55"/>
                  <a:gd name="T39" fmla="*/ 48 h 106"/>
                  <a:gd name="T40" fmla="*/ 4 w 55"/>
                  <a:gd name="T41" fmla="*/ 53 h 106"/>
                  <a:gd name="T42" fmla="*/ 8 w 55"/>
                  <a:gd name="T43" fmla="*/ 52 h 10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5"/>
                  <a:gd name="T67" fmla="*/ 0 h 106"/>
                  <a:gd name="T68" fmla="*/ 55 w 55"/>
                  <a:gd name="T69" fmla="*/ 106 h 10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5" h="106">
                    <a:moveTo>
                      <a:pt x="16" y="103"/>
                    </a:moveTo>
                    <a:lnTo>
                      <a:pt x="21" y="94"/>
                    </a:lnTo>
                    <a:lnTo>
                      <a:pt x="29" y="82"/>
                    </a:lnTo>
                    <a:lnTo>
                      <a:pt x="38" y="70"/>
                    </a:lnTo>
                    <a:lnTo>
                      <a:pt x="46" y="57"/>
                    </a:lnTo>
                    <a:lnTo>
                      <a:pt x="51" y="44"/>
                    </a:lnTo>
                    <a:lnTo>
                      <a:pt x="55" y="34"/>
                    </a:lnTo>
                    <a:lnTo>
                      <a:pt x="55" y="25"/>
                    </a:lnTo>
                    <a:lnTo>
                      <a:pt x="50" y="19"/>
                    </a:lnTo>
                    <a:lnTo>
                      <a:pt x="43" y="15"/>
                    </a:lnTo>
                    <a:lnTo>
                      <a:pt x="35" y="12"/>
                    </a:lnTo>
                    <a:lnTo>
                      <a:pt x="27" y="8"/>
                    </a:lnTo>
                    <a:lnTo>
                      <a:pt x="19" y="6"/>
                    </a:lnTo>
                    <a:lnTo>
                      <a:pt x="12" y="4"/>
                    </a:lnTo>
                    <a:lnTo>
                      <a:pt x="6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74"/>
                    </a:lnTo>
                    <a:lnTo>
                      <a:pt x="1" y="81"/>
                    </a:lnTo>
                    <a:lnTo>
                      <a:pt x="3" y="96"/>
                    </a:lnTo>
                    <a:lnTo>
                      <a:pt x="8" y="106"/>
                    </a:lnTo>
                    <a:lnTo>
                      <a:pt x="16" y="10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4" name="Freeform 191"/>
              <p:cNvSpPr>
                <a:spLocks/>
              </p:cNvSpPr>
              <p:nvPr/>
            </p:nvSpPr>
            <p:spPr bwMode="auto">
              <a:xfrm>
                <a:off x="557" y="2577"/>
                <a:ext cx="99" cy="36"/>
              </a:xfrm>
              <a:custGeom>
                <a:avLst/>
                <a:gdLst>
                  <a:gd name="T0" fmla="*/ 9 w 198"/>
                  <a:gd name="T1" fmla="*/ 36 h 72"/>
                  <a:gd name="T2" fmla="*/ 13 w 198"/>
                  <a:gd name="T3" fmla="*/ 35 h 72"/>
                  <a:gd name="T4" fmla="*/ 20 w 198"/>
                  <a:gd name="T5" fmla="*/ 34 h 72"/>
                  <a:gd name="T6" fmla="*/ 26 w 198"/>
                  <a:gd name="T7" fmla="*/ 33 h 72"/>
                  <a:gd name="T8" fmla="*/ 34 w 198"/>
                  <a:gd name="T9" fmla="*/ 32 h 72"/>
                  <a:gd name="T10" fmla="*/ 42 w 198"/>
                  <a:gd name="T11" fmla="*/ 30 h 72"/>
                  <a:gd name="T12" fmla="*/ 50 w 198"/>
                  <a:gd name="T13" fmla="*/ 30 h 72"/>
                  <a:gd name="T14" fmla="*/ 58 w 198"/>
                  <a:gd name="T15" fmla="*/ 29 h 72"/>
                  <a:gd name="T16" fmla="*/ 66 w 198"/>
                  <a:gd name="T17" fmla="*/ 28 h 72"/>
                  <a:gd name="T18" fmla="*/ 73 w 198"/>
                  <a:gd name="T19" fmla="*/ 26 h 72"/>
                  <a:gd name="T20" fmla="*/ 80 w 198"/>
                  <a:gd name="T21" fmla="*/ 25 h 72"/>
                  <a:gd name="T22" fmla="*/ 87 w 198"/>
                  <a:gd name="T23" fmla="*/ 24 h 72"/>
                  <a:gd name="T24" fmla="*/ 92 w 198"/>
                  <a:gd name="T25" fmla="*/ 23 h 72"/>
                  <a:gd name="T26" fmla="*/ 96 w 198"/>
                  <a:gd name="T27" fmla="*/ 22 h 72"/>
                  <a:gd name="T28" fmla="*/ 98 w 198"/>
                  <a:gd name="T29" fmla="*/ 21 h 72"/>
                  <a:gd name="T30" fmla="*/ 99 w 198"/>
                  <a:gd name="T31" fmla="*/ 20 h 72"/>
                  <a:gd name="T32" fmla="*/ 98 w 198"/>
                  <a:gd name="T33" fmla="*/ 19 h 72"/>
                  <a:gd name="T34" fmla="*/ 93 w 198"/>
                  <a:gd name="T35" fmla="*/ 17 h 72"/>
                  <a:gd name="T36" fmla="*/ 85 w 198"/>
                  <a:gd name="T37" fmla="*/ 14 h 72"/>
                  <a:gd name="T38" fmla="*/ 76 w 198"/>
                  <a:gd name="T39" fmla="*/ 11 h 72"/>
                  <a:gd name="T40" fmla="*/ 65 w 198"/>
                  <a:gd name="T41" fmla="*/ 7 h 72"/>
                  <a:gd name="T42" fmla="*/ 53 w 198"/>
                  <a:gd name="T43" fmla="*/ 5 h 72"/>
                  <a:gd name="T44" fmla="*/ 43 w 198"/>
                  <a:gd name="T45" fmla="*/ 2 h 72"/>
                  <a:gd name="T46" fmla="*/ 34 w 198"/>
                  <a:gd name="T47" fmla="*/ 1 h 72"/>
                  <a:gd name="T48" fmla="*/ 26 w 198"/>
                  <a:gd name="T49" fmla="*/ 0 h 72"/>
                  <a:gd name="T50" fmla="*/ 20 w 198"/>
                  <a:gd name="T51" fmla="*/ 2 h 72"/>
                  <a:gd name="T52" fmla="*/ 13 w 198"/>
                  <a:gd name="T53" fmla="*/ 6 h 72"/>
                  <a:gd name="T54" fmla="*/ 8 w 198"/>
                  <a:gd name="T55" fmla="*/ 13 h 72"/>
                  <a:gd name="T56" fmla="*/ 3 w 198"/>
                  <a:gd name="T57" fmla="*/ 20 h 72"/>
                  <a:gd name="T58" fmla="*/ 1 w 198"/>
                  <a:gd name="T59" fmla="*/ 26 h 72"/>
                  <a:gd name="T60" fmla="*/ 0 w 198"/>
                  <a:gd name="T61" fmla="*/ 33 h 72"/>
                  <a:gd name="T62" fmla="*/ 3 w 198"/>
                  <a:gd name="T63" fmla="*/ 36 h 72"/>
                  <a:gd name="T64" fmla="*/ 9 w 198"/>
                  <a:gd name="T65" fmla="*/ 36 h 7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8"/>
                  <a:gd name="T100" fmla="*/ 0 h 72"/>
                  <a:gd name="T101" fmla="*/ 198 w 198"/>
                  <a:gd name="T102" fmla="*/ 72 h 7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8" h="72">
                    <a:moveTo>
                      <a:pt x="18" y="72"/>
                    </a:moveTo>
                    <a:lnTo>
                      <a:pt x="27" y="70"/>
                    </a:lnTo>
                    <a:lnTo>
                      <a:pt x="40" y="68"/>
                    </a:lnTo>
                    <a:lnTo>
                      <a:pt x="53" y="66"/>
                    </a:lnTo>
                    <a:lnTo>
                      <a:pt x="68" y="64"/>
                    </a:lnTo>
                    <a:lnTo>
                      <a:pt x="84" y="61"/>
                    </a:lnTo>
                    <a:lnTo>
                      <a:pt x="100" y="60"/>
                    </a:lnTo>
                    <a:lnTo>
                      <a:pt x="116" y="58"/>
                    </a:lnTo>
                    <a:lnTo>
                      <a:pt x="131" y="56"/>
                    </a:lnTo>
                    <a:lnTo>
                      <a:pt x="146" y="53"/>
                    </a:lnTo>
                    <a:lnTo>
                      <a:pt x="160" y="51"/>
                    </a:lnTo>
                    <a:lnTo>
                      <a:pt x="173" y="49"/>
                    </a:lnTo>
                    <a:lnTo>
                      <a:pt x="183" y="47"/>
                    </a:lnTo>
                    <a:lnTo>
                      <a:pt x="191" y="45"/>
                    </a:lnTo>
                    <a:lnTo>
                      <a:pt x="196" y="43"/>
                    </a:lnTo>
                    <a:lnTo>
                      <a:pt x="198" y="41"/>
                    </a:lnTo>
                    <a:lnTo>
                      <a:pt x="196" y="38"/>
                    </a:lnTo>
                    <a:lnTo>
                      <a:pt x="185" y="34"/>
                    </a:lnTo>
                    <a:lnTo>
                      <a:pt x="169" y="28"/>
                    </a:lnTo>
                    <a:lnTo>
                      <a:pt x="151" y="22"/>
                    </a:lnTo>
                    <a:lnTo>
                      <a:pt x="129" y="15"/>
                    </a:lnTo>
                    <a:lnTo>
                      <a:pt x="107" y="11"/>
                    </a:lnTo>
                    <a:lnTo>
                      <a:pt x="86" y="5"/>
                    </a:lnTo>
                    <a:lnTo>
                      <a:pt x="68" y="2"/>
                    </a:lnTo>
                    <a:lnTo>
                      <a:pt x="53" y="0"/>
                    </a:lnTo>
                    <a:lnTo>
                      <a:pt x="40" y="4"/>
                    </a:lnTo>
                    <a:lnTo>
                      <a:pt x="27" y="13"/>
                    </a:lnTo>
                    <a:lnTo>
                      <a:pt x="16" y="26"/>
                    </a:lnTo>
                    <a:lnTo>
                      <a:pt x="7" y="40"/>
                    </a:lnTo>
                    <a:lnTo>
                      <a:pt x="1" y="53"/>
                    </a:lnTo>
                    <a:lnTo>
                      <a:pt x="0" y="65"/>
                    </a:lnTo>
                    <a:lnTo>
                      <a:pt x="6" y="72"/>
                    </a:lnTo>
                    <a:lnTo>
                      <a:pt x="18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5" name="Freeform 192"/>
              <p:cNvSpPr>
                <a:spLocks/>
              </p:cNvSpPr>
              <p:nvPr/>
            </p:nvSpPr>
            <p:spPr bwMode="auto">
              <a:xfrm>
                <a:off x="782" y="2719"/>
                <a:ext cx="107" cy="48"/>
              </a:xfrm>
              <a:custGeom>
                <a:avLst/>
                <a:gdLst>
                  <a:gd name="T0" fmla="*/ 4 w 213"/>
                  <a:gd name="T1" fmla="*/ 48 h 96"/>
                  <a:gd name="T2" fmla="*/ 8 w 213"/>
                  <a:gd name="T3" fmla="*/ 47 h 96"/>
                  <a:gd name="T4" fmla="*/ 12 w 213"/>
                  <a:gd name="T5" fmla="*/ 45 h 96"/>
                  <a:gd name="T6" fmla="*/ 16 w 213"/>
                  <a:gd name="T7" fmla="*/ 41 h 96"/>
                  <a:gd name="T8" fmla="*/ 20 w 213"/>
                  <a:gd name="T9" fmla="*/ 37 h 96"/>
                  <a:gd name="T10" fmla="*/ 24 w 213"/>
                  <a:gd name="T11" fmla="*/ 31 h 96"/>
                  <a:gd name="T12" fmla="*/ 28 w 213"/>
                  <a:gd name="T13" fmla="*/ 27 h 96"/>
                  <a:gd name="T14" fmla="*/ 33 w 213"/>
                  <a:gd name="T15" fmla="*/ 23 h 96"/>
                  <a:gd name="T16" fmla="*/ 39 w 213"/>
                  <a:gd name="T17" fmla="*/ 20 h 96"/>
                  <a:gd name="T18" fmla="*/ 47 w 213"/>
                  <a:gd name="T19" fmla="*/ 18 h 96"/>
                  <a:gd name="T20" fmla="*/ 59 w 213"/>
                  <a:gd name="T21" fmla="*/ 14 h 96"/>
                  <a:gd name="T22" fmla="*/ 72 w 213"/>
                  <a:gd name="T23" fmla="*/ 11 h 96"/>
                  <a:gd name="T24" fmla="*/ 86 w 213"/>
                  <a:gd name="T25" fmla="*/ 7 h 96"/>
                  <a:gd name="T26" fmla="*/ 98 w 213"/>
                  <a:gd name="T27" fmla="*/ 3 h 96"/>
                  <a:gd name="T28" fmla="*/ 105 w 213"/>
                  <a:gd name="T29" fmla="*/ 1 h 96"/>
                  <a:gd name="T30" fmla="*/ 107 w 213"/>
                  <a:gd name="T31" fmla="*/ 0 h 96"/>
                  <a:gd name="T32" fmla="*/ 100 w 213"/>
                  <a:gd name="T33" fmla="*/ 1 h 96"/>
                  <a:gd name="T34" fmla="*/ 89 w 213"/>
                  <a:gd name="T35" fmla="*/ 2 h 96"/>
                  <a:gd name="T36" fmla="*/ 77 w 213"/>
                  <a:gd name="T37" fmla="*/ 3 h 96"/>
                  <a:gd name="T38" fmla="*/ 64 w 213"/>
                  <a:gd name="T39" fmla="*/ 3 h 96"/>
                  <a:gd name="T40" fmla="*/ 52 w 213"/>
                  <a:gd name="T41" fmla="*/ 4 h 96"/>
                  <a:gd name="T42" fmla="*/ 41 w 213"/>
                  <a:gd name="T43" fmla="*/ 5 h 96"/>
                  <a:gd name="T44" fmla="*/ 31 w 213"/>
                  <a:gd name="T45" fmla="*/ 5 h 96"/>
                  <a:gd name="T46" fmla="*/ 23 w 213"/>
                  <a:gd name="T47" fmla="*/ 6 h 96"/>
                  <a:gd name="T48" fmla="*/ 19 w 213"/>
                  <a:gd name="T49" fmla="*/ 8 h 96"/>
                  <a:gd name="T50" fmla="*/ 16 w 213"/>
                  <a:gd name="T51" fmla="*/ 11 h 96"/>
                  <a:gd name="T52" fmla="*/ 12 w 213"/>
                  <a:gd name="T53" fmla="*/ 16 h 96"/>
                  <a:gd name="T54" fmla="*/ 8 w 213"/>
                  <a:gd name="T55" fmla="*/ 23 h 96"/>
                  <a:gd name="T56" fmla="*/ 4 w 213"/>
                  <a:gd name="T57" fmla="*/ 29 h 96"/>
                  <a:gd name="T58" fmla="*/ 1 w 213"/>
                  <a:gd name="T59" fmla="*/ 37 h 96"/>
                  <a:gd name="T60" fmla="*/ 0 w 213"/>
                  <a:gd name="T61" fmla="*/ 42 h 96"/>
                  <a:gd name="T62" fmla="*/ 1 w 213"/>
                  <a:gd name="T63" fmla="*/ 46 h 96"/>
                  <a:gd name="T64" fmla="*/ 4 w 213"/>
                  <a:gd name="T65" fmla="*/ 48 h 9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3"/>
                  <a:gd name="T100" fmla="*/ 0 h 96"/>
                  <a:gd name="T101" fmla="*/ 213 w 213"/>
                  <a:gd name="T102" fmla="*/ 96 h 9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3" h="96">
                    <a:moveTo>
                      <a:pt x="7" y="96"/>
                    </a:moveTo>
                    <a:lnTo>
                      <a:pt x="16" y="93"/>
                    </a:lnTo>
                    <a:lnTo>
                      <a:pt x="24" y="89"/>
                    </a:lnTo>
                    <a:lnTo>
                      <a:pt x="31" y="81"/>
                    </a:lnTo>
                    <a:lnTo>
                      <a:pt x="39" y="73"/>
                    </a:lnTo>
                    <a:lnTo>
                      <a:pt x="47" y="63"/>
                    </a:lnTo>
                    <a:lnTo>
                      <a:pt x="56" y="54"/>
                    </a:lnTo>
                    <a:lnTo>
                      <a:pt x="66" y="46"/>
                    </a:lnTo>
                    <a:lnTo>
                      <a:pt x="77" y="40"/>
                    </a:lnTo>
                    <a:lnTo>
                      <a:pt x="93" y="35"/>
                    </a:lnTo>
                    <a:lnTo>
                      <a:pt x="118" y="28"/>
                    </a:lnTo>
                    <a:lnTo>
                      <a:pt x="144" y="21"/>
                    </a:lnTo>
                    <a:lnTo>
                      <a:pt x="172" y="14"/>
                    </a:lnTo>
                    <a:lnTo>
                      <a:pt x="195" y="7"/>
                    </a:lnTo>
                    <a:lnTo>
                      <a:pt x="210" y="2"/>
                    </a:lnTo>
                    <a:lnTo>
                      <a:pt x="213" y="0"/>
                    </a:lnTo>
                    <a:lnTo>
                      <a:pt x="200" y="1"/>
                    </a:lnTo>
                    <a:lnTo>
                      <a:pt x="177" y="3"/>
                    </a:lnTo>
                    <a:lnTo>
                      <a:pt x="153" y="5"/>
                    </a:lnTo>
                    <a:lnTo>
                      <a:pt x="128" y="7"/>
                    </a:lnTo>
                    <a:lnTo>
                      <a:pt x="103" y="8"/>
                    </a:lnTo>
                    <a:lnTo>
                      <a:pt x="81" y="9"/>
                    </a:lnTo>
                    <a:lnTo>
                      <a:pt x="61" y="10"/>
                    </a:lnTo>
                    <a:lnTo>
                      <a:pt x="46" y="13"/>
                    </a:lnTo>
                    <a:lnTo>
                      <a:pt x="38" y="16"/>
                    </a:lnTo>
                    <a:lnTo>
                      <a:pt x="32" y="22"/>
                    </a:lnTo>
                    <a:lnTo>
                      <a:pt x="24" y="32"/>
                    </a:lnTo>
                    <a:lnTo>
                      <a:pt x="16" y="45"/>
                    </a:lnTo>
                    <a:lnTo>
                      <a:pt x="8" y="59"/>
                    </a:lnTo>
                    <a:lnTo>
                      <a:pt x="2" y="73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7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6" name="Freeform 193"/>
              <p:cNvSpPr>
                <a:spLocks/>
              </p:cNvSpPr>
              <p:nvPr/>
            </p:nvSpPr>
            <p:spPr bwMode="auto">
              <a:xfrm>
                <a:off x="433" y="3316"/>
                <a:ext cx="78" cy="106"/>
              </a:xfrm>
              <a:custGeom>
                <a:avLst/>
                <a:gdLst>
                  <a:gd name="T0" fmla="*/ 72 w 157"/>
                  <a:gd name="T1" fmla="*/ 19 h 212"/>
                  <a:gd name="T2" fmla="*/ 76 w 157"/>
                  <a:gd name="T3" fmla="*/ 33 h 212"/>
                  <a:gd name="T4" fmla="*/ 77 w 157"/>
                  <a:gd name="T5" fmla="*/ 45 h 212"/>
                  <a:gd name="T6" fmla="*/ 78 w 157"/>
                  <a:gd name="T7" fmla="*/ 56 h 212"/>
                  <a:gd name="T8" fmla="*/ 77 w 157"/>
                  <a:gd name="T9" fmla="*/ 67 h 212"/>
                  <a:gd name="T10" fmla="*/ 75 w 157"/>
                  <a:gd name="T11" fmla="*/ 75 h 212"/>
                  <a:gd name="T12" fmla="*/ 71 w 157"/>
                  <a:gd name="T13" fmla="*/ 83 h 212"/>
                  <a:gd name="T14" fmla="*/ 65 w 157"/>
                  <a:gd name="T15" fmla="*/ 90 h 212"/>
                  <a:gd name="T16" fmla="*/ 58 w 157"/>
                  <a:gd name="T17" fmla="*/ 96 h 212"/>
                  <a:gd name="T18" fmla="*/ 49 w 157"/>
                  <a:gd name="T19" fmla="*/ 100 h 212"/>
                  <a:gd name="T20" fmla="*/ 37 w 157"/>
                  <a:gd name="T21" fmla="*/ 104 h 212"/>
                  <a:gd name="T22" fmla="*/ 26 w 157"/>
                  <a:gd name="T23" fmla="*/ 106 h 212"/>
                  <a:gd name="T24" fmla="*/ 14 w 157"/>
                  <a:gd name="T25" fmla="*/ 106 h 212"/>
                  <a:gd name="T26" fmla="*/ 5 w 157"/>
                  <a:gd name="T27" fmla="*/ 106 h 212"/>
                  <a:gd name="T28" fmla="*/ 0 w 157"/>
                  <a:gd name="T29" fmla="*/ 105 h 212"/>
                  <a:gd name="T30" fmla="*/ 0 w 157"/>
                  <a:gd name="T31" fmla="*/ 103 h 212"/>
                  <a:gd name="T32" fmla="*/ 5 w 157"/>
                  <a:gd name="T33" fmla="*/ 100 h 212"/>
                  <a:gd name="T34" fmla="*/ 15 w 157"/>
                  <a:gd name="T35" fmla="*/ 97 h 212"/>
                  <a:gd name="T36" fmla="*/ 24 w 157"/>
                  <a:gd name="T37" fmla="*/ 92 h 212"/>
                  <a:gd name="T38" fmla="*/ 33 w 157"/>
                  <a:gd name="T39" fmla="*/ 88 h 212"/>
                  <a:gd name="T40" fmla="*/ 41 w 157"/>
                  <a:gd name="T41" fmla="*/ 83 h 212"/>
                  <a:gd name="T42" fmla="*/ 46 w 157"/>
                  <a:gd name="T43" fmla="*/ 78 h 212"/>
                  <a:gd name="T44" fmla="*/ 52 w 157"/>
                  <a:gd name="T45" fmla="*/ 73 h 212"/>
                  <a:gd name="T46" fmla="*/ 55 w 157"/>
                  <a:gd name="T47" fmla="*/ 68 h 212"/>
                  <a:gd name="T48" fmla="*/ 56 w 157"/>
                  <a:gd name="T49" fmla="*/ 63 h 212"/>
                  <a:gd name="T50" fmla="*/ 58 w 157"/>
                  <a:gd name="T51" fmla="*/ 51 h 212"/>
                  <a:gd name="T52" fmla="*/ 62 w 157"/>
                  <a:gd name="T53" fmla="*/ 33 h 212"/>
                  <a:gd name="T54" fmla="*/ 67 w 157"/>
                  <a:gd name="T55" fmla="*/ 17 h 212"/>
                  <a:gd name="T56" fmla="*/ 69 w 157"/>
                  <a:gd name="T57" fmla="*/ 10 h 212"/>
                  <a:gd name="T58" fmla="*/ 68 w 157"/>
                  <a:gd name="T59" fmla="*/ 6 h 212"/>
                  <a:gd name="T60" fmla="*/ 67 w 157"/>
                  <a:gd name="T61" fmla="*/ 0 h 212"/>
                  <a:gd name="T62" fmla="*/ 67 w 157"/>
                  <a:gd name="T63" fmla="*/ 2 h 212"/>
                  <a:gd name="T64" fmla="*/ 72 w 157"/>
                  <a:gd name="T65" fmla="*/ 19 h 21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57"/>
                  <a:gd name="T100" fmla="*/ 0 h 212"/>
                  <a:gd name="T101" fmla="*/ 157 w 157"/>
                  <a:gd name="T102" fmla="*/ 212 h 21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57" h="212">
                    <a:moveTo>
                      <a:pt x="145" y="37"/>
                    </a:moveTo>
                    <a:lnTo>
                      <a:pt x="152" y="65"/>
                    </a:lnTo>
                    <a:lnTo>
                      <a:pt x="155" y="90"/>
                    </a:lnTo>
                    <a:lnTo>
                      <a:pt x="157" y="112"/>
                    </a:lnTo>
                    <a:lnTo>
                      <a:pt x="155" y="133"/>
                    </a:lnTo>
                    <a:lnTo>
                      <a:pt x="150" y="150"/>
                    </a:lnTo>
                    <a:lnTo>
                      <a:pt x="142" y="166"/>
                    </a:lnTo>
                    <a:lnTo>
                      <a:pt x="130" y="179"/>
                    </a:lnTo>
                    <a:lnTo>
                      <a:pt x="116" y="191"/>
                    </a:lnTo>
                    <a:lnTo>
                      <a:pt x="98" y="200"/>
                    </a:lnTo>
                    <a:lnTo>
                      <a:pt x="75" y="207"/>
                    </a:lnTo>
                    <a:lnTo>
                      <a:pt x="52" y="211"/>
                    </a:lnTo>
                    <a:lnTo>
                      <a:pt x="29" y="212"/>
                    </a:lnTo>
                    <a:lnTo>
                      <a:pt x="11" y="212"/>
                    </a:lnTo>
                    <a:lnTo>
                      <a:pt x="0" y="210"/>
                    </a:lnTo>
                    <a:lnTo>
                      <a:pt x="0" y="206"/>
                    </a:lnTo>
                    <a:lnTo>
                      <a:pt x="11" y="200"/>
                    </a:lnTo>
                    <a:lnTo>
                      <a:pt x="31" y="193"/>
                    </a:lnTo>
                    <a:lnTo>
                      <a:pt x="49" y="184"/>
                    </a:lnTo>
                    <a:lnTo>
                      <a:pt x="67" y="176"/>
                    </a:lnTo>
                    <a:lnTo>
                      <a:pt x="82" y="165"/>
                    </a:lnTo>
                    <a:lnTo>
                      <a:pt x="93" y="156"/>
                    </a:lnTo>
                    <a:lnTo>
                      <a:pt x="104" y="146"/>
                    </a:lnTo>
                    <a:lnTo>
                      <a:pt x="111" y="136"/>
                    </a:lnTo>
                    <a:lnTo>
                      <a:pt x="113" y="127"/>
                    </a:lnTo>
                    <a:lnTo>
                      <a:pt x="117" y="101"/>
                    </a:lnTo>
                    <a:lnTo>
                      <a:pt x="125" y="65"/>
                    </a:lnTo>
                    <a:lnTo>
                      <a:pt x="135" y="34"/>
                    </a:lnTo>
                    <a:lnTo>
                      <a:pt x="138" y="20"/>
                    </a:lnTo>
                    <a:lnTo>
                      <a:pt x="136" y="12"/>
                    </a:lnTo>
                    <a:lnTo>
                      <a:pt x="134" y="0"/>
                    </a:lnTo>
                    <a:lnTo>
                      <a:pt x="135" y="3"/>
                    </a:lnTo>
                    <a:lnTo>
                      <a:pt x="145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7" name="Freeform 194"/>
              <p:cNvSpPr>
                <a:spLocks/>
              </p:cNvSpPr>
              <p:nvPr/>
            </p:nvSpPr>
            <p:spPr bwMode="auto">
              <a:xfrm>
                <a:off x="635" y="1893"/>
                <a:ext cx="97" cy="44"/>
              </a:xfrm>
              <a:custGeom>
                <a:avLst/>
                <a:gdLst>
                  <a:gd name="T0" fmla="*/ 5 w 195"/>
                  <a:gd name="T1" fmla="*/ 16 h 87"/>
                  <a:gd name="T2" fmla="*/ 8 w 195"/>
                  <a:gd name="T3" fmla="*/ 13 h 87"/>
                  <a:gd name="T4" fmla="*/ 11 w 195"/>
                  <a:gd name="T5" fmla="*/ 12 h 87"/>
                  <a:gd name="T6" fmla="*/ 14 w 195"/>
                  <a:gd name="T7" fmla="*/ 11 h 87"/>
                  <a:gd name="T8" fmla="*/ 18 w 195"/>
                  <a:gd name="T9" fmla="*/ 9 h 87"/>
                  <a:gd name="T10" fmla="*/ 21 w 195"/>
                  <a:gd name="T11" fmla="*/ 9 h 87"/>
                  <a:gd name="T12" fmla="*/ 24 w 195"/>
                  <a:gd name="T13" fmla="*/ 8 h 87"/>
                  <a:gd name="T14" fmla="*/ 28 w 195"/>
                  <a:gd name="T15" fmla="*/ 8 h 87"/>
                  <a:gd name="T16" fmla="*/ 32 w 195"/>
                  <a:gd name="T17" fmla="*/ 8 h 87"/>
                  <a:gd name="T18" fmla="*/ 36 w 195"/>
                  <a:gd name="T19" fmla="*/ 8 h 87"/>
                  <a:gd name="T20" fmla="*/ 39 w 195"/>
                  <a:gd name="T21" fmla="*/ 9 h 87"/>
                  <a:gd name="T22" fmla="*/ 43 w 195"/>
                  <a:gd name="T23" fmla="*/ 10 h 87"/>
                  <a:gd name="T24" fmla="*/ 46 w 195"/>
                  <a:gd name="T25" fmla="*/ 11 h 87"/>
                  <a:gd name="T26" fmla="*/ 49 w 195"/>
                  <a:gd name="T27" fmla="*/ 12 h 87"/>
                  <a:gd name="T28" fmla="*/ 53 w 195"/>
                  <a:gd name="T29" fmla="*/ 13 h 87"/>
                  <a:gd name="T30" fmla="*/ 57 w 195"/>
                  <a:gd name="T31" fmla="*/ 13 h 87"/>
                  <a:gd name="T32" fmla="*/ 60 w 195"/>
                  <a:gd name="T33" fmla="*/ 13 h 87"/>
                  <a:gd name="T34" fmla="*/ 65 w 195"/>
                  <a:gd name="T35" fmla="*/ 12 h 87"/>
                  <a:gd name="T36" fmla="*/ 70 w 195"/>
                  <a:gd name="T37" fmla="*/ 11 h 87"/>
                  <a:gd name="T38" fmla="*/ 76 w 195"/>
                  <a:gd name="T39" fmla="*/ 8 h 87"/>
                  <a:gd name="T40" fmla="*/ 82 w 195"/>
                  <a:gd name="T41" fmla="*/ 6 h 87"/>
                  <a:gd name="T42" fmla="*/ 87 w 195"/>
                  <a:gd name="T43" fmla="*/ 4 h 87"/>
                  <a:gd name="T44" fmla="*/ 92 w 195"/>
                  <a:gd name="T45" fmla="*/ 2 h 87"/>
                  <a:gd name="T46" fmla="*/ 95 w 195"/>
                  <a:gd name="T47" fmla="*/ 1 h 87"/>
                  <a:gd name="T48" fmla="*/ 96 w 195"/>
                  <a:gd name="T49" fmla="*/ 0 h 87"/>
                  <a:gd name="T50" fmla="*/ 97 w 195"/>
                  <a:gd name="T51" fmla="*/ 3 h 87"/>
                  <a:gd name="T52" fmla="*/ 97 w 195"/>
                  <a:gd name="T53" fmla="*/ 9 h 87"/>
                  <a:gd name="T54" fmla="*/ 96 w 195"/>
                  <a:gd name="T55" fmla="*/ 18 h 87"/>
                  <a:gd name="T56" fmla="*/ 93 w 195"/>
                  <a:gd name="T57" fmla="*/ 26 h 87"/>
                  <a:gd name="T58" fmla="*/ 90 w 195"/>
                  <a:gd name="T59" fmla="*/ 30 h 87"/>
                  <a:gd name="T60" fmla="*/ 86 w 195"/>
                  <a:gd name="T61" fmla="*/ 34 h 87"/>
                  <a:gd name="T62" fmla="*/ 82 w 195"/>
                  <a:gd name="T63" fmla="*/ 36 h 87"/>
                  <a:gd name="T64" fmla="*/ 77 w 195"/>
                  <a:gd name="T65" fmla="*/ 39 h 87"/>
                  <a:gd name="T66" fmla="*/ 72 w 195"/>
                  <a:gd name="T67" fmla="*/ 41 h 87"/>
                  <a:gd name="T68" fmla="*/ 68 w 195"/>
                  <a:gd name="T69" fmla="*/ 43 h 87"/>
                  <a:gd name="T70" fmla="*/ 63 w 195"/>
                  <a:gd name="T71" fmla="*/ 44 h 87"/>
                  <a:gd name="T72" fmla="*/ 58 w 195"/>
                  <a:gd name="T73" fmla="*/ 44 h 87"/>
                  <a:gd name="T74" fmla="*/ 53 w 195"/>
                  <a:gd name="T75" fmla="*/ 44 h 87"/>
                  <a:gd name="T76" fmla="*/ 49 w 195"/>
                  <a:gd name="T77" fmla="*/ 43 h 87"/>
                  <a:gd name="T78" fmla="*/ 45 w 195"/>
                  <a:gd name="T79" fmla="*/ 43 h 87"/>
                  <a:gd name="T80" fmla="*/ 40 w 195"/>
                  <a:gd name="T81" fmla="*/ 42 h 87"/>
                  <a:gd name="T82" fmla="*/ 36 w 195"/>
                  <a:gd name="T83" fmla="*/ 41 h 87"/>
                  <a:gd name="T84" fmla="*/ 32 w 195"/>
                  <a:gd name="T85" fmla="*/ 40 h 87"/>
                  <a:gd name="T86" fmla="*/ 29 w 195"/>
                  <a:gd name="T87" fmla="*/ 39 h 87"/>
                  <a:gd name="T88" fmla="*/ 25 w 195"/>
                  <a:gd name="T89" fmla="*/ 38 h 87"/>
                  <a:gd name="T90" fmla="*/ 22 w 195"/>
                  <a:gd name="T91" fmla="*/ 36 h 87"/>
                  <a:gd name="T92" fmla="*/ 18 w 195"/>
                  <a:gd name="T93" fmla="*/ 35 h 87"/>
                  <a:gd name="T94" fmla="*/ 13 w 195"/>
                  <a:gd name="T95" fmla="*/ 33 h 87"/>
                  <a:gd name="T96" fmla="*/ 10 w 195"/>
                  <a:gd name="T97" fmla="*/ 31 h 87"/>
                  <a:gd name="T98" fmla="*/ 6 w 195"/>
                  <a:gd name="T99" fmla="*/ 30 h 87"/>
                  <a:gd name="T100" fmla="*/ 3 w 195"/>
                  <a:gd name="T101" fmla="*/ 28 h 87"/>
                  <a:gd name="T102" fmla="*/ 1 w 195"/>
                  <a:gd name="T103" fmla="*/ 28 h 87"/>
                  <a:gd name="T104" fmla="*/ 0 w 195"/>
                  <a:gd name="T105" fmla="*/ 27 h 87"/>
                  <a:gd name="T106" fmla="*/ 0 w 195"/>
                  <a:gd name="T107" fmla="*/ 26 h 87"/>
                  <a:gd name="T108" fmla="*/ 0 w 195"/>
                  <a:gd name="T109" fmla="*/ 24 h 87"/>
                  <a:gd name="T110" fmla="*/ 1 w 195"/>
                  <a:gd name="T111" fmla="*/ 20 h 87"/>
                  <a:gd name="T112" fmla="*/ 5 w 195"/>
                  <a:gd name="T113" fmla="*/ 16 h 8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95"/>
                  <a:gd name="T172" fmla="*/ 0 h 87"/>
                  <a:gd name="T173" fmla="*/ 195 w 195"/>
                  <a:gd name="T174" fmla="*/ 87 h 8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95" h="87">
                    <a:moveTo>
                      <a:pt x="11" y="31"/>
                    </a:moveTo>
                    <a:lnTo>
                      <a:pt x="16" y="26"/>
                    </a:lnTo>
                    <a:lnTo>
                      <a:pt x="23" y="23"/>
                    </a:lnTo>
                    <a:lnTo>
                      <a:pt x="29" y="21"/>
                    </a:lnTo>
                    <a:lnTo>
                      <a:pt x="36" y="18"/>
                    </a:lnTo>
                    <a:lnTo>
                      <a:pt x="42" y="17"/>
                    </a:lnTo>
                    <a:lnTo>
                      <a:pt x="49" y="16"/>
                    </a:lnTo>
                    <a:lnTo>
                      <a:pt x="56" y="15"/>
                    </a:lnTo>
                    <a:lnTo>
                      <a:pt x="64" y="15"/>
                    </a:lnTo>
                    <a:lnTo>
                      <a:pt x="72" y="16"/>
                    </a:lnTo>
                    <a:lnTo>
                      <a:pt x="79" y="17"/>
                    </a:lnTo>
                    <a:lnTo>
                      <a:pt x="86" y="19"/>
                    </a:lnTo>
                    <a:lnTo>
                      <a:pt x="92" y="22"/>
                    </a:lnTo>
                    <a:lnTo>
                      <a:pt x="99" y="23"/>
                    </a:lnTo>
                    <a:lnTo>
                      <a:pt x="107" y="25"/>
                    </a:lnTo>
                    <a:lnTo>
                      <a:pt x="114" y="25"/>
                    </a:lnTo>
                    <a:lnTo>
                      <a:pt x="121" y="25"/>
                    </a:lnTo>
                    <a:lnTo>
                      <a:pt x="130" y="23"/>
                    </a:lnTo>
                    <a:lnTo>
                      <a:pt x="141" y="21"/>
                    </a:lnTo>
                    <a:lnTo>
                      <a:pt x="152" y="16"/>
                    </a:lnTo>
                    <a:lnTo>
                      <a:pt x="164" y="11"/>
                    </a:lnTo>
                    <a:lnTo>
                      <a:pt x="175" y="7"/>
                    </a:lnTo>
                    <a:lnTo>
                      <a:pt x="185" y="3"/>
                    </a:lnTo>
                    <a:lnTo>
                      <a:pt x="190" y="1"/>
                    </a:lnTo>
                    <a:lnTo>
                      <a:pt x="193" y="0"/>
                    </a:lnTo>
                    <a:lnTo>
                      <a:pt x="194" y="6"/>
                    </a:lnTo>
                    <a:lnTo>
                      <a:pt x="195" y="18"/>
                    </a:lnTo>
                    <a:lnTo>
                      <a:pt x="193" y="36"/>
                    </a:lnTo>
                    <a:lnTo>
                      <a:pt x="186" y="52"/>
                    </a:lnTo>
                    <a:lnTo>
                      <a:pt x="180" y="60"/>
                    </a:lnTo>
                    <a:lnTo>
                      <a:pt x="173" y="67"/>
                    </a:lnTo>
                    <a:lnTo>
                      <a:pt x="164" y="72"/>
                    </a:lnTo>
                    <a:lnTo>
                      <a:pt x="155" y="78"/>
                    </a:lnTo>
                    <a:lnTo>
                      <a:pt x="145" y="82"/>
                    </a:lnTo>
                    <a:lnTo>
                      <a:pt x="136" y="85"/>
                    </a:lnTo>
                    <a:lnTo>
                      <a:pt x="126" y="87"/>
                    </a:lnTo>
                    <a:lnTo>
                      <a:pt x="117" y="87"/>
                    </a:lnTo>
                    <a:lnTo>
                      <a:pt x="107" y="87"/>
                    </a:lnTo>
                    <a:lnTo>
                      <a:pt x="98" y="86"/>
                    </a:lnTo>
                    <a:lnTo>
                      <a:pt x="90" y="85"/>
                    </a:lnTo>
                    <a:lnTo>
                      <a:pt x="81" y="84"/>
                    </a:lnTo>
                    <a:lnTo>
                      <a:pt x="73" y="82"/>
                    </a:lnTo>
                    <a:lnTo>
                      <a:pt x="65" y="79"/>
                    </a:lnTo>
                    <a:lnTo>
                      <a:pt x="58" y="77"/>
                    </a:lnTo>
                    <a:lnTo>
                      <a:pt x="51" y="75"/>
                    </a:lnTo>
                    <a:lnTo>
                      <a:pt x="44" y="72"/>
                    </a:lnTo>
                    <a:lnTo>
                      <a:pt x="36" y="69"/>
                    </a:lnTo>
                    <a:lnTo>
                      <a:pt x="27" y="66"/>
                    </a:lnTo>
                    <a:lnTo>
                      <a:pt x="20" y="62"/>
                    </a:lnTo>
                    <a:lnTo>
                      <a:pt x="12" y="59"/>
                    </a:lnTo>
                    <a:lnTo>
                      <a:pt x="6" y="56"/>
                    </a:lnTo>
                    <a:lnTo>
                      <a:pt x="3" y="55"/>
                    </a:lnTo>
                    <a:lnTo>
                      <a:pt x="1" y="54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3" y="39"/>
                    </a:lnTo>
                    <a:lnTo>
                      <a:pt x="11" y="3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8" name="Freeform 195"/>
              <p:cNvSpPr>
                <a:spLocks/>
              </p:cNvSpPr>
              <p:nvPr/>
            </p:nvSpPr>
            <p:spPr bwMode="auto">
              <a:xfrm>
                <a:off x="607" y="1927"/>
                <a:ext cx="104" cy="70"/>
              </a:xfrm>
              <a:custGeom>
                <a:avLst/>
                <a:gdLst>
                  <a:gd name="T0" fmla="*/ 19 w 207"/>
                  <a:gd name="T1" fmla="*/ 5 h 139"/>
                  <a:gd name="T2" fmla="*/ 24 w 207"/>
                  <a:gd name="T3" fmla="*/ 7 h 139"/>
                  <a:gd name="T4" fmla="*/ 28 w 207"/>
                  <a:gd name="T5" fmla="*/ 7 h 139"/>
                  <a:gd name="T6" fmla="*/ 31 w 207"/>
                  <a:gd name="T7" fmla="*/ 7 h 139"/>
                  <a:gd name="T8" fmla="*/ 34 w 207"/>
                  <a:gd name="T9" fmla="*/ 7 h 139"/>
                  <a:gd name="T10" fmla="*/ 35 w 207"/>
                  <a:gd name="T11" fmla="*/ 7 h 139"/>
                  <a:gd name="T12" fmla="*/ 37 w 207"/>
                  <a:gd name="T13" fmla="*/ 8 h 139"/>
                  <a:gd name="T14" fmla="*/ 39 w 207"/>
                  <a:gd name="T15" fmla="*/ 12 h 139"/>
                  <a:gd name="T16" fmla="*/ 42 w 207"/>
                  <a:gd name="T17" fmla="*/ 17 h 139"/>
                  <a:gd name="T18" fmla="*/ 46 w 207"/>
                  <a:gd name="T19" fmla="*/ 24 h 139"/>
                  <a:gd name="T20" fmla="*/ 49 w 207"/>
                  <a:gd name="T21" fmla="*/ 29 h 139"/>
                  <a:gd name="T22" fmla="*/ 52 w 207"/>
                  <a:gd name="T23" fmla="*/ 34 h 139"/>
                  <a:gd name="T24" fmla="*/ 55 w 207"/>
                  <a:gd name="T25" fmla="*/ 37 h 139"/>
                  <a:gd name="T26" fmla="*/ 58 w 207"/>
                  <a:gd name="T27" fmla="*/ 40 h 139"/>
                  <a:gd name="T28" fmla="*/ 61 w 207"/>
                  <a:gd name="T29" fmla="*/ 43 h 139"/>
                  <a:gd name="T30" fmla="*/ 65 w 207"/>
                  <a:gd name="T31" fmla="*/ 46 h 139"/>
                  <a:gd name="T32" fmla="*/ 69 w 207"/>
                  <a:gd name="T33" fmla="*/ 49 h 139"/>
                  <a:gd name="T34" fmla="*/ 75 w 207"/>
                  <a:gd name="T35" fmla="*/ 51 h 139"/>
                  <a:gd name="T36" fmla="*/ 82 w 207"/>
                  <a:gd name="T37" fmla="*/ 53 h 139"/>
                  <a:gd name="T38" fmla="*/ 89 w 207"/>
                  <a:gd name="T39" fmla="*/ 54 h 139"/>
                  <a:gd name="T40" fmla="*/ 96 w 207"/>
                  <a:gd name="T41" fmla="*/ 55 h 139"/>
                  <a:gd name="T42" fmla="*/ 101 w 207"/>
                  <a:gd name="T43" fmla="*/ 56 h 139"/>
                  <a:gd name="T44" fmla="*/ 104 w 207"/>
                  <a:gd name="T45" fmla="*/ 57 h 139"/>
                  <a:gd name="T46" fmla="*/ 103 w 207"/>
                  <a:gd name="T47" fmla="*/ 58 h 139"/>
                  <a:gd name="T48" fmla="*/ 97 w 207"/>
                  <a:gd name="T49" fmla="*/ 61 h 139"/>
                  <a:gd name="T50" fmla="*/ 89 w 207"/>
                  <a:gd name="T51" fmla="*/ 63 h 139"/>
                  <a:gd name="T52" fmla="*/ 82 w 207"/>
                  <a:gd name="T53" fmla="*/ 66 h 139"/>
                  <a:gd name="T54" fmla="*/ 75 w 207"/>
                  <a:gd name="T55" fmla="*/ 68 h 139"/>
                  <a:gd name="T56" fmla="*/ 69 w 207"/>
                  <a:gd name="T57" fmla="*/ 69 h 139"/>
                  <a:gd name="T58" fmla="*/ 63 w 207"/>
                  <a:gd name="T59" fmla="*/ 70 h 139"/>
                  <a:gd name="T60" fmla="*/ 57 w 207"/>
                  <a:gd name="T61" fmla="*/ 69 h 139"/>
                  <a:gd name="T62" fmla="*/ 50 w 207"/>
                  <a:gd name="T63" fmla="*/ 68 h 139"/>
                  <a:gd name="T64" fmla="*/ 44 w 207"/>
                  <a:gd name="T65" fmla="*/ 64 h 139"/>
                  <a:gd name="T66" fmla="*/ 37 w 207"/>
                  <a:gd name="T67" fmla="*/ 59 h 139"/>
                  <a:gd name="T68" fmla="*/ 31 w 207"/>
                  <a:gd name="T69" fmla="*/ 54 h 139"/>
                  <a:gd name="T70" fmla="*/ 24 w 207"/>
                  <a:gd name="T71" fmla="*/ 49 h 139"/>
                  <a:gd name="T72" fmla="*/ 19 w 207"/>
                  <a:gd name="T73" fmla="*/ 44 h 139"/>
                  <a:gd name="T74" fmla="*/ 14 w 207"/>
                  <a:gd name="T75" fmla="*/ 39 h 139"/>
                  <a:gd name="T76" fmla="*/ 9 w 207"/>
                  <a:gd name="T77" fmla="*/ 35 h 139"/>
                  <a:gd name="T78" fmla="*/ 5 w 207"/>
                  <a:gd name="T79" fmla="*/ 30 h 139"/>
                  <a:gd name="T80" fmla="*/ 2 w 207"/>
                  <a:gd name="T81" fmla="*/ 26 h 139"/>
                  <a:gd name="T82" fmla="*/ 0 w 207"/>
                  <a:gd name="T83" fmla="*/ 17 h 139"/>
                  <a:gd name="T84" fmla="*/ 1 w 207"/>
                  <a:gd name="T85" fmla="*/ 9 h 139"/>
                  <a:gd name="T86" fmla="*/ 4 w 207"/>
                  <a:gd name="T87" fmla="*/ 2 h 139"/>
                  <a:gd name="T88" fmla="*/ 5 w 207"/>
                  <a:gd name="T89" fmla="*/ 0 h 139"/>
                  <a:gd name="T90" fmla="*/ 5 w 207"/>
                  <a:gd name="T91" fmla="*/ 0 h 139"/>
                  <a:gd name="T92" fmla="*/ 5 w 207"/>
                  <a:gd name="T93" fmla="*/ 0 h 139"/>
                  <a:gd name="T94" fmla="*/ 5 w 207"/>
                  <a:gd name="T95" fmla="*/ 0 h 139"/>
                  <a:gd name="T96" fmla="*/ 5 w 207"/>
                  <a:gd name="T97" fmla="*/ 1 h 139"/>
                  <a:gd name="T98" fmla="*/ 6 w 207"/>
                  <a:gd name="T99" fmla="*/ 1 h 139"/>
                  <a:gd name="T100" fmla="*/ 9 w 207"/>
                  <a:gd name="T101" fmla="*/ 2 h 139"/>
                  <a:gd name="T102" fmla="*/ 13 w 207"/>
                  <a:gd name="T103" fmla="*/ 4 h 139"/>
                  <a:gd name="T104" fmla="*/ 19 w 207"/>
                  <a:gd name="T105" fmla="*/ 5 h 13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07"/>
                  <a:gd name="T160" fmla="*/ 0 h 139"/>
                  <a:gd name="T161" fmla="*/ 207 w 207"/>
                  <a:gd name="T162" fmla="*/ 139 h 13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07" h="139">
                    <a:moveTo>
                      <a:pt x="37" y="10"/>
                    </a:moveTo>
                    <a:lnTo>
                      <a:pt x="48" y="13"/>
                    </a:lnTo>
                    <a:lnTo>
                      <a:pt x="56" y="14"/>
                    </a:lnTo>
                    <a:lnTo>
                      <a:pt x="62" y="13"/>
                    </a:lnTo>
                    <a:lnTo>
                      <a:pt x="67" y="13"/>
                    </a:lnTo>
                    <a:lnTo>
                      <a:pt x="70" y="13"/>
                    </a:lnTo>
                    <a:lnTo>
                      <a:pt x="74" y="16"/>
                    </a:lnTo>
                    <a:lnTo>
                      <a:pt x="78" y="23"/>
                    </a:lnTo>
                    <a:lnTo>
                      <a:pt x="84" y="34"/>
                    </a:lnTo>
                    <a:lnTo>
                      <a:pt x="91" y="47"/>
                    </a:lnTo>
                    <a:lnTo>
                      <a:pt x="97" y="57"/>
                    </a:lnTo>
                    <a:lnTo>
                      <a:pt x="103" y="67"/>
                    </a:lnTo>
                    <a:lnTo>
                      <a:pt x="109" y="74"/>
                    </a:lnTo>
                    <a:lnTo>
                      <a:pt x="115" y="80"/>
                    </a:lnTo>
                    <a:lnTo>
                      <a:pt x="122" y="86"/>
                    </a:lnTo>
                    <a:lnTo>
                      <a:pt x="129" y="91"/>
                    </a:lnTo>
                    <a:lnTo>
                      <a:pt x="138" y="97"/>
                    </a:lnTo>
                    <a:lnTo>
                      <a:pt x="150" y="101"/>
                    </a:lnTo>
                    <a:lnTo>
                      <a:pt x="163" y="105"/>
                    </a:lnTo>
                    <a:lnTo>
                      <a:pt x="178" y="107"/>
                    </a:lnTo>
                    <a:lnTo>
                      <a:pt x="192" y="109"/>
                    </a:lnTo>
                    <a:lnTo>
                      <a:pt x="201" y="112"/>
                    </a:lnTo>
                    <a:lnTo>
                      <a:pt x="207" y="114"/>
                    </a:lnTo>
                    <a:lnTo>
                      <a:pt x="205" y="116"/>
                    </a:lnTo>
                    <a:lnTo>
                      <a:pt x="193" y="121"/>
                    </a:lnTo>
                    <a:lnTo>
                      <a:pt x="177" y="125"/>
                    </a:lnTo>
                    <a:lnTo>
                      <a:pt x="163" y="131"/>
                    </a:lnTo>
                    <a:lnTo>
                      <a:pt x="150" y="135"/>
                    </a:lnTo>
                    <a:lnTo>
                      <a:pt x="137" y="138"/>
                    </a:lnTo>
                    <a:lnTo>
                      <a:pt x="125" y="139"/>
                    </a:lnTo>
                    <a:lnTo>
                      <a:pt x="113" y="138"/>
                    </a:lnTo>
                    <a:lnTo>
                      <a:pt x="100" y="135"/>
                    </a:lnTo>
                    <a:lnTo>
                      <a:pt x="87" y="127"/>
                    </a:lnTo>
                    <a:lnTo>
                      <a:pt x="74" y="117"/>
                    </a:lnTo>
                    <a:lnTo>
                      <a:pt x="61" y="107"/>
                    </a:lnTo>
                    <a:lnTo>
                      <a:pt x="48" y="98"/>
                    </a:lnTo>
                    <a:lnTo>
                      <a:pt x="38" y="87"/>
                    </a:lnTo>
                    <a:lnTo>
                      <a:pt x="27" y="78"/>
                    </a:lnTo>
                    <a:lnTo>
                      <a:pt x="18" y="69"/>
                    </a:lnTo>
                    <a:lnTo>
                      <a:pt x="10" y="60"/>
                    </a:lnTo>
                    <a:lnTo>
                      <a:pt x="4" y="52"/>
                    </a:lnTo>
                    <a:lnTo>
                      <a:pt x="0" y="34"/>
                    </a:lnTo>
                    <a:lnTo>
                      <a:pt x="2" y="17"/>
                    </a:lnTo>
                    <a:lnTo>
                      <a:pt x="7" y="4"/>
                    </a:lnTo>
                    <a:lnTo>
                      <a:pt x="9" y="0"/>
                    </a:lnTo>
                    <a:lnTo>
                      <a:pt x="10" y="1"/>
                    </a:lnTo>
                    <a:lnTo>
                      <a:pt x="12" y="2"/>
                    </a:lnTo>
                    <a:lnTo>
                      <a:pt x="18" y="3"/>
                    </a:lnTo>
                    <a:lnTo>
                      <a:pt x="25" y="7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79" name="Freeform 196"/>
              <p:cNvSpPr>
                <a:spLocks/>
              </p:cNvSpPr>
              <p:nvPr/>
            </p:nvSpPr>
            <p:spPr bwMode="auto">
              <a:xfrm>
                <a:off x="556" y="1919"/>
                <a:ext cx="53" cy="102"/>
              </a:xfrm>
              <a:custGeom>
                <a:avLst/>
                <a:gdLst>
                  <a:gd name="T0" fmla="*/ 49 w 106"/>
                  <a:gd name="T1" fmla="*/ 6 h 203"/>
                  <a:gd name="T2" fmla="*/ 45 w 106"/>
                  <a:gd name="T3" fmla="*/ 11 h 203"/>
                  <a:gd name="T4" fmla="*/ 41 w 106"/>
                  <a:gd name="T5" fmla="*/ 14 h 203"/>
                  <a:gd name="T6" fmla="*/ 40 w 106"/>
                  <a:gd name="T7" fmla="*/ 16 h 203"/>
                  <a:gd name="T8" fmla="*/ 38 w 106"/>
                  <a:gd name="T9" fmla="*/ 20 h 203"/>
                  <a:gd name="T10" fmla="*/ 38 w 106"/>
                  <a:gd name="T11" fmla="*/ 32 h 203"/>
                  <a:gd name="T12" fmla="*/ 40 w 106"/>
                  <a:gd name="T13" fmla="*/ 45 h 203"/>
                  <a:gd name="T14" fmla="*/ 42 w 106"/>
                  <a:gd name="T15" fmla="*/ 58 h 203"/>
                  <a:gd name="T16" fmla="*/ 42 w 106"/>
                  <a:gd name="T17" fmla="*/ 68 h 203"/>
                  <a:gd name="T18" fmla="*/ 40 w 106"/>
                  <a:gd name="T19" fmla="*/ 76 h 203"/>
                  <a:gd name="T20" fmla="*/ 38 w 106"/>
                  <a:gd name="T21" fmla="*/ 83 h 203"/>
                  <a:gd name="T22" fmla="*/ 36 w 106"/>
                  <a:gd name="T23" fmla="*/ 90 h 203"/>
                  <a:gd name="T24" fmla="*/ 30 w 106"/>
                  <a:gd name="T25" fmla="*/ 94 h 203"/>
                  <a:gd name="T26" fmla="*/ 27 w 106"/>
                  <a:gd name="T27" fmla="*/ 96 h 203"/>
                  <a:gd name="T28" fmla="*/ 23 w 106"/>
                  <a:gd name="T29" fmla="*/ 97 h 203"/>
                  <a:gd name="T30" fmla="*/ 19 w 106"/>
                  <a:gd name="T31" fmla="*/ 98 h 203"/>
                  <a:gd name="T32" fmla="*/ 14 w 106"/>
                  <a:gd name="T33" fmla="*/ 99 h 203"/>
                  <a:gd name="T34" fmla="*/ 10 w 106"/>
                  <a:gd name="T35" fmla="*/ 100 h 203"/>
                  <a:gd name="T36" fmla="*/ 7 w 106"/>
                  <a:gd name="T37" fmla="*/ 101 h 203"/>
                  <a:gd name="T38" fmla="*/ 3 w 106"/>
                  <a:gd name="T39" fmla="*/ 102 h 203"/>
                  <a:gd name="T40" fmla="*/ 3 w 106"/>
                  <a:gd name="T41" fmla="*/ 102 h 203"/>
                  <a:gd name="T42" fmla="*/ 4 w 106"/>
                  <a:gd name="T43" fmla="*/ 101 h 203"/>
                  <a:gd name="T44" fmla="*/ 7 w 106"/>
                  <a:gd name="T45" fmla="*/ 99 h 203"/>
                  <a:gd name="T46" fmla="*/ 10 w 106"/>
                  <a:gd name="T47" fmla="*/ 95 h 203"/>
                  <a:gd name="T48" fmla="*/ 12 w 106"/>
                  <a:gd name="T49" fmla="*/ 89 h 203"/>
                  <a:gd name="T50" fmla="*/ 14 w 106"/>
                  <a:gd name="T51" fmla="*/ 81 h 203"/>
                  <a:gd name="T52" fmla="*/ 15 w 106"/>
                  <a:gd name="T53" fmla="*/ 74 h 203"/>
                  <a:gd name="T54" fmla="*/ 15 w 106"/>
                  <a:gd name="T55" fmla="*/ 69 h 203"/>
                  <a:gd name="T56" fmla="*/ 14 w 106"/>
                  <a:gd name="T57" fmla="*/ 65 h 203"/>
                  <a:gd name="T58" fmla="*/ 13 w 106"/>
                  <a:gd name="T59" fmla="*/ 64 h 203"/>
                  <a:gd name="T60" fmla="*/ 10 w 106"/>
                  <a:gd name="T61" fmla="*/ 61 h 203"/>
                  <a:gd name="T62" fmla="*/ 7 w 106"/>
                  <a:gd name="T63" fmla="*/ 58 h 203"/>
                  <a:gd name="T64" fmla="*/ 5 w 106"/>
                  <a:gd name="T65" fmla="*/ 54 h 203"/>
                  <a:gd name="T66" fmla="*/ 2 w 106"/>
                  <a:gd name="T67" fmla="*/ 50 h 203"/>
                  <a:gd name="T68" fmla="*/ 1 w 106"/>
                  <a:gd name="T69" fmla="*/ 46 h 203"/>
                  <a:gd name="T70" fmla="*/ 0 w 106"/>
                  <a:gd name="T71" fmla="*/ 42 h 203"/>
                  <a:gd name="T72" fmla="*/ 2 w 106"/>
                  <a:gd name="T73" fmla="*/ 39 h 203"/>
                  <a:gd name="T74" fmla="*/ 3 w 106"/>
                  <a:gd name="T75" fmla="*/ 35 h 203"/>
                  <a:gd name="T76" fmla="*/ 7 w 106"/>
                  <a:gd name="T77" fmla="*/ 32 h 203"/>
                  <a:gd name="T78" fmla="*/ 10 w 106"/>
                  <a:gd name="T79" fmla="*/ 30 h 203"/>
                  <a:gd name="T80" fmla="*/ 13 w 106"/>
                  <a:gd name="T81" fmla="*/ 27 h 203"/>
                  <a:gd name="T82" fmla="*/ 17 w 106"/>
                  <a:gd name="T83" fmla="*/ 25 h 203"/>
                  <a:gd name="T84" fmla="*/ 19 w 106"/>
                  <a:gd name="T85" fmla="*/ 23 h 203"/>
                  <a:gd name="T86" fmla="*/ 21 w 106"/>
                  <a:gd name="T87" fmla="*/ 23 h 203"/>
                  <a:gd name="T88" fmla="*/ 21 w 106"/>
                  <a:gd name="T89" fmla="*/ 22 h 203"/>
                  <a:gd name="T90" fmla="*/ 51 w 106"/>
                  <a:gd name="T91" fmla="*/ 1 h 203"/>
                  <a:gd name="T92" fmla="*/ 52 w 106"/>
                  <a:gd name="T93" fmla="*/ 0 h 203"/>
                  <a:gd name="T94" fmla="*/ 53 w 106"/>
                  <a:gd name="T95" fmla="*/ 0 h 203"/>
                  <a:gd name="T96" fmla="*/ 53 w 106"/>
                  <a:gd name="T97" fmla="*/ 1 h 203"/>
                  <a:gd name="T98" fmla="*/ 49 w 106"/>
                  <a:gd name="T99" fmla="*/ 6 h 20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203"/>
                  <a:gd name="T152" fmla="*/ 106 w 106"/>
                  <a:gd name="T153" fmla="*/ 203 h 20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203">
                    <a:moveTo>
                      <a:pt x="98" y="11"/>
                    </a:moveTo>
                    <a:lnTo>
                      <a:pt x="89" y="22"/>
                    </a:lnTo>
                    <a:lnTo>
                      <a:pt x="82" y="28"/>
                    </a:lnTo>
                    <a:lnTo>
                      <a:pt x="79" y="32"/>
                    </a:lnTo>
                    <a:lnTo>
                      <a:pt x="76" y="39"/>
                    </a:lnTo>
                    <a:lnTo>
                      <a:pt x="75" y="63"/>
                    </a:lnTo>
                    <a:lnTo>
                      <a:pt x="80" y="90"/>
                    </a:lnTo>
                    <a:lnTo>
                      <a:pt x="84" y="115"/>
                    </a:lnTo>
                    <a:lnTo>
                      <a:pt x="84" y="135"/>
                    </a:lnTo>
                    <a:lnTo>
                      <a:pt x="80" y="151"/>
                    </a:lnTo>
                    <a:lnTo>
                      <a:pt x="76" y="166"/>
                    </a:lnTo>
                    <a:lnTo>
                      <a:pt x="71" y="180"/>
                    </a:lnTo>
                    <a:lnTo>
                      <a:pt x="61" y="188"/>
                    </a:lnTo>
                    <a:lnTo>
                      <a:pt x="54" y="191"/>
                    </a:lnTo>
                    <a:lnTo>
                      <a:pt x="46" y="193"/>
                    </a:lnTo>
                    <a:lnTo>
                      <a:pt x="37" y="196"/>
                    </a:lnTo>
                    <a:lnTo>
                      <a:pt x="28" y="198"/>
                    </a:lnTo>
                    <a:lnTo>
                      <a:pt x="19" y="200"/>
                    </a:lnTo>
                    <a:lnTo>
                      <a:pt x="13" y="201"/>
                    </a:lnTo>
                    <a:lnTo>
                      <a:pt x="7" y="203"/>
                    </a:lnTo>
                    <a:lnTo>
                      <a:pt x="6" y="203"/>
                    </a:lnTo>
                    <a:lnTo>
                      <a:pt x="8" y="201"/>
                    </a:lnTo>
                    <a:lnTo>
                      <a:pt x="13" y="198"/>
                    </a:lnTo>
                    <a:lnTo>
                      <a:pt x="19" y="190"/>
                    </a:lnTo>
                    <a:lnTo>
                      <a:pt x="24" y="177"/>
                    </a:lnTo>
                    <a:lnTo>
                      <a:pt x="28" y="162"/>
                    </a:lnTo>
                    <a:lnTo>
                      <a:pt x="31" y="148"/>
                    </a:lnTo>
                    <a:lnTo>
                      <a:pt x="31" y="138"/>
                    </a:lnTo>
                    <a:lnTo>
                      <a:pt x="29" y="130"/>
                    </a:lnTo>
                    <a:lnTo>
                      <a:pt x="26" y="127"/>
                    </a:lnTo>
                    <a:lnTo>
                      <a:pt x="20" y="121"/>
                    </a:lnTo>
                    <a:lnTo>
                      <a:pt x="14" y="115"/>
                    </a:lnTo>
                    <a:lnTo>
                      <a:pt x="10" y="107"/>
                    </a:lnTo>
                    <a:lnTo>
                      <a:pt x="4" y="100"/>
                    </a:lnTo>
                    <a:lnTo>
                      <a:pt x="1" y="92"/>
                    </a:lnTo>
                    <a:lnTo>
                      <a:pt x="0" y="84"/>
                    </a:lnTo>
                    <a:lnTo>
                      <a:pt x="3" y="77"/>
                    </a:lnTo>
                    <a:lnTo>
                      <a:pt x="7" y="70"/>
                    </a:lnTo>
                    <a:lnTo>
                      <a:pt x="13" y="64"/>
                    </a:lnTo>
                    <a:lnTo>
                      <a:pt x="20" y="59"/>
                    </a:lnTo>
                    <a:lnTo>
                      <a:pt x="26" y="54"/>
                    </a:lnTo>
                    <a:lnTo>
                      <a:pt x="33" y="49"/>
                    </a:lnTo>
                    <a:lnTo>
                      <a:pt x="37" y="46"/>
                    </a:lnTo>
                    <a:lnTo>
                      <a:pt x="41" y="45"/>
                    </a:lnTo>
                    <a:lnTo>
                      <a:pt x="42" y="44"/>
                    </a:lnTo>
                    <a:lnTo>
                      <a:pt x="101" y="1"/>
                    </a:lnTo>
                    <a:lnTo>
                      <a:pt x="103" y="0"/>
                    </a:lnTo>
                    <a:lnTo>
                      <a:pt x="106" y="0"/>
                    </a:lnTo>
                    <a:lnTo>
                      <a:pt x="106" y="2"/>
                    </a:lnTo>
                    <a:lnTo>
                      <a:pt x="98" y="11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0" name="Freeform 197"/>
              <p:cNvSpPr>
                <a:spLocks/>
              </p:cNvSpPr>
              <p:nvPr/>
            </p:nvSpPr>
            <p:spPr bwMode="auto">
              <a:xfrm>
                <a:off x="500" y="1890"/>
                <a:ext cx="112" cy="52"/>
              </a:xfrm>
              <a:custGeom>
                <a:avLst/>
                <a:gdLst>
                  <a:gd name="T0" fmla="*/ 90 w 223"/>
                  <a:gd name="T1" fmla="*/ 33 h 105"/>
                  <a:gd name="T2" fmla="*/ 83 w 223"/>
                  <a:gd name="T3" fmla="*/ 34 h 105"/>
                  <a:gd name="T4" fmla="*/ 78 w 223"/>
                  <a:gd name="T5" fmla="*/ 34 h 105"/>
                  <a:gd name="T6" fmla="*/ 72 w 223"/>
                  <a:gd name="T7" fmla="*/ 37 h 105"/>
                  <a:gd name="T8" fmla="*/ 58 w 223"/>
                  <a:gd name="T9" fmla="*/ 43 h 105"/>
                  <a:gd name="T10" fmla="*/ 48 w 223"/>
                  <a:gd name="T11" fmla="*/ 48 h 105"/>
                  <a:gd name="T12" fmla="*/ 40 w 223"/>
                  <a:gd name="T13" fmla="*/ 52 h 105"/>
                  <a:gd name="T14" fmla="*/ 32 w 223"/>
                  <a:gd name="T15" fmla="*/ 52 h 105"/>
                  <a:gd name="T16" fmla="*/ 21 w 223"/>
                  <a:gd name="T17" fmla="*/ 49 h 105"/>
                  <a:gd name="T18" fmla="*/ 14 w 223"/>
                  <a:gd name="T19" fmla="*/ 49 h 105"/>
                  <a:gd name="T20" fmla="*/ 11 w 223"/>
                  <a:gd name="T21" fmla="*/ 46 h 105"/>
                  <a:gd name="T22" fmla="*/ 7 w 223"/>
                  <a:gd name="T23" fmla="*/ 37 h 105"/>
                  <a:gd name="T24" fmla="*/ 1 w 223"/>
                  <a:gd name="T25" fmla="*/ 20 h 105"/>
                  <a:gd name="T26" fmla="*/ 0 w 223"/>
                  <a:gd name="T27" fmla="*/ 8 h 105"/>
                  <a:gd name="T28" fmla="*/ 4 w 223"/>
                  <a:gd name="T29" fmla="*/ 7 h 105"/>
                  <a:gd name="T30" fmla="*/ 9 w 223"/>
                  <a:gd name="T31" fmla="*/ 9 h 105"/>
                  <a:gd name="T32" fmla="*/ 16 w 223"/>
                  <a:gd name="T33" fmla="*/ 11 h 105"/>
                  <a:gd name="T34" fmla="*/ 26 w 223"/>
                  <a:gd name="T35" fmla="*/ 10 h 105"/>
                  <a:gd name="T36" fmla="*/ 36 w 223"/>
                  <a:gd name="T37" fmla="*/ 6 h 105"/>
                  <a:gd name="T38" fmla="*/ 43 w 223"/>
                  <a:gd name="T39" fmla="*/ 2 h 105"/>
                  <a:gd name="T40" fmla="*/ 48 w 223"/>
                  <a:gd name="T41" fmla="*/ 0 h 105"/>
                  <a:gd name="T42" fmla="*/ 57 w 223"/>
                  <a:gd name="T43" fmla="*/ 0 h 105"/>
                  <a:gd name="T44" fmla="*/ 69 w 223"/>
                  <a:gd name="T45" fmla="*/ 5 h 105"/>
                  <a:gd name="T46" fmla="*/ 80 w 223"/>
                  <a:gd name="T47" fmla="*/ 10 h 105"/>
                  <a:gd name="T48" fmla="*/ 88 w 223"/>
                  <a:gd name="T49" fmla="*/ 14 h 105"/>
                  <a:gd name="T50" fmla="*/ 95 w 223"/>
                  <a:gd name="T51" fmla="*/ 18 h 105"/>
                  <a:gd name="T52" fmla="*/ 103 w 223"/>
                  <a:gd name="T53" fmla="*/ 21 h 105"/>
                  <a:gd name="T54" fmla="*/ 111 w 223"/>
                  <a:gd name="T55" fmla="*/ 22 h 105"/>
                  <a:gd name="T56" fmla="*/ 108 w 223"/>
                  <a:gd name="T57" fmla="*/ 31 h 105"/>
                  <a:gd name="T58" fmla="*/ 108 w 223"/>
                  <a:gd name="T59" fmla="*/ 31 h 105"/>
                  <a:gd name="T60" fmla="*/ 109 w 223"/>
                  <a:gd name="T61" fmla="*/ 30 h 105"/>
                  <a:gd name="T62" fmla="*/ 106 w 223"/>
                  <a:gd name="T63" fmla="*/ 29 h 105"/>
                  <a:gd name="T64" fmla="*/ 96 w 223"/>
                  <a:gd name="T65" fmla="*/ 31 h 10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3"/>
                  <a:gd name="T100" fmla="*/ 0 h 105"/>
                  <a:gd name="T101" fmla="*/ 223 w 223"/>
                  <a:gd name="T102" fmla="*/ 105 h 10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3" h="105">
                    <a:moveTo>
                      <a:pt x="191" y="63"/>
                    </a:moveTo>
                    <a:lnTo>
                      <a:pt x="179" y="66"/>
                    </a:lnTo>
                    <a:lnTo>
                      <a:pt x="171" y="67"/>
                    </a:lnTo>
                    <a:lnTo>
                      <a:pt x="166" y="68"/>
                    </a:lnTo>
                    <a:lnTo>
                      <a:pt x="161" y="68"/>
                    </a:lnTo>
                    <a:lnTo>
                      <a:pt x="156" y="69"/>
                    </a:lnTo>
                    <a:lnTo>
                      <a:pt x="151" y="70"/>
                    </a:lnTo>
                    <a:lnTo>
                      <a:pt x="143" y="74"/>
                    </a:lnTo>
                    <a:lnTo>
                      <a:pt x="130" y="80"/>
                    </a:lnTo>
                    <a:lnTo>
                      <a:pt x="116" y="87"/>
                    </a:lnTo>
                    <a:lnTo>
                      <a:pt x="106" y="92"/>
                    </a:lnTo>
                    <a:lnTo>
                      <a:pt x="96" y="97"/>
                    </a:lnTo>
                    <a:lnTo>
                      <a:pt x="88" y="100"/>
                    </a:lnTo>
                    <a:lnTo>
                      <a:pt x="80" y="104"/>
                    </a:lnTo>
                    <a:lnTo>
                      <a:pt x="72" y="105"/>
                    </a:lnTo>
                    <a:lnTo>
                      <a:pt x="63" y="104"/>
                    </a:lnTo>
                    <a:lnTo>
                      <a:pt x="53" y="101"/>
                    </a:lnTo>
                    <a:lnTo>
                      <a:pt x="42" y="99"/>
                    </a:lnTo>
                    <a:lnTo>
                      <a:pt x="34" y="98"/>
                    </a:lnTo>
                    <a:lnTo>
                      <a:pt x="28" y="98"/>
                    </a:lnTo>
                    <a:lnTo>
                      <a:pt x="25" y="96"/>
                    </a:lnTo>
                    <a:lnTo>
                      <a:pt x="22" y="92"/>
                    </a:lnTo>
                    <a:lnTo>
                      <a:pt x="18" y="87"/>
                    </a:lnTo>
                    <a:lnTo>
                      <a:pt x="14" y="75"/>
                    </a:lnTo>
                    <a:lnTo>
                      <a:pt x="8" y="59"/>
                    </a:lnTo>
                    <a:lnTo>
                      <a:pt x="2" y="40"/>
                    </a:lnTo>
                    <a:lnTo>
                      <a:pt x="0" y="25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7" y="14"/>
                    </a:lnTo>
                    <a:lnTo>
                      <a:pt x="11" y="16"/>
                    </a:lnTo>
                    <a:lnTo>
                      <a:pt x="17" y="19"/>
                    </a:lnTo>
                    <a:lnTo>
                      <a:pt x="24" y="21"/>
                    </a:lnTo>
                    <a:lnTo>
                      <a:pt x="32" y="23"/>
                    </a:lnTo>
                    <a:lnTo>
                      <a:pt x="41" y="23"/>
                    </a:lnTo>
                    <a:lnTo>
                      <a:pt x="52" y="21"/>
                    </a:lnTo>
                    <a:lnTo>
                      <a:pt x="62" y="17"/>
                    </a:lnTo>
                    <a:lnTo>
                      <a:pt x="71" y="13"/>
                    </a:lnTo>
                    <a:lnTo>
                      <a:pt x="79" y="8"/>
                    </a:lnTo>
                    <a:lnTo>
                      <a:pt x="85" y="4"/>
                    </a:lnTo>
                    <a:lnTo>
                      <a:pt x="91" y="1"/>
                    </a:lnTo>
                    <a:lnTo>
                      <a:pt x="96" y="0"/>
                    </a:lnTo>
                    <a:lnTo>
                      <a:pt x="103" y="0"/>
                    </a:lnTo>
                    <a:lnTo>
                      <a:pt x="113" y="1"/>
                    </a:lnTo>
                    <a:lnTo>
                      <a:pt x="124" y="6"/>
                    </a:lnTo>
                    <a:lnTo>
                      <a:pt x="137" y="10"/>
                    </a:lnTo>
                    <a:lnTo>
                      <a:pt x="148" y="15"/>
                    </a:lnTo>
                    <a:lnTo>
                      <a:pt x="159" y="20"/>
                    </a:lnTo>
                    <a:lnTo>
                      <a:pt x="168" y="24"/>
                    </a:lnTo>
                    <a:lnTo>
                      <a:pt x="176" y="28"/>
                    </a:lnTo>
                    <a:lnTo>
                      <a:pt x="183" y="32"/>
                    </a:lnTo>
                    <a:lnTo>
                      <a:pt x="190" y="36"/>
                    </a:lnTo>
                    <a:lnTo>
                      <a:pt x="196" y="38"/>
                    </a:lnTo>
                    <a:lnTo>
                      <a:pt x="206" y="42"/>
                    </a:lnTo>
                    <a:lnTo>
                      <a:pt x="215" y="44"/>
                    </a:lnTo>
                    <a:lnTo>
                      <a:pt x="221" y="45"/>
                    </a:lnTo>
                    <a:lnTo>
                      <a:pt x="223" y="46"/>
                    </a:lnTo>
                    <a:lnTo>
                      <a:pt x="215" y="63"/>
                    </a:lnTo>
                    <a:lnTo>
                      <a:pt x="216" y="62"/>
                    </a:lnTo>
                    <a:lnTo>
                      <a:pt x="217" y="61"/>
                    </a:lnTo>
                    <a:lnTo>
                      <a:pt x="217" y="60"/>
                    </a:lnTo>
                    <a:lnTo>
                      <a:pt x="215" y="59"/>
                    </a:lnTo>
                    <a:lnTo>
                      <a:pt x="211" y="59"/>
                    </a:lnTo>
                    <a:lnTo>
                      <a:pt x="202" y="60"/>
                    </a:lnTo>
                    <a:lnTo>
                      <a:pt x="191" y="63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1" name="Freeform 198"/>
              <p:cNvSpPr>
                <a:spLocks/>
              </p:cNvSpPr>
              <p:nvPr/>
            </p:nvSpPr>
            <p:spPr bwMode="auto">
              <a:xfrm>
                <a:off x="594" y="1832"/>
                <a:ext cx="60" cy="76"/>
              </a:xfrm>
              <a:custGeom>
                <a:avLst/>
                <a:gdLst>
                  <a:gd name="T0" fmla="*/ 13 w 120"/>
                  <a:gd name="T1" fmla="*/ 70 h 152"/>
                  <a:gd name="T2" fmla="*/ 6 w 120"/>
                  <a:gd name="T3" fmla="*/ 62 h 152"/>
                  <a:gd name="T4" fmla="*/ 2 w 120"/>
                  <a:gd name="T5" fmla="*/ 56 h 152"/>
                  <a:gd name="T6" fmla="*/ 0 w 120"/>
                  <a:gd name="T7" fmla="*/ 51 h 152"/>
                  <a:gd name="T8" fmla="*/ 1 w 120"/>
                  <a:gd name="T9" fmla="*/ 47 h 152"/>
                  <a:gd name="T10" fmla="*/ 3 w 120"/>
                  <a:gd name="T11" fmla="*/ 41 h 152"/>
                  <a:gd name="T12" fmla="*/ 6 w 120"/>
                  <a:gd name="T13" fmla="*/ 36 h 152"/>
                  <a:gd name="T14" fmla="*/ 8 w 120"/>
                  <a:gd name="T15" fmla="*/ 33 h 152"/>
                  <a:gd name="T16" fmla="*/ 12 w 120"/>
                  <a:gd name="T17" fmla="*/ 30 h 152"/>
                  <a:gd name="T18" fmla="*/ 15 w 120"/>
                  <a:gd name="T19" fmla="*/ 29 h 152"/>
                  <a:gd name="T20" fmla="*/ 18 w 120"/>
                  <a:gd name="T21" fmla="*/ 28 h 152"/>
                  <a:gd name="T22" fmla="*/ 21 w 120"/>
                  <a:gd name="T23" fmla="*/ 27 h 152"/>
                  <a:gd name="T24" fmla="*/ 24 w 120"/>
                  <a:gd name="T25" fmla="*/ 26 h 152"/>
                  <a:gd name="T26" fmla="*/ 27 w 120"/>
                  <a:gd name="T27" fmla="*/ 24 h 152"/>
                  <a:gd name="T28" fmla="*/ 30 w 120"/>
                  <a:gd name="T29" fmla="*/ 22 h 152"/>
                  <a:gd name="T30" fmla="*/ 33 w 120"/>
                  <a:gd name="T31" fmla="*/ 19 h 152"/>
                  <a:gd name="T32" fmla="*/ 37 w 120"/>
                  <a:gd name="T33" fmla="*/ 15 h 152"/>
                  <a:gd name="T34" fmla="*/ 40 w 120"/>
                  <a:gd name="T35" fmla="*/ 11 h 152"/>
                  <a:gd name="T36" fmla="*/ 42 w 120"/>
                  <a:gd name="T37" fmla="*/ 9 h 152"/>
                  <a:gd name="T38" fmla="*/ 43 w 120"/>
                  <a:gd name="T39" fmla="*/ 6 h 152"/>
                  <a:gd name="T40" fmla="*/ 44 w 120"/>
                  <a:gd name="T41" fmla="*/ 5 h 152"/>
                  <a:gd name="T42" fmla="*/ 44 w 120"/>
                  <a:gd name="T43" fmla="*/ 4 h 152"/>
                  <a:gd name="T44" fmla="*/ 44 w 120"/>
                  <a:gd name="T45" fmla="*/ 1 h 152"/>
                  <a:gd name="T46" fmla="*/ 46 w 120"/>
                  <a:gd name="T47" fmla="*/ 0 h 152"/>
                  <a:gd name="T48" fmla="*/ 49 w 120"/>
                  <a:gd name="T49" fmla="*/ 5 h 152"/>
                  <a:gd name="T50" fmla="*/ 53 w 120"/>
                  <a:gd name="T51" fmla="*/ 13 h 152"/>
                  <a:gd name="T52" fmla="*/ 57 w 120"/>
                  <a:gd name="T53" fmla="*/ 21 h 152"/>
                  <a:gd name="T54" fmla="*/ 59 w 120"/>
                  <a:gd name="T55" fmla="*/ 29 h 152"/>
                  <a:gd name="T56" fmla="*/ 60 w 120"/>
                  <a:gd name="T57" fmla="*/ 36 h 152"/>
                  <a:gd name="T58" fmla="*/ 60 w 120"/>
                  <a:gd name="T59" fmla="*/ 42 h 152"/>
                  <a:gd name="T60" fmla="*/ 60 w 120"/>
                  <a:gd name="T61" fmla="*/ 46 h 152"/>
                  <a:gd name="T62" fmla="*/ 59 w 120"/>
                  <a:gd name="T63" fmla="*/ 50 h 152"/>
                  <a:gd name="T64" fmla="*/ 56 w 120"/>
                  <a:gd name="T65" fmla="*/ 54 h 152"/>
                  <a:gd name="T66" fmla="*/ 52 w 120"/>
                  <a:gd name="T67" fmla="*/ 58 h 152"/>
                  <a:gd name="T68" fmla="*/ 48 w 120"/>
                  <a:gd name="T69" fmla="*/ 62 h 152"/>
                  <a:gd name="T70" fmla="*/ 42 w 120"/>
                  <a:gd name="T71" fmla="*/ 65 h 152"/>
                  <a:gd name="T72" fmla="*/ 40 w 120"/>
                  <a:gd name="T73" fmla="*/ 68 h 152"/>
                  <a:gd name="T74" fmla="*/ 38 w 120"/>
                  <a:gd name="T75" fmla="*/ 69 h 152"/>
                  <a:gd name="T76" fmla="*/ 34 w 120"/>
                  <a:gd name="T77" fmla="*/ 72 h 152"/>
                  <a:gd name="T78" fmla="*/ 30 w 120"/>
                  <a:gd name="T79" fmla="*/ 73 h 152"/>
                  <a:gd name="T80" fmla="*/ 29 w 120"/>
                  <a:gd name="T81" fmla="*/ 74 h 152"/>
                  <a:gd name="T82" fmla="*/ 27 w 120"/>
                  <a:gd name="T83" fmla="*/ 75 h 152"/>
                  <a:gd name="T84" fmla="*/ 25 w 120"/>
                  <a:gd name="T85" fmla="*/ 76 h 152"/>
                  <a:gd name="T86" fmla="*/ 19 w 120"/>
                  <a:gd name="T87" fmla="*/ 75 h 152"/>
                  <a:gd name="T88" fmla="*/ 13 w 120"/>
                  <a:gd name="T89" fmla="*/ 70 h 15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0"/>
                  <a:gd name="T136" fmla="*/ 0 h 152"/>
                  <a:gd name="T137" fmla="*/ 120 w 120"/>
                  <a:gd name="T138" fmla="*/ 152 h 15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0" h="152">
                    <a:moveTo>
                      <a:pt x="25" y="139"/>
                    </a:moveTo>
                    <a:lnTo>
                      <a:pt x="11" y="124"/>
                    </a:lnTo>
                    <a:lnTo>
                      <a:pt x="3" y="113"/>
                    </a:lnTo>
                    <a:lnTo>
                      <a:pt x="0" y="103"/>
                    </a:lnTo>
                    <a:lnTo>
                      <a:pt x="1" y="94"/>
                    </a:lnTo>
                    <a:lnTo>
                      <a:pt x="6" y="82"/>
                    </a:lnTo>
                    <a:lnTo>
                      <a:pt x="11" y="72"/>
                    </a:lnTo>
                    <a:lnTo>
                      <a:pt x="16" y="65"/>
                    </a:lnTo>
                    <a:lnTo>
                      <a:pt x="23" y="61"/>
                    </a:lnTo>
                    <a:lnTo>
                      <a:pt x="29" y="59"/>
                    </a:lnTo>
                    <a:lnTo>
                      <a:pt x="36" y="56"/>
                    </a:lnTo>
                    <a:lnTo>
                      <a:pt x="42" y="55"/>
                    </a:lnTo>
                    <a:lnTo>
                      <a:pt x="48" y="53"/>
                    </a:lnTo>
                    <a:lnTo>
                      <a:pt x="53" y="49"/>
                    </a:lnTo>
                    <a:lnTo>
                      <a:pt x="60" y="44"/>
                    </a:lnTo>
                    <a:lnTo>
                      <a:pt x="66" y="37"/>
                    </a:lnTo>
                    <a:lnTo>
                      <a:pt x="73" y="30"/>
                    </a:lnTo>
                    <a:lnTo>
                      <a:pt x="79" y="23"/>
                    </a:lnTo>
                    <a:lnTo>
                      <a:pt x="83" y="17"/>
                    </a:lnTo>
                    <a:lnTo>
                      <a:pt x="86" y="12"/>
                    </a:lnTo>
                    <a:lnTo>
                      <a:pt x="87" y="11"/>
                    </a:lnTo>
                    <a:lnTo>
                      <a:pt x="87" y="8"/>
                    </a:lnTo>
                    <a:lnTo>
                      <a:pt x="88" y="1"/>
                    </a:lnTo>
                    <a:lnTo>
                      <a:pt x="91" y="0"/>
                    </a:lnTo>
                    <a:lnTo>
                      <a:pt x="98" y="9"/>
                    </a:lnTo>
                    <a:lnTo>
                      <a:pt x="106" y="26"/>
                    </a:lnTo>
                    <a:lnTo>
                      <a:pt x="113" y="42"/>
                    </a:lnTo>
                    <a:lnTo>
                      <a:pt x="118" y="59"/>
                    </a:lnTo>
                    <a:lnTo>
                      <a:pt x="120" y="72"/>
                    </a:lnTo>
                    <a:lnTo>
                      <a:pt x="120" y="84"/>
                    </a:lnTo>
                    <a:lnTo>
                      <a:pt x="119" y="93"/>
                    </a:lnTo>
                    <a:lnTo>
                      <a:pt x="117" y="101"/>
                    </a:lnTo>
                    <a:lnTo>
                      <a:pt x="112" y="109"/>
                    </a:lnTo>
                    <a:lnTo>
                      <a:pt x="104" y="117"/>
                    </a:lnTo>
                    <a:lnTo>
                      <a:pt x="95" y="124"/>
                    </a:lnTo>
                    <a:lnTo>
                      <a:pt x="84" y="130"/>
                    </a:lnTo>
                    <a:lnTo>
                      <a:pt x="80" y="135"/>
                    </a:lnTo>
                    <a:lnTo>
                      <a:pt x="75" y="138"/>
                    </a:lnTo>
                    <a:lnTo>
                      <a:pt x="67" y="143"/>
                    </a:lnTo>
                    <a:lnTo>
                      <a:pt x="60" y="146"/>
                    </a:lnTo>
                    <a:lnTo>
                      <a:pt x="57" y="147"/>
                    </a:lnTo>
                    <a:lnTo>
                      <a:pt x="54" y="150"/>
                    </a:lnTo>
                    <a:lnTo>
                      <a:pt x="49" y="152"/>
                    </a:lnTo>
                    <a:lnTo>
                      <a:pt x="38" y="150"/>
                    </a:lnTo>
                    <a:lnTo>
                      <a:pt x="25" y="139"/>
                    </a:lnTo>
                    <a:close/>
                  </a:path>
                </a:pathLst>
              </a:custGeom>
              <a:solidFill>
                <a:srgbClr val="B27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2" name="Freeform 199"/>
              <p:cNvSpPr>
                <a:spLocks/>
              </p:cNvSpPr>
              <p:nvPr/>
            </p:nvSpPr>
            <p:spPr bwMode="auto">
              <a:xfrm>
                <a:off x="607" y="1904"/>
                <a:ext cx="30" cy="27"/>
              </a:xfrm>
              <a:custGeom>
                <a:avLst/>
                <a:gdLst>
                  <a:gd name="T0" fmla="*/ 6 w 61"/>
                  <a:gd name="T1" fmla="*/ 4 h 53"/>
                  <a:gd name="T2" fmla="*/ 8 w 61"/>
                  <a:gd name="T3" fmla="*/ 2 h 53"/>
                  <a:gd name="T4" fmla="*/ 11 w 61"/>
                  <a:gd name="T5" fmla="*/ 1 h 53"/>
                  <a:gd name="T6" fmla="*/ 13 w 61"/>
                  <a:gd name="T7" fmla="*/ 0 h 53"/>
                  <a:gd name="T8" fmla="*/ 16 w 61"/>
                  <a:gd name="T9" fmla="*/ 0 h 53"/>
                  <a:gd name="T10" fmla="*/ 19 w 61"/>
                  <a:gd name="T11" fmla="*/ 0 h 53"/>
                  <a:gd name="T12" fmla="*/ 22 w 61"/>
                  <a:gd name="T13" fmla="*/ 1 h 53"/>
                  <a:gd name="T14" fmla="*/ 24 w 61"/>
                  <a:gd name="T15" fmla="*/ 2 h 53"/>
                  <a:gd name="T16" fmla="*/ 26 w 61"/>
                  <a:gd name="T17" fmla="*/ 4 h 53"/>
                  <a:gd name="T18" fmla="*/ 28 w 61"/>
                  <a:gd name="T19" fmla="*/ 7 h 53"/>
                  <a:gd name="T20" fmla="*/ 30 w 61"/>
                  <a:gd name="T21" fmla="*/ 11 h 53"/>
                  <a:gd name="T22" fmla="*/ 29 w 61"/>
                  <a:gd name="T23" fmla="*/ 15 h 53"/>
                  <a:gd name="T24" fmla="*/ 25 w 61"/>
                  <a:gd name="T25" fmla="*/ 19 h 53"/>
                  <a:gd name="T26" fmla="*/ 20 w 61"/>
                  <a:gd name="T27" fmla="*/ 24 h 53"/>
                  <a:gd name="T28" fmla="*/ 18 w 61"/>
                  <a:gd name="T29" fmla="*/ 26 h 53"/>
                  <a:gd name="T30" fmla="*/ 16 w 61"/>
                  <a:gd name="T31" fmla="*/ 27 h 53"/>
                  <a:gd name="T32" fmla="*/ 13 w 61"/>
                  <a:gd name="T33" fmla="*/ 26 h 53"/>
                  <a:gd name="T34" fmla="*/ 8 w 61"/>
                  <a:gd name="T35" fmla="*/ 24 h 53"/>
                  <a:gd name="T36" fmla="*/ 4 w 61"/>
                  <a:gd name="T37" fmla="*/ 23 h 53"/>
                  <a:gd name="T38" fmla="*/ 1 w 61"/>
                  <a:gd name="T39" fmla="*/ 22 h 53"/>
                  <a:gd name="T40" fmla="*/ 0 w 61"/>
                  <a:gd name="T41" fmla="*/ 19 h 53"/>
                  <a:gd name="T42" fmla="*/ 0 w 61"/>
                  <a:gd name="T43" fmla="*/ 16 h 53"/>
                  <a:gd name="T44" fmla="*/ 1 w 61"/>
                  <a:gd name="T45" fmla="*/ 12 h 53"/>
                  <a:gd name="T46" fmla="*/ 3 w 61"/>
                  <a:gd name="T47" fmla="*/ 8 h 53"/>
                  <a:gd name="T48" fmla="*/ 6 w 61"/>
                  <a:gd name="T49" fmla="*/ 4 h 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1"/>
                  <a:gd name="T76" fmla="*/ 0 h 53"/>
                  <a:gd name="T77" fmla="*/ 61 w 61"/>
                  <a:gd name="T78" fmla="*/ 53 h 5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1" h="53">
                    <a:moveTo>
                      <a:pt x="12" y="7"/>
                    </a:moveTo>
                    <a:lnTo>
                      <a:pt x="17" y="3"/>
                    </a:lnTo>
                    <a:lnTo>
                      <a:pt x="22" y="1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44" y="1"/>
                    </a:lnTo>
                    <a:lnTo>
                      <a:pt x="48" y="3"/>
                    </a:lnTo>
                    <a:lnTo>
                      <a:pt x="52" y="7"/>
                    </a:lnTo>
                    <a:lnTo>
                      <a:pt x="57" y="14"/>
                    </a:lnTo>
                    <a:lnTo>
                      <a:pt x="61" y="21"/>
                    </a:lnTo>
                    <a:lnTo>
                      <a:pt x="59" y="29"/>
                    </a:lnTo>
                    <a:lnTo>
                      <a:pt x="51" y="38"/>
                    </a:lnTo>
                    <a:lnTo>
                      <a:pt x="41" y="47"/>
                    </a:lnTo>
                    <a:lnTo>
                      <a:pt x="37" y="52"/>
                    </a:lnTo>
                    <a:lnTo>
                      <a:pt x="33" y="53"/>
                    </a:lnTo>
                    <a:lnTo>
                      <a:pt x="26" y="51"/>
                    </a:lnTo>
                    <a:lnTo>
                      <a:pt x="17" y="48"/>
                    </a:lnTo>
                    <a:lnTo>
                      <a:pt x="8" y="46"/>
                    </a:lnTo>
                    <a:lnTo>
                      <a:pt x="2" y="43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5"/>
                    </a:ln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EFC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3" name="Freeform 200"/>
              <p:cNvSpPr>
                <a:spLocks/>
              </p:cNvSpPr>
              <p:nvPr/>
            </p:nvSpPr>
            <p:spPr bwMode="auto">
              <a:xfrm>
                <a:off x="489" y="1876"/>
                <a:ext cx="120" cy="68"/>
              </a:xfrm>
              <a:custGeom>
                <a:avLst/>
                <a:gdLst>
                  <a:gd name="T0" fmla="*/ 7 w 239"/>
                  <a:gd name="T1" fmla="*/ 9 h 135"/>
                  <a:gd name="T2" fmla="*/ 13 w 239"/>
                  <a:gd name="T3" fmla="*/ 15 h 135"/>
                  <a:gd name="T4" fmla="*/ 17 w 239"/>
                  <a:gd name="T5" fmla="*/ 19 h 135"/>
                  <a:gd name="T6" fmla="*/ 23 w 239"/>
                  <a:gd name="T7" fmla="*/ 22 h 135"/>
                  <a:gd name="T8" fmla="*/ 30 w 239"/>
                  <a:gd name="T9" fmla="*/ 24 h 135"/>
                  <a:gd name="T10" fmla="*/ 35 w 239"/>
                  <a:gd name="T11" fmla="*/ 20 h 135"/>
                  <a:gd name="T12" fmla="*/ 42 w 239"/>
                  <a:gd name="T13" fmla="*/ 14 h 135"/>
                  <a:gd name="T14" fmla="*/ 50 w 239"/>
                  <a:gd name="T15" fmla="*/ 10 h 135"/>
                  <a:gd name="T16" fmla="*/ 60 w 239"/>
                  <a:gd name="T17" fmla="*/ 11 h 135"/>
                  <a:gd name="T18" fmla="*/ 66 w 239"/>
                  <a:gd name="T19" fmla="*/ 11 h 135"/>
                  <a:gd name="T20" fmla="*/ 70 w 239"/>
                  <a:gd name="T21" fmla="*/ 13 h 135"/>
                  <a:gd name="T22" fmla="*/ 77 w 239"/>
                  <a:gd name="T23" fmla="*/ 14 h 135"/>
                  <a:gd name="T24" fmla="*/ 89 w 239"/>
                  <a:gd name="T25" fmla="*/ 18 h 135"/>
                  <a:gd name="T26" fmla="*/ 102 w 239"/>
                  <a:gd name="T27" fmla="*/ 25 h 135"/>
                  <a:gd name="T28" fmla="*/ 112 w 239"/>
                  <a:gd name="T29" fmla="*/ 33 h 135"/>
                  <a:gd name="T30" fmla="*/ 119 w 239"/>
                  <a:gd name="T31" fmla="*/ 38 h 135"/>
                  <a:gd name="T32" fmla="*/ 119 w 239"/>
                  <a:gd name="T33" fmla="*/ 38 h 135"/>
                  <a:gd name="T34" fmla="*/ 114 w 239"/>
                  <a:gd name="T35" fmla="*/ 36 h 135"/>
                  <a:gd name="T36" fmla="*/ 104 w 239"/>
                  <a:gd name="T37" fmla="*/ 32 h 135"/>
                  <a:gd name="T38" fmla="*/ 92 w 239"/>
                  <a:gd name="T39" fmla="*/ 27 h 135"/>
                  <a:gd name="T40" fmla="*/ 79 w 239"/>
                  <a:gd name="T41" fmla="*/ 24 h 135"/>
                  <a:gd name="T42" fmla="*/ 70 w 239"/>
                  <a:gd name="T43" fmla="*/ 20 h 135"/>
                  <a:gd name="T44" fmla="*/ 62 w 239"/>
                  <a:gd name="T45" fmla="*/ 19 h 135"/>
                  <a:gd name="T46" fmla="*/ 50 w 239"/>
                  <a:gd name="T47" fmla="*/ 23 h 135"/>
                  <a:gd name="T48" fmla="*/ 35 w 239"/>
                  <a:gd name="T49" fmla="*/ 29 h 135"/>
                  <a:gd name="T50" fmla="*/ 26 w 239"/>
                  <a:gd name="T51" fmla="*/ 29 h 135"/>
                  <a:gd name="T52" fmla="*/ 19 w 239"/>
                  <a:gd name="T53" fmla="*/ 26 h 135"/>
                  <a:gd name="T54" fmla="*/ 15 w 239"/>
                  <a:gd name="T55" fmla="*/ 25 h 135"/>
                  <a:gd name="T56" fmla="*/ 14 w 239"/>
                  <a:gd name="T57" fmla="*/ 25 h 135"/>
                  <a:gd name="T58" fmla="*/ 14 w 239"/>
                  <a:gd name="T59" fmla="*/ 33 h 135"/>
                  <a:gd name="T60" fmla="*/ 18 w 239"/>
                  <a:gd name="T61" fmla="*/ 42 h 135"/>
                  <a:gd name="T62" fmla="*/ 23 w 239"/>
                  <a:gd name="T63" fmla="*/ 51 h 135"/>
                  <a:gd name="T64" fmla="*/ 30 w 239"/>
                  <a:gd name="T65" fmla="*/ 59 h 135"/>
                  <a:gd name="T66" fmla="*/ 37 w 239"/>
                  <a:gd name="T67" fmla="*/ 63 h 135"/>
                  <a:gd name="T68" fmla="*/ 56 w 239"/>
                  <a:gd name="T69" fmla="*/ 57 h 135"/>
                  <a:gd name="T70" fmla="*/ 84 w 239"/>
                  <a:gd name="T71" fmla="*/ 49 h 135"/>
                  <a:gd name="T72" fmla="*/ 104 w 239"/>
                  <a:gd name="T73" fmla="*/ 45 h 135"/>
                  <a:gd name="T74" fmla="*/ 116 w 239"/>
                  <a:gd name="T75" fmla="*/ 44 h 135"/>
                  <a:gd name="T76" fmla="*/ 117 w 239"/>
                  <a:gd name="T77" fmla="*/ 44 h 135"/>
                  <a:gd name="T78" fmla="*/ 114 w 239"/>
                  <a:gd name="T79" fmla="*/ 44 h 135"/>
                  <a:gd name="T80" fmla="*/ 110 w 239"/>
                  <a:gd name="T81" fmla="*/ 45 h 135"/>
                  <a:gd name="T82" fmla="*/ 103 w 239"/>
                  <a:gd name="T83" fmla="*/ 47 h 135"/>
                  <a:gd name="T84" fmla="*/ 96 w 239"/>
                  <a:gd name="T85" fmla="*/ 51 h 135"/>
                  <a:gd name="T86" fmla="*/ 91 w 239"/>
                  <a:gd name="T87" fmla="*/ 53 h 135"/>
                  <a:gd name="T88" fmla="*/ 85 w 239"/>
                  <a:gd name="T89" fmla="*/ 55 h 135"/>
                  <a:gd name="T90" fmla="*/ 79 w 239"/>
                  <a:gd name="T91" fmla="*/ 58 h 135"/>
                  <a:gd name="T92" fmla="*/ 68 w 239"/>
                  <a:gd name="T93" fmla="*/ 62 h 135"/>
                  <a:gd name="T94" fmla="*/ 54 w 239"/>
                  <a:gd name="T95" fmla="*/ 66 h 135"/>
                  <a:gd name="T96" fmla="*/ 38 w 239"/>
                  <a:gd name="T97" fmla="*/ 68 h 135"/>
                  <a:gd name="T98" fmla="*/ 23 w 239"/>
                  <a:gd name="T99" fmla="*/ 64 h 135"/>
                  <a:gd name="T100" fmla="*/ 13 w 239"/>
                  <a:gd name="T101" fmla="*/ 52 h 135"/>
                  <a:gd name="T102" fmla="*/ 9 w 239"/>
                  <a:gd name="T103" fmla="*/ 40 h 135"/>
                  <a:gd name="T104" fmla="*/ 6 w 239"/>
                  <a:gd name="T105" fmla="*/ 28 h 135"/>
                  <a:gd name="T106" fmla="*/ 5 w 239"/>
                  <a:gd name="T107" fmla="*/ 15 h 135"/>
                  <a:gd name="T108" fmla="*/ 4 w 239"/>
                  <a:gd name="T109" fmla="*/ 10 h 135"/>
                  <a:gd name="T110" fmla="*/ 0 w 239"/>
                  <a:gd name="T111" fmla="*/ 0 h 1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39"/>
                  <a:gd name="T169" fmla="*/ 0 h 135"/>
                  <a:gd name="T170" fmla="*/ 239 w 239"/>
                  <a:gd name="T171" fmla="*/ 135 h 1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39" h="135">
                    <a:moveTo>
                      <a:pt x="7" y="9"/>
                    </a:moveTo>
                    <a:lnTo>
                      <a:pt x="14" y="17"/>
                    </a:lnTo>
                    <a:lnTo>
                      <a:pt x="19" y="25"/>
                    </a:lnTo>
                    <a:lnTo>
                      <a:pt x="25" y="29"/>
                    </a:lnTo>
                    <a:lnTo>
                      <a:pt x="30" y="34"/>
                    </a:lnTo>
                    <a:lnTo>
                      <a:pt x="34" y="37"/>
                    </a:lnTo>
                    <a:lnTo>
                      <a:pt x="40" y="41"/>
                    </a:lnTo>
                    <a:lnTo>
                      <a:pt x="45" y="43"/>
                    </a:lnTo>
                    <a:lnTo>
                      <a:pt x="52" y="45"/>
                    </a:lnTo>
                    <a:lnTo>
                      <a:pt x="59" y="47"/>
                    </a:lnTo>
                    <a:lnTo>
                      <a:pt x="64" y="44"/>
                    </a:lnTo>
                    <a:lnTo>
                      <a:pt x="70" y="40"/>
                    </a:lnTo>
                    <a:lnTo>
                      <a:pt x="76" y="34"/>
                    </a:lnTo>
                    <a:lnTo>
                      <a:pt x="83" y="28"/>
                    </a:lnTo>
                    <a:lnTo>
                      <a:pt x="90" y="23"/>
                    </a:lnTo>
                    <a:lnTo>
                      <a:pt x="99" y="20"/>
                    </a:lnTo>
                    <a:lnTo>
                      <a:pt x="109" y="20"/>
                    </a:lnTo>
                    <a:lnTo>
                      <a:pt x="120" y="21"/>
                    </a:lnTo>
                    <a:lnTo>
                      <a:pt x="127" y="22"/>
                    </a:lnTo>
                    <a:lnTo>
                      <a:pt x="131" y="22"/>
                    </a:lnTo>
                    <a:lnTo>
                      <a:pt x="136" y="23"/>
                    </a:lnTo>
                    <a:lnTo>
                      <a:pt x="140" y="25"/>
                    </a:lnTo>
                    <a:lnTo>
                      <a:pt x="146" y="26"/>
                    </a:lnTo>
                    <a:lnTo>
                      <a:pt x="154" y="28"/>
                    </a:lnTo>
                    <a:lnTo>
                      <a:pt x="165" y="32"/>
                    </a:lnTo>
                    <a:lnTo>
                      <a:pt x="177" y="36"/>
                    </a:lnTo>
                    <a:lnTo>
                      <a:pt x="190" y="43"/>
                    </a:lnTo>
                    <a:lnTo>
                      <a:pt x="203" y="50"/>
                    </a:lnTo>
                    <a:lnTo>
                      <a:pt x="214" y="58"/>
                    </a:lnTo>
                    <a:lnTo>
                      <a:pt x="224" y="65"/>
                    </a:lnTo>
                    <a:lnTo>
                      <a:pt x="233" y="71"/>
                    </a:lnTo>
                    <a:lnTo>
                      <a:pt x="237" y="75"/>
                    </a:lnTo>
                    <a:lnTo>
                      <a:pt x="239" y="76"/>
                    </a:lnTo>
                    <a:lnTo>
                      <a:pt x="238" y="75"/>
                    </a:lnTo>
                    <a:lnTo>
                      <a:pt x="234" y="74"/>
                    </a:lnTo>
                    <a:lnTo>
                      <a:pt x="227" y="71"/>
                    </a:lnTo>
                    <a:lnTo>
                      <a:pt x="218" y="66"/>
                    </a:lnTo>
                    <a:lnTo>
                      <a:pt x="207" y="63"/>
                    </a:lnTo>
                    <a:lnTo>
                      <a:pt x="196" y="58"/>
                    </a:lnTo>
                    <a:lnTo>
                      <a:pt x="183" y="53"/>
                    </a:lnTo>
                    <a:lnTo>
                      <a:pt x="169" y="50"/>
                    </a:lnTo>
                    <a:lnTo>
                      <a:pt x="158" y="47"/>
                    </a:lnTo>
                    <a:lnTo>
                      <a:pt x="148" y="43"/>
                    </a:lnTo>
                    <a:lnTo>
                      <a:pt x="140" y="40"/>
                    </a:lnTo>
                    <a:lnTo>
                      <a:pt x="133" y="38"/>
                    </a:lnTo>
                    <a:lnTo>
                      <a:pt x="124" y="38"/>
                    </a:lnTo>
                    <a:lnTo>
                      <a:pt x="113" y="41"/>
                    </a:lnTo>
                    <a:lnTo>
                      <a:pt x="99" y="45"/>
                    </a:lnTo>
                    <a:lnTo>
                      <a:pt x="79" y="53"/>
                    </a:lnTo>
                    <a:lnTo>
                      <a:pt x="70" y="57"/>
                    </a:lnTo>
                    <a:lnTo>
                      <a:pt x="61" y="57"/>
                    </a:lnTo>
                    <a:lnTo>
                      <a:pt x="52" y="57"/>
                    </a:lnTo>
                    <a:lnTo>
                      <a:pt x="45" y="55"/>
                    </a:lnTo>
                    <a:lnTo>
                      <a:pt x="38" y="52"/>
                    </a:lnTo>
                    <a:lnTo>
                      <a:pt x="33" y="50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7" y="50"/>
                    </a:lnTo>
                    <a:lnTo>
                      <a:pt x="27" y="56"/>
                    </a:lnTo>
                    <a:lnTo>
                      <a:pt x="27" y="65"/>
                    </a:lnTo>
                    <a:lnTo>
                      <a:pt x="32" y="76"/>
                    </a:lnTo>
                    <a:lnTo>
                      <a:pt x="36" y="83"/>
                    </a:lnTo>
                    <a:lnTo>
                      <a:pt x="40" y="93"/>
                    </a:lnTo>
                    <a:lnTo>
                      <a:pt x="46" y="102"/>
                    </a:lnTo>
                    <a:lnTo>
                      <a:pt x="52" y="111"/>
                    </a:lnTo>
                    <a:lnTo>
                      <a:pt x="59" y="118"/>
                    </a:lnTo>
                    <a:lnTo>
                      <a:pt x="65" y="124"/>
                    </a:lnTo>
                    <a:lnTo>
                      <a:pt x="74" y="126"/>
                    </a:lnTo>
                    <a:lnTo>
                      <a:pt x="82" y="125"/>
                    </a:lnTo>
                    <a:lnTo>
                      <a:pt x="112" y="113"/>
                    </a:lnTo>
                    <a:lnTo>
                      <a:pt x="140" y="104"/>
                    </a:lnTo>
                    <a:lnTo>
                      <a:pt x="167" y="97"/>
                    </a:lnTo>
                    <a:lnTo>
                      <a:pt x="190" y="93"/>
                    </a:lnTo>
                    <a:lnTo>
                      <a:pt x="208" y="90"/>
                    </a:lnTo>
                    <a:lnTo>
                      <a:pt x="222" y="89"/>
                    </a:lnTo>
                    <a:lnTo>
                      <a:pt x="231" y="88"/>
                    </a:lnTo>
                    <a:lnTo>
                      <a:pt x="235" y="88"/>
                    </a:lnTo>
                    <a:lnTo>
                      <a:pt x="234" y="88"/>
                    </a:lnTo>
                    <a:lnTo>
                      <a:pt x="231" y="88"/>
                    </a:lnTo>
                    <a:lnTo>
                      <a:pt x="228" y="88"/>
                    </a:lnTo>
                    <a:lnTo>
                      <a:pt x="223" y="89"/>
                    </a:lnTo>
                    <a:lnTo>
                      <a:pt x="219" y="90"/>
                    </a:lnTo>
                    <a:lnTo>
                      <a:pt x="213" y="91"/>
                    </a:lnTo>
                    <a:lnTo>
                      <a:pt x="206" y="94"/>
                    </a:lnTo>
                    <a:lnTo>
                      <a:pt x="200" y="96"/>
                    </a:lnTo>
                    <a:lnTo>
                      <a:pt x="192" y="101"/>
                    </a:lnTo>
                    <a:lnTo>
                      <a:pt x="185" y="103"/>
                    </a:lnTo>
                    <a:lnTo>
                      <a:pt x="181" y="105"/>
                    </a:lnTo>
                    <a:lnTo>
                      <a:pt x="176" y="108"/>
                    </a:lnTo>
                    <a:lnTo>
                      <a:pt x="170" y="110"/>
                    </a:lnTo>
                    <a:lnTo>
                      <a:pt x="165" y="112"/>
                    </a:lnTo>
                    <a:lnTo>
                      <a:pt x="158" y="115"/>
                    </a:lnTo>
                    <a:lnTo>
                      <a:pt x="147" y="118"/>
                    </a:lnTo>
                    <a:lnTo>
                      <a:pt x="135" y="123"/>
                    </a:lnTo>
                    <a:lnTo>
                      <a:pt x="122" y="127"/>
                    </a:lnTo>
                    <a:lnTo>
                      <a:pt x="107" y="131"/>
                    </a:lnTo>
                    <a:lnTo>
                      <a:pt x="91" y="134"/>
                    </a:lnTo>
                    <a:lnTo>
                      <a:pt x="76" y="135"/>
                    </a:lnTo>
                    <a:lnTo>
                      <a:pt x="61" y="133"/>
                    </a:lnTo>
                    <a:lnTo>
                      <a:pt x="46" y="127"/>
                    </a:lnTo>
                    <a:lnTo>
                      <a:pt x="33" y="116"/>
                    </a:lnTo>
                    <a:lnTo>
                      <a:pt x="25" y="104"/>
                    </a:lnTo>
                    <a:lnTo>
                      <a:pt x="21" y="91"/>
                    </a:lnTo>
                    <a:lnTo>
                      <a:pt x="18" y="80"/>
                    </a:lnTo>
                    <a:lnTo>
                      <a:pt x="15" y="68"/>
                    </a:lnTo>
                    <a:lnTo>
                      <a:pt x="12" y="55"/>
                    </a:lnTo>
                    <a:lnTo>
                      <a:pt x="11" y="41"/>
                    </a:lnTo>
                    <a:lnTo>
                      <a:pt x="10" y="30"/>
                    </a:lnTo>
                    <a:lnTo>
                      <a:pt x="10" y="26"/>
                    </a:lnTo>
                    <a:lnTo>
                      <a:pt x="7" y="20"/>
                    </a:lnTo>
                    <a:lnTo>
                      <a:pt x="2" y="9"/>
                    </a:lnTo>
                    <a:lnTo>
                      <a:pt x="0" y="0"/>
                    </a:ln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4" name="Freeform 201"/>
              <p:cNvSpPr>
                <a:spLocks/>
              </p:cNvSpPr>
              <p:nvPr/>
            </p:nvSpPr>
            <p:spPr bwMode="auto">
              <a:xfrm>
                <a:off x="538" y="1921"/>
                <a:ext cx="68" cy="107"/>
              </a:xfrm>
              <a:custGeom>
                <a:avLst/>
                <a:gdLst>
                  <a:gd name="T0" fmla="*/ 55 w 135"/>
                  <a:gd name="T1" fmla="*/ 6 h 216"/>
                  <a:gd name="T2" fmla="*/ 36 w 135"/>
                  <a:gd name="T3" fmla="*/ 15 h 216"/>
                  <a:gd name="T4" fmla="*/ 17 w 135"/>
                  <a:gd name="T5" fmla="*/ 25 h 216"/>
                  <a:gd name="T6" fmla="*/ 7 w 135"/>
                  <a:gd name="T7" fmla="*/ 37 h 216"/>
                  <a:gd name="T8" fmla="*/ 10 w 135"/>
                  <a:gd name="T9" fmla="*/ 49 h 216"/>
                  <a:gd name="T10" fmla="*/ 17 w 135"/>
                  <a:gd name="T11" fmla="*/ 57 h 216"/>
                  <a:gd name="T12" fmla="*/ 25 w 135"/>
                  <a:gd name="T13" fmla="*/ 62 h 216"/>
                  <a:gd name="T14" fmla="*/ 29 w 135"/>
                  <a:gd name="T15" fmla="*/ 67 h 216"/>
                  <a:gd name="T16" fmla="*/ 28 w 135"/>
                  <a:gd name="T17" fmla="*/ 79 h 216"/>
                  <a:gd name="T18" fmla="*/ 23 w 135"/>
                  <a:gd name="T19" fmla="*/ 93 h 216"/>
                  <a:gd name="T20" fmla="*/ 15 w 135"/>
                  <a:gd name="T21" fmla="*/ 98 h 216"/>
                  <a:gd name="T22" fmla="*/ 8 w 135"/>
                  <a:gd name="T23" fmla="*/ 102 h 216"/>
                  <a:gd name="T24" fmla="*/ 4 w 135"/>
                  <a:gd name="T25" fmla="*/ 105 h 216"/>
                  <a:gd name="T26" fmla="*/ 1 w 135"/>
                  <a:gd name="T27" fmla="*/ 107 h 216"/>
                  <a:gd name="T28" fmla="*/ 2 w 135"/>
                  <a:gd name="T29" fmla="*/ 107 h 216"/>
                  <a:gd name="T30" fmla="*/ 19 w 135"/>
                  <a:gd name="T31" fmla="*/ 106 h 216"/>
                  <a:gd name="T32" fmla="*/ 41 w 135"/>
                  <a:gd name="T33" fmla="*/ 104 h 216"/>
                  <a:gd name="T34" fmla="*/ 59 w 135"/>
                  <a:gd name="T35" fmla="*/ 96 h 216"/>
                  <a:gd name="T36" fmla="*/ 66 w 135"/>
                  <a:gd name="T37" fmla="*/ 72 h 216"/>
                  <a:gd name="T38" fmla="*/ 61 w 135"/>
                  <a:gd name="T39" fmla="*/ 40 h 216"/>
                  <a:gd name="T40" fmla="*/ 58 w 135"/>
                  <a:gd name="T41" fmla="*/ 22 h 216"/>
                  <a:gd name="T42" fmla="*/ 65 w 135"/>
                  <a:gd name="T43" fmla="*/ 7 h 216"/>
                  <a:gd name="T44" fmla="*/ 64 w 135"/>
                  <a:gd name="T45" fmla="*/ 6 h 216"/>
                  <a:gd name="T46" fmla="*/ 54 w 135"/>
                  <a:gd name="T47" fmla="*/ 16 h 216"/>
                  <a:gd name="T48" fmla="*/ 51 w 135"/>
                  <a:gd name="T49" fmla="*/ 30 h 216"/>
                  <a:gd name="T50" fmla="*/ 57 w 135"/>
                  <a:gd name="T51" fmla="*/ 64 h 216"/>
                  <a:gd name="T52" fmla="*/ 48 w 135"/>
                  <a:gd name="T53" fmla="*/ 85 h 216"/>
                  <a:gd name="T54" fmla="*/ 39 w 135"/>
                  <a:gd name="T55" fmla="*/ 92 h 216"/>
                  <a:gd name="T56" fmla="*/ 29 w 135"/>
                  <a:gd name="T57" fmla="*/ 96 h 216"/>
                  <a:gd name="T58" fmla="*/ 24 w 135"/>
                  <a:gd name="T59" fmla="*/ 98 h 216"/>
                  <a:gd name="T60" fmla="*/ 24 w 135"/>
                  <a:gd name="T61" fmla="*/ 97 h 216"/>
                  <a:gd name="T62" fmla="*/ 32 w 135"/>
                  <a:gd name="T63" fmla="*/ 89 h 216"/>
                  <a:gd name="T64" fmla="*/ 39 w 135"/>
                  <a:gd name="T65" fmla="*/ 75 h 216"/>
                  <a:gd name="T66" fmla="*/ 35 w 135"/>
                  <a:gd name="T67" fmla="*/ 57 h 216"/>
                  <a:gd name="T68" fmla="*/ 24 w 135"/>
                  <a:gd name="T69" fmla="*/ 44 h 216"/>
                  <a:gd name="T70" fmla="*/ 28 w 135"/>
                  <a:gd name="T71" fmla="*/ 35 h 216"/>
                  <a:gd name="T72" fmla="*/ 38 w 135"/>
                  <a:gd name="T73" fmla="*/ 25 h 216"/>
                  <a:gd name="T74" fmla="*/ 45 w 135"/>
                  <a:gd name="T75" fmla="*/ 19 h 216"/>
                  <a:gd name="T76" fmla="*/ 47 w 135"/>
                  <a:gd name="T77" fmla="*/ 17 h 216"/>
                  <a:gd name="T78" fmla="*/ 56 w 135"/>
                  <a:gd name="T79" fmla="*/ 10 h 216"/>
                  <a:gd name="T80" fmla="*/ 65 w 135"/>
                  <a:gd name="T81" fmla="*/ 3 h 216"/>
                  <a:gd name="T82" fmla="*/ 67 w 135"/>
                  <a:gd name="T83" fmla="*/ 0 h 21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5"/>
                  <a:gd name="T127" fmla="*/ 0 h 216"/>
                  <a:gd name="T128" fmla="*/ 135 w 135"/>
                  <a:gd name="T129" fmla="*/ 216 h 21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5" h="216">
                    <a:moveTo>
                      <a:pt x="125" y="5"/>
                    </a:moveTo>
                    <a:lnTo>
                      <a:pt x="110" y="13"/>
                    </a:lnTo>
                    <a:lnTo>
                      <a:pt x="92" y="22"/>
                    </a:lnTo>
                    <a:lnTo>
                      <a:pt x="71" y="31"/>
                    </a:lnTo>
                    <a:lnTo>
                      <a:pt x="53" y="40"/>
                    </a:lnTo>
                    <a:lnTo>
                      <a:pt x="34" y="51"/>
                    </a:lnTo>
                    <a:lnTo>
                      <a:pt x="22" y="62"/>
                    </a:lnTo>
                    <a:lnTo>
                      <a:pt x="14" y="74"/>
                    </a:lnTo>
                    <a:lnTo>
                      <a:pt x="14" y="88"/>
                    </a:lnTo>
                    <a:lnTo>
                      <a:pt x="19" y="99"/>
                    </a:lnTo>
                    <a:lnTo>
                      <a:pt x="26" y="108"/>
                    </a:lnTo>
                    <a:lnTo>
                      <a:pt x="34" y="115"/>
                    </a:lnTo>
                    <a:lnTo>
                      <a:pt x="41" y="121"/>
                    </a:lnTo>
                    <a:lnTo>
                      <a:pt x="49" y="126"/>
                    </a:lnTo>
                    <a:lnTo>
                      <a:pt x="55" y="130"/>
                    </a:lnTo>
                    <a:lnTo>
                      <a:pt x="58" y="136"/>
                    </a:lnTo>
                    <a:lnTo>
                      <a:pt x="58" y="144"/>
                    </a:lnTo>
                    <a:lnTo>
                      <a:pt x="56" y="160"/>
                    </a:lnTo>
                    <a:lnTo>
                      <a:pt x="52" y="174"/>
                    </a:lnTo>
                    <a:lnTo>
                      <a:pt x="45" y="187"/>
                    </a:lnTo>
                    <a:lnTo>
                      <a:pt x="34" y="195"/>
                    </a:lnTo>
                    <a:lnTo>
                      <a:pt x="29" y="198"/>
                    </a:lnTo>
                    <a:lnTo>
                      <a:pt x="22" y="202"/>
                    </a:lnTo>
                    <a:lnTo>
                      <a:pt x="16" y="205"/>
                    </a:lnTo>
                    <a:lnTo>
                      <a:pt x="11" y="209"/>
                    </a:lnTo>
                    <a:lnTo>
                      <a:pt x="7" y="211"/>
                    </a:lnTo>
                    <a:lnTo>
                      <a:pt x="3" y="213"/>
                    </a:lnTo>
                    <a:lnTo>
                      <a:pt x="1" y="216"/>
                    </a:lnTo>
                    <a:lnTo>
                      <a:pt x="0" y="216"/>
                    </a:lnTo>
                    <a:lnTo>
                      <a:pt x="4" y="216"/>
                    </a:lnTo>
                    <a:lnTo>
                      <a:pt x="18" y="216"/>
                    </a:lnTo>
                    <a:lnTo>
                      <a:pt x="37" y="214"/>
                    </a:lnTo>
                    <a:lnTo>
                      <a:pt x="60" y="212"/>
                    </a:lnTo>
                    <a:lnTo>
                      <a:pt x="82" y="209"/>
                    </a:lnTo>
                    <a:lnTo>
                      <a:pt x="102" y="202"/>
                    </a:lnTo>
                    <a:lnTo>
                      <a:pt x="118" y="193"/>
                    </a:lnTo>
                    <a:lnTo>
                      <a:pt x="128" y="180"/>
                    </a:lnTo>
                    <a:lnTo>
                      <a:pt x="131" y="146"/>
                    </a:lnTo>
                    <a:lnTo>
                      <a:pt x="129" y="111"/>
                    </a:lnTo>
                    <a:lnTo>
                      <a:pt x="122" y="80"/>
                    </a:lnTo>
                    <a:lnTo>
                      <a:pt x="115" y="59"/>
                    </a:lnTo>
                    <a:lnTo>
                      <a:pt x="115" y="44"/>
                    </a:lnTo>
                    <a:lnTo>
                      <a:pt x="121" y="28"/>
                    </a:lnTo>
                    <a:lnTo>
                      <a:pt x="129" y="15"/>
                    </a:lnTo>
                    <a:lnTo>
                      <a:pt x="132" y="9"/>
                    </a:lnTo>
                    <a:lnTo>
                      <a:pt x="128" y="13"/>
                    </a:lnTo>
                    <a:lnTo>
                      <a:pt x="118" y="22"/>
                    </a:lnTo>
                    <a:lnTo>
                      <a:pt x="107" y="32"/>
                    </a:lnTo>
                    <a:lnTo>
                      <a:pt x="101" y="42"/>
                    </a:lnTo>
                    <a:lnTo>
                      <a:pt x="102" y="60"/>
                    </a:lnTo>
                    <a:lnTo>
                      <a:pt x="109" y="92"/>
                    </a:lnTo>
                    <a:lnTo>
                      <a:pt x="113" y="129"/>
                    </a:lnTo>
                    <a:lnTo>
                      <a:pt x="105" y="160"/>
                    </a:lnTo>
                    <a:lnTo>
                      <a:pt x="95" y="171"/>
                    </a:lnTo>
                    <a:lnTo>
                      <a:pt x="86" y="179"/>
                    </a:lnTo>
                    <a:lnTo>
                      <a:pt x="77" y="186"/>
                    </a:lnTo>
                    <a:lnTo>
                      <a:pt x="67" y="190"/>
                    </a:lnTo>
                    <a:lnTo>
                      <a:pt x="58" y="194"/>
                    </a:lnTo>
                    <a:lnTo>
                      <a:pt x="52" y="196"/>
                    </a:lnTo>
                    <a:lnTo>
                      <a:pt x="47" y="197"/>
                    </a:lnTo>
                    <a:lnTo>
                      <a:pt x="46" y="197"/>
                    </a:lnTo>
                    <a:lnTo>
                      <a:pt x="48" y="195"/>
                    </a:lnTo>
                    <a:lnTo>
                      <a:pt x="55" y="189"/>
                    </a:lnTo>
                    <a:lnTo>
                      <a:pt x="64" y="179"/>
                    </a:lnTo>
                    <a:lnTo>
                      <a:pt x="71" y="166"/>
                    </a:lnTo>
                    <a:lnTo>
                      <a:pt x="77" y="151"/>
                    </a:lnTo>
                    <a:lnTo>
                      <a:pt x="77" y="134"/>
                    </a:lnTo>
                    <a:lnTo>
                      <a:pt x="69" y="115"/>
                    </a:lnTo>
                    <a:lnTo>
                      <a:pt x="52" y="96"/>
                    </a:lnTo>
                    <a:lnTo>
                      <a:pt x="48" y="89"/>
                    </a:lnTo>
                    <a:lnTo>
                      <a:pt x="50" y="80"/>
                    </a:lnTo>
                    <a:lnTo>
                      <a:pt x="56" y="70"/>
                    </a:lnTo>
                    <a:lnTo>
                      <a:pt x="65" y="60"/>
                    </a:lnTo>
                    <a:lnTo>
                      <a:pt x="75" y="51"/>
                    </a:lnTo>
                    <a:lnTo>
                      <a:pt x="83" y="44"/>
                    </a:lnTo>
                    <a:lnTo>
                      <a:pt x="90" y="39"/>
                    </a:lnTo>
                    <a:lnTo>
                      <a:pt x="92" y="37"/>
                    </a:lnTo>
                    <a:lnTo>
                      <a:pt x="94" y="35"/>
                    </a:lnTo>
                    <a:lnTo>
                      <a:pt x="102" y="29"/>
                    </a:lnTo>
                    <a:lnTo>
                      <a:pt x="111" y="21"/>
                    </a:lnTo>
                    <a:lnTo>
                      <a:pt x="122" y="13"/>
                    </a:lnTo>
                    <a:lnTo>
                      <a:pt x="130" y="6"/>
                    </a:lnTo>
                    <a:lnTo>
                      <a:pt x="135" y="1"/>
                    </a:lnTo>
                    <a:lnTo>
                      <a:pt x="133" y="0"/>
                    </a:lnTo>
                    <a:lnTo>
                      <a:pt x="12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5" name="Freeform 202"/>
              <p:cNvSpPr>
                <a:spLocks/>
              </p:cNvSpPr>
              <p:nvPr/>
            </p:nvSpPr>
            <p:spPr bwMode="auto">
              <a:xfrm>
                <a:off x="605" y="1931"/>
                <a:ext cx="122" cy="70"/>
              </a:xfrm>
              <a:custGeom>
                <a:avLst/>
                <a:gdLst>
                  <a:gd name="T0" fmla="*/ 25 w 243"/>
                  <a:gd name="T1" fmla="*/ 1 h 140"/>
                  <a:gd name="T2" fmla="*/ 33 w 243"/>
                  <a:gd name="T3" fmla="*/ 1 h 140"/>
                  <a:gd name="T4" fmla="*/ 42 w 243"/>
                  <a:gd name="T5" fmla="*/ 4 h 140"/>
                  <a:gd name="T6" fmla="*/ 52 w 243"/>
                  <a:gd name="T7" fmla="*/ 13 h 140"/>
                  <a:gd name="T8" fmla="*/ 65 w 243"/>
                  <a:gd name="T9" fmla="*/ 31 h 140"/>
                  <a:gd name="T10" fmla="*/ 83 w 243"/>
                  <a:gd name="T11" fmla="*/ 44 h 140"/>
                  <a:gd name="T12" fmla="*/ 103 w 243"/>
                  <a:gd name="T13" fmla="*/ 52 h 140"/>
                  <a:gd name="T14" fmla="*/ 118 w 243"/>
                  <a:gd name="T15" fmla="*/ 56 h 140"/>
                  <a:gd name="T16" fmla="*/ 121 w 243"/>
                  <a:gd name="T17" fmla="*/ 60 h 140"/>
                  <a:gd name="T18" fmla="*/ 104 w 243"/>
                  <a:gd name="T19" fmla="*/ 65 h 140"/>
                  <a:gd name="T20" fmla="*/ 76 w 243"/>
                  <a:gd name="T21" fmla="*/ 69 h 140"/>
                  <a:gd name="T22" fmla="*/ 49 w 243"/>
                  <a:gd name="T23" fmla="*/ 70 h 140"/>
                  <a:gd name="T24" fmla="*/ 33 w 243"/>
                  <a:gd name="T25" fmla="*/ 66 h 140"/>
                  <a:gd name="T26" fmla="*/ 22 w 243"/>
                  <a:gd name="T27" fmla="*/ 56 h 140"/>
                  <a:gd name="T28" fmla="*/ 13 w 243"/>
                  <a:gd name="T29" fmla="*/ 43 h 140"/>
                  <a:gd name="T30" fmla="*/ 6 w 243"/>
                  <a:gd name="T31" fmla="*/ 29 h 140"/>
                  <a:gd name="T32" fmla="*/ 0 w 243"/>
                  <a:gd name="T33" fmla="*/ 14 h 140"/>
                  <a:gd name="T34" fmla="*/ 4 w 243"/>
                  <a:gd name="T35" fmla="*/ 1 h 140"/>
                  <a:gd name="T36" fmla="*/ 4 w 243"/>
                  <a:gd name="T37" fmla="*/ 3 h 140"/>
                  <a:gd name="T38" fmla="*/ 6 w 243"/>
                  <a:gd name="T39" fmla="*/ 18 h 140"/>
                  <a:gd name="T40" fmla="*/ 15 w 243"/>
                  <a:gd name="T41" fmla="*/ 34 h 140"/>
                  <a:gd name="T42" fmla="*/ 29 w 243"/>
                  <a:gd name="T43" fmla="*/ 45 h 140"/>
                  <a:gd name="T44" fmla="*/ 49 w 243"/>
                  <a:gd name="T45" fmla="*/ 55 h 140"/>
                  <a:gd name="T46" fmla="*/ 72 w 243"/>
                  <a:gd name="T47" fmla="*/ 59 h 140"/>
                  <a:gd name="T48" fmla="*/ 83 w 243"/>
                  <a:gd name="T49" fmla="*/ 58 h 140"/>
                  <a:gd name="T50" fmla="*/ 79 w 243"/>
                  <a:gd name="T51" fmla="*/ 57 h 140"/>
                  <a:gd name="T52" fmla="*/ 71 w 243"/>
                  <a:gd name="T53" fmla="*/ 53 h 140"/>
                  <a:gd name="T54" fmla="*/ 60 w 243"/>
                  <a:gd name="T55" fmla="*/ 44 h 140"/>
                  <a:gd name="T56" fmla="*/ 52 w 243"/>
                  <a:gd name="T57" fmla="*/ 30 h 140"/>
                  <a:gd name="T58" fmla="*/ 45 w 243"/>
                  <a:gd name="T59" fmla="*/ 20 h 140"/>
                  <a:gd name="T60" fmla="*/ 42 w 243"/>
                  <a:gd name="T61" fmla="*/ 15 h 140"/>
                  <a:gd name="T62" fmla="*/ 40 w 243"/>
                  <a:gd name="T63" fmla="*/ 14 h 140"/>
                  <a:gd name="T64" fmla="*/ 37 w 243"/>
                  <a:gd name="T65" fmla="*/ 12 h 140"/>
                  <a:gd name="T66" fmla="*/ 29 w 243"/>
                  <a:gd name="T67" fmla="*/ 9 h 140"/>
                  <a:gd name="T68" fmla="*/ 20 w 243"/>
                  <a:gd name="T69" fmla="*/ 4 h 140"/>
                  <a:gd name="T70" fmla="*/ 14 w 243"/>
                  <a:gd name="T71" fmla="*/ 1 h 140"/>
                  <a:gd name="T72" fmla="*/ 13 w 243"/>
                  <a:gd name="T73" fmla="*/ 1 h 140"/>
                  <a:gd name="T74" fmla="*/ 15 w 243"/>
                  <a:gd name="T75" fmla="*/ 1 h 1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3"/>
                  <a:gd name="T115" fmla="*/ 0 h 140"/>
                  <a:gd name="T116" fmla="*/ 243 w 243"/>
                  <a:gd name="T117" fmla="*/ 140 h 14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3" h="140">
                    <a:moveTo>
                      <a:pt x="41" y="2"/>
                    </a:moveTo>
                    <a:lnTo>
                      <a:pt x="49" y="2"/>
                    </a:lnTo>
                    <a:lnTo>
                      <a:pt x="57" y="2"/>
                    </a:lnTo>
                    <a:lnTo>
                      <a:pt x="66" y="2"/>
                    </a:lnTo>
                    <a:lnTo>
                      <a:pt x="75" y="3"/>
                    </a:lnTo>
                    <a:lnTo>
                      <a:pt x="84" y="8"/>
                    </a:lnTo>
                    <a:lnTo>
                      <a:pt x="94" y="15"/>
                    </a:lnTo>
                    <a:lnTo>
                      <a:pt x="104" y="26"/>
                    </a:lnTo>
                    <a:lnTo>
                      <a:pt x="116" y="44"/>
                    </a:lnTo>
                    <a:lnTo>
                      <a:pt x="129" y="62"/>
                    </a:lnTo>
                    <a:lnTo>
                      <a:pt x="147" y="77"/>
                    </a:lnTo>
                    <a:lnTo>
                      <a:pt x="166" y="89"/>
                    </a:lnTo>
                    <a:lnTo>
                      <a:pt x="187" y="98"/>
                    </a:lnTo>
                    <a:lnTo>
                      <a:pt x="205" y="105"/>
                    </a:lnTo>
                    <a:lnTo>
                      <a:pt x="223" y="109"/>
                    </a:lnTo>
                    <a:lnTo>
                      <a:pt x="235" y="113"/>
                    </a:lnTo>
                    <a:lnTo>
                      <a:pt x="243" y="116"/>
                    </a:lnTo>
                    <a:lnTo>
                      <a:pt x="241" y="120"/>
                    </a:lnTo>
                    <a:lnTo>
                      <a:pt x="228" y="124"/>
                    </a:lnTo>
                    <a:lnTo>
                      <a:pt x="207" y="129"/>
                    </a:lnTo>
                    <a:lnTo>
                      <a:pt x="180" y="134"/>
                    </a:lnTo>
                    <a:lnTo>
                      <a:pt x="151" y="138"/>
                    </a:lnTo>
                    <a:lnTo>
                      <a:pt x="124" y="140"/>
                    </a:lnTo>
                    <a:lnTo>
                      <a:pt x="98" y="140"/>
                    </a:lnTo>
                    <a:lnTo>
                      <a:pt x="80" y="138"/>
                    </a:lnTo>
                    <a:lnTo>
                      <a:pt x="66" y="132"/>
                    </a:lnTo>
                    <a:lnTo>
                      <a:pt x="53" y="123"/>
                    </a:lnTo>
                    <a:lnTo>
                      <a:pt x="43" y="113"/>
                    </a:lnTo>
                    <a:lnTo>
                      <a:pt x="33" y="99"/>
                    </a:lnTo>
                    <a:lnTo>
                      <a:pt x="25" y="86"/>
                    </a:lnTo>
                    <a:lnTo>
                      <a:pt x="16" y="72"/>
                    </a:lnTo>
                    <a:lnTo>
                      <a:pt x="11" y="59"/>
                    </a:lnTo>
                    <a:lnTo>
                      <a:pt x="5" y="47"/>
                    </a:lnTo>
                    <a:lnTo>
                      <a:pt x="0" y="28"/>
                    </a:lnTo>
                    <a:lnTo>
                      <a:pt x="3" y="13"/>
                    </a:lnTo>
                    <a:lnTo>
                      <a:pt x="7" y="3"/>
                    </a:lnTo>
                    <a:lnTo>
                      <a:pt x="10" y="0"/>
                    </a:lnTo>
                    <a:lnTo>
                      <a:pt x="8" y="6"/>
                    </a:lnTo>
                    <a:lnTo>
                      <a:pt x="8" y="18"/>
                    </a:lnTo>
                    <a:lnTo>
                      <a:pt x="11" y="37"/>
                    </a:lnTo>
                    <a:lnTo>
                      <a:pt x="20" y="57"/>
                    </a:lnTo>
                    <a:lnTo>
                      <a:pt x="29" y="68"/>
                    </a:lnTo>
                    <a:lnTo>
                      <a:pt x="42" y="79"/>
                    </a:lnTo>
                    <a:lnTo>
                      <a:pt x="58" y="91"/>
                    </a:lnTo>
                    <a:lnTo>
                      <a:pt x="78" y="101"/>
                    </a:lnTo>
                    <a:lnTo>
                      <a:pt x="98" y="110"/>
                    </a:lnTo>
                    <a:lnTo>
                      <a:pt x="120" y="116"/>
                    </a:lnTo>
                    <a:lnTo>
                      <a:pt x="143" y="119"/>
                    </a:lnTo>
                    <a:lnTo>
                      <a:pt x="165" y="116"/>
                    </a:lnTo>
                    <a:lnTo>
                      <a:pt x="166" y="116"/>
                    </a:lnTo>
                    <a:lnTo>
                      <a:pt x="164" y="115"/>
                    </a:lnTo>
                    <a:lnTo>
                      <a:pt x="158" y="114"/>
                    </a:lnTo>
                    <a:lnTo>
                      <a:pt x="150" y="110"/>
                    </a:lnTo>
                    <a:lnTo>
                      <a:pt x="141" y="106"/>
                    </a:lnTo>
                    <a:lnTo>
                      <a:pt x="131" y="99"/>
                    </a:lnTo>
                    <a:lnTo>
                      <a:pt x="120" y="89"/>
                    </a:lnTo>
                    <a:lnTo>
                      <a:pt x="111" y="75"/>
                    </a:lnTo>
                    <a:lnTo>
                      <a:pt x="103" y="61"/>
                    </a:lnTo>
                    <a:lnTo>
                      <a:pt x="96" y="49"/>
                    </a:lnTo>
                    <a:lnTo>
                      <a:pt x="90" y="41"/>
                    </a:lnTo>
                    <a:lnTo>
                      <a:pt x="87" y="34"/>
                    </a:lnTo>
                    <a:lnTo>
                      <a:pt x="83" y="31"/>
                    </a:lnTo>
                    <a:lnTo>
                      <a:pt x="80" y="29"/>
                    </a:lnTo>
                    <a:lnTo>
                      <a:pt x="79" y="28"/>
                    </a:lnTo>
                    <a:lnTo>
                      <a:pt x="76" y="26"/>
                    </a:lnTo>
                    <a:lnTo>
                      <a:pt x="73" y="25"/>
                    </a:lnTo>
                    <a:lnTo>
                      <a:pt x="66" y="22"/>
                    </a:lnTo>
                    <a:lnTo>
                      <a:pt x="58" y="18"/>
                    </a:lnTo>
                    <a:lnTo>
                      <a:pt x="49" y="14"/>
                    </a:lnTo>
                    <a:lnTo>
                      <a:pt x="40" y="9"/>
                    </a:lnTo>
                    <a:lnTo>
                      <a:pt x="31" y="6"/>
                    </a:lnTo>
                    <a:lnTo>
                      <a:pt x="27" y="3"/>
                    </a:lnTo>
                    <a:lnTo>
                      <a:pt x="25" y="2"/>
                    </a:lnTo>
                    <a:lnTo>
                      <a:pt x="25" y="1"/>
                    </a:lnTo>
                    <a:lnTo>
                      <a:pt x="29" y="1"/>
                    </a:ln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6" name="Freeform 203"/>
              <p:cNvSpPr>
                <a:spLocks/>
              </p:cNvSpPr>
              <p:nvPr/>
            </p:nvSpPr>
            <p:spPr bwMode="auto">
              <a:xfrm>
                <a:off x="636" y="1865"/>
                <a:ext cx="106" cy="79"/>
              </a:xfrm>
              <a:custGeom>
                <a:avLst/>
                <a:gdLst>
                  <a:gd name="T0" fmla="*/ 3 w 214"/>
                  <a:gd name="T1" fmla="*/ 42 h 159"/>
                  <a:gd name="T2" fmla="*/ 12 w 214"/>
                  <a:gd name="T3" fmla="*/ 34 h 159"/>
                  <a:gd name="T4" fmla="*/ 22 w 214"/>
                  <a:gd name="T5" fmla="*/ 32 h 159"/>
                  <a:gd name="T6" fmla="*/ 32 w 214"/>
                  <a:gd name="T7" fmla="*/ 35 h 159"/>
                  <a:gd name="T8" fmla="*/ 42 w 214"/>
                  <a:gd name="T9" fmla="*/ 37 h 159"/>
                  <a:gd name="T10" fmla="*/ 55 w 214"/>
                  <a:gd name="T11" fmla="*/ 37 h 159"/>
                  <a:gd name="T12" fmla="*/ 70 w 214"/>
                  <a:gd name="T13" fmla="*/ 35 h 159"/>
                  <a:gd name="T14" fmla="*/ 83 w 214"/>
                  <a:gd name="T15" fmla="*/ 30 h 159"/>
                  <a:gd name="T16" fmla="*/ 94 w 214"/>
                  <a:gd name="T17" fmla="*/ 19 h 159"/>
                  <a:gd name="T18" fmla="*/ 101 w 214"/>
                  <a:gd name="T19" fmla="*/ 3 h 159"/>
                  <a:gd name="T20" fmla="*/ 104 w 214"/>
                  <a:gd name="T21" fmla="*/ 5 h 159"/>
                  <a:gd name="T22" fmla="*/ 106 w 214"/>
                  <a:gd name="T23" fmla="*/ 31 h 159"/>
                  <a:gd name="T24" fmla="*/ 99 w 214"/>
                  <a:gd name="T25" fmla="*/ 53 h 159"/>
                  <a:gd name="T26" fmla="*/ 96 w 214"/>
                  <a:gd name="T27" fmla="*/ 63 h 159"/>
                  <a:gd name="T28" fmla="*/ 93 w 214"/>
                  <a:gd name="T29" fmla="*/ 68 h 159"/>
                  <a:gd name="T30" fmla="*/ 86 w 214"/>
                  <a:gd name="T31" fmla="*/ 71 h 159"/>
                  <a:gd name="T32" fmla="*/ 74 w 214"/>
                  <a:gd name="T33" fmla="*/ 74 h 159"/>
                  <a:gd name="T34" fmla="*/ 62 w 214"/>
                  <a:gd name="T35" fmla="*/ 77 h 159"/>
                  <a:gd name="T36" fmla="*/ 52 w 214"/>
                  <a:gd name="T37" fmla="*/ 79 h 159"/>
                  <a:gd name="T38" fmla="*/ 43 w 214"/>
                  <a:gd name="T39" fmla="*/ 79 h 159"/>
                  <a:gd name="T40" fmla="*/ 34 w 214"/>
                  <a:gd name="T41" fmla="*/ 76 h 159"/>
                  <a:gd name="T42" fmla="*/ 22 w 214"/>
                  <a:gd name="T43" fmla="*/ 69 h 159"/>
                  <a:gd name="T44" fmla="*/ 11 w 214"/>
                  <a:gd name="T45" fmla="*/ 62 h 159"/>
                  <a:gd name="T46" fmla="*/ 3 w 214"/>
                  <a:gd name="T47" fmla="*/ 56 h 159"/>
                  <a:gd name="T48" fmla="*/ 3 w 214"/>
                  <a:gd name="T49" fmla="*/ 55 h 159"/>
                  <a:gd name="T50" fmla="*/ 10 w 214"/>
                  <a:gd name="T51" fmla="*/ 55 h 159"/>
                  <a:gd name="T52" fmla="*/ 17 w 214"/>
                  <a:gd name="T53" fmla="*/ 58 h 159"/>
                  <a:gd name="T54" fmla="*/ 22 w 214"/>
                  <a:gd name="T55" fmla="*/ 60 h 159"/>
                  <a:gd name="T56" fmla="*/ 30 w 214"/>
                  <a:gd name="T57" fmla="*/ 63 h 159"/>
                  <a:gd name="T58" fmla="*/ 38 w 214"/>
                  <a:gd name="T59" fmla="*/ 64 h 159"/>
                  <a:gd name="T60" fmla="*/ 48 w 214"/>
                  <a:gd name="T61" fmla="*/ 65 h 159"/>
                  <a:gd name="T62" fmla="*/ 56 w 214"/>
                  <a:gd name="T63" fmla="*/ 66 h 159"/>
                  <a:gd name="T64" fmla="*/ 64 w 214"/>
                  <a:gd name="T65" fmla="*/ 66 h 159"/>
                  <a:gd name="T66" fmla="*/ 71 w 214"/>
                  <a:gd name="T67" fmla="*/ 64 h 159"/>
                  <a:gd name="T68" fmla="*/ 80 w 214"/>
                  <a:gd name="T69" fmla="*/ 58 h 159"/>
                  <a:gd name="T70" fmla="*/ 86 w 214"/>
                  <a:gd name="T71" fmla="*/ 49 h 159"/>
                  <a:gd name="T72" fmla="*/ 90 w 214"/>
                  <a:gd name="T73" fmla="*/ 41 h 159"/>
                  <a:gd name="T74" fmla="*/ 92 w 214"/>
                  <a:gd name="T75" fmla="*/ 35 h 159"/>
                  <a:gd name="T76" fmla="*/ 92 w 214"/>
                  <a:gd name="T77" fmla="*/ 35 h 159"/>
                  <a:gd name="T78" fmla="*/ 85 w 214"/>
                  <a:gd name="T79" fmla="*/ 40 h 159"/>
                  <a:gd name="T80" fmla="*/ 74 w 214"/>
                  <a:gd name="T81" fmla="*/ 47 h 159"/>
                  <a:gd name="T82" fmla="*/ 63 w 214"/>
                  <a:gd name="T83" fmla="*/ 50 h 159"/>
                  <a:gd name="T84" fmla="*/ 47 w 214"/>
                  <a:gd name="T85" fmla="*/ 43 h 159"/>
                  <a:gd name="T86" fmla="*/ 28 w 214"/>
                  <a:gd name="T87" fmla="*/ 39 h 159"/>
                  <a:gd name="T88" fmla="*/ 16 w 214"/>
                  <a:gd name="T89" fmla="*/ 41 h 159"/>
                  <a:gd name="T90" fmla="*/ 10 w 214"/>
                  <a:gd name="T91" fmla="*/ 44 h 159"/>
                  <a:gd name="T92" fmla="*/ 8 w 214"/>
                  <a:gd name="T93" fmla="*/ 47 h 159"/>
                  <a:gd name="T94" fmla="*/ 0 w 214"/>
                  <a:gd name="T95" fmla="*/ 53 h 15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14"/>
                  <a:gd name="T145" fmla="*/ 0 h 159"/>
                  <a:gd name="T146" fmla="*/ 214 w 214"/>
                  <a:gd name="T147" fmla="*/ 159 h 15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14" h="159">
                    <a:moveTo>
                      <a:pt x="0" y="101"/>
                    </a:moveTo>
                    <a:lnTo>
                      <a:pt x="7" y="85"/>
                    </a:lnTo>
                    <a:lnTo>
                      <a:pt x="15" y="74"/>
                    </a:lnTo>
                    <a:lnTo>
                      <a:pt x="25" y="68"/>
                    </a:lnTo>
                    <a:lnTo>
                      <a:pt x="34" y="65"/>
                    </a:lnTo>
                    <a:lnTo>
                      <a:pt x="44" y="65"/>
                    </a:lnTo>
                    <a:lnTo>
                      <a:pt x="55" y="66"/>
                    </a:lnTo>
                    <a:lnTo>
                      <a:pt x="65" y="70"/>
                    </a:lnTo>
                    <a:lnTo>
                      <a:pt x="74" y="72"/>
                    </a:lnTo>
                    <a:lnTo>
                      <a:pt x="85" y="74"/>
                    </a:lnTo>
                    <a:lnTo>
                      <a:pt x="97" y="75"/>
                    </a:lnTo>
                    <a:lnTo>
                      <a:pt x="111" y="74"/>
                    </a:lnTo>
                    <a:lnTo>
                      <a:pt x="126" y="73"/>
                    </a:lnTo>
                    <a:lnTo>
                      <a:pt x="141" y="71"/>
                    </a:lnTo>
                    <a:lnTo>
                      <a:pt x="156" y="67"/>
                    </a:lnTo>
                    <a:lnTo>
                      <a:pt x="167" y="61"/>
                    </a:lnTo>
                    <a:lnTo>
                      <a:pt x="177" y="56"/>
                    </a:lnTo>
                    <a:lnTo>
                      <a:pt x="189" y="38"/>
                    </a:lnTo>
                    <a:lnTo>
                      <a:pt x="199" y="21"/>
                    </a:lnTo>
                    <a:lnTo>
                      <a:pt x="204" y="6"/>
                    </a:lnTo>
                    <a:lnTo>
                      <a:pt x="207" y="0"/>
                    </a:lnTo>
                    <a:lnTo>
                      <a:pt x="209" y="10"/>
                    </a:lnTo>
                    <a:lnTo>
                      <a:pt x="214" y="32"/>
                    </a:lnTo>
                    <a:lnTo>
                      <a:pt x="214" y="63"/>
                    </a:lnTo>
                    <a:lnTo>
                      <a:pt x="205" y="94"/>
                    </a:lnTo>
                    <a:lnTo>
                      <a:pt x="200" y="106"/>
                    </a:lnTo>
                    <a:lnTo>
                      <a:pt x="196" y="118"/>
                    </a:lnTo>
                    <a:lnTo>
                      <a:pt x="194" y="126"/>
                    </a:lnTo>
                    <a:lnTo>
                      <a:pt x="192" y="132"/>
                    </a:lnTo>
                    <a:lnTo>
                      <a:pt x="187" y="136"/>
                    </a:lnTo>
                    <a:lnTo>
                      <a:pt x="182" y="141"/>
                    </a:lnTo>
                    <a:lnTo>
                      <a:pt x="174" y="143"/>
                    </a:lnTo>
                    <a:lnTo>
                      <a:pt x="163" y="147"/>
                    </a:lnTo>
                    <a:lnTo>
                      <a:pt x="150" y="149"/>
                    </a:lnTo>
                    <a:lnTo>
                      <a:pt x="137" y="152"/>
                    </a:lnTo>
                    <a:lnTo>
                      <a:pt x="126" y="155"/>
                    </a:lnTo>
                    <a:lnTo>
                      <a:pt x="114" y="157"/>
                    </a:lnTo>
                    <a:lnTo>
                      <a:pt x="104" y="159"/>
                    </a:lnTo>
                    <a:lnTo>
                      <a:pt x="95" y="159"/>
                    </a:lnTo>
                    <a:lnTo>
                      <a:pt x="86" y="159"/>
                    </a:lnTo>
                    <a:lnTo>
                      <a:pt x="78" y="157"/>
                    </a:lnTo>
                    <a:lnTo>
                      <a:pt x="68" y="152"/>
                    </a:lnTo>
                    <a:lnTo>
                      <a:pt x="58" y="147"/>
                    </a:lnTo>
                    <a:lnTo>
                      <a:pt x="45" y="139"/>
                    </a:lnTo>
                    <a:lnTo>
                      <a:pt x="34" y="131"/>
                    </a:lnTo>
                    <a:lnTo>
                      <a:pt x="22" y="124"/>
                    </a:lnTo>
                    <a:lnTo>
                      <a:pt x="13" y="118"/>
                    </a:lnTo>
                    <a:lnTo>
                      <a:pt x="7" y="113"/>
                    </a:lnTo>
                    <a:lnTo>
                      <a:pt x="5" y="112"/>
                    </a:lnTo>
                    <a:lnTo>
                      <a:pt x="7" y="111"/>
                    </a:lnTo>
                    <a:lnTo>
                      <a:pt x="13" y="110"/>
                    </a:lnTo>
                    <a:lnTo>
                      <a:pt x="21" y="110"/>
                    </a:lnTo>
                    <a:lnTo>
                      <a:pt x="29" y="113"/>
                    </a:lnTo>
                    <a:lnTo>
                      <a:pt x="34" y="116"/>
                    </a:lnTo>
                    <a:lnTo>
                      <a:pt x="40" y="119"/>
                    </a:lnTo>
                    <a:lnTo>
                      <a:pt x="45" y="121"/>
                    </a:lnTo>
                    <a:lnTo>
                      <a:pt x="52" y="124"/>
                    </a:lnTo>
                    <a:lnTo>
                      <a:pt x="60" y="126"/>
                    </a:lnTo>
                    <a:lnTo>
                      <a:pt x="68" y="127"/>
                    </a:lnTo>
                    <a:lnTo>
                      <a:pt x="76" y="128"/>
                    </a:lnTo>
                    <a:lnTo>
                      <a:pt x="87" y="129"/>
                    </a:lnTo>
                    <a:lnTo>
                      <a:pt x="97" y="131"/>
                    </a:lnTo>
                    <a:lnTo>
                      <a:pt x="106" y="131"/>
                    </a:lnTo>
                    <a:lnTo>
                      <a:pt x="114" y="132"/>
                    </a:lnTo>
                    <a:lnTo>
                      <a:pt x="123" y="133"/>
                    </a:lnTo>
                    <a:lnTo>
                      <a:pt x="129" y="133"/>
                    </a:lnTo>
                    <a:lnTo>
                      <a:pt x="137" y="131"/>
                    </a:lnTo>
                    <a:lnTo>
                      <a:pt x="144" y="128"/>
                    </a:lnTo>
                    <a:lnTo>
                      <a:pt x="152" y="124"/>
                    </a:lnTo>
                    <a:lnTo>
                      <a:pt x="161" y="117"/>
                    </a:lnTo>
                    <a:lnTo>
                      <a:pt x="167" y="109"/>
                    </a:lnTo>
                    <a:lnTo>
                      <a:pt x="173" y="99"/>
                    </a:lnTo>
                    <a:lnTo>
                      <a:pt x="178" y="90"/>
                    </a:lnTo>
                    <a:lnTo>
                      <a:pt x="182" y="82"/>
                    </a:lnTo>
                    <a:lnTo>
                      <a:pt x="185" y="75"/>
                    </a:lnTo>
                    <a:lnTo>
                      <a:pt x="186" y="71"/>
                    </a:lnTo>
                    <a:lnTo>
                      <a:pt x="187" y="68"/>
                    </a:lnTo>
                    <a:lnTo>
                      <a:pt x="185" y="71"/>
                    </a:lnTo>
                    <a:lnTo>
                      <a:pt x="179" y="74"/>
                    </a:lnTo>
                    <a:lnTo>
                      <a:pt x="171" y="81"/>
                    </a:lnTo>
                    <a:lnTo>
                      <a:pt x="161" y="88"/>
                    </a:lnTo>
                    <a:lnTo>
                      <a:pt x="149" y="94"/>
                    </a:lnTo>
                    <a:lnTo>
                      <a:pt x="137" y="98"/>
                    </a:lnTo>
                    <a:lnTo>
                      <a:pt x="127" y="101"/>
                    </a:lnTo>
                    <a:lnTo>
                      <a:pt x="118" y="98"/>
                    </a:lnTo>
                    <a:lnTo>
                      <a:pt x="94" y="87"/>
                    </a:lnTo>
                    <a:lnTo>
                      <a:pt x="74" y="81"/>
                    </a:lnTo>
                    <a:lnTo>
                      <a:pt x="57" y="79"/>
                    </a:lnTo>
                    <a:lnTo>
                      <a:pt x="43" y="80"/>
                    </a:lnTo>
                    <a:lnTo>
                      <a:pt x="33" y="82"/>
                    </a:lnTo>
                    <a:lnTo>
                      <a:pt x="26" y="86"/>
                    </a:lnTo>
                    <a:lnTo>
                      <a:pt x="21" y="88"/>
                    </a:lnTo>
                    <a:lnTo>
                      <a:pt x="20" y="89"/>
                    </a:lnTo>
                    <a:lnTo>
                      <a:pt x="17" y="94"/>
                    </a:lnTo>
                    <a:lnTo>
                      <a:pt x="7" y="102"/>
                    </a:lnTo>
                    <a:lnTo>
                      <a:pt x="0" y="106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7" name="Freeform 204"/>
              <p:cNvSpPr>
                <a:spLocks/>
              </p:cNvSpPr>
              <p:nvPr/>
            </p:nvSpPr>
            <p:spPr bwMode="auto">
              <a:xfrm>
                <a:off x="590" y="1809"/>
                <a:ext cx="73" cy="104"/>
              </a:xfrm>
              <a:custGeom>
                <a:avLst/>
                <a:gdLst>
                  <a:gd name="T0" fmla="*/ 34 w 146"/>
                  <a:gd name="T1" fmla="*/ 96 h 207"/>
                  <a:gd name="T2" fmla="*/ 41 w 146"/>
                  <a:gd name="T3" fmla="*/ 93 h 207"/>
                  <a:gd name="T4" fmla="*/ 47 w 146"/>
                  <a:gd name="T5" fmla="*/ 91 h 207"/>
                  <a:gd name="T6" fmla="*/ 54 w 146"/>
                  <a:gd name="T7" fmla="*/ 88 h 207"/>
                  <a:gd name="T8" fmla="*/ 62 w 146"/>
                  <a:gd name="T9" fmla="*/ 81 h 207"/>
                  <a:gd name="T10" fmla="*/ 69 w 146"/>
                  <a:gd name="T11" fmla="*/ 72 h 207"/>
                  <a:gd name="T12" fmla="*/ 72 w 146"/>
                  <a:gd name="T13" fmla="*/ 64 h 207"/>
                  <a:gd name="T14" fmla="*/ 73 w 146"/>
                  <a:gd name="T15" fmla="*/ 55 h 207"/>
                  <a:gd name="T16" fmla="*/ 69 w 146"/>
                  <a:gd name="T17" fmla="*/ 42 h 207"/>
                  <a:gd name="T18" fmla="*/ 63 w 146"/>
                  <a:gd name="T19" fmla="*/ 27 h 207"/>
                  <a:gd name="T20" fmla="*/ 55 w 146"/>
                  <a:gd name="T21" fmla="*/ 19 h 207"/>
                  <a:gd name="T22" fmla="*/ 49 w 146"/>
                  <a:gd name="T23" fmla="*/ 12 h 207"/>
                  <a:gd name="T24" fmla="*/ 44 w 146"/>
                  <a:gd name="T25" fmla="*/ 5 h 207"/>
                  <a:gd name="T26" fmla="*/ 41 w 146"/>
                  <a:gd name="T27" fmla="*/ 1 h 207"/>
                  <a:gd name="T28" fmla="*/ 41 w 146"/>
                  <a:gd name="T29" fmla="*/ 2 h 207"/>
                  <a:gd name="T30" fmla="*/ 43 w 146"/>
                  <a:gd name="T31" fmla="*/ 12 h 207"/>
                  <a:gd name="T32" fmla="*/ 41 w 146"/>
                  <a:gd name="T33" fmla="*/ 24 h 207"/>
                  <a:gd name="T34" fmla="*/ 40 w 146"/>
                  <a:gd name="T35" fmla="*/ 36 h 207"/>
                  <a:gd name="T36" fmla="*/ 33 w 146"/>
                  <a:gd name="T37" fmla="*/ 45 h 207"/>
                  <a:gd name="T38" fmla="*/ 24 w 146"/>
                  <a:gd name="T39" fmla="*/ 48 h 207"/>
                  <a:gd name="T40" fmla="*/ 14 w 146"/>
                  <a:gd name="T41" fmla="*/ 50 h 207"/>
                  <a:gd name="T42" fmla="*/ 7 w 146"/>
                  <a:gd name="T43" fmla="*/ 53 h 207"/>
                  <a:gd name="T44" fmla="*/ 3 w 146"/>
                  <a:gd name="T45" fmla="*/ 60 h 207"/>
                  <a:gd name="T46" fmla="*/ 1 w 146"/>
                  <a:gd name="T47" fmla="*/ 71 h 207"/>
                  <a:gd name="T48" fmla="*/ 5 w 146"/>
                  <a:gd name="T49" fmla="*/ 89 h 207"/>
                  <a:gd name="T50" fmla="*/ 20 w 146"/>
                  <a:gd name="T51" fmla="*/ 104 h 207"/>
                  <a:gd name="T52" fmla="*/ 22 w 146"/>
                  <a:gd name="T53" fmla="*/ 100 h 207"/>
                  <a:gd name="T54" fmla="*/ 20 w 146"/>
                  <a:gd name="T55" fmla="*/ 91 h 207"/>
                  <a:gd name="T56" fmla="*/ 11 w 146"/>
                  <a:gd name="T57" fmla="*/ 78 h 207"/>
                  <a:gd name="T58" fmla="*/ 10 w 146"/>
                  <a:gd name="T59" fmla="*/ 67 h 207"/>
                  <a:gd name="T60" fmla="*/ 14 w 146"/>
                  <a:gd name="T61" fmla="*/ 59 h 207"/>
                  <a:gd name="T62" fmla="*/ 18 w 146"/>
                  <a:gd name="T63" fmla="*/ 56 h 207"/>
                  <a:gd name="T64" fmla="*/ 38 w 146"/>
                  <a:gd name="T65" fmla="*/ 50 h 207"/>
                  <a:gd name="T66" fmla="*/ 47 w 146"/>
                  <a:gd name="T67" fmla="*/ 40 h 207"/>
                  <a:gd name="T68" fmla="*/ 49 w 146"/>
                  <a:gd name="T69" fmla="*/ 30 h 207"/>
                  <a:gd name="T70" fmla="*/ 48 w 146"/>
                  <a:gd name="T71" fmla="*/ 26 h 207"/>
                  <a:gd name="T72" fmla="*/ 51 w 146"/>
                  <a:gd name="T73" fmla="*/ 31 h 207"/>
                  <a:gd name="T74" fmla="*/ 55 w 146"/>
                  <a:gd name="T75" fmla="*/ 41 h 207"/>
                  <a:gd name="T76" fmla="*/ 58 w 146"/>
                  <a:gd name="T77" fmla="*/ 50 h 207"/>
                  <a:gd name="T78" fmla="*/ 60 w 146"/>
                  <a:gd name="T79" fmla="*/ 62 h 207"/>
                  <a:gd name="T80" fmla="*/ 59 w 146"/>
                  <a:gd name="T81" fmla="*/ 73 h 207"/>
                  <a:gd name="T82" fmla="*/ 50 w 146"/>
                  <a:gd name="T83" fmla="*/ 81 h 207"/>
                  <a:gd name="T84" fmla="*/ 40 w 146"/>
                  <a:gd name="T85" fmla="*/ 88 h 207"/>
                  <a:gd name="T86" fmla="*/ 30 w 146"/>
                  <a:gd name="T87" fmla="*/ 96 h 207"/>
                  <a:gd name="T88" fmla="*/ 26 w 146"/>
                  <a:gd name="T89" fmla="*/ 102 h 207"/>
                  <a:gd name="T90" fmla="*/ 30 w 146"/>
                  <a:gd name="T91" fmla="*/ 99 h 20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46"/>
                  <a:gd name="T139" fmla="*/ 0 h 207"/>
                  <a:gd name="T140" fmla="*/ 146 w 146"/>
                  <a:gd name="T141" fmla="*/ 207 h 20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46" h="207">
                    <a:moveTo>
                      <a:pt x="60" y="197"/>
                    </a:moveTo>
                    <a:lnTo>
                      <a:pt x="68" y="191"/>
                    </a:lnTo>
                    <a:lnTo>
                      <a:pt x="75" y="186"/>
                    </a:lnTo>
                    <a:lnTo>
                      <a:pt x="82" y="185"/>
                    </a:lnTo>
                    <a:lnTo>
                      <a:pt x="88" y="183"/>
                    </a:lnTo>
                    <a:lnTo>
                      <a:pt x="95" y="182"/>
                    </a:lnTo>
                    <a:lnTo>
                      <a:pt x="102" y="180"/>
                    </a:lnTo>
                    <a:lnTo>
                      <a:pt x="109" y="176"/>
                    </a:lnTo>
                    <a:lnTo>
                      <a:pt x="117" y="169"/>
                    </a:lnTo>
                    <a:lnTo>
                      <a:pt x="125" y="161"/>
                    </a:lnTo>
                    <a:lnTo>
                      <a:pt x="132" y="152"/>
                    </a:lnTo>
                    <a:lnTo>
                      <a:pt x="137" y="144"/>
                    </a:lnTo>
                    <a:lnTo>
                      <a:pt x="142" y="136"/>
                    </a:lnTo>
                    <a:lnTo>
                      <a:pt x="144" y="128"/>
                    </a:lnTo>
                    <a:lnTo>
                      <a:pt x="146" y="118"/>
                    </a:lnTo>
                    <a:lnTo>
                      <a:pt x="146" y="110"/>
                    </a:lnTo>
                    <a:lnTo>
                      <a:pt x="143" y="101"/>
                    </a:lnTo>
                    <a:lnTo>
                      <a:pt x="137" y="83"/>
                    </a:lnTo>
                    <a:lnTo>
                      <a:pt x="132" y="68"/>
                    </a:lnTo>
                    <a:lnTo>
                      <a:pt x="126" y="54"/>
                    </a:lnTo>
                    <a:lnTo>
                      <a:pt x="117" y="42"/>
                    </a:lnTo>
                    <a:lnTo>
                      <a:pt x="111" y="37"/>
                    </a:lnTo>
                    <a:lnTo>
                      <a:pt x="105" y="31"/>
                    </a:lnTo>
                    <a:lnTo>
                      <a:pt x="99" y="23"/>
                    </a:lnTo>
                    <a:lnTo>
                      <a:pt x="94" y="16"/>
                    </a:lnTo>
                    <a:lnTo>
                      <a:pt x="89" y="10"/>
                    </a:lnTo>
                    <a:lnTo>
                      <a:pt x="85" y="4"/>
                    </a:lnTo>
                    <a:lnTo>
                      <a:pt x="82" y="1"/>
                    </a:lnTo>
                    <a:lnTo>
                      <a:pt x="81" y="0"/>
                    </a:lnTo>
                    <a:lnTo>
                      <a:pt x="82" y="3"/>
                    </a:lnTo>
                    <a:lnTo>
                      <a:pt x="86" y="12"/>
                    </a:lnTo>
                    <a:lnTo>
                      <a:pt x="87" y="24"/>
                    </a:lnTo>
                    <a:lnTo>
                      <a:pt x="86" y="36"/>
                    </a:lnTo>
                    <a:lnTo>
                      <a:pt x="83" y="47"/>
                    </a:lnTo>
                    <a:lnTo>
                      <a:pt x="83" y="60"/>
                    </a:lnTo>
                    <a:lnTo>
                      <a:pt x="81" y="72"/>
                    </a:lnTo>
                    <a:lnTo>
                      <a:pt x="72" y="84"/>
                    </a:lnTo>
                    <a:lnTo>
                      <a:pt x="65" y="89"/>
                    </a:lnTo>
                    <a:lnTo>
                      <a:pt x="56" y="93"/>
                    </a:lnTo>
                    <a:lnTo>
                      <a:pt x="48" y="95"/>
                    </a:lnTo>
                    <a:lnTo>
                      <a:pt x="38" y="98"/>
                    </a:lnTo>
                    <a:lnTo>
                      <a:pt x="29" y="100"/>
                    </a:lnTo>
                    <a:lnTo>
                      <a:pt x="22" y="102"/>
                    </a:lnTo>
                    <a:lnTo>
                      <a:pt x="15" y="106"/>
                    </a:lnTo>
                    <a:lnTo>
                      <a:pt x="12" y="109"/>
                    </a:lnTo>
                    <a:lnTo>
                      <a:pt x="7" y="120"/>
                    </a:lnTo>
                    <a:lnTo>
                      <a:pt x="4" y="132"/>
                    </a:lnTo>
                    <a:lnTo>
                      <a:pt x="2" y="142"/>
                    </a:lnTo>
                    <a:lnTo>
                      <a:pt x="0" y="146"/>
                    </a:lnTo>
                    <a:lnTo>
                      <a:pt x="10" y="178"/>
                    </a:lnTo>
                    <a:lnTo>
                      <a:pt x="29" y="196"/>
                    </a:lnTo>
                    <a:lnTo>
                      <a:pt x="40" y="207"/>
                    </a:lnTo>
                    <a:lnTo>
                      <a:pt x="42" y="205"/>
                    </a:lnTo>
                    <a:lnTo>
                      <a:pt x="45" y="199"/>
                    </a:lnTo>
                    <a:lnTo>
                      <a:pt x="46" y="191"/>
                    </a:lnTo>
                    <a:lnTo>
                      <a:pt x="41" y="181"/>
                    </a:lnTo>
                    <a:lnTo>
                      <a:pt x="28" y="168"/>
                    </a:lnTo>
                    <a:lnTo>
                      <a:pt x="22" y="155"/>
                    </a:lnTo>
                    <a:lnTo>
                      <a:pt x="20" y="144"/>
                    </a:lnTo>
                    <a:lnTo>
                      <a:pt x="20" y="133"/>
                    </a:lnTo>
                    <a:lnTo>
                      <a:pt x="23" y="125"/>
                    </a:lnTo>
                    <a:lnTo>
                      <a:pt x="28" y="118"/>
                    </a:lnTo>
                    <a:lnTo>
                      <a:pt x="33" y="114"/>
                    </a:lnTo>
                    <a:lnTo>
                      <a:pt x="36" y="112"/>
                    </a:lnTo>
                    <a:lnTo>
                      <a:pt x="60" y="107"/>
                    </a:lnTo>
                    <a:lnTo>
                      <a:pt x="76" y="100"/>
                    </a:lnTo>
                    <a:lnTo>
                      <a:pt x="88" y="90"/>
                    </a:lnTo>
                    <a:lnTo>
                      <a:pt x="95" y="79"/>
                    </a:lnTo>
                    <a:lnTo>
                      <a:pt x="97" y="68"/>
                    </a:lnTo>
                    <a:lnTo>
                      <a:pt x="98" y="60"/>
                    </a:lnTo>
                    <a:lnTo>
                      <a:pt x="97" y="53"/>
                    </a:lnTo>
                    <a:lnTo>
                      <a:pt x="97" y="51"/>
                    </a:lnTo>
                    <a:lnTo>
                      <a:pt x="98" y="54"/>
                    </a:lnTo>
                    <a:lnTo>
                      <a:pt x="102" y="62"/>
                    </a:lnTo>
                    <a:lnTo>
                      <a:pt x="106" y="72"/>
                    </a:lnTo>
                    <a:lnTo>
                      <a:pt x="110" y="82"/>
                    </a:lnTo>
                    <a:lnTo>
                      <a:pt x="113" y="91"/>
                    </a:lnTo>
                    <a:lnTo>
                      <a:pt x="117" y="100"/>
                    </a:lnTo>
                    <a:lnTo>
                      <a:pt x="120" y="110"/>
                    </a:lnTo>
                    <a:lnTo>
                      <a:pt x="120" y="123"/>
                    </a:lnTo>
                    <a:lnTo>
                      <a:pt x="120" y="136"/>
                    </a:lnTo>
                    <a:lnTo>
                      <a:pt x="119" y="145"/>
                    </a:lnTo>
                    <a:lnTo>
                      <a:pt x="114" y="153"/>
                    </a:lnTo>
                    <a:lnTo>
                      <a:pt x="101" y="162"/>
                    </a:lnTo>
                    <a:lnTo>
                      <a:pt x="90" y="168"/>
                    </a:lnTo>
                    <a:lnTo>
                      <a:pt x="80" y="176"/>
                    </a:lnTo>
                    <a:lnTo>
                      <a:pt x="71" y="184"/>
                    </a:lnTo>
                    <a:lnTo>
                      <a:pt x="61" y="192"/>
                    </a:lnTo>
                    <a:lnTo>
                      <a:pt x="56" y="199"/>
                    </a:lnTo>
                    <a:lnTo>
                      <a:pt x="53" y="203"/>
                    </a:lnTo>
                    <a:lnTo>
                      <a:pt x="55" y="203"/>
                    </a:lnTo>
                    <a:lnTo>
                      <a:pt x="60" y="19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88" name="Freeform 205"/>
              <p:cNvSpPr>
                <a:spLocks/>
              </p:cNvSpPr>
              <p:nvPr/>
            </p:nvSpPr>
            <p:spPr bwMode="auto">
              <a:xfrm>
                <a:off x="601" y="1902"/>
                <a:ext cx="38" cy="30"/>
              </a:xfrm>
              <a:custGeom>
                <a:avLst/>
                <a:gdLst>
                  <a:gd name="T0" fmla="*/ 6 w 76"/>
                  <a:gd name="T1" fmla="*/ 10 h 60"/>
                  <a:gd name="T2" fmla="*/ 9 w 76"/>
                  <a:gd name="T3" fmla="*/ 7 h 60"/>
                  <a:gd name="T4" fmla="*/ 11 w 76"/>
                  <a:gd name="T5" fmla="*/ 4 h 60"/>
                  <a:gd name="T6" fmla="*/ 13 w 76"/>
                  <a:gd name="T7" fmla="*/ 3 h 60"/>
                  <a:gd name="T8" fmla="*/ 15 w 76"/>
                  <a:gd name="T9" fmla="*/ 1 h 60"/>
                  <a:gd name="T10" fmla="*/ 18 w 76"/>
                  <a:gd name="T11" fmla="*/ 1 h 60"/>
                  <a:gd name="T12" fmla="*/ 19 w 76"/>
                  <a:gd name="T13" fmla="*/ 0 h 60"/>
                  <a:gd name="T14" fmla="*/ 22 w 76"/>
                  <a:gd name="T15" fmla="*/ 1 h 60"/>
                  <a:gd name="T16" fmla="*/ 25 w 76"/>
                  <a:gd name="T17" fmla="*/ 2 h 60"/>
                  <a:gd name="T18" fmla="*/ 31 w 76"/>
                  <a:gd name="T19" fmla="*/ 4 h 60"/>
                  <a:gd name="T20" fmla="*/ 37 w 76"/>
                  <a:gd name="T21" fmla="*/ 7 h 60"/>
                  <a:gd name="T22" fmla="*/ 38 w 76"/>
                  <a:gd name="T23" fmla="*/ 10 h 60"/>
                  <a:gd name="T24" fmla="*/ 37 w 76"/>
                  <a:gd name="T25" fmla="*/ 15 h 60"/>
                  <a:gd name="T26" fmla="*/ 36 w 76"/>
                  <a:gd name="T27" fmla="*/ 22 h 60"/>
                  <a:gd name="T28" fmla="*/ 35 w 76"/>
                  <a:gd name="T29" fmla="*/ 25 h 60"/>
                  <a:gd name="T30" fmla="*/ 33 w 76"/>
                  <a:gd name="T31" fmla="*/ 28 h 60"/>
                  <a:gd name="T32" fmla="*/ 27 w 76"/>
                  <a:gd name="T33" fmla="*/ 30 h 60"/>
                  <a:gd name="T34" fmla="*/ 23 w 76"/>
                  <a:gd name="T35" fmla="*/ 30 h 60"/>
                  <a:gd name="T36" fmla="*/ 19 w 76"/>
                  <a:gd name="T37" fmla="*/ 29 h 60"/>
                  <a:gd name="T38" fmla="*/ 14 w 76"/>
                  <a:gd name="T39" fmla="*/ 28 h 60"/>
                  <a:gd name="T40" fmla="*/ 10 w 76"/>
                  <a:gd name="T41" fmla="*/ 26 h 60"/>
                  <a:gd name="T42" fmla="*/ 6 w 76"/>
                  <a:gd name="T43" fmla="*/ 25 h 60"/>
                  <a:gd name="T44" fmla="*/ 3 w 76"/>
                  <a:gd name="T45" fmla="*/ 23 h 60"/>
                  <a:gd name="T46" fmla="*/ 1 w 76"/>
                  <a:gd name="T47" fmla="*/ 22 h 60"/>
                  <a:gd name="T48" fmla="*/ 0 w 76"/>
                  <a:gd name="T49" fmla="*/ 22 h 60"/>
                  <a:gd name="T50" fmla="*/ 10 w 76"/>
                  <a:gd name="T51" fmla="*/ 19 h 60"/>
                  <a:gd name="T52" fmla="*/ 10 w 76"/>
                  <a:gd name="T53" fmla="*/ 20 h 60"/>
                  <a:gd name="T54" fmla="*/ 10 w 76"/>
                  <a:gd name="T55" fmla="*/ 22 h 60"/>
                  <a:gd name="T56" fmla="*/ 13 w 76"/>
                  <a:gd name="T57" fmla="*/ 23 h 60"/>
                  <a:gd name="T58" fmla="*/ 18 w 76"/>
                  <a:gd name="T59" fmla="*/ 25 h 60"/>
                  <a:gd name="T60" fmla="*/ 24 w 76"/>
                  <a:gd name="T61" fmla="*/ 25 h 60"/>
                  <a:gd name="T62" fmla="*/ 29 w 76"/>
                  <a:gd name="T63" fmla="*/ 23 h 60"/>
                  <a:gd name="T64" fmla="*/ 32 w 76"/>
                  <a:gd name="T65" fmla="*/ 20 h 60"/>
                  <a:gd name="T66" fmla="*/ 32 w 76"/>
                  <a:gd name="T67" fmla="*/ 15 h 60"/>
                  <a:gd name="T68" fmla="*/ 30 w 76"/>
                  <a:gd name="T69" fmla="*/ 11 h 60"/>
                  <a:gd name="T70" fmla="*/ 28 w 76"/>
                  <a:gd name="T71" fmla="*/ 10 h 60"/>
                  <a:gd name="T72" fmla="*/ 26 w 76"/>
                  <a:gd name="T73" fmla="*/ 10 h 60"/>
                  <a:gd name="T74" fmla="*/ 24 w 76"/>
                  <a:gd name="T75" fmla="*/ 11 h 60"/>
                  <a:gd name="T76" fmla="*/ 19 w 76"/>
                  <a:gd name="T77" fmla="*/ 11 h 60"/>
                  <a:gd name="T78" fmla="*/ 15 w 76"/>
                  <a:gd name="T79" fmla="*/ 11 h 60"/>
                  <a:gd name="T80" fmla="*/ 14 w 76"/>
                  <a:gd name="T81" fmla="*/ 10 h 60"/>
                  <a:gd name="T82" fmla="*/ 13 w 76"/>
                  <a:gd name="T83" fmla="*/ 10 h 60"/>
                  <a:gd name="T84" fmla="*/ 11 w 76"/>
                  <a:gd name="T85" fmla="*/ 11 h 60"/>
                  <a:gd name="T86" fmla="*/ 7 w 76"/>
                  <a:gd name="T87" fmla="*/ 13 h 60"/>
                  <a:gd name="T88" fmla="*/ 4 w 76"/>
                  <a:gd name="T89" fmla="*/ 14 h 60"/>
                  <a:gd name="T90" fmla="*/ 6 w 76"/>
                  <a:gd name="T91" fmla="*/ 10 h 6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6"/>
                  <a:gd name="T139" fmla="*/ 0 h 60"/>
                  <a:gd name="T140" fmla="*/ 76 w 76"/>
                  <a:gd name="T141" fmla="*/ 60 h 6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6" h="60">
                    <a:moveTo>
                      <a:pt x="13" y="19"/>
                    </a:moveTo>
                    <a:lnTo>
                      <a:pt x="18" y="13"/>
                    </a:lnTo>
                    <a:lnTo>
                      <a:pt x="22" y="8"/>
                    </a:lnTo>
                    <a:lnTo>
                      <a:pt x="27" y="5"/>
                    </a:lnTo>
                    <a:lnTo>
                      <a:pt x="30" y="2"/>
                    </a:lnTo>
                    <a:lnTo>
                      <a:pt x="35" y="1"/>
                    </a:lnTo>
                    <a:lnTo>
                      <a:pt x="39" y="0"/>
                    </a:lnTo>
                    <a:lnTo>
                      <a:pt x="44" y="1"/>
                    </a:lnTo>
                    <a:lnTo>
                      <a:pt x="50" y="4"/>
                    </a:lnTo>
                    <a:lnTo>
                      <a:pt x="63" y="8"/>
                    </a:lnTo>
                    <a:lnTo>
                      <a:pt x="73" y="13"/>
                    </a:lnTo>
                    <a:lnTo>
                      <a:pt x="76" y="20"/>
                    </a:lnTo>
                    <a:lnTo>
                      <a:pt x="74" y="31"/>
                    </a:lnTo>
                    <a:lnTo>
                      <a:pt x="71" y="43"/>
                    </a:lnTo>
                    <a:lnTo>
                      <a:pt x="69" y="50"/>
                    </a:lnTo>
                    <a:lnTo>
                      <a:pt x="66" y="55"/>
                    </a:lnTo>
                    <a:lnTo>
                      <a:pt x="54" y="59"/>
                    </a:lnTo>
                    <a:lnTo>
                      <a:pt x="46" y="60"/>
                    </a:lnTo>
                    <a:lnTo>
                      <a:pt x="37" y="58"/>
                    </a:lnTo>
                    <a:lnTo>
                      <a:pt x="28" y="55"/>
                    </a:lnTo>
                    <a:lnTo>
                      <a:pt x="19" y="52"/>
                    </a:lnTo>
                    <a:lnTo>
                      <a:pt x="12" y="49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19" y="38"/>
                    </a:lnTo>
                    <a:lnTo>
                      <a:pt x="19" y="39"/>
                    </a:lnTo>
                    <a:lnTo>
                      <a:pt x="21" y="43"/>
                    </a:lnTo>
                    <a:lnTo>
                      <a:pt x="27" y="46"/>
                    </a:lnTo>
                    <a:lnTo>
                      <a:pt x="36" y="49"/>
                    </a:lnTo>
                    <a:lnTo>
                      <a:pt x="48" y="49"/>
                    </a:lnTo>
                    <a:lnTo>
                      <a:pt x="58" y="46"/>
                    </a:lnTo>
                    <a:lnTo>
                      <a:pt x="64" y="40"/>
                    </a:lnTo>
                    <a:lnTo>
                      <a:pt x="64" y="30"/>
                    </a:lnTo>
                    <a:lnTo>
                      <a:pt x="60" y="21"/>
                    </a:lnTo>
                    <a:lnTo>
                      <a:pt x="57" y="19"/>
                    </a:lnTo>
                    <a:lnTo>
                      <a:pt x="52" y="20"/>
                    </a:lnTo>
                    <a:lnTo>
                      <a:pt x="48" y="21"/>
                    </a:lnTo>
                    <a:lnTo>
                      <a:pt x="38" y="22"/>
                    </a:lnTo>
                    <a:lnTo>
                      <a:pt x="31" y="21"/>
                    </a:lnTo>
                    <a:lnTo>
                      <a:pt x="28" y="20"/>
                    </a:lnTo>
                    <a:lnTo>
                      <a:pt x="27" y="20"/>
                    </a:lnTo>
                    <a:lnTo>
                      <a:pt x="22" y="22"/>
                    </a:lnTo>
                    <a:lnTo>
                      <a:pt x="14" y="25"/>
                    </a:lnTo>
                    <a:lnTo>
                      <a:pt x="8" y="27"/>
                    </a:lnTo>
                    <a:lnTo>
                      <a:pt x="13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59" name="Freeform 206"/>
            <p:cNvSpPr>
              <a:spLocks/>
            </p:cNvSpPr>
            <p:nvPr/>
          </p:nvSpPr>
          <p:spPr bwMode="auto">
            <a:xfrm>
              <a:off x="603" y="1912"/>
              <a:ext cx="8" cy="13"/>
            </a:xfrm>
            <a:custGeom>
              <a:avLst/>
              <a:gdLst>
                <a:gd name="T0" fmla="*/ 8 w 16"/>
                <a:gd name="T1" fmla="*/ 0 h 25"/>
                <a:gd name="T2" fmla="*/ 7 w 16"/>
                <a:gd name="T3" fmla="*/ 9 h 25"/>
                <a:gd name="T4" fmla="*/ 0 w 16"/>
                <a:gd name="T5" fmla="*/ 13 h 25"/>
                <a:gd name="T6" fmla="*/ 4 w 16"/>
                <a:gd name="T7" fmla="*/ 4 h 25"/>
                <a:gd name="T8" fmla="*/ 8 w 16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5"/>
                <a:gd name="T17" fmla="*/ 16 w 1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5">
                  <a:moveTo>
                    <a:pt x="16" y="0"/>
                  </a:moveTo>
                  <a:lnTo>
                    <a:pt x="15" y="17"/>
                  </a:lnTo>
                  <a:lnTo>
                    <a:pt x="0" y="25"/>
                  </a:lnTo>
                  <a:lnTo>
                    <a:pt x="9" y="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0" name="Freeform 207"/>
            <p:cNvSpPr>
              <a:spLocks/>
            </p:cNvSpPr>
            <p:nvPr/>
          </p:nvSpPr>
          <p:spPr bwMode="auto">
            <a:xfrm>
              <a:off x="676" y="2467"/>
              <a:ext cx="99" cy="49"/>
            </a:xfrm>
            <a:custGeom>
              <a:avLst/>
              <a:gdLst>
                <a:gd name="T0" fmla="*/ 8 w 198"/>
                <a:gd name="T1" fmla="*/ 3 h 98"/>
                <a:gd name="T2" fmla="*/ 12 w 198"/>
                <a:gd name="T3" fmla="*/ 2 h 98"/>
                <a:gd name="T4" fmla="*/ 15 w 198"/>
                <a:gd name="T5" fmla="*/ 1 h 98"/>
                <a:gd name="T6" fmla="*/ 19 w 198"/>
                <a:gd name="T7" fmla="*/ 0 h 98"/>
                <a:gd name="T8" fmla="*/ 22 w 198"/>
                <a:gd name="T9" fmla="*/ 0 h 98"/>
                <a:gd name="T10" fmla="*/ 25 w 198"/>
                <a:gd name="T11" fmla="*/ 1 h 98"/>
                <a:gd name="T12" fmla="*/ 29 w 198"/>
                <a:gd name="T13" fmla="*/ 2 h 98"/>
                <a:gd name="T14" fmla="*/ 33 w 198"/>
                <a:gd name="T15" fmla="*/ 3 h 98"/>
                <a:gd name="T16" fmla="*/ 36 w 198"/>
                <a:gd name="T17" fmla="*/ 3 h 98"/>
                <a:gd name="T18" fmla="*/ 39 w 198"/>
                <a:gd name="T19" fmla="*/ 6 h 98"/>
                <a:gd name="T20" fmla="*/ 42 w 198"/>
                <a:gd name="T21" fmla="*/ 7 h 98"/>
                <a:gd name="T22" fmla="*/ 45 w 198"/>
                <a:gd name="T23" fmla="*/ 10 h 98"/>
                <a:gd name="T24" fmla="*/ 49 w 198"/>
                <a:gd name="T25" fmla="*/ 12 h 98"/>
                <a:gd name="T26" fmla="*/ 51 w 198"/>
                <a:gd name="T27" fmla="*/ 14 h 98"/>
                <a:gd name="T28" fmla="*/ 54 w 198"/>
                <a:gd name="T29" fmla="*/ 15 h 98"/>
                <a:gd name="T30" fmla="*/ 57 w 198"/>
                <a:gd name="T31" fmla="*/ 18 h 98"/>
                <a:gd name="T32" fmla="*/ 61 w 198"/>
                <a:gd name="T33" fmla="*/ 19 h 98"/>
                <a:gd name="T34" fmla="*/ 66 w 198"/>
                <a:gd name="T35" fmla="*/ 19 h 98"/>
                <a:gd name="T36" fmla="*/ 71 w 198"/>
                <a:gd name="T37" fmla="*/ 20 h 98"/>
                <a:gd name="T38" fmla="*/ 77 w 198"/>
                <a:gd name="T39" fmla="*/ 20 h 98"/>
                <a:gd name="T40" fmla="*/ 84 w 198"/>
                <a:gd name="T41" fmla="*/ 19 h 98"/>
                <a:gd name="T42" fmla="*/ 90 w 198"/>
                <a:gd name="T43" fmla="*/ 19 h 98"/>
                <a:gd name="T44" fmla="*/ 95 w 198"/>
                <a:gd name="T45" fmla="*/ 19 h 98"/>
                <a:gd name="T46" fmla="*/ 98 w 198"/>
                <a:gd name="T47" fmla="*/ 19 h 98"/>
                <a:gd name="T48" fmla="*/ 99 w 198"/>
                <a:gd name="T49" fmla="*/ 19 h 98"/>
                <a:gd name="T50" fmla="*/ 99 w 198"/>
                <a:gd name="T51" fmla="*/ 22 h 98"/>
                <a:gd name="T52" fmla="*/ 97 w 198"/>
                <a:gd name="T53" fmla="*/ 28 h 98"/>
                <a:gd name="T54" fmla="*/ 93 w 198"/>
                <a:gd name="T55" fmla="*/ 36 h 98"/>
                <a:gd name="T56" fmla="*/ 87 w 198"/>
                <a:gd name="T57" fmla="*/ 42 h 98"/>
                <a:gd name="T58" fmla="*/ 83 w 198"/>
                <a:gd name="T59" fmla="*/ 45 h 98"/>
                <a:gd name="T60" fmla="*/ 78 w 198"/>
                <a:gd name="T61" fmla="*/ 47 h 98"/>
                <a:gd name="T62" fmla="*/ 73 w 198"/>
                <a:gd name="T63" fmla="*/ 48 h 98"/>
                <a:gd name="T64" fmla="*/ 68 w 198"/>
                <a:gd name="T65" fmla="*/ 49 h 98"/>
                <a:gd name="T66" fmla="*/ 63 w 198"/>
                <a:gd name="T67" fmla="*/ 49 h 98"/>
                <a:gd name="T68" fmla="*/ 57 w 198"/>
                <a:gd name="T69" fmla="*/ 49 h 98"/>
                <a:gd name="T70" fmla="*/ 53 w 198"/>
                <a:gd name="T71" fmla="*/ 48 h 98"/>
                <a:gd name="T72" fmla="*/ 49 w 198"/>
                <a:gd name="T73" fmla="*/ 47 h 98"/>
                <a:gd name="T74" fmla="*/ 45 w 198"/>
                <a:gd name="T75" fmla="*/ 45 h 98"/>
                <a:gd name="T76" fmla="*/ 40 w 198"/>
                <a:gd name="T77" fmla="*/ 44 h 98"/>
                <a:gd name="T78" fmla="*/ 37 w 198"/>
                <a:gd name="T79" fmla="*/ 41 h 98"/>
                <a:gd name="T80" fmla="*/ 33 w 198"/>
                <a:gd name="T81" fmla="*/ 39 h 98"/>
                <a:gd name="T82" fmla="*/ 29 w 198"/>
                <a:gd name="T83" fmla="*/ 37 h 98"/>
                <a:gd name="T84" fmla="*/ 25 w 198"/>
                <a:gd name="T85" fmla="*/ 34 h 98"/>
                <a:gd name="T86" fmla="*/ 22 w 198"/>
                <a:gd name="T87" fmla="*/ 32 h 98"/>
                <a:gd name="T88" fmla="*/ 19 w 198"/>
                <a:gd name="T89" fmla="*/ 29 h 98"/>
                <a:gd name="T90" fmla="*/ 16 w 198"/>
                <a:gd name="T91" fmla="*/ 27 h 98"/>
                <a:gd name="T92" fmla="*/ 13 w 198"/>
                <a:gd name="T93" fmla="*/ 25 h 98"/>
                <a:gd name="T94" fmla="*/ 10 w 198"/>
                <a:gd name="T95" fmla="*/ 22 h 98"/>
                <a:gd name="T96" fmla="*/ 7 w 198"/>
                <a:gd name="T97" fmla="*/ 19 h 98"/>
                <a:gd name="T98" fmla="*/ 4 w 198"/>
                <a:gd name="T99" fmla="*/ 15 h 98"/>
                <a:gd name="T100" fmla="*/ 2 w 198"/>
                <a:gd name="T101" fmla="*/ 13 h 98"/>
                <a:gd name="T102" fmla="*/ 1 w 198"/>
                <a:gd name="T103" fmla="*/ 12 h 98"/>
                <a:gd name="T104" fmla="*/ 0 w 198"/>
                <a:gd name="T105" fmla="*/ 12 h 98"/>
                <a:gd name="T106" fmla="*/ 0 w 198"/>
                <a:gd name="T107" fmla="*/ 11 h 98"/>
                <a:gd name="T108" fmla="*/ 1 w 198"/>
                <a:gd name="T109" fmla="*/ 8 h 98"/>
                <a:gd name="T110" fmla="*/ 3 w 198"/>
                <a:gd name="T111" fmla="*/ 6 h 98"/>
                <a:gd name="T112" fmla="*/ 8 w 198"/>
                <a:gd name="T113" fmla="*/ 3 h 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98"/>
                <a:gd name="T173" fmla="*/ 198 w 198"/>
                <a:gd name="T174" fmla="*/ 98 h 9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98">
                  <a:moveTo>
                    <a:pt x="16" y="5"/>
                  </a:move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4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5" y="5"/>
                  </a:lnTo>
                  <a:lnTo>
                    <a:pt x="71" y="7"/>
                  </a:lnTo>
                  <a:lnTo>
                    <a:pt x="78" y="11"/>
                  </a:lnTo>
                  <a:lnTo>
                    <a:pt x="84" y="14"/>
                  </a:lnTo>
                  <a:lnTo>
                    <a:pt x="90" y="19"/>
                  </a:lnTo>
                  <a:lnTo>
                    <a:pt x="97" y="23"/>
                  </a:lnTo>
                  <a:lnTo>
                    <a:pt x="103" y="28"/>
                  </a:lnTo>
                  <a:lnTo>
                    <a:pt x="108" y="31"/>
                  </a:lnTo>
                  <a:lnTo>
                    <a:pt x="115" y="35"/>
                  </a:lnTo>
                  <a:lnTo>
                    <a:pt x="122" y="37"/>
                  </a:lnTo>
                  <a:lnTo>
                    <a:pt x="131" y="38"/>
                  </a:lnTo>
                  <a:lnTo>
                    <a:pt x="142" y="39"/>
                  </a:lnTo>
                  <a:lnTo>
                    <a:pt x="154" y="39"/>
                  </a:lnTo>
                  <a:lnTo>
                    <a:pt x="167" y="38"/>
                  </a:lnTo>
                  <a:lnTo>
                    <a:pt x="180" y="38"/>
                  </a:lnTo>
                  <a:lnTo>
                    <a:pt x="189" y="38"/>
                  </a:lnTo>
                  <a:lnTo>
                    <a:pt x="196" y="37"/>
                  </a:lnTo>
                  <a:lnTo>
                    <a:pt x="198" y="37"/>
                  </a:lnTo>
                  <a:lnTo>
                    <a:pt x="197" y="43"/>
                  </a:lnTo>
                  <a:lnTo>
                    <a:pt x="194" y="56"/>
                  </a:lnTo>
                  <a:lnTo>
                    <a:pt x="186" y="71"/>
                  </a:lnTo>
                  <a:lnTo>
                    <a:pt x="173" y="84"/>
                  </a:lnTo>
                  <a:lnTo>
                    <a:pt x="165" y="89"/>
                  </a:lnTo>
                  <a:lnTo>
                    <a:pt x="156" y="94"/>
                  </a:lnTo>
                  <a:lnTo>
                    <a:pt x="146" y="96"/>
                  </a:lnTo>
                  <a:lnTo>
                    <a:pt x="136" y="98"/>
                  </a:lnTo>
                  <a:lnTo>
                    <a:pt x="126" y="98"/>
                  </a:lnTo>
                  <a:lnTo>
                    <a:pt x="115" y="98"/>
                  </a:lnTo>
                  <a:lnTo>
                    <a:pt x="106" y="96"/>
                  </a:lnTo>
                  <a:lnTo>
                    <a:pt x="97" y="94"/>
                  </a:lnTo>
                  <a:lnTo>
                    <a:pt x="89" y="90"/>
                  </a:lnTo>
                  <a:lnTo>
                    <a:pt x="80" y="87"/>
                  </a:lnTo>
                  <a:lnTo>
                    <a:pt x="73" y="82"/>
                  </a:lnTo>
                  <a:lnTo>
                    <a:pt x="65" y="77"/>
                  </a:lnTo>
                  <a:lnTo>
                    <a:pt x="58" y="73"/>
                  </a:lnTo>
                  <a:lnTo>
                    <a:pt x="51" y="68"/>
                  </a:lnTo>
                  <a:lnTo>
                    <a:pt x="44" y="64"/>
                  </a:lnTo>
                  <a:lnTo>
                    <a:pt x="38" y="59"/>
                  </a:lnTo>
                  <a:lnTo>
                    <a:pt x="32" y="54"/>
                  </a:lnTo>
                  <a:lnTo>
                    <a:pt x="27" y="49"/>
                  </a:lnTo>
                  <a:lnTo>
                    <a:pt x="20" y="43"/>
                  </a:lnTo>
                  <a:lnTo>
                    <a:pt x="14" y="37"/>
                  </a:lnTo>
                  <a:lnTo>
                    <a:pt x="8" y="31"/>
                  </a:lnTo>
                  <a:lnTo>
                    <a:pt x="4" y="27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1" y="16"/>
                  </a:lnTo>
                  <a:lnTo>
                    <a:pt x="6" y="11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Freeform 208"/>
            <p:cNvSpPr>
              <a:spLocks/>
            </p:cNvSpPr>
            <p:nvPr/>
          </p:nvSpPr>
          <p:spPr bwMode="auto">
            <a:xfrm>
              <a:off x="640" y="2476"/>
              <a:ext cx="84" cy="89"/>
            </a:xfrm>
            <a:custGeom>
              <a:avLst/>
              <a:gdLst>
                <a:gd name="T0" fmla="*/ 22 w 169"/>
                <a:gd name="T1" fmla="*/ 9 h 176"/>
                <a:gd name="T2" fmla="*/ 27 w 169"/>
                <a:gd name="T3" fmla="*/ 13 h 176"/>
                <a:gd name="T4" fmla="*/ 31 w 169"/>
                <a:gd name="T5" fmla="*/ 15 h 176"/>
                <a:gd name="T6" fmla="*/ 34 w 169"/>
                <a:gd name="T7" fmla="*/ 15 h 176"/>
                <a:gd name="T8" fmla="*/ 36 w 169"/>
                <a:gd name="T9" fmla="*/ 16 h 176"/>
                <a:gd name="T10" fmla="*/ 37 w 169"/>
                <a:gd name="T11" fmla="*/ 17 h 176"/>
                <a:gd name="T12" fmla="*/ 39 w 169"/>
                <a:gd name="T13" fmla="*/ 19 h 176"/>
                <a:gd name="T14" fmla="*/ 40 w 169"/>
                <a:gd name="T15" fmla="*/ 23 h 176"/>
                <a:gd name="T16" fmla="*/ 41 w 169"/>
                <a:gd name="T17" fmla="*/ 29 h 176"/>
                <a:gd name="T18" fmla="*/ 43 w 169"/>
                <a:gd name="T19" fmla="*/ 42 h 176"/>
                <a:gd name="T20" fmla="*/ 45 w 169"/>
                <a:gd name="T21" fmla="*/ 52 h 176"/>
                <a:gd name="T22" fmla="*/ 50 w 169"/>
                <a:gd name="T23" fmla="*/ 60 h 176"/>
                <a:gd name="T24" fmla="*/ 55 w 169"/>
                <a:gd name="T25" fmla="*/ 68 h 176"/>
                <a:gd name="T26" fmla="*/ 60 w 169"/>
                <a:gd name="T27" fmla="*/ 72 h 176"/>
                <a:gd name="T28" fmla="*/ 66 w 169"/>
                <a:gd name="T29" fmla="*/ 76 h 176"/>
                <a:gd name="T30" fmla="*/ 72 w 169"/>
                <a:gd name="T31" fmla="*/ 80 h 176"/>
                <a:gd name="T32" fmla="*/ 78 w 169"/>
                <a:gd name="T33" fmla="*/ 83 h 176"/>
                <a:gd name="T34" fmla="*/ 82 w 169"/>
                <a:gd name="T35" fmla="*/ 86 h 176"/>
                <a:gd name="T36" fmla="*/ 84 w 169"/>
                <a:gd name="T37" fmla="*/ 88 h 176"/>
                <a:gd name="T38" fmla="*/ 83 w 169"/>
                <a:gd name="T39" fmla="*/ 89 h 176"/>
                <a:gd name="T40" fmla="*/ 77 w 169"/>
                <a:gd name="T41" fmla="*/ 89 h 176"/>
                <a:gd name="T42" fmla="*/ 69 w 169"/>
                <a:gd name="T43" fmla="*/ 88 h 176"/>
                <a:gd name="T44" fmla="*/ 61 w 169"/>
                <a:gd name="T45" fmla="*/ 88 h 176"/>
                <a:gd name="T46" fmla="*/ 54 w 169"/>
                <a:gd name="T47" fmla="*/ 88 h 176"/>
                <a:gd name="T48" fmla="*/ 48 w 169"/>
                <a:gd name="T49" fmla="*/ 87 h 176"/>
                <a:gd name="T50" fmla="*/ 41 w 169"/>
                <a:gd name="T51" fmla="*/ 85 h 176"/>
                <a:gd name="T52" fmla="*/ 36 w 169"/>
                <a:gd name="T53" fmla="*/ 83 h 176"/>
                <a:gd name="T54" fmla="*/ 31 w 169"/>
                <a:gd name="T55" fmla="*/ 79 h 176"/>
                <a:gd name="T56" fmla="*/ 26 w 169"/>
                <a:gd name="T57" fmla="*/ 73 h 176"/>
                <a:gd name="T58" fmla="*/ 21 w 169"/>
                <a:gd name="T59" fmla="*/ 66 h 176"/>
                <a:gd name="T60" fmla="*/ 17 w 169"/>
                <a:gd name="T61" fmla="*/ 59 h 176"/>
                <a:gd name="T62" fmla="*/ 13 w 169"/>
                <a:gd name="T63" fmla="*/ 53 h 176"/>
                <a:gd name="T64" fmla="*/ 9 w 169"/>
                <a:gd name="T65" fmla="*/ 46 h 176"/>
                <a:gd name="T66" fmla="*/ 6 w 169"/>
                <a:gd name="T67" fmla="*/ 40 h 176"/>
                <a:gd name="T68" fmla="*/ 3 w 169"/>
                <a:gd name="T69" fmla="*/ 34 h 176"/>
                <a:gd name="T70" fmla="*/ 1 w 169"/>
                <a:gd name="T71" fmla="*/ 28 h 176"/>
                <a:gd name="T72" fmla="*/ 0 w 169"/>
                <a:gd name="T73" fmla="*/ 24 h 176"/>
                <a:gd name="T74" fmla="*/ 1 w 169"/>
                <a:gd name="T75" fmla="*/ 15 h 176"/>
                <a:gd name="T76" fmla="*/ 5 w 169"/>
                <a:gd name="T77" fmla="*/ 7 h 176"/>
                <a:gd name="T78" fmla="*/ 9 w 169"/>
                <a:gd name="T79" fmla="*/ 2 h 176"/>
                <a:gd name="T80" fmla="*/ 11 w 169"/>
                <a:gd name="T81" fmla="*/ 0 h 176"/>
                <a:gd name="T82" fmla="*/ 11 w 169"/>
                <a:gd name="T83" fmla="*/ 0 h 176"/>
                <a:gd name="T84" fmla="*/ 12 w 169"/>
                <a:gd name="T85" fmla="*/ 0 h 176"/>
                <a:gd name="T86" fmla="*/ 14 w 169"/>
                <a:gd name="T87" fmla="*/ 3 h 176"/>
                <a:gd name="T88" fmla="*/ 22 w 169"/>
                <a:gd name="T89" fmla="*/ 9 h 1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9"/>
                <a:gd name="T136" fmla="*/ 0 h 176"/>
                <a:gd name="T137" fmla="*/ 169 w 169"/>
                <a:gd name="T138" fmla="*/ 176 h 1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9" h="176">
                  <a:moveTo>
                    <a:pt x="45" y="18"/>
                  </a:moveTo>
                  <a:lnTo>
                    <a:pt x="55" y="25"/>
                  </a:lnTo>
                  <a:lnTo>
                    <a:pt x="63" y="29"/>
                  </a:lnTo>
                  <a:lnTo>
                    <a:pt x="68" y="30"/>
                  </a:lnTo>
                  <a:lnTo>
                    <a:pt x="73" y="31"/>
                  </a:lnTo>
                  <a:lnTo>
                    <a:pt x="75" y="33"/>
                  </a:lnTo>
                  <a:lnTo>
                    <a:pt x="78" y="37"/>
                  </a:lnTo>
                  <a:lnTo>
                    <a:pt x="80" y="45"/>
                  </a:lnTo>
                  <a:lnTo>
                    <a:pt x="82" y="57"/>
                  </a:lnTo>
                  <a:lnTo>
                    <a:pt x="86" y="84"/>
                  </a:lnTo>
                  <a:lnTo>
                    <a:pt x="91" y="102"/>
                  </a:lnTo>
                  <a:lnTo>
                    <a:pt x="100" y="118"/>
                  </a:lnTo>
                  <a:lnTo>
                    <a:pt x="111" y="135"/>
                  </a:lnTo>
                  <a:lnTo>
                    <a:pt x="120" y="143"/>
                  </a:lnTo>
                  <a:lnTo>
                    <a:pt x="132" y="151"/>
                  </a:lnTo>
                  <a:lnTo>
                    <a:pt x="144" y="159"/>
                  </a:lnTo>
                  <a:lnTo>
                    <a:pt x="157" y="165"/>
                  </a:lnTo>
                  <a:lnTo>
                    <a:pt x="165" y="170"/>
                  </a:lnTo>
                  <a:lnTo>
                    <a:pt x="169" y="174"/>
                  </a:lnTo>
                  <a:lnTo>
                    <a:pt x="166" y="176"/>
                  </a:lnTo>
                  <a:lnTo>
                    <a:pt x="154" y="176"/>
                  </a:lnTo>
                  <a:lnTo>
                    <a:pt x="138" y="175"/>
                  </a:lnTo>
                  <a:lnTo>
                    <a:pt x="123" y="175"/>
                  </a:lnTo>
                  <a:lnTo>
                    <a:pt x="109" y="174"/>
                  </a:lnTo>
                  <a:lnTo>
                    <a:pt x="96" y="173"/>
                  </a:lnTo>
                  <a:lnTo>
                    <a:pt x="83" y="169"/>
                  </a:lnTo>
                  <a:lnTo>
                    <a:pt x="73" y="165"/>
                  </a:lnTo>
                  <a:lnTo>
                    <a:pt x="62" y="157"/>
                  </a:lnTo>
                  <a:lnTo>
                    <a:pt x="52" y="145"/>
                  </a:lnTo>
                  <a:lnTo>
                    <a:pt x="43" y="131"/>
                  </a:lnTo>
                  <a:lnTo>
                    <a:pt x="34" y="117"/>
                  </a:lnTo>
                  <a:lnTo>
                    <a:pt x="26" y="105"/>
                  </a:lnTo>
                  <a:lnTo>
                    <a:pt x="19" y="91"/>
                  </a:lnTo>
                  <a:lnTo>
                    <a:pt x="13" y="79"/>
                  </a:lnTo>
                  <a:lnTo>
                    <a:pt x="7" y="68"/>
                  </a:lnTo>
                  <a:lnTo>
                    <a:pt x="3" y="56"/>
                  </a:lnTo>
                  <a:lnTo>
                    <a:pt x="0" y="47"/>
                  </a:lnTo>
                  <a:lnTo>
                    <a:pt x="2" y="29"/>
                  </a:lnTo>
                  <a:lnTo>
                    <a:pt x="10" y="14"/>
                  </a:lnTo>
                  <a:lnTo>
                    <a:pt x="18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9" y="6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2" name="Freeform 209"/>
            <p:cNvSpPr>
              <a:spLocks/>
            </p:cNvSpPr>
            <p:nvPr/>
          </p:nvSpPr>
          <p:spPr bwMode="auto">
            <a:xfrm>
              <a:off x="569" y="2468"/>
              <a:ext cx="82" cy="81"/>
            </a:xfrm>
            <a:custGeom>
              <a:avLst/>
              <a:gdLst>
                <a:gd name="T0" fmla="*/ 76 w 163"/>
                <a:gd name="T1" fmla="*/ 5 h 162"/>
                <a:gd name="T2" fmla="*/ 70 w 163"/>
                <a:gd name="T3" fmla="*/ 7 h 162"/>
                <a:gd name="T4" fmla="*/ 66 w 163"/>
                <a:gd name="T5" fmla="*/ 9 h 162"/>
                <a:gd name="T6" fmla="*/ 64 w 163"/>
                <a:gd name="T7" fmla="*/ 10 h 162"/>
                <a:gd name="T8" fmla="*/ 61 w 163"/>
                <a:gd name="T9" fmla="*/ 13 h 162"/>
                <a:gd name="T10" fmla="*/ 57 w 163"/>
                <a:gd name="T11" fmla="*/ 24 h 162"/>
                <a:gd name="T12" fmla="*/ 54 w 163"/>
                <a:gd name="T13" fmla="*/ 38 h 162"/>
                <a:gd name="T14" fmla="*/ 52 w 163"/>
                <a:gd name="T15" fmla="*/ 50 h 162"/>
                <a:gd name="T16" fmla="*/ 49 w 163"/>
                <a:gd name="T17" fmla="*/ 59 h 162"/>
                <a:gd name="T18" fmla="*/ 46 w 163"/>
                <a:gd name="T19" fmla="*/ 63 h 162"/>
                <a:gd name="T20" fmla="*/ 44 w 163"/>
                <a:gd name="T21" fmla="*/ 67 h 162"/>
                <a:gd name="T22" fmla="*/ 42 w 163"/>
                <a:gd name="T23" fmla="*/ 70 h 162"/>
                <a:gd name="T24" fmla="*/ 39 w 163"/>
                <a:gd name="T25" fmla="*/ 74 h 162"/>
                <a:gd name="T26" fmla="*/ 37 w 163"/>
                <a:gd name="T27" fmla="*/ 77 h 162"/>
                <a:gd name="T28" fmla="*/ 35 w 163"/>
                <a:gd name="T29" fmla="*/ 79 h 162"/>
                <a:gd name="T30" fmla="*/ 32 w 163"/>
                <a:gd name="T31" fmla="*/ 81 h 162"/>
                <a:gd name="T32" fmla="*/ 28 w 163"/>
                <a:gd name="T33" fmla="*/ 81 h 162"/>
                <a:gd name="T34" fmla="*/ 25 w 163"/>
                <a:gd name="T35" fmla="*/ 81 h 162"/>
                <a:gd name="T36" fmla="*/ 20 w 163"/>
                <a:gd name="T37" fmla="*/ 81 h 162"/>
                <a:gd name="T38" fmla="*/ 16 w 163"/>
                <a:gd name="T39" fmla="*/ 81 h 162"/>
                <a:gd name="T40" fmla="*/ 11 w 163"/>
                <a:gd name="T41" fmla="*/ 80 h 162"/>
                <a:gd name="T42" fmla="*/ 7 w 163"/>
                <a:gd name="T43" fmla="*/ 80 h 162"/>
                <a:gd name="T44" fmla="*/ 4 w 163"/>
                <a:gd name="T45" fmla="*/ 80 h 162"/>
                <a:gd name="T46" fmla="*/ 1 w 163"/>
                <a:gd name="T47" fmla="*/ 79 h 162"/>
                <a:gd name="T48" fmla="*/ 0 w 163"/>
                <a:gd name="T49" fmla="*/ 79 h 162"/>
                <a:gd name="T50" fmla="*/ 1 w 163"/>
                <a:gd name="T51" fmla="*/ 79 h 162"/>
                <a:gd name="T52" fmla="*/ 4 w 163"/>
                <a:gd name="T53" fmla="*/ 78 h 162"/>
                <a:gd name="T54" fmla="*/ 8 w 163"/>
                <a:gd name="T55" fmla="*/ 75 h 162"/>
                <a:gd name="T56" fmla="*/ 13 w 163"/>
                <a:gd name="T57" fmla="*/ 70 h 162"/>
                <a:gd name="T58" fmla="*/ 18 w 163"/>
                <a:gd name="T59" fmla="*/ 63 h 162"/>
                <a:gd name="T60" fmla="*/ 21 w 163"/>
                <a:gd name="T61" fmla="*/ 57 h 162"/>
                <a:gd name="T62" fmla="*/ 23 w 163"/>
                <a:gd name="T63" fmla="*/ 52 h 162"/>
                <a:gd name="T64" fmla="*/ 23 w 163"/>
                <a:gd name="T65" fmla="*/ 48 h 162"/>
                <a:gd name="T66" fmla="*/ 21 w 163"/>
                <a:gd name="T67" fmla="*/ 42 h 162"/>
                <a:gd name="T68" fmla="*/ 18 w 163"/>
                <a:gd name="T69" fmla="*/ 34 h 162"/>
                <a:gd name="T70" fmla="*/ 17 w 163"/>
                <a:gd name="T71" fmla="*/ 25 h 162"/>
                <a:gd name="T72" fmla="*/ 20 w 163"/>
                <a:gd name="T73" fmla="*/ 19 h 162"/>
                <a:gd name="T74" fmla="*/ 23 w 163"/>
                <a:gd name="T75" fmla="*/ 17 h 162"/>
                <a:gd name="T76" fmla="*/ 27 w 163"/>
                <a:gd name="T77" fmla="*/ 15 h 162"/>
                <a:gd name="T78" fmla="*/ 31 w 163"/>
                <a:gd name="T79" fmla="*/ 13 h 162"/>
                <a:gd name="T80" fmla="*/ 35 w 163"/>
                <a:gd name="T81" fmla="*/ 12 h 162"/>
                <a:gd name="T82" fmla="*/ 38 w 163"/>
                <a:gd name="T83" fmla="*/ 11 h 162"/>
                <a:gd name="T84" fmla="*/ 41 w 163"/>
                <a:gd name="T85" fmla="*/ 10 h 162"/>
                <a:gd name="T86" fmla="*/ 43 w 163"/>
                <a:gd name="T87" fmla="*/ 10 h 162"/>
                <a:gd name="T88" fmla="*/ 44 w 163"/>
                <a:gd name="T89" fmla="*/ 10 h 162"/>
                <a:gd name="T90" fmla="*/ 79 w 163"/>
                <a:gd name="T91" fmla="*/ 0 h 162"/>
                <a:gd name="T92" fmla="*/ 80 w 163"/>
                <a:gd name="T93" fmla="*/ 0 h 162"/>
                <a:gd name="T94" fmla="*/ 82 w 163"/>
                <a:gd name="T95" fmla="*/ 1 h 162"/>
                <a:gd name="T96" fmla="*/ 81 w 163"/>
                <a:gd name="T97" fmla="*/ 1 h 162"/>
                <a:gd name="T98" fmla="*/ 76 w 163"/>
                <a:gd name="T99" fmla="*/ 5 h 1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63"/>
                <a:gd name="T151" fmla="*/ 0 h 162"/>
                <a:gd name="T152" fmla="*/ 163 w 163"/>
                <a:gd name="T153" fmla="*/ 162 h 16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63" h="162">
                  <a:moveTo>
                    <a:pt x="152" y="9"/>
                  </a:moveTo>
                  <a:lnTo>
                    <a:pt x="139" y="15"/>
                  </a:lnTo>
                  <a:lnTo>
                    <a:pt x="131" y="18"/>
                  </a:lnTo>
                  <a:lnTo>
                    <a:pt x="127" y="21"/>
                  </a:lnTo>
                  <a:lnTo>
                    <a:pt x="122" y="27"/>
                  </a:lnTo>
                  <a:lnTo>
                    <a:pt x="113" y="49"/>
                  </a:lnTo>
                  <a:lnTo>
                    <a:pt x="108" y="76"/>
                  </a:lnTo>
                  <a:lnTo>
                    <a:pt x="103" y="101"/>
                  </a:lnTo>
                  <a:lnTo>
                    <a:pt x="97" y="119"/>
                  </a:lnTo>
                  <a:lnTo>
                    <a:pt x="92" y="126"/>
                  </a:lnTo>
                  <a:lnTo>
                    <a:pt x="87" y="133"/>
                  </a:lnTo>
                  <a:lnTo>
                    <a:pt x="83" y="140"/>
                  </a:lnTo>
                  <a:lnTo>
                    <a:pt x="78" y="147"/>
                  </a:lnTo>
                  <a:lnTo>
                    <a:pt x="74" y="153"/>
                  </a:lnTo>
                  <a:lnTo>
                    <a:pt x="69" y="157"/>
                  </a:lnTo>
                  <a:lnTo>
                    <a:pt x="63" y="161"/>
                  </a:lnTo>
                  <a:lnTo>
                    <a:pt x="56" y="162"/>
                  </a:lnTo>
                  <a:lnTo>
                    <a:pt x="49" y="162"/>
                  </a:lnTo>
                  <a:lnTo>
                    <a:pt x="40" y="162"/>
                  </a:lnTo>
                  <a:lnTo>
                    <a:pt x="31" y="161"/>
                  </a:lnTo>
                  <a:lnTo>
                    <a:pt x="22" y="160"/>
                  </a:lnTo>
                  <a:lnTo>
                    <a:pt x="14" y="160"/>
                  </a:lnTo>
                  <a:lnTo>
                    <a:pt x="7" y="159"/>
                  </a:lnTo>
                  <a:lnTo>
                    <a:pt x="1" y="157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8" y="155"/>
                  </a:lnTo>
                  <a:lnTo>
                    <a:pt x="16" y="149"/>
                  </a:lnTo>
                  <a:lnTo>
                    <a:pt x="26" y="139"/>
                  </a:lnTo>
                  <a:lnTo>
                    <a:pt x="35" y="126"/>
                  </a:lnTo>
                  <a:lnTo>
                    <a:pt x="42" y="114"/>
                  </a:lnTo>
                  <a:lnTo>
                    <a:pt x="46" y="104"/>
                  </a:lnTo>
                  <a:lnTo>
                    <a:pt x="46" y="96"/>
                  </a:lnTo>
                  <a:lnTo>
                    <a:pt x="41" y="85"/>
                  </a:lnTo>
                  <a:lnTo>
                    <a:pt x="35" y="68"/>
                  </a:lnTo>
                  <a:lnTo>
                    <a:pt x="33" y="50"/>
                  </a:lnTo>
                  <a:lnTo>
                    <a:pt x="39" y="38"/>
                  </a:lnTo>
                  <a:lnTo>
                    <a:pt x="46" y="33"/>
                  </a:lnTo>
                  <a:lnTo>
                    <a:pt x="53" y="30"/>
                  </a:lnTo>
                  <a:lnTo>
                    <a:pt x="61" y="26"/>
                  </a:lnTo>
                  <a:lnTo>
                    <a:pt x="69" y="24"/>
                  </a:lnTo>
                  <a:lnTo>
                    <a:pt x="76" y="23"/>
                  </a:lnTo>
                  <a:lnTo>
                    <a:pt x="82" y="21"/>
                  </a:lnTo>
                  <a:lnTo>
                    <a:pt x="86" y="20"/>
                  </a:lnTo>
                  <a:lnTo>
                    <a:pt x="87" y="20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52" y="9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3" name="Freeform 210"/>
            <p:cNvSpPr>
              <a:spLocks/>
            </p:cNvSpPr>
            <p:nvPr/>
          </p:nvSpPr>
          <p:spPr bwMode="auto">
            <a:xfrm>
              <a:off x="553" y="2410"/>
              <a:ext cx="103" cy="60"/>
            </a:xfrm>
            <a:custGeom>
              <a:avLst/>
              <a:gdLst>
                <a:gd name="T0" fmla="*/ 85 w 206"/>
                <a:gd name="T1" fmla="*/ 56 h 120"/>
                <a:gd name="T2" fmla="*/ 79 w 206"/>
                <a:gd name="T3" fmla="*/ 56 h 120"/>
                <a:gd name="T4" fmla="*/ 75 w 206"/>
                <a:gd name="T5" fmla="*/ 55 h 120"/>
                <a:gd name="T6" fmla="*/ 73 w 206"/>
                <a:gd name="T7" fmla="*/ 54 h 120"/>
                <a:gd name="T8" fmla="*/ 70 w 206"/>
                <a:gd name="T9" fmla="*/ 53 h 120"/>
                <a:gd name="T10" fmla="*/ 68 w 206"/>
                <a:gd name="T11" fmla="*/ 53 h 120"/>
                <a:gd name="T12" fmla="*/ 65 w 206"/>
                <a:gd name="T13" fmla="*/ 53 h 120"/>
                <a:gd name="T14" fmla="*/ 60 w 206"/>
                <a:gd name="T15" fmla="*/ 53 h 120"/>
                <a:gd name="T16" fmla="*/ 53 w 206"/>
                <a:gd name="T17" fmla="*/ 53 h 120"/>
                <a:gd name="T18" fmla="*/ 46 w 206"/>
                <a:gd name="T19" fmla="*/ 54 h 120"/>
                <a:gd name="T20" fmla="*/ 40 w 206"/>
                <a:gd name="T21" fmla="*/ 55 h 120"/>
                <a:gd name="T22" fmla="*/ 35 w 206"/>
                <a:gd name="T23" fmla="*/ 56 h 120"/>
                <a:gd name="T24" fmla="*/ 30 w 206"/>
                <a:gd name="T25" fmla="*/ 56 h 120"/>
                <a:gd name="T26" fmla="*/ 26 w 206"/>
                <a:gd name="T27" fmla="*/ 56 h 120"/>
                <a:gd name="T28" fmla="*/ 23 w 206"/>
                <a:gd name="T29" fmla="*/ 56 h 120"/>
                <a:gd name="T30" fmla="*/ 18 w 206"/>
                <a:gd name="T31" fmla="*/ 54 h 120"/>
                <a:gd name="T32" fmla="*/ 13 w 206"/>
                <a:gd name="T33" fmla="*/ 51 h 120"/>
                <a:gd name="T34" fmla="*/ 6 w 206"/>
                <a:gd name="T35" fmla="*/ 46 h 120"/>
                <a:gd name="T36" fmla="*/ 2 w 206"/>
                <a:gd name="T37" fmla="*/ 43 h 120"/>
                <a:gd name="T38" fmla="*/ 0 w 206"/>
                <a:gd name="T39" fmla="*/ 37 h 120"/>
                <a:gd name="T40" fmla="*/ 0 w 206"/>
                <a:gd name="T41" fmla="*/ 23 h 120"/>
                <a:gd name="T42" fmla="*/ 1 w 206"/>
                <a:gd name="T43" fmla="*/ 13 h 120"/>
                <a:gd name="T44" fmla="*/ 2 w 206"/>
                <a:gd name="T45" fmla="*/ 6 h 120"/>
                <a:gd name="T46" fmla="*/ 3 w 206"/>
                <a:gd name="T47" fmla="*/ 1 h 120"/>
                <a:gd name="T48" fmla="*/ 6 w 206"/>
                <a:gd name="T49" fmla="*/ 0 h 120"/>
                <a:gd name="T50" fmla="*/ 6 w 206"/>
                <a:gd name="T51" fmla="*/ 2 h 120"/>
                <a:gd name="T52" fmla="*/ 9 w 206"/>
                <a:gd name="T53" fmla="*/ 3 h 120"/>
                <a:gd name="T54" fmla="*/ 11 w 206"/>
                <a:gd name="T55" fmla="*/ 6 h 120"/>
                <a:gd name="T56" fmla="*/ 13 w 206"/>
                <a:gd name="T57" fmla="*/ 8 h 120"/>
                <a:gd name="T58" fmla="*/ 18 w 206"/>
                <a:gd name="T59" fmla="*/ 10 h 120"/>
                <a:gd name="T60" fmla="*/ 22 w 206"/>
                <a:gd name="T61" fmla="*/ 12 h 120"/>
                <a:gd name="T62" fmla="*/ 26 w 206"/>
                <a:gd name="T63" fmla="*/ 13 h 120"/>
                <a:gd name="T64" fmla="*/ 32 w 206"/>
                <a:gd name="T65" fmla="*/ 13 h 120"/>
                <a:gd name="T66" fmla="*/ 37 w 206"/>
                <a:gd name="T67" fmla="*/ 12 h 120"/>
                <a:gd name="T68" fmla="*/ 42 w 206"/>
                <a:gd name="T69" fmla="*/ 11 h 120"/>
                <a:gd name="T70" fmla="*/ 46 w 206"/>
                <a:gd name="T71" fmla="*/ 10 h 120"/>
                <a:gd name="T72" fmla="*/ 48 w 206"/>
                <a:gd name="T73" fmla="*/ 10 h 120"/>
                <a:gd name="T74" fmla="*/ 52 w 206"/>
                <a:gd name="T75" fmla="*/ 10 h 120"/>
                <a:gd name="T76" fmla="*/ 54 w 206"/>
                <a:gd name="T77" fmla="*/ 11 h 120"/>
                <a:gd name="T78" fmla="*/ 58 w 206"/>
                <a:gd name="T79" fmla="*/ 14 h 120"/>
                <a:gd name="T80" fmla="*/ 63 w 206"/>
                <a:gd name="T81" fmla="*/ 18 h 120"/>
                <a:gd name="T82" fmla="*/ 69 w 206"/>
                <a:gd name="T83" fmla="*/ 22 h 120"/>
                <a:gd name="T84" fmla="*/ 74 w 206"/>
                <a:gd name="T85" fmla="*/ 26 h 120"/>
                <a:gd name="T86" fmla="*/ 77 w 206"/>
                <a:gd name="T87" fmla="*/ 30 h 120"/>
                <a:gd name="T88" fmla="*/ 81 w 206"/>
                <a:gd name="T89" fmla="*/ 34 h 120"/>
                <a:gd name="T90" fmla="*/ 84 w 206"/>
                <a:gd name="T91" fmla="*/ 37 h 120"/>
                <a:gd name="T92" fmla="*/ 87 w 206"/>
                <a:gd name="T93" fmla="*/ 40 h 120"/>
                <a:gd name="T94" fmla="*/ 89 w 206"/>
                <a:gd name="T95" fmla="*/ 42 h 120"/>
                <a:gd name="T96" fmla="*/ 92 w 206"/>
                <a:gd name="T97" fmla="*/ 45 h 120"/>
                <a:gd name="T98" fmla="*/ 96 w 206"/>
                <a:gd name="T99" fmla="*/ 48 h 120"/>
                <a:gd name="T100" fmla="*/ 100 w 206"/>
                <a:gd name="T101" fmla="*/ 51 h 120"/>
                <a:gd name="T102" fmla="*/ 102 w 206"/>
                <a:gd name="T103" fmla="*/ 53 h 120"/>
                <a:gd name="T104" fmla="*/ 103 w 206"/>
                <a:gd name="T105" fmla="*/ 54 h 120"/>
                <a:gd name="T106" fmla="*/ 97 w 206"/>
                <a:gd name="T107" fmla="*/ 60 h 120"/>
                <a:gd name="T108" fmla="*/ 97 w 206"/>
                <a:gd name="T109" fmla="*/ 60 h 120"/>
                <a:gd name="T110" fmla="*/ 98 w 206"/>
                <a:gd name="T111" fmla="*/ 60 h 120"/>
                <a:gd name="T112" fmla="*/ 99 w 206"/>
                <a:gd name="T113" fmla="*/ 60 h 120"/>
                <a:gd name="T114" fmla="*/ 99 w 206"/>
                <a:gd name="T115" fmla="*/ 59 h 120"/>
                <a:gd name="T116" fmla="*/ 97 w 206"/>
                <a:gd name="T117" fmla="*/ 59 h 120"/>
                <a:gd name="T118" fmla="*/ 95 w 206"/>
                <a:gd name="T119" fmla="*/ 57 h 120"/>
                <a:gd name="T120" fmla="*/ 92 w 206"/>
                <a:gd name="T121" fmla="*/ 57 h 120"/>
                <a:gd name="T122" fmla="*/ 85 w 206"/>
                <a:gd name="T123" fmla="*/ 56 h 1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6"/>
                <a:gd name="T187" fmla="*/ 0 h 120"/>
                <a:gd name="T188" fmla="*/ 206 w 206"/>
                <a:gd name="T189" fmla="*/ 120 h 1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6" h="120">
                  <a:moveTo>
                    <a:pt x="170" y="112"/>
                  </a:moveTo>
                  <a:lnTo>
                    <a:pt x="157" y="111"/>
                  </a:lnTo>
                  <a:lnTo>
                    <a:pt x="149" y="110"/>
                  </a:lnTo>
                  <a:lnTo>
                    <a:pt x="145" y="107"/>
                  </a:lnTo>
                  <a:lnTo>
                    <a:pt x="140" y="106"/>
                  </a:lnTo>
                  <a:lnTo>
                    <a:pt x="135" y="105"/>
                  </a:lnTo>
                  <a:lnTo>
                    <a:pt x="130" y="105"/>
                  </a:lnTo>
                  <a:lnTo>
                    <a:pt x="120" y="105"/>
                  </a:lnTo>
                  <a:lnTo>
                    <a:pt x="107" y="106"/>
                  </a:lnTo>
                  <a:lnTo>
                    <a:pt x="92" y="107"/>
                  </a:lnTo>
                  <a:lnTo>
                    <a:pt x="80" y="110"/>
                  </a:lnTo>
                  <a:lnTo>
                    <a:pt x="70" y="111"/>
                  </a:lnTo>
                  <a:lnTo>
                    <a:pt x="61" y="112"/>
                  </a:lnTo>
                  <a:lnTo>
                    <a:pt x="53" y="112"/>
                  </a:lnTo>
                  <a:lnTo>
                    <a:pt x="46" y="111"/>
                  </a:lnTo>
                  <a:lnTo>
                    <a:pt x="36" y="107"/>
                  </a:lnTo>
                  <a:lnTo>
                    <a:pt x="27" y="101"/>
                  </a:lnTo>
                  <a:lnTo>
                    <a:pt x="11" y="91"/>
                  </a:lnTo>
                  <a:lnTo>
                    <a:pt x="3" y="86"/>
                  </a:lnTo>
                  <a:lnTo>
                    <a:pt x="0" y="74"/>
                  </a:lnTo>
                  <a:lnTo>
                    <a:pt x="0" y="45"/>
                  </a:lnTo>
                  <a:lnTo>
                    <a:pt x="1" y="26"/>
                  </a:lnTo>
                  <a:lnTo>
                    <a:pt x="4" y="11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7" y="6"/>
                  </a:lnTo>
                  <a:lnTo>
                    <a:pt x="21" y="11"/>
                  </a:lnTo>
                  <a:lnTo>
                    <a:pt x="27" y="15"/>
                  </a:lnTo>
                  <a:lnTo>
                    <a:pt x="35" y="20"/>
                  </a:lnTo>
                  <a:lnTo>
                    <a:pt x="43" y="23"/>
                  </a:lnTo>
                  <a:lnTo>
                    <a:pt x="53" y="25"/>
                  </a:lnTo>
                  <a:lnTo>
                    <a:pt x="64" y="25"/>
                  </a:lnTo>
                  <a:lnTo>
                    <a:pt x="74" y="23"/>
                  </a:lnTo>
                  <a:lnTo>
                    <a:pt x="84" y="21"/>
                  </a:lnTo>
                  <a:lnTo>
                    <a:pt x="91" y="20"/>
                  </a:lnTo>
                  <a:lnTo>
                    <a:pt x="96" y="19"/>
                  </a:lnTo>
                  <a:lnTo>
                    <a:pt x="103" y="20"/>
                  </a:lnTo>
                  <a:lnTo>
                    <a:pt x="109" y="22"/>
                  </a:lnTo>
                  <a:lnTo>
                    <a:pt x="117" y="27"/>
                  </a:lnTo>
                  <a:lnTo>
                    <a:pt x="127" y="35"/>
                  </a:lnTo>
                  <a:lnTo>
                    <a:pt x="138" y="44"/>
                  </a:lnTo>
                  <a:lnTo>
                    <a:pt x="147" y="52"/>
                  </a:lnTo>
                  <a:lnTo>
                    <a:pt x="154" y="60"/>
                  </a:lnTo>
                  <a:lnTo>
                    <a:pt x="161" y="67"/>
                  </a:lnTo>
                  <a:lnTo>
                    <a:pt x="168" y="74"/>
                  </a:lnTo>
                  <a:lnTo>
                    <a:pt x="173" y="80"/>
                  </a:lnTo>
                  <a:lnTo>
                    <a:pt x="178" y="84"/>
                  </a:lnTo>
                  <a:lnTo>
                    <a:pt x="184" y="89"/>
                  </a:lnTo>
                  <a:lnTo>
                    <a:pt x="192" y="96"/>
                  </a:lnTo>
                  <a:lnTo>
                    <a:pt x="199" y="102"/>
                  </a:lnTo>
                  <a:lnTo>
                    <a:pt x="203" y="106"/>
                  </a:lnTo>
                  <a:lnTo>
                    <a:pt x="206" y="107"/>
                  </a:lnTo>
                  <a:lnTo>
                    <a:pt x="193" y="120"/>
                  </a:lnTo>
                  <a:lnTo>
                    <a:pt x="194" y="120"/>
                  </a:lnTo>
                  <a:lnTo>
                    <a:pt x="195" y="119"/>
                  </a:lnTo>
                  <a:lnTo>
                    <a:pt x="197" y="119"/>
                  </a:lnTo>
                  <a:lnTo>
                    <a:pt x="197" y="118"/>
                  </a:lnTo>
                  <a:lnTo>
                    <a:pt x="194" y="117"/>
                  </a:lnTo>
                  <a:lnTo>
                    <a:pt x="190" y="114"/>
                  </a:lnTo>
                  <a:lnTo>
                    <a:pt x="183" y="113"/>
                  </a:lnTo>
                  <a:lnTo>
                    <a:pt x="170" y="112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Freeform 211"/>
            <p:cNvSpPr>
              <a:spLocks/>
            </p:cNvSpPr>
            <p:nvPr/>
          </p:nvSpPr>
          <p:spPr bwMode="auto">
            <a:xfrm>
              <a:off x="648" y="2396"/>
              <a:ext cx="64" cy="64"/>
            </a:xfrm>
            <a:custGeom>
              <a:avLst/>
              <a:gdLst>
                <a:gd name="T0" fmla="*/ 5 w 128"/>
                <a:gd name="T1" fmla="*/ 54 h 128"/>
                <a:gd name="T2" fmla="*/ 1 w 128"/>
                <a:gd name="T3" fmla="*/ 45 h 128"/>
                <a:gd name="T4" fmla="*/ 0 w 128"/>
                <a:gd name="T5" fmla="*/ 38 h 128"/>
                <a:gd name="T6" fmla="*/ 0 w 128"/>
                <a:gd name="T7" fmla="*/ 32 h 128"/>
                <a:gd name="T8" fmla="*/ 2 w 128"/>
                <a:gd name="T9" fmla="*/ 28 h 128"/>
                <a:gd name="T10" fmla="*/ 7 w 128"/>
                <a:gd name="T11" fmla="*/ 23 h 128"/>
                <a:gd name="T12" fmla="*/ 11 w 128"/>
                <a:gd name="T13" fmla="*/ 20 h 128"/>
                <a:gd name="T14" fmla="*/ 15 w 128"/>
                <a:gd name="T15" fmla="*/ 18 h 128"/>
                <a:gd name="T16" fmla="*/ 18 w 128"/>
                <a:gd name="T17" fmla="*/ 17 h 128"/>
                <a:gd name="T18" fmla="*/ 22 w 128"/>
                <a:gd name="T19" fmla="*/ 17 h 128"/>
                <a:gd name="T20" fmla="*/ 25 w 128"/>
                <a:gd name="T21" fmla="*/ 17 h 128"/>
                <a:gd name="T22" fmla="*/ 28 w 128"/>
                <a:gd name="T23" fmla="*/ 17 h 128"/>
                <a:gd name="T24" fmla="*/ 31 w 128"/>
                <a:gd name="T25" fmla="*/ 17 h 128"/>
                <a:gd name="T26" fmla="*/ 34 w 128"/>
                <a:gd name="T27" fmla="*/ 17 h 128"/>
                <a:gd name="T28" fmla="*/ 38 w 128"/>
                <a:gd name="T29" fmla="*/ 15 h 128"/>
                <a:gd name="T30" fmla="*/ 42 w 128"/>
                <a:gd name="T31" fmla="*/ 13 h 128"/>
                <a:gd name="T32" fmla="*/ 47 w 128"/>
                <a:gd name="T33" fmla="*/ 11 h 128"/>
                <a:gd name="T34" fmla="*/ 50 w 128"/>
                <a:gd name="T35" fmla="*/ 8 h 128"/>
                <a:gd name="T36" fmla="*/ 54 w 128"/>
                <a:gd name="T37" fmla="*/ 6 h 128"/>
                <a:gd name="T38" fmla="*/ 56 w 128"/>
                <a:gd name="T39" fmla="*/ 5 h 128"/>
                <a:gd name="T40" fmla="*/ 57 w 128"/>
                <a:gd name="T41" fmla="*/ 4 h 128"/>
                <a:gd name="T42" fmla="*/ 57 w 128"/>
                <a:gd name="T43" fmla="*/ 2 h 128"/>
                <a:gd name="T44" fmla="*/ 59 w 128"/>
                <a:gd name="T45" fmla="*/ 0 h 128"/>
                <a:gd name="T46" fmla="*/ 61 w 128"/>
                <a:gd name="T47" fmla="*/ 0 h 128"/>
                <a:gd name="T48" fmla="*/ 62 w 128"/>
                <a:gd name="T49" fmla="*/ 5 h 128"/>
                <a:gd name="T50" fmla="*/ 64 w 128"/>
                <a:gd name="T51" fmla="*/ 15 h 128"/>
                <a:gd name="T52" fmla="*/ 64 w 128"/>
                <a:gd name="T53" fmla="*/ 24 h 128"/>
                <a:gd name="T54" fmla="*/ 63 w 128"/>
                <a:gd name="T55" fmla="*/ 32 h 128"/>
                <a:gd name="T56" fmla="*/ 61 w 128"/>
                <a:gd name="T57" fmla="*/ 39 h 128"/>
                <a:gd name="T58" fmla="*/ 59 w 128"/>
                <a:gd name="T59" fmla="*/ 44 h 128"/>
                <a:gd name="T60" fmla="*/ 57 w 128"/>
                <a:gd name="T61" fmla="*/ 48 h 128"/>
                <a:gd name="T62" fmla="*/ 54 w 128"/>
                <a:gd name="T63" fmla="*/ 51 h 128"/>
                <a:gd name="T64" fmla="*/ 51 w 128"/>
                <a:gd name="T65" fmla="*/ 54 h 128"/>
                <a:gd name="T66" fmla="*/ 49 w 128"/>
                <a:gd name="T67" fmla="*/ 55 h 128"/>
                <a:gd name="T68" fmla="*/ 46 w 128"/>
                <a:gd name="T69" fmla="*/ 57 h 128"/>
                <a:gd name="T70" fmla="*/ 43 w 128"/>
                <a:gd name="T71" fmla="*/ 58 h 128"/>
                <a:gd name="T72" fmla="*/ 41 w 128"/>
                <a:gd name="T73" fmla="*/ 58 h 128"/>
                <a:gd name="T74" fmla="*/ 38 w 128"/>
                <a:gd name="T75" fmla="*/ 59 h 128"/>
                <a:gd name="T76" fmla="*/ 35 w 128"/>
                <a:gd name="T77" fmla="*/ 60 h 128"/>
                <a:gd name="T78" fmla="*/ 33 w 128"/>
                <a:gd name="T79" fmla="*/ 60 h 128"/>
                <a:gd name="T80" fmla="*/ 32 w 128"/>
                <a:gd name="T81" fmla="*/ 61 h 128"/>
                <a:gd name="T82" fmla="*/ 29 w 128"/>
                <a:gd name="T83" fmla="*/ 61 h 128"/>
                <a:gd name="T84" fmla="*/ 24 w 128"/>
                <a:gd name="T85" fmla="*/ 62 h 128"/>
                <a:gd name="T86" fmla="*/ 20 w 128"/>
                <a:gd name="T87" fmla="*/ 63 h 128"/>
                <a:gd name="T88" fmla="*/ 19 w 128"/>
                <a:gd name="T89" fmla="*/ 63 h 128"/>
                <a:gd name="T90" fmla="*/ 17 w 128"/>
                <a:gd name="T91" fmla="*/ 64 h 128"/>
                <a:gd name="T92" fmla="*/ 15 w 128"/>
                <a:gd name="T93" fmla="*/ 64 h 128"/>
                <a:gd name="T94" fmla="*/ 10 w 128"/>
                <a:gd name="T95" fmla="*/ 61 h 128"/>
                <a:gd name="T96" fmla="*/ 5 w 128"/>
                <a:gd name="T97" fmla="*/ 54 h 1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8"/>
                <a:gd name="T148" fmla="*/ 0 h 128"/>
                <a:gd name="T149" fmla="*/ 128 w 128"/>
                <a:gd name="T150" fmla="*/ 128 h 1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8" h="128">
                  <a:moveTo>
                    <a:pt x="10" y="108"/>
                  </a:moveTo>
                  <a:lnTo>
                    <a:pt x="3" y="90"/>
                  </a:lnTo>
                  <a:lnTo>
                    <a:pt x="0" y="76"/>
                  </a:lnTo>
                  <a:lnTo>
                    <a:pt x="0" y="65"/>
                  </a:lnTo>
                  <a:lnTo>
                    <a:pt x="4" y="57"/>
                  </a:lnTo>
                  <a:lnTo>
                    <a:pt x="14" y="47"/>
                  </a:lnTo>
                  <a:lnTo>
                    <a:pt x="22" y="41"/>
                  </a:lnTo>
                  <a:lnTo>
                    <a:pt x="30" y="37"/>
                  </a:lnTo>
                  <a:lnTo>
                    <a:pt x="37" y="34"/>
                  </a:lnTo>
                  <a:lnTo>
                    <a:pt x="44" y="34"/>
                  </a:lnTo>
                  <a:lnTo>
                    <a:pt x="50" y="34"/>
                  </a:lnTo>
                  <a:lnTo>
                    <a:pt x="56" y="35"/>
                  </a:lnTo>
                  <a:lnTo>
                    <a:pt x="62" y="35"/>
                  </a:lnTo>
                  <a:lnTo>
                    <a:pt x="69" y="34"/>
                  </a:lnTo>
                  <a:lnTo>
                    <a:pt x="77" y="31"/>
                  </a:lnTo>
                  <a:lnTo>
                    <a:pt x="85" y="26"/>
                  </a:lnTo>
                  <a:lnTo>
                    <a:pt x="94" y="22"/>
                  </a:lnTo>
                  <a:lnTo>
                    <a:pt x="101" y="17"/>
                  </a:lnTo>
                  <a:lnTo>
                    <a:pt x="108" y="12"/>
                  </a:lnTo>
                  <a:lnTo>
                    <a:pt x="113" y="10"/>
                  </a:lnTo>
                  <a:lnTo>
                    <a:pt x="114" y="9"/>
                  </a:lnTo>
                  <a:lnTo>
                    <a:pt x="115" y="5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5" y="11"/>
                  </a:lnTo>
                  <a:lnTo>
                    <a:pt x="128" y="30"/>
                  </a:lnTo>
                  <a:lnTo>
                    <a:pt x="128" y="48"/>
                  </a:lnTo>
                  <a:lnTo>
                    <a:pt x="126" y="64"/>
                  </a:lnTo>
                  <a:lnTo>
                    <a:pt x="123" y="78"/>
                  </a:lnTo>
                  <a:lnTo>
                    <a:pt x="118" y="88"/>
                  </a:lnTo>
                  <a:lnTo>
                    <a:pt x="115" y="96"/>
                  </a:lnTo>
                  <a:lnTo>
                    <a:pt x="109" y="103"/>
                  </a:lnTo>
                  <a:lnTo>
                    <a:pt x="103" y="109"/>
                  </a:lnTo>
                  <a:lnTo>
                    <a:pt x="99" y="111"/>
                  </a:lnTo>
                  <a:lnTo>
                    <a:pt x="93" y="114"/>
                  </a:lnTo>
                  <a:lnTo>
                    <a:pt x="87" y="116"/>
                  </a:lnTo>
                  <a:lnTo>
                    <a:pt x="82" y="117"/>
                  </a:lnTo>
                  <a:lnTo>
                    <a:pt x="76" y="118"/>
                  </a:lnTo>
                  <a:lnTo>
                    <a:pt x="71" y="120"/>
                  </a:lnTo>
                  <a:lnTo>
                    <a:pt x="67" y="121"/>
                  </a:lnTo>
                  <a:lnTo>
                    <a:pt x="64" y="122"/>
                  </a:lnTo>
                  <a:lnTo>
                    <a:pt x="59" y="123"/>
                  </a:lnTo>
                  <a:lnTo>
                    <a:pt x="49" y="125"/>
                  </a:lnTo>
                  <a:lnTo>
                    <a:pt x="41" y="126"/>
                  </a:lnTo>
                  <a:lnTo>
                    <a:pt x="38" y="126"/>
                  </a:lnTo>
                  <a:lnTo>
                    <a:pt x="35" y="128"/>
                  </a:lnTo>
                  <a:lnTo>
                    <a:pt x="30" y="128"/>
                  </a:lnTo>
                  <a:lnTo>
                    <a:pt x="20" y="123"/>
                  </a:lnTo>
                  <a:lnTo>
                    <a:pt x="10" y="108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Freeform 212"/>
            <p:cNvSpPr>
              <a:spLocks/>
            </p:cNvSpPr>
            <p:nvPr/>
          </p:nvSpPr>
          <p:spPr bwMode="auto">
            <a:xfrm>
              <a:off x="647" y="2457"/>
              <a:ext cx="32" cy="27"/>
            </a:xfrm>
            <a:custGeom>
              <a:avLst/>
              <a:gdLst>
                <a:gd name="T0" fmla="*/ 11 w 65"/>
                <a:gd name="T1" fmla="*/ 1 h 54"/>
                <a:gd name="T2" fmla="*/ 14 w 65"/>
                <a:gd name="T3" fmla="*/ 1 h 54"/>
                <a:gd name="T4" fmla="*/ 17 w 65"/>
                <a:gd name="T5" fmla="*/ 0 h 54"/>
                <a:gd name="T6" fmla="*/ 20 w 65"/>
                <a:gd name="T7" fmla="*/ 1 h 54"/>
                <a:gd name="T8" fmla="*/ 22 w 65"/>
                <a:gd name="T9" fmla="*/ 1 h 54"/>
                <a:gd name="T10" fmla="*/ 25 w 65"/>
                <a:gd name="T11" fmla="*/ 2 h 54"/>
                <a:gd name="T12" fmla="*/ 27 w 65"/>
                <a:gd name="T13" fmla="*/ 4 h 54"/>
                <a:gd name="T14" fmla="*/ 29 w 65"/>
                <a:gd name="T15" fmla="*/ 6 h 54"/>
                <a:gd name="T16" fmla="*/ 31 w 65"/>
                <a:gd name="T17" fmla="*/ 8 h 54"/>
                <a:gd name="T18" fmla="*/ 32 w 65"/>
                <a:gd name="T19" fmla="*/ 13 h 54"/>
                <a:gd name="T20" fmla="*/ 32 w 65"/>
                <a:gd name="T21" fmla="*/ 16 h 54"/>
                <a:gd name="T22" fmla="*/ 29 w 65"/>
                <a:gd name="T23" fmla="*/ 20 h 54"/>
                <a:gd name="T24" fmla="*/ 24 w 65"/>
                <a:gd name="T25" fmla="*/ 23 h 54"/>
                <a:gd name="T26" fmla="*/ 18 w 65"/>
                <a:gd name="T27" fmla="*/ 26 h 54"/>
                <a:gd name="T28" fmla="*/ 16 w 65"/>
                <a:gd name="T29" fmla="*/ 27 h 54"/>
                <a:gd name="T30" fmla="*/ 14 w 65"/>
                <a:gd name="T31" fmla="*/ 27 h 54"/>
                <a:gd name="T32" fmla="*/ 10 w 65"/>
                <a:gd name="T33" fmla="*/ 24 h 54"/>
                <a:gd name="T34" fmla="*/ 6 w 65"/>
                <a:gd name="T35" fmla="*/ 21 h 54"/>
                <a:gd name="T36" fmla="*/ 3 w 65"/>
                <a:gd name="T37" fmla="*/ 19 h 54"/>
                <a:gd name="T38" fmla="*/ 1 w 65"/>
                <a:gd name="T39" fmla="*/ 17 h 54"/>
                <a:gd name="T40" fmla="*/ 0 w 65"/>
                <a:gd name="T41" fmla="*/ 14 h 54"/>
                <a:gd name="T42" fmla="*/ 2 w 65"/>
                <a:gd name="T43" fmla="*/ 11 h 54"/>
                <a:gd name="T44" fmla="*/ 4 w 65"/>
                <a:gd name="T45" fmla="*/ 7 h 54"/>
                <a:gd name="T46" fmla="*/ 7 w 65"/>
                <a:gd name="T47" fmla="*/ 4 h 54"/>
                <a:gd name="T48" fmla="*/ 11 w 65"/>
                <a:gd name="T49" fmla="*/ 1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5"/>
                <a:gd name="T76" fmla="*/ 0 h 54"/>
                <a:gd name="T77" fmla="*/ 65 w 65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5" h="54">
                  <a:moveTo>
                    <a:pt x="23" y="2"/>
                  </a:moveTo>
                  <a:lnTo>
                    <a:pt x="29" y="1"/>
                  </a:lnTo>
                  <a:lnTo>
                    <a:pt x="34" y="0"/>
                  </a:lnTo>
                  <a:lnTo>
                    <a:pt x="40" y="1"/>
                  </a:lnTo>
                  <a:lnTo>
                    <a:pt x="45" y="2"/>
                  </a:lnTo>
                  <a:lnTo>
                    <a:pt x="50" y="4"/>
                  </a:lnTo>
                  <a:lnTo>
                    <a:pt x="55" y="8"/>
                  </a:lnTo>
                  <a:lnTo>
                    <a:pt x="58" y="11"/>
                  </a:lnTo>
                  <a:lnTo>
                    <a:pt x="62" y="16"/>
                  </a:lnTo>
                  <a:lnTo>
                    <a:pt x="65" y="25"/>
                  </a:lnTo>
                  <a:lnTo>
                    <a:pt x="64" y="32"/>
                  </a:lnTo>
                  <a:lnTo>
                    <a:pt x="59" y="39"/>
                  </a:lnTo>
                  <a:lnTo>
                    <a:pt x="49" y="46"/>
                  </a:lnTo>
                  <a:lnTo>
                    <a:pt x="37" y="51"/>
                  </a:lnTo>
                  <a:lnTo>
                    <a:pt x="32" y="54"/>
                  </a:lnTo>
                  <a:lnTo>
                    <a:pt x="28" y="53"/>
                  </a:lnTo>
                  <a:lnTo>
                    <a:pt x="21" y="48"/>
                  </a:lnTo>
                  <a:lnTo>
                    <a:pt x="13" y="42"/>
                  </a:lnTo>
                  <a:lnTo>
                    <a:pt x="6" y="38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4" y="22"/>
                  </a:lnTo>
                  <a:lnTo>
                    <a:pt x="9" y="15"/>
                  </a:lnTo>
                  <a:lnTo>
                    <a:pt x="15" y="8"/>
                  </a:lnTo>
                  <a:lnTo>
                    <a:pt x="23" y="2"/>
                  </a:lnTo>
                  <a:close/>
                </a:path>
              </a:pathLst>
            </a:custGeom>
            <a:solidFill>
              <a:srgbClr val="EFCC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Freeform 213"/>
            <p:cNvSpPr>
              <a:spLocks/>
            </p:cNvSpPr>
            <p:nvPr/>
          </p:nvSpPr>
          <p:spPr bwMode="auto">
            <a:xfrm>
              <a:off x="548" y="2387"/>
              <a:ext cx="105" cy="81"/>
            </a:xfrm>
            <a:custGeom>
              <a:avLst/>
              <a:gdLst>
                <a:gd name="T0" fmla="*/ 11 w 211"/>
                <a:gd name="T1" fmla="*/ 14 h 162"/>
                <a:gd name="T2" fmla="*/ 18 w 211"/>
                <a:gd name="T3" fmla="*/ 25 h 162"/>
                <a:gd name="T4" fmla="*/ 25 w 211"/>
                <a:gd name="T5" fmla="*/ 31 h 162"/>
                <a:gd name="T6" fmla="*/ 32 w 211"/>
                <a:gd name="T7" fmla="*/ 30 h 162"/>
                <a:gd name="T8" fmla="*/ 40 w 211"/>
                <a:gd name="T9" fmla="*/ 27 h 162"/>
                <a:gd name="T10" fmla="*/ 48 w 211"/>
                <a:gd name="T11" fmla="*/ 26 h 162"/>
                <a:gd name="T12" fmla="*/ 58 w 211"/>
                <a:gd name="T13" fmla="*/ 30 h 162"/>
                <a:gd name="T14" fmla="*/ 64 w 211"/>
                <a:gd name="T15" fmla="*/ 33 h 162"/>
                <a:gd name="T16" fmla="*/ 68 w 211"/>
                <a:gd name="T17" fmla="*/ 36 h 162"/>
                <a:gd name="T18" fmla="*/ 73 w 211"/>
                <a:gd name="T19" fmla="*/ 40 h 162"/>
                <a:gd name="T20" fmla="*/ 83 w 211"/>
                <a:gd name="T21" fmla="*/ 47 h 162"/>
                <a:gd name="T22" fmla="*/ 93 w 211"/>
                <a:gd name="T23" fmla="*/ 58 h 162"/>
                <a:gd name="T24" fmla="*/ 100 w 211"/>
                <a:gd name="T25" fmla="*/ 69 h 162"/>
                <a:gd name="T26" fmla="*/ 105 w 211"/>
                <a:gd name="T27" fmla="*/ 76 h 162"/>
                <a:gd name="T28" fmla="*/ 105 w 211"/>
                <a:gd name="T29" fmla="*/ 76 h 162"/>
                <a:gd name="T30" fmla="*/ 100 w 211"/>
                <a:gd name="T31" fmla="*/ 72 h 162"/>
                <a:gd name="T32" fmla="*/ 93 w 211"/>
                <a:gd name="T33" fmla="*/ 65 h 162"/>
                <a:gd name="T34" fmla="*/ 83 w 211"/>
                <a:gd name="T35" fmla="*/ 56 h 162"/>
                <a:gd name="T36" fmla="*/ 72 w 211"/>
                <a:gd name="T37" fmla="*/ 48 h 162"/>
                <a:gd name="T38" fmla="*/ 65 w 211"/>
                <a:gd name="T39" fmla="*/ 42 h 162"/>
                <a:gd name="T40" fmla="*/ 57 w 211"/>
                <a:gd name="T41" fmla="*/ 39 h 162"/>
                <a:gd name="T42" fmla="*/ 44 w 211"/>
                <a:gd name="T43" fmla="*/ 38 h 162"/>
                <a:gd name="T44" fmla="*/ 29 w 211"/>
                <a:gd name="T45" fmla="*/ 39 h 162"/>
                <a:gd name="T46" fmla="*/ 21 w 211"/>
                <a:gd name="T47" fmla="*/ 36 h 162"/>
                <a:gd name="T48" fmla="*/ 14 w 211"/>
                <a:gd name="T49" fmla="*/ 30 h 162"/>
                <a:gd name="T50" fmla="*/ 11 w 211"/>
                <a:gd name="T51" fmla="*/ 27 h 162"/>
                <a:gd name="T52" fmla="*/ 10 w 211"/>
                <a:gd name="T53" fmla="*/ 28 h 162"/>
                <a:gd name="T54" fmla="*/ 8 w 211"/>
                <a:gd name="T55" fmla="*/ 35 h 162"/>
                <a:gd name="T56" fmla="*/ 8 w 211"/>
                <a:gd name="T57" fmla="*/ 49 h 162"/>
                <a:gd name="T58" fmla="*/ 15 w 211"/>
                <a:gd name="T59" fmla="*/ 70 h 162"/>
                <a:gd name="T60" fmla="*/ 39 w 211"/>
                <a:gd name="T61" fmla="*/ 72 h 162"/>
                <a:gd name="T62" fmla="*/ 67 w 211"/>
                <a:gd name="T63" fmla="*/ 74 h 162"/>
                <a:gd name="T64" fmla="*/ 89 w 211"/>
                <a:gd name="T65" fmla="*/ 78 h 162"/>
                <a:gd name="T66" fmla="*/ 99 w 211"/>
                <a:gd name="T67" fmla="*/ 80 h 162"/>
                <a:gd name="T68" fmla="*/ 101 w 211"/>
                <a:gd name="T69" fmla="*/ 81 h 162"/>
                <a:gd name="T70" fmla="*/ 98 w 211"/>
                <a:gd name="T71" fmla="*/ 80 h 162"/>
                <a:gd name="T72" fmla="*/ 93 w 211"/>
                <a:gd name="T73" fmla="*/ 79 h 162"/>
                <a:gd name="T74" fmla="*/ 87 w 211"/>
                <a:gd name="T75" fmla="*/ 79 h 162"/>
                <a:gd name="T76" fmla="*/ 79 w 211"/>
                <a:gd name="T77" fmla="*/ 80 h 162"/>
                <a:gd name="T78" fmla="*/ 72 w 211"/>
                <a:gd name="T79" fmla="*/ 80 h 162"/>
                <a:gd name="T80" fmla="*/ 67 w 211"/>
                <a:gd name="T81" fmla="*/ 81 h 162"/>
                <a:gd name="T82" fmla="*/ 60 w 211"/>
                <a:gd name="T83" fmla="*/ 80 h 162"/>
                <a:gd name="T84" fmla="*/ 49 w 211"/>
                <a:gd name="T85" fmla="*/ 80 h 162"/>
                <a:gd name="T86" fmla="*/ 33 w 211"/>
                <a:gd name="T87" fmla="*/ 80 h 162"/>
                <a:gd name="T88" fmla="*/ 18 w 211"/>
                <a:gd name="T89" fmla="*/ 76 h 162"/>
                <a:gd name="T90" fmla="*/ 6 w 211"/>
                <a:gd name="T91" fmla="*/ 67 h 162"/>
                <a:gd name="T92" fmla="*/ 0 w 211"/>
                <a:gd name="T93" fmla="*/ 52 h 162"/>
                <a:gd name="T94" fmla="*/ 0 w 211"/>
                <a:gd name="T95" fmla="*/ 41 h 162"/>
                <a:gd name="T96" fmla="*/ 2 w 211"/>
                <a:gd name="T97" fmla="*/ 27 h 162"/>
                <a:gd name="T98" fmla="*/ 6 w 211"/>
                <a:gd name="T99" fmla="*/ 15 h 162"/>
                <a:gd name="T100" fmla="*/ 6 w 211"/>
                <a:gd name="T101" fmla="*/ 10 h 162"/>
                <a:gd name="T102" fmla="*/ 5 w 211"/>
                <a:gd name="T103" fmla="*/ 0 h 16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11"/>
                <a:gd name="T157" fmla="*/ 0 h 162"/>
                <a:gd name="T158" fmla="*/ 211 w 211"/>
                <a:gd name="T159" fmla="*/ 162 h 16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11" h="162">
                  <a:moveTo>
                    <a:pt x="15" y="11"/>
                  </a:moveTo>
                  <a:lnTo>
                    <a:pt x="22" y="29"/>
                  </a:lnTo>
                  <a:lnTo>
                    <a:pt x="28" y="42"/>
                  </a:lnTo>
                  <a:lnTo>
                    <a:pt x="36" y="51"/>
                  </a:lnTo>
                  <a:lnTo>
                    <a:pt x="45" y="60"/>
                  </a:lnTo>
                  <a:lnTo>
                    <a:pt x="51" y="62"/>
                  </a:lnTo>
                  <a:lnTo>
                    <a:pt x="58" y="62"/>
                  </a:lnTo>
                  <a:lnTo>
                    <a:pt x="65" y="60"/>
                  </a:lnTo>
                  <a:lnTo>
                    <a:pt x="72" y="58"/>
                  </a:lnTo>
                  <a:lnTo>
                    <a:pt x="80" y="54"/>
                  </a:lnTo>
                  <a:lnTo>
                    <a:pt x="88" y="52"/>
                  </a:lnTo>
                  <a:lnTo>
                    <a:pt x="97" y="52"/>
                  </a:lnTo>
                  <a:lnTo>
                    <a:pt x="107" y="56"/>
                  </a:lnTo>
                  <a:lnTo>
                    <a:pt x="117" y="60"/>
                  </a:lnTo>
                  <a:lnTo>
                    <a:pt x="123" y="64"/>
                  </a:lnTo>
                  <a:lnTo>
                    <a:pt x="128" y="66"/>
                  </a:lnTo>
                  <a:lnTo>
                    <a:pt x="131" y="68"/>
                  </a:lnTo>
                  <a:lnTo>
                    <a:pt x="136" y="71"/>
                  </a:lnTo>
                  <a:lnTo>
                    <a:pt x="141" y="74"/>
                  </a:lnTo>
                  <a:lnTo>
                    <a:pt x="146" y="79"/>
                  </a:lnTo>
                  <a:lnTo>
                    <a:pt x="156" y="86"/>
                  </a:lnTo>
                  <a:lnTo>
                    <a:pt x="166" y="95"/>
                  </a:lnTo>
                  <a:lnTo>
                    <a:pt x="176" y="105"/>
                  </a:lnTo>
                  <a:lnTo>
                    <a:pt x="186" y="117"/>
                  </a:lnTo>
                  <a:lnTo>
                    <a:pt x="194" y="127"/>
                  </a:lnTo>
                  <a:lnTo>
                    <a:pt x="201" y="137"/>
                  </a:lnTo>
                  <a:lnTo>
                    <a:pt x="206" y="145"/>
                  </a:lnTo>
                  <a:lnTo>
                    <a:pt x="210" y="151"/>
                  </a:lnTo>
                  <a:lnTo>
                    <a:pt x="211" y="153"/>
                  </a:lnTo>
                  <a:lnTo>
                    <a:pt x="210" y="152"/>
                  </a:lnTo>
                  <a:lnTo>
                    <a:pt x="206" y="149"/>
                  </a:lnTo>
                  <a:lnTo>
                    <a:pt x="201" y="143"/>
                  </a:lnTo>
                  <a:lnTo>
                    <a:pt x="194" y="137"/>
                  </a:lnTo>
                  <a:lnTo>
                    <a:pt x="186" y="129"/>
                  </a:lnTo>
                  <a:lnTo>
                    <a:pt x="176" y="121"/>
                  </a:lnTo>
                  <a:lnTo>
                    <a:pt x="166" y="112"/>
                  </a:lnTo>
                  <a:lnTo>
                    <a:pt x="155" y="104"/>
                  </a:lnTo>
                  <a:lnTo>
                    <a:pt x="144" y="97"/>
                  </a:lnTo>
                  <a:lnTo>
                    <a:pt x="137" y="90"/>
                  </a:lnTo>
                  <a:lnTo>
                    <a:pt x="130" y="84"/>
                  </a:lnTo>
                  <a:lnTo>
                    <a:pt x="123" y="81"/>
                  </a:lnTo>
                  <a:lnTo>
                    <a:pt x="115" y="77"/>
                  </a:lnTo>
                  <a:lnTo>
                    <a:pt x="105" y="76"/>
                  </a:lnTo>
                  <a:lnTo>
                    <a:pt x="89" y="76"/>
                  </a:lnTo>
                  <a:lnTo>
                    <a:pt x="68" y="77"/>
                  </a:lnTo>
                  <a:lnTo>
                    <a:pt x="58" y="77"/>
                  </a:lnTo>
                  <a:lnTo>
                    <a:pt x="50" y="75"/>
                  </a:lnTo>
                  <a:lnTo>
                    <a:pt x="42" y="71"/>
                  </a:lnTo>
                  <a:lnTo>
                    <a:pt x="35" y="66"/>
                  </a:lnTo>
                  <a:lnTo>
                    <a:pt x="29" y="61"/>
                  </a:lnTo>
                  <a:lnTo>
                    <a:pt x="26" y="58"/>
                  </a:lnTo>
                  <a:lnTo>
                    <a:pt x="23" y="54"/>
                  </a:lnTo>
                  <a:lnTo>
                    <a:pt x="22" y="53"/>
                  </a:lnTo>
                  <a:lnTo>
                    <a:pt x="21" y="56"/>
                  </a:lnTo>
                  <a:lnTo>
                    <a:pt x="19" y="60"/>
                  </a:lnTo>
                  <a:lnTo>
                    <a:pt x="16" y="69"/>
                  </a:lnTo>
                  <a:lnTo>
                    <a:pt x="15" y="82"/>
                  </a:lnTo>
                  <a:lnTo>
                    <a:pt x="17" y="99"/>
                  </a:lnTo>
                  <a:lnTo>
                    <a:pt x="22" y="121"/>
                  </a:lnTo>
                  <a:lnTo>
                    <a:pt x="31" y="139"/>
                  </a:lnTo>
                  <a:lnTo>
                    <a:pt x="46" y="144"/>
                  </a:lnTo>
                  <a:lnTo>
                    <a:pt x="78" y="143"/>
                  </a:lnTo>
                  <a:lnTo>
                    <a:pt x="108" y="145"/>
                  </a:lnTo>
                  <a:lnTo>
                    <a:pt x="135" y="148"/>
                  </a:lnTo>
                  <a:lnTo>
                    <a:pt x="158" y="151"/>
                  </a:lnTo>
                  <a:lnTo>
                    <a:pt x="178" y="155"/>
                  </a:lnTo>
                  <a:lnTo>
                    <a:pt x="191" y="158"/>
                  </a:lnTo>
                  <a:lnTo>
                    <a:pt x="199" y="160"/>
                  </a:lnTo>
                  <a:lnTo>
                    <a:pt x="203" y="162"/>
                  </a:lnTo>
                  <a:lnTo>
                    <a:pt x="202" y="162"/>
                  </a:lnTo>
                  <a:lnTo>
                    <a:pt x="199" y="160"/>
                  </a:lnTo>
                  <a:lnTo>
                    <a:pt x="196" y="160"/>
                  </a:lnTo>
                  <a:lnTo>
                    <a:pt x="193" y="159"/>
                  </a:lnTo>
                  <a:lnTo>
                    <a:pt x="187" y="158"/>
                  </a:lnTo>
                  <a:lnTo>
                    <a:pt x="181" y="158"/>
                  </a:lnTo>
                  <a:lnTo>
                    <a:pt x="174" y="158"/>
                  </a:lnTo>
                  <a:lnTo>
                    <a:pt x="167" y="158"/>
                  </a:lnTo>
                  <a:lnTo>
                    <a:pt x="158" y="159"/>
                  </a:lnTo>
                  <a:lnTo>
                    <a:pt x="151" y="160"/>
                  </a:lnTo>
                  <a:lnTo>
                    <a:pt x="145" y="160"/>
                  </a:lnTo>
                  <a:lnTo>
                    <a:pt x="140" y="160"/>
                  </a:lnTo>
                  <a:lnTo>
                    <a:pt x="135" y="162"/>
                  </a:lnTo>
                  <a:lnTo>
                    <a:pt x="129" y="162"/>
                  </a:lnTo>
                  <a:lnTo>
                    <a:pt x="121" y="160"/>
                  </a:lnTo>
                  <a:lnTo>
                    <a:pt x="111" y="160"/>
                  </a:lnTo>
                  <a:lnTo>
                    <a:pt x="98" y="160"/>
                  </a:lnTo>
                  <a:lnTo>
                    <a:pt x="83" y="160"/>
                  </a:lnTo>
                  <a:lnTo>
                    <a:pt x="67" y="159"/>
                  </a:lnTo>
                  <a:lnTo>
                    <a:pt x="52" y="157"/>
                  </a:lnTo>
                  <a:lnTo>
                    <a:pt x="37" y="152"/>
                  </a:lnTo>
                  <a:lnTo>
                    <a:pt x="23" y="144"/>
                  </a:lnTo>
                  <a:lnTo>
                    <a:pt x="13" y="134"/>
                  </a:lnTo>
                  <a:lnTo>
                    <a:pt x="5" y="119"/>
                  </a:lnTo>
                  <a:lnTo>
                    <a:pt x="1" y="105"/>
                  </a:lnTo>
                  <a:lnTo>
                    <a:pt x="0" y="92"/>
                  </a:lnTo>
                  <a:lnTo>
                    <a:pt x="1" y="81"/>
                  </a:lnTo>
                  <a:lnTo>
                    <a:pt x="2" y="68"/>
                  </a:lnTo>
                  <a:lnTo>
                    <a:pt x="5" y="54"/>
                  </a:lnTo>
                  <a:lnTo>
                    <a:pt x="8" y="42"/>
                  </a:lnTo>
                  <a:lnTo>
                    <a:pt x="12" y="31"/>
                  </a:lnTo>
                  <a:lnTo>
                    <a:pt x="13" y="27"/>
                  </a:lnTo>
                  <a:lnTo>
                    <a:pt x="12" y="20"/>
                  </a:lnTo>
                  <a:lnTo>
                    <a:pt x="11" y="7"/>
                  </a:lnTo>
                  <a:lnTo>
                    <a:pt x="11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Freeform 214"/>
            <p:cNvSpPr>
              <a:spLocks/>
            </p:cNvSpPr>
            <p:nvPr/>
          </p:nvSpPr>
          <p:spPr bwMode="auto">
            <a:xfrm>
              <a:off x="548" y="2468"/>
              <a:ext cx="99" cy="90"/>
            </a:xfrm>
            <a:custGeom>
              <a:avLst/>
              <a:gdLst>
                <a:gd name="T0" fmla="*/ 86 w 199"/>
                <a:gd name="T1" fmla="*/ 2 h 178"/>
                <a:gd name="T2" fmla="*/ 65 w 199"/>
                <a:gd name="T3" fmla="*/ 4 h 178"/>
                <a:gd name="T4" fmla="*/ 44 w 199"/>
                <a:gd name="T5" fmla="*/ 7 h 178"/>
                <a:gd name="T6" fmla="*/ 30 w 199"/>
                <a:gd name="T7" fmla="*/ 14 h 178"/>
                <a:gd name="T8" fmla="*/ 29 w 199"/>
                <a:gd name="T9" fmla="*/ 27 h 178"/>
                <a:gd name="T10" fmla="*/ 33 w 199"/>
                <a:gd name="T11" fmla="*/ 37 h 178"/>
                <a:gd name="T12" fmla="*/ 38 w 199"/>
                <a:gd name="T13" fmla="*/ 44 h 178"/>
                <a:gd name="T14" fmla="*/ 41 w 199"/>
                <a:gd name="T15" fmla="*/ 52 h 178"/>
                <a:gd name="T16" fmla="*/ 38 w 199"/>
                <a:gd name="T17" fmla="*/ 59 h 178"/>
                <a:gd name="T18" fmla="*/ 33 w 199"/>
                <a:gd name="T19" fmla="*/ 66 h 178"/>
                <a:gd name="T20" fmla="*/ 28 w 199"/>
                <a:gd name="T21" fmla="*/ 71 h 178"/>
                <a:gd name="T22" fmla="*/ 22 w 199"/>
                <a:gd name="T23" fmla="*/ 74 h 178"/>
                <a:gd name="T24" fmla="*/ 16 w 199"/>
                <a:gd name="T25" fmla="*/ 75 h 178"/>
                <a:gd name="T26" fmla="*/ 9 w 199"/>
                <a:gd name="T27" fmla="*/ 77 h 178"/>
                <a:gd name="T28" fmla="*/ 4 w 199"/>
                <a:gd name="T29" fmla="*/ 78 h 178"/>
                <a:gd name="T30" fmla="*/ 0 w 199"/>
                <a:gd name="T31" fmla="*/ 78 h 178"/>
                <a:gd name="T32" fmla="*/ 2 w 199"/>
                <a:gd name="T33" fmla="*/ 80 h 178"/>
                <a:gd name="T34" fmla="*/ 18 w 199"/>
                <a:gd name="T35" fmla="*/ 85 h 178"/>
                <a:gd name="T36" fmla="*/ 40 w 199"/>
                <a:gd name="T37" fmla="*/ 89 h 178"/>
                <a:gd name="T38" fmla="*/ 60 w 199"/>
                <a:gd name="T39" fmla="*/ 89 h 178"/>
                <a:gd name="T40" fmla="*/ 74 w 199"/>
                <a:gd name="T41" fmla="*/ 69 h 178"/>
                <a:gd name="T42" fmla="*/ 80 w 199"/>
                <a:gd name="T43" fmla="*/ 35 h 178"/>
                <a:gd name="T44" fmla="*/ 83 w 199"/>
                <a:gd name="T45" fmla="*/ 17 h 178"/>
                <a:gd name="T46" fmla="*/ 94 w 199"/>
                <a:gd name="T47" fmla="*/ 6 h 178"/>
                <a:gd name="T48" fmla="*/ 97 w 199"/>
                <a:gd name="T49" fmla="*/ 4 h 178"/>
                <a:gd name="T50" fmla="*/ 91 w 199"/>
                <a:gd name="T51" fmla="*/ 6 h 178"/>
                <a:gd name="T52" fmla="*/ 85 w 199"/>
                <a:gd name="T53" fmla="*/ 9 h 178"/>
                <a:gd name="T54" fmla="*/ 79 w 199"/>
                <a:gd name="T55" fmla="*/ 12 h 178"/>
                <a:gd name="T56" fmla="*/ 76 w 199"/>
                <a:gd name="T57" fmla="*/ 16 h 178"/>
                <a:gd name="T58" fmla="*/ 74 w 199"/>
                <a:gd name="T59" fmla="*/ 30 h 178"/>
                <a:gd name="T60" fmla="*/ 70 w 199"/>
                <a:gd name="T61" fmla="*/ 48 h 178"/>
                <a:gd name="T62" fmla="*/ 64 w 199"/>
                <a:gd name="T63" fmla="*/ 65 h 178"/>
                <a:gd name="T64" fmla="*/ 52 w 199"/>
                <a:gd name="T65" fmla="*/ 74 h 178"/>
                <a:gd name="T66" fmla="*/ 41 w 199"/>
                <a:gd name="T67" fmla="*/ 77 h 178"/>
                <a:gd name="T68" fmla="*/ 31 w 199"/>
                <a:gd name="T69" fmla="*/ 78 h 178"/>
                <a:gd name="T70" fmla="*/ 25 w 199"/>
                <a:gd name="T71" fmla="*/ 78 h 178"/>
                <a:gd name="T72" fmla="*/ 26 w 199"/>
                <a:gd name="T73" fmla="*/ 77 h 178"/>
                <a:gd name="T74" fmla="*/ 36 w 199"/>
                <a:gd name="T75" fmla="*/ 73 h 178"/>
                <a:gd name="T76" fmla="*/ 47 w 199"/>
                <a:gd name="T77" fmla="*/ 62 h 178"/>
                <a:gd name="T78" fmla="*/ 49 w 199"/>
                <a:gd name="T79" fmla="*/ 43 h 178"/>
                <a:gd name="T80" fmla="*/ 44 w 199"/>
                <a:gd name="T81" fmla="*/ 27 h 178"/>
                <a:gd name="T82" fmla="*/ 51 w 199"/>
                <a:gd name="T83" fmla="*/ 19 h 178"/>
                <a:gd name="T84" fmla="*/ 63 w 199"/>
                <a:gd name="T85" fmla="*/ 13 h 178"/>
                <a:gd name="T86" fmla="*/ 72 w 199"/>
                <a:gd name="T87" fmla="*/ 10 h 178"/>
                <a:gd name="T88" fmla="*/ 75 w 199"/>
                <a:gd name="T89" fmla="*/ 9 h 178"/>
                <a:gd name="T90" fmla="*/ 86 w 199"/>
                <a:gd name="T91" fmla="*/ 6 h 178"/>
                <a:gd name="T92" fmla="*/ 97 w 199"/>
                <a:gd name="T93" fmla="*/ 2 h 178"/>
                <a:gd name="T94" fmla="*/ 99 w 199"/>
                <a:gd name="T95" fmla="*/ 0 h 1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9"/>
                <a:gd name="T145" fmla="*/ 0 h 178"/>
                <a:gd name="T146" fmla="*/ 199 w 199"/>
                <a:gd name="T147" fmla="*/ 178 h 1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9" h="178">
                  <a:moveTo>
                    <a:pt x="189" y="1"/>
                  </a:moveTo>
                  <a:lnTo>
                    <a:pt x="172" y="3"/>
                  </a:lnTo>
                  <a:lnTo>
                    <a:pt x="152" y="5"/>
                  </a:lnTo>
                  <a:lnTo>
                    <a:pt x="130" y="7"/>
                  </a:lnTo>
                  <a:lnTo>
                    <a:pt x="110" y="9"/>
                  </a:lnTo>
                  <a:lnTo>
                    <a:pt x="89" y="14"/>
                  </a:lnTo>
                  <a:lnTo>
                    <a:pt x="73" y="19"/>
                  </a:lnTo>
                  <a:lnTo>
                    <a:pt x="61" y="27"/>
                  </a:lnTo>
                  <a:lnTo>
                    <a:pt x="57" y="40"/>
                  </a:lnTo>
                  <a:lnTo>
                    <a:pt x="58" y="53"/>
                  </a:lnTo>
                  <a:lnTo>
                    <a:pt x="61" y="64"/>
                  </a:lnTo>
                  <a:lnTo>
                    <a:pt x="66" y="73"/>
                  </a:lnTo>
                  <a:lnTo>
                    <a:pt x="72" y="82"/>
                  </a:lnTo>
                  <a:lnTo>
                    <a:pt x="76" y="88"/>
                  </a:lnTo>
                  <a:lnTo>
                    <a:pt x="80" y="95"/>
                  </a:lnTo>
                  <a:lnTo>
                    <a:pt x="82" y="102"/>
                  </a:lnTo>
                  <a:lnTo>
                    <a:pt x="80" y="109"/>
                  </a:lnTo>
                  <a:lnTo>
                    <a:pt x="76" y="117"/>
                  </a:lnTo>
                  <a:lnTo>
                    <a:pt x="72" y="124"/>
                  </a:lnTo>
                  <a:lnTo>
                    <a:pt x="67" y="130"/>
                  </a:lnTo>
                  <a:lnTo>
                    <a:pt x="62" y="136"/>
                  </a:lnTo>
                  <a:lnTo>
                    <a:pt x="57" y="140"/>
                  </a:lnTo>
                  <a:lnTo>
                    <a:pt x="52" y="144"/>
                  </a:lnTo>
                  <a:lnTo>
                    <a:pt x="45" y="147"/>
                  </a:lnTo>
                  <a:lnTo>
                    <a:pt x="39" y="148"/>
                  </a:lnTo>
                  <a:lnTo>
                    <a:pt x="32" y="149"/>
                  </a:lnTo>
                  <a:lnTo>
                    <a:pt x="26" y="151"/>
                  </a:lnTo>
                  <a:lnTo>
                    <a:pt x="19" y="152"/>
                  </a:lnTo>
                  <a:lnTo>
                    <a:pt x="13" y="153"/>
                  </a:lnTo>
                  <a:lnTo>
                    <a:pt x="8" y="154"/>
                  </a:lnTo>
                  <a:lnTo>
                    <a:pt x="4" y="154"/>
                  </a:lnTo>
                  <a:lnTo>
                    <a:pt x="1" y="155"/>
                  </a:lnTo>
                  <a:lnTo>
                    <a:pt x="0" y="155"/>
                  </a:lnTo>
                  <a:lnTo>
                    <a:pt x="5" y="158"/>
                  </a:lnTo>
                  <a:lnTo>
                    <a:pt x="17" y="161"/>
                  </a:lnTo>
                  <a:lnTo>
                    <a:pt x="36" y="168"/>
                  </a:lnTo>
                  <a:lnTo>
                    <a:pt x="58" y="173"/>
                  </a:lnTo>
                  <a:lnTo>
                    <a:pt x="80" y="177"/>
                  </a:lnTo>
                  <a:lnTo>
                    <a:pt x="102" y="178"/>
                  </a:lnTo>
                  <a:lnTo>
                    <a:pt x="120" y="176"/>
                  </a:lnTo>
                  <a:lnTo>
                    <a:pt x="133" y="167"/>
                  </a:lnTo>
                  <a:lnTo>
                    <a:pt x="148" y="137"/>
                  </a:lnTo>
                  <a:lnTo>
                    <a:pt x="157" y="102"/>
                  </a:lnTo>
                  <a:lnTo>
                    <a:pt x="160" y="70"/>
                  </a:lnTo>
                  <a:lnTo>
                    <a:pt x="161" y="48"/>
                  </a:lnTo>
                  <a:lnTo>
                    <a:pt x="167" y="34"/>
                  </a:lnTo>
                  <a:lnTo>
                    <a:pt x="179" y="22"/>
                  </a:lnTo>
                  <a:lnTo>
                    <a:pt x="189" y="11"/>
                  </a:lnTo>
                  <a:lnTo>
                    <a:pt x="195" y="8"/>
                  </a:lnTo>
                  <a:lnTo>
                    <a:pt x="194" y="8"/>
                  </a:lnTo>
                  <a:lnTo>
                    <a:pt x="189" y="10"/>
                  </a:lnTo>
                  <a:lnTo>
                    <a:pt x="183" y="11"/>
                  </a:lnTo>
                  <a:lnTo>
                    <a:pt x="176" y="15"/>
                  </a:lnTo>
                  <a:lnTo>
                    <a:pt x="170" y="17"/>
                  </a:lnTo>
                  <a:lnTo>
                    <a:pt x="164" y="20"/>
                  </a:lnTo>
                  <a:lnTo>
                    <a:pt x="158" y="24"/>
                  </a:lnTo>
                  <a:lnTo>
                    <a:pt x="155" y="26"/>
                  </a:lnTo>
                  <a:lnTo>
                    <a:pt x="152" y="32"/>
                  </a:lnTo>
                  <a:lnTo>
                    <a:pt x="150" y="45"/>
                  </a:lnTo>
                  <a:lnTo>
                    <a:pt x="148" y="60"/>
                  </a:lnTo>
                  <a:lnTo>
                    <a:pt x="145" y="77"/>
                  </a:lnTo>
                  <a:lnTo>
                    <a:pt x="141" y="95"/>
                  </a:lnTo>
                  <a:lnTo>
                    <a:pt x="136" y="114"/>
                  </a:lnTo>
                  <a:lnTo>
                    <a:pt x="128" y="129"/>
                  </a:lnTo>
                  <a:lnTo>
                    <a:pt x="118" y="139"/>
                  </a:lnTo>
                  <a:lnTo>
                    <a:pt x="105" y="146"/>
                  </a:lnTo>
                  <a:lnTo>
                    <a:pt x="93" y="151"/>
                  </a:lnTo>
                  <a:lnTo>
                    <a:pt x="82" y="153"/>
                  </a:lnTo>
                  <a:lnTo>
                    <a:pt x="72" y="155"/>
                  </a:lnTo>
                  <a:lnTo>
                    <a:pt x="62" y="155"/>
                  </a:lnTo>
                  <a:lnTo>
                    <a:pt x="54" y="155"/>
                  </a:lnTo>
                  <a:lnTo>
                    <a:pt x="50" y="154"/>
                  </a:lnTo>
                  <a:lnTo>
                    <a:pt x="49" y="154"/>
                  </a:lnTo>
                  <a:lnTo>
                    <a:pt x="52" y="153"/>
                  </a:lnTo>
                  <a:lnTo>
                    <a:pt x="60" y="149"/>
                  </a:lnTo>
                  <a:lnTo>
                    <a:pt x="72" y="144"/>
                  </a:lnTo>
                  <a:lnTo>
                    <a:pt x="84" y="134"/>
                  </a:lnTo>
                  <a:lnTo>
                    <a:pt x="95" y="122"/>
                  </a:lnTo>
                  <a:lnTo>
                    <a:pt x="100" y="106"/>
                  </a:lnTo>
                  <a:lnTo>
                    <a:pt x="99" y="85"/>
                  </a:lnTo>
                  <a:lnTo>
                    <a:pt x="90" y="61"/>
                  </a:lnTo>
                  <a:lnTo>
                    <a:pt x="89" y="53"/>
                  </a:lnTo>
                  <a:lnTo>
                    <a:pt x="93" y="45"/>
                  </a:lnTo>
                  <a:lnTo>
                    <a:pt x="103" y="38"/>
                  </a:lnTo>
                  <a:lnTo>
                    <a:pt x="114" y="32"/>
                  </a:lnTo>
                  <a:lnTo>
                    <a:pt x="126" y="26"/>
                  </a:lnTo>
                  <a:lnTo>
                    <a:pt x="137" y="23"/>
                  </a:lnTo>
                  <a:lnTo>
                    <a:pt x="144" y="20"/>
                  </a:lnTo>
                  <a:lnTo>
                    <a:pt x="148" y="19"/>
                  </a:lnTo>
                  <a:lnTo>
                    <a:pt x="151" y="18"/>
                  </a:lnTo>
                  <a:lnTo>
                    <a:pt x="160" y="16"/>
                  </a:lnTo>
                  <a:lnTo>
                    <a:pt x="172" y="11"/>
                  </a:lnTo>
                  <a:lnTo>
                    <a:pt x="183" y="7"/>
                  </a:lnTo>
                  <a:lnTo>
                    <a:pt x="194" y="3"/>
                  </a:lnTo>
                  <a:lnTo>
                    <a:pt x="199" y="1"/>
                  </a:lnTo>
                  <a:lnTo>
                    <a:pt x="199" y="0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Freeform 215"/>
            <p:cNvSpPr>
              <a:spLocks/>
            </p:cNvSpPr>
            <p:nvPr/>
          </p:nvSpPr>
          <p:spPr bwMode="auto">
            <a:xfrm>
              <a:off x="637" y="2480"/>
              <a:ext cx="101" cy="95"/>
            </a:xfrm>
            <a:custGeom>
              <a:avLst/>
              <a:gdLst>
                <a:gd name="T0" fmla="*/ 28 w 200"/>
                <a:gd name="T1" fmla="*/ 7 h 191"/>
                <a:gd name="T2" fmla="*/ 36 w 200"/>
                <a:gd name="T3" fmla="*/ 10 h 191"/>
                <a:gd name="T4" fmla="*/ 44 w 200"/>
                <a:gd name="T5" fmla="*/ 16 h 191"/>
                <a:gd name="T6" fmla="*/ 51 w 200"/>
                <a:gd name="T7" fmla="*/ 28 h 191"/>
                <a:gd name="T8" fmla="*/ 57 w 200"/>
                <a:gd name="T9" fmla="*/ 49 h 191"/>
                <a:gd name="T10" fmla="*/ 69 w 200"/>
                <a:gd name="T11" fmla="*/ 68 h 191"/>
                <a:gd name="T12" fmla="*/ 85 w 200"/>
                <a:gd name="T13" fmla="*/ 82 h 191"/>
                <a:gd name="T14" fmla="*/ 98 w 200"/>
                <a:gd name="T15" fmla="*/ 91 h 191"/>
                <a:gd name="T16" fmla="*/ 99 w 200"/>
                <a:gd name="T17" fmla="*/ 95 h 191"/>
                <a:gd name="T18" fmla="*/ 81 w 200"/>
                <a:gd name="T19" fmla="*/ 94 h 191"/>
                <a:gd name="T20" fmla="*/ 54 w 200"/>
                <a:gd name="T21" fmla="*/ 88 h 191"/>
                <a:gd name="T22" fmla="*/ 28 w 200"/>
                <a:gd name="T23" fmla="*/ 80 h 191"/>
                <a:gd name="T24" fmla="*/ 15 w 200"/>
                <a:gd name="T25" fmla="*/ 71 h 191"/>
                <a:gd name="T26" fmla="*/ 7 w 200"/>
                <a:gd name="T27" fmla="*/ 58 h 191"/>
                <a:gd name="T28" fmla="*/ 3 w 200"/>
                <a:gd name="T29" fmla="*/ 42 h 191"/>
                <a:gd name="T30" fmla="*/ 1 w 200"/>
                <a:gd name="T31" fmla="*/ 27 h 191"/>
                <a:gd name="T32" fmla="*/ 1 w 200"/>
                <a:gd name="T33" fmla="*/ 11 h 191"/>
                <a:gd name="T34" fmla="*/ 9 w 200"/>
                <a:gd name="T35" fmla="*/ 1 h 191"/>
                <a:gd name="T36" fmla="*/ 9 w 200"/>
                <a:gd name="T37" fmla="*/ 2 h 191"/>
                <a:gd name="T38" fmla="*/ 4 w 200"/>
                <a:gd name="T39" fmla="*/ 17 h 191"/>
                <a:gd name="T40" fmla="*/ 8 w 200"/>
                <a:gd name="T41" fmla="*/ 34 h 191"/>
                <a:gd name="T42" fmla="*/ 18 w 200"/>
                <a:gd name="T43" fmla="*/ 50 h 191"/>
                <a:gd name="T44" fmla="*/ 34 w 200"/>
                <a:gd name="T45" fmla="*/ 66 h 191"/>
                <a:gd name="T46" fmla="*/ 53 w 200"/>
                <a:gd name="T47" fmla="*/ 78 h 191"/>
                <a:gd name="T48" fmla="*/ 65 w 200"/>
                <a:gd name="T49" fmla="*/ 81 h 191"/>
                <a:gd name="T50" fmla="*/ 61 w 200"/>
                <a:gd name="T51" fmla="*/ 79 h 191"/>
                <a:gd name="T52" fmla="*/ 54 w 200"/>
                <a:gd name="T53" fmla="*/ 72 h 191"/>
                <a:gd name="T54" fmla="*/ 47 w 200"/>
                <a:gd name="T55" fmla="*/ 60 h 191"/>
                <a:gd name="T56" fmla="*/ 43 w 200"/>
                <a:gd name="T57" fmla="*/ 38 h 191"/>
                <a:gd name="T58" fmla="*/ 39 w 200"/>
                <a:gd name="T59" fmla="*/ 25 h 191"/>
                <a:gd name="T60" fmla="*/ 36 w 200"/>
                <a:gd name="T61" fmla="*/ 22 h 191"/>
                <a:gd name="T62" fmla="*/ 30 w 200"/>
                <a:gd name="T63" fmla="*/ 16 h 191"/>
                <a:gd name="T64" fmla="*/ 23 w 200"/>
                <a:gd name="T65" fmla="*/ 9 h 191"/>
                <a:gd name="T66" fmla="*/ 17 w 200"/>
                <a:gd name="T67" fmla="*/ 4 h 191"/>
                <a:gd name="T68" fmla="*/ 17 w 200"/>
                <a:gd name="T69" fmla="*/ 3 h 191"/>
                <a:gd name="T70" fmla="*/ 20 w 200"/>
                <a:gd name="T71" fmla="*/ 3 h 1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00"/>
                <a:gd name="T109" fmla="*/ 0 h 191"/>
                <a:gd name="T110" fmla="*/ 200 w 200"/>
                <a:gd name="T111" fmla="*/ 191 h 19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00" h="191">
                  <a:moveTo>
                    <a:pt x="49" y="11"/>
                  </a:moveTo>
                  <a:lnTo>
                    <a:pt x="56" y="15"/>
                  </a:lnTo>
                  <a:lnTo>
                    <a:pt x="64" y="17"/>
                  </a:lnTo>
                  <a:lnTo>
                    <a:pt x="72" y="20"/>
                  </a:lnTo>
                  <a:lnTo>
                    <a:pt x="81" y="24"/>
                  </a:lnTo>
                  <a:lnTo>
                    <a:pt x="87" y="32"/>
                  </a:lnTo>
                  <a:lnTo>
                    <a:pt x="94" y="41"/>
                  </a:lnTo>
                  <a:lnTo>
                    <a:pt x="100" y="56"/>
                  </a:lnTo>
                  <a:lnTo>
                    <a:pt x="105" y="76"/>
                  </a:lnTo>
                  <a:lnTo>
                    <a:pt x="112" y="98"/>
                  </a:lnTo>
                  <a:lnTo>
                    <a:pt x="123" y="117"/>
                  </a:lnTo>
                  <a:lnTo>
                    <a:pt x="137" y="136"/>
                  </a:lnTo>
                  <a:lnTo>
                    <a:pt x="153" y="151"/>
                  </a:lnTo>
                  <a:lnTo>
                    <a:pt x="169" y="164"/>
                  </a:lnTo>
                  <a:lnTo>
                    <a:pt x="183" y="175"/>
                  </a:lnTo>
                  <a:lnTo>
                    <a:pt x="195" y="183"/>
                  </a:lnTo>
                  <a:lnTo>
                    <a:pt x="200" y="189"/>
                  </a:lnTo>
                  <a:lnTo>
                    <a:pt x="197" y="191"/>
                  </a:lnTo>
                  <a:lnTo>
                    <a:pt x="183" y="190"/>
                  </a:lnTo>
                  <a:lnTo>
                    <a:pt x="161" y="188"/>
                  </a:lnTo>
                  <a:lnTo>
                    <a:pt x="135" y="183"/>
                  </a:lnTo>
                  <a:lnTo>
                    <a:pt x="106" y="177"/>
                  </a:lnTo>
                  <a:lnTo>
                    <a:pt x="79" y="169"/>
                  </a:lnTo>
                  <a:lnTo>
                    <a:pt x="55" y="161"/>
                  </a:lnTo>
                  <a:lnTo>
                    <a:pt x="39" y="153"/>
                  </a:lnTo>
                  <a:lnTo>
                    <a:pt x="29" y="143"/>
                  </a:lnTo>
                  <a:lnTo>
                    <a:pt x="21" y="130"/>
                  </a:lnTo>
                  <a:lnTo>
                    <a:pt x="14" y="116"/>
                  </a:lnTo>
                  <a:lnTo>
                    <a:pt x="9" y="100"/>
                  </a:lnTo>
                  <a:lnTo>
                    <a:pt x="6" y="85"/>
                  </a:lnTo>
                  <a:lnTo>
                    <a:pt x="2" y="69"/>
                  </a:lnTo>
                  <a:lnTo>
                    <a:pt x="1" y="54"/>
                  </a:lnTo>
                  <a:lnTo>
                    <a:pt x="0" y="41"/>
                  </a:lnTo>
                  <a:lnTo>
                    <a:pt x="2" y="22"/>
                  </a:lnTo>
                  <a:lnTo>
                    <a:pt x="9" y="8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18" y="4"/>
                  </a:lnTo>
                  <a:lnTo>
                    <a:pt x="13" y="17"/>
                  </a:lnTo>
                  <a:lnTo>
                    <a:pt x="8" y="34"/>
                  </a:lnTo>
                  <a:lnTo>
                    <a:pt x="10" y="56"/>
                  </a:lnTo>
                  <a:lnTo>
                    <a:pt x="16" y="69"/>
                  </a:lnTo>
                  <a:lnTo>
                    <a:pt x="24" y="84"/>
                  </a:lnTo>
                  <a:lnTo>
                    <a:pt x="36" y="101"/>
                  </a:lnTo>
                  <a:lnTo>
                    <a:pt x="49" y="117"/>
                  </a:lnTo>
                  <a:lnTo>
                    <a:pt x="67" y="133"/>
                  </a:lnTo>
                  <a:lnTo>
                    <a:pt x="85" y="146"/>
                  </a:lnTo>
                  <a:lnTo>
                    <a:pt x="105" y="156"/>
                  </a:lnTo>
                  <a:lnTo>
                    <a:pt x="127" y="162"/>
                  </a:lnTo>
                  <a:lnTo>
                    <a:pt x="128" y="162"/>
                  </a:lnTo>
                  <a:lnTo>
                    <a:pt x="125" y="161"/>
                  </a:lnTo>
                  <a:lnTo>
                    <a:pt x="121" y="158"/>
                  </a:lnTo>
                  <a:lnTo>
                    <a:pt x="114" y="152"/>
                  </a:lnTo>
                  <a:lnTo>
                    <a:pt x="107" y="145"/>
                  </a:lnTo>
                  <a:lnTo>
                    <a:pt x="100" y="135"/>
                  </a:lnTo>
                  <a:lnTo>
                    <a:pt x="94" y="121"/>
                  </a:lnTo>
                  <a:lnTo>
                    <a:pt x="90" y="105"/>
                  </a:lnTo>
                  <a:lnTo>
                    <a:pt x="85" y="76"/>
                  </a:lnTo>
                  <a:lnTo>
                    <a:pt x="81" y="59"/>
                  </a:lnTo>
                  <a:lnTo>
                    <a:pt x="77" y="50"/>
                  </a:lnTo>
                  <a:lnTo>
                    <a:pt x="74" y="47"/>
                  </a:lnTo>
                  <a:lnTo>
                    <a:pt x="71" y="45"/>
                  </a:lnTo>
                  <a:lnTo>
                    <a:pt x="66" y="39"/>
                  </a:lnTo>
                  <a:lnTo>
                    <a:pt x="60" y="33"/>
                  </a:lnTo>
                  <a:lnTo>
                    <a:pt x="52" y="25"/>
                  </a:lnTo>
                  <a:lnTo>
                    <a:pt x="45" y="18"/>
                  </a:lnTo>
                  <a:lnTo>
                    <a:pt x="39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9" y="7"/>
                  </a:lnTo>
                  <a:lnTo>
                    <a:pt x="49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Freeform 216"/>
            <p:cNvSpPr>
              <a:spLocks/>
            </p:cNvSpPr>
            <p:nvPr/>
          </p:nvSpPr>
          <p:spPr bwMode="auto">
            <a:xfrm>
              <a:off x="677" y="2461"/>
              <a:ext cx="115" cy="62"/>
            </a:xfrm>
            <a:custGeom>
              <a:avLst/>
              <a:gdLst>
                <a:gd name="T0" fmla="*/ 7 w 231"/>
                <a:gd name="T1" fmla="*/ 5 h 123"/>
                <a:gd name="T2" fmla="*/ 18 w 231"/>
                <a:gd name="T3" fmla="*/ 1 h 123"/>
                <a:gd name="T4" fmla="*/ 27 w 231"/>
                <a:gd name="T5" fmla="*/ 3 h 123"/>
                <a:gd name="T6" fmla="*/ 37 w 231"/>
                <a:gd name="T7" fmla="*/ 8 h 123"/>
                <a:gd name="T8" fmla="*/ 45 w 231"/>
                <a:gd name="T9" fmla="*/ 13 h 123"/>
                <a:gd name="T10" fmla="*/ 57 w 231"/>
                <a:gd name="T11" fmla="*/ 19 h 123"/>
                <a:gd name="T12" fmla="*/ 72 w 231"/>
                <a:gd name="T13" fmla="*/ 22 h 123"/>
                <a:gd name="T14" fmla="*/ 86 w 231"/>
                <a:gd name="T15" fmla="*/ 23 h 123"/>
                <a:gd name="T16" fmla="*/ 96 w 231"/>
                <a:gd name="T17" fmla="*/ 18 h 123"/>
                <a:gd name="T18" fmla="*/ 104 w 231"/>
                <a:gd name="T19" fmla="*/ 12 h 123"/>
                <a:gd name="T20" fmla="*/ 110 w 231"/>
                <a:gd name="T21" fmla="*/ 5 h 123"/>
                <a:gd name="T22" fmla="*/ 114 w 231"/>
                <a:gd name="T23" fmla="*/ 1 h 123"/>
                <a:gd name="T24" fmla="*/ 114 w 231"/>
                <a:gd name="T25" fmla="*/ 5 h 123"/>
                <a:gd name="T26" fmla="*/ 108 w 231"/>
                <a:gd name="T27" fmla="*/ 30 h 123"/>
                <a:gd name="T28" fmla="*/ 94 w 231"/>
                <a:gd name="T29" fmla="*/ 49 h 123"/>
                <a:gd name="T30" fmla="*/ 88 w 231"/>
                <a:gd name="T31" fmla="*/ 57 h 123"/>
                <a:gd name="T32" fmla="*/ 83 w 231"/>
                <a:gd name="T33" fmla="*/ 61 h 123"/>
                <a:gd name="T34" fmla="*/ 75 w 231"/>
                <a:gd name="T35" fmla="*/ 62 h 123"/>
                <a:gd name="T36" fmla="*/ 63 w 231"/>
                <a:gd name="T37" fmla="*/ 60 h 123"/>
                <a:gd name="T38" fmla="*/ 51 w 231"/>
                <a:gd name="T39" fmla="*/ 59 h 123"/>
                <a:gd name="T40" fmla="*/ 40 w 231"/>
                <a:gd name="T41" fmla="*/ 57 h 123"/>
                <a:gd name="T42" fmla="*/ 31 w 231"/>
                <a:gd name="T43" fmla="*/ 54 h 123"/>
                <a:gd name="T44" fmla="*/ 24 w 231"/>
                <a:gd name="T45" fmla="*/ 48 h 123"/>
                <a:gd name="T46" fmla="*/ 15 w 231"/>
                <a:gd name="T47" fmla="*/ 38 h 123"/>
                <a:gd name="T48" fmla="*/ 7 w 231"/>
                <a:gd name="T49" fmla="*/ 27 h 123"/>
                <a:gd name="T50" fmla="*/ 2 w 231"/>
                <a:gd name="T51" fmla="*/ 19 h 123"/>
                <a:gd name="T52" fmla="*/ 2 w 231"/>
                <a:gd name="T53" fmla="*/ 18 h 123"/>
                <a:gd name="T54" fmla="*/ 9 w 231"/>
                <a:gd name="T55" fmla="*/ 20 h 123"/>
                <a:gd name="T56" fmla="*/ 14 w 231"/>
                <a:gd name="T57" fmla="*/ 25 h 123"/>
                <a:gd name="T58" fmla="*/ 19 w 231"/>
                <a:gd name="T59" fmla="*/ 30 h 123"/>
                <a:gd name="T60" fmla="*/ 25 w 231"/>
                <a:gd name="T61" fmla="*/ 34 h 123"/>
                <a:gd name="T62" fmla="*/ 32 w 231"/>
                <a:gd name="T63" fmla="*/ 38 h 123"/>
                <a:gd name="T64" fmla="*/ 41 w 231"/>
                <a:gd name="T65" fmla="*/ 42 h 123"/>
                <a:gd name="T66" fmla="*/ 49 w 231"/>
                <a:gd name="T67" fmla="*/ 46 h 123"/>
                <a:gd name="T68" fmla="*/ 56 w 231"/>
                <a:gd name="T69" fmla="*/ 49 h 123"/>
                <a:gd name="T70" fmla="*/ 64 w 231"/>
                <a:gd name="T71" fmla="*/ 49 h 123"/>
                <a:gd name="T72" fmla="*/ 74 w 231"/>
                <a:gd name="T73" fmla="*/ 47 h 123"/>
                <a:gd name="T74" fmla="*/ 82 w 231"/>
                <a:gd name="T75" fmla="*/ 41 h 123"/>
                <a:gd name="T76" fmla="*/ 90 w 231"/>
                <a:gd name="T77" fmla="*/ 34 h 123"/>
                <a:gd name="T78" fmla="*/ 94 w 231"/>
                <a:gd name="T79" fmla="*/ 30 h 123"/>
                <a:gd name="T80" fmla="*/ 93 w 231"/>
                <a:gd name="T81" fmla="*/ 30 h 123"/>
                <a:gd name="T82" fmla="*/ 85 w 231"/>
                <a:gd name="T83" fmla="*/ 32 h 123"/>
                <a:gd name="T84" fmla="*/ 72 w 231"/>
                <a:gd name="T85" fmla="*/ 34 h 123"/>
                <a:gd name="T86" fmla="*/ 60 w 231"/>
                <a:gd name="T87" fmla="*/ 33 h 123"/>
                <a:gd name="T88" fmla="*/ 47 w 231"/>
                <a:gd name="T89" fmla="*/ 22 h 123"/>
                <a:gd name="T90" fmla="*/ 31 w 231"/>
                <a:gd name="T91" fmla="*/ 12 h 123"/>
                <a:gd name="T92" fmla="*/ 19 w 231"/>
                <a:gd name="T93" fmla="*/ 9 h 123"/>
                <a:gd name="T94" fmla="*/ 13 w 231"/>
                <a:gd name="T95" fmla="*/ 9 h 123"/>
                <a:gd name="T96" fmla="*/ 11 w 231"/>
                <a:gd name="T97" fmla="*/ 11 h 123"/>
                <a:gd name="T98" fmla="*/ 7 w 231"/>
                <a:gd name="T99" fmla="*/ 12 h 123"/>
                <a:gd name="T100" fmla="*/ 2 w 231"/>
                <a:gd name="T101" fmla="*/ 14 h 123"/>
                <a:gd name="T102" fmla="*/ 0 w 231"/>
                <a:gd name="T103" fmla="*/ 13 h 12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1"/>
                <a:gd name="T157" fmla="*/ 0 h 123"/>
                <a:gd name="T158" fmla="*/ 231 w 231"/>
                <a:gd name="T159" fmla="*/ 123 h 12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1" h="123">
                  <a:moveTo>
                    <a:pt x="3" y="23"/>
                  </a:moveTo>
                  <a:lnTo>
                    <a:pt x="14" y="10"/>
                  </a:lnTo>
                  <a:lnTo>
                    <a:pt x="24" y="3"/>
                  </a:lnTo>
                  <a:lnTo>
                    <a:pt x="36" y="1"/>
                  </a:lnTo>
                  <a:lnTo>
                    <a:pt x="46" y="1"/>
                  </a:lnTo>
                  <a:lnTo>
                    <a:pt x="55" y="6"/>
                  </a:lnTo>
                  <a:lnTo>
                    <a:pt x="65" y="10"/>
                  </a:lnTo>
                  <a:lnTo>
                    <a:pt x="74" y="16"/>
                  </a:lnTo>
                  <a:lnTo>
                    <a:pt x="81" y="22"/>
                  </a:lnTo>
                  <a:lnTo>
                    <a:pt x="90" y="26"/>
                  </a:lnTo>
                  <a:lnTo>
                    <a:pt x="102" y="32"/>
                  </a:lnTo>
                  <a:lnTo>
                    <a:pt x="115" y="37"/>
                  </a:lnTo>
                  <a:lnTo>
                    <a:pt x="130" y="40"/>
                  </a:lnTo>
                  <a:lnTo>
                    <a:pt x="145" y="44"/>
                  </a:lnTo>
                  <a:lnTo>
                    <a:pt x="159" y="45"/>
                  </a:lnTo>
                  <a:lnTo>
                    <a:pt x="173" y="45"/>
                  </a:lnTo>
                  <a:lnTo>
                    <a:pt x="183" y="41"/>
                  </a:lnTo>
                  <a:lnTo>
                    <a:pt x="193" y="36"/>
                  </a:lnTo>
                  <a:lnTo>
                    <a:pt x="201" y="30"/>
                  </a:lnTo>
                  <a:lnTo>
                    <a:pt x="209" y="23"/>
                  </a:lnTo>
                  <a:lnTo>
                    <a:pt x="216" y="16"/>
                  </a:lnTo>
                  <a:lnTo>
                    <a:pt x="221" y="9"/>
                  </a:lnTo>
                  <a:lnTo>
                    <a:pt x="226" y="4"/>
                  </a:lnTo>
                  <a:lnTo>
                    <a:pt x="229" y="1"/>
                  </a:lnTo>
                  <a:lnTo>
                    <a:pt x="231" y="0"/>
                  </a:lnTo>
                  <a:lnTo>
                    <a:pt x="229" y="9"/>
                  </a:lnTo>
                  <a:lnTo>
                    <a:pt x="226" y="31"/>
                  </a:lnTo>
                  <a:lnTo>
                    <a:pt x="216" y="60"/>
                  </a:lnTo>
                  <a:lnTo>
                    <a:pt x="198" y="86"/>
                  </a:lnTo>
                  <a:lnTo>
                    <a:pt x="189" y="97"/>
                  </a:lnTo>
                  <a:lnTo>
                    <a:pt x="181" y="106"/>
                  </a:lnTo>
                  <a:lnTo>
                    <a:pt x="176" y="113"/>
                  </a:lnTo>
                  <a:lnTo>
                    <a:pt x="171" y="117"/>
                  </a:lnTo>
                  <a:lnTo>
                    <a:pt x="166" y="121"/>
                  </a:lnTo>
                  <a:lnTo>
                    <a:pt x="159" y="123"/>
                  </a:lnTo>
                  <a:lnTo>
                    <a:pt x="151" y="123"/>
                  </a:lnTo>
                  <a:lnTo>
                    <a:pt x="140" y="122"/>
                  </a:lnTo>
                  <a:lnTo>
                    <a:pt x="126" y="120"/>
                  </a:lnTo>
                  <a:lnTo>
                    <a:pt x="113" y="119"/>
                  </a:lnTo>
                  <a:lnTo>
                    <a:pt x="102" y="117"/>
                  </a:lnTo>
                  <a:lnTo>
                    <a:pt x="90" y="115"/>
                  </a:lnTo>
                  <a:lnTo>
                    <a:pt x="80" y="114"/>
                  </a:lnTo>
                  <a:lnTo>
                    <a:pt x="70" y="110"/>
                  </a:lnTo>
                  <a:lnTo>
                    <a:pt x="62" y="107"/>
                  </a:lnTo>
                  <a:lnTo>
                    <a:pt x="55" y="102"/>
                  </a:lnTo>
                  <a:lnTo>
                    <a:pt x="49" y="96"/>
                  </a:lnTo>
                  <a:lnTo>
                    <a:pt x="39" y="85"/>
                  </a:lnTo>
                  <a:lnTo>
                    <a:pt x="31" y="75"/>
                  </a:lnTo>
                  <a:lnTo>
                    <a:pt x="22" y="63"/>
                  </a:lnTo>
                  <a:lnTo>
                    <a:pt x="15" y="53"/>
                  </a:lnTo>
                  <a:lnTo>
                    <a:pt x="8" y="44"/>
                  </a:lnTo>
                  <a:lnTo>
                    <a:pt x="4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11" y="37"/>
                  </a:lnTo>
                  <a:lnTo>
                    <a:pt x="19" y="39"/>
                  </a:lnTo>
                  <a:lnTo>
                    <a:pt x="26" y="46"/>
                  </a:lnTo>
                  <a:lnTo>
                    <a:pt x="29" y="49"/>
                  </a:lnTo>
                  <a:lnTo>
                    <a:pt x="32" y="54"/>
                  </a:lnTo>
                  <a:lnTo>
                    <a:pt x="38" y="59"/>
                  </a:lnTo>
                  <a:lnTo>
                    <a:pt x="43" y="63"/>
                  </a:lnTo>
                  <a:lnTo>
                    <a:pt x="50" y="67"/>
                  </a:lnTo>
                  <a:lnTo>
                    <a:pt x="57" y="71"/>
                  </a:lnTo>
                  <a:lnTo>
                    <a:pt x="65" y="76"/>
                  </a:lnTo>
                  <a:lnTo>
                    <a:pt x="74" y="81"/>
                  </a:lnTo>
                  <a:lnTo>
                    <a:pt x="83" y="84"/>
                  </a:lnTo>
                  <a:lnTo>
                    <a:pt x="91" y="89"/>
                  </a:lnTo>
                  <a:lnTo>
                    <a:pt x="98" y="92"/>
                  </a:lnTo>
                  <a:lnTo>
                    <a:pt x="106" y="96"/>
                  </a:lnTo>
                  <a:lnTo>
                    <a:pt x="113" y="98"/>
                  </a:lnTo>
                  <a:lnTo>
                    <a:pt x="120" y="99"/>
                  </a:lnTo>
                  <a:lnTo>
                    <a:pt x="128" y="98"/>
                  </a:lnTo>
                  <a:lnTo>
                    <a:pt x="137" y="97"/>
                  </a:lnTo>
                  <a:lnTo>
                    <a:pt x="148" y="93"/>
                  </a:lnTo>
                  <a:lnTo>
                    <a:pt x="157" y="87"/>
                  </a:lnTo>
                  <a:lnTo>
                    <a:pt x="165" y="82"/>
                  </a:lnTo>
                  <a:lnTo>
                    <a:pt x="173" y="75"/>
                  </a:lnTo>
                  <a:lnTo>
                    <a:pt x="180" y="68"/>
                  </a:lnTo>
                  <a:lnTo>
                    <a:pt x="185" y="62"/>
                  </a:lnTo>
                  <a:lnTo>
                    <a:pt x="188" y="59"/>
                  </a:lnTo>
                  <a:lnTo>
                    <a:pt x="189" y="57"/>
                  </a:lnTo>
                  <a:lnTo>
                    <a:pt x="187" y="59"/>
                  </a:lnTo>
                  <a:lnTo>
                    <a:pt x="180" y="61"/>
                  </a:lnTo>
                  <a:lnTo>
                    <a:pt x="170" y="63"/>
                  </a:lnTo>
                  <a:lnTo>
                    <a:pt x="157" y="66"/>
                  </a:lnTo>
                  <a:lnTo>
                    <a:pt x="144" y="68"/>
                  </a:lnTo>
                  <a:lnTo>
                    <a:pt x="132" y="68"/>
                  </a:lnTo>
                  <a:lnTo>
                    <a:pt x="121" y="66"/>
                  </a:lnTo>
                  <a:lnTo>
                    <a:pt x="113" y="61"/>
                  </a:lnTo>
                  <a:lnTo>
                    <a:pt x="95" y="43"/>
                  </a:lnTo>
                  <a:lnTo>
                    <a:pt x="77" y="30"/>
                  </a:lnTo>
                  <a:lnTo>
                    <a:pt x="62" y="23"/>
                  </a:lnTo>
                  <a:lnTo>
                    <a:pt x="50" y="18"/>
                  </a:lnTo>
                  <a:lnTo>
                    <a:pt x="39" y="17"/>
                  </a:lnTo>
                  <a:lnTo>
                    <a:pt x="31" y="18"/>
                  </a:lnTo>
                  <a:lnTo>
                    <a:pt x="27" y="18"/>
                  </a:lnTo>
                  <a:lnTo>
                    <a:pt x="24" y="19"/>
                  </a:lnTo>
                  <a:lnTo>
                    <a:pt x="23" y="21"/>
                  </a:lnTo>
                  <a:lnTo>
                    <a:pt x="19" y="22"/>
                  </a:lnTo>
                  <a:lnTo>
                    <a:pt x="14" y="24"/>
                  </a:lnTo>
                  <a:lnTo>
                    <a:pt x="8" y="26"/>
                  </a:lnTo>
                  <a:lnTo>
                    <a:pt x="4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Freeform 217"/>
            <p:cNvSpPr>
              <a:spLocks/>
            </p:cNvSpPr>
            <p:nvPr/>
          </p:nvSpPr>
          <p:spPr bwMode="auto">
            <a:xfrm>
              <a:off x="645" y="2372"/>
              <a:ext cx="76" cy="91"/>
            </a:xfrm>
            <a:custGeom>
              <a:avLst/>
              <a:gdLst>
                <a:gd name="T0" fmla="*/ 25 w 152"/>
                <a:gd name="T1" fmla="*/ 88 h 182"/>
                <a:gd name="T2" fmla="*/ 33 w 152"/>
                <a:gd name="T3" fmla="*/ 87 h 182"/>
                <a:gd name="T4" fmla="*/ 39 w 152"/>
                <a:gd name="T5" fmla="*/ 89 h 182"/>
                <a:gd name="T6" fmla="*/ 46 w 152"/>
                <a:gd name="T7" fmla="*/ 88 h 182"/>
                <a:gd name="T8" fmla="*/ 57 w 152"/>
                <a:gd name="T9" fmla="*/ 83 h 182"/>
                <a:gd name="T10" fmla="*/ 66 w 152"/>
                <a:gd name="T11" fmla="*/ 78 h 182"/>
                <a:gd name="T12" fmla="*/ 72 w 152"/>
                <a:gd name="T13" fmla="*/ 71 h 182"/>
                <a:gd name="T14" fmla="*/ 75 w 152"/>
                <a:gd name="T15" fmla="*/ 63 h 182"/>
                <a:gd name="T16" fmla="*/ 76 w 152"/>
                <a:gd name="T17" fmla="*/ 49 h 182"/>
                <a:gd name="T18" fmla="*/ 76 w 152"/>
                <a:gd name="T19" fmla="*/ 34 h 182"/>
                <a:gd name="T20" fmla="*/ 70 w 152"/>
                <a:gd name="T21" fmla="*/ 19 h 182"/>
                <a:gd name="T22" fmla="*/ 65 w 152"/>
                <a:gd name="T23" fmla="*/ 3 h 182"/>
                <a:gd name="T24" fmla="*/ 64 w 152"/>
                <a:gd name="T25" fmla="*/ 2 h 182"/>
                <a:gd name="T26" fmla="*/ 62 w 152"/>
                <a:gd name="T27" fmla="*/ 13 h 182"/>
                <a:gd name="T28" fmla="*/ 57 w 152"/>
                <a:gd name="T29" fmla="*/ 23 h 182"/>
                <a:gd name="T30" fmla="*/ 50 w 152"/>
                <a:gd name="T31" fmla="*/ 34 h 182"/>
                <a:gd name="T32" fmla="*/ 41 w 152"/>
                <a:gd name="T33" fmla="*/ 40 h 182"/>
                <a:gd name="T34" fmla="*/ 31 w 152"/>
                <a:gd name="T35" fmla="*/ 40 h 182"/>
                <a:gd name="T36" fmla="*/ 22 w 152"/>
                <a:gd name="T37" fmla="*/ 38 h 182"/>
                <a:gd name="T38" fmla="*/ 15 w 152"/>
                <a:gd name="T39" fmla="*/ 39 h 182"/>
                <a:gd name="T40" fmla="*/ 9 w 152"/>
                <a:gd name="T41" fmla="*/ 44 h 182"/>
                <a:gd name="T42" fmla="*/ 2 w 152"/>
                <a:gd name="T43" fmla="*/ 53 h 182"/>
                <a:gd name="T44" fmla="*/ 0 w 152"/>
                <a:gd name="T45" fmla="*/ 72 h 182"/>
                <a:gd name="T46" fmla="*/ 9 w 152"/>
                <a:gd name="T47" fmla="*/ 91 h 182"/>
                <a:gd name="T48" fmla="*/ 13 w 152"/>
                <a:gd name="T49" fmla="*/ 88 h 182"/>
                <a:gd name="T50" fmla="*/ 13 w 152"/>
                <a:gd name="T51" fmla="*/ 79 h 182"/>
                <a:gd name="T52" fmla="*/ 9 w 152"/>
                <a:gd name="T53" fmla="*/ 63 h 182"/>
                <a:gd name="T54" fmla="*/ 12 w 152"/>
                <a:gd name="T55" fmla="*/ 52 h 182"/>
                <a:gd name="T56" fmla="*/ 19 w 152"/>
                <a:gd name="T57" fmla="*/ 46 h 182"/>
                <a:gd name="T58" fmla="*/ 23 w 152"/>
                <a:gd name="T59" fmla="*/ 45 h 182"/>
                <a:gd name="T60" fmla="*/ 45 w 152"/>
                <a:gd name="T61" fmla="*/ 46 h 182"/>
                <a:gd name="T62" fmla="*/ 56 w 152"/>
                <a:gd name="T63" fmla="*/ 40 h 182"/>
                <a:gd name="T64" fmla="*/ 61 w 152"/>
                <a:gd name="T65" fmla="*/ 30 h 182"/>
                <a:gd name="T66" fmla="*/ 62 w 152"/>
                <a:gd name="T67" fmla="*/ 26 h 182"/>
                <a:gd name="T68" fmla="*/ 63 w 152"/>
                <a:gd name="T69" fmla="*/ 33 h 182"/>
                <a:gd name="T70" fmla="*/ 63 w 152"/>
                <a:gd name="T71" fmla="*/ 44 h 182"/>
                <a:gd name="T72" fmla="*/ 63 w 152"/>
                <a:gd name="T73" fmla="*/ 53 h 182"/>
                <a:gd name="T74" fmla="*/ 61 w 152"/>
                <a:gd name="T75" fmla="*/ 65 h 182"/>
                <a:gd name="T76" fmla="*/ 57 w 152"/>
                <a:gd name="T77" fmla="*/ 75 h 182"/>
                <a:gd name="T78" fmla="*/ 45 w 152"/>
                <a:gd name="T79" fmla="*/ 80 h 182"/>
                <a:gd name="T80" fmla="*/ 34 w 152"/>
                <a:gd name="T81" fmla="*/ 83 h 182"/>
                <a:gd name="T82" fmla="*/ 22 w 152"/>
                <a:gd name="T83" fmla="*/ 88 h 182"/>
                <a:gd name="T84" fmla="*/ 16 w 152"/>
                <a:gd name="T85" fmla="*/ 91 h 182"/>
                <a:gd name="T86" fmla="*/ 20 w 152"/>
                <a:gd name="T87" fmla="*/ 90 h 18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2"/>
                <a:gd name="T133" fmla="*/ 0 h 182"/>
                <a:gd name="T134" fmla="*/ 152 w 152"/>
                <a:gd name="T135" fmla="*/ 182 h 18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2" h="182">
                  <a:moveTo>
                    <a:pt x="40" y="179"/>
                  </a:moveTo>
                  <a:lnTo>
                    <a:pt x="51" y="175"/>
                  </a:lnTo>
                  <a:lnTo>
                    <a:pt x="59" y="174"/>
                  </a:lnTo>
                  <a:lnTo>
                    <a:pt x="66" y="174"/>
                  </a:lnTo>
                  <a:lnTo>
                    <a:pt x="72" y="175"/>
                  </a:lnTo>
                  <a:lnTo>
                    <a:pt x="78" y="177"/>
                  </a:lnTo>
                  <a:lnTo>
                    <a:pt x="85" y="177"/>
                  </a:lnTo>
                  <a:lnTo>
                    <a:pt x="93" y="175"/>
                  </a:lnTo>
                  <a:lnTo>
                    <a:pt x="104" y="172"/>
                  </a:lnTo>
                  <a:lnTo>
                    <a:pt x="114" y="166"/>
                  </a:lnTo>
                  <a:lnTo>
                    <a:pt x="123" y="162"/>
                  </a:lnTo>
                  <a:lnTo>
                    <a:pt x="131" y="156"/>
                  </a:lnTo>
                  <a:lnTo>
                    <a:pt x="138" y="149"/>
                  </a:lnTo>
                  <a:lnTo>
                    <a:pt x="144" y="142"/>
                  </a:lnTo>
                  <a:lnTo>
                    <a:pt x="147" y="135"/>
                  </a:lnTo>
                  <a:lnTo>
                    <a:pt x="150" y="126"/>
                  </a:lnTo>
                  <a:lnTo>
                    <a:pt x="151" y="117"/>
                  </a:lnTo>
                  <a:lnTo>
                    <a:pt x="152" y="98"/>
                  </a:lnTo>
                  <a:lnTo>
                    <a:pt x="152" y="81"/>
                  </a:lnTo>
                  <a:lnTo>
                    <a:pt x="151" y="67"/>
                  </a:lnTo>
                  <a:lnTo>
                    <a:pt x="146" y="53"/>
                  </a:lnTo>
                  <a:lnTo>
                    <a:pt x="140" y="37"/>
                  </a:lnTo>
                  <a:lnTo>
                    <a:pt x="133" y="20"/>
                  </a:lnTo>
                  <a:lnTo>
                    <a:pt x="130" y="6"/>
                  </a:lnTo>
                  <a:lnTo>
                    <a:pt x="128" y="0"/>
                  </a:lnTo>
                  <a:lnTo>
                    <a:pt x="128" y="4"/>
                  </a:lnTo>
                  <a:lnTo>
                    <a:pt x="128" y="14"/>
                  </a:lnTo>
                  <a:lnTo>
                    <a:pt x="125" y="26"/>
                  </a:lnTo>
                  <a:lnTo>
                    <a:pt x="120" y="36"/>
                  </a:lnTo>
                  <a:lnTo>
                    <a:pt x="114" y="46"/>
                  </a:lnTo>
                  <a:lnTo>
                    <a:pt x="108" y="58"/>
                  </a:lnTo>
                  <a:lnTo>
                    <a:pt x="101" y="68"/>
                  </a:lnTo>
                  <a:lnTo>
                    <a:pt x="90" y="76"/>
                  </a:lnTo>
                  <a:lnTo>
                    <a:pt x="82" y="79"/>
                  </a:lnTo>
                  <a:lnTo>
                    <a:pt x="72" y="79"/>
                  </a:lnTo>
                  <a:lnTo>
                    <a:pt x="63" y="79"/>
                  </a:lnTo>
                  <a:lnTo>
                    <a:pt x="54" y="78"/>
                  </a:lnTo>
                  <a:lnTo>
                    <a:pt x="45" y="76"/>
                  </a:lnTo>
                  <a:lnTo>
                    <a:pt x="37" y="76"/>
                  </a:lnTo>
                  <a:lnTo>
                    <a:pt x="30" y="78"/>
                  </a:lnTo>
                  <a:lnTo>
                    <a:pt x="25" y="80"/>
                  </a:lnTo>
                  <a:lnTo>
                    <a:pt x="18" y="88"/>
                  </a:lnTo>
                  <a:lnTo>
                    <a:pt x="10" y="98"/>
                  </a:lnTo>
                  <a:lnTo>
                    <a:pt x="4" y="106"/>
                  </a:lnTo>
                  <a:lnTo>
                    <a:pt x="2" y="110"/>
                  </a:lnTo>
                  <a:lnTo>
                    <a:pt x="0" y="144"/>
                  </a:lnTo>
                  <a:lnTo>
                    <a:pt x="11" y="167"/>
                  </a:lnTo>
                  <a:lnTo>
                    <a:pt x="17" y="181"/>
                  </a:lnTo>
                  <a:lnTo>
                    <a:pt x="21" y="180"/>
                  </a:lnTo>
                  <a:lnTo>
                    <a:pt x="26" y="175"/>
                  </a:lnTo>
                  <a:lnTo>
                    <a:pt x="30" y="169"/>
                  </a:lnTo>
                  <a:lnTo>
                    <a:pt x="27" y="157"/>
                  </a:lnTo>
                  <a:lnTo>
                    <a:pt x="21" y="141"/>
                  </a:lnTo>
                  <a:lnTo>
                    <a:pt x="18" y="126"/>
                  </a:lnTo>
                  <a:lnTo>
                    <a:pt x="21" y="114"/>
                  </a:lnTo>
                  <a:lnTo>
                    <a:pt x="25" y="105"/>
                  </a:lnTo>
                  <a:lnTo>
                    <a:pt x="31" y="98"/>
                  </a:lnTo>
                  <a:lnTo>
                    <a:pt x="37" y="92"/>
                  </a:lnTo>
                  <a:lnTo>
                    <a:pt x="42" y="90"/>
                  </a:lnTo>
                  <a:lnTo>
                    <a:pt x="47" y="90"/>
                  </a:lnTo>
                  <a:lnTo>
                    <a:pt x="71" y="95"/>
                  </a:lnTo>
                  <a:lnTo>
                    <a:pt x="90" y="92"/>
                  </a:lnTo>
                  <a:lnTo>
                    <a:pt x="104" y="87"/>
                  </a:lnTo>
                  <a:lnTo>
                    <a:pt x="113" y="79"/>
                  </a:lnTo>
                  <a:lnTo>
                    <a:pt x="120" y="71"/>
                  </a:lnTo>
                  <a:lnTo>
                    <a:pt x="123" y="61"/>
                  </a:lnTo>
                  <a:lnTo>
                    <a:pt x="125" y="56"/>
                  </a:lnTo>
                  <a:lnTo>
                    <a:pt x="125" y="53"/>
                  </a:lnTo>
                  <a:lnTo>
                    <a:pt x="125" y="57"/>
                  </a:lnTo>
                  <a:lnTo>
                    <a:pt x="127" y="66"/>
                  </a:lnTo>
                  <a:lnTo>
                    <a:pt x="127" y="78"/>
                  </a:lnTo>
                  <a:lnTo>
                    <a:pt x="127" y="88"/>
                  </a:lnTo>
                  <a:lnTo>
                    <a:pt x="127" y="97"/>
                  </a:lnTo>
                  <a:lnTo>
                    <a:pt x="127" y="107"/>
                  </a:lnTo>
                  <a:lnTo>
                    <a:pt x="125" y="118"/>
                  </a:lnTo>
                  <a:lnTo>
                    <a:pt x="122" y="129"/>
                  </a:lnTo>
                  <a:lnTo>
                    <a:pt x="117" y="141"/>
                  </a:lnTo>
                  <a:lnTo>
                    <a:pt x="114" y="149"/>
                  </a:lnTo>
                  <a:lnTo>
                    <a:pt x="106" y="156"/>
                  </a:lnTo>
                  <a:lnTo>
                    <a:pt x="91" y="159"/>
                  </a:lnTo>
                  <a:lnTo>
                    <a:pt x="79" y="162"/>
                  </a:lnTo>
                  <a:lnTo>
                    <a:pt x="67" y="165"/>
                  </a:lnTo>
                  <a:lnTo>
                    <a:pt x="55" y="171"/>
                  </a:lnTo>
                  <a:lnTo>
                    <a:pt x="45" y="175"/>
                  </a:lnTo>
                  <a:lnTo>
                    <a:pt x="37" y="179"/>
                  </a:lnTo>
                  <a:lnTo>
                    <a:pt x="32" y="181"/>
                  </a:lnTo>
                  <a:lnTo>
                    <a:pt x="33" y="182"/>
                  </a:lnTo>
                  <a:lnTo>
                    <a:pt x="40" y="1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Freeform 218"/>
            <p:cNvSpPr>
              <a:spLocks/>
            </p:cNvSpPr>
            <p:nvPr/>
          </p:nvSpPr>
          <p:spPr bwMode="auto">
            <a:xfrm>
              <a:off x="642" y="2455"/>
              <a:ext cx="40" cy="31"/>
            </a:xfrm>
            <a:custGeom>
              <a:avLst/>
              <a:gdLst>
                <a:gd name="T0" fmla="*/ 10 w 81"/>
                <a:gd name="T1" fmla="*/ 5 h 63"/>
                <a:gd name="T2" fmla="*/ 14 w 81"/>
                <a:gd name="T3" fmla="*/ 3 h 63"/>
                <a:gd name="T4" fmla="*/ 16 w 81"/>
                <a:gd name="T5" fmla="*/ 2 h 63"/>
                <a:gd name="T6" fmla="*/ 19 w 81"/>
                <a:gd name="T7" fmla="*/ 0 h 63"/>
                <a:gd name="T8" fmla="*/ 21 w 81"/>
                <a:gd name="T9" fmla="*/ 0 h 63"/>
                <a:gd name="T10" fmla="*/ 23 w 81"/>
                <a:gd name="T11" fmla="*/ 0 h 63"/>
                <a:gd name="T12" fmla="*/ 25 w 81"/>
                <a:gd name="T13" fmla="*/ 1 h 63"/>
                <a:gd name="T14" fmla="*/ 27 w 81"/>
                <a:gd name="T15" fmla="*/ 2 h 63"/>
                <a:gd name="T16" fmla="*/ 30 w 81"/>
                <a:gd name="T17" fmla="*/ 4 h 63"/>
                <a:gd name="T18" fmla="*/ 36 w 81"/>
                <a:gd name="T19" fmla="*/ 8 h 63"/>
                <a:gd name="T20" fmla="*/ 39 w 81"/>
                <a:gd name="T21" fmla="*/ 12 h 63"/>
                <a:gd name="T22" fmla="*/ 40 w 81"/>
                <a:gd name="T23" fmla="*/ 16 h 63"/>
                <a:gd name="T24" fmla="*/ 37 w 81"/>
                <a:gd name="T25" fmla="*/ 22 h 63"/>
                <a:gd name="T26" fmla="*/ 33 w 81"/>
                <a:gd name="T27" fmla="*/ 26 h 63"/>
                <a:gd name="T28" fmla="*/ 31 w 81"/>
                <a:gd name="T29" fmla="*/ 30 h 63"/>
                <a:gd name="T30" fmla="*/ 29 w 81"/>
                <a:gd name="T31" fmla="*/ 31 h 63"/>
                <a:gd name="T32" fmla="*/ 23 w 81"/>
                <a:gd name="T33" fmla="*/ 31 h 63"/>
                <a:gd name="T34" fmla="*/ 19 w 81"/>
                <a:gd name="T35" fmla="*/ 30 h 63"/>
                <a:gd name="T36" fmla="*/ 15 w 81"/>
                <a:gd name="T37" fmla="*/ 28 h 63"/>
                <a:gd name="T38" fmla="*/ 11 w 81"/>
                <a:gd name="T39" fmla="*/ 25 h 63"/>
                <a:gd name="T40" fmla="*/ 7 w 81"/>
                <a:gd name="T41" fmla="*/ 22 h 63"/>
                <a:gd name="T42" fmla="*/ 4 w 81"/>
                <a:gd name="T43" fmla="*/ 19 h 63"/>
                <a:gd name="T44" fmla="*/ 2 w 81"/>
                <a:gd name="T45" fmla="*/ 16 h 63"/>
                <a:gd name="T46" fmla="*/ 0 w 81"/>
                <a:gd name="T47" fmla="*/ 15 h 63"/>
                <a:gd name="T48" fmla="*/ 0 w 81"/>
                <a:gd name="T49" fmla="*/ 14 h 63"/>
                <a:gd name="T50" fmla="*/ 10 w 81"/>
                <a:gd name="T51" fmla="*/ 15 h 63"/>
                <a:gd name="T52" fmla="*/ 10 w 81"/>
                <a:gd name="T53" fmla="*/ 16 h 63"/>
                <a:gd name="T54" fmla="*/ 10 w 81"/>
                <a:gd name="T55" fmla="*/ 18 h 63"/>
                <a:gd name="T56" fmla="*/ 12 w 81"/>
                <a:gd name="T57" fmla="*/ 21 h 63"/>
                <a:gd name="T58" fmla="*/ 16 w 81"/>
                <a:gd name="T59" fmla="*/ 23 h 63"/>
                <a:gd name="T60" fmla="*/ 22 w 81"/>
                <a:gd name="T61" fmla="*/ 25 h 63"/>
                <a:gd name="T62" fmla="*/ 26 w 81"/>
                <a:gd name="T63" fmla="*/ 25 h 63"/>
                <a:gd name="T64" fmla="*/ 30 w 81"/>
                <a:gd name="T65" fmla="*/ 24 h 63"/>
                <a:gd name="T66" fmla="*/ 33 w 81"/>
                <a:gd name="T67" fmla="*/ 19 h 63"/>
                <a:gd name="T68" fmla="*/ 33 w 81"/>
                <a:gd name="T69" fmla="*/ 14 h 63"/>
                <a:gd name="T70" fmla="*/ 31 w 81"/>
                <a:gd name="T71" fmla="*/ 12 h 63"/>
                <a:gd name="T72" fmla="*/ 29 w 81"/>
                <a:gd name="T73" fmla="*/ 12 h 63"/>
                <a:gd name="T74" fmla="*/ 26 w 81"/>
                <a:gd name="T75" fmla="*/ 12 h 63"/>
                <a:gd name="T76" fmla="*/ 21 w 81"/>
                <a:gd name="T77" fmla="*/ 11 h 63"/>
                <a:gd name="T78" fmla="*/ 19 w 81"/>
                <a:gd name="T79" fmla="*/ 10 h 63"/>
                <a:gd name="T80" fmla="*/ 17 w 81"/>
                <a:gd name="T81" fmla="*/ 8 h 63"/>
                <a:gd name="T82" fmla="*/ 16 w 81"/>
                <a:gd name="T83" fmla="*/ 8 h 63"/>
                <a:gd name="T84" fmla="*/ 14 w 81"/>
                <a:gd name="T85" fmla="*/ 8 h 63"/>
                <a:gd name="T86" fmla="*/ 10 w 81"/>
                <a:gd name="T87" fmla="*/ 8 h 63"/>
                <a:gd name="T88" fmla="*/ 7 w 81"/>
                <a:gd name="T89" fmla="*/ 8 h 63"/>
                <a:gd name="T90" fmla="*/ 10 w 81"/>
                <a:gd name="T91" fmla="*/ 5 h 6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1"/>
                <a:gd name="T139" fmla="*/ 0 h 63"/>
                <a:gd name="T140" fmla="*/ 81 w 81"/>
                <a:gd name="T141" fmla="*/ 63 h 6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1" h="63">
                  <a:moveTo>
                    <a:pt x="21" y="10"/>
                  </a:moveTo>
                  <a:lnTo>
                    <a:pt x="28" y="7"/>
                  </a:lnTo>
                  <a:lnTo>
                    <a:pt x="33" y="4"/>
                  </a:lnTo>
                  <a:lnTo>
                    <a:pt x="38" y="1"/>
                  </a:lnTo>
                  <a:lnTo>
                    <a:pt x="43" y="0"/>
                  </a:lnTo>
                  <a:lnTo>
                    <a:pt x="47" y="1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61" y="8"/>
                  </a:lnTo>
                  <a:lnTo>
                    <a:pt x="72" y="17"/>
                  </a:lnTo>
                  <a:lnTo>
                    <a:pt x="78" y="25"/>
                  </a:lnTo>
                  <a:lnTo>
                    <a:pt x="81" y="33"/>
                  </a:lnTo>
                  <a:lnTo>
                    <a:pt x="74" y="44"/>
                  </a:lnTo>
                  <a:lnTo>
                    <a:pt x="67" y="53"/>
                  </a:lnTo>
                  <a:lnTo>
                    <a:pt x="63" y="60"/>
                  </a:lnTo>
                  <a:lnTo>
                    <a:pt x="59" y="63"/>
                  </a:lnTo>
                  <a:lnTo>
                    <a:pt x="46" y="63"/>
                  </a:lnTo>
                  <a:lnTo>
                    <a:pt x="38" y="61"/>
                  </a:lnTo>
                  <a:lnTo>
                    <a:pt x="30" y="57"/>
                  </a:lnTo>
                  <a:lnTo>
                    <a:pt x="22" y="51"/>
                  </a:lnTo>
                  <a:lnTo>
                    <a:pt x="15" y="45"/>
                  </a:lnTo>
                  <a:lnTo>
                    <a:pt x="9" y="39"/>
                  </a:lnTo>
                  <a:lnTo>
                    <a:pt x="5" y="33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20" y="31"/>
                  </a:lnTo>
                  <a:lnTo>
                    <a:pt x="20" y="32"/>
                  </a:lnTo>
                  <a:lnTo>
                    <a:pt x="21" y="37"/>
                  </a:lnTo>
                  <a:lnTo>
                    <a:pt x="24" y="42"/>
                  </a:lnTo>
                  <a:lnTo>
                    <a:pt x="32" y="46"/>
                  </a:lnTo>
                  <a:lnTo>
                    <a:pt x="44" y="50"/>
                  </a:lnTo>
                  <a:lnTo>
                    <a:pt x="53" y="51"/>
                  </a:lnTo>
                  <a:lnTo>
                    <a:pt x="61" y="48"/>
                  </a:lnTo>
                  <a:lnTo>
                    <a:pt x="66" y="38"/>
                  </a:lnTo>
                  <a:lnTo>
                    <a:pt x="66" y="29"/>
                  </a:lnTo>
                  <a:lnTo>
                    <a:pt x="62" y="24"/>
                  </a:lnTo>
                  <a:lnTo>
                    <a:pt x="58" y="24"/>
                  </a:lnTo>
                  <a:lnTo>
                    <a:pt x="52" y="24"/>
                  </a:lnTo>
                  <a:lnTo>
                    <a:pt x="43" y="22"/>
                  </a:lnTo>
                  <a:lnTo>
                    <a:pt x="38" y="20"/>
                  </a:lnTo>
                  <a:lnTo>
                    <a:pt x="35" y="17"/>
                  </a:lnTo>
                  <a:lnTo>
                    <a:pt x="33" y="16"/>
                  </a:lnTo>
                  <a:lnTo>
                    <a:pt x="29" y="17"/>
                  </a:lnTo>
                  <a:lnTo>
                    <a:pt x="20" y="17"/>
                  </a:lnTo>
                  <a:lnTo>
                    <a:pt x="14" y="16"/>
                  </a:lnTo>
                  <a:lnTo>
                    <a:pt x="21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Freeform 219"/>
            <p:cNvSpPr>
              <a:spLocks/>
            </p:cNvSpPr>
            <p:nvPr/>
          </p:nvSpPr>
          <p:spPr bwMode="auto">
            <a:xfrm>
              <a:off x="644" y="2462"/>
              <a:ext cx="11" cy="9"/>
            </a:xfrm>
            <a:custGeom>
              <a:avLst/>
              <a:gdLst>
                <a:gd name="T0" fmla="*/ 11 w 23"/>
                <a:gd name="T1" fmla="*/ 0 h 18"/>
                <a:gd name="T2" fmla="*/ 8 w 23"/>
                <a:gd name="T3" fmla="*/ 8 h 18"/>
                <a:gd name="T4" fmla="*/ 0 w 23"/>
                <a:gd name="T5" fmla="*/ 9 h 18"/>
                <a:gd name="T6" fmla="*/ 6 w 23"/>
                <a:gd name="T7" fmla="*/ 2 h 18"/>
                <a:gd name="T8" fmla="*/ 11 w 2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8"/>
                <a:gd name="T17" fmla="*/ 23 w 23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8">
                  <a:moveTo>
                    <a:pt x="23" y="0"/>
                  </a:moveTo>
                  <a:lnTo>
                    <a:pt x="16" y="16"/>
                  </a:lnTo>
                  <a:lnTo>
                    <a:pt x="0" y="18"/>
                  </a:lnTo>
                  <a:lnTo>
                    <a:pt x="13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Freeform 220"/>
            <p:cNvSpPr>
              <a:spLocks/>
            </p:cNvSpPr>
            <p:nvPr/>
          </p:nvSpPr>
          <p:spPr bwMode="auto">
            <a:xfrm>
              <a:off x="676" y="1324"/>
              <a:ext cx="51" cy="94"/>
            </a:xfrm>
            <a:custGeom>
              <a:avLst/>
              <a:gdLst>
                <a:gd name="T0" fmla="*/ 20 w 101"/>
                <a:gd name="T1" fmla="*/ 4 h 187"/>
                <a:gd name="T2" fmla="*/ 25 w 101"/>
                <a:gd name="T3" fmla="*/ 9 h 187"/>
                <a:gd name="T4" fmla="*/ 28 w 101"/>
                <a:gd name="T5" fmla="*/ 15 h 187"/>
                <a:gd name="T6" fmla="*/ 31 w 101"/>
                <a:gd name="T7" fmla="*/ 21 h 187"/>
                <a:gd name="T8" fmla="*/ 33 w 101"/>
                <a:gd name="T9" fmla="*/ 28 h 187"/>
                <a:gd name="T10" fmla="*/ 33 w 101"/>
                <a:gd name="T11" fmla="*/ 36 h 187"/>
                <a:gd name="T12" fmla="*/ 32 w 101"/>
                <a:gd name="T13" fmla="*/ 43 h 187"/>
                <a:gd name="T14" fmla="*/ 31 w 101"/>
                <a:gd name="T15" fmla="*/ 50 h 187"/>
                <a:gd name="T16" fmla="*/ 33 w 101"/>
                <a:gd name="T17" fmla="*/ 58 h 187"/>
                <a:gd name="T18" fmla="*/ 34 w 101"/>
                <a:gd name="T19" fmla="*/ 62 h 187"/>
                <a:gd name="T20" fmla="*/ 37 w 101"/>
                <a:gd name="T21" fmla="*/ 67 h 187"/>
                <a:gd name="T22" fmla="*/ 39 w 101"/>
                <a:gd name="T23" fmla="*/ 73 h 187"/>
                <a:gd name="T24" fmla="*/ 43 w 101"/>
                <a:gd name="T25" fmla="*/ 78 h 187"/>
                <a:gd name="T26" fmla="*/ 46 w 101"/>
                <a:gd name="T27" fmla="*/ 83 h 187"/>
                <a:gd name="T28" fmla="*/ 49 w 101"/>
                <a:gd name="T29" fmla="*/ 87 h 187"/>
                <a:gd name="T30" fmla="*/ 50 w 101"/>
                <a:gd name="T31" fmla="*/ 90 h 187"/>
                <a:gd name="T32" fmla="*/ 51 w 101"/>
                <a:gd name="T33" fmla="*/ 91 h 187"/>
                <a:gd name="T34" fmla="*/ 50 w 101"/>
                <a:gd name="T35" fmla="*/ 91 h 187"/>
                <a:gd name="T36" fmla="*/ 49 w 101"/>
                <a:gd name="T37" fmla="*/ 92 h 187"/>
                <a:gd name="T38" fmla="*/ 46 w 101"/>
                <a:gd name="T39" fmla="*/ 93 h 187"/>
                <a:gd name="T40" fmla="*/ 42 w 101"/>
                <a:gd name="T41" fmla="*/ 93 h 187"/>
                <a:gd name="T42" fmla="*/ 38 w 101"/>
                <a:gd name="T43" fmla="*/ 94 h 187"/>
                <a:gd name="T44" fmla="*/ 34 w 101"/>
                <a:gd name="T45" fmla="*/ 94 h 187"/>
                <a:gd name="T46" fmla="*/ 29 w 101"/>
                <a:gd name="T47" fmla="*/ 93 h 187"/>
                <a:gd name="T48" fmla="*/ 24 w 101"/>
                <a:gd name="T49" fmla="*/ 92 h 187"/>
                <a:gd name="T50" fmla="*/ 20 w 101"/>
                <a:gd name="T51" fmla="*/ 89 h 187"/>
                <a:gd name="T52" fmla="*/ 16 w 101"/>
                <a:gd name="T53" fmla="*/ 86 h 187"/>
                <a:gd name="T54" fmla="*/ 13 w 101"/>
                <a:gd name="T55" fmla="*/ 82 h 187"/>
                <a:gd name="T56" fmla="*/ 9 w 101"/>
                <a:gd name="T57" fmla="*/ 78 h 187"/>
                <a:gd name="T58" fmla="*/ 7 w 101"/>
                <a:gd name="T59" fmla="*/ 74 h 187"/>
                <a:gd name="T60" fmla="*/ 4 w 101"/>
                <a:gd name="T61" fmla="*/ 70 h 187"/>
                <a:gd name="T62" fmla="*/ 3 w 101"/>
                <a:gd name="T63" fmla="*/ 65 h 187"/>
                <a:gd name="T64" fmla="*/ 1 w 101"/>
                <a:gd name="T65" fmla="*/ 61 h 187"/>
                <a:gd name="T66" fmla="*/ 0 w 101"/>
                <a:gd name="T67" fmla="*/ 51 h 187"/>
                <a:gd name="T68" fmla="*/ 0 w 101"/>
                <a:gd name="T69" fmla="*/ 43 h 187"/>
                <a:gd name="T70" fmla="*/ 1 w 101"/>
                <a:gd name="T71" fmla="*/ 35 h 187"/>
                <a:gd name="T72" fmla="*/ 2 w 101"/>
                <a:gd name="T73" fmla="*/ 27 h 187"/>
                <a:gd name="T74" fmla="*/ 3 w 101"/>
                <a:gd name="T75" fmla="*/ 19 h 187"/>
                <a:gd name="T76" fmla="*/ 5 w 101"/>
                <a:gd name="T77" fmla="*/ 10 h 187"/>
                <a:gd name="T78" fmla="*/ 7 w 101"/>
                <a:gd name="T79" fmla="*/ 4 h 187"/>
                <a:gd name="T80" fmla="*/ 8 w 101"/>
                <a:gd name="T81" fmla="*/ 1 h 187"/>
                <a:gd name="T82" fmla="*/ 9 w 101"/>
                <a:gd name="T83" fmla="*/ 1 h 187"/>
                <a:gd name="T84" fmla="*/ 11 w 101"/>
                <a:gd name="T85" fmla="*/ 0 h 187"/>
                <a:gd name="T86" fmla="*/ 15 w 101"/>
                <a:gd name="T87" fmla="*/ 1 h 187"/>
                <a:gd name="T88" fmla="*/ 20 w 101"/>
                <a:gd name="T89" fmla="*/ 4 h 1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1"/>
                <a:gd name="T136" fmla="*/ 0 h 187"/>
                <a:gd name="T137" fmla="*/ 101 w 101"/>
                <a:gd name="T138" fmla="*/ 187 h 18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1" h="187">
                  <a:moveTo>
                    <a:pt x="39" y="8"/>
                  </a:moveTo>
                  <a:lnTo>
                    <a:pt x="50" y="18"/>
                  </a:lnTo>
                  <a:lnTo>
                    <a:pt x="56" y="30"/>
                  </a:lnTo>
                  <a:lnTo>
                    <a:pt x="61" y="42"/>
                  </a:lnTo>
                  <a:lnTo>
                    <a:pt x="65" y="56"/>
                  </a:lnTo>
                  <a:lnTo>
                    <a:pt x="65" y="71"/>
                  </a:lnTo>
                  <a:lnTo>
                    <a:pt x="63" y="86"/>
                  </a:lnTo>
                  <a:lnTo>
                    <a:pt x="62" y="100"/>
                  </a:lnTo>
                  <a:lnTo>
                    <a:pt x="65" y="115"/>
                  </a:lnTo>
                  <a:lnTo>
                    <a:pt x="68" y="123"/>
                  </a:lnTo>
                  <a:lnTo>
                    <a:pt x="73" y="133"/>
                  </a:lnTo>
                  <a:lnTo>
                    <a:pt x="78" y="145"/>
                  </a:lnTo>
                  <a:lnTo>
                    <a:pt x="85" y="155"/>
                  </a:lnTo>
                  <a:lnTo>
                    <a:pt x="91" y="166"/>
                  </a:lnTo>
                  <a:lnTo>
                    <a:pt x="97" y="174"/>
                  </a:lnTo>
                  <a:lnTo>
                    <a:pt x="100" y="179"/>
                  </a:lnTo>
                  <a:lnTo>
                    <a:pt x="101" y="182"/>
                  </a:lnTo>
                  <a:lnTo>
                    <a:pt x="100" y="182"/>
                  </a:lnTo>
                  <a:lnTo>
                    <a:pt x="97" y="183"/>
                  </a:lnTo>
                  <a:lnTo>
                    <a:pt x="91" y="185"/>
                  </a:lnTo>
                  <a:lnTo>
                    <a:pt x="84" y="186"/>
                  </a:lnTo>
                  <a:lnTo>
                    <a:pt x="75" y="187"/>
                  </a:lnTo>
                  <a:lnTo>
                    <a:pt x="67" y="187"/>
                  </a:lnTo>
                  <a:lnTo>
                    <a:pt x="58" y="186"/>
                  </a:lnTo>
                  <a:lnTo>
                    <a:pt x="48" y="183"/>
                  </a:lnTo>
                  <a:lnTo>
                    <a:pt x="40" y="178"/>
                  </a:lnTo>
                  <a:lnTo>
                    <a:pt x="32" y="172"/>
                  </a:lnTo>
                  <a:lnTo>
                    <a:pt x="25" y="164"/>
                  </a:lnTo>
                  <a:lnTo>
                    <a:pt x="18" y="156"/>
                  </a:lnTo>
                  <a:lnTo>
                    <a:pt x="13" y="148"/>
                  </a:lnTo>
                  <a:lnTo>
                    <a:pt x="8" y="139"/>
                  </a:lnTo>
                  <a:lnTo>
                    <a:pt x="5" y="130"/>
                  </a:lnTo>
                  <a:lnTo>
                    <a:pt x="2" y="121"/>
                  </a:lnTo>
                  <a:lnTo>
                    <a:pt x="0" y="102"/>
                  </a:lnTo>
                  <a:lnTo>
                    <a:pt x="0" y="85"/>
                  </a:lnTo>
                  <a:lnTo>
                    <a:pt x="1" y="69"/>
                  </a:lnTo>
                  <a:lnTo>
                    <a:pt x="4" y="54"/>
                  </a:lnTo>
                  <a:lnTo>
                    <a:pt x="6" y="38"/>
                  </a:lnTo>
                  <a:lnTo>
                    <a:pt x="10" y="20"/>
                  </a:lnTo>
                  <a:lnTo>
                    <a:pt x="14" y="8"/>
                  </a:lnTo>
                  <a:lnTo>
                    <a:pt x="15" y="2"/>
                  </a:lnTo>
                  <a:lnTo>
                    <a:pt x="17" y="1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39" y="8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Freeform 221"/>
            <p:cNvSpPr>
              <a:spLocks/>
            </p:cNvSpPr>
            <p:nvPr/>
          </p:nvSpPr>
          <p:spPr bwMode="auto">
            <a:xfrm>
              <a:off x="614" y="1300"/>
              <a:ext cx="59" cy="110"/>
            </a:xfrm>
            <a:custGeom>
              <a:avLst/>
              <a:gdLst>
                <a:gd name="T0" fmla="*/ 57 w 117"/>
                <a:gd name="T1" fmla="*/ 17 h 219"/>
                <a:gd name="T2" fmla="*/ 57 w 117"/>
                <a:gd name="T3" fmla="*/ 27 h 219"/>
                <a:gd name="T4" fmla="*/ 58 w 117"/>
                <a:gd name="T5" fmla="*/ 32 h 219"/>
                <a:gd name="T6" fmla="*/ 57 w 117"/>
                <a:gd name="T7" fmla="*/ 36 h 219"/>
                <a:gd name="T8" fmla="*/ 48 w 117"/>
                <a:gd name="T9" fmla="*/ 43 h 219"/>
                <a:gd name="T10" fmla="*/ 43 w 117"/>
                <a:gd name="T11" fmla="*/ 47 h 219"/>
                <a:gd name="T12" fmla="*/ 38 w 117"/>
                <a:gd name="T13" fmla="*/ 51 h 219"/>
                <a:gd name="T14" fmla="*/ 34 w 117"/>
                <a:gd name="T15" fmla="*/ 55 h 219"/>
                <a:gd name="T16" fmla="*/ 31 w 117"/>
                <a:gd name="T17" fmla="*/ 58 h 219"/>
                <a:gd name="T18" fmla="*/ 29 w 117"/>
                <a:gd name="T19" fmla="*/ 62 h 219"/>
                <a:gd name="T20" fmla="*/ 27 w 117"/>
                <a:gd name="T21" fmla="*/ 66 h 219"/>
                <a:gd name="T22" fmla="*/ 24 w 117"/>
                <a:gd name="T23" fmla="*/ 70 h 219"/>
                <a:gd name="T24" fmla="*/ 23 w 117"/>
                <a:gd name="T25" fmla="*/ 75 h 219"/>
                <a:gd name="T26" fmla="*/ 20 w 117"/>
                <a:gd name="T27" fmla="*/ 88 h 219"/>
                <a:gd name="T28" fmla="*/ 21 w 117"/>
                <a:gd name="T29" fmla="*/ 102 h 219"/>
                <a:gd name="T30" fmla="*/ 20 w 117"/>
                <a:gd name="T31" fmla="*/ 110 h 219"/>
                <a:gd name="T32" fmla="*/ 15 w 117"/>
                <a:gd name="T33" fmla="*/ 104 h 219"/>
                <a:gd name="T34" fmla="*/ 12 w 117"/>
                <a:gd name="T35" fmla="*/ 97 h 219"/>
                <a:gd name="T36" fmla="*/ 8 w 117"/>
                <a:gd name="T37" fmla="*/ 90 h 219"/>
                <a:gd name="T38" fmla="*/ 5 w 117"/>
                <a:gd name="T39" fmla="*/ 83 h 219"/>
                <a:gd name="T40" fmla="*/ 2 w 117"/>
                <a:gd name="T41" fmla="*/ 78 h 219"/>
                <a:gd name="T42" fmla="*/ 1 w 117"/>
                <a:gd name="T43" fmla="*/ 72 h 219"/>
                <a:gd name="T44" fmla="*/ 0 w 117"/>
                <a:gd name="T45" fmla="*/ 66 h 219"/>
                <a:gd name="T46" fmla="*/ 1 w 117"/>
                <a:gd name="T47" fmla="*/ 59 h 219"/>
                <a:gd name="T48" fmla="*/ 4 w 117"/>
                <a:gd name="T49" fmla="*/ 52 h 219"/>
                <a:gd name="T50" fmla="*/ 7 w 117"/>
                <a:gd name="T51" fmla="*/ 44 h 219"/>
                <a:gd name="T52" fmla="*/ 10 w 117"/>
                <a:gd name="T53" fmla="*/ 37 h 219"/>
                <a:gd name="T54" fmla="*/ 14 w 117"/>
                <a:gd name="T55" fmla="*/ 30 h 219"/>
                <a:gd name="T56" fmla="*/ 18 w 117"/>
                <a:gd name="T57" fmla="*/ 24 h 219"/>
                <a:gd name="T58" fmla="*/ 22 w 117"/>
                <a:gd name="T59" fmla="*/ 18 h 219"/>
                <a:gd name="T60" fmla="*/ 25 w 117"/>
                <a:gd name="T61" fmla="*/ 13 h 219"/>
                <a:gd name="T62" fmla="*/ 29 w 117"/>
                <a:gd name="T63" fmla="*/ 9 h 219"/>
                <a:gd name="T64" fmla="*/ 33 w 117"/>
                <a:gd name="T65" fmla="*/ 5 h 219"/>
                <a:gd name="T66" fmla="*/ 37 w 117"/>
                <a:gd name="T67" fmla="*/ 3 h 219"/>
                <a:gd name="T68" fmla="*/ 41 w 117"/>
                <a:gd name="T69" fmla="*/ 1 h 219"/>
                <a:gd name="T70" fmla="*/ 45 w 117"/>
                <a:gd name="T71" fmla="*/ 0 h 219"/>
                <a:gd name="T72" fmla="*/ 50 w 117"/>
                <a:gd name="T73" fmla="*/ 0 h 219"/>
                <a:gd name="T74" fmla="*/ 53 w 117"/>
                <a:gd name="T75" fmla="*/ 1 h 219"/>
                <a:gd name="T76" fmla="*/ 56 w 117"/>
                <a:gd name="T77" fmla="*/ 2 h 219"/>
                <a:gd name="T78" fmla="*/ 58 w 117"/>
                <a:gd name="T79" fmla="*/ 3 h 219"/>
                <a:gd name="T80" fmla="*/ 59 w 117"/>
                <a:gd name="T81" fmla="*/ 3 h 219"/>
                <a:gd name="T82" fmla="*/ 59 w 117"/>
                <a:gd name="T83" fmla="*/ 2 h 219"/>
                <a:gd name="T84" fmla="*/ 59 w 117"/>
                <a:gd name="T85" fmla="*/ 3 h 219"/>
                <a:gd name="T86" fmla="*/ 58 w 117"/>
                <a:gd name="T87" fmla="*/ 7 h 219"/>
                <a:gd name="T88" fmla="*/ 57 w 117"/>
                <a:gd name="T89" fmla="*/ 17 h 21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7"/>
                <a:gd name="T136" fmla="*/ 0 h 219"/>
                <a:gd name="T137" fmla="*/ 117 w 117"/>
                <a:gd name="T138" fmla="*/ 219 h 21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7" h="219">
                  <a:moveTo>
                    <a:pt x="113" y="34"/>
                  </a:moveTo>
                  <a:lnTo>
                    <a:pt x="113" y="53"/>
                  </a:lnTo>
                  <a:lnTo>
                    <a:pt x="115" y="64"/>
                  </a:lnTo>
                  <a:lnTo>
                    <a:pt x="113" y="71"/>
                  </a:lnTo>
                  <a:lnTo>
                    <a:pt x="96" y="85"/>
                  </a:lnTo>
                  <a:lnTo>
                    <a:pt x="85" y="94"/>
                  </a:lnTo>
                  <a:lnTo>
                    <a:pt x="76" y="102"/>
                  </a:lnTo>
                  <a:lnTo>
                    <a:pt x="68" y="109"/>
                  </a:lnTo>
                  <a:lnTo>
                    <a:pt x="62" y="116"/>
                  </a:lnTo>
                  <a:lnTo>
                    <a:pt x="57" y="124"/>
                  </a:lnTo>
                  <a:lnTo>
                    <a:pt x="53" y="131"/>
                  </a:lnTo>
                  <a:lnTo>
                    <a:pt x="48" y="140"/>
                  </a:lnTo>
                  <a:lnTo>
                    <a:pt x="45" y="149"/>
                  </a:lnTo>
                  <a:lnTo>
                    <a:pt x="40" y="176"/>
                  </a:lnTo>
                  <a:lnTo>
                    <a:pt x="41" y="203"/>
                  </a:lnTo>
                  <a:lnTo>
                    <a:pt x="39" y="219"/>
                  </a:lnTo>
                  <a:lnTo>
                    <a:pt x="30" y="207"/>
                  </a:lnTo>
                  <a:lnTo>
                    <a:pt x="23" y="193"/>
                  </a:lnTo>
                  <a:lnTo>
                    <a:pt x="15" y="179"/>
                  </a:lnTo>
                  <a:lnTo>
                    <a:pt x="9" y="166"/>
                  </a:lnTo>
                  <a:lnTo>
                    <a:pt x="4" y="155"/>
                  </a:lnTo>
                  <a:lnTo>
                    <a:pt x="1" y="143"/>
                  </a:lnTo>
                  <a:lnTo>
                    <a:pt x="0" y="131"/>
                  </a:lnTo>
                  <a:lnTo>
                    <a:pt x="2" y="117"/>
                  </a:lnTo>
                  <a:lnTo>
                    <a:pt x="7" y="103"/>
                  </a:lnTo>
                  <a:lnTo>
                    <a:pt x="13" y="88"/>
                  </a:lnTo>
                  <a:lnTo>
                    <a:pt x="20" y="74"/>
                  </a:lnTo>
                  <a:lnTo>
                    <a:pt x="28" y="60"/>
                  </a:lnTo>
                  <a:lnTo>
                    <a:pt x="35" y="48"/>
                  </a:lnTo>
                  <a:lnTo>
                    <a:pt x="43" y="36"/>
                  </a:lnTo>
                  <a:lnTo>
                    <a:pt x="50" y="26"/>
                  </a:lnTo>
                  <a:lnTo>
                    <a:pt x="58" y="17"/>
                  </a:lnTo>
                  <a:lnTo>
                    <a:pt x="65" y="10"/>
                  </a:lnTo>
                  <a:lnTo>
                    <a:pt x="73" y="5"/>
                  </a:lnTo>
                  <a:lnTo>
                    <a:pt x="81" y="2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106" y="2"/>
                  </a:lnTo>
                  <a:lnTo>
                    <a:pt x="111" y="4"/>
                  </a:lnTo>
                  <a:lnTo>
                    <a:pt x="116" y="5"/>
                  </a:lnTo>
                  <a:lnTo>
                    <a:pt x="117" y="5"/>
                  </a:lnTo>
                  <a:lnTo>
                    <a:pt x="117" y="4"/>
                  </a:lnTo>
                  <a:lnTo>
                    <a:pt x="117" y="5"/>
                  </a:lnTo>
                  <a:lnTo>
                    <a:pt x="115" y="14"/>
                  </a:lnTo>
                  <a:lnTo>
                    <a:pt x="113" y="34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Freeform 222"/>
            <p:cNvSpPr>
              <a:spLocks/>
            </p:cNvSpPr>
            <p:nvPr/>
          </p:nvSpPr>
          <p:spPr bwMode="auto">
            <a:xfrm>
              <a:off x="571" y="1253"/>
              <a:ext cx="108" cy="46"/>
            </a:xfrm>
            <a:custGeom>
              <a:avLst/>
              <a:gdLst>
                <a:gd name="T0" fmla="*/ 102 w 218"/>
                <a:gd name="T1" fmla="*/ 43 h 92"/>
                <a:gd name="T2" fmla="*/ 96 w 218"/>
                <a:gd name="T3" fmla="*/ 39 h 92"/>
                <a:gd name="T4" fmla="*/ 92 w 218"/>
                <a:gd name="T5" fmla="*/ 36 h 92"/>
                <a:gd name="T6" fmla="*/ 89 w 218"/>
                <a:gd name="T7" fmla="*/ 35 h 92"/>
                <a:gd name="T8" fmla="*/ 86 w 218"/>
                <a:gd name="T9" fmla="*/ 34 h 92"/>
                <a:gd name="T10" fmla="*/ 80 w 218"/>
                <a:gd name="T11" fmla="*/ 34 h 92"/>
                <a:gd name="T12" fmla="*/ 74 w 218"/>
                <a:gd name="T13" fmla="*/ 35 h 92"/>
                <a:gd name="T14" fmla="*/ 68 w 218"/>
                <a:gd name="T15" fmla="*/ 38 h 92"/>
                <a:gd name="T16" fmla="*/ 62 w 218"/>
                <a:gd name="T17" fmla="*/ 40 h 92"/>
                <a:gd name="T18" fmla="*/ 55 w 218"/>
                <a:gd name="T19" fmla="*/ 43 h 92"/>
                <a:gd name="T20" fmla="*/ 50 w 218"/>
                <a:gd name="T21" fmla="*/ 45 h 92"/>
                <a:gd name="T22" fmla="*/ 45 w 218"/>
                <a:gd name="T23" fmla="*/ 46 h 92"/>
                <a:gd name="T24" fmla="*/ 40 w 218"/>
                <a:gd name="T25" fmla="*/ 46 h 92"/>
                <a:gd name="T26" fmla="*/ 36 w 218"/>
                <a:gd name="T27" fmla="*/ 46 h 92"/>
                <a:gd name="T28" fmla="*/ 32 w 218"/>
                <a:gd name="T29" fmla="*/ 46 h 92"/>
                <a:gd name="T30" fmla="*/ 28 w 218"/>
                <a:gd name="T31" fmla="*/ 46 h 92"/>
                <a:gd name="T32" fmla="*/ 24 w 218"/>
                <a:gd name="T33" fmla="*/ 45 h 92"/>
                <a:gd name="T34" fmla="*/ 21 w 218"/>
                <a:gd name="T35" fmla="*/ 45 h 92"/>
                <a:gd name="T36" fmla="*/ 17 w 218"/>
                <a:gd name="T37" fmla="*/ 44 h 92"/>
                <a:gd name="T38" fmla="*/ 14 w 218"/>
                <a:gd name="T39" fmla="*/ 42 h 92"/>
                <a:gd name="T40" fmla="*/ 12 w 218"/>
                <a:gd name="T41" fmla="*/ 40 h 92"/>
                <a:gd name="T42" fmla="*/ 8 w 218"/>
                <a:gd name="T43" fmla="*/ 33 h 92"/>
                <a:gd name="T44" fmla="*/ 4 w 218"/>
                <a:gd name="T45" fmla="*/ 23 h 92"/>
                <a:gd name="T46" fmla="*/ 1 w 218"/>
                <a:gd name="T47" fmla="*/ 16 h 92"/>
                <a:gd name="T48" fmla="*/ 0 w 218"/>
                <a:gd name="T49" fmla="*/ 13 h 92"/>
                <a:gd name="T50" fmla="*/ 0 w 218"/>
                <a:gd name="T51" fmla="*/ 14 h 92"/>
                <a:gd name="T52" fmla="*/ 3 w 218"/>
                <a:gd name="T53" fmla="*/ 17 h 92"/>
                <a:gd name="T54" fmla="*/ 7 w 218"/>
                <a:gd name="T55" fmla="*/ 19 h 92"/>
                <a:gd name="T56" fmla="*/ 14 w 218"/>
                <a:gd name="T57" fmla="*/ 21 h 92"/>
                <a:gd name="T58" fmla="*/ 18 w 218"/>
                <a:gd name="T59" fmla="*/ 21 h 92"/>
                <a:gd name="T60" fmla="*/ 22 w 218"/>
                <a:gd name="T61" fmla="*/ 22 h 92"/>
                <a:gd name="T62" fmla="*/ 26 w 218"/>
                <a:gd name="T63" fmla="*/ 22 h 92"/>
                <a:gd name="T64" fmla="*/ 29 w 218"/>
                <a:gd name="T65" fmla="*/ 22 h 92"/>
                <a:gd name="T66" fmla="*/ 32 w 218"/>
                <a:gd name="T67" fmla="*/ 22 h 92"/>
                <a:gd name="T68" fmla="*/ 34 w 218"/>
                <a:gd name="T69" fmla="*/ 21 h 92"/>
                <a:gd name="T70" fmla="*/ 36 w 218"/>
                <a:gd name="T71" fmla="*/ 20 h 92"/>
                <a:gd name="T72" fmla="*/ 37 w 218"/>
                <a:gd name="T73" fmla="*/ 19 h 92"/>
                <a:gd name="T74" fmla="*/ 39 w 218"/>
                <a:gd name="T75" fmla="*/ 16 h 92"/>
                <a:gd name="T76" fmla="*/ 41 w 218"/>
                <a:gd name="T77" fmla="*/ 13 h 92"/>
                <a:gd name="T78" fmla="*/ 44 w 218"/>
                <a:gd name="T79" fmla="*/ 11 h 92"/>
                <a:gd name="T80" fmla="*/ 47 w 218"/>
                <a:gd name="T81" fmla="*/ 7 h 92"/>
                <a:gd name="T82" fmla="*/ 51 w 218"/>
                <a:gd name="T83" fmla="*/ 3 h 92"/>
                <a:gd name="T84" fmla="*/ 54 w 218"/>
                <a:gd name="T85" fmla="*/ 1 h 92"/>
                <a:gd name="T86" fmla="*/ 58 w 218"/>
                <a:gd name="T87" fmla="*/ 0 h 92"/>
                <a:gd name="T88" fmla="*/ 61 w 218"/>
                <a:gd name="T89" fmla="*/ 1 h 92"/>
                <a:gd name="T90" fmla="*/ 64 w 218"/>
                <a:gd name="T91" fmla="*/ 3 h 92"/>
                <a:gd name="T92" fmla="*/ 68 w 218"/>
                <a:gd name="T93" fmla="*/ 5 h 92"/>
                <a:gd name="T94" fmla="*/ 71 w 218"/>
                <a:gd name="T95" fmla="*/ 7 h 92"/>
                <a:gd name="T96" fmla="*/ 74 w 218"/>
                <a:gd name="T97" fmla="*/ 11 h 92"/>
                <a:gd name="T98" fmla="*/ 77 w 218"/>
                <a:gd name="T99" fmla="*/ 13 h 92"/>
                <a:gd name="T100" fmla="*/ 79 w 218"/>
                <a:gd name="T101" fmla="*/ 15 h 92"/>
                <a:gd name="T102" fmla="*/ 80 w 218"/>
                <a:gd name="T103" fmla="*/ 17 h 92"/>
                <a:gd name="T104" fmla="*/ 81 w 218"/>
                <a:gd name="T105" fmla="*/ 18 h 92"/>
                <a:gd name="T106" fmla="*/ 107 w 218"/>
                <a:gd name="T107" fmla="*/ 43 h 92"/>
                <a:gd name="T108" fmla="*/ 108 w 218"/>
                <a:gd name="T109" fmla="*/ 44 h 92"/>
                <a:gd name="T110" fmla="*/ 108 w 218"/>
                <a:gd name="T111" fmla="*/ 45 h 92"/>
                <a:gd name="T112" fmla="*/ 107 w 218"/>
                <a:gd name="T113" fmla="*/ 46 h 92"/>
                <a:gd name="T114" fmla="*/ 102 w 218"/>
                <a:gd name="T115" fmla="*/ 43 h 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8"/>
                <a:gd name="T175" fmla="*/ 0 h 92"/>
                <a:gd name="T176" fmla="*/ 218 w 218"/>
                <a:gd name="T177" fmla="*/ 92 h 9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8" h="92">
                  <a:moveTo>
                    <a:pt x="205" y="85"/>
                  </a:moveTo>
                  <a:lnTo>
                    <a:pt x="194" y="77"/>
                  </a:lnTo>
                  <a:lnTo>
                    <a:pt x="186" y="71"/>
                  </a:lnTo>
                  <a:lnTo>
                    <a:pt x="180" y="69"/>
                  </a:lnTo>
                  <a:lnTo>
                    <a:pt x="173" y="68"/>
                  </a:lnTo>
                  <a:lnTo>
                    <a:pt x="162" y="68"/>
                  </a:lnTo>
                  <a:lnTo>
                    <a:pt x="150" y="70"/>
                  </a:lnTo>
                  <a:lnTo>
                    <a:pt x="137" y="75"/>
                  </a:lnTo>
                  <a:lnTo>
                    <a:pt x="125" y="79"/>
                  </a:lnTo>
                  <a:lnTo>
                    <a:pt x="112" y="85"/>
                  </a:lnTo>
                  <a:lnTo>
                    <a:pt x="100" y="90"/>
                  </a:lnTo>
                  <a:lnTo>
                    <a:pt x="90" y="92"/>
                  </a:lnTo>
                  <a:lnTo>
                    <a:pt x="81" y="92"/>
                  </a:lnTo>
                  <a:lnTo>
                    <a:pt x="73" y="91"/>
                  </a:lnTo>
                  <a:lnTo>
                    <a:pt x="65" y="91"/>
                  </a:lnTo>
                  <a:lnTo>
                    <a:pt x="57" y="91"/>
                  </a:lnTo>
                  <a:lnTo>
                    <a:pt x="49" y="90"/>
                  </a:lnTo>
                  <a:lnTo>
                    <a:pt x="42" y="89"/>
                  </a:lnTo>
                  <a:lnTo>
                    <a:pt x="35" y="88"/>
                  </a:lnTo>
                  <a:lnTo>
                    <a:pt x="29" y="84"/>
                  </a:lnTo>
                  <a:lnTo>
                    <a:pt x="24" y="79"/>
                  </a:lnTo>
                  <a:lnTo>
                    <a:pt x="16" y="65"/>
                  </a:lnTo>
                  <a:lnTo>
                    <a:pt x="8" y="47"/>
                  </a:lnTo>
                  <a:lnTo>
                    <a:pt x="3" y="32"/>
                  </a:lnTo>
                  <a:lnTo>
                    <a:pt x="0" y="26"/>
                  </a:lnTo>
                  <a:lnTo>
                    <a:pt x="1" y="29"/>
                  </a:lnTo>
                  <a:lnTo>
                    <a:pt x="6" y="33"/>
                  </a:lnTo>
                  <a:lnTo>
                    <a:pt x="15" y="38"/>
                  </a:lnTo>
                  <a:lnTo>
                    <a:pt x="29" y="41"/>
                  </a:lnTo>
                  <a:lnTo>
                    <a:pt x="37" y="41"/>
                  </a:lnTo>
                  <a:lnTo>
                    <a:pt x="45" y="43"/>
                  </a:lnTo>
                  <a:lnTo>
                    <a:pt x="52" y="43"/>
                  </a:lnTo>
                  <a:lnTo>
                    <a:pt x="58" y="43"/>
                  </a:lnTo>
                  <a:lnTo>
                    <a:pt x="64" y="43"/>
                  </a:lnTo>
                  <a:lnTo>
                    <a:pt x="68" y="41"/>
                  </a:lnTo>
                  <a:lnTo>
                    <a:pt x="73" y="39"/>
                  </a:lnTo>
                  <a:lnTo>
                    <a:pt x="75" y="37"/>
                  </a:lnTo>
                  <a:lnTo>
                    <a:pt x="79" y="32"/>
                  </a:lnTo>
                  <a:lnTo>
                    <a:pt x="83" y="26"/>
                  </a:lnTo>
                  <a:lnTo>
                    <a:pt x="89" y="21"/>
                  </a:lnTo>
                  <a:lnTo>
                    <a:pt x="95" y="14"/>
                  </a:lnTo>
                  <a:lnTo>
                    <a:pt x="102" y="7"/>
                  </a:lnTo>
                  <a:lnTo>
                    <a:pt x="110" y="2"/>
                  </a:lnTo>
                  <a:lnTo>
                    <a:pt x="117" y="0"/>
                  </a:lnTo>
                  <a:lnTo>
                    <a:pt x="124" y="1"/>
                  </a:lnTo>
                  <a:lnTo>
                    <a:pt x="130" y="5"/>
                  </a:lnTo>
                  <a:lnTo>
                    <a:pt x="137" y="9"/>
                  </a:lnTo>
                  <a:lnTo>
                    <a:pt x="144" y="15"/>
                  </a:lnTo>
                  <a:lnTo>
                    <a:pt x="150" y="21"/>
                  </a:lnTo>
                  <a:lnTo>
                    <a:pt x="155" y="26"/>
                  </a:lnTo>
                  <a:lnTo>
                    <a:pt x="159" y="30"/>
                  </a:lnTo>
                  <a:lnTo>
                    <a:pt x="162" y="33"/>
                  </a:lnTo>
                  <a:lnTo>
                    <a:pt x="163" y="35"/>
                  </a:lnTo>
                  <a:lnTo>
                    <a:pt x="216" y="85"/>
                  </a:lnTo>
                  <a:lnTo>
                    <a:pt x="217" y="88"/>
                  </a:lnTo>
                  <a:lnTo>
                    <a:pt x="218" y="90"/>
                  </a:lnTo>
                  <a:lnTo>
                    <a:pt x="216" y="91"/>
                  </a:lnTo>
                  <a:lnTo>
                    <a:pt x="205" y="85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Freeform 223"/>
            <p:cNvSpPr>
              <a:spLocks/>
            </p:cNvSpPr>
            <p:nvPr/>
          </p:nvSpPr>
          <p:spPr bwMode="auto">
            <a:xfrm>
              <a:off x="644" y="1188"/>
              <a:ext cx="54" cy="112"/>
            </a:xfrm>
            <a:custGeom>
              <a:avLst/>
              <a:gdLst>
                <a:gd name="T0" fmla="*/ 31 w 109"/>
                <a:gd name="T1" fmla="*/ 99 h 224"/>
                <a:gd name="T2" fmla="*/ 27 w 109"/>
                <a:gd name="T3" fmla="*/ 89 h 224"/>
                <a:gd name="T4" fmla="*/ 26 w 109"/>
                <a:gd name="T5" fmla="*/ 84 h 224"/>
                <a:gd name="T6" fmla="*/ 24 w 109"/>
                <a:gd name="T7" fmla="*/ 80 h 224"/>
                <a:gd name="T8" fmla="*/ 17 w 109"/>
                <a:gd name="T9" fmla="*/ 70 h 224"/>
                <a:gd name="T10" fmla="*/ 13 w 109"/>
                <a:gd name="T11" fmla="*/ 63 h 224"/>
                <a:gd name="T12" fmla="*/ 9 w 109"/>
                <a:gd name="T13" fmla="*/ 58 h 224"/>
                <a:gd name="T14" fmla="*/ 6 w 109"/>
                <a:gd name="T15" fmla="*/ 55 h 224"/>
                <a:gd name="T16" fmla="*/ 3 w 109"/>
                <a:gd name="T17" fmla="*/ 51 h 224"/>
                <a:gd name="T18" fmla="*/ 1 w 109"/>
                <a:gd name="T19" fmla="*/ 48 h 224"/>
                <a:gd name="T20" fmla="*/ 0 w 109"/>
                <a:gd name="T21" fmla="*/ 44 h 224"/>
                <a:gd name="T22" fmla="*/ 0 w 109"/>
                <a:gd name="T23" fmla="*/ 39 h 224"/>
                <a:gd name="T24" fmla="*/ 0 w 109"/>
                <a:gd name="T25" fmla="*/ 34 h 224"/>
                <a:gd name="T26" fmla="*/ 0 w 109"/>
                <a:gd name="T27" fmla="*/ 28 h 224"/>
                <a:gd name="T28" fmla="*/ 0 w 109"/>
                <a:gd name="T29" fmla="*/ 24 h 224"/>
                <a:gd name="T30" fmla="*/ 0 w 109"/>
                <a:gd name="T31" fmla="*/ 21 h 224"/>
                <a:gd name="T32" fmla="*/ 0 w 109"/>
                <a:gd name="T33" fmla="*/ 19 h 224"/>
                <a:gd name="T34" fmla="*/ 2 w 109"/>
                <a:gd name="T35" fmla="*/ 17 h 224"/>
                <a:gd name="T36" fmla="*/ 5 w 109"/>
                <a:gd name="T37" fmla="*/ 15 h 224"/>
                <a:gd name="T38" fmla="*/ 10 w 109"/>
                <a:gd name="T39" fmla="*/ 12 h 224"/>
                <a:gd name="T40" fmla="*/ 17 w 109"/>
                <a:gd name="T41" fmla="*/ 8 h 224"/>
                <a:gd name="T42" fmla="*/ 22 w 109"/>
                <a:gd name="T43" fmla="*/ 6 h 224"/>
                <a:gd name="T44" fmla="*/ 26 w 109"/>
                <a:gd name="T45" fmla="*/ 4 h 224"/>
                <a:gd name="T46" fmla="*/ 29 w 109"/>
                <a:gd name="T47" fmla="*/ 2 h 224"/>
                <a:gd name="T48" fmla="*/ 33 w 109"/>
                <a:gd name="T49" fmla="*/ 1 h 224"/>
                <a:gd name="T50" fmla="*/ 36 w 109"/>
                <a:gd name="T51" fmla="*/ 1 h 224"/>
                <a:gd name="T52" fmla="*/ 38 w 109"/>
                <a:gd name="T53" fmla="*/ 0 h 224"/>
                <a:gd name="T54" fmla="*/ 39 w 109"/>
                <a:gd name="T55" fmla="*/ 1 h 224"/>
                <a:gd name="T56" fmla="*/ 39 w 109"/>
                <a:gd name="T57" fmla="*/ 2 h 224"/>
                <a:gd name="T58" fmla="*/ 38 w 109"/>
                <a:gd name="T59" fmla="*/ 6 h 224"/>
                <a:gd name="T60" fmla="*/ 37 w 109"/>
                <a:gd name="T61" fmla="*/ 13 h 224"/>
                <a:gd name="T62" fmla="*/ 38 w 109"/>
                <a:gd name="T63" fmla="*/ 21 h 224"/>
                <a:gd name="T64" fmla="*/ 42 w 109"/>
                <a:gd name="T65" fmla="*/ 30 h 224"/>
                <a:gd name="T66" fmla="*/ 48 w 109"/>
                <a:gd name="T67" fmla="*/ 38 h 224"/>
                <a:gd name="T68" fmla="*/ 53 w 109"/>
                <a:gd name="T69" fmla="*/ 43 h 224"/>
                <a:gd name="T70" fmla="*/ 54 w 109"/>
                <a:gd name="T71" fmla="*/ 50 h 224"/>
                <a:gd name="T72" fmla="*/ 54 w 109"/>
                <a:gd name="T73" fmla="*/ 60 h 224"/>
                <a:gd name="T74" fmla="*/ 51 w 109"/>
                <a:gd name="T75" fmla="*/ 73 h 224"/>
                <a:gd name="T76" fmla="*/ 48 w 109"/>
                <a:gd name="T77" fmla="*/ 84 h 224"/>
                <a:gd name="T78" fmla="*/ 46 w 109"/>
                <a:gd name="T79" fmla="*/ 92 h 224"/>
                <a:gd name="T80" fmla="*/ 44 w 109"/>
                <a:gd name="T81" fmla="*/ 99 h 224"/>
                <a:gd name="T82" fmla="*/ 43 w 109"/>
                <a:gd name="T83" fmla="*/ 104 h 224"/>
                <a:gd name="T84" fmla="*/ 42 w 109"/>
                <a:gd name="T85" fmla="*/ 108 h 224"/>
                <a:gd name="T86" fmla="*/ 42 w 109"/>
                <a:gd name="T87" fmla="*/ 111 h 224"/>
                <a:gd name="T88" fmla="*/ 42 w 109"/>
                <a:gd name="T89" fmla="*/ 112 h 224"/>
                <a:gd name="T90" fmla="*/ 33 w 109"/>
                <a:gd name="T91" fmla="*/ 111 h 224"/>
                <a:gd name="T92" fmla="*/ 34 w 109"/>
                <a:gd name="T93" fmla="*/ 111 h 224"/>
                <a:gd name="T94" fmla="*/ 35 w 109"/>
                <a:gd name="T95" fmla="*/ 111 h 224"/>
                <a:gd name="T96" fmla="*/ 35 w 109"/>
                <a:gd name="T97" fmla="*/ 108 h 224"/>
                <a:gd name="T98" fmla="*/ 31 w 109"/>
                <a:gd name="T99" fmla="*/ 99 h 22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9"/>
                <a:gd name="T151" fmla="*/ 0 h 224"/>
                <a:gd name="T152" fmla="*/ 109 w 109"/>
                <a:gd name="T153" fmla="*/ 224 h 22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9" h="224">
                  <a:moveTo>
                    <a:pt x="62" y="197"/>
                  </a:moveTo>
                  <a:lnTo>
                    <a:pt x="55" y="177"/>
                  </a:lnTo>
                  <a:lnTo>
                    <a:pt x="53" y="168"/>
                  </a:lnTo>
                  <a:lnTo>
                    <a:pt x="48" y="159"/>
                  </a:lnTo>
                  <a:lnTo>
                    <a:pt x="35" y="139"/>
                  </a:lnTo>
                  <a:lnTo>
                    <a:pt x="26" y="127"/>
                  </a:lnTo>
                  <a:lnTo>
                    <a:pt x="18" y="117"/>
                  </a:lnTo>
                  <a:lnTo>
                    <a:pt x="12" y="109"/>
                  </a:lnTo>
                  <a:lnTo>
                    <a:pt x="6" y="102"/>
                  </a:lnTo>
                  <a:lnTo>
                    <a:pt x="3" y="95"/>
                  </a:lnTo>
                  <a:lnTo>
                    <a:pt x="1" y="87"/>
                  </a:lnTo>
                  <a:lnTo>
                    <a:pt x="0" y="78"/>
                  </a:lnTo>
                  <a:lnTo>
                    <a:pt x="1" y="67"/>
                  </a:lnTo>
                  <a:lnTo>
                    <a:pt x="1" y="55"/>
                  </a:lnTo>
                  <a:lnTo>
                    <a:pt x="1" y="48"/>
                  </a:lnTo>
                  <a:lnTo>
                    <a:pt x="1" y="42"/>
                  </a:lnTo>
                  <a:lnTo>
                    <a:pt x="1" y="38"/>
                  </a:lnTo>
                  <a:lnTo>
                    <a:pt x="4" y="34"/>
                  </a:lnTo>
                  <a:lnTo>
                    <a:pt x="10" y="30"/>
                  </a:lnTo>
                  <a:lnTo>
                    <a:pt x="20" y="24"/>
                  </a:lnTo>
                  <a:lnTo>
                    <a:pt x="35" y="16"/>
                  </a:lnTo>
                  <a:lnTo>
                    <a:pt x="44" y="11"/>
                  </a:lnTo>
                  <a:lnTo>
                    <a:pt x="53" y="7"/>
                  </a:lnTo>
                  <a:lnTo>
                    <a:pt x="59" y="4"/>
                  </a:lnTo>
                  <a:lnTo>
                    <a:pt x="66" y="2"/>
                  </a:lnTo>
                  <a:lnTo>
                    <a:pt x="72" y="1"/>
                  </a:lnTo>
                  <a:lnTo>
                    <a:pt x="76" y="0"/>
                  </a:lnTo>
                  <a:lnTo>
                    <a:pt x="78" y="1"/>
                  </a:lnTo>
                  <a:lnTo>
                    <a:pt x="79" y="3"/>
                  </a:lnTo>
                  <a:lnTo>
                    <a:pt x="77" y="11"/>
                  </a:lnTo>
                  <a:lnTo>
                    <a:pt x="74" y="25"/>
                  </a:lnTo>
                  <a:lnTo>
                    <a:pt x="76" y="42"/>
                  </a:lnTo>
                  <a:lnTo>
                    <a:pt x="85" y="61"/>
                  </a:lnTo>
                  <a:lnTo>
                    <a:pt x="97" y="76"/>
                  </a:lnTo>
                  <a:lnTo>
                    <a:pt x="106" y="86"/>
                  </a:lnTo>
                  <a:lnTo>
                    <a:pt x="109" y="99"/>
                  </a:lnTo>
                  <a:lnTo>
                    <a:pt x="108" y="121"/>
                  </a:lnTo>
                  <a:lnTo>
                    <a:pt x="102" y="146"/>
                  </a:lnTo>
                  <a:lnTo>
                    <a:pt x="96" y="167"/>
                  </a:lnTo>
                  <a:lnTo>
                    <a:pt x="92" y="183"/>
                  </a:lnTo>
                  <a:lnTo>
                    <a:pt x="88" y="197"/>
                  </a:lnTo>
                  <a:lnTo>
                    <a:pt x="86" y="207"/>
                  </a:lnTo>
                  <a:lnTo>
                    <a:pt x="85" y="215"/>
                  </a:lnTo>
                  <a:lnTo>
                    <a:pt x="84" y="222"/>
                  </a:lnTo>
                  <a:lnTo>
                    <a:pt x="84" y="224"/>
                  </a:lnTo>
                  <a:lnTo>
                    <a:pt x="66" y="221"/>
                  </a:lnTo>
                  <a:lnTo>
                    <a:pt x="68" y="222"/>
                  </a:lnTo>
                  <a:lnTo>
                    <a:pt x="71" y="222"/>
                  </a:lnTo>
                  <a:lnTo>
                    <a:pt x="70" y="215"/>
                  </a:lnTo>
                  <a:lnTo>
                    <a:pt x="62" y="197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Freeform 224"/>
            <p:cNvSpPr>
              <a:spLocks/>
            </p:cNvSpPr>
            <p:nvPr/>
          </p:nvSpPr>
          <p:spPr bwMode="auto">
            <a:xfrm>
              <a:off x="693" y="1277"/>
              <a:ext cx="78" cy="57"/>
            </a:xfrm>
            <a:custGeom>
              <a:avLst/>
              <a:gdLst>
                <a:gd name="T0" fmla="*/ 4 w 157"/>
                <a:gd name="T1" fmla="*/ 15 h 114"/>
                <a:gd name="T2" fmla="*/ 7 w 157"/>
                <a:gd name="T3" fmla="*/ 11 h 114"/>
                <a:gd name="T4" fmla="*/ 10 w 157"/>
                <a:gd name="T5" fmla="*/ 7 h 114"/>
                <a:gd name="T6" fmla="*/ 12 w 157"/>
                <a:gd name="T7" fmla="*/ 4 h 114"/>
                <a:gd name="T8" fmla="*/ 15 w 157"/>
                <a:gd name="T9" fmla="*/ 3 h 114"/>
                <a:gd name="T10" fmla="*/ 17 w 157"/>
                <a:gd name="T11" fmla="*/ 1 h 114"/>
                <a:gd name="T12" fmla="*/ 19 w 157"/>
                <a:gd name="T13" fmla="*/ 0 h 114"/>
                <a:gd name="T14" fmla="*/ 21 w 157"/>
                <a:gd name="T15" fmla="*/ 0 h 114"/>
                <a:gd name="T16" fmla="*/ 24 w 157"/>
                <a:gd name="T17" fmla="*/ 0 h 114"/>
                <a:gd name="T18" fmla="*/ 31 w 157"/>
                <a:gd name="T19" fmla="*/ 2 h 114"/>
                <a:gd name="T20" fmla="*/ 35 w 157"/>
                <a:gd name="T21" fmla="*/ 3 h 114"/>
                <a:gd name="T22" fmla="*/ 39 w 157"/>
                <a:gd name="T23" fmla="*/ 6 h 114"/>
                <a:gd name="T24" fmla="*/ 42 w 157"/>
                <a:gd name="T25" fmla="*/ 7 h 114"/>
                <a:gd name="T26" fmla="*/ 44 w 157"/>
                <a:gd name="T27" fmla="*/ 11 h 114"/>
                <a:gd name="T28" fmla="*/ 45 w 157"/>
                <a:gd name="T29" fmla="*/ 14 h 114"/>
                <a:gd name="T30" fmla="*/ 47 w 157"/>
                <a:gd name="T31" fmla="*/ 17 h 114"/>
                <a:gd name="T32" fmla="*/ 48 w 157"/>
                <a:gd name="T33" fmla="*/ 19 h 114"/>
                <a:gd name="T34" fmla="*/ 50 w 157"/>
                <a:gd name="T35" fmla="*/ 22 h 114"/>
                <a:gd name="T36" fmla="*/ 54 w 157"/>
                <a:gd name="T37" fmla="*/ 25 h 114"/>
                <a:gd name="T38" fmla="*/ 58 w 157"/>
                <a:gd name="T39" fmla="*/ 28 h 114"/>
                <a:gd name="T40" fmla="*/ 62 w 157"/>
                <a:gd name="T41" fmla="*/ 29 h 114"/>
                <a:gd name="T42" fmla="*/ 66 w 157"/>
                <a:gd name="T43" fmla="*/ 32 h 114"/>
                <a:gd name="T44" fmla="*/ 69 w 157"/>
                <a:gd name="T45" fmla="*/ 33 h 114"/>
                <a:gd name="T46" fmla="*/ 71 w 157"/>
                <a:gd name="T47" fmla="*/ 34 h 114"/>
                <a:gd name="T48" fmla="*/ 72 w 157"/>
                <a:gd name="T49" fmla="*/ 35 h 114"/>
                <a:gd name="T50" fmla="*/ 74 w 157"/>
                <a:gd name="T51" fmla="*/ 35 h 114"/>
                <a:gd name="T52" fmla="*/ 77 w 157"/>
                <a:gd name="T53" fmla="*/ 35 h 114"/>
                <a:gd name="T54" fmla="*/ 78 w 157"/>
                <a:gd name="T55" fmla="*/ 37 h 114"/>
                <a:gd name="T56" fmla="*/ 74 w 157"/>
                <a:gd name="T57" fmla="*/ 41 h 114"/>
                <a:gd name="T58" fmla="*/ 70 w 157"/>
                <a:gd name="T59" fmla="*/ 44 h 114"/>
                <a:gd name="T60" fmla="*/ 66 w 157"/>
                <a:gd name="T61" fmla="*/ 47 h 114"/>
                <a:gd name="T62" fmla="*/ 63 w 157"/>
                <a:gd name="T63" fmla="*/ 49 h 114"/>
                <a:gd name="T64" fmla="*/ 59 w 157"/>
                <a:gd name="T65" fmla="*/ 51 h 114"/>
                <a:gd name="T66" fmla="*/ 55 w 157"/>
                <a:gd name="T67" fmla="*/ 53 h 114"/>
                <a:gd name="T68" fmla="*/ 51 w 157"/>
                <a:gd name="T69" fmla="*/ 55 h 114"/>
                <a:gd name="T70" fmla="*/ 48 w 157"/>
                <a:gd name="T71" fmla="*/ 56 h 114"/>
                <a:gd name="T72" fmla="*/ 45 w 157"/>
                <a:gd name="T73" fmla="*/ 56 h 114"/>
                <a:gd name="T74" fmla="*/ 42 w 157"/>
                <a:gd name="T75" fmla="*/ 57 h 114"/>
                <a:gd name="T76" fmla="*/ 39 w 157"/>
                <a:gd name="T77" fmla="*/ 57 h 114"/>
                <a:gd name="T78" fmla="*/ 37 w 157"/>
                <a:gd name="T79" fmla="*/ 57 h 114"/>
                <a:gd name="T80" fmla="*/ 35 w 157"/>
                <a:gd name="T81" fmla="*/ 57 h 114"/>
                <a:gd name="T82" fmla="*/ 32 w 157"/>
                <a:gd name="T83" fmla="*/ 57 h 114"/>
                <a:gd name="T84" fmla="*/ 30 w 157"/>
                <a:gd name="T85" fmla="*/ 57 h 114"/>
                <a:gd name="T86" fmla="*/ 28 w 157"/>
                <a:gd name="T87" fmla="*/ 56 h 114"/>
                <a:gd name="T88" fmla="*/ 26 w 157"/>
                <a:gd name="T89" fmla="*/ 56 h 114"/>
                <a:gd name="T90" fmla="*/ 22 w 157"/>
                <a:gd name="T91" fmla="*/ 53 h 114"/>
                <a:gd name="T92" fmla="*/ 17 w 157"/>
                <a:gd name="T93" fmla="*/ 48 h 114"/>
                <a:gd name="T94" fmla="*/ 13 w 157"/>
                <a:gd name="T95" fmla="*/ 44 h 114"/>
                <a:gd name="T96" fmla="*/ 11 w 157"/>
                <a:gd name="T97" fmla="*/ 42 h 114"/>
                <a:gd name="T98" fmla="*/ 9 w 157"/>
                <a:gd name="T99" fmla="*/ 40 h 114"/>
                <a:gd name="T100" fmla="*/ 6 w 157"/>
                <a:gd name="T101" fmla="*/ 37 h 114"/>
                <a:gd name="T102" fmla="*/ 3 w 157"/>
                <a:gd name="T103" fmla="*/ 34 h 114"/>
                <a:gd name="T104" fmla="*/ 2 w 157"/>
                <a:gd name="T105" fmla="*/ 32 h 114"/>
                <a:gd name="T106" fmla="*/ 1 w 157"/>
                <a:gd name="T107" fmla="*/ 31 h 114"/>
                <a:gd name="T108" fmla="*/ 0 w 157"/>
                <a:gd name="T109" fmla="*/ 29 h 114"/>
                <a:gd name="T110" fmla="*/ 0 w 157"/>
                <a:gd name="T111" fmla="*/ 23 h 114"/>
                <a:gd name="T112" fmla="*/ 4 w 157"/>
                <a:gd name="T113" fmla="*/ 15 h 11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7"/>
                <a:gd name="T172" fmla="*/ 0 h 114"/>
                <a:gd name="T173" fmla="*/ 157 w 157"/>
                <a:gd name="T174" fmla="*/ 114 h 11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7" h="114">
                  <a:moveTo>
                    <a:pt x="9" y="30"/>
                  </a:moveTo>
                  <a:lnTo>
                    <a:pt x="14" y="21"/>
                  </a:lnTo>
                  <a:lnTo>
                    <a:pt x="20" y="14"/>
                  </a:lnTo>
                  <a:lnTo>
                    <a:pt x="25" y="8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62" y="3"/>
                  </a:lnTo>
                  <a:lnTo>
                    <a:pt x="71" y="6"/>
                  </a:lnTo>
                  <a:lnTo>
                    <a:pt x="79" y="11"/>
                  </a:lnTo>
                  <a:lnTo>
                    <a:pt x="85" y="15"/>
                  </a:lnTo>
                  <a:lnTo>
                    <a:pt x="88" y="22"/>
                  </a:lnTo>
                  <a:lnTo>
                    <a:pt x="90" y="28"/>
                  </a:lnTo>
                  <a:lnTo>
                    <a:pt x="94" y="34"/>
                  </a:lnTo>
                  <a:lnTo>
                    <a:pt x="96" y="38"/>
                  </a:lnTo>
                  <a:lnTo>
                    <a:pt x="101" y="44"/>
                  </a:lnTo>
                  <a:lnTo>
                    <a:pt x="108" y="49"/>
                  </a:lnTo>
                  <a:lnTo>
                    <a:pt x="116" y="55"/>
                  </a:lnTo>
                  <a:lnTo>
                    <a:pt x="124" y="59"/>
                  </a:lnTo>
                  <a:lnTo>
                    <a:pt x="132" y="64"/>
                  </a:lnTo>
                  <a:lnTo>
                    <a:pt x="139" y="66"/>
                  </a:lnTo>
                  <a:lnTo>
                    <a:pt x="143" y="68"/>
                  </a:lnTo>
                  <a:lnTo>
                    <a:pt x="144" y="70"/>
                  </a:lnTo>
                  <a:lnTo>
                    <a:pt x="148" y="70"/>
                  </a:lnTo>
                  <a:lnTo>
                    <a:pt x="154" y="70"/>
                  </a:lnTo>
                  <a:lnTo>
                    <a:pt x="157" y="73"/>
                  </a:lnTo>
                  <a:lnTo>
                    <a:pt x="149" y="81"/>
                  </a:lnTo>
                  <a:lnTo>
                    <a:pt x="141" y="87"/>
                  </a:lnTo>
                  <a:lnTo>
                    <a:pt x="133" y="93"/>
                  </a:lnTo>
                  <a:lnTo>
                    <a:pt x="126" y="97"/>
                  </a:lnTo>
                  <a:lnTo>
                    <a:pt x="118" y="102"/>
                  </a:lnTo>
                  <a:lnTo>
                    <a:pt x="111" y="105"/>
                  </a:lnTo>
                  <a:lnTo>
                    <a:pt x="103" y="109"/>
                  </a:lnTo>
                  <a:lnTo>
                    <a:pt x="96" y="111"/>
                  </a:lnTo>
                  <a:lnTo>
                    <a:pt x="90" y="112"/>
                  </a:lnTo>
                  <a:lnTo>
                    <a:pt x="85" y="113"/>
                  </a:lnTo>
                  <a:lnTo>
                    <a:pt x="79" y="114"/>
                  </a:lnTo>
                  <a:lnTo>
                    <a:pt x="74" y="114"/>
                  </a:lnTo>
                  <a:lnTo>
                    <a:pt x="70" y="114"/>
                  </a:lnTo>
                  <a:lnTo>
                    <a:pt x="65" y="114"/>
                  </a:lnTo>
                  <a:lnTo>
                    <a:pt x="60" y="113"/>
                  </a:lnTo>
                  <a:lnTo>
                    <a:pt x="57" y="112"/>
                  </a:lnTo>
                  <a:lnTo>
                    <a:pt x="52" y="111"/>
                  </a:lnTo>
                  <a:lnTo>
                    <a:pt x="44" y="105"/>
                  </a:lnTo>
                  <a:lnTo>
                    <a:pt x="35" y="96"/>
                  </a:lnTo>
                  <a:lnTo>
                    <a:pt x="27" y="88"/>
                  </a:lnTo>
                  <a:lnTo>
                    <a:pt x="22" y="83"/>
                  </a:lnTo>
                  <a:lnTo>
                    <a:pt x="18" y="80"/>
                  </a:lnTo>
                  <a:lnTo>
                    <a:pt x="12" y="73"/>
                  </a:lnTo>
                  <a:lnTo>
                    <a:pt x="7" y="67"/>
                  </a:lnTo>
                  <a:lnTo>
                    <a:pt x="5" y="64"/>
                  </a:lnTo>
                  <a:lnTo>
                    <a:pt x="3" y="63"/>
                  </a:lnTo>
                  <a:lnTo>
                    <a:pt x="0" y="57"/>
                  </a:lnTo>
                  <a:lnTo>
                    <a:pt x="0" y="46"/>
                  </a:lnTo>
                  <a:lnTo>
                    <a:pt x="9" y="30"/>
                  </a:lnTo>
                  <a:close/>
                </a:path>
              </a:pathLst>
            </a:custGeom>
            <a:solidFill>
              <a:srgbClr val="B27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Freeform 225"/>
            <p:cNvSpPr>
              <a:spLocks/>
            </p:cNvSpPr>
            <p:nvPr/>
          </p:nvSpPr>
          <p:spPr bwMode="auto">
            <a:xfrm>
              <a:off x="671" y="1297"/>
              <a:ext cx="26" cy="29"/>
            </a:xfrm>
            <a:custGeom>
              <a:avLst/>
              <a:gdLst>
                <a:gd name="T0" fmla="*/ 20 w 53"/>
                <a:gd name="T1" fmla="*/ 4 h 57"/>
                <a:gd name="T2" fmla="*/ 24 w 53"/>
                <a:gd name="T3" fmla="*/ 8 h 57"/>
                <a:gd name="T4" fmla="*/ 26 w 53"/>
                <a:gd name="T5" fmla="*/ 13 h 57"/>
                <a:gd name="T6" fmla="*/ 26 w 53"/>
                <a:gd name="T7" fmla="*/ 19 h 57"/>
                <a:gd name="T8" fmla="*/ 24 w 53"/>
                <a:gd name="T9" fmla="*/ 24 h 57"/>
                <a:gd name="T10" fmla="*/ 21 w 53"/>
                <a:gd name="T11" fmla="*/ 27 h 57"/>
                <a:gd name="T12" fmla="*/ 17 w 53"/>
                <a:gd name="T13" fmla="*/ 29 h 57"/>
                <a:gd name="T14" fmla="*/ 13 w 53"/>
                <a:gd name="T15" fmla="*/ 29 h 57"/>
                <a:gd name="T16" fmla="*/ 8 w 53"/>
                <a:gd name="T17" fmla="*/ 25 h 57"/>
                <a:gd name="T18" fmla="*/ 3 w 53"/>
                <a:gd name="T19" fmla="*/ 22 h 57"/>
                <a:gd name="T20" fmla="*/ 0 w 53"/>
                <a:gd name="T21" fmla="*/ 20 h 57"/>
                <a:gd name="T22" fmla="*/ 0 w 53"/>
                <a:gd name="T23" fmla="*/ 18 h 57"/>
                <a:gd name="T24" fmla="*/ 0 w 53"/>
                <a:gd name="T25" fmla="*/ 14 h 57"/>
                <a:gd name="T26" fmla="*/ 1 w 53"/>
                <a:gd name="T27" fmla="*/ 9 h 57"/>
                <a:gd name="T28" fmla="*/ 1 w 53"/>
                <a:gd name="T29" fmla="*/ 5 h 57"/>
                <a:gd name="T30" fmla="*/ 1 w 53"/>
                <a:gd name="T31" fmla="*/ 2 h 57"/>
                <a:gd name="T32" fmla="*/ 4 w 53"/>
                <a:gd name="T33" fmla="*/ 1 h 57"/>
                <a:gd name="T34" fmla="*/ 7 w 53"/>
                <a:gd name="T35" fmla="*/ 0 h 57"/>
                <a:gd name="T36" fmla="*/ 11 w 53"/>
                <a:gd name="T37" fmla="*/ 1 h 57"/>
                <a:gd name="T38" fmla="*/ 16 w 53"/>
                <a:gd name="T39" fmla="*/ 2 h 57"/>
                <a:gd name="T40" fmla="*/ 20 w 53"/>
                <a:gd name="T41" fmla="*/ 4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3"/>
                <a:gd name="T64" fmla="*/ 0 h 57"/>
                <a:gd name="T65" fmla="*/ 53 w 53"/>
                <a:gd name="T66" fmla="*/ 57 h 5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3" h="57">
                  <a:moveTo>
                    <a:pt x="41" y="8"/>
                  </a:moveTo>
                  <a:lnTo>
                    <a:pt x="49" y="16"/>
                  </a:lnTo>
                  <a:lnTo>
                    <a:pt x="53" y="26"/>
                  </a:lnTo>
                  <a:lnTo>
                    <a:pt x="53" y="38"/>
                  </a:lnTo>
                  <a:lnTo>
                    <a:pt x="48" y="47"/>
                  </a:lnTo>
                  <a:lnTo>
                    <a:pt x="42" y="54"/>
                  </a:lnTo>
                  <a:lnTo>
                    <a:pt x="35" y="57"/>
                  </a:lnTo>
                  <a:lnTo>
                    <a:pt x="27" y="57"/>
                  </a:lnTo>
                  <a:lnTo>
                    <a:pt x="17" y="50"/>
                  </a:lnTo>
                  <a:lnTo>
                    <a:pt x="7" y="43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1" y="28"/>
                  </a:lnTo>
                  <a:lnTo>
                    <a:pt x="2" y="18"/>
                  </a:lnTo>
                  <a:lnTo>
                    <a:pt x="2" y="10"/>
                  </a:lnTo>
                  <a:lnTo>
                    <a:pt x="3" y="3"/>
                  </a:lnTo>
                  <a:lnTo>
                    <a:pt x="8" y="1"/>
                  </a:lnTo>
                  <a:lnTo>
                    <a:pt x="15" y="0"/>
                  </a:lnTo>
                  <a:lnTo>
                    <a:pt x="23" y="1"/>
                  </a:lnTo>
                  <a:lnTo>
                    <a:pt x="32" y="3"/>
                  </a:lnTo>
                  <a:lnTo>
                    <a:pt x="41" y="8"/>
                  </a:lnTo>
                  <a:close/>
                </a:path>
              </a:pathLst>
            </a:custGeom>
            <a:solidFill>
              <a:srgbClr val="EFCC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Freeform 226"/>
            <p:cNvSpPr>
              <a:spLocks/>
            </p:cNvSpPr>
            <p:nvPr/>
          </p:nvSpPr>
          <p:spPr bwMode="auto">
            <a:xfrm>
              <a:off x="641" y="1173"/>
              <a:ext cx="60" cy="125"/>
            </a:xfrm>
            <a:custGeom>
              <a:avLst/>
              <a:gdLst>
                <a:gd name="T0" fmla="*/ 50 w 120"/>
                <a:gd name="T1" fmla="*/ 12 h 250"/>
                <a:gd name="T2" fmla="*/ 43 w 120"/>
                <a:gd name="T3" fmla="*/ 24 h 250"/>
                <a:gd name="T4" fmla="*/ 42 w 120"/>
                <a:gd name="T5" fmla="*/ 34 h 250"/>
                <a:gd name="T6" fmla="*/ 47 w 120"/>
                <a:gd name="T7" fmla="*/ 39 h 250"/>
                <a:gd name="T8" fmla="*/ 53 w 120"/>
                <a:gd name="T9" fmla="*/ 44 h 250"/>
                <a:gd name="T10" fmla="*/ 58 w 120"/>
                <a:gd name="T11" fmla="*/ 51 h 250"/>
                <a:gd name="T12" fmla="*/ 60 w 120"/>
                <a:gd name="T13" fmla="*/ 65 h 250"/>
                <a:gd name="T14" fmla="*/ 60 w 120"/>
                <a:gd name="T15" fmla="*/ 75 h 250"/>
                <a:gd name="T16" fmla="*/ 56 w 120"/>
                <a:gd name="T17" fmla="*/ 98 h 250"/>
                <a:gd name="T18" fmla="*/ 46 w 120"/>
                <a:gd name="T19" fmla="*/ 121 h 250"/>
                <a:gd name="T20" fmla="*/ 44 w 120"/>
                <a:gd name="T21" fmla="*/ 122 h 250"/>
                <a:gd name="T22" fmla="*/ 49 w 120"/>
                <a:gd name="T23" fmla="*/ 102 h 250"/>
                <a:gd name="T24" fmla="*/ 51 w 120"/>
                <a:gd name="T25" fmla="*/ 82 h 250"/>
                <a:gd name="T26" fmla="*/ 53 w 120"/>
                <a:gd name="T27" fmla="*/ 73 h 250"/>
                <a:gd name="T28" fmla="*/ 52 w 120"/>
                <a:gd name="T29" fmla="*/ 65 h 250"/>
                <a:gd name="T30" fmla="*/ 46 w 120"/>
                <a:gd name="T31" fmla="*/ 53 h 250"/>
                <a:gd name="T32" fmla="*/ 37 w 120"/>
                <a:gd name="T33" fmla="*/ 36 h 250"/>
                <a:gd name="T34" fmla="*/ 38 w 120"/>
                <a:gd name="T35" fmla="*/ 21 h 250"/>
                <a:gd name="T36" fmla="*/ 38 w 120"/>
                <a:gd name="T37" fmla="*/ 19 h 250"/>
                <a:gd name="T38" fmla="*/ 30 w 120"/>
                <a:gd name="T39" fmla="*/ 20 h 250"/>
                <a:gd name="T40" fmla="*/ 22 w 120"/>
                <a:gd name="T41" fmla="*/ 25 h 250"/>
                <a:gd name="T42" fmla="*/ 14 w 120"/>
                <a:gd name="T43" fmla="*/ 31 h 250"/>
                <a:gd name="T44" fmla="*/ 7 w 120"/>
                <a:gd name="T45" fmla="*/ 40 h 250"/>
                <a:gd name="T46" fmla="*/ 4 w 120"/>
                <a:gd name="T47" fmla="*/ 48 h 250"/>
                <a:gd name="T48" fmla="*/ 15 w 120"/>
                <a:gd name="T49" fmla="*/ 66 h 250"/>
                <a:gd name="T50" fmla="*/ 27 w 120"/>
                <a:gd name="T51" fmla="*/ 91 h 250"/>
                <a:gd name="T52" fmla="*/ 34 w 120"/>
                <a:gd name="T53" fmla="*/ 111 h 250"/>
                <a:gd name="T54" fmla="*/ 37 w 120"/>
                <a:gd name="T55" fmla="*/ 122 h 250"/>
                <a:gd name="T56" fmla="*/ 37 w 120"/>
                <a:gd name="T57" fmla="*/ 122 h 250"/>
                <a:gd name="T58" fmla="*/ 34 w 120"/>
                <a:gd name="T59" fmla="*/ 113 h 250"/>
                <a:gd name="T60" fmla="*/ 25 w 120"/>
                <a:gd name="T61" fmla="*/ 101 h 250"/>
                <a:gd name="T62" fmla="*/ 19 w 120"/>
                <a:gd name="T63" fmla="*/ 92 h 250"/>
                <a:gd name="T64" fmla="*/ 12 w 120"/>
                <a:gd name="T65" fmla="*/ 78 h 250"/>
                <a:gd name="T66" fmla="*/ 5 w 120"/>
                <a:gd name="T67" fmla="*/ 65 h 250"/>
                <a:gd name="T68" fmla="*/ 0 w 120"/>
                <a:gd name="T69" fmla="*/ 50 h 250"/>
                <a:gd name="T70" fmla="*/ 2 w 120"/>
                <a:gd name="T71" fmla="*/ 34 h 250"/>
                <a:gd name="T72" fmla="*/ 9 w 120"/>
                <a:gd name="T73" fmla="*/ 25 h 250"/>
                <a:gd name="T74" fmla="*/ 14 w 120"/>
                <a:gd name="T75" fmla="*/ 21 h 250"/>
                <a:gd name="T76" fmla="*/ 19 w 120"/>
                <a:gd name="T77" fmla="*/ 17 h 250"/>
                <a:gd name="T78" fmla="*/ 25 w 120"/>
                <a:gd name="T79" fmla="*/ 15 h 250"/>
                <a:gd name="T80" fmla="*/ 30 w 120"/>
                <a:gd name="T81" fmla="*/ 12 h 250"/>
                <a:gd name="T82" fmla="*/ 38 w 120"/>
                <a:gd name="T83" fmla="*/ 10 h 250"/>
                <a:gd name="T84" fmla="*/ 44 w 120"/>
                <a:gd name="T85" fmla="*/ 9 h 250"/>
                <a:gd name="T86" fmla="*/ 48 w 120"/>
                <a:gd name="T87" fmla="*/ 8 h 250"/>
                <a:gd name="T88" fmla="*/ 49 w 120"/>
                <a:gd name="T89" fmla="*/ 7 h 250"/>
                <a:gd name="T90" fmla="*/ 54 w 120"/>
                <a:gd name="T91" fmla="*/ 4 h 250"/>
                <a:gd name="T92" fmla="*/ 58 w 120"/>
                <a:gd name="T93" fmla="*/ 1 h 250"/>
                <a:gd name="T94" fmla="*/ 59 w 120"/>
                <a:gd name="T95" fmla="*/ 1 h 2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250"/>
                <a:gd name="T146" fmla="*/ 120 w 120"/>
                <a:gd name="T147" fmla="*/ 250 h 25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250">
                  <a:moveTo>
                    <a:pt x="112" y="9"/>
                  </a:moveTo>
                  <a:lnTo>
                    <a:pt x="99" y="24"/>
                  </a:lnTo>
                  <a:lnTo>
                    <a:pt x="91" y="36"/>
                  </a:lnTo>
                  <a:lnTo>
                    <a:pt x="86" y="47"/>
                  </a:lnTo>
                  <a:lnTo>
                    <a:pt x="84" y="60"/>
                  </a:lnTo>
                  <a:lnTo>
                    <a:pt x="84" y="67"/>
                  </a:lnTo>
                  <a:lnTo>
                    <a:pt x="87" y="72"/>
                  </a:lnTo>
                  <a:lnTo>
                    <a:pt x="93" y="77"/>
                  </a:lnTo>
                  <a:lnTo>
                    <a:pt x="100" y="82"/>
                  </a:lnTo>
                  <a:lnTo>
                    <a:pt x="106" y="87"/>
                  </a:lnTo>
                  <a:lnTo>
                    <a:pt x="112" y="93"/>
                  </a:lnTo>
                  <a:lnTo>
                    <a:pt x="116" y="101"/>
                  </a:lnTo>
                  <a:lnTo>
                    <a:pt x="119" y="112"/>
                  </a:lnTo>
                  <a:lnTo>
                    <a:pt x="120" y="129"/>
                  </a:lnTo>
                  <a:lnTo>
                    <a:pt x="120" y="139"/>
                  </a:lnTo>
                  <a:lnTo>
                    <a:pt x="120" y="150"/>
                  </a:lnTo>
                  <a:lnTo>
                    <a:pt x="117" y="168"/>
                  </a:lnTo>
                  <a:lnTo>
                    <a:pt x="111" y="196"/>
                  </a:lnTo>
                  <a:lnTo>
                    <a:pt x="100" y="222"/>
                  </a:lnTo>
                  <a:lnTo>
                    <a:pt x="91" y="242"/>
                  </a:lnTo>
                  <a:lnTo>
                    <a:pt x="86" y="250"/>
                  </a:lnTo>
                  <a:lnTo>
                    <a:pt x="87" y="243"/>
                  </a:lnTo>
                  <a:lnTo>
                    <a:pt x="92" y="227"/>
                  </a:lnTo>
                  <a:lnTo>
                    <a:pt x="97" y="203"/>
                  </a:lnTo>
                  <a:lnTo>
                    <a:pt x="100" y="176"/>
                  </a:lnTo>
                  <a:lnTo>
                    <a:pt x="101" y="163"/>
                  </a:lnTo>
                  <a:lnTo>
                    <a:pt x="104" y="154"/>
                  </a:lnTo>
                  <a:lnTo>
                    <a:pt x="105" y="146"/>
                  </a:lnTo>
                  <a:lnTo>
                    <a:pt x="105" y="138"/>
                  </a:lnTo>
                  <a:lnTo>
                    <a:pt x="104" y="130"/>
                  </a:lnTo>
                  <a:lnTo>
                    <a:pt x="99" y="120"/>
                  </a:lnTo>
                  <a:lnTo>
                    <a:pt x="92" y="106"/>
                  </a:lnTo>
                  <a:lnTo>
                    <a:pt x="81" y="89"/>
                  </a:lnTo>
                  <a:lnTo>
                    <a:pt x="74" y="71"/>
                  </a:lnTo>
                  <a:lnTo>
                    <a:pt x="74" y="54"/>
                  </a:lnTo>
                  <a:lnTo>
                    <a:pt x="76" y="41"/>
                  </a:lnTo>
                  <a:lnTo>
                    <a:pt x="78" y="37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1" y="39"/>
                  </a:lnTo>
                  <a:lnTo>
                    <a:pt x="49" y="45"/>
                  </a:lnTo>
                  <a:lnTo>
                    <a:pt x="43" y="49"/>
                  </a:lnTo>
                  <a:lnTo>
                    <a:pt x="36" y="56"/>
                  </a:lnTo>
                  <a:lnTo>
                    <a:pt x="28" y="63"/>
                  </a:lnTo>
                  <a:lnTo>
                    <a:pt x="20" y="70"/>
                  </a:lnTo>
                  <a:lnTo>
                    <a:pt x="14" y="79"/>
                  </a:lnTo>
                  <a:lnTo>
                    <a:pt x="9" y="87"/>
                  </a:lnTo>
                  <a:lnTo>
                    <a:pt x="8" y="95"/>
                  </a:lnTo>
                  <a:lnTo>
                    <a:pt x="11" y="104"/>
                  </a:lnTo>
                  <a:lnTo>
                    <a:pt x="29" y="131"/>
                  </a:lnTo>
                  <a:lnTo>
                    <a:pt x="43" y="158"/>
                  </a:lnTo>
                  <a:lnTo>
                    <a:pt x="53" y="182"/>
                  </a:lnTo>
                  <a:lnTo>
                    <a:pt x="62" y="204"/>
                  </a:lnTo>
                  <a:lnTo>
                    <a:pt x="68" y="222"/>
                  </a:lnTo>
                  <a:lnTo>
                    <a:pt x="71" y="236"/>
                  </a:lnTo>
                  <a:lnTo>
                    <a:pt x="74" y="244"/>
                  </a:lnTo>
                  <a:lnTo>
                    <a:pt x="75" y="248"/>
                  </a:lnTo>
                  <a:lnTo>
                    <a:pt x="74" y="244"/>
                  </a:lnTo>
                  <a:lnTo>
                    <a:pt x="71" y="236"/>
                  </a:lnTo>
                  <a:lnTo>
                    <a:pt x="67" y="226"/>
                  </a:lnTo>
                  <a:lnTo>
                    <a:pt x="60" y="214"/>
                  </a:lnTo>
                  <a:lnTo>
                    <a:pt x="49" y="201"/>
                  </a:lnTo>
                  <a:lnTo>
                    <a:pt x="44" y="192"/>
                  </a:lnTo>
                  <a:lnTo>
                    <a:pt x="38" y="183"/>
                  </a:lnTo>
                  <a:lnTo>
                    <a:pt x="30" y="167"/>
                  </a:lnTo>
                  <a:lnTo>
                    <a:pt x="24" y="155"/>
                  </a:lnTo>
                  <a:lnTo>
                    <a:pt x="16" y="143"/>
                  </a:lnTo>
                  <a:lnTo>
                    <a:pt x="9" y="129"/>
                  </a:lnTo>
                  <a:lnTo>
                    <a:pt x="5" y="114"/>
                  </a:lnTo>
                  <a:lnTo>
                    <a:pt x="0" y="99"/>
                  </a:lnTo>
                  <a:lnTo>
                    <a:pt x="0" y="83"/>
                  </a:lnTo>
                  <a:lnTo>
                    <a:pt x="3" y="68"/>
                  </a:lnTo>
                  <a:lnTo>
                    <a:pt x="13" y="54"/>
                  </a:lnTo>
                  <a:lnTo>
                    <a:pt x="17" y="49"/>
                  </a:lnTo>
                  <a:lnTo>
                    <a:pt x="23" y="45"/>
                  </a:lnTo>
                  <a:lnTo>
                    <a:pt x="28" y="41"/>
                  </a:lnTo>
                  <a:lnTo>
                    <a:pt x="33" y="38"/>
                  </a:lnTo>
                  <a:lnTo>
                    <a:pt x="38" y="34"/>
                  </a:lnTo>
                  <a:lnTo>
                    <a:pt x="44" y="32"/>
                  </a:lnTo>
                  <a:lnTo>
                    <a:pt x="49" y="30"/>
                  </a:lnTo>
                  <a:lnTo>
                    <a:pt x="55" y="26"/>
                  </a:lnTo>
                  <a:lnTo>
                    <a:pt x="61" y="24"/>
                  </a:lnTo>
                  <a:lnTo>
                    <a:pt x="68" y="22"/>
                  </a:lnTo>
                  <a:lnTo>
                    <a:pt x="75" y="19"/>
                  </a:lnTo>
                  <a:lnTo>
                    <a:pt x="82" y="18"/>
                  </a:lnTo>
                  <a:lnTo>
                    <a:pt x="87" y="17"/>
                  </a:lnTo>
                  <a:lnTo>
                    <a:pt x="92" y="16"/>
                  </a:lnTo>
                  <a:lnTo>
                    <a:pt x="96" y="15"/>
                  </a:lnTo>
                  <a:lnTo>
                    <a:pt x="97" y="15"/>
                  </a:lnTo>
                  <a:lnTo>
                    <a:pt x="98" y="14"/>
                  </a:lnTo>
                  <a:lnTo>
                    <a:pt x="102" y="10"/>
                  </a:lnTo>
                  <a:lnTo>
                    <a:pt x="107" y="7"/>
                  </a:lnTo>
                  <a:lnTo>
                    <a:pt x="113" y="3"/>
                  </a:lnTo>
                  <a:lnTo>
                    <a:pt x="116" y="1"/>
                  </a:lnTo>
                  <a:lnTo>
                    <a:pt x="119" y="0"/>
                  </a:lnTo>
                  <a:lnTo>
                    <a:pt x="117" y="2"/>
                  </a:lnTo>
                  <a:lnTo>
                    <a:pt x="112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Freeform 227"/>
            <p:cNvSpPr>
              <a:spLocks/>
            </p:cNvSpPr>
            <p:nvPr/>
          </p:nvSpPr>
          <p:spPr bwMode="auto">
            <a:xfrm>
              <a:off x="560" y="1243"/>
              <a:ext cx="118" cy="65"/>
            </a:xfrm>
            <a:custGeom>
              <a:avLst/>
              <a:gdLst>
                <a:gd name="T0" fmla="*/ 109 w 235"/>
                <a:gd name="T1" fmla="*/ 41 h 132"/>
                <a:gd name="T2" fmla="*/ 97 w 235"/>
                <a:gd name="T3" fmla="*/ 25 h 132"/>
                <a:gd name="T4" fmla="*/ 84 w 235"/>
                <a:gd name="T5" fmla="*/ 9 h 132"/>
                <a:gd name="T6" fmla="*/ 70 w 235"/>
                <a:gd name="T7" fmla="*/ 0 h 132"/>
                <a:gd name="T8" fmla="*/ 59 w 235"/>
                <a:gd name="T9" fmla="*/ 4 h 132"/>
                <a:gd name="T10" fmla="*/ 52 w 235"/>
                <a:gd name="T11" fmla="*/ 13 h 132"/>
                <a:gd name="T12" fmla="*/ 48 w 235"/>
                <a:gd name="T13" fmla="*/ 22 h 132"/>
                <a:gd name="T14" fmla="*/ 43 w 235"/>
                <a:gd name="T15" fmla="*/ 27 h 132"/>
                <a:gd name="T16" fmla="*/ 36 w 235"/>
                <a:gd name="T17" fmla="*/ 29 h 132"/>
                <a:gd name="T18" fmla="*/ 28 w 235"/>
                <a:gd name="T19" fmla="*/ 28 h 132"/>
                <a:gd name="T20" fmla="*/ 21 w 235"/>
                <a:gd name="T21" fmla="*/ 26 h 132"/>
                <a:gd name="T22" fmla="*/ 15 w 235"/>
                <a:gd name="T23" fmla="*/ 23 h 132"/>
                <a:gd name="T24" fmla="*/ 9 w 235"/>
                <a:gd name="T25" fmla="*/ 15 h 132"/>
                <a:gd name="T26" fmla="*/ 1 w 235"/>
                <a:gd name="T27" fmla="*/ 7 h 132"/>
                <a:gd name="T28" fmla="*/ 1 w 235"/>
                <a:gd name="T29" fmla="*/ 8 h 132"/>
                <a:gd name="T30" fmla="*/ 3 w 235"/>
                <a:gd name="T31" fmla="*/ 24 h 132"/>
                <a:gd name="T32" fmla="*/ 10 w 235"/>
                <a:gd name="T33" fmla="*/ 45 h 132"/>
                <a:gd name="T34" fmla="*/ 21 w 235"/>
                <a:gd name="T35" fmla="*/ 61 h 132"/>
                <a:gd name="T36" fmla="*/ 36 w 235"/>
                <a:gd name="T37" fmla="*/ 65 h 132"/>
                <a:gd name="T38" fmla="*/ 54 w 235"/>
                <a:gd name="T39" fmla="*/ 62 h 132"/>
                <a:gd name="T40" fmla="*/ 70 w 235"/>
                <a:gd name="T41" fmla="*/ 56 h 132"/>
                <a:gd name="T42" fmla="*/ 83 w 235"/>
                <a:gd name="T43" fmla="*/ 50 h 132"/>
                <a:gd name="T44" fmla="*/ 90 w 235"/>
                <a:gd name="T45" fmla="*/ 47 h 132"/>
                <a:gd name="T46" fmla="*/ 98 w 235"/>
                <a:gd name="T47" fmla="*/ 47 h 132"/>
                <a:gd name="T48" fmla="*/ 107 w 235"/>
                <a:gd name="T49" fmla="*/ 49 h 132"/>
                <a:gd name="T50" fmla="*/ 112 w 235"/>
                <a:gd name="T51" fmla="*/ 52 h 132"/>
                <a:gd name="T52" fmla="*/ 112 w 235"/>
                <a:gd name="T53" fmla="*/ 52 h 132"/>
                <a:gd name="T54" fmla="*/ 108 w 235"/>
                <a:gd name="T55" fmla="*/ 48 h 132"/>
                <a:gd name="T56" fmla="*/ 103 w 235"/>
                <a:gd name="T57" fmla="*/ 44 h 132"/>
                <a:gd name="T58" fmla="*/ 97 w 235"/>
                <a:gd name="T59" fmla="*/ 40 h 132"/>
                <a:gd name="T60" fmla="*/ 91 w 235"/>
                <a:gd name="T61" fmla="*/ 40 h 132"/>
                <a:gd name="T62" fmla="*/ 78 w 235"/>
                <a:gd name="T63" fmla="*/ 45 h 132"/>
                <a:gd name="T64" fmla="*/ 61 w 235"/>
                <a:gd name="T65" fmla="*/ 51 h 132"/>
                <a:gd name="T66" fmla="*/ 44 w 235"/>
                <a:gd name="T67" fmla="*/ 54 h 132"/>
                <a:gd name="T68" fmla="*/ 31 w 235"/>
                <a:gd name="T69" fmla="*/ 48 h 132"/>
                <a:gd name="T70" fmla="*/ 21 w 235"/>
                <a:gd name="T71" fmla="*/ 40 h 132"/>
                <a:gd name="T72" fmla="*/ 16 w 235"/>
                <a:gd name="T73" fmla="*/ 32 h 132"/>
                <a:gd name="T74" fmla="*/ 13 w 235"/>
                <a:gd name="T75" fmla="*/ 27 h 132"/>
                <a:gd name="T76" fmla="*/ 14 w 235"/>
                <a:gd name="T77" fmla="*/ 28 h 132"/>
                <a:gd name="T78" fmla="*/ 23 w 235"/>
                <a:gd name="T79" fmla="*/ 33 h 132"/>
                <a:gd name="T80" fmla="*/ 38 w 235"/>
                <a:gd name="T81" fmla="*/ 37 h 132"/>
                <a:gd name="T82" fmla="*/ 55 w 235"/>
                <a:gd name="T83" fmla="*/ 31 h 132"/>
                <a:gd name="T84" fmla="*/ 67 w 235"/>
                <a:gd name="T85" fmla="*/ 18 h 132"/>
                <a:gd name="T86" fmla="*/ 77 w 235"/>
                <a:gd name="T87" fmla="*/ 21 h 132"/>
                <a:gd name="T88" fmla="*/ 87 w 235"/>
                <a:gd name="T89" fmla="*/ 28 h 132"/>
                <a:gd name="T90" fmla="*/ 94 w 235"/>
                <a:gd name="T91" fmla="*/ 33 h 132"/>
                <a:gd name="T92" fmla="*/ 97 w 235"/>
                <a:gd name="T93" fmla="*/ 36 h 132"/>
                <a:gd name="T94" fmla="*/ 105 w 235"/>
                <a:gd name="T95" fmla="*/ 43 h 132"/>
                <a:gd name="T96" fmla="*/ 114 w 235"/>
                <a:gd name="T97" fmla="*/ 51 h 132"/>
                <a:gd name="T98" fmla="*/ 118 w 235"/>
                <a:gd name="T99" fmla="*/ 52 h 13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35"/>
                <a:gd name="T151" fmla="*/ 0 h 132"/>
                <a:gd name="T152" fmla="*/ 235 w 235"/>
                <a:gd name="T153" fmla="*/ 132 h 13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35" h="132">
                  <a:moveTo>
                    <a:pt x="228" y="98"/>
                  </a:moveTo>
                  <a:lnTo>
                    <a:pt x="217" y="84"/>
                  </a:lnTo>
                  <a:lnTo>
                    <a:pt x="206" y="68"/>
                  </a:lnTo>
                  <a:lnTo>
                    <a:pt x="193" y="50"/>
                  </a:lnTo>
                  <a:lnTo>
                    <a:pt x="180" y="33"/>
                  </a:lnTo>
                  <a:lnTo>
                    <a:pt x="168" y="18"/>
                  </a:lnTo>
                  <a:lnTo>
                    <a:pt x="154" y="6"/>
                  </a:lnTo>
                  <a:lnTo>
                    <a:pt x="140" y="0"/>
                  </a:lnTo>
                  <a:lnTo>
                    <a:pt x="127" y="3"/>
                  </a:lnTo>
                  <a:lnTo>
                    <a:pt x="117" y="9"/>
                  </a:lnTo>
                  <a:lnTo>
                    <a:pt x="109" y="19"/>
                  </a:lnTo>
                  <a:lnTo>
                    <a:pt x="103" y="27"/>
                  </a:lnTo>
                  <a:lnTo>
                    <a:pt x="100" y="36"/>
                  </a:lnTo>
                  <a:lnTo>
                    <a:pt x="95" y="44"/>
                  </a:lnTo>
                  <a:lnTo>
                    <a:pt x="92" y="50"/>
                  </a:lnTo>
                  <a:lnTo>
                    <a:pt x="86" y="54"/>
                  </a:lnTo>
                  <a:lnTo>
                    <a:pt x="79" y="57"/>
                  </a:lnTo>
                  <a:lnTo>
                    <a:pt x="71" y="58"/>
                  </a:lnTo>
                  <a:lnTo>
                    <a:pt x="63" y="57"/>
                  </a:lnTo>
                  <a:lnTo>
                    <a:pt x="55" y="57"/>
                  </a:lnTo>
                  <a:lnTo>
                    <a:pt x="48" y="56"/>
                  </a:lnTo>
                  <a:lnTo>
                    <a:pt x="41" y="53"/>
                  </a:lnTo>
                  <a:lnTo>
                    <a:pt x="35" y="50"/>
                  </a:lnTo>
                  <a:lnTo>
                    <a:pt x="29" y="46"/>
                  </a:lnTo>
                  <a:lnTo>
                    <a:pt x="25" y="42"/>
                  </a:lnTo>
                  <a:lnTo>
                    <a:pt x="17" y="30"/>
                  </a:lnTo>
                  <a:lnTo>
                    <a:pt x="9" y="21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30"/>
                  </a:lnTo>
                  <a:lnTo>
                    <a:pt x="6" y="49"/>
                  </a:lnTo>
                  <a:lnTo>
                    <a:pt x="12" y="69"/>
                  </a:lnTo>
                  <a:lnTo>
                    <a:pt x="20" y="91"/>
                  </a:lnTo>
                  <a:lnTo>
                    <a:pt x="31" y="110"/>
                  </a:lnTo>
                  <a:lnTo>
                    <a:pt x="42" y="124"/>
                  </a:lnTo>
                  <a:lnTo>
                    <a:pt x="56" y="130"/>
                  </a:lnTo>
                  <a:lnTo>
                    <a:pt x="72" y="132"/>
                  </a:lnTo>
                  <a:lnTo>
                    <a:pt x="89" y="129"/>
                  </a:lnTo>
                  <a:lnTo>
                    <a:pt x="107" y="125"/>
                  </a:lnTo>
                  <a:lnTo>
                    <a:pt x="124" y="120"/>
                  </a:lnTo>
                  <a:lnTo>
                    <a:pt x="140" y="113"/>
                  </a:lnTo>
                  <a:lnTo>
                    <a:pt x="155" y="107"/>
                  </a:lnTo>
                  <a:lnTo>
                    <a:pt x="165" y="102"/>
                  </a:lnTo>
                  <a:lnTo>
                    <a:pt x="173" y="97"/>
                  </a:lnTo>
                  <a:lnTo>
                    <a:pt x="180" y="95"/>
                  </a:lnTo>
                  <a:lnTo>
                    <a:pt x="188" y="95"/>
                  </a:lnTo>
                  <a:lnTo>
                    <a:pt x="196" y="96"/>
                  </a:lnTo>
                  <a:lnTo>
                    <a:pt x="205" y="98"/>
                  </a:lnTo>
                  <a:lnTo>
                    <a:pt x="213" y="100"/>
                  </a:lnTo>
                  <a:lnTo>
                    <a:pt x="220" y="104"/>
                  </a:lnTo>
                  <a:lnTo>
                    <a:pt x="224" y="105"/>
                  </a:lnTo>
                  <a:lnTo>
                    <a:pt x="225" y="106"/>
                  </a:lnTo>
                  <a:lnTo>
                    <a:pt x="224" y="105"/>
                  </a:lnTo>
                  <a:lnTo>
                    <a:pt x="221" y="103"/>
                  </a:lnTo>
                  <a:lnTo>
                    <a:pt x="216" y="98"/>
                  </a:lnTo>
                  <a:lnTo>
                    <a:pt x="210" y="94"/>
                  </a:lnTo>
                  <a:lnTo>
                    <a:pt x="205" y="89"/>
                  </a:lnTo>
                  <a:lnTo>
                    <a:pt x="198" y="84"/>
                  </a:lnTo>
                  <a:lnTo>
                    <a:pt x="193" y="82"/>
                  </a:lnTo>
                  <a:lnTo>
                    <a:pt x="188" y="80"/>
                  </a:lnTo>
                  <a:lnTo>
                    <a:pt x="182" y="81"/>
                  </a:lnTo>
                  <a:lnTo>
                    <a:pt x="171" y="86"/>
                  </a:lnTo>
                  <a:lnTo>
                    <a:pt x="156" y="91"/>
                  </a:lnTo>
                  <a:lnTo>
                    <a:pt x="139" y="97"/>
                  </a:lnTo>
                  <a:lnTo>
                    <a:pt x="122" y="104"/>
                  </a:lnTo>
                  <a:lnTo>
                    <a:pt x="103" y="107"/>
                  </a:lnTo>
                  <a:lnTo>
                    <a:pt x="87" y="109"/>
                  </a:lnTo>
                  <a:lnTo>
                    <a:pt x="72" y="105"/>
                  </a:lnTo>
                  <a:lnTo>
                    <a:pt x="61" y="98"/>
                  </a:lnTo>
                  <a:lnTo>
                    <a:pt x="50" y="90"/>
                  </a:lnTo>
                  <a:lnTo>
                    <a:pt x="42" y="81"/>
                  </a:lnTo>
                  <a:lnTo>
                    <a:pt x="35" y="73"/>
                  </a:lnTo>
                  <a:lnTo>
                    <a:pt x="31" y="65"/>
                  </a:lnTo>
                  <a:lnTo>
                    <a:pt x="27" y="59"/>
                  </a:lnTo>
                  <a:lnTo>
                    <a:pt x="26" y="54"/>
                  </a:lnTo>
                  <a:lnTo>
                    <a:pt x="25" y="53"/>
                  </a:lnTo>
                  <a:lnTo>
                    <a:pt x="27" y="56"/>
                  </a:lnTo>
                  <a:lnTo>
                    <a:pt x="35" y="61"/>
                  </a:lnTo>
                  <a:lnTo>
                    <a:pt x="46" y="68"/>
                  </a:lnTo>
                  <a:lnTo>
                    <a:pt x="61" y="73"/>
                  </a:lnTo>
                  <a:lnTo>
                    <a:pt x="76" y="76"/>
                  </a:lnTo>
                  <a:lnTo>
                    <a:pt x="93" y="73"/>
                  </a:lnTo>
                  <a:lnTo>
                    <a:pt x="110" y="62"/>
                  </a:lnTo>
                  <a:lnTo>
                    <a:pt x="126" y="42"/>
                  </a:lnTo>
                  <a:lnTo>
                    <a:pt x="133" y="37"/>
                  </a:lnTo>
                  <a:lnTo>
                    <a:pt x="141" y="37"/>
                  </a:lnTo>
                  <a:lnTo>
                    <a:pt x="153" y="42"/>
                  </a:lnTo>
                  <a:lnTo>
                    <a:pt x="163" y="47"/>
                  </a:lnTo>
                  <a:lnTo>
                    <a:pt x="173" y="56"/>
                  </a:lnTo>
                  <a:lnTo>
                    <a:pt x="183" y="62"/>
                  </a:lnTo>
                  <a:lnTo>
                    <a:pt x="188" y="68"/>
                  </a:lnTo>
                  <a:lnTo>
                    <a:pt x="191" y="71"/>
                  </a:lnTo>
                  <a:lnTo>
                    <a:pt x="193" y="73"/>
                  </a:lnTo>
                  <a:lnTo>
                    <a:pt x="200" y="79"/>
                  </a:lnTo>
                  <a:lnTo>
                    <a:pt x="209" y="87"/>
                  </a:lnTo>
                  <a:lnTo>
                    <a:pt x="220" y="96"/>
                  </a:lnTo>
                  <a:lnTo>
                    <a:pt x="228" y="103"/>
                  </a:lnTo>
                  <a:lnTo>
                    <a:pt x="233" y="106"/>
                  </a:lnTo>
                  <a:lnTo>
                    <a:pt x="235" y="105"/>
                  </a:lnTo>
                  <a:lnTo>
                    <a:pt x="228" y="9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Freeform 228"/>
            <p:cNvSpPr>
              <a:spLocks/>
            </p:cNvSpPr>
            <p:nvPr/>
          </p:nvSpPr>
          <p:spPr bwMode="auto">
            <a:xfrm>
              <a:off x="606" y="1299"/>
              <a:ext cx="66" cy="128"/>
            </a:xfrm>
            <a:custGeom>
              <a:avLst/>
              <a:gdLst>
                <a:gd name="T0" fmla="*/ 65 w 131"/>
                <a:gd name="T1" fmla="*/ 22 h 257"/>
                <a:gd name="T2" fmla="*/ 66 w 131"/>
                <a:gd name="T3" fmla="*/ 30 h 257"/>
                <a:gd name="T4" fmla="*/ 65 w 131"/>
                <a:gd name="T5" fmla="*/ 40 h 257"/>
                <a:gd name="T6" fmla="*/ 57 w 131"/>
                <a:gd name="T7" fmla="*/ 52 h 257"/>
                <a:gd name="T8" fmla="*/ 42 w 131"/>
                <a:gd name="T9" fmla="*/ 67 h 257"/>
                <a:gd name="T10" fmla="*/ 32 w 131"/>
                <a:gd name="T11" fmla="*/ 87 h 257"/>
                <a:gd name="T12" fmla="*/ 28 w 131"/>
                <a:gd name="T13" fmla="*/ 109 h 257"/>
                <a:gd name="T14" fmla="*/ 25 w 131"/>
                <a:gd name="T15" fmla="*/ 124 h 257"/>
                <a:gd name="T16" fmla="*/ 23 w 131"/>
                <a:gd name="T17" fmla="*/ 127 h 257"/>
                <a:gd name="T18" fmla="*/ 16 w 131"/>
                <a:gd name="T19" fmla="*/ 111 h 257"/>
                <a:gd name="T20" fmla="*/ 6 w 131"/>
                <a:gd name="T21" fmla="*/ 84 h 257"/>
                <a:gd name="T22" fmla="*/ 1 w 131"/>
                <a:gd name="T23" fmla="*/ 59 h 257"/>
                <a:gd name="T24" fmla="*/ 2 w 131"/>
                <a:gd name="T25" fmla="*/ 42 h 257"/>
                <a:gd name="T26" fmla="*/ 9 w 131"/>
                <a:gd name="T27" fmla="*/ 29 h 257"/>
                <a:gd name="T28" fmla="*/ 21 w 131"/>
                <a:gd name="T29" fmla="*/ 17 h 257"/>
                <a:gd name="T30" fmla="*/ 33 w 131"/>
                <a:gd name="T31" fmla="*/ 8 h 257"/>
                <a:gd name="T32" fmla="*/ 43 w 131"/>
                <a:gd name="T33" fmla="*/ 2 h 257"/>
                <a:gd name="T34" fmla="*/ 52 w 131"/>
                <a:gd name="T35" fmla="*/ 0 h 257"/>
                <a:gd name="T36" fmla="*/ 58 w 131"/>
                <a:gd name="T37" fmla="*/ 1 h 257"/>
                <a:gd name="T38" fmla="*/ 61 w 131"/>
                <a:gd name="T39" fmla="*/ 3 h 257"/>
                <a:gd name="T40" fmla="*/ 61 w 131"/>
                <a:gd name="T41" fmla="*/ 3 h 257"/>
                <a:gd name="T42" fmla="*/ 56 w 131"/>
                <a:gd name="T43" fmla="*/ 3 h 257"/>
                <a:gd name="T44" fmla="*/ 48 w 131"/>
                <a:gd name="T45" fmla="*/ 4 h 257"/>
                <a:gd name="T46" fmla="*/ 39 w 131"/>
                <a:gd name="T47" fmla="*/ 9 h 257"/>
                <a:gd name="T48" fmla="*/ 30 w 131"/>
                <a:gd name="T49" fmla="*/ 18 h 257"/>
                <a:gd name="T50" fmla="*/ 21 w 131"/>
                <a:gd name="T51" fmla="*/ 35 h 257"/>
                <a:gd name="T52" fmla="*/ 15 w 131"/>
                <a:gd name="T53" fmla="*/ 56 h 257"/>
                <a:gd name="T54" fmla="*/ 15 w 131"/>
                <a:gd name="T55" fmla="*/ 79 h 257"/>
                <a:gd name="T56" fmla="*/ 19 w 131"/>
                <a:gd name="T57" fmla="*/ 90 h 257"/>
                <a:gd name="T58" fmla="*/ 19 w 131"/>
                <a:gd name="T59" fmla="*/ 86 h 257"/>
                <a:gd name="T60" fmla="*/ 21 w 131"/>
                <a:gd name="T61" fmla="*/ 76 h 257"/>
                <a:gd name="T62" fmla="*/ 28 w 131"/>
                <a:gd name="T63" fmla="*/ 65 h 257"/>
                <a:gd name="T64" fmla="*/ 40 w 131"/>
                <a:gd name="T65" fmla="*/ 54 h 257"/>
                <a:gd name="T66" fmla="*/ 49 w 131"/>
                <a:gd name="T67" fmla="*/ 46 h 257"/>
                <a:gd name="T68" fmla="*/ 53 w 131"/>
                <a:gd name="T69" fmla="*/ 41 h 257"/>
                <a:gd name="T70" fmla="*/ 55 w 131"/>
                <a:gd name="T71" fmla="*/ 39 h 257"/>
                <a:gd name="T72" fmla="*/ 56 w 131"/>
                <a:gd name="T73" fmla="*/ 32 h 257"/>
                <a:gd name="T74" fmla="*/ 61 w 131"/>
                <a:gd name="T75" fmla="*/ 14 h 257"/>
                <a:gd name="T76" fmla="*/ 62 w 131"/>
                <a:gd name="T77" fmla="*/ 10 h 257"/>
                <a:gd name="T78" fmla="*/ 63 w 131"/>
                <a:gd name="T79" fmla="*/ 12 h 25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1"/>
                <a:gd name="T121" fmla="*/ 0 h 257"/>
                <a:gd name="T122" fmla="*/ 131 w 131"/>
                <a:gd name="T123" fmla="*/ 257 h 25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1" h="257">
                  <a:moveTo>
                    <a:pt x="128" y="37"/>
                  </a:moveTo>
                  <a:lnTo>
                    <a:pt x="129" y="45"/>
                  </a:lnTo>
                  <a:lnTo>
                    <a:pt x="130" y="53"/>
                  </a:lnTo>
                  <a:lnTo>
                    <a:pt x="131" y="61"/>
                  </a:lnTo>
                  <a:lnTo>
                    <a:pt x="131" y="70"/>
                  </a:lnTo>
                  <a:lnTo>
                    <a:pt x="129" y="81"/>
                  </a:lnTo>
                  <a:lnTo>
                    <a:pt x="123" y="91"/>
                  </a:lnTo>
                  <a:lnTo>
                    <a:pt x="114" y="104"/>
                  </a:lnTo>
                  <a:lnTo>
                    <a:pt x="99" y="118"/>
                  </a:lnTo>
                  <a:lnTo>
                    <a:pt x="84" y="135"/>
                  </a:lnTo>
                  <a:lnTo>
                    <a:pt x="72" y="154"/>
                  </a:lnTo>
                  <a:lnTo>
                    <a:pt x="63" y="175"/>
                  </a:lnTo>
                  <a:lnTo>
                    <a:pt x="58" y="197"/>
                  </a:lnTo>
                  <a:lnTo>
                    <a:pt x="55" y="218"/>
                  </a:lnTo>
                  <a:lnTo>
                    <a:pt x="53" y="235"/>
                  </a:lnTo>
                  <a:lnTo>
                    <a:pt x="50" y="249"/>
                  </a:lnTo>
                  <a:lnTo>
                    <a:pt x="49" y="257"/>
                  </a:lnTo>
                  <a:lnTo>
                    <a:pt x="46" y="255"/>
                  </a:lnTo>
                  <a:lnTo>
                    <a:pt x="39" y="243"/>
                  </a:lnTo>
                  <a:lnTo>
                    <a:pt x="31" y="222"/>
                  </a:lnTo>
                  <a:lnTo>
                    <a:pt x="22" y="197"/>
                  </a:lnTo>
                  <a:lnTo>
                    <a:pt x="12" y="169"/>
                  </a:lnTo>
                  <a:lnTo>
                    <a:pt x="4" y="142"/>
                  </a:lnTo>
                  <a:lnTo>
                    <a:pt x="1" y="118"/>
                  </a:lnTo>
                  <a:lnTo>
                    <a:pt x="0" y="99"/>
                  </a:lnTo>
                  <a:lnTo>
                    <a:pt x="3" y="85"/>
                  </a:lnTo>
                  <a:lnTo>
                    <a:pt x="9" y="71"/>
                  </a:lnTo>
                  <a:lnTo>
                    <a:pt x="18" y="58"/>
                  </a:lnTo>
                  <a:lnTo>
                    <a:pt x="30" y="46"/>
                  </a:lnTo>
                  <a:lnTo>
                    <a:pt x="41" y="35"/>
                  </a:lnTo>
                  <a:lnTo>
                    <a:pt x="53" y="25"/>
                  </a:lnTo>
                  <a:lnTo>
                    <a:pt x="65" y="16"/>
                  </a:lnTo>
                  <a:lnTo>
                    <a:pt x="76" y="9"/>
                  </a:lnTo>
                  <a:lnTo>
                    <a:pt x="86" y="5"/>
                  </a:lnTo>
                  <a:lnTo>
                    <a:pt x="95" y="1"/>
                  </a:lnTo>
                  <a:lnTo>
                    <a:pt x="103" y="0"/>
                  </a:lnTo>
                  <a:lnTo>
                    <a:pt x="110" y="1"/>
                  </a:lnTo>
                  <a:lnTo>
                    <a:pt x="115" y="2"/>
                  </a:lnTo>
                  <a:lnTo>
                    <a:pt x="119" y="3"/>
                  </a:lnTo>
                  <a:lnTo>
                    <a:pt x="122" y="6"/>
                  </a:lnTo>
                  <a:lnTo>
                    <a:pt x="123" y="6"/>
                  </a:lnTo>
                  <a:lnTo>
                    <a:pt x="122" y="6"/>
                  </a:lnTo>
                  <a:lnTo>
                    <a:pt x="117" y="6"/>
                  </a:lnTo>
                  <a:lnTo>
                    <a:pt x="111" y="6"/>
                  </a:lnTo>
                  <a:lnTo>
                    <a:pt x="104" y="7"/>
                  </a:lnTo>
                  <a:lnTo>
                    <a:pt x="95" y="9"/>
                  </a:lnTo>
                  <a:lnTo>
                    <a:pt x="86" y="13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60" y="37"/>
                  </a:lnTo>
                  <a:lnTo>
                    <a:pt x="52" y="52"/>
                  </a:lnTo>
                  <a:lnTo>
                    <a:pt x="42" y="70"/>
                  </a:lnTo>
                  <a:lnTo>
                    <a:pt x="35" y="90"/>
                  </a:lnTo>
                  <a:lnTo>
                    <a:pt x="30" y="113"/>
                  </a:lnTo>
                  <a:lnTo>
                    <a:pt x="27" y="136"/>
                  </a:lnTo>
                  <a:lnTo>
                    <a:pt x="30" y="158"/>
                  </a:lnTo>
                  <a:lnTo>
                    <a:pt x="35" y="180"/>
                  </a:lnTo>
                  <a:lnTo>
                    <a:pt x="37" y="181"/>
                  </a:lnTo>
                  <a:lnTo>
                    <a:pt x="37" y="177"/>
                  </a:lnTo>
                  <a:lnTo>
                    <a:pt x="37" y="172"/>
                  </a:lnTo>
                  <a:lnTo>
                    <a:pt x="39" y="164"/>
                  </a:lnTo>
                  <a:lnTo>
                    <a:pt x="41" y="153"/>
                  </a:lnTo>
                  <a:lnTo>
                    <a:pt x="47" y="143"/>
                  </a:lnTo>
                  <a:lnTo>
                    <a:pt x="55" y="130"/>
                  </a:lnTo>
                  <a:lnTo>
                    <a:pt x="68" y="119"/>
                  </a:lnTo>
                  <a:lnTo>
                    <a:pt x="80" y="108"/>
                  </a:lnTo>
                  <a:lnTo>
                    <a:pt x="90" y="99"/>
                  </a:lnTo>
                  <a:lnTo>
                    <a:pt x="98" y="92"/>
                  </a:lnTo>
                  <a:lnTo>
                    <a:pt x="102" y="88"/>
                  </a:lnTo>
                  <a:lnTo>
                    <a:pt x="106" y="83"/>
                  </a:lnTo>
                  <a:lnTo>
                    <a:pt x="108" y="81"/>
                  </a:lnTo>
                  <a:lnTo>
                    <a:pt x="109" y="78"/>
                  </a:lnTo>
                  <a:lnTo>
                    <a:pt x="109" y="76"/>
                  </a:lnTo>
                  <a:lnTo>
                    <a:pt x="111" y="65"/>
                  </a:lnTo>
                  <a:lnTo>
                    <a:pt x="117" y="46"/>
                  </a:lnTo>
                  <a:lnTo>
                    <a:pt x="122" y="29"/>
                  </a:lnTo>
                  <a:lnTo>
                    <a:pt x="124" y="21"/>
                  </a:lnTo>
                  <a:lnTo>
                    <a:pt x="125" y="21"/>
                  </a:lnTo>
                  <a:lnTo>
                    <a:pt x="126" y="25"/>
                  </a:lnTo>
                  <a:lnTo>
                    <a:pt x="128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Freeform 229"/>
            <p:cNvSpPr>
              <a:spLocks/>
            </p:cNvSpPr>
            <p:nvPr/>
          </p:nvSpPr>
          <p:spPr bwMode="auto">
            <a:xfrm>
              <a:off x="667" y="1324"/>
              <a:ext cx="89" cy="102"/>
            </a:xfrm>
            <a:custGeom>
              <a:avLst/>
              <a:gdLst>
                <a:gd name="T0" fmla="*/ 30 w 176"/>
                <a:gd name="T1" fmla="*/ 2 h 203"/>
                <a:gd name="T2" fmla="*/ 39 w 176"/>
                <a:gd name="T3" fmla="*/ 9 h 203"/>
                <a:gd name="T4" fmla="*/ 43 w 176"/>
                <a:gd name="T5" fmla="*/ 19 h 203"/>
                <a:gd name="T6" fmla="*/ 42 w 176"/>
                <a:gd name="T7" fmla="*/ 29 h 203"/>
                <a:gd name="T8" fmla="*/ 42 w 176"/>
                <a:gd name="T9" fmla="*/ 39 h 203"/>
                <a:gd name="T10" fmla="*/ 44 w 176"/>
                <a:gd name="T11" fmla="*/ 52 h 203"/>
                <a:gd name="T12" fmla="*/ 49 w 176"/>
                <a:gd name="T13" fmla="*/ 67 h 203"/>
                <a:gd name="T14" fmla="*/ 55 w 176"/>
                <a:gd name="T15" fmla="*/ 79 h 203"/>
                <a:gd name="T16" fmla="*/ 64 w 176"/>
                <a:gd name="T17" fmla="*/ 85 h 203"/>
                <a:gd name="T18" fmla="*/ 73 w 176"/>
                <a:gd name="T19" fmla="*/ 89 h 203"/>
                <a:gd name="T20" fmla="*/ 82 w 176"/>
                <a:gd name="T21" fmla="*/ 92 h 203"/>
                <a:gd name="T22" fmla="*/ 88 w 176"/>
                <a:gd name="T23" fmla="*/ 93 h 203"/>
                <a:gd name="T24" fmla="*/ 88 w 176"/>
                <a:gd name="T25" fmla="*/ 93 h 203"/>
                <a:gd name="T26" fmla="*/ 80 w 176"/>
                <a:gd name="T27" fmla="*/ 96 h 203"/>
                <a:gd name="T28" fmla="*/ 67 w 176"/>
                <a:gd name="T29" fmla="*/ 100 h 203"/>
                <a:gd name="T30" fmla="*/ 51 w 176"/>
                <a:gd name="T31" fmla="*/ 102 h 203"/>
                <a:gd name="T32" fmla="*/ 36 w 176"/>
                <a:gd name="T33" fmla="*/ 99 h 203"/>
                <a:gd name="T34" fmla="*/ 26 w 176"/>
                <a:gd name="T35" fmla="*/ 98 h 203"/>
                <a:gd name="T36" fmla="*/ 20 w 176"/>
                <a:gd name="T37" fmla="*/ 95 h 203"/>
                <a:gd name="T38" fmla="*/ 15 w 176"/>
                <a:gd name="T39" fmla="*/ 89 h 203"/>
                <a:gd name="T40" fmla="*/ 8 w 176"/>
                <a:gd name="T41" fmla="*/ 72 h 203"/>
                <a:gd name="T42" fmla="*/ 0 w 176"/>
                <a:gd name="T43" fmla="*/ 51 h 203"/>
                <a:gd name="T44" fmla="*/ 4 w 176"/>
                <a:gd name="T45" fmla="*/ 32 h 203"/>
                <a:gd name="T46" fmla="*/ 14 w 176"/>
                <a:gd name="T47" fmla="*/ 8 h 203"/>
                <a:gd name="T48" fmla="*/ 17 w 176"/>
                <a:gd name="T49" fmla="*/ 4 h 203"/>
                <a:gd name="T50" fmla="*/ 18 w 176"/>
                <a:gd name="T51" fmla="*/ 11 h 203"/>
                <a:gd name="T52" fmla="*/ 16 w 176"/>
                <a:gd name="T53" fmla="*/ 21 h 203"/>
                <a:gd name="T54" fmla="*/ 14 w 176"/>
                <a:gd name="T55" fmla="*/ 35 h 203"/>
                <a:gd name="T56" fmla="*/ 15 w 176"/>
                <a:gd name="T57" fmla="*/ 54 h 203"/>
                <a:gd name="T58" fmla="*/ 18 w 176"/>
                <a:gd name="T59" fmla="*/ 70 h 203"/>
                <a:gd name="T60" fmla="*/ 27 w 176"/>
                <a:gd name="T61" fmla="*/ 80 h 203"/>
                <a:gd name="T62" fmla="*/ 37 w 176"/>
                <a:gd name="T63" fmla="*/ 85 h 203"/>
                <a:gd name="T64" fmla="*/ 47 w 176"/>
                <a:gd name="T65" fmla="*/ 88 h 203"/>
                <a:gd name="T66" fmla="*/ 52 w 176"/>
                <a:gd name="T67" fmla="*/ 89 h 203"/>
                <a:gd name="T68" fmla="*/ 52 w 176"/>
                <a:gd name="T69" fmla="*/ 88 h 203"/>
                <a:gd name="T70" fmla="*/ 46 w 176"/>
                <a:gd name="T71" fmla="*/ 82 h 203"/>
                <a:gd name="T72" fmla="*/ 38 w 176"/>
                <a:gd name="T73" fmla="*/ 72 h 203"/>
                <a:gd name="T74" fmla="*/ 32 w 176"/>
                <a:gd name="T75" fmla="*/ 62 h 203"/>
                <a:gd name="T76" fmla="*/ 37 w 176"/>
                <a:gd name="T77" fmla="*/ 34 h 203"/>
                <a:gd name="T78" fmla="*/ 31 w 176"/>
                <a:gd name="T79" fmla="*/ 11 h 203"/>
                <a:gd name="T80" fmla="*/ 26 w 176"/>
                <a:gd name="T81" fmla="*/ 7 h 203"/>
                <a:gd name="T82" fmla="*/ 19 w 176"/>
                <a:gd name="T83" fmla="*/ 1 h 20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6"/>
                <a:gd name="T127" fmla="*/ 0 h 203"/>
                <a:gd name="T128" fmla="*/ 176 w 176"/>
                <a:gd name="T129" fmla="*/ 203 h 20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6" h="203">
                  <a:moveTo>
                    <a:pt x="42" y="0"/>
                  </a:moveTo>
                  <a:lnTo>
                    <a:pt x="59" y="3"/>
                  </a:lnTo>
                  <a:lnTo>
                    <a:pt x="70" y="9"/>
                  </a:lnTo>
                  <a:lnTo>
                    <a:pt x="78" y="17"/>
                  </a:lnTo>
                  <a:lnTo>
                    <a:pt x="83" y="26"/>
                  </a:lnTo>
                  <a:lnTo>
                    <a:pt x="85" y="37"/>
                  </a:lnTo>
                  <a:lnTo>
                    <a:pt x="85" y="47"/>
                  </a:lnTo>
                  <a:lnTo>
                    <a:pt x="84" y="57"/>
                  </a:lnTo>
                  <a:lnTo>
                    <a:pt x="83" y="67"/>
                  </a:lnTo>
                  <a:lnTo>
                    <a:pt x="83" y="77"/>
                  </a:lnTo>
                  <a:lnTo>
                    <a:pt x="84" y="90"/>
                  </a:lnTo>
                  <a:lnTo>
                    <a:pt x="87" y="104"/>
                  </a:lnTo>
                  <a:lnTo>
                    <a:pt x="91" y="119"/>
                  </a:lnTo>
                  <a:lnTo>
                    <a:pt x="97" y="133"/>
                  </a:lnTo>
                  <a:lnTo>
                    <a:pt x="102" y="146"/>
                  </a:lnTo>
                  <a:lnTo>
                    <a:pt x="109" y="157"/>
                  </a:lnTo>
                  <a:lnTo>
                    <a:pt x="117" y="165"/>
                  </a:lnTo>
                  <a:lnTo>
                    <a:pt x="126" y="170"/>
                  </a:lnTo>
                  <a:lnTo>
                    <a:pt x="136" y="174"/>
                  </a:lnTo>
                  <a:lnTo>
                    <a:pt x="145" y="177"/>
                  </a:lnTo>
                  <a:lnTo>
                    <a:pt x="155" y="181"/>
                  </a:lnTo>
                  <a:lnTo>
                    <a:pt x="163" y="183"/>
                  </a:lnTo>
                  <a:lnTo>
                    <a:pt x="170" y="184"/>
                  </a:lnTo>
                  <a:lnTo>
                    <a:pt x="175" y="185"/>
                  </a:lnTo>
                  <a:lnTo>
                    <a:pt x="176" y="185"/>
                  </a:lnTo>
                  <a:lnTo>
                    <a:pt x="174" y="186"/>
                  </a:lnTo>
                  <a:lnTo>
                    <a:pt x="168" y="189"/>
                  </a:lnTo>
                  <a:lnTo>
                    <a:pt x="159" y="192"/>
                  </a:lnTo>
                  <a:lnTo>
                    <a:pt x="146" y="197"/>
                  </a:lnTo>
                  <a:lnTo>
                    <a:pt x="132" y="200"/>
                  </a:lnTo>
                  <a:lnTo>
                    <a:pt x="117" y="203"/>
                  </a:lnTo>
                  <a:lnTo>
                    <a:pt x="101" y="203"/>
                  </a:lnTo>
                  <a:lnTo>
                    <a:pt x="85" y="200"/>
                  </a:lnTo>
                  <a:lnTo>
                    <a:pt x="71" y="197"/>
                  </a:lnTo>
                  <a:lnTo>
                    <a:pt x="60" y="196"/>
                  </a:lnTo>
                  <a:lnTo>
                    <a:pt x="52" y="195"/>
                  </a:lnTo>
                  <a:lnTo>
                    <a:pt x="45" y="192"/>
                  </a:lnTo>
                  <a:lnTo>
                    <a:pt x="39" y="190"/>
                  </a:lnTo>
                  <a:lnTo>
                    <a:pt x="34" y="184"/>
                  </a:lnTo>
                  <a:lnTo>
                    <a:pt x="30" y="177"/>
                  </a:lnTo>
                  <a:lnTo>
                    <a:pt x="25" y="167"/>
                  </a:lnTo>
                  <a:lnTo>
                    <a:pt x="15" y="143"/>
                  </a:lnTo>
                  <a:lnTo>
                    <a:pt x="6" y="122"/>
                  </a:lnTo>
                  <a:lnTo>
                    <a:pt x="0" y="102"/>
                  </a:lnTo>
                  <a:lnTo>
                    <a:pt x="0" y="85"/>
                  </a:lnTo>
                  <a:lnTo>
                    <a:pt x="7" y="63"/>
                  </a:lnTo>
                  <a:lnTo>
                    <a:pt x="18" y="37"/>
                  </a:lnTo>
                  <a:lnTo>
                    <a:pt x="27" y="15"/>
                  </a:lnTo>
                  <a:lnTo>
                    <a:pt x="32" y="6"/>
                  </a:lnTo>
                  <a:lnTo>
                    <a:pt x="33" y="8"/>
                  </a:lnTo>
                  <a:lnTo>
                    <a:pt x="35" y="13"/>
                  </a:lnTo>
                  <a:lnTo>
                    <a:pt x="35" y="21"/>
                  </a:lnTo>
                  <a:lnTo>
                    <a:pt x="34" y="30"/>
                  </a:lnTo>
                  <a:lnTo>
                    <a:pt x="31" y="41"/>
                  </a:lnTo>
                  <a:lnTo>
                    <a:pt x="29" y="54"/>
                  </a:lnTo>
                  <a:lnTo>
                    <a:pt x="27" y="70"/>
                  </a:lnTo>
                  <a:lnTo>
                    <a:pt x="29" y="90"/>
                  </a:lnTo>
                  <a:lnTo>
                    <a:pt x="30" y="108"/>
                  </a:lnTo>
                  <a:lnTo>
                    <a:pt x="32" y="124"/>
                  </a:lnTo>
                  <a:lnTo>
                    <a:pt x="35" y="139"/>
                  </a:lnTo>
                  <a:lnTo>
                    <a:pt x="46" y="153"/>
                  </a:lnTo>
                  <a:lnTo>
                    <a:pt x="54" y="160"/>
                  </a:lnTo>
                  <a:lnTo>
                    <a:pt x="63" y="165"/>
                  </a:lnTo>
                  <a:lnTo>
                    <a:pt x="73" y="169"/>
                  </a:lnTo>
                  <a:lnTo>
                    <a:pt x="83" y="173"/>
                  </a:lnTo>
                  <a:lnTo>
                    <a:pt x="92" y="175"/>
                  </a:lnTo>
                  <a:lnTo>
                    <a:pt x="99" y="176"/>
                  </a:lnTo>
                  <a:lnTo>
                    <a:pt x="103" y="177"/>
                  </a:lnTo>
                  <a:lnTo>
                    <a:pt x="106" y="177"/>
                  </a:lnTo>
                  <a:lnTo>
                    <a:pt x="103" y="175"/>
                  </a:lnTo>
                  <a:lnTo>
                    <a:pt x="99" y="170"/>
                  </a:lnTo>
                  <a:lnTo>
                    <a:pt x="91" y="163"/>
                  </a:lnTo>
                  <a:lnTo>
                    <a:pt x="83" y="154"/>
                  </a:lnTo>
                  <a:lnTo>
                    <a:pt x="75" y="144"/>
                  </a:lnTo>
                  <a:lnTo>
                    <a:pt x="68" y="133"/>
                  </a:lnTo>
                  <a:lnTo>
                    <a:pt x="64" y="123"/>
                  </a:lnTo>
                  <a:lnTo>
                    <a:pt x="64" y="114"/>
                  </a:lnTo>
                  <a:lnTo>
                    <a:pt x="73" y="68"/>
                  </a:lnTo>
                  <a:lnTo>
                    <a:pt x="70" y="38"/>
                  </a:lnTo>
                  <a:lnTo>
                    <a:pt x="61" y="22"/>
                  </a:lnTo>
                  <a:lnTo>
                    <a:pt x="56" y="17"/>
                  </a:lnTo>
                  <a:lnTo>
                    <a:pt x="52" y="14"/>
                  </a:lnTo>
                  <a:lnTo>
                    <a:pt x="42" y="7"/>
                  </a:lnTo>
                  <a:lnTo>
                    <a:pt x="37" y="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Freeform 230"/>
            <p:cNvSpPr>
              <a:spLocks/>
            </p:cNvSpPr>
            <p:nvPr/>
          </p:nvSpPr>
          <p:spPr bwMode="auto">
            <a:xfrm>
              <a:off x="686" y="1274"/>
              <a:ext cx="106" cy="69"/>
            </a:xfrm>
            <a:custGeom>
              <a:avLst/>
              <a:gdLst>
                <a:gd name="T0" fmla="*/ 11 w 212"/>
                <a:gd name="T1" fmla="*/ 37 h 139"/>
                <a:gd name="T2" fmla="*/ 15 w 212"/>
                <a:gd name="T3" fmla="*/ 43 h 139"/>
                <a:gd name="T4" fmla="*/ 17 w 212"/>
                <a:gd name="T5" fmla="*/ 50 h 139"/>
                <a:gd name="T6" fmla="*/ 21 w 212"/>
                <a:gd name="T7" fmla="*/ 56 h 139"/>
                <a:gd name="T8" fmla="*/ 30 w 212"/>
                <a:gd name="T9" fmla="*/ 63 h 139"/>
                <a:gd name="T10" fmla="*/ 40 w 212"/>
                <a:gd name="T11" fmla="*/ 67 h 139"/>
                <a:gd name="T12" fmla="*/ 48 w 212"/>
                <a:gd name="T13" fmla="*/ 69 h 139"/>
                <a:gd name="T14" fmla="*/ 57 w 212"/>
                <a:gd name="T15" fmla="*/ 68 h 139"/>
                <a:gd name="T16" fmla="*/ 66 w 212"/>
                <a:gd name="T17" fmla="*/ 64 h 139"/>
                <a:gd name="T18" fmla="*/ 74 w 212"/>
                <a:gd name="T19" fmla="*/ 60 h 139"/>
                <a:gd name="T20" fmla="*/ 80 w 212"/>
                <a:gd name="T21" fmla="*/ 56 h 139"/>
                <a:gd name="T22" fmla="*/ 85 w 212"/>
                <a:gd name="T23" fmla="*/ 51 h 139"/>
                <a:gd name="T24" fmla="*/ 90 w 212"/>
                <a:gd name="T25" fmla="*/ 45 h 139"/>
                <a:gd name="T26" fmla="*/ 96 w 212"/>
                <a:gd name="T27" fmla="*/ 38 h 139"/>
                <a:gd name="T28" fmla="*/ 101 w 212"/>
                <a:gd name="T29" fmla="*/ 32 h 139"/>
                <a:gd name="T30" fmla="*/ 105 w 212"/>
                <a:gd name="T31" fmla="*/ 28 h 139"/>
                <a:gd name="T32" fmla="*/ 105 w 212"/>
                <a:gd name="T33" fmla="*/ 28 h 139"/>
                <a:gd name="T34" fmla="*/ 103 w 212"/>
                <a:gd name="T35" fmla="*/ 29 h 139"/>
                <a:gd name="T36" fmla="*/ 97 w 212"/>
                <a:gd name="T37" fmla="*/ 31 h 139"/>
                <a:gd name="T38" fmla="*/ 91 w 212"/>
                <a:gd name="T39" fmla="*/ 32 h 139"/>
                <a:gd name="T40" fmla="*/ 85 w 212"/>
                <a:gd name="T41" fmla="*/ 32 h 139"/>
                <a:gd name="T42" fmla="*/ 80 w 212"/>
                <a:gd name="T43" fmla="*/ 33 h 139"/>
                <a:gd name="T44" fmla="*/ 73 w 212"/>
                <a:gd name="T45" fmla="*/ 33 h 139"/>
                <a:gd name="T46" fmla="*/ 67 w 212"/>
                <a:gd name="T47" fmla="*/ 32 h 139"/>
                <a:gd name="T48" fmla="*/ 60 w 212"/>
                <a:gd name="T49" fmla="*/ 26 h 139"/>
                <a:gd name="T50" fmla="*/ 55 w 212"/>
                <a:gd name="T51" fmla="*/ 18 h 139"/>
                <a:gd name="T52" fmla="*/ 52 w 212"/>
                <a:gd name="T53" fmla="*/ 10 h 139"/>
                <a:gd name="T54" fmla="*/ 48 w 212"/>
                <a:gd name="T55" fmla="*/ 4 h 139"/>
                <a:gd name="T56" fmla="*/ 43 w 212"/>
                <a:gd name="T57" fmla="*/ 2 h 139"/>
                <a:gd name="T58" fmla="*/ 38 w 212"/>
                <a:gd name="T59" fmla="*/ 1 h 139"/>
                <a:gd name="T60" fmla="*/ 31 w 212"/>
                <a:gd name="T61" fmla="*/ 0 h 139"/>
                <a:gd name="T62" fmla="*/ 27 w 212"/>
                <a:gd name="T63" fmla="*/ 0 h 139"/>
                <a:gd name="T64" fmla="*/ 12 w 212"/>
                <a:gd name="T65" fmla="*/ 7 h 139"/>
                <a:gd name="T66" fmla="*/ 0 w 212"/>
                <a:gd name="T67" fmla="*/ 24 h 139"/>
                <a:gd name="T68" fmla="*/ 5 w 212"/>
                <a:gd name="T69" fmla="*/ 26 h 139"/>
                <a:gd name="T70" fmla="*/ 13 w 212"/>
                <a:gd name="T71" fmla="*/ 22 h 139"/>
                <a:gd name="T72" fmla="*/ 24 w 212"/>
                <a:gd name="T73" fmla="*/ 12 h 139"/>
                <a:gd name="T74" fmla="*/ 35 w 212"/>
                <a:gd name="T75" fmla="*/ 9 h 139"/>
                <a:gd name="T76" fmla="*/ 43 w 212"/>
                <a:gd name="T77" fmla="*/ 11 h 139"/>
                <a:gd name="T78" fmla="*/ 47 w 212"/>
                <a:gd name="T79" fmla="*/ 14 h 139"/>
                <a:gd name="T80" fmla="*/ 56 w 212"/>
                <a:gd name="T81" fmla="*/ 33 h 139"/>
                <a:gd name="T82" fmla="*/ 68 w 212"/>
                <a:gd name="T83" fmla="*/ 40 h 139"/>
                <a:gd name="T84" fmla="*/ 78 w 212"/>
                <a:gd name="T85" fmla="*/ 41 h 139"/>
                <a:gd name="T86" fmla="*/ 82 w 212"/>
                <a:gd name="T87" fmla="*/ 40 h 139"/>
                <a:gd name="T88" fmla="*/ 77 w 212"/>
                <a:gd name="T89" fmla="*/ 43 h 139"/>
                <a:gd name="T90" fmla="*/ 68 w 212"/>
                <a:gd name="T91" fmla="*/ 48 h 139"/>
                <a:gd name="T92" fmla="*/ 64 w 212"/>
                <a:gd name="T93" fmla="*/ 50 h 139"/>
                <a:gd name="T94" fmla="*/ 59 w 212"/>
                <a:gd name="T95" fmla="*/ 53 h 139"/>
                <a:gd name="T96" fmla="*/ 54 w 212"/>
                <a:gd name="T97" fmla="*/ 56 h 139"/>
                <a:gd name="T98" fmla="*/ 48 w 212"/>
                <a:gd name="T99" fmla="*/ 57 h 139"/>
                <a:gd name="T100" fmla="*/ 43 w 212"/>
                <a:gd name="T101" fmla="*/ 58 h 139"/>
                <a:gd name="T102" fmla="*/ 38 w 212"/>
                <a:gd name="T103" fmla="*/ 58 h 139"/>
                <a:gd name="T104" fmla="*/ 33 w 212"/>
                <a:gd name="T105" fmla="*/ 56 h 139"/>
                <a:gd name="T106" fmla="*/ 27 w 212"/>
                <a:gd name="T107" fmla="*/ 51 h 139"/>
                <a:gd name="T108" fmla="*/ 19 w 212"/>
                <a:gd name="T109" fmla="*/ 42 h 139"/>
                <a:gd name="T110" fmla="*/ 9 w 212"/>
                <a:gd name="T111" fmla="*/ 35 h 139"/>
                <a:gd name="T112" fmla="*/ 3 w 212"/>
                <a:gd name="T113" fmla="*/ 31 h 139"/>
                <a:gd name="T114" fmla="*/ 7 w 212"/>
                <a:gd name="T115" fmla="*/ 34 h 1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2"/>
                <a:gd name="T175" fmla="*/ 0 h 139"/>
                <a:gd name="T176" fmla="*/ 212 w 212"/>
                <a:gd name="T177" fmla="*/ 139 h 1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2" h="139">
                  <a:moveTo>
                    <a:pt x="13" y="68"/>
                  </a:moveTo>
                  <a:lnTo>
                    <a:pt x="22" y="75"/>
                  </a:lnTo>
                  <a:lnTo>
                    <a:pt x="26" y="81"/>
                  </a:lnTo>
                  <a:lnTo>
                    <a:pt x="30" y="87"/>
                  </a:lnTo>
                  <a:lnTo>
                    <a:pt x="32" y="94"/>
                  </a:lnTo>
                  <a:lnTo>
                    <a:pt x="34" y="100"/>
                  </a:lnTo>
                  <a:lnTo>
                    <a:pt x="38" y="105"/>
                  </a:lnTo>
                  <a:lnTo>
                    <a:pt x="42" y="112"/>
                  </a:lnTo>
                  <a:lnTo>
                    <a:pt x="50" y="119"/>
                  </a:lnTo>
                  <a:lnTo>
                    <a:pt x="60" y="126"/>
                  </a:lnTo>
                  <a:lnTo>
                    <a:pt x="70" y="131"/>
                  </a:lnTo>
                  <a:lnTo>
                    <a:pt x="79" y="135"/>
                  </a:lnTo>
                  <a:lnTo>
                    <a:pt x="88" y="138"/>
                  </a:lnTo>
                  <a:lnTo>
                    <a:pt x="96" y="139"/>
                  </a:lnTo>
                  <a:lnTo>
                    <a:pt x="106" y="139"/>
                  </a:lnTo>
                  <a:lnTo>
                    <a:pt x="114" y="136"/>
                  </a:lnTo>
                  <a:lnTo>
                    <a:pt x="123" y="133"/>
                  </a:lnTo>
                  <a:lnTo>
                    <a:pt x="131" y="128"/>
                  </a:lnTo>
                  <a:lnTo>
                    <a:pt x="139" y="124"/>
                  </a:lnTo>
                  <a:lnTo>
                    <a:pt x="147" y="120"/>
                  </a:lnTo>
                  <a:lnTo>
                    <a:pt x="154" y="116"/>
                  </a:lnTo>
                  <a:lnTo>
                    <a:pt x="160" y="112"/>
                  </a:lnTo>
                  <a:lnTo>
                    <a:pt x="166" y="108"/>
                  </a:lnTo>
                  <a:lnTo>
                    <a:pt x="170" y="103"/>
                  </a:lnTo>
                  <a:lnTo>
                    <a:pt x="175" y="97"/>
                  </a:lnTo>
                  <a:lnTo>
                    <a:pt x="179" y="90"/>
                  </a:lnTo>
                  <a:lnTo>
                    <a:pt x="185" y="83"/>
                  </a:lnTo>
                  <a:lnTo>
                    <a:pt x="191" y="77"/>
                  </a:lnTo>
                  <a:lnTo>
                    <a:pt x="197" y="70"/>
                  </a:lnTo>
                  <a:lnTo>
                    <a:pt x="202" y="64"/>
                  </a:lnTo>
                  <a:lnTo>
                    <a:pt x="207" y="59"/>
                  </a:lnTo>
                  <a:lnTo>
                    <a:pt x="210" y="56"/>
                  </a:lnTo>
                  <a:lnTo>
                    <a:pt x="212" y="55"/>
                  </a:lnTo>
                  <a:lnTo>
                    <a:pt x="210" y="56"/>
                  </a:lnTo>
                  <a:lnTo>
                    <a:pt x="208" y="57"/>
                  </a:lnTo>
                  <a:lnTo>
                    <a:pt x="205" y="59"/>
                  </a:lnTo>
                  <a:lnTo>
                    <a:pt x="199" y="62"/>
                  </a:lnTo>
                  <a:lnTo>
                    <a:pt x="194" y="63"/>
                  </a:lnTo>
                  <a:lnTo>
                    <a:pt x="187" y="65"/>
                  </a:lnTo>
                  <a:lnTo>
                    <a:pt x="182" y="65"/>
                  </a:lnTo>
                  <a:lnTo>
                    <a:pt x="176" y="65"/>
                  </a:lnTo>
                  <a:lnTo>
                    <a:pt x="170" y="64"/>
                  </a:lnTo>
                  <a:lnTo>
                    <a:pt x="164" y="65"/>
                  </a:lnTo>
                  <a:lnTo>
                    <a:pt x="159" y="66"/>
                  </a:lnTo>
                  <a:lnTo>
                    <a:pt x="153" y="66"/>
                  </a:lnTo>
                  <a:lnTo>
                    <a:pt x="146" y="67"/>
                  </a:lnTo>
                  <a:lnTo>
                    <a:pt x="139" y="66"/>
                  </a:lnTo>
                  <a:lnTo>
                    <a:pt x="133" y="64"/>
                  </a:lnTo>
                  <a:lnTo>
                    <a:pt x="126" y="59"/>
                  </a:lnTo>
                  <a:lnTo>
                    <a:pt x="121" y="53"/>
                  </a:lnTo>
                  <a:lnTo>
                    <a:pt x="115" y="45"/>
                  </a:lnTo>
                  <a:lnTo>
                    <a:pt x="110" y="37"/>
                  </a:lnTo>
                  <a:lnTo>
                    <a:pt x="107" y="28"/>
                  </a:lnTo>
                  <a:lnTo>
                    <a:pt x="103" y="20"/>
                  </a:lnTo>
                  <a:lnTo>
                    <a:pt x="100" y="13"/>
                  </a:lnTo>
                  <a:lnTo>
                    <a:pt x="96" y="9"/>
                  </a:lnTo>
                  <a:lnTo>
                    <a:pt x="92" y="5"/>
                  </a:lnTo>
                  <a:lnTo>
                    <a:pt x="86" y="4"/>
                  </a:lnTo>
                  <a:lnTo>
                    <a:pt x="80" y="3"/>
                  </a:lnTo>
                  <a:lnTo>
                    <a:pt x="75" y="2"/>
                  </a:lnTo>
                  <a:lnTo>
                    <a:pt x="68" y="2"/>
                  </a:lnTo>
                  <a:lnTo>
                    <a:pt x="63" y="0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23" y="15"/>
                  </a:lnTo>
                  <a:lnTo>
                    <a:pt x="9" y="37"/>
                  </a:lnTo>
                  <a:lnTo>
                    <a:pt x="0" y="49"/>
                  </a:lnTo>
                  <a:lnTo>
                    <a:pt x="2" y="51"/>
                  </a:lnTo>
                  <a:lnTo>
                    <a:pt x="9" y="53"/>
                  </a:lnTo>
                  <a:lnTo>
                    <a:pt x="17" y="53"/>
                  </a:lnTo>
                  <a:lnTo>
                    <a:pt x="25" y="45"/>
                  </a:lnTo>
                  <a:lnTo>
                    <a:pt x="36" y="32"/>
                  </a:lnTo>
                  <a:lnTo>
                    <a:pt x="47" y="24"/>
                  </a:lnTo>
                  <a:lnTo>
                    <a:pt x="58" y="19"/>
                  </a:lnTo>
                  <a:lnTo>
                    <a:pt x="69" y="18"/>
                  </a:lnTo>
                  <a:lnTo>
                    <a:pt x="78" y="20"/>
                  </a:lnTo>
                  <a:lnTo>
                    <a:pt x="85" y="22"/>
                  </a:lnTo>
                  <a:lnTo>
                    <a:pt x="91" y="26"/>
                  </a:lnTo>
                  <a:lnTo>
                    <a:pt x="93" y="29"/>
                  </a:lnTo>
                  <a:lnTo>
                    <a:pt x="102" y="52"/>
                  </a:lnTo>
                  <a:lnTo>
                    <a:pt x="113" y="67"/>
                  </a:lnTo>
                  <a:lnTo>
                    <a:pt x="124" y="77"/>
                  </a:lnTo>
                  <a:lnTo>
                    <a:pt x="136" y="81"/>
                  </a:lnTo>
                  <a:lnTo>
                    <a:pt x="147" y="82"/>
                  </a:lnTo>
                  <a:lnTo>
                    <a:pt x="156" y="82"/>
                  </a:lnTo>
                  <a:lnTo>
                    <a:pt x="162" y="81"/>
                  </a:lnTo>
                  <a:lnTo>
                    <a:pt x="164" y="80"/>
                  </a:lnTo>
                  <a:lnTo>
                    <a:pt x="162" y="82"/>
                  </a:lnTo>
                  <a:lnTo>
                    <a:pt x="154" y="86"/>
                  </a:lnTo>
                  <a:lnTo>
                    <a:pt x="145" y="91"/>
                  </a:lnTo>
                  <a:lnTo>
                    <a:pt x="136" y="96"/>
                  </a:lnTo>
                  <a:lnTo>
                    <a:pt x="131" y="98"/>
                  </a:lnTo>
                  <a:lnTo>
                    <a:pt x="128" y="101"/>
                  </a:lnTo>
                  <a:lnTo>
                    <a:pt x="123" y="104"/>
                  </a:lnTo>
                  <a:lnTo>
                    <a:pt x="118" y="106"/>
                  </a:lnTo>
                  <a:lnTo>
                    <a:pt x="114" y="110"/>
                  </a:lnTo>
                  <a:lnTo>
                    <a:pt x="109" y="112"/>
                  </a:lnTo>
                  <a:lnTo>
                    <a:pt x="103" y="113"/>
                  </a:lnTo>
                  <a:lnTo>
                    <a:pt x="96" y="115"/>
                  </a:lnTo>
                  <a:lnTo>
                    <a:pt x="89" y="116"/>
                  </a:lnTo>
                  <a:lnTo>
                    <a:pt x="85" y="117"/>
                  </a:lnTo>
                  <a:lnTo>
                    <a:pt x="80" y="117"/>
                  </a:lnTo>
                  <a:lnTo>
                    <a:pt x="76" y="117"/>
                  </a:lnTo>
                  <a:lnTo>
                    <a:pt x="71" y="117"/>
                  </a:lnTo>
                  <a:lnTo>
                    <a:pt x="66" y="113"/>
                  </a:lnTo>
                  <a:lnTo>
                    <a:pt x="61" y="109"/>
                  </a:lnTo>
                  <a:lnTo>
                    <a:pt x="55" y="102"/>
                  </a:lnTo>
                  <a:lnTo>
                    <a:pt x="47" y="93"/>
                  </a:lnTo>
                  <a:lnTo>
                    <a:pt x="38" y="85"/>
                  </a:lnTo>
                  <a:lnTo>
                    <a:pt x="27" y="77"/>
                  </a:lnTo>
                  <a:lnTo>
                    <a:pt x="18" y="70"/>
                  </a:lnTo>
                  <a:lnTo>
                    <a:pt x="11" y="65"/>
                  </a:lnTo>
                  <a:lnTo>
                    <a:pt x="7" y="63"/>
                  </a:lnTo>
                  <a:lnTo>
                    <a:pt x="8" y="64"/>
                  </a:lnTo>
                  <a:lnTo>
                    <a:pt x="13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Freeform 231"/>
            <p:cNvSpPr>
              <a:spLocks/>
            </p:cNvSpPr>
            <p:nvPr/>
          </p:nvSpPr>
          <p:spPr bwMode="auto">
            <a:xfrm>
              <a:off x="670" y="1292"/>
              <a:ext cx="29" cy="35"/>
            </a:xfrm>
            <a:custGeom>
              <a:avLst/>
              <a:gdLst>
                <a:gd name="T0" fmla="*/ 17 w 57"/>
                <a:gd name="T1" fmla="*/ 4 h 72"/>
                <a:gd name="T2" fmla="*/ 24 w 57"/>
                <a:gd name="T3" fmla="*/ 8 h 72"/>
                <a:gd name="T4" fmla="*/ 27 w 57"/>
                <a:gd name="T5" fmla="*/ 11 h 72"/>
                <a:gd name="T6" fmla="*/ 29 w 57"/>
                <a:gd name="T7" fmla="*/ 15 h 72"/>
                <a:gd name="T8" fmla="*/ 28 w 57"/>
                <a:gd name="T9" fmla="*/ 21 h 72"/>
                <a:gd name="T10" fmla="*/ 27 w 57"/>
                <a:gd name="T11" fmla="*/ 27 h 72"/>
                <a:gd name="T12" fmla="*/ 25 w 57"/>
                <a:gd name="T13" fmla="*/ 32 h 72"/>
                <a:gd name="T14" fmla="*/ 22 w 57"/>
                <a:gd name="T15" fmla="*/ 35 h 72"/>
                <a:gd name="T16" fmla="*/ 16 w 57"/>
                <a:gd name="T17" fmla="*/ 34 h 72"/>
                <a:gd name="T18" fmla="*/ 10 w 57"/>
                <a:gd name="T19" fmla="*/ 34 h 72"/>
                <a:gd name="T20" fmla="*/ 6 w 57"/>
                <a:gd name="T21" fmla="*/ 34 h 72"/>
                <a:gd name="T22" fmla="*/ 4 w 57"/>
                <a:gd name="T23" fmla="*/ 33 h 72"/>
                <a:gd name="T24" fmla="*/ 1 w 57"/>
                <a:gd name="T25" fmla="*/ 28 h 72"/>
                <a:gd name="T26" fmla="*/ 0 w 57"/>
                <a:gd name="T27" fmla="*/ 19 h 72"/>
                <a:gd name="T28" fmla="*/ 1 w 57"/>
                <a:gd name="T29" fmla="*/ 10 h 72"/>
                <a:gd name="T30" fmla="*/ 3 w 57"/>
                <a:gd name="T31" fmla="*/ 3 h 72"/>
                <a:gd name="T32" fmla="*/ 4 w 57"/>
                <a:gd name="T33" fmla="*/ 0 h 72"/>
                <a:gd name="T34" fmla="*/ 8 w 57"/>
                <a:gd name="T35" fmla="*/ 8 h 72"/>
                <a:gd name="T36" fmla="*/ 8 w 57"/>
                <a:gd name="T37" fmla="*/ 8 h 72"/>
                <a:gd name="T38" fmla="*/ 6 w 57"/>
                <a:gd name="T39" fmla="*/ 10 h 72"/>
                <a:gd name="T40" fmla="*/ 5 w 57"/>
                <a:gd name="T41" fmla="*/ 13 h 72"/>
                <a:gd name="T42" fmla="*/ 5 w 57"/>
                <a:gd name="T43" fmla="*/ 18 h 72"/>
                <a:gd name="T44" fmla="*/ 6 w 57"/>
                <a:gd name="T45" fmla="*/ 23 h 72"/>
                <a:gd name="T46" fmla="*/ 8 w 57"/>
                <a:gd name="T47" fmla="*/ 28 h 72"/>
                <a:gd name="T48" fmla="*/ 12 w 57"/>
                <a:gd name="T49" fmla="*/ 30 h 72"/>
                <a:gd name="T50" fmla="*/ 17 w 57"/>
                <a:gd name="T51" fmla="*/ 29 h 72"/>
                <a:gd name="T52" fmla="*/ 21 w 57"/>
                <a:gd name="T53" fmla="*/ 27 h 72"/>
                <a:gd name="T54" fmla="*/ 21 w 57"/>
                <a:gd name="T55" fmla="*/ 25 h 72"/>
                <a:gd name="T56" fmla="*/ 20 w 57"/>
                <a:gd name="T57" fmla="*/ 23 h 72"/>
                <a:gd name="T58" fmla="*/ 19 w 57"/>
                <a:gd name="T59" fmla="*/ 21 h 72"/>
                <a:gd name="T60" fmla="*/ 18 w 57"/>
                <a:gd name="T61" fmla="*/ 17 h 72"/>
                <a:gd name="T62" fmla="*/ 18 w 57"/>
                <a:gd name="T63" fmla="*/ 13 h 72"/>
                <a:gd name="T64" fmla="*/ 18 w 57"/>
                <a:gd name="T65" fmla="*/ 11 h 72"/>
                <a:gd name="T66" fmla="*/ 18 w 57"/>
                <a:gd name="T67" fmla="*/ 11 h 72"/>
                <a:gd name="T68" fmla="*/ 16 w 57"/>
                <a:gd name="T69" fmla="*/ 9 h 72"/>
                <a:gd name="T70" fmla="*/ 14 w 57"/>
                <a:gd name="T71" fmla="*/ 5 h 72"/>
                <a:gd name="T72" fmla="*/ 13 w 57"/>
                <a:gd name="T73" fmla="*/ 2 h 72"/>
                <a:gd name="T74" fmla="*/ 17 w 57"/>
                <a:gd name="T75" fmla="*/ 4 h 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7"/>
                <a:gd name="T115" fmla="*/ 0 h 72"/>
                <a:gd name="T116" fmla="*/ 57 w 57"/>
                <a:gd name="T117" fmla="*/ 72 h 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7" h="72">
                  <a:moveTo>
                    <a:pt x="34" y="8"/>
                  </a:moveTo>
                  <a:lnTo>
                    <a:pt x="47" y="16"/>
                  </a:lnTo>
                  <a:lnTo>
                    <a:pt x="54" y="22"/>
                  </a:lnTo>
                  <a:lnTo>
                    <a:pt x="57" y="31"/>
                  </a:lnTo>
                  <a:lnTo>
                    <a:pt x="56" y="43"/>
                  </a:lnTo>
                  <a:lnTo>
                    <a:pt x="54" y="55"/>
                  </a:lnTo>
                  <a:lnTo>
                    <a:pt x="50" y="66"/>
                  </a:lnTo>
                  <a:lnTo>
                    <a:pt x="43" y="72"/>
                  </a:lnTo>
                  <a:lnTo>
                    <a:pt x="32" y="70"/>
                  </a:lnTo>
                  <a:lnTo>
                    <a:pt x="20" y="69"/>
                  </a:lnTo>
                  <a:lnTo>
                    <a:pt x="12" y="69"/>
                  </a:lnTo>
                  <a:lnTo>
                    <a:pt x="8" y="67"/>
                  </a:lnTo>
                  <a:lnTo>
                    <a:pt x="2" y="57"/>
                  </a:lnTo>
                  <a:lnTo>
                    <a:pt x="0" y="39"/>
                  </a:lnTo>
                  <a:lnTo>
                    <a:pt x="2" y="21"/>
                  </a:lnTo>
                  <a:lnTo>
                    <a:pt x="5" y="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5" y="17"/>
                  </a:lnTo>
                  <a:lnTo>
                    <a:pt x="11" y="20"/>
                  </a:lnTo>
                  <a:lnTo>
                    <a:pt x="9" y="26"/>
                  </a:lnTo>
                  <a:lnTo>
                    <a:pt x="9" y="36"/>
                  </a:lnTo>
                  <a:lnTo>
                    <a:pt x="11" y="47"/>
                  </a:lnTo>
                  <a:lnTo>
                    <a:pt x="16" y="57"/>
                  </a:lnTo>
                  <a:lnTo>
                    <a:pt x="23" y="61"/>
                  </a:lnTo>
                  <a:lnTo>
                    <a:pt x="33" y="60"/>
                  </a:lnTo>
                  <a:lnTo>
                    <a:pt x="41" y="55"/>
                  </a:lnTo>
                  <a:lnTo>
                    <a:pt x="42" y="52"/>
                  </a:lnTo>
                  <a:lnTo>
                    <a:pt x="40" y="47"/>
                  </a:lnTo>
                  <a:lnTo>
                    <a:pt x="38" y="43"/>
                  </a:lnTo>
                  <a:lnTo>
                    <a:pt x="35" y="34"/>
                  </a:lnTo>
                  <a:lnTo>
                    <a:pt x="35" y="27"/>
                  </a:lnTo>
                  <a:lnTo>
                    <a:pt x="35" y="23"/>
                  </a:lnTo>
                  <a:lnTo>
                    <a:pt x="35" y="22"/>
                  </a:lnTo>
                  <a:lnTo>
                    <a:pt x="32" y="19"/>
                  </a:lnTo>
                  <a:lnTo>
                    <a:pt x="27" y="11"/>
                  </a:lnTo>
                  <a:lnTo>
                    <a:pt x="26" y="5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Freeform 232"/>
            <p:cNvSpPr>
              <a:spLocks/>
            </p:cNvSpPr>
            <p:nvPr/>
          </p:nvSpPr>
          <p:spPr bwMode="auto">
            <a:xfrm>
              <a:off x="673" y="1294"/>
              <a:ext cx="14" cy="6"/>
            </a:xfrm>
            <a:custGeom>
              <a:avLst/>
              <a:gdLst>
                <a:gd name="T0" fmla="*/ 14 w 28"/>
                <a:gd name="T1" fmla="*/ 5 h 11"/>
                <a:gd name="T2" fmla="*/ 6 w 28"/>
                <a:gd name="T3" fmla="*/ 6 h 11"/>
                <a:gd name="T4" fmla="*/ 0 w 28"/>
                <a:gd name="T5" fmla="*/ 0 h 11"/>
                <a:gd name="T6" fmla="*/ 10 w 28"/>
                <a:gd name="T7" fmla="*/ 2 h 11"/>
                <a:gd name="T8" fmla="*/ 14 w 28"/>
                <a:gd name="T9" fmla="*/ 5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11"/>
                <a:gd name="T17" fmla="*/ 28 w 2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11">
                  <a:moveTo>
                    <a:pt x="28" y="10"/>
                  </a:moveTo>
                  <a:lnTo>
                    <a:pt x="11" y="11"/>
                  </a:lnTo>
                  <a:lnTo>
                    <a:pt x="0" y="0"/>
                  </a:lnTo>
                  <a:lnTo>
                    <a:pt x="20" y="4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Freeform 233"/>
            <p:cNvSpPr>
              <a:spLocks/>
            </p:cNvSpPr>
            <p:nvPr/>
          </p:nvSpPr>
          <p:spPr bwMode="auto">
            <a:xfrm>
              <a:off x="1152" y="3467"/>
              <a:ext cx="245" cy="251"/>
            </a:xfrm>
            <a:custGeom>
              <a:avLst/>
              <a:gdLst>
                <a:gd name="T0" fmla="*/ 234 w 488"/>
                <a:gd name="T1" fmla="*/ 60 h 504"/>
                <a:gd name="T2" fmla="*/ 240 w 488"/>
                <a:gd name="T3" fmla="*/ 103 h 504"/>
                <a:gd name="T4" fmla="*/ 245 w 488"/>
                <a:gd name="T5" fmla="*/ 139 h 504"/>
                <a:gd name="T6" fmla="*/ 240 w 488"/>
                <a:gd name="T7" fmla="*/ 167 h 504"/>
                <a:gd name="T8" fmla="*/ 226 w 488"/>
                <a:gd name="T9" fmla="*/ 181 h 504"/>
                <a:gd name="T10" fmla="*/ 214 w 488"/>
                <a:gd name="T11" fmla="*/ 193 h 504"/>
                <a:gd name="T12" fmla="*/ 203 w 488"/>
                <a:gd name="T13" fmla="*/ 207 h 504"/>
                <a:gd name="T14" fmla="*/ 190 w 488"/>
                <a:gd name="T15" fmla="*/ 220 h 504"/>
                <a:gd name="T16" fmla="*/ 176 w 488"/>
                <a:gd name="T17" fmla="*/ 233 h 504"/>
                <a:gd name="T18" fmla="*/ 162 w 488"/>
                <a:gd name="T19" fmla="*/ 244 h 504"/>
                <a:gd name="T20" fmla="*/ 147 w 488"/>
                <a:gd name="T21" fmla="*/ 250 h 504"/>
                <a:gd name="T22" fmla="*/ 131 w 488"/>
                <a:gd name="T23" fmla="*/ 250 h 504"/>
                <a:gd name="T24" fmla="*/ 114 w 488"/>
                <a:gd name="T25" fmla="*/ 245 h 504"/>
                <a:gd name="T26" fmla="*/ 94 w 488"/>
                <a:gd name="T27" fmla="*/ 241 h 504"/>
                <a:gd name="T28" fmla="*/ 72 w 488"/>
                <a:gd name="T29" fmla="*/ 238 h 504"/>
                <a:gd name="T30" fmla="*/ 51 w 488"/>
                <a:gd name="T31" fmla="*/ 237 h 504"/>
                <a:gd name="T32" fmla="*/ 31 w 488"/>
                <a:gd name="T33" fmla="*/ 236 h 504"/>
                <a:gd name="T34" fmla="*/ 15 w 488"/>
                <a:gd name="T35" fmla="*/ 235 h 504"/>
                <a:gd name="T36" fmla="*/ 4 w 488"/>
                <a:gd name="T37" fmla="*/ 233 h 504"/>
                <a:gd name="T38" fmla="*/ 0 w 488"/>
                <a:gd name="T39" fmla="*/ 229 h 504"/>
                <a:gd name="T40" fmla="*/ 4 w 488"/>
                <a:gd name="T41" fmla="*/ 224 h 504"/>
                <a:gd name="T42" fmla="*/ 14 w 488"/>
                <a:gd name="T43" fmla="*/ 216 h 504"/>
                <a:gd name="T44" fmla="*/ 28 w 488"/>
                <a:gd name="T45" fmla="*/ 207 h 504"/>
                <a:gd name="T46" fmla="*/ 43 w 488"/>
                <a:gd name="T47" fmla="*/ 196 h 504"/>
                <a:gd name="T48" fmla="*/ 60 w 488"/>
                <a:gd name="T49" fmla="*/ 184 h 504"/>
                <a:gd name="T50" fmla="*/ 76 w 488"/>
                <a:gd name="T51" fmla="*/ 169 h 504"/>
                <a:gd name="T52" fmla="*/ 91 w 488"/>
                <a:gd name="T53" fmla="*/ 154 h 504"/>
                <a:gd name="T54" fmla="*/ 103 w 488"/>
                <a:gd name="T55" fmla="*/ 138 h 504"/>
                <a:gd name="T56" fmla="*/ 113 w 488"/>
                <a:gd name="T57" fmla="*/ 111 h 504"/>
                <a:gd name="T58" fmla="*/ 122 w 488"/>
                <a:gd name="T59" fmla="*/ 74 h 504"/>
                <a:gd name="T60" fmla="*/ 131 w 488"/>
                <a:gd name="T61" fmla="*/ 42 h 504"/>
                <a:gd name="T62" fmla="*/ 146 w 488"/>
                <a:gd name="T63" fmla="*/ 22 h 504"/>
                <a:gd name="T64" fmla="*/ 169 w 488"/>
                <a:gd name="T65" fmla="*/ 15 h 504"/>
                <a:gd name="T66" fmla="*/ 196 w 488"/>
                <a:gd name="T67" fmla="*/ 4 h 504"/>
                <a:gd name="T68" fmla="*/ 218 w 488"/>
                <a:gd name="T69" fmla="*/ 0 h 504"/>
                <a:gd name="T70" fmla="*/ 232 w 488"/>
                <a:gd name="T71" fmla="*/ 15 h 5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8"/>
                <a:gd name="T109" fmla="*/ 0 h 504"/>
                <a:gd name="T110" fmla="*/ 488 w 488"/>
                <a:gd name="T111" fmla="*/ 504 h 50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8" h="504">
                  <a:moveTo>
                    <a:pt x="465" y="72"/>
                  </a:moveTo>
                  <a:lnTo>
                    <a:pt x="466" y="120"/>
                  </a:lnTo>
                  <a:lnTo>
                    <a:pt x="472" y="165"/>
                  </a:lnTo>
                  <a:lnTo>
                    <a:pt x="479" y="207"/>
                  </a:lnTo>
                  <a:lnTo>
                    <a:pt x="485" y="245"/>
                  </a:lnTo>
                  <a:lnTo>
                    <a:pt x="488" y="280"/>
                  </a:lnTo>
                  <a:lnTo>
                    <a:pt x="487" y="310"/>
                  </a:lnTo>
                  <a:lnTo>
                    <a:pt x="479" y="335"/>
                  </a:lnTo>
                  <a:lnTo>
                    <a:pt x="462" y="355"/>
                  </a:lnTo>
                  <a:lnTo>
                    <a:pt x="450" y="364"/>
                  </a:lnTo>
                  <a:lnTo>
                    <a:pt x="439" y="376"/>
                  </a:lnTo>
                  <a:lnTo>
                    <a:pt x="427" y="387"/>
                  </a:lnTo>
                  <a:lnTo>
                    <a:pt x="416" y="401"/>
                  </a:lnTo>
                  <a:lnTo>
                    <a:pt x="404" y="415"/>
                  </a:lnTo>
                  <a:lnTo>
                    <a:pt x="391" y="429"/>
                  </a:lnTo>
                  <a:lnTo>
                    <a:pt x="379" y="442"/>
                  </a:lnTo>
                  <a:lnTo>
                    <a:pt x="365" y="455"/>
                  </a:lnTo>
                  <a:lnTo>
                    <a:pt x="351" y="468"/>
                  </a:lnTo>
                  <a:lnTo>
                    <a:pt x="337" y="479"/>
                  </a:lnTo>
                  <a:lnTo>
                    <a:pt x="323" y="489"/>
                  </a:lnTo>
                  <a:lnTo>
                    <a:pt x="308" y="495"/>
                  </a:lnTo>
                  <a:lnTo>
                    <a:pt x="293" y="501"/>
                  </a:lnTo>
                  <a:lnTo>
                    <a:pt x="277" y="504"/>
                  </a:lnTo>
                  <a:lnTo>
                    <a:pt x="261" y="502"/>
                  </a:lnTo>
                  <a:lnTo>
                    <a:pt x="245" y="498"/>
                  </a:lnTo>
                  <a:lnTo>
                    <a:pt x="228" y="492"/>
                  </a:lnTo>
                  <a:lnTo>
                    <a:pt x="208" y="487"/>
                  </a:lnTo>
                  <a:lnTo>
                    <a:pt x="188" y="484"/>
                  </a:lnTo>
                  <a:lnTo>
                    <a:pt x="166" y="481"/>
                  </a:lnTo>
                  <a:lnTo>
                    <a:pt x="144" y="478"/>
                  </a:lnTo>
                  <a:lnTo>
                    <a:pt x="122" y="477"/>
                  </a:lnTo>
                  <a:lnTo>
                    <a:pt x="101" y="476"/>
                  </a:lnTo>
                  <a:lnTo>
                    <a:pt x="80" y="475"/>
                  </a:lnTo>
                  <a:lnTo>
                    <a:pt x="61" y="474"/>
                  </a:lnTo>
                  <a:lnTo>
                    <a:pt x="45" y="472"/>
                  </a:lnTo>
                  <a:lnTo>
                    <a:pt x="29" y="471"/>
                  </a:lnTo>
                  <a:lnTo>
                    <a:pt x="17" y="469"/>
                  </a:lnTo>
                  <a:lnTo>
                    <a:pt x="8" y="467"/>
                  </a:lnTo>
                  <a:lnTo>
                    <a:pt x="2" y="464"/>
                  </a:lnTo>
                  <a:lnTo>
                    <a:pt x="0" y="460"/>
                  </a:lnTo>
                  <a:lnTo>
                    <a:pt x="2" y="455"/>
                  </a:lnTo>
                  <a:lnTo>
                    <a:pt x="8" y="449"/>
                  </a:lnTo>
                  <a:lnTo>
                    <a:pt x="17" y="442"/>
                  </a:lnTo>
                  <a:lnTo>
                    <a:pt x="27" y="434"/>
                  </a:lnTo>
                  <a:lnTo>
                    <a:pt x="40" y="425"/>
                  </a:lnTo>
                  <a:lnTo>
                    <a:pt x="55" y="416"/>
                  </a:lnTo>
                  <a:lnTo>
                    <a:pt x="70" y="406"/>
                  </a:lnTo>
                  <a:lnTo>
                    <a:pt x="86" y="394"/>
                  </a:lnTo>
                  <a:lnTo>
                    <a:pt x="102" y="381"/>
                  </a:lnTo>
                  <a:lnTo>
                    <a:pt x="120" y="369"/>
                  </a:lnTo>
                  <a:lnTo>
                    <a:pt x="136" y="355"/>
                  </a:lnTo>
                  <a:lnTo>
                    <a:pt x="152" y="340"/>
                  </a:lnTo>
                  <a:lnTo>
                    <a:pt x="168" y="325"/>
                  </a:lnTo>
                  <a:lnTo>
                    <a:pt x="182" y="310"/>
                  </a:lnTo>
                  <a:lnTo>
                    <a:pt x="194" y="294"/>
                  </a:lnTo>
                  <a:lnTo>
                    <a:pt x="205" y="277"/>
                  </a:lnTo>
                  <a:lnTo>
                    <a:pt x="213" y="259"/>
                  </a:lnTo>
                  <a:lnTo>
                    <a:pt x="226" y="222"/>
                  </a:lnTo>
                  <a:lnTo>
                    <a:pt x="235" y="186"/>
                  </a:lnTo>
                  <a:lnTo>
                    <a:pt x="243" y="149"/>
                  </a:lnTo>
                  <a:lnTo>
                    <a:pt x="252" y="114"/>
                  </a:lnTo>
                  <a:lnTo>
                    <a:pt x="261" y="84"/>
                  </a:lnTo>
                  <a:lnTo>
                    <a:pt x="274" y="60"/>
                  </a:lnTo>
                  <a:lnTo>
                    <a:pt x="290" y="44"/>
                  </a:lnTo>
                  <a:lnTo>
                    <a:pt x="312" y="36"/>
                  </a:lnTo>
                  <a:lnTo>
                    <a:pt x="337" y="30"/>
                  </a:lnTo>
                  <a:lnTo>
                    <a:pt x="364" y="20"/>
                  </a:lnTo>
                  <a:lnTo>
                    <a:pt x="390" y="9"/>
                  </a:lnTo>
                  <a:lnTo>
                    <a:pt x="414" y="1"/>
                  </a:lnTo>
                  <a:lnTo>
                    <a:pt x="435" y="0"/>
                  </a:lnTo>
                  <a:lnTo>
                    <a:pt x="451" y="9"/>
                  </a:lnTo>
                  <a:lnTo>
                    <a:pt x="462" y="31"/>
                  </a:lnTo>
                  <a:lnTo>
                    <a:pt x="465" y="72"/>
                  </a:lnTo>
                  <a:close/>
                </a:path>
              </a:pathLst>
            </a:custGeom>
            <a:solidFill>
              <a:srgbClr val="66662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Freeform 234"/>
            <p:cNvSpPr>
              <a:spLocks/>
            </p:cNvSpPr>
            <p:nvPr/>
          </p:nvSpPr>
          <p:spPr bwMode="auto">
            <a:xfrm>
              <a:off x="1116" y="3373"/>
              <a:ext cx="415" cy="395"/>
            </a:xfrm>
            <a:custGeom>
              <a:avLst/>
              <a:gdLst>
                <a:gd name="T0" fmla="*/ 387 w 832"/>
                <a:gd name="T1" fmla="*/ 14 h 792"/>
                <a:gd name="T2" fmla="*/ 368 w 832"/>
                <a:gd name="T3" fmla="*/ 30 h 792"/>
                <a:gd name="T4" fmla="*/ 352 w 832"/>
                <a:gd name="T5" fmla="*/ 48 h 792"/>
                <a:gd name="T6" fmla="*/ 338 w 832"/>
                <a:gd name="T7" fmla="*/ 66 h 792"/>
                <a:gd name="T8" fmla="*/ 322 w 832"/>
                <a:gd name="T9" fmla="*/ 78 h 792"/>
                <a:gd name="T10" fmla="*/ 299 w 832"/>
                <a:gd name="T11" fmla="*/ 85 h 792"/>
                <a:gd name="T12" fmla="*/ 274 w 832"/>
                <a:gd name="T13" fmla="*/ 101 h 792"/>
                <a:gd name="T14" fmla="*/ 270 w 832"/>
                <a:gd name="T15" fmla="*/ 147 h 792"/>
                <a:gd name="T16" fmla="*/ 290 w 832"/>
                <a:gd name="T17" fmla="*/ 222 h 792"/>
                <a:gd name="T18" fmla="*/ 305 w 832"/>
                <a:gd name="T19" fmla="*/ 276 h 792"/>
                <a:gd name="T20" fmla="*/ 289 w 832"/>
                <a:gd name="T21" fmla="*/ 308 h 792"/>
                <a:gd name="T22" fmla="*/ 253 w 832"/>
                <a:gd name="T23" fmla="*/ 332 h 792"/>
                <a:gd name="T24" fmla="*/ 221 w 832"/>
                <a:gd name="T25" fmla="*/ 353 h 792"/>
                <a:gd name="T26" fmla="*/ 193 w 832"/>
                <a:gd name="T27" fmla="*/ 362 h 792"/>
                <a:gd name="T28" fmla="*/ 173 w 832"/>
                <a:gd name="T29" fmla="*/ 366 h 792"/>
                <a:gd name="T30" fmla="*/ 153 w 832"/>
                <a:gd name="T31" fmla="*/ 368 h 792"/>
                <a:gd name="T32" fmla="*/ 131 w 832"/>
                <a:gd name="T33" fmla="*/ 369 h 792"/>
                <a:gd name="T34" fmla="*/ 109 w 832"/>
                <a:gd name="T35" fmla="*/ 368 h 792"/>
                <a:gd name="T36" fmla="*/ 85 w 832"/>
                <a:gd name="T37" fmla="*/ 365 h 792"/>
                <a:gd name="T38" fmla="*/ 41 w 832"/>
                <a:gd name="T39" fmla="*/ 370 h 792"/>
                <a:gd name="T40" fmla="*/ 10 w 832"/>
                <a:gd name="T41" fmla="*/ 386 h 792"/>
                <a:gd name="T42" fmla="*/ 0 w 832"/>
                <a:gd name="T43" fmla="*/ 394 h 792"/>
                <a:gd name="T44" fmla="*/ 6 w 832"/>
                <a:gd name="T45" fmla="*/ 354 h 792"/>
                <a:gd name="T46" fmla="*/ 32 w 832"/>
                <a:gd name="T47" fmla="*/ 302 h 792"/>
                <a:gd name="T48" fmla="*/ 72 w 832"/>
                <a:gd name="T49" fmla="*/ 281 h 792"/>
                <a:gd name="T50" fmla="*/ 97 w 832"/>
                <a:gd name="T51" fmla="*/ 274 h 792"/>
                <a:gd name="T52" fmla="*/ 110 w 832"/>
                <a:gd name="T53" fmla="*/ 252 h 792"/>
                <a:gd name="T54" fmla="*/ 122 w 832"/>
                <a:gd name="T55" fmla="*/ 214 h 792"/>
                <a:gd name="T56" fmla="*/ 135 w 832"/>
                <a:gd name="T57" fmla="*/ 178 h 792"/>
                <a:gd name="T58" fmla="*/ 143 w 832"/>
                <a:gd name="T59" fmla="*/ 146 h 792"/>
                <a:gd name="T60" fmla="*/ 151 w 832"/>
                <a:gd name="T61" fmla="*/ 117 h 792"/>
                <a:gd name="T62" fmla="*/ 169 w 832"/>
                <a:gd name="T63" fmla="*/ 97 h 792"/>
                <a:gd name="T64" fmla="*/ 203 w 832"/>
                <a:gd name="T65" fmla="*/ 89 h 792"/>
                <a:gd name="T66" fmla="*/ 235 w 832"/>
                <a:gd name="T67" fmla="*/ 90 h 792"/>
                <a:gd name="T68" fmla="*/ 231 w 832"/>
                <a:gd name="T69" fmla="*/ 103 h 792"/>
                <a:gd name="T70" fmla="*/ 198 w 832"/>
                <a:gd name="T71" fmla="*/ 125 h 792"/>
                <a:gd name="T72" fmla="*/ 173 w 832"/>
                <a:gd name="T73" fmla="*/ 159 h 792"/>
                <a:gd name="T74" fmla="*/ 160 w 832"/>
                <a:gd name="T75" fmla="*/ 213 h 792"/>
                <a:gd name="T76" fmla="*/ 153 w 832"/>
                <a:gd name="T77" fmla="*/ 257 h 792"/>
                <a:gd name="T78" fmla="*/ 140 w 832"/>
                <a:gd name="T79" fmla="*/ 286 h 792"/>
                <a:gd name="T80" fmla="*/ 116 w 832"/>
                <a:gd name="T81" fmla="*/ 305 h 792"/>
                <a:gd name="T82" fmla="*/ 92 w 832"/>
                <a:gd name="T83" fmla="*/ 319 h 792"/>
                <a:gd name="T84" fmla="*/ 86 w 832"/>
                <a:gd name="T85" fmla="*/ 325 h 792"/>
                <a:gd name="T86" fmla="*/ 103 w 832"/>
                <a:gd name="T87" fmla="*/ 329 h 792"/>
                <a:gd name="T88" fmla="*/ 136 w 832"/>
                <a:gd name="T89" fmla="*/ 333 h 792"/>
                <a:gd name="T90" fmla="*/ 178 w 832"/>
                <a:gd name="T91" fmla="*/ 324 h 792"/>
                <a:gd name="T92" fmla="*/ 215 w 832"/>
                <a:gd name="T93" fmla="*/ 316 h 792"/>
                <a:gd name="T94" fmla="*/ 239 w 832"/>
                <a:gd name="T95" fmla="*/ 300 h 792"/>
                <a:gd name="T96" fmla="*/ 250 w 832"/>
                <a:gd name="T97" fmla="*/ 249 h 792"/>
                <a:gd name="T98" fmla="*/ 245 w 832"/>
                <a:gd name="T99" fmla="*/ 183 h 792"/>
                <a:gd name="T100" fmla="*/ 247 w 832"/>
                <a:gd name="T101" fmla="*/ 144 h 792"/>
                <a:gd name="T102" fmla="*/ 340 w 832"/>
                <a:gd name="T103" fmla="*/ 10 h 792"/>
                <a:gd name="T104" fmla="*/ 349 w 832"/>
                <a:gd name="T105" fmla="*/ 9 h 792"/>
                <a:gd name="T106" fmla="*/ 372 w 832"/>
                <a:gd name="T107" fmla="*/ 5 h 792"/>
                <a:gd name="T108" fmla="*/ 397 w 832"/>
                <a:gd name="T109" fmla="*/ 1 h 792"/>
                <a:gd name="T110" fmla="*/ 413 w 832"/>
                <a:gd name="T111" fmla="*/ 0 h 792"/>
                <a:gd name="T112" fmla="*/ 411 w 832"/>
                <a:gd name="T113" fmla="*/ 3 h 79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32"/>
                <a:gd name="T172" fmla="*/ 0 h 792"/>
                <a:gd name="T173" fmla="*/ 832 w 832"/>
                <a:gd name="T174" fmla="*/ 792 h 79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32" h="792">
                  <a:moveTo>
                    <a:pt x="809" y="13"/>
                  </a:moveTo>
                  <a:lnTo>
                    <a:pt x="793" y="20"/>
                  </a:lnTo>
                  <a:lnTo>
                    <a:pt x="776" y="28"/>
                  </a:lnTo>
                  <a:lnTo>
                    <a:pt x="763" y="38"/>
                  </a:lnTo>
                  <a:lnTo>
                    <a:pt x="750" y="49"/>
                  </a:lnTo>
                  <a:lnTo>
                    <a:pt x="738" y="60"/>
                  </a:lnTo>
                  <a:lnTo>
                    <a:pt x="727" y="72"/>
                  </a:lnTo>
                  <a:lnTo>
                    <a:pt x="717" y="84"/>
                  </a:lnTo>
                  <a:lnTo>
                    <a:pt x="706" y="97"/>
                  </a:lnTo>
                  <a:lnTo>
                    <a:pt x="697" y="109"/>
                  </a:lnTo>
                  <a:lnTo>
                    <a:pt x="687" y="120"/>
                  </a:lnTo>
                  <a:lnTo>
                    <a:pt x="677" y="132"/>
                  </a:lnTo>
                  <a:lnTo>
                    <a:pt x="667" y="141"/>
                  </a:lnTo>
                  <a:lnTo>
                    <a:pt x="658" y="150"/>
                  </a:lnTo>
                  <a:lnTo>
                    <a:pt x="646" y="157"/>
                  </a:lnTo>
                  <a:lnTo>
                    <a:pt x="635" y="162"/>
                  </a:lnTo>
                  <a:lnTo>
                    <a:pt x="623" y="165"/>
                  </a:lnTo>
                  <a:lnTo>
                    <a:pt x="600" y="170"/>
                  </a:lnTo>
                  <a:lnTo>
                    <a:pt x="579" y="177"/>
                  </a:lnTo>
                  <a:lnTo>
                    <a:pt x="562" y="188"/>
                  </a:lnTo>
                  <a:lnTo>
                    <a:pt x="550" y="203"/>
                  </a:lnTo>
                  <a:lnTo>
                    <a:pt x="541" y="226"/>
                  </a:lnTo>
                  <a:lnTo>
                    <a:pt x="539" y="256"/>
                  </a:lnTo>
                  <a:lnTo>
                    <a:pt x="541" y="295"/>
                  </a:lnTo>
                  <a:lnTo>
                    <a:pt x="552" y="345"/>
                  </a:lnTo>
                  <a:lnTo>
                    <a:pt x="566" y="398"/>
                  </a:lnTo>
                  <a:lnTo>
                    <a:pt x="581" y="445"/>
                  </a:lnTo>
                  <a:lnTo>
                    <a:pt x="594" y="486"/>
                  </a:lnTo>
                  <a:lnTo>
                    <a:pt x="606" y="523"/>
                  </a:lnTo>
                  <a:lnTo>
                    <a:pt x="611" y="554"/>
                  </a:lnTo>
                  <a:lnTo>
                    <a:pt x="609" y="580"/>
                  </a:lnTo>
                  <a:lnTo>
                    <a:pt x="600" y="602"/>
                  </a:lnTo>
                  <a:lnTo>
                    <a:pt x="579" y="618"/>
                  </a:lnTo>
                  <a:lnTo>
                    <a:pt x="554" y="633"/>
                  </a:lnTo>
                  <a:lnTo>
                    <a:pt x="531" y="649"/>
                  </a:lnTo>
                  <a:lnTo>
                    <a:pt x="508" y="665"/>
                  </a:lnTo>
                  <a:lnTo>
                    <a:pt x="487" y="680"/>
                  </a:lnTo>
                  <a:lnTo>
                    <a:pt x="465" y="694"/>
                  </a:lnTo>
                  <a:lnTo>
                    <a:pt x="444" y="707"/>
                  </a:lnTo>
                  <a:lnTo>
                    <a:pt x="420" y="717"/>
                  </a:lnTo>
                  <a:lnTo>
                    <a:pt x="397" y="724"/>
                  </a:lnTo>
                  <a:lnTo>
                    <a:pt x="386" y="726"/>
                  </a:lnTo>
                  <a:lnTo>
                    <a:pt x="373" y="728"/>
                  </a:lnTo>
                  <a:lnTo>
                    <a:pt x="361" y="731"/>
                  </a:lnTo>
                  <a:lnTo>
                    <a:pt x="347" y="733"/>
                  </a:lnTo>
                  <a:lnTo>
                    <a:pt x="334" y="735"/>
                  </a:lnTo>
                  <a:lnTo>
                    <a:pt x="320" y="736"/>
                  </a:lnTo>
                  <a:lnTo>
                    <a:pt x="306" y="738"/>
                  </a:lnTo>
                  <a:lnTo>
                    <a:pt x="291" y="738"/>
                  </a:lnTo>
                  <a:lnTo>
                    <a:pt x="278" y="739"/>
                  </a:lnTo>
                  <a:lnTo>
                    <a:pt x="263" y="739"/>
                  </a:lnTo>
                  <a:lnTo>
                    <a:pt x="248" y="739"/>
                  </a:lnTo>
                  <a:lnTo>
                    <a:pt x="233" y="738"/>
                  </a:lnTo>
                  <a:lnTo>
                    <a:pt x="218" y="738"/>
                  </a:lnTo>
                  <a:lnTo>
                    <a:pt x="202" y="735"/>
                  </a:lnTo>
                  <a:lnTo>
                    <a:pt x="187" y="734"/>
                  </a:lnTo>
                  <a:lnTo>
                    <a:pt x="171" y="732"/>
                  </a:lnTo>
                  <a:lnTo>
                    <a:pt x="139" y="731"/>
                  </a:lnTo>
                  <a:lnTo>
                    <a:pt x="109" y="734"/>
                  </a:lnTo>
                  <a:lnTo>
                    <a:pt x="83" y="741"/>
                  </a:lnTo>
                  <a:lnTo>
                    <a:pt x="59" y="751"/>
                  </a:lnTo>
                  <a:lnTo>
                    <a:pt x="38" y="763"/>
                  </a:lnTo>
                  <a:lnTo>
                    <a:pt x="21" y="774"/>
                  </a:lnTo>
                  <a:lnTo>
                    <a:pt x="9" y="785"/>
                  </a:lnTo>
                  <a:lnTo>
                    <a:pt x="2" y="792"/>
                  </a:lnTo>
                  <a:lnTo>
                    <a:pt x="0" y="789"/>
                  </a:lnTo>
                  <a:lnTo>
                    <a:pt x="0" y="772"/>
                  </a:lnTo>
                  <a:lnTo>
                    <a:pt x="5" y="745"/>
                  </a:lnTo>
                  <a:lnTo>
                    <a:pt x="13" y="710"/>
                  </a:lnTo>
                  <a:lnTo>
                    <a:pt x="25" y="673"/>
                  </a:lnTo>
                  <a:lnTo>
                    <a:pt x="43" y="637"/>
                  </a:lnTo>
                  <a:lnTo>
                    <a:pt x="65" y="606"/>
                  </a:lnTo>
                  <a:lnTo>
                    <a:pt x="92" y="584"/>
                  </a:lnTo>
                  <a:lnTo>
                    <a:pt x="121" y="572"/>
                  </a:lnTo>
                  <a:lnTo>
                    <a:pt x="144" y="564"/>
                  </a:lnTo>
                  <a:lnTo>
                    <a:pt x="164" y="559"/>
                  </a:lnTo>
                  <a:lnTo>
                    <a:pt x="181" y="554"/>
                  </a:lnTo>
                  <a:lnTo>
                    <a:pt x="194" y="550"/>
                  </a:lnTo>
                  <a:lnTo>
                    <a:pt x="205" y="542"/>
                  </a:lnTo>
                  <a:lnTo>
                    <a:pt x="214" y="527"/>
                  </a:lnTo>
                  <a:lnTo>
                    <a:pt x="221" y="505"/>
                  </a:lnTo>
                  <a:lnTo>
                    <a:pt x="228" y="478"/>
                  </a:lnTo>
                  <a:lnTo>
                    <a:pt x="237" y="453"/>
                  </a:lnTo>
                  <a:lnTo>
                    <a:pt x="245" y="429"/>
                  </a:lnTo>
                  <a:lnTo>
                    <a:pt x="255" y="404"/>
                  </a:lnTo>
                  <a:lnTo>
                    <a:pt x="263" y="381"/>
                  </a:lnTo>
                  <a:lnTo>
                    <a:pt x="271" y="357"/>
                  </a:lnTo>
                  <a:lnTo>
                    <a:pt x="278" y="334"/>
                  </a:lnTo>
                  <a:lnTo>
                    <a:pt x="282" y="313"/>
                  </a:lnTo>
                  <a:lnTo>
                    <a:pt x="286" y="292"/>
                  </a:lnTo>
                  <a:lnTo>
                    <a:pt x="290" y="271"/>
                  </a:lnTo>
                  <a:lnTo>
                    <a:pt x="295" y="251"/>
                  </a:lnTo>
                  <a:lnTo>
                    <a:pt x="302" y="234"/>
                  </a:lnTo>
                  <a:lnTo>
                    <a:pt x="311" y="219"/>
                  </a:lnTo>
                  <a:lnTo>
                    <a:pt x="323" y="205"/>
                  </a:lnTo>
                  <a:lnTo>
                    <a:pt x="338" y="195"/>
                  </a:lnTo>
                  <a:lnTo>
                    <a:pt x="356" y="187"/>
                  </a:lnTo>
                  <a:lnTo>
                    <a:pt x="380" y="181"/>
                  </a:lnTo>
                  <a:lnTo>
                    <a:pt x="406" y="178"/>
                  </a:lnTo>
                  <a:lnTo>
                    <a:pt x="432" y="175"/>
                  </a:lnTo>
                  <a:lnTo>
                    <a:pt x="455" y="177"/>
                  </a:lnTo>
                  <a:lnTo>
                    <a:pt x="472" y="180"/>
                  </a:lnTo>
                  <a:lnTo>
                    <a:pt x="482" y="186"/>
                  </a:lnTo>
                  <a:lnTo>
                    <a:pt x="480" y="195"/>
                  </a:lnTo>
                  <a:lnTo>
                    <a:pt x="464" y="207"/>
                  </a:lnTo>
                  <a:lnTo>
                    <a:pt x="441" y="220"/>
                  </a:lnTo>
                  <a:lnTo>
                    <a:pt x="418" y="235"/>
                  </a:lnTo>
                  <a:lnTo>
                    <a:pt x="397" y="251"/>
                  </a:lnTo>
                  <a:lnTo>
                    <a:pt x="378" y="271"/>
                  </a:lnTo>
                  <a:lnTo>
                    <a:pt x="361" y="293"/>
                  </a:lnTo>
                  <a:lnTo>
                    <a:pt x="346" y="319"/>
                  </a:lnTo>
                  <a:lnTo>
                    <a:pt x="334" y="352"/>
                  </a:lnTo>
                  <a:lnTo>
                    <a:pt x="326" y="389"/>
                  </a:lnTo>
                  <a:lnTo>
                    <a:pt x="320" y="427"/>
                  </a:lnTo>
                  <a:lnTo>
                    <a:pt x="316" y="460"/>
                  </a:lnTo>
                  <a:lnTo>
                    <a:pt x="311" y="490"/>
                  </a:lnTo>
                  <a:lnTo>
                    <a:pt x="306" y="515"/>
                  </a:lnTo>
                  <a:lnTo>
                    <a:pt x="301" y="538"/>
                  </a:lnTo>
                  <a:lnTo>
                    <a:pt x="293" y="557"/>
                  </a:lnTo>
                  <a:lnTo>
                    <a:pt x="281" y="573"/>
                  </a:lnTo>
                  <a:lnTo>
                    <a:pt x="267" y="587"/>
                  </a:lnTo>
                  <a:lnTo>
                    <a:pt x="250" y="599"/>
                  </a:lnTo>
                  <a:lnTo>
                    <a:pt x="232" y="611"/>
                  </a:lnTo>
                  <a:lnTo>
                    <a:pt x="214" y="622"/>
                  </a:lnTo>
                  <a:lnTo>
                    <a:pt x="198" y="632"/>
                  </a:lnTo>
                  <a:lnTo>
                    <a:pt x="185" y="640"/>
                  </a:lnTo>
                  <a:lnTo>
                    <a:pt x="175" y="647"/>
                  </a:lnTo>
                  <a:lnTo>
                    <a:pt x="172" y="650"/>
                  </a:lnTo>
                  <a:lnTo>
                    <a:pt x="173" y="651"/>
                  </a:lnTo>
                  <a:lnTo>
                    <a:pt x="181" y="652"/>
                  </a:lnTo>
                  <a:lnTo>
                    <a:pt x="192" y="656"/>
                  </a:lnTo>
                  <a:lnTo>
                    <a:pt x="207" y="660"/>
                  </a:lnTo>
                  <a:lnTo>
                    <a:pt x="227" y="664"/>
                  </a:lnTo>
                  <a:lnTo>
                    <a:pt x="249" y="667"/>
                  </a:lnTo>
                  <a:lnTo>
                    <a:pt x="273" y="667"/>
                  </a:lnTo>
                  <a:lnTo>
                    <a:pt x="300" y="665"/>
                  </a:lnTo>
                  <a:lnTo>
                    <a:pt x="327" y="658"/>
                  </a:lnTo>
                  <a:lnTo>
                    <a:pt x="356" y="650"/>
                  </a:lnTo>
                  <a:lnTo>
                    <a:pt x="382" y="643"/>
                  </a:lnTo>
                  <a:lnTo>
                    <a:pt x="409" y="639"/>
                  </a:lnTo>
                  <a:lnTo>
                    <a:pt x="432" y="633"/>
                  </a:lnTo>
                  <a:lnTo>
                    <a:pt x="453" y="626"/>
                  </a:lnTo>
                  <a:lnTo>
                    <a:pt x="469" y="616"/>
                  </a:lnTo>
                  <a:lnTo>
                    <a:pt x="480" y="602"/>
                  </a:lnTo>
                  <a:lnTo>
                    <a:pt x="487" y="582"/>
                  </a:lnTo>
                  <a:lnTo>
                    <a:pt x="494" y="539"/>
                  </a:lnTo>
                  <a:lnTo>
                    <a:pt x="501" y="500"/>
                  </a:lnTo>
                  <a:lnTo>
                    <a:pt x="503" y="460"/>
                  </a:lnTo>
                  <a:lnTo>
                    <a:pt x="499" y="414"/>
                  </a:lnTo>
                  <a:lnTo>
                    <a:pt x="492" y="366"/>
                  </a:lnTo>
                  <a:lnTo>
                    <a:pt x="492" y="325"/>
                  </a:lnTo>
                  <a:lnTo>
                    <a:pt x="494" y="299"/>
                  </a:lnTo>
                  <a:lnTo>
                    <a:pt x="495" y="288"/>
                  </a:lnTo>
                  <a:lnTo>
                    <a:pt x="516" y="165"/>
                  </a:lnTo>
                  <a:lnTo>
                    <a:pt x="604" y="98"/>
                  </a:lnTo>
                  <a:lnTo>
                    <a:pt x="681" y="21"/>
                  </a:lnTo>
                  <a:lnTo>
                    <a:pt x="683" y="21"/>
                  </a:lnTo>
                  <a:lnTo>
                    <a:pt x="690" y="20"/>
                  </a:lnTo>
                  <a:lnTo>
                    <a:pt x="700" y="18"/>
                  </a:lnTo>
                  <a:lnTo>
                    <a:pt x="714" y="15"/>
                  </a:lnTo>
                  <a:lnTo>
                    <a:pt x="729" y="13"/>
                  </a:lnTo>
                  <a:lnTo>
                    <a:pt x="745" y="10"/>
                  </a:lnTo>
                  <a:lnTo>
                    <a:pt x="763" y="7"/>
                  </a:lnTo>
                  <a:lnTo>
                    <a:pt x="780" y="5"/>
                  </a:lnTo>
                  <a:lnTo>
                    <a:pt x="795" y="3"/>
                  </a:lnTo>
                  <a:lnTo>
                    <a:pt x="809" y="1"/>
                  </a:lnTo>
                  <a:lnTo>
                    <a:pt x="820" y="0"/>
                  </a:lnTo>
                  <a:lnTo>
                    <a:pt x="828" y="0"/>
                  </a:lnTo>
                  <a:lnTo>
                    <a:pt x="832" y="1"/>
                  </a:lnTo>
                  <a:lnTo>
                    <a:pt x="829" y="4"/>
                  </a:lnTo>
                  <a:lnTo>
                    <a:pt x="823" y="7"/>
                  </a:lnTo>
                  <a:lnTo>
                    <a:pt x="809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8" name="Freeform 235"/>
            <p:cNvSpPr>
              <a:spLocks/>
            </p:cNvSpPr>
            <p:nvPr/>
          </p:nvSpPr>
          <p:spPr bwMode="auto">
            <a:xfrm>
              <a:off x="1291" y="3520"/>
              <a:ext cx="55" cy="141"/>
            </a:xfrm>
            <a:custGeom>
              <a:avLst/>
              <a:gdLst>
                <a:gd name="T0" fmla="*/ 53 w 110"/>
                <a:gd name="T1" fmla="*/ 22 h 282"/>
                <a:gd name="T2" fmla="*/ 49 w 110"/>
                <a:gd name="T3" fmla="*/ 39 h 282"/>
                <a:gd name="T4" fmla="*/ 48 w 110"/>
                <a:gd name="T5" fmla="*/ 52 h 282"/>
                <a:gd name="T6" fmla="*/ 48 w 110"/>
                <a:gd name="T7" fmla="*/ 61 h 282"/>
                <a:gd name="T8" fmla="*/ 48 w 110"/>
                <a:gd name="T9" fmla="*/ 70 h 282"/>
                <a:gd name="T10" fmla="*/ 48 w 110"/>
                <a:gd name="T11" fmla="*/ 76 h 282"/>
                <a:gd name="T12" fmla="*/ 47 w 110"/>
                <a:gd name="T13" fmla="*/ 84 h 282"/>
                <a:gd name="T14" fmla="*/ 44 w 110"/>
                <a:gd name="T15" fmla="*/ 91 h 282"/>
                <a:gd name="T16" fmla="*/ 38 w 110"/>
                <a:gd name="T17" fmla="*/ 101 h 282"/>
                <a:gd name="T18" fmla="*/ 30 w 110"/>
                <a:gd name="T19" fmla="*/ 111 h 282"/>
                <a:gd name="T20" fmla="*/ 24 w 110"/>
                <a:gd name="T21" fmla="*/ 120 h 282"/>
                <a:gd name="T22" fmla="*/ 18 w 110"/>
                <a:gd name="T23" fmla="*/ 127 h 282"/>
                <a:gd name="T24" fmla="*/ 12 w 110"/>
                <a:gd name="T25" fmla="*/ 132 h 282"/>
                <a:gd name="T26" fmla="*/ 7 w 110"/>
                <a:gd name="T27" fmla="*/ 136 h 282"/>
                <a:gd name="T28" fmla="*/ 3 w 110"/>
                <a:gd name="T29" fmla="*/ 139 h 282"/>
                <a:gd name="T30" fmla="*/ 1 w 110"/>
                <a:gd name="T31" fmla="*/ 141 h 282"/>
                <a:gd name="T32" fmla="*/ 0 w 110"/>
                <a:gd name="T33" fmla="*/ 141 h 282"/>
                <a:gd name="T34" fmla="*/ 1 w 110"/>
                <a:gd name="T35" fmla="*/ 140 h 282"/>
                <a:gd name="T36" fmla="*/ 3 w 110"/>
                <a:gd name="T37" fmla="*/ 133 h 282"/>
                <a:gd name="T38" fmla="*/ 6 w 110"/>
                <a:gd name="T39" fmla="*/ 121 h 282"/>
                <a:gd name="T40" fmla="*/ 8 w 110"/>
                <a:gd name="T41" fmla="*/ 102 h 282"/>
                <a:gd name="T42" fmla="*/ 9 w 110"/>
                <a:gd name="T43" fmla="*/ 82 h 282"/>
                <a:gd name="T44" fmla="*/ 9 w 110"/>
                <a:gd name="T45" fmla="*/ 62 h 282"/>
                <a:gd name="T46" fmla="*/ 11 w 110"/>
                <a:gd name="T47" fmla="*/ 46 h 282"/>
                <a:gd name="T48" fmla="*/ 17 w 110"/>
                <a:gd name="T49" fmla="*/ 34 h 282"/>
                <a:gd name="T50" fmla="*/ 22 w 110"/>
                <a:gd name="T51" fmla="*/ 27 h 282"/>
                <a:gd name="T52" fmla="*/ 29 w 110"/>
                <a:gd name="T53" fmla="*/ 19 h 282"/>
                <a:gd name="T54" fmla="*/ 37 w 110"/>
                <a:gd name="T55" fmla="*/ 11 h 282"/>
                <a:gd name="T56" fmla="*/ 44 w 110"/>
                <a:gd name="T57" fmla="*/ 4 h 282"/>
                <a:gd name="T58" fmla="*/ 50 w 110"/>
                <a:gd name="T59" fmla="*/ 0 h 282"/>
                <a:gd name="T60" fmla="*/ 54 w 110"/>
                <a:gd name="T61" fmla="*/ 1 h 282"/>
                <a:gd name="T62" fmla="*/ 55 w 110"/>
                <a:gd name="T63" fmla="*/ 8 h 282"/>
                <a:gd name="T64" fmla="*/ 53 w 110"/>
                <a:gd name="T65" fmla="*/ 22 h 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282"/>
                <a:gd name="T101" fmla="*/ 110 w 110"/>
                <a:gd name="T102" fmla="*/ 282 h 2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282">
                  <a:moveTo>
                    <a:pt x="105" y="45"/>
                  </a:moveTo>
                  <a:lnTo>
                    <a:pt x="98" y="78"/>
                  </a:lnTo>
                  <a:lnTo>
                    <a:pt x="96" y="104"/>
                  </a:lnTo>
                  <a:lnTo>
                    <a:pt x="95" y="123"/>
                  </a:lnTo>
                  <a:lnTo>
                    <a:pt x="96" y="139"/>
                  </a:lnTo>
                  <a:lnTo>
                    <a:pt x="95" y="153"/>
                  </a:lnTo>
                  <a:lnTo>
                    <a:pt x="93" y="168"/>
                  </a:lnTo>
                  <a:lnTo>
                    <a:pt x="87" y="183"/>
                  </a:lnTo>
                  <a:lnTo>
                    <a:pt x="75" y="203"/>
                  </a:lnTo>
                  <a:lnTo>
                    <a:pt x="61" y="222"/>
                  </a:lnTo>
                  <a:lnTo>
                    <a:pt x="48" y="240"/>
                  </a:lnTo>
                  <a:lnTo>
                    <a:pt x="35" y="254"/>
                  </a:lnTo>
                  <a:lnTo>
                    <a:pt x="23" y="264"/>
                  </a:lnTo>
                  <a:lnTo>
                    <a:pt x="14" y="272"/>
                  </a:lnTo>
                  <a:lnTo>
                    <a:pt x="7" y="278"/>
                  </a:lnTo>
                  <a:lnTo>
                    <a:pt x="2" y="281"/>
                  </a:lnTo>
                  <a:lnTo>
                    <a:pt x="0" y="282"/>
                  </a:lnTo>
                  <a:lnTo>
                    <a:pt x="2" y="279"/>
                  </a:lnTo>
                  <a:lnTo>
                    <a:pt x="6" y="265"/>
                  </a:lnTo>
                  <a:lnTo>
                    <a:pt x="12" y="242"/>
                  </a:lnTo>
                  <a:lnTo>
                    <a:pt x="16" y="205"/>
                  </a:lnTo>
                  <a:lnTo>
                    <a:pt x="18" y="164"/>
                  </a:lnTo>
                  <a:lnTo>
                    <a:pt x="18" y="125"/>
                  </a:lnTo>
                  <a:lnTo>
                    <a:pt x="21" y="92"/>
                  </a:lnTo>
                  <a:lnTo>
                    <a:pt x="33" y="67"/>
                  </a:lnTo>
                  <a:lnTo>
                    <a:pt x="44" y="54"/>
                  </a:lnTo>
                  <a:lnTo>
                    <a:pt x="58" y="38"/>
                  </a:lnTo>
                  <a:lnTo>
                    <a:pt x="73" y="22"/>
                  </a:lnTo>
                  <a:lnTo>
                    <a:pt x="88" y="8"/>
                  </a:lnTo>
                  <a:lnTo>
                    <a:pt x="99" y="0"/>
                  </a:lnTo>
                  <a:lnTo>
                    <a:pt x="107" y="2"/>
                  </a:lnTo>
                  <a:lnTo>
                    <a:pt x="110" y="16"/>
                  </a:lnTo>
                  <a:lnTo>
                    <a:pt x="10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 descr="Paper bag"/>
          <p:cNvSpPr>
            <a:spLocks noChangeArrowheads="1"/>
          </p:cNvSpPr>
          <p:nvPr/>
        </p:nvSpPr>
        <p:spPr bwMode="auto">
          <a:xfrm>
            <a:off x="458788" y="1754188"/>
            <a:ext cx="8226425" cy="441642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59779" name="Oval 3" descr="Parchment"/>
          <p:cNvSpPr>
            <a:spLocks noChangeArrowheads="1"/>
          </p:cNvSpPr>
          <p:nvPr/>
        </p:nvSpPr>
        <p:spPr bwMode="auto">
          <a:xfrm>
            <a:off x="973138" y="1830388"/>
            <a:ext cx="7178675" cy="4264025"/>
          </a:xfrm>
          <a:prstGeom prst="ellipse">
            <a:avLst/>
          </a:prstGeom>
          <a:blipFill dpi="0" rotWithShape="0">
            <a:blip r:embed="rId4" cstate="print"/>
            <a:srcRect/>
            <a:tile tx="0" ty="0" sx="100000" sy="100000" flip="none" algn="tl"/>
          </a:blipFill>
          <a:ln w="12700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59780" name="Oval 4"/>
          <p:cNvSpPr>
            <a:spLocks noChangeArrowheads="1"/>
          </p:cNvSpPr>
          <p:nvPr/>
        </p:nvSpPr>
        <p:spPr bwMode="auto">
          <a:xfrm>
            <a:off x="1905000" y="2154238"/>
            <a:ext cx="2786063" cy="2244725"/>
          </a:xfrm>
          <a:prstGeom prst="ellipse">
            <a:avLst/>
          </a:prstGeom>
          <a:solidFill>
            <a:srgbClr val="0000CC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Control</a:t>
            </a:r>
          </a:p>
        </p:txBody>
      </p:sp>
      <p:sp>
        <p:nvSpPr>
          <p:cNvPr id="459781" name="Oval 5"/>
          <p:cNvSpPr>
            <a:spLocks noChangeArrowheads="1"/>
          </p:cNvSpPr>
          <p:nvPr/>
        </p:nvSpPr>
        <p:spPr bwMode="auto">
          <a:xfrm>
            <a:off x="4525963" y="2154238"/>
            <a:ext cx="2709862" cy="2239962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Reliability</a:t>
            </a:r>
          </a:p>
        </p:txBody>
      </p:sp>
      <p:sp>
        <p:nvSpPr>
          <p:cNvPr id="459782" name="Oval 6"/>
          <p:cNvSpPr>
            <a:spLocks noChangeArrowheads="1"/>
          </p:cNvSpPr>
          <p:nvPr/>
        </p:nvSpPr>
        <p:spPr bwMode="auto">
          <a:xfrm>
            <a:off x="3130550" y="3775075"/>
            <a:ext cx="2713038" cy="2244725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Self-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Interests</a:t>
            </a:r>
          </a:p>
        </p:txBody>
      </p:sp>
      <p:sp>
        <p:nvSpPr>
          <p:cNvPr id="459783" name="Rectangle 7"/>
          <p:cNvSpPr>
            <a:spLocks noChangeArrowheads="1"/>
          </p:cNvSpPr>
          <p:nvPr/>
        </p:nvSpPr>
        <p:spPr bwMode="auto">
          <a:xfrm>
            <a:off x="458788" y="458788"/>
            <a:ext cx="8226425" cy="1292225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eaLnBrk="0" hangingPunct="0">
              <a:defRPr/>
            </a:pPr>
            <a:r>
              <a:rPr 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 Grapevine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Suggestions for Reducing the Negative Consequences of Rumors</a:t>
            </a:r>
          </a:p>
        </p:txBody>
      </p:sp>
      <p:sp>
        <p:nvSpPr>
          <p:cNvPr id="378883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11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914400" y="1905000"/>
            <a:ext cx="73152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4488" indent="-344488" algn="l">
              <a:spcBef>
                <a:spcPct val="50000"/>
              </a:spcBef>
              <a:buFontTx/>
              <a:buAutoNum type="arabicPeriod"/>
            </a:pPr>
            <a:r>
              <a:rPr lang="en-US" sz="2000" b="0"/>
              <a:t>Announce timetables for making important decisions.</a:t>
            </a:r>
          </a:p>
          <a:p>
            <a:pPr marL="344488" indent="-344488" algn="l">
              <a:spcBef>
                <a:spcPct val="50000"/>
              </a:spcBef>
              <a:buFontTx/>
              <a:buAutoNum type="arabicPeriod"/>
            </a:pPr>
            <a:r>
              <a:rPr lang="en-US" sz="2000" b="0"/>
              <a:t>Explain decisions and behaviors that may appear inconsistent or secretive.</a:t>
            </a:r>
          </a:p>
          <a:p>
            <a:pPr marL="344488" indent="-344488" algn="l">
              <a:spcBef>
                <a:spcPct val="50000"/>
              </a:spcBef>
              <a:buFontTx/>
              <a:buAutoNum type="arabicPeriod"/>
            </a:pPr>
            <a:r>
              <a:rPr lang="en-US" sz="2000" b="0"/>
              <a:t>Emphasize the downside, as well as the upside, of current decisions and future plans.</a:t>
            </a:r>
          </a:p>
          <a:p>
            <a:pPr marL="344488" indent="-344488" algn="l">
              <a:spcBef>
                <a:spcPct val="50000"/>
              </a:spcBef>
              <a:buFontTx/>
              <a:buAutoNum type="arabicPeriod"/>
            </a:pPr>
            <a:r>
              <a:rPr lang="en-US" sz="2000" b="0"/>
              <a:t>Openly discuss worst-case possibilities—it is almost never as anxiety-provoking as the unspoken fantasy.</a:t>
            </a: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685800" y="6154738"/>
            <a:ext cx="457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900" b="0"/>
              <a:t>Source: Adapted from L. Hirschhorn, “Managing Rumors,” in L. Hirschhorn (ed.), </a:t>
            </a:r>
            <a:r>
              <a:rPr lang="en-US" sz="900" b="0" i="1"/>
              <a:t>Cutting Back </a:t>
            </a:r>
            <a:r>
              <a:rPr lang="en-US" sz="900" b="0"/>
              <a:t>(San Francisco: Jossey-Bass, 1983), pp. 54–56. With permission.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Computer-Aided Communication</a:t>
            </a: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6825" y="4808538"/>
            <a:ext cx="2797175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40000"/>
              </a:spcBef>
            </a:pPr>
            <a:r>
              <a:rPr lang="en-US" smtClean="0"/>
              <a:t>E-mail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Advantages: quickly written, sent, and stored; low cost for distribution.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Disadvantages: 50% chances of information being misinterpreted.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Caution: communicating negative messages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information overload, 58% spend 2-4hours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 lack of emotional content - emoticons, cold and impersonal. In response to aggressive mails stay calm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Privacy concerns-from corporate to personal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Computer-Aided Communication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spcBef>
                <a:spcPct val="40000"/>
              </a:spcBef>
            </a:pPr>
            <a:r>
              <a:rPr lang="en-US" smtClean="0"/>
              <a:t>Instant messaging – via desktops/laptops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Advantage: “real time” e-mail transmitted straight to the receiver’s desktop.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Disadvantage: can be intrusive and distracting.</a:t>
            </a:r>
          </a:p>
          <a:p>
            <a:pPr eaLnBrk="1" hangingPunct="1">
              <a:spcBef>
                <a:spcPct val="40000"/>
              </a:spcBef>
            </a:pPr>
            <a:r>
              <a:rPr lang="en-US" smtClean="0"/>
              <a:t>Text messaging – via cell phones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Prefderable for one-two line message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Can be distracting – 86% of meetings emplloyees check TM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Informality of TM should not spill over to emails</a:t>
            </a:r>
          </a:p>
          <a:p>
            <a:pPr eaLnBrk="1" hangingPunct="1"/>
            <a:endParaRPr lang="en-US" smtClean="0"/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Computer-Aided Communication (cont’d)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8225" y="3200400"/>
            <a:ext cx="30257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Social networking: face book, my space, professional: LinkedIn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Intranet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A private organization-wide information network.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Extranet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An information network connecting employees with external suppliers, customers, and strategic partners.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000" b="1" smtClean="0">
                <a:solidFill>
                  <a:schemeClr val="tx1"/>
                </a:solidFill>
              </a:rPr>
              <a:t>Web blogs</a:t>
            </a:r>
            <a:r>
              <a:rPr lang="en-US" sz="2000" smtClean="0"/>
              <a:t>: sites about companies where employees and customers post comments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000" smtClean="0"/>
              <a:t>Some companies have policies as to content of logs, some don’t have – can be harmful. 39% people post negative comments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000" smtClean="0"/>
              <a:t>Videoconferencing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An extension of an intranet or extranet that permits face-to-face virtual meetings via video links.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29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Knowledge Management (KM)</a:t>
            </a:r>
          </a:p>
        </p:txBody>
      </p:sp>
      <p:sp>
        <p:nvSpPr>
          <p:cNvPr id="382979" name="Text Box 1027"/>
          <p:cNvSpPr txBox="1">
            <a:spLocks noChangeArrowheads="1"/>
          </p:cNvSpPr>
          <p:nvPr/>
        </p:nvSpPr>
        <p:spPr bwMode="blackWhite">
          <a:xfrm>
            <a:off x="936625" y="3657600"/>
            <a:ext cx="72390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algn="l">
              <a:spcBef>
                <a:spcPct val="50000"/>
              </a:spcBef>
              <a:defRPr/>
            </a:pPr>
            <a:r>
              <a:rPr lang="en-US" sz="2000">
                <a:solidFill>
                  <a:srgbClr val="FFFFCC"/>
                </a:solidFill>
              </a:rPr>
              <a:t>Why KM is important: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2000">
                <a:solidFill>
                  <a:schemeClr val="bg1"/>
                </a:solidFill>
              </a:rPr>
              <a:t>Intellectual assets are as important as physical assets.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2000">
                <a:solidFill>
                  <a:schemeClr val="bg1"/>
                </a:solidFill>
              </a:rPr>
              <a:t>When individuals leave, their knowledge and experience goes with them.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2000">
                <a:solidFill>
                  <a:schemeClr val="bg1"/>
                </a:solidFill>
              </a:rPr>
              <a:t>A KM system reduces redundancy and makes the organization more efficient.</a:t>
            </a:r>
          </a:p>
        </p:txBody>
      </p:sp>
      <p:sp>
        <p:nvSpPr>
          <p:cNvPr id="29701" name="Text Box 1028"/>
          <p:cNvSpPr txBox="1">
            <a:spLocks noChangeArrowheads="1"/>
          </p:cNvSpPr>
          <p:nvPr/>
        </p:nvSpPr>
        <p:spPr bwMode="auto">
          <a:xfrm>
            <a:off x="914400" y="1693863"/>
            <a:ext cx="76200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Knowledge Management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process of organizing and distributing an organization’s collective wisdom so the right information gets to the right people at the right time.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Choice of Communication Channel</a:t>
            </a:r>
          </a:p>
        </p:txBody>
      </p:sp>
      <p:sp>
        <p:nvSpPr>
          <p:cNvPr id="384003" name="Text Box 3"/>
          <p:cNvSpPr txBox="1">
            <a:spLocks noChangeArrowheads="1"/>
          </p:cNvSpPr>
          <p:nvPr/>
        </p:nvSpPr>
        <p:spPr bwMode="blackWhite">
          <a:xfrm>
            <a:off x="1066800" y="3124200"/>
            <a:ext cx="7010400" cy="2286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anchor="ctr"/>
          <a:lstStyle/>
          <a:p>
            <a:pPr marL="679450" indent="-457200" algn="l">
              <a:spcBef>
                <a:spcPct val="35000"/>
              </a:spcBef>
              <a:defRPr/>
            </a:pPr>
            <a:r>
              <a:rPr lang="en-US" sz="2400">
                <a:solidFill>
                  <a:schemeClr val="bg1"/>
                </a:solidFill>
              </a:rPr>
              <a:t>Characteristics of Rich Channels</a:t>
            </a:r>
          </a:p>
          <a:p>
            <a:pPr marL="679450" indent="-457200" algn="l">
              <a:spcBef>
                <a:spcPct val="35000"/>
              </a:spcBef>
              <a:buFontTx/>
              <a:buAutoNum type="arabicPeriod"/>
              <a:defRPr/>
            </a:pPr>
            <a:r>
              <a:rPr lang="en-US" sz="2400">
                <a:solidFill>
                  <a:schemeClr val="bg1"/>
                </a:solidFill>
              </a:rPr>
              <a:t>Handle multiple cues simultaneously.</a:t>
            </a:r>
          </a:p>
          <a:p>
            <a:pPr marL="679450" indent="-457200" algn="l">
              <a:spcBef>
                <a:spcPct val="35000"/>
              </a:spcBef>
              <a:buFontTx/>
              <a:buAutoNum type="arabicPeriod"/>
              <a:defRPr/>
            </a:pPr>
            <a:r>
              <a:rPr lang="en-US" sz="2400">
                <a:solidFill>
                  <a:schemeClr val="bg1"/>
                </a:solidFill>
              </a:rPr>
              <a:t>Facilitate rapid feedback.</a:t>
            </a:r>
          </a:p>
          <a:p>
            <a:pPr marL="679450" indent="-457200" algn="l">
              <a:spcBef>
                <a:spcPct val="35000"/>
              </a:spcBef>
              <a:buFontTx/>
              <a:buAutoNum type="arabicPeriod"/>
              <a:defRPr/>
            </a:pPr>
            <a:r>
              <a:rPr lang="en-US" sz="2400">
                <a:solidFill>
                  <a:schemeClr val="bg1"/>
                </a:solidFill>
              </a:rPr>
              <a:t>Are very personal in context.</a:t>
            </a:r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914400" y="1371600"/>
            <a:ext cx="7315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Channel Richness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amount of information that can be transmitted during a communication episode.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Information Richness of Communication Channels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647825"/>
            <a:ext cx="80772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Rectangle 4"/>
          <p:cNvSpPr>
            <a:spLocks noChangeArrowheads="1"/>
          </p:cNvSpPr>
          <p:nvPr/>
        </p:nvSpPr>
        <p:spPr bwMode="white">
          <a:xfrm>
            <a:off x="8534400" y="3048000"/>
            <a:ext cx="4572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990600" y="32766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Low channel richness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5791200" y="32766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High channel richness</a:t>
            </a:r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990600" y="5410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/>
              <a:t>Routine </a:t>
            </a:r>
          </a:p>
        </p:txBody>
      </p:sp>
      <p:sp>
        <p:nvSpPr>
          <p:cNvPr id="31753" name="Text Box 8"/>
          <p:cNvSpPr txBox="1">
            <a:spLocks noChangeArrowheads="1"/>
          </p:cNvSpPr>
          <p:nvPr/>
        </p:nvSpPr>
        <p:spPr bwMode="auto">
          <a:xfrm>
            <a:off x="7239000" y="54102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Nonroutine </a:t>
            </a:r>
          </a:p>
        </p:txBody>
      </p:sp>
      <p:sp>
        <p:nvSpPr>
          <p:cNvPr id="31754" name="Line 9"/>
          <p:cNvSpPr>
            <a:spLocks noChangeShapeType="1"/>
          </p:cNvSpPr>
          <p:nvPr/>
        </p:nvSpPr>
        <p:spPr bwMode="auto">
          <a:xfrm>
            <a:off x="1828800" y="5588000"/>
            <a:ext cx="563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5034" name="Text Box 10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11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–7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85800" y="5870575"/>
            <a:ext cx="6096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900" b="0" i="1"/>
              <a:t>Source: </a:t>
            </a:r>
            <a:r>
              <a:rPr lang="en-US" sz="900" b="0"/>
              <a:t>Based on R.H. Lengel and D.L. Daft, “The Selection of Communication Media as an Executive Skill,” </a:t>
            </a:r>
            <a:r>
              <a:rPr lang="en-US" sz="900" b="0" i="1"/>
              <a:t>Academy of Management Executive</a:t>
            </a:r>
            <a:r>
              <a:rPr lang="en-US" sz="900" b="0"/>
              <a:t>, August 1988, pp. 225–32; and R.L. Daft and R.H. Lengel, “Organizational Information Requirements, Media Richness, and Structural Design,” </a:t>
            </a:r>
            <a:r>
              <a:rPr lang="en-US" sz="900" b="0" i="1"/>
              <a:t>Managerial Science</a:t>
            </a:r>
            <a:r>
              <a:rPr lang="en-US" sz="900" b="0"/>
              <a:t>, May 1996, pp. 554–72. Reproduced from R.L. Daft and R.A. Noe, </a:t>
            </a:r>
            <a:r>
              <a:rPr lang="en-US" sz="900" b="0" i="1"/>
              <a:t>Organizational Behavior </a:t>
            </a:r>
            <a:r>
              <a:rPr lang="en-US" sz="900" b="0"/>
              <a:t>(Fort Worth, TX: Harcourt, 2001), p. 311.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Barriers to Effective Communication</a:t>
            </a:r>
          </a:p>
        </p:txBody>
      </p:sp>
      <p:sp>
        <p:nvSpPr>
          <p:cNvPr id="386051" name="Line 3"/>
          <p:cNvSpPr>
            <a:spLocks noChangeShapeType="1"/>
          </p:cNvSpPr>
          <p:nvPr/>
        </p:nvSpPr>
        <p:spPr bwMode="auto">
          <a:xfrm>
            <a:off x="914400" y="2801938"/>
            <a:ext cx="731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6052" name="Line 4"/>
          <p:cNvSpPr>
            <a:spLocks noChangeShapeType="1"/>
          </p:cNvSpPr>
          <p:nvPr/>
        </p:nvSpPr>
        <p:spPr bwMode="auto">
          <a:xfrm>
            <a:off x="914400" y="4813300"/>
            <a:ext cx="731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914400" y="1295400"/>
            <a:ext cx="7315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Filtering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sender’s manipulation of information so that it will be seen more favorably by the receiver.</a:t>
            </a: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914400" y="2940050"/>
            <a:ext cx="7315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Selective Perception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People selectively interpret what they see on the basis of their interests, background, experience, and attitudes.</a:t>
            </a:r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914400" y="4951413"/>
            <a:ext cx="72390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Information Overload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condition in which information inflow exceeds an individual’s processing capacity.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1" grpId="0" animBg="1"/>
      <p:bldP spid="3860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Barriers to Effective Communication (cont’d)</a:t>
            </a:r>
          </a:p>
        </p:txBody>
      </p:sp>
      <p:sp>
        <p:nvSpPr>
          <p:cNvPr id="387075" name="Line 3"/>
          <p:cNvSpPr>
            <a:spLocks noChangeShapeType="1"/>
          </p:cNvSpPr>
          <p:nvPr/>
        </p:nvSpPr>
        <p:spPr bwMode="auto">
          <a:xfrm>
            <a:off x="914400" y="2862263"/>
            <a:ext cx="731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7076" name="Line 4"/>
          <p:cNvSpPr>
            <a:spLocks noChangeShapeType="1"/>
          </p:cNvSpPr>
          <p:nvPr/>
        </p:nvSpPr>
        <p:spPr bwMode="auto">
          <a:xfrm>
            <a:off x="914400" y="4560888"/>
            <a:ext cx="41148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3798" name="Picture 5" descr="j01590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9138" y="3124200"/>
            <a:ext cx="2354262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914400" y="1328738"/>
            <a:ext cx="76200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Emotions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How a receiver feels at the time a message is received will influence how the message is interpreted.</a:t>
            </a:r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952500" y="3027363"/>
            <a:ext cx="45339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Language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Words have different meanings to different people.</a:t>
            </a:r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914400" y="4725988"/>
            <a:ext cx="73152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Communication Apprehension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Undue tension and anxiety about oral communication, written communication, or both.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 animBg="1"/>
      <p:bldP spid="3870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Communication Barriers Between Men and Women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724400"/>
          </a:xfrm>
        </p:spPr>
        <p:txBody>
          <a:bodyPr/>
          <a:lstStyle/>
          <a:p>
            <a:pPr marL="284163" indent="-284163" eaLnBrk="1" hangingPunct="1">
              <a:spcBef>
                <a:spcPct val="40000"/>
              </a:spcBef>
            </a:pPr>
            <a:r>
              <a:rPr lang="en-US" sz="2400" smtClean="0"/>
              <a:t>Men talk to: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Emphasize status, power, and independence.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Complain that women talk on and on.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Offer solutions.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To boast about their accomplishments.</a:t>
            </a:r>
          </a:p>
        </p:txBody>
      </p:sp>
      <p:sp>
        <p:nvSpPr>
          <p:cNvPr id="3482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10000" cy="4724400"/>
          </a:xfrm>
        </p:spPr>
        <p:txBody>
          <a:bodyPr/>
          <a:lstStyle/>
          <a:p>
            <a:pPr marL="284163" indent="-284163" eaLnBrk="1" hangingPunct="1">
              <a:spcBef>
                <a:spcPct val="40000"/>
              </a:spcBef>
            </a:pPr>
            <a:r>
              <a:rPr lang="en-US" sz="2400" smtClean="0"/>
              <a:t>Women talk to: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Establish connection and intimacy.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Criticize men for not listening.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Speak of problems to promote closeness.</a:t>
            </a:r>
          </a:p>
          <a:p>
            <a:pPr marL="630238" lvl="1" indent="-231775" eaLnBrk="1" hangingPunct="1">
              <a:spcBef>
                <a:spcPct val="40000"/>
              </a:spcBef>
            </a:pPr>
            <a:r>
              <a:rPr lang="en-US" smtClean="0"/>
              <a:t>Express regret and restore balance to a conversation.</a:t>
            </a:r>
          </a:p>
          <a:p>
            <a:pPr marL="630238" lvl="1" indent="-231775" eaLnBrk="1" hangingPunct="1">
              <a:spcBef>
                <a:spcPct val="40000"/>
              </a:spcBef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mtClean="0"/>
              <a:t>Silence as Communication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Absence of speech or noise</a:t>
            </a:r>
          </a:p>
          <a:p>
            <a:pPr lvl="1" eaLnBrk="1" hangingPunct="1"/>
            <a:r>
              <a:rPr lang="en-US" smtClean="0"/>
              <a:t>Powerful form of communication</a:t>
            </a:r>
          </a:p>
          <a:p>
            <a:pPr lvl="1" eaLnBrk="1" hangingPunct="1"/>
            <a:r>
              <a:rPr lang="en-US" smtClean="0"/>
              <a:t>Can indicate</a:t>
            </a:r>
          </a:p>
          <a:p>
            <a:pPr lvl="2" eaLnBrk="1" hangingPunct="1"/>
            <a:r>
              <a:rPr lang="en-US" smtClean="0"/>
              <a:t>Thinking</a:t>
            </a:r>
          </a:p>
          <a:p>
            <a:pPr lvl="2" eaLnBrk="1" hangingPunct="1"/>
            <a:r>
              <a:rPr lang="en-US" smtClean="0"/>
              <a:t>Anger</a:t>
            </a:r>
          </a:p>
          <a:p>
            <a:pPr lvl="2" eaLnBrk="1" hangingPunct="1"/>
            <a:r>
              <a:rPr lang="en-US" smtClean="0"/>
              <a:t>Fear</a:t>
            </a:r>
          </a:p>
          <a:p>
            <a:pPr lvl="1" eaLnBrk="1" hangingPunct="1"/>
            <a:r>
              <a:rPr lang="en-US" smtClean="0"/>
              <a:t>Watch for gaps, pauses, &amp; hesitations in conversations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“Politically Correct” Communication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Certain words stereotype, intimidate, and insult individuals.</a:t>
            </a:r>
          </a:p>
          <a:p>
            <a:pPr eaLnBrk="1" hangingPunct="1"/>
            <a:r>
              <a:rPr lang="en-US" smtClean="0"/>
              <a:t>In an increasingly diverse workforce, we must be sensitive to how words might offend others.</a:t>
            </a:r>
          </a:p>
          <a:p>
            <a:pPr lvl="1" eaLnBrk="1" hangingPunct="1"/>
            <a:r>
              <a:rPr lang="en-US" smtClean="0"/>
              <a:t>Removed:</a:t>
            </a:r>
            <a:r>
              <a:rPr lang="en-US" i="1" smtClean="0"/>
              <a:t> handicapped</a:t>
            </a:r>
            <a:r>
              <a:rPr lang="en-US" smtClean="0"/>
              <a:t>, </a:t>
            </a:r>
            <a:r>
              <a:rPr lang="en-US" i="1" smtClean="0"/>
              <a:t>blind</a:t>
            </a:r>
            <a:r>
              <a:rPr lang="en-US" smtClean="0"/>
              <a:t>, and </a:t>
            </a:r>
            <a:r>
              <a:rPr lang="en-US" i="1" smtClean="0"/>
              <a:t>elderly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/>
              <a:t>Replaced with: </a:t>
            </a:r>
            <a:r>
              <a:rPr lang="en-US" i="1" smtClean="0"/>
              <a:t>physically challenged</a:t>
            </a:r>
            <a:r>
              <a:rPr lang="en-US" smtClean="0"/>
              <a:t>, </a:t>
            </a:r>
            <a:r>
              <a:rPr lang="en-US" i="1" smtClean="0"/>
              <a:t>visually impaired</a:t>
            </a:r>
            <a:r>
              <a:rPr lang="en-US" smtClean="0"/>
              <a:t>, and </a:t>
            </a:r>
            <a:r>
              <a:rPr lang="en-US" i="1" smtClean="0"/>
              <a:t>senior</a:t>
            </a:r>
            <a:r>
              <a:rPr lang="en-US" smtClean="0"/>
              <a:t>.</a:t>
            </a:r>
          </a:p>
          <a:p>
            <a:pPr lvl="1" eaLnBrk="1" hangingPunct="1"/>
            <a:r>
              <a:rPr lang="en-US" smtClean="0"/>
              <a:t>Foreign for international</a:t>
            </a:r>
          </a:p>
          <a:p>
            <a:pPr lvl="1" eaLnBrk="1" hangingPunct="1"/>
            <a:r>
              <a:rPr lang="en-US" smtClean="0"/>
              <a:t>Little people -dwarfs</a:t>
            </a:r>
          </a:p>
          <a:p>
            <a:pPr eaLnBrk="1" hangingPunct="1"/>
            <a:r>
              <a:rPr lang="en-US" smtClean="0"/>
              <a:t>Removing certain words from the vocabulary makes it harder to communicate accurately.</a:t>
            </a:r>
          </a:p>
          <a:p>
            <a:pPr lvl="1" eaLnBrk="1" hangingPunct="1"/>
            <a:r>
              <a:rPr lang="en-US" smtClean="0"/>
              <a:t>Removed:</a:t>
            </a:r>
            <a:r>
              <a:rPr lang="en-US" i="1" smtClean="0"/>
              <a:t> garbage, quotas</a:t>
            </a:r>
            <a:r>
              <a:rPr lang="en-US" smtClean="0"/>
              <a:t>, and </a:t>
            </a:r>
            <a:r>
              <a:rPr lang="en-US" i="1" smtClean="0"/>
              <a:t>women</a:t>
            </a:r>
            <a:r>
              <a:rPr lang="en-US" smtClean="0"/>
              <a:t>.</a:t>
            </a:r>
          </a:p>
          <a:p>
            <a:pPr lvl="1" eaLnBrk="1" hangingPunct="1"/>
            <a:r>
              <a:rPr lang="en-US" smtClean="0"/>
              <a:t>Replaced with terms: </a:t>
            </a:r>
            <a:r>
              <a:rPr lang="en-US" i="1" smtClean="0"/>
              <a:t>postconsumer waste materials</a:t>
            </a:r>
            <a:r>
              <a:rPr lang="en-US" smtClean="0"/>
              <a:t>, </a:t>
            </a:r>
            <a:r>
              <a:rPr lang="en-US" i="1" smtClean="0"/>
              <a:t>educational equity</a:t>
            </a:r>
            <a:r>
              <a:rPr lang="en-US" smtClean="0"/>
              <a:t>, and </a:t>
            </a:r>
            <a:r>
              <a:rPr lang="en-US" i="1" smtClean="0"/>
              <a:t>people of gender</a:t>
            </a:r>
            <a:r>
              <a:rPr lang="en-US" smtClean="0"/>
              <a:t>. </a:t>
            </a: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685800" y="1219200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endParaRPr lang="en-US" sz="2400" u="sng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3850" y="457200"/>
            <a:ext cx="39941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762000" y="5943600"/>
            <a:ext cx="2286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i="1"/>
              <a:t>Source: </a:t>
            </a:r>
            <a:r>
              <a:rPr lang="en-US" b="0"/>
              <a:t>The Far Side by Gary Larson © 1994 Far Works, Inc. All rights reserved. Used with permission.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11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–8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 descr="Canvas"/>
          <p:cNvSpPr>
            <a:spLocks noChangeArrowheads="1"/>
          </p:cNvSpPr>
          <p:nvPr/>
        </p:nvSpPr>
        <p:spPr bwMode="auto">
          <a:xfrm>
            <a:off x="458788" y="458788"/>
            <a:ext cx="8226425" cy="57118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181600" y="533400"/>
            <a:ext cx="3505200" cy="2133600"/>
            <a:chOff x="3264" y="336"/>
            <a:chExt cx="2208" cy="1344"/>
          </a:xfrm>
        </p:grpSpPr>
        <p:sp>
          <p:nvSpPr>
            <p:cNvPr id="467972" name="Rectangle 4"/>
            <p:cNvSpPr>
              <a:spLocks noChangeArrowheads="1"/>
            </p:cNvSpPr>
            <p:nvPr/>
          </p:nvSpPr>
          <p:spPr bwMode="auto">
            <a:xfrm>
              <a:off x="3553" y="337"/>
              <a:ext cx="1870" cy="862"/>
            </a:xfrm>
            <a:prstGeom prst="rect">
              <a:avLst/>
            </a:prstGeom>
            <a:solidFill>
              <a:srgbClr val="CC66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32" name="Rectangle 5"/>
            <p:cNvSpPr>
              <a:spLocks noChangeArrowheads="1"/>
            </p:cNvSpPr>
            <p:nvPr/>
          </p:nvSpPr>
          <p:spPr bwMode="auto">
            <a:xfrm>
              <a:off x="3613" y="368"/>
              <a:ext cx="1750" cy="800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0" hangingPunct="0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67974" name="Rectangle 6"/>
            <p:cNvSpPr>
              <a:spLocks noChangeArrowheads="1"/>
            </p:cNvSpPr>
            <p:nvPr/>
          </p:nvSpPr>
          <p:spPr bwMode="auto">
            <a:xfrm>
              <a:off x="3264" y="336"/>
              <a:ext cx="2208" cy="1344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Word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Connotations</a:t>
              </a:r>
            </a:p>
            <a:p>
              <a:pPr eaLnBrk="0" hangingPunct="0">
                <a:defRPr/>
              </a:pPr>
              <a:r>
                <a:rPr lang="en-US" sz="28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Hai</a:t>
              </a: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means yes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im</a:t>
              </a: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listening than 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than yes I agree as in US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33400" y="533400"/>
            <a:ext cx="3200400" cy="1752600"/>
            <a:chOff x="336" y="336"/>
            <a:chExt cx="1872" cy="864"/>
          </a:xfrm>
        </p:grpSpPr>
        <p:sp>
          <p:nvSpPr>
            <p:cNvPr id="467976" name="Rectangle 8"/>
            <p:cNvSpPr>
              <a:spLocks noChangeArrowheads="1"/>
            </p:cNvSpPr>
            <p:nvPr/>
          </p:nvSpPr>
          <p:spPr bwMode="auto">
            <a:xfrm>
              <a:off x="337" y="337"/>
              <a:ext cx="1870" cy="862"/>
            </a:xfrm>
            <a:prstGeom prst="rect">
              <a:avLst/>
            </a:prstGeom>
            <a:solidFill>
              <a:srgbClr val="CC66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9" name="Rectangle 9"/>
            <p:cNvSpPr>
              <a:spLocks noChangeArrowheads="1"/>
            </p:cNvSpPr>
            <p:nvPr/>
          </p:nvSpPr>
          <p:spPr bwMode="auto">
            <a:xfrm>
              <a:off x="397" y="368"/>
              <a:ext cx="1750" cy="800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0" hangingPunct="0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67978" name="Rectangle 10"/>
            <p:cNvSpPr>
              <a:spLocks noChangeArrowheads="1"/>
            </p:cNvSpPr>
            <p:nvPr/>
          </p:nvSpPr>
          <p:spPr bwMode="auto">
            <a:xfrm>
              <a:off x="336" y="336"/>
              <a:ext cx="1872" cy="864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Semantics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Words as efficiency 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not translatable 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into Russian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33400" y="4267200"/>
            <a:ext cx="4495800" cy="2286000"/>
            <a:chOff x="336" y="2688"/>
            <a:chExt cx="1872" cy="1152"/>
          </a:xfrm>
        </p:grpSpPr>
        <p:sp>
          <p:nvSpPr>
            <p:cNvPr id="467980" name="Rectangle 12"/>
            <p:cNvSpPr>
              <a:spLocks noChangeArrowheads="1"/>
            </p:cNvSpPr>
            <p:nvPr/>
          </p:nvSpPr>
          <p:spPr bwMode="auto">
            <a:xfrm>
              <a:off x="337" y="2977"/>
              <a:ext cx="1869" cy="862"/>
            </a:xfrm>
            <a:prstGeom prst="rect">
              <a:avLst/>
            </a:prstGeom>
            <a:solidFill>
              <a:srgbClr val="CC66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6" name="Rectangle 13"/>
            <p:cNvSpPr>
              <a:spLocks noChangeArrowheads="1"/>
            </p:cNvSpPr>
            <p:nvPr/>
          </p:nvSpPr>
          <p:spPr bwMode="auto">
            <a:xfrm>
              <a:off x="397" y="3008"/>
              <a:ext cx="1750" cy="800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0" hangingPunct="0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67982" name="Rectangle 14"/>
            <p:cNvSpPr>
              <a:spLocks noChangeArrowheads="1"/>
            </p:cNvSpPr>
            <p:nvPr/>
          </p:nvSpPr>
          <p:spPr bwMode="auto">
            <a:xfrm>
              <a:off x="336" y="2688"/>
              <a:ext cx="1872" cy="1152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Tone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Differences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People speak different at 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home, office, formally, 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informally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029200" y="3962400"/>
            <a:ext cx="3581400" cy="2133600"/>
            <a:chOff x="3168" y="2496"/>
            <a:chExt cx="2256" cy="1344"/>
          </a:xfrm>
        </p:grpSpPr>
        <p:sp>
          <p:nvSpPr>
            <p:cNvPr id="467984" name="Rectangle 16"/>
            <p:cNvSpPr>
              <a:spLocks noChangeArrowheads="1"/>
            </p:cNvSpPr>
            <p:nvPr/>
          </p:nvSpPr>
          <p:spPr bwMode="auto">
            <a:xfrm>
              <a:off x="3553" y="2977"/>
              <a:ext cx="1870" cy="862"/>
            </a:xfrm>
            <a:prstGeom prst="rect">
              <a:avLst/>
            </a:prstGeom>
            <a:solidFill>
              <a:srgbClr val="CC66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3" name="Rectangle 17"/>
            <p:cNvSpPr>
              <a:spLocks noChangeArrowheads="1"/>
            </p:cNvSpPr>
            <p:nvPr/>
          </p:nvSpPr>
          <p:spPr bwMode="auto">
            <a:xfrm>
              <a:off x="3613" y="3008"/>
              <a:ext cx="1750" cy="800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0" hangingPunct="0"/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67986" name="Rectangle 18"/>
            <p:cNvSpPr>
              <a:spLocks noChangeArrowheads="1"/>
            </p:cNvSpPr>
            <p:nvPr/>
          </p:nvSpPr>
          <p:spPr bwMode="auto">
            <a:xfrm>
              <a:off x="3168" y="2496"/>
              <a:ext cx="2256" cy="1344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Perception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Differences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Thais have no word as</a:t>
              </a:r>
            </a:p>
            <a:p>
              <a:pPr eaLnBrk="0" hangingPunct="0">
                <a:defRPr/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no in dictionary</a:t>
              </a:r>
            </a:p>
          </p:txBody>
        </p:sp>
      </p:grpSp>
      <p:sp>
        <p:nvSpPr>
          <p:cNvPr id="467987" name="Oval 19"/>
          <p:cNvSpPr>
            <a:spLocks noChangeArrowheads="1"/>
          </p:cNvSpPr>
          <p:nvPr/>
        </p:nvSpPr>
        <p:spPr bwMode="auto">
          <a:xfrm>
            <a:off x="2274888" y="2286000"/>
            <a:ext cx="4581525" cy="2455863"/>
          </a:xfrm>
          <a:prstGeom prst="ellipse">
            <a:avLst/>
          </a:prstGeom>
          <a:solidFill>
            <a:srgbClr val="CC6600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7988" name="Rectangle 20"/>
          <p:cNvSpPr>
            <a:spLocks noChangeArrowheads="1"/>
          </p:cNvSpPr>
          <p:nvPr/>
        </p:nvSpPr>
        <p:spPr bwMode="auto">
          <a:xfrm>
            <a:off x="3014663" y="2341563"/>
            <a:ext cx="31019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eaLnBrk="0" hangingPunct="0"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Barriers to Effective</a:t>
            </a:r>
          </a:p>
          <a:p>
            <a:pPr eaLnBrk="0" hangingPunct="0"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Cross-Cultural</a:t>
            </a:r>
          </a:p>
          <a:p>
            <a:pPr eaLnBrk="0" hangingPunct="0"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Communication</a:t>
            </a:r>
          </a:p>
        </p:txBody>
      </p:sp>
      <p:sp>
        <p:nvSpPr>
          <p:cNvPr id="38921" name="Rectangle 21"/>
          <p:cNvSpPr>
            <a:spLocks noChangeArrowheads="1"/>
          </p:cNvSpPr>
          <p:nvPr/>
        </p:nvSpPr>
        <p:spPr bwMode="auto">
          <a:xfrm>
            <a:off x="381000" y="6430963"/>
            <a:ext cx="25908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ar-SA">
                <a:cs typeface="Arial" pitchFamily="34" charset="0"/>
              </a:rPr>
              <a:t>ﴀ© 2007</a:t>
            </a:r>
            <a:r>
              <a:rPr lang="en-US"/>
              <a:t> Prentice Hall Inc. All rights reserved.</a:t>
            </a:r>
            <a:r>
              <a:rPr lang="en-US" sz="1200" b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7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7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7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87" grpId="0" animBg="1"/>
      <p:bldP spid="46798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Hand Gestures Mean Different Things in Different Countries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83439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2196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11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–9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Hand Gestures Mean Different Things in Different Countries (cont’d)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3" y="1981200"/>
            <a:ext cx="78009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3220" name="Text Box 4"/>
          <p:cNvSpPr txBox="1">
            <a:spLocks noChangeArrowheads="1"/>
          </p:cNvSpPr>
          <p:nvPr/>
        </p:nvSpPr>
        <p:spPr bwMode="blackWhite">
          <a:xfrm>
            <a:off x="6553200" y="6096000"/>
            <a:ext cx="20574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11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–9 (cont’d)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Communication Barriers and Cultural Context</a:t>
            </a:r>
          </a:p>
        </p:txBody>
      </p:sp>
      <p:sp>
        <p:nvSpPr>
          <p:cNvPr id="480259" name="Line 3"/>
          <p:cNvSpPr>
            <a:spLocks noChangeShapeType="1"/>
          </p:cNvSpPr>
          <p:nvPr/>
        </p:nvSpPr>
        <p:spPr bwMode="auto">
          <a:xfrm>
            <a:off x="2362200" y="3733800"/>
            <a:ext cx="350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2438400" y="1447800"/>
            <a:ext cx="42672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High-Context Cultures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Cultures that rely heavily on nonverbal and subtle situational cues to communication.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2438400" y="4038600"/>
            <a:ext cx="4343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Low-Context Cultures</a:t>
            </a:r>
          </a:p>
          <a:p>
            <a:pPr algn="l">
              <a:spcBef>
                <a:spcPct val="50000"/>
              </a:spcBef>
            </a:pPr>
            <a:r>
              <a:rPr lang="en-US" sz="2400" b="0"/>
              <a:t>Cultures that rely heavily on words to convey meaning in communication.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02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57200"/>
            <a:ext cx="45910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526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1676400" cy="2438400"/>
          </a:xfrm>
        </p:spPr>
        <p:txBody>
          <a:bodyPr lIns="91440"/>
          <a:lstStyle/>
          <a:p>
            <a:pPr algn="ctr" eaLnBrk="1" hangingPunct="1">
              <a:defRPr/>
            </a:pPr>
            <a:r>
              <a:rPr lang="en-US" smtClean="0"/>
              <a:t>High-</a:t>
            </a:r>
            <a:br>
              <a:rPr lang="en-US" smtClean="0"/>
            </a:br>
            <a:r>
              <a:rPr lang="en-US" smtClean="0"/>
              <a:t>vs.</a:t>
            </a:r>
            <a:br>
              <a:rPr lang="en-US" smtClean="0"/>
            </a:br>
            <a:r>
              <a:rPr lang="en-US" smtClean="0"/>
              <a:t>Low-Context Cultures</a:t>
            </a:r>
          </a:p>
        </p:txBody>
      </p:sp>
      <p:sp>
        <p:nvSpPr>
          <p:cNvPr id="395268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11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–10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5613" y="455613"/>
            <a:ext cx="8296275" cy="1362075"/>
            <a:chOff x="287" y="287"/>
            <a:chExt cx="5226" cy="858"/>
          </a:xfrm>
        </p:grpSpPr>
        <p:pic>
          <p:nvPicPr>
            <p:cNvPr id="44072" name="Picture 3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7" y="287"/>
              <a:ext cx="5226" cy="858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39300" name="Rectangle 4"/>
            <p:cNvSpPr>
              <a:spLocks noChangeArrowheads="1"/>
            </p:cNvSpPr>
            <p:nvPr/>
          </p:nvSpPr>
          <p:spPr bwMode="auto">
            <a:xfrm>
              <a:off x="349" y="320"/>
              <a:ext cx="5062" cy="752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eaLnBrk="0" hangingPunct="0">
                <a:defRPr/>
              </a:pPr>
              <a:r>
                <a:rPr lang="en-US" sz="5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A Cultural Guide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57200" y="2209800"/>
            <a:ext cx="8915400" cy="3952875"/>
            <a:chOff x="287" y="1391"/>
            <a:chExt cx="5616" cy="2490"/>
          </a:xfrm>
        </p:grpSpPr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961" y="2193"/>
              <a:ext cx="2942" cy="1688"/>
              <a:chOff x="2961" y="2193"/>
              <a:chExt cx="2942" cy="1688"/>
            </a:xfrm>
          </p:grpSpPr>
          <p:pic>
            <p:nvPicPr>
              <p:cNvPr id="44070" name="Picture 7"/>
              <p:cNvPicPr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961" y="2193"/>
                <a:ext cx="2552" cy="1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9304" name="Rectangle 8"/>
              <p:cNvSpPr>
                <a:spLocks noChangeArrowheads="1"/>
              </p:cNvSpPr>
              <p:nvPr/>
            </p:nvSpPr>
            <p:spPr bwMode="auto">
              <a:xfrm>
                <a:off x="3757" y="2831"/>
                <a:ext cx="2146" cy="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Cultivate</a:t>
                </a:r>
              </a:p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Empathy-put yourself</a:t>
                </a:r>
              </a:p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 in other’s shoes</a:t>
                </a:r>
              </a:p>
            </p:txBody>
          </p:sp>
        </p:grpSp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2961" y="1391"/>
              <a:ext cx="2798" cy="1688"/>
              <a:chOff x="2961" y="1391"/>
              <a:chExt cx="2798" cy="1688"/>
            </a:xfrm>
          </p:grpSpPr>
          <p:pic>
            <p:nvPicPr>
              <p:cNvPr id="44068" name="Picture 10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961" y="1391"/>
                <a:ext cx="2552" cy="1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9307" name="Rectangle 11"/>
              <p:cNvSpPr>
                <a:spLocks noChangeArrowheads="1"/>
              </p:cNvSpPr>
              <p:nvPr/>
            </p:nvSpPr>
            <p:spPr bwMode="auto">
              <a:xfrm>
                <a:off x="3167" y="1391"/>
                <a:ext cx="2592" cy="8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Emphasize</a:t>
                </a:r>
              </a:p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Description-rather than your </a:t>
                </a:r>
              </a:p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subjective evaluations</a:t>
                </a:r>
              </a:p>
            </p:txBody>
          </p: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287" y="2193"/>
              <a:ext cx="2552" cy="1688"/>
              <a:chOff x="287" y="2193"/>
              <a:chExt cx="2552" cy="1688"/>
            </a:xfrm>
          </p:grpSpPr>
          <p:pic>
            <p:nvPicPr>
              <p:cNvPr id="44066" name="Picture 13"/>
              <p:cNvPicPr>
                <a:picLocks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87" y="2193"/>
                <a:ext cx="2552" cy="1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9310" name="Rectangle 14"/>
              <p:cNvSpPr>
                <a:spLocks noChangeArrowheads="1"/>
              </p:cNvSpPr>
              <p:nvPr/>
            </p:nvSpPr>
            <p:spPr bwMode="auto">
              <a:xfrm>
                <a:off x="349" y="2960"/>
                <a:ext cx="1654" cy="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Develop a</a:t>
                </a:r>
              </a:p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Hypothesis</a:t>
                </a:r>
              </a:p>
            </p:txBody>
          </p:sp>
        </p:grpSp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287" y="1391"/>
              <a:ext cx="2552" cy="1688"/>
              <a:chOff x="287" y="1391"/>
              <a:chExt cx="2552" cy="1688"/>
            </a:xfrm>
          </p:grpSpPr>
          <p:pic>
            <p:nvPicPr>
              <p:cNvPr id="44064" name="Picture 16"/>
              <p:cNvPicPr>
                <a:picLocks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87" y="1391"/>
                <a:ext cx="2552" cy="16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9313" name="Rectangle 17"/>
              <p:cNvSpPr>
                <a:spLocks noChangeArrowheads="1"/>
              </p:cNvSpPr>
              <p:nvPr/>
            </p:nvSpPr>
            <p:spPr bwMode="auto">
              <a:xfrm>
                <a:off x="349" y="1424"/>
                <a:ext cx="1654" cy="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Assume</a:t>
                </a:r>
              </a:p>
              <a:p>
                <a:pPr eaLnBrk="0" hangingPunct="0">
                  <a:lnSpc>
                    <a:spcPct val="12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Differences</a:t>
                </a:r>
              </a:p>
            </p:txBody>
          </p:sp>
        </p:grpSp>
        <p:grpSp>
          <p:nvGrpSpPr>
            <p:cNvPr id="8" name="Group 18"/>
            <p:cNvGrpSpPr>
              <a:grpSpLocks/>
            </p:cNvGrpSpPr>
            <p:nvPr/>
          </p:nvGrpSpPr>
          <p:grpSpPr bwMode="auto">
            <a:xfrm>
              <a:off x="1680" y="1517"/>
              <a:ext cx="2263" cy="2186"/>
              <a:chOff x="1680" y="1517"/>
              <a:chExt cx="2263" cy="2186"/>
            </a:xfrm>
          </p:grpSpPr>
          <p:sp>
            <p:nvSpPr>
              <p:cNvPr id="44041" name="Freeform 19"/>
              <p:cNvSpPr>
                <a:spLocks/>
              </p:cNvSpPr>
              <p:nvPr/>
            </p:nvSpPr>
            <p:spPr bwMode="auto">
              <a:xfrm>
                <a:off x="2034" y="3061"/>
                <a:ext cx="518" cy="434"/>
              </a:xfrm>
              <a:custGeom>
                <a:avLst/>
                <a:gdLst>
                  <a:gd name="T0" fmla="*/ 517 w 518"/>
                  <a:gd name="T1" fmla="*/ 433 h 434"/>
                  <a:gd name="T2" fmla="*/ 510 w 518"/>
                  <a:gd name="T3" fmla="*/ 433 h 434"/>
                  <a:gd name="T4" fmla="*/ 492 w 518"/>
                  <a:gd name="T5" fmla="*/ 433 h 434"/>
                  <a:gd name="T6" fmla="*/ 463 w 518"/>
                  <a:gd name="T7" fmla="*/ 433 h 434"/>
                  <a:gd name="T8" fmla="*/ 429 w 518"/>
                  <a:gd name="T9" fmla="*/ 433 h 434"/>
                  <a:gd name="T10" fmla="*/ 388 w 518"/>
                  <a:gd name="T11" fmla="*/ 433 h 434"/>
                  <a:gd name="T12" fmla="*/ 345 w 518"/>
                  <a:gd name="T13" fmla="*/ 433 h 434"/>
                  <a:gd name="T14" fmla="*/ 304 w 518"/>
                  <a:gd name="T15" fmla="*/ 433 h 434"/>
                  <a:gd name="T16" fmla="*/ 265 w 518"/>
                  <a:gd name="T17" fmla="*/ 433 h 434"/>
                  <a:gd name="T18" fmla="*/ 197 w 518"/>
                  <a:gd name="T19" fmla="*/ 423 h 434"/>
                  <a:gd name="T20" fmla="*/ 136 w 518"/>
                  <a:gd name="T21" fmla="*/ 401 h 434"/>
                  <a:gd name="T22" fmla="*/ 82 w 518"/>
                  <a:gd name="T23" fmla="*/ 362 h 434"/>
                  <a:gd name="T24" fmla="*/ 38 w 518"/>
                  <a:gd name="T25" fmla="*/ 310 h 434"/>
                  <a:gd name="T26" fmla="*/ 11 w 518"/>
                  <a:gd name="T27" fmla="*/ 249 h 434"/>
                  <a:gd name="T28" fmla="*/ 0 w 518"/>
                  <a:gd name="T29" fmla="*/ 174 h 434"/>
                  <a:gd name="T30" fmla="*/ 11 w 518"/>
                  <a:gd name="T31" fmla="*/ 90 h 434"/>
                  <a:gd name="T32" fmla="*/ 43 w 518"/>
                  <a:gd name="T33" fmla="*/ 0 h 434"/>
                  <a:gd name="T34" fmla="*/ 517 w 518"/>
                  <a:gd name="T35" fmla="*/ 0 h 434"/>
                  <a:gd name="T36" fmla="*/ 517 w 518"/>
                  <a:gd name="T37" fmla="*/ 433 h 4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18"/>
                  <a:gd name="T58" fmla="*/ 0 h 434"/>
                  <a:gd name="T59" fmla="*/ 518 w 518"/>
                  <a:gd name="T60" fmla="*/ 434 h 4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18" h="434">
                    <a:moveTo>
                      <a:pt x="517" y="433"/>
                    </a:moveTo>
                    <a:lnTo>
                      <a:pt x="510" y="433"/>
                    </a:lnTo>
                    <a:lnTo>
                      <a:pt x="492" y="433"/>
                    </a:lnTo>
                    <a:lnTo>
                      <a:pt x="463" y="433"/>
                    </a:lnTo>
                    <a:lnTo>
                      <a:pt x="429" y="433"/>
                    </a:lnTo>
                    <a:lnTo>
                      <a:pt x="388" y="433"/>
                    </a:lnTo>
                    <a:lnTo>
                      <a:pt x="345" y="433"/>
                    </a:lnTo>
                    <a:lnTo>
                      <a:pt x="304" y="433"/>
                    </a:lnTo>
                    <a:lnTo>
                      <a:pt x="265" y="433"/>
                    </a:lnTo>
                    <a:lnTo>
                      <a:pt x="197" y="423"/>
                    </a:lnTo>
                    <a:lnTo>
                      <a:pt x="136" y="401"/>
                    </a:lnTo>
                    <a:lnTo>
                      <a:pt x="82" y="362"/>
                    </a:lnTo>
                    <a:lnTo>
                      <a:pt x="38" y="310"/>
                    </a:lnTo>
                    <a:lnTo>
                      <a:pt x="11" y="249"/>
                    </a:lnTo>
                    <a:lnTo>
                      <a:pt x="0" y="174"/>
                    </a:lnTo>
                    <a:lnTo>
                      <a:pt x="11" y="90"/>
                    </a:lnTo>
                    <a:lnTo>
                      <a:pt x="43" y="0"/>
                    </a:lnTo>
                    <a:lnTo>
                      <a:pt x="517" y="0"/>
                    </a:lnTo>
                    <a:lnTo>
                      <a:pt x="517" y="433"/>
                    </a:lnTo>
                  </a:path>
                </a:pathLst>
              </a:custGeom>
              <a:gradFill rotWithShape="0">
                <a:gsLst>
                  <a:gs pos="0">
                    <a:srgbClr val="7F7F33"/>
                  </a:gs>
                  <a:gs pos="50000">
                    <a:srgbClr val="FFFF66"/>
                  </a:gs>
                  <a:gs pos="100000">
                    <a:srgbClr val="7F7F33"/>
                  </a:gs>
                </a:gsLst>
                <a:lin ang="0" scaled="1"/>
              </a:gra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2" name="Freeform 20"/>
              <p:cNvSpPr>
                <a:spLocks/>
              </p:cNvSpPr>
              <p:nvPr/>
            </p:nvSpPr>
            <p:spPr bwMode="auto">
              <a:xfrm>
                <a:off x="3404" y="2453"/>
                <a:ext cx="539" cy="625"/>
              </a:xfrm>
              <a:custGeom>
                <a:avLst/>
                <a:gdLst>
                  <a:gd name="T0" fmla="*/ 379 w 539"/>
                  <a:gd name="T1" fmla="*/ 0 h 625"/>
                  <a:gd name="T2" fmla="*/ 381 w 539"/>
                  <a:gd name="T3" fmla="*/ 7 h 625"/>
                  <a:gd name="T4" fmla="*/ 390 w 539"/>
                  <a:gd name="T5" fmla="*/ 23 h 625"/>
                  <a:gd name="T6" fmla="*/ 406 w 539"/>
                  <a:gd name="T7" fmla="*/ 48 h 625"/>
                  <a:gd name="T8" fmla="*/ 422 w 539"/>
                  <a:gd name="T9" fmla="*/ 80 h 625"/>
                  <a:gd name="T10" fmla="*/ 442 w 539"/>
                  <a:gd name="T11" fmla="*/ 114 h 625"/>
                  <a:gd name="T12" fmla="*/ 463 w 539"/>
                  <a:gd name="T13" fmla="*/ 150 h 625"/>
                  <a:gd name="T14" fmla="*/ 483 w 539"/>
                  <a:gd name="T15" fmla="*/ 186 h 625"/>
                  <a:gd name="T16" fmla="*/ 501 w 539"/>
                  <a:gd name="T17" fmla="*/ 220 h 625"/>
                  <a:gd name="T18" fmla="*/ 526 w 539"/>
                  <a:gd name="T19" fmla="*/ 281 h 625"/>
                  <a:gd name="T20" fmla="*/ 538 w 539"/>
                  <a:gd name="T21" fmla="*/ 347 h 625"/>
                  <a:gd name="T22" fmla="*/ 531 w 539"/>
                  <a:gd name="T23" fmla="*/ 413 h 625"/>
                  <a:gd name="T24" fmla="*/ 506 w 539"/>
                  <a:gd name="T25" fmla="*/ 474 h 625"/>
                  <a:gd name="T26" fmla="*/ 465 w 539"/>
                  <a:gd name="T27" fmla="*/ 528 h 625"/>
                  <a:gd name="T28" fmla="*/ 406 w 539"/>
                  <a:gd name="T29" fmla="*/ 574 h 625"/>
                  <a:gd name="T30" fmla="*/ 327 w 539"/>
                  <a:gd name="T31" fmla="*/ 608 h 625"/>
                  <a:gd name="T32" fmla="*/ 231 w 539"/>
                  <a:gd name="T33" fmla="*/ 624 h 625"/>
                  <a:gd name="T34" fmla="*/ 0 w 539"/>
                  <a:gd name="T35" fmla="*/ 211 h 625"/>
                  <a:gd name="T36" fmla="*/ 379 w 539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9"/>
                  <a:gd name="T58" fmla="*/ 0 h 625"/>
                  <a:gd name="T59" fmla="*/ 539 w 539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9" h="625">
                    <a:moveTo>
                      <a:pt x="379" y="0"/>
                    </a:moveTo>
                    <a:lnTo>
                      <a:pt x="381" y="7"/>
                    </a:lnTo>
                    <a:lnTo>
                      <a:pt x="390" y="23"/>
                    </a:lnTo>
                    <a:lnTo>
                      <a:pt x="406" y="48"/>
                    </a:lnTo>
                    <a:lnTo>
                      <a:pt x="422" y="80"/>
                    </a:lnTo>
                    <a:lnTo>
                      <a:pt x="442" y="114"/>
                    </a:lnTo>
                    <a:lnTo>
                      <a:pt x="463" y="150"/>
                    </a:lnTo>
                    <a:lnTo>
                      <a:pt x="483" y="186"/>
                    </a:lnTo>
                    <a:lnTo>
                      <a:pt x="501" y="220"/>
                    </a:lnTo>
                    <a:lnTo>
                      <a:pt x="526" y="281"/>
                    </a:lnTo>
                    <a:lnTo>
                      <a:pt x="538" y="347"/>
                    </a:lnTo>
                    <a:lnTo>
                      <a:pt x="531" y="413"/>
                    </a:lnTo>
                    <a:lnTo>
                      <a:pt x="506" y="474"/>
                    </a:lnTo>
                    <a:lnTo>
                      <a:pt x="465" y="528"/>
                    </a:lnTo>
                    <a:lnTo>
                      <a:pt x="406" y="574"/>
                    </a:lnTo>
                    <a:lnTo>
                      <a:pt x="327" y="608"/>
                    </a:lnTo>
                    <a:lnTo>
                      <a:pt x="231" y="624"/>
                    </a:lnTo>
                    <a:lnTo>
                      <a:pt x="0" y="211"/>
                    </a:lnTo>
                    <a:lnTo>
                      <a:pt x="379" y="0"/>
                    </a:lnTo>
                  </a:path>
                </a:pathLst>
              </a:custGeom>
              <a:gradFill rotWithShape="0">
                <a:gsLst>
                  <a:gs pos="0">
                    <a:srgbClr val="7F7F33"/>
                  </a:gs>
                  <a:gs pos="50000">
                    <a:srgbClr val="FFFF66"/>
                  </a:gs>
                  <a:gs pos="100000">
                    <a:srgbClr val="7F7F33"/>
                  </a:gs>
                </a:gsLst>
                <a:lin ang="0" scaled="1"/>
              </a:gra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3" name="Freeform 21"/>
              <p:cNvSpPr>
                <a:spLocks/>
              </p:cNvSpPr>
              <p:nvPr/>
            </p:nvSpPr>
            <p:spPr bwMode="auto">
              <a:xfrm>
                <a:off x="2261" y="1558"/>
                <a:ext cx="615" cy="572"/>
              </a:xfrm>
              <a:custGeom>
                <a:avLst/>
                <a:gdLst>
                  <a:gd name="T0" fmla="*/ 0 w 615"/>
                  <a:gd name="T1" fmla="*/ 349 h 572"/>
                  <a:gd name="T2" fmla="*/ 4 w 615"/>
                  <a:gd name="T3" fmla="*/ 342 h 572"/>
                  <a:gd name="T4" fmla="*/ 13 w 615"/>
                  <a:gd name="T5" fmla="*/ 327 h 572"/>
                  <a:gd name="T6" fmla="*/ 27 w 615"/>
                  <a:gd name="T7" fmla="*/ 302 h 572"/>
                  <a:gd name="T8" fmla="*/ 45 w 615"/>
                  <a:gd name="T9" fmla="*/ 272 h 572"/>
                  <a:gd name="T10" fmla="*/ 65 w 615"/>
                  <a:gd name="T11" fmla="*/ 238 h 572"/>
                  <a:gd name="T12" fmla="*/ 88 w 615"/>
                  <a:gd name="T13" fmla="*/ 202 h 572"/>
                  <a:gd name="T14" fmla="*/ 109 w 615"/>
                  <a:gd name="T15" fmla="*/ 166 h 572"/>
                  <a:gd name="T16" fmla="*/ 129 w 615"/>
                  <a:gd name="T17" fmla="*/ 132 h 572"/>
                  <a:gd name="T18" fmla="*/ 147 w 615"/>
                  <a:gd name="T19" fmla="*/ 102 h 572"/>
                  <a:gd name="T20" fmla="*/ 170 w 615"/>
                  <a:gd name="T21" fmla="*/ 77 h 572"/>
                  <a:gd name="T22" fmla="*/ 195 w 615"/>
                  <a:gd name="T23" fmla="*/ 55 h 572"/>
                  <a:gd name="T24" fmla="*/ 222 w 615"/>
                  <a:gd name="T25" fmla="*/ 37 h 572"/>
                  <a:gd name="T26" fmla="*/ 251 w 615"/>
                  <a:gd name="T27" fmla="*/ 21 h 572"/>
                  <a:gd name="T28" fmla="*/ 283 w 615"/>
                  <a:gd name="T29" fmla="*/ 12 h 572"/>
                  <a:gd name="T30" fmla="*/ 315 w 615"/>
                  <a:gd name="T31" fmla="*/ 3 h 572"/>
                  <a:gd name="T32" fmla="*/ 349 w 615"/>
                  <a:gd name="T33" fmla="*/ 0 h 572"/>
                  <a:gd name="T34" fmla="*/ 383 w 615"/>
                  <a:gd name="T35" fmla="*/ 3 h 572"/>
                  <a:gd name="T36" fmla="*/ 417 w 615"/>
                  <a:gd name="T37" fmla="*/ 9 h 572"/>
                  <a:gd name="T38" fmla="*/ 451 w 615"/>
                  <a:gd name="T39" fmla="*/ 21 h 572"/>
                  <a:gd name="T40" fmla="*/ 485 w 615"/>
                  <a:gd name="T41" fmla="*/ 39 h 572"/>
                  <a:gd name="T42" fmla="*/ 519 w 615"/>
                  <a:gd name="T43" fmla="*/ 59 h 572"/>
                  <a:gd name="T44" fmla="*/ 553 w 615"/>
                  <a:gd name="T45" fmla="*/ 89 h 572"/>
                  <a:gd name="T46" fmla="*/ 585 w 615"/>
                  <a:gd name="T47" fmla="*/ 123 h 572"/>
                  <a:gd name="T48" fmla="*/ 614 w 615"/>
                  <a:gd name="T49" fmla="*/ 163 h 572"/>
                  <a:gd name="T50" fmla="*/ 372 w 615"/>
                  <a:gd name="T51" fmla="*/ 571 h 572"/>
                  <a:gd name="T52" fmla="*/ 0 w 615"/>
                  <a:gd name="T53" fmla="*/ 349 h 57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15"/>
                  <a:gd name="T82" fmla="*/ 0 h 572"/>
                  <a:gd name="T83" fmla="*/ 615 w 615"/>
                  <a:gd name="T84" fmla="*/ 572 h 57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15" h="572">
                    <a:moveTo>
                      <a:pt x="0" y="349"/>
                    </a:moveTo>
                    <a:lnTo>
                      <a:pt x="4" y="342"/>
                    </a:lnTo>
                    <a:lnTo>
                      <a:pt x="13" y="327"/>
                    </a:lnTo>
                    <a:lnTo>
                      <a:pt x="27" y="302"/>
                    </a:lnTo>
                    <a:lnTo>
                      <a:pt x="45" y="272"/>
                    </a:lnTo>
                    <a:lnTo>
                      <a:pt x="65" y="238"/>
                    </a:lnTo>
                    <a:lnTo>
                      <a:pt x="88" y="202"/>
                    </a:lnTo>
                    <a:lnTo>
                      <a:pt x="109" y="166"/>
                    </a:lnTo>
                    <a:lnTo>
                      <a:pt x="129" y="132"/>
                    </a:lnTo>
                    <a:lnTo>
                      <a:pt x="147" y="102"/>
                    </a:lnTo>
                    <a:lnTo>
                      <a:pt x="170" y="77"/>
                    </a:lnTo>
                    <a:lnTo>
                      <a:pt x="195" y="55"/>
                    </a:lnTo>
                    <a:lnTo>
                      <a:pt x="222" y="37"/>
                    </a:lnTo>
                    <a:lnTo>
                      <a:pt x="251" y="21"/>
                    </a:lnTo>
                    <a:lnTo>
                      <a:pt x="283" y="12"/>
                    </a:lnTo>
                    <a:lnTo>
                      <a:pt x="315" y="3"/>
                    </a:lnTo>
                    <a:lnTo>
                      <a:pt x="349" y="0"/>
                    </a:lnTo>
                    <a:lnTo>
                      <a:pt x="383" y="3"/>
                    </a:lnTo>
                    <a:lnTo>
                      <a:pt x="417" y="9"/>
                    </a:lnTo>
                    <a:lnTo>
                      <a:pt x="451" y="21"/>
                    </a:lnTo>
                    <a:lnTo>
                      <a:pt x="485" y="39"/>
                    </a:lnTo>
                    <a:lnTo>
                      <a:pt x="519" y="59"/>
                    </a:lnTo>
                    <a:lnTo>
                      <a:pt x="553" y="89"/>
                    </a:lnTo>
                    <a:lnTo>
                      <a:pt x="585" y="123"/>
                    </a:lnTo>
                    <a:lnTo>
                      <a:pt x="614" y="163"/>
                    </a:lnTo>
                    <a:lnTo>
                      <a:pt x="372" y="571"/>
                    </a:lnTo>
                    <a:lnTo>
                      <a:pt x="0" y="349"/>
                    </a:lnTo>
                  </a:path>
                </a:pathLst>
              </a:custGeom>
              <a:gradFill rotWithShape="0">
                <a:gsLst>
                  <a:gs pos="0">
                    <a:srgbClr val="7F7F33"/>
                  </a:gs>
                  <a:gs pos="50000">
                    <a:srgbClr val="FFFF66"/>
                  </a:gs>
                  <a:gs pos="100000">
                    <a:srgbClr val="7F7F33"/>
                  </a:gs>
                </a:gsLst>
                <a:lin ang="0" scaled="1"/>
              </a:gra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4" name="Freeform 22"/>
              <p:cNvSpPr>
                <a:spLocks/>
              </p:cNvSpPr>
              <p:nvPr/>
            </p:nvSpPr>
            <p:spPr bwMode="auto">
              <a:xfrm>
                <a:off x="2084" y="1832"/>
                <a:ext cx="1573" cy="1572"/>
              </a:xfrm>
              <a:custGeom>
                <a:avLst/>
                <a:gdLst>
                  <a:gd name="T0" fmla="*/ 222 w 1573"/>
                  <a:gd name="T1" fmla="*/ 1333 h 1572"/>
                  <a:gd name="T2" fmla="*/ 238 w 1573"/>
                  <a:gd name="T3" fmla="*/ 1349 h 1572"/>
                  <a:gd name="T4" fmla="*/ 277 w 1573"/>
                  <a:gd name="T5" fmla="*/ 1381 h 1572"/>
                  <a:gd name="T6" fmla="*/ 335 w 1573"/>
                  <a:gd name="T7" fmla="*/ 1428 h 1572"/>
                  <a:gd name="T8" fmla="*/ 401 w 1573"/>
                  <a:gd name="T9" fmla="*/ 1469 h 1572"/>
                  <a:gd name="T10" fmla="*/ 469 w 1573"/>
                  <a:gd name="T11" fmla="*/ 1505 h 1572"/>
                  <a:gd name="T12" fmla="*/ 515 w 1573"/>
                  <a:gd name="T13" fmla="*/ 1521 h 1572"/>
                  <a:gd name="T14" fmla="*/ 528 w 1573"/>
                  <a:gd name="T15" fmla="*/ 1528 h 1572"/>
                  <a:gd name="T16" fmla="*/ 565 w 1573"/>
                  <a:gd name="T17" fmla="*/ 1539 h 1572"/>
                  <a:gd name="T18" fmla="*/ 626 w 1573"/>
                  <a:gd name="T19" fmla="*/ 1555 h 1572"/>
                  <a:gd name="T20" fmla="*/ 689 w 1573"/>
                  <a:gd name="T21" fmla="*/ 1564 h 1572"/>
                  <a:gd name="T22" fmla="*/ 753 w 1573"/>
                  <a:gd name="T23" fmla="*/ 1571 h 1572"/>
                  <a:gd name="T24" fmla="*/ 830 w 1573"/>
                  <a:gd name="T25" fmla="*/ 1569 h 1572"/>
                  <a:gd name="T26" fmla="*/ 918 w 1573"/>
                  <a:gd name="T27" fmla="*/ 1560 h 1572"/>
                  <a:gd name="T28" fmla="*/ 1002 w 1573"/>
                  <a:gd name="T29" fmla="*/ 1539 h 1572"/>
                  <a:gd name="T30" fmla="*/ 1084 w 1573"/>
                  <a:gd name="T31" fmla="*/ 1512 h 1572"/>
                  <a:gd name="T32" fmla="*/ 1173 w 1573"/>
                  <a:gd name="T33" fmla="*/ 1469 h 1572"/>
                  <a:gd name="T34" fmla="*/ 1263 w 1573"/>
                  <a:gd name="T35" fmla="*/ 1410 h 1572"/>
                  <a:gd name="T36" fmla="*/ 1345 w 1573"/>
                  <a:gd name="T37" fmla="*/ 1337 h 1572"/>
                  <a:gd name="T38" fmla="*/ 1415 w 1573"/>
                  <a:gd name="T39" fmla="*/ 1256 h 1572"/>
                  <a:gd name="T40" fmla="*/ 1474 w 1573"/>
                  <a:gd name="T41" fmla="*/ 1163 h 1572"/>
                  <a:gd name="T42" fmla="*/ 1522 w 1573"/>
                  <a:gd name="T43" fmla="*/ 1063 h 1572"/>
                  <a:gd name="T44" fmla="*/ 1554 w 1573"/>
                  <a:gd name="T45" fmla="*/ 957 h 1572"/>
                  <a:gd name="T46" fmla="*/ 1569 w 1573"/>
                  <a:gd name="T47" fmla="*/ 843 h 1572"/>
                  <a:gd name="T48" fmla="*/ 1569 w 1573"/>
                  <a:gd name="T49" fmla="*/ 741 h 1572"/>
                  <a:gd name="T50" fmla="*/ 1560 w 1573"/>
                  <a:gd name="T51" fmla="*/ 653 h 1572"/>
                  <a:gd name="T52" fmla="*/ 1540 w 1573"/>
                  <a:gd name="T53" fmla="*/ 569 h 1572"/>
                  <a:gd name="T54" fmla="*/ 1513 w 1573"/>
                  <a:gd name="T55" fmla="*/ 488 h 1572"/>
                  <a:gd name="T56" fmla="*/ 1470 w 1573"/>
                  <a:gd name="T57" fmla="*/ 402 h 1572"/>
                  <a:gd name="T58" fmla="*/ 1413 w 1573"/>
                  <a:gd name="T59" fmla="*/ 313 h 1572"/>
                  <a:gd name="T60" fmla="*/ 1343 w 1573"/>
                  <a:gd name="T61" fmla="*/ 234 h 1572"/>
                  <a:gd name="T62" fmla="*/ 1263 w 1573"/>
                  <a:gd name="T63" fmla="*/ 164 h 1572"/>
                  <a:gd name="T64" fmla="*/ 1184 w 1573"/>
                  <a:gd name="T65" fmla="*/ 109 h 1572"/>
                  <a:gd name="T66" fmla="*/ 1107 w 1573"/>
                  <a:gd name="T67" fmla="*/ 68 h 1572"/>
                  <a:gd name="T68" fmla="*/ 1025 w 1573"/>
                  <a:gd name="T69" fmla="*/ 39 h 1572"/>
                  <a:gd name="T70" fmla="*/ 939 w 1573"/>
                  <a:gd name="T71" fmla="*/ 16 h 1572"/>
                  <a:gd name="T72" fmla="*/ 882 w 1573"/>
                  <a:gd name="T73" fmla="*/ 7 h 1572"/>
                  <a:gd name="T74" fmla="*/ 855 w 1573"/>
                  <a:gd name="T75" fmla="*/ 3 h 1572"/>
                  <a:gd name="T76" fmla="*/ 828 w 1573"/>
                  <a:gd name="T77" fmla="*/ 0 h 1572"/>
                  <a:gd name="T78" fmla="*/ 801 w 1573"/>
                  <a:gd name="T79" fmla="*/ 0 h 1572"/>
                  <a:gd name="T80" fmla="*/ 705 w 1573"/>
                  <a:gd name="T81" fmla="*/ 5 h 1572"/>
                  <a:gd name="T82" fmla="*/ 553 w 1573"/>
                  <a:gd name="T83" fmla="*/ 37 h 1572"/>
                  <a:gd name="T84" fmla="*/ 410 w 1573"/>
                  <a:gd name="T85" fmla="*/ 96 h 1572"/>
                  <a:gd name="T86" fmla="*/ 286 w 1573"/>
                  <a:gd name="T87" fmla="*/ 179 h 1572"/>
                  <a:gd name="T88" fmla="*/ 179 w 1573"/>
                  <a:gd name="T89" fmla="*/ 286 h 1572"/>
                  <a:gd name="T90" fmla="*/ 95 w 1573"/>
                  <a:gd name="T91" fmla="*/ 411 h 1572"/>
                  <a:gd name="T92" fmla="*/ 36 w 1573"/>
                  <a:gd name="T93" fmla="*/ 553 h 1572"/>
                  <a:gd name="T94" fmla="*/ 4 w 1573"/>
                  <a:gd name="T95" fmla="*/ 705 h 1572"/>
                  <a:gd name="T96" fmla="*/ 4 w 1573"/>
                  <a:gd name="T97" fmla="*/ 864 h 1572"/>
                  <a:gd name="T98" fmla="*/ 34 w 1573"/>
                  <a:gd name="T99" fmla="*/ 1011 h 1572"/>
                  <a:gd name="T100" fmla="*/ 88 w 1573"/>
                  <a:gd name="T101" fmla="*/ 1147 h 1572"/>
                  <a:gd name="T102" fmla="*/ 168 w 1573"/>
                  <a:gd name="T103" fmla="*/ 1269 h 157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573"/>
                  <a:gd name="T157" fmla="*/ 0 h 1572"/>
                  <a:gd name="T158" fmla="*/ 1573 w 1573"/>
                  <a:gd name="T159" fmla="*/ 1572 h 157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573" h="1572">
                    <a:moveTo>
                      <a:pt x="215" y="1324"/>
                    </a:moveTo>
                    <a:lnTo>
                      <a:pt x="222" y="1333"/>
                    </a:lnTo>
                    <a:lnTo>
                      <a:pt x="231" y="1340"/>
                    </a:lnTo>
                    <a:lnTo>
                      <a:pt x="238" y="1349"/>
                    </a:lnTo>
                    <a:lnTo>
                      <a:pt x="247" y="1356"/>
                    </a:lnTo>
                    <a:lnTo>
                      <a:pt x="277" y="1381"/>
                    </a:lnTo>
                    <a:lnTo>
                      <a:pt x="306" y="1405"/>
                    </a:lnTo>
                    <a:lnTo>
                      <a:pt x="335" y="1428"/>
                    </a:lnTo>
                    <a:lnTo>
                      <a:pt x="370" y="1451"/>
                    </a:lnTo>
                    <a:lnTo>
                      <a:pt x="401" y="1469"/>
                    </a:lnTo>
                    <a:lnTo>
                      <a:pt x="435" y="1487"/>
                    </a:lnTo>
                    <a:lnTo>
                      <a:pt x="469" y="1505"/>
                    </a:lnTo>
                    <a:lnTo>
                      <a:pt x="506" y="1519"/>
                    </a:lnTo>
                    <a:lnTo>
                      <a:pt x="515" y="1521"/>
                    </a:lnTo>
                    <a:lnTo>
                      <a:pt x="521" y="1523"/>
                    </a:lnTo>
                    <a:lnTo>
                      <a:pt x="528" y="1528"/>
                    </a:lnTo>
                    <a:lnTo>
                      <a:pt x="535" y="1530"/>
                    </a:lnTo>
                    <a:lnTo>
                      <a:pt x="565" y="1539"/>
                    </a:lnTo>
                    <a:lnTo>
                      <a:pt x="596" y="1546"/>
                    </a:lnTo>
                    <a:lnTo>
                      <a:pt x="626" y="1555"/>
                    </a:lnTo>
                    <a:lnTo>
                      <a:pt x="658" y="1560"/>
                    </a:lnTo>
                    <a:lnTo>
                      <a:pt x="689" y="1564"/>
                    </a:lnTo>
                    <a:lnTo>
                      <a:pt x="721" y="1569"/>
                    </a:lnTo>
                    <a:lnTo>
                      <a:pt x="753" y="1571"/>
                    </a:lnTo>
                    <a:lnTo>
                      <a:pt x="787" y="1571"/>
                    </a:lnTo>
                    <a:lnTo>
                      <a:pt x="830" y="1569"/>
                    </a:lnTo>
                    <a:lnTo>
                      <a:pt x="875" y="1566"/>
                    </a:lnTo>
                    <a:lnTo>
                      <a:pt x="918" y="1560"/>
                    </a:lnTo>
                    <a:lnTo>
                      <a:pt x="962" y="1550"/>
                    </a:lnTo>
                    <a:lnTo>
                      <a:pt x="1002" y="1539"/>
                    </a:lnTo>
                    <a:lnTo>
                      <a:pt x="1043" y="1528"/>
                    </a:lnTo>
                    <a:lnTo>
                      <a:pt x="1084" y="1512"/>
                    </a:lnTo>
                    <a:lnTo>
                      <a:pt x="1123" y="1494"/>
                    </a:lnTo>
                    <a:lnTo>
                      <a:pt x="1173" y="1469"/>
                    </a:lnTo>
                    <a:lnTo>
                      <a:pt x="1218" y="1439"/>
                    </a:lnTo>
                    <a:lnTo>
                      <a:pt x="1263" y="1410"/>
                    </a:lnTo>
                    <a:lnTo>
                      <a:pt x="1304" y="1374"/>
                    </a:lnTo>
                    <a:lnTo>
                      <a:pt x="1345" y="1337"/>
                    </a:lnTo>
                    <a:lnTo>
                      <a:pt x="1381" y="1297"/>
                    </a:lnTo>
                    <a:lnTo>
                      <a:pt x="1415" y="1256"/>
                    </a:lnTo>
                    <a:lnTo>
                      <a:pt x="1447" y="1211"/>
                    </a:lnTo>
                    <a:lnTo>
                      <a:pt x="1474" y="1163"/>
                    </a:lnTo>
                    <a:lnTo>
                      <a:pt x="1499" y="1113"/>
                    </a:lnTo>
                    <a:lnTo>
                      <a:pt x="1522" y="1063"/>
                    </a:lnTo>
                    <a:lnTo>
                      <a:pt x="1540" y="1011"/>
                    </a:lnTo>
                    <a:lnTo>
                      <a:pt x="1554" y="957"/>
                    </a:lnTo>
                    <a:lnTo>
                      <a:pt x="1563" y="900"/>
                    </a:lnTo>
                    <a:lnTo>
                      <a:pt x="1569" y="843"/>
                    </a:lnTo>
                    <a:lnTo>
                      <a:pt x="1572" y="787"/>
                    </a:lnTo>
                    <a:lnTo>
                      <a:pt x="1569" y="741"/>
                    </a:lnTo>
                    <a:lnTo>
                      <a:pt x="1567" y="698"/>
                    </a:lnTo>
                    <a:lnTo>
                      <a:pt x="1560" y="653"/>
                    </a:lnTo>
                    <a:lnTo>
                      <a:pt x="1551" y="610"/>
                    </a:lnTo>
                    <a:lnTo>
                      <a:pt x="1540" y="569"/>
                    </a:lnTo>
                    <a:lnTo>
                      <a:pt x="1529" y="528"/>
                    </a:lnTo>
                    <a:lnTo>
                      <a:pt x="1513" y="488"/>
                    </a:lnTo>
                    <a:lnTo>
                      <a:pt x="1495" y="449"/>
                    </a:lnTo>
                    <a:lnTo>
                      <a:pt x="1470" y="402"/>
                    </a:lnTo>
                    <a:lnTo>
                      <a:pt x="1442" y="356"/>
                    </a:lnTo>
                    <a:lnTo>
                      <a:pt x="1413" y="313"/>
                    </a:lnTo>
                    <a:lnTo>
                      <a:pt x="1379" y="272"/>
                    </a:lnTo>
                    <a:lnTo>
                      <a:pt x="1343" y="234"/>
                    </a:lnTo>
                    <a:lnTo>
                      <a:pt x="1304" y="198"/>
                    </a:lnTo>
                    <a:lnTo>
                      <a:pt x="1263" y="164"/>
                    </a:lnTo>
                    <a:lnTo>
                      <a:pt x="1220" y="132"/>
                    </a:lnTo>
                    <a:lnTo>
                      <a:pt x="1184" y="109"/>
                    </a:lnTo>
                    <a:lnTo>
                      <a:pt x="1145" y="89"/>
                    </a:lnTo>
                    <a:lnTo>
                      <a:pt x="1107" y="68"/>
                    </a:lnTo>
                    <a:lnTo>
                      <a:pt x="1066" y="53"/>
                    </a:lnTo>
                    <a:lnTo>
                      <a:pt x="1025" y="39"/>
                    </a:lnTo>
                    <a:lnTo>
                      <a:pt x="982" y="25"/>
                    </a:lnTo>
                    <a:lnTo>
                      <a:pt x="939" y="16"/>
                    </a:lnTo>
                    <a:lnTo>
                      <a:pt x="896" y="10"/>
                    </a:lnTo>
                    <a:lnTo>
                      <a:pt x="882" y="7"/>
                    </a:lnTo>
                    <a:lnTo>
                      <a:pt x="869" y="5"/>
                    </a:lnTo>
                    <a:lnTo>
                      <a:pt x="855" y="3"/>
                    </a:lnTo>
                    <a:lnTo>
                      <a:pt x="841" y="3"/>
                    </a:lnTo>
                    <a:lnTo>
                      <a:pt x="828" y="0"/>
                    </a:lnTo>
                    <a:lnTo>
                      <a:pt x="814" y="0"/>
                    </a:lnTo>
                    <a:lnTo>
                      <a:pt x="801" y="0"/>
                    </a:lnTo>
                    <a:lnTo>
                      <a:pt x="787" y="0"/>
                    </a:lnTo>
                    <a:lnTo>
                      <a:pt x="705" y="5"/>
                    </a:lnTo>
                    <a:lnTo>
                      <a:pt x="628" y="16"/>
                    </a:lnTo>
                    <a:lnTo>
                      <a:pt x="553" y="37"/>
                    </a:lnTo>
                    <a:lnTo>
                      <a:pt x="481" y="62"/>
                    </a:lnTo>
                    <a:lnTo>
                      <a:pt x="410" y="96"/>
                    </a:lnTo>
                    <a:lnTo>
                      <a:pt x="347" y="134"/>
                    </a:lnTo>
                    <a:lnTo>
                      <a:pt x="286" y="179"/>
                    </a:lnTo>
                    <a:lnTo>
                      <a:pt x="231" y="229"/>
                    </a:lnTo>
                    <a:lnTo>
                      <a:pt x="179" y="286"/>
                    </a:lnTo>
                    <a:lnTo>
                      <a:pt x="134" y="347"/>
                    </a:lnTo>
                    <a:lnTo>
                      <a:pt x="95" y="411"/>
                    </a:lnTo>
                    <a:lnTo>
                      <a:pt x="61" y="481"/>
                    </a:lnTo>
                    <a:lnTo>
                      <a:pt x="36" y="553"/>
                    </a:lnTo>
                    <a:lnTo>
                      <a:pt x="16" y="628"/>
                    </a:lnTo>
                    <a:lnTo>
                      <a:pt x="4" y="705"/>
                    </a:lnTo>
                    <a:lnTo>
                      <a:pt x="0" y="787"/>
                    </a:lnTo>
                    <a:lnTo>
                      <a:pt x="4" y="864"/>
                    </a:lnTo>
                    <a:lnTo>
                      <a:pt x="16" y="939"/>
                    </a:lnTo>
                    <a:lnTo>
                      <a:pt x="34" y="1011"/>
                    </a:lnTo>
                    <a:lnTo>
                      <a:pt x="56" y="1079"/>
                    </a:lnTo>
                    <a:lnTo>
                      <a:pt x="88" y="1147"/>
                    </a:lnTo>
                    <a:lnTo>
                      <a:pt x="125" y="1211"/>
                    </a:lnTo>
                    <a:lnTo>
                      <a:pt x="168" y="1269"/>
                    </a:lnTo>
                    <a:lnTo>
                      <a:pt x="215" y="1324"/>
                    </a:lnTo>
                  </a:path>
                </a:pathLst>
              </a:custGeom>
              <a:solidFill>
                <a:srgbClr val="0072CC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5" name="Freeform 23"/>
              <p:cNvSpPr>
                <a:spLocks/>
              </p:cNvSpPr>
              <p:nvPr/>
            </p:nvSpPr>
            <p:spPr bwMode="auto">
              <a:xfrm>
                <a:off x="2875" y="2258"/>
                <a:ext cx="782" cy="1069"/>
              </a:xfrm>
              <a:custGeom>
                <a:avLst/>
                <a:gdLst>
                  <a:gd name="T0" fmla="*/ 472 w 782"/>
                  <a:gd name="T1" fmla="*/ 984 h 1069"/>
                  <a:gd name="T2" fmla="*/ 624 w 782"/>
                  <a:gd name="T3" fmla="*/ 830 h 1069"/>
                  <a:gd name="T4" fmla="*/ 731 w 782"/>
                  <a:gd name="T5" fmla="*/ 637 h 1069"/>
                  <a:gd name="T6" fmla="*/ 778 w 782"/>
                  <a:gd name="T7" fmla="*/ 417 h 1069"/>
                  <a:gd name="T8" fmla="*/ 769 w 782"/>
                  <a:gd name="T9" fmla="*/ 227 h 1069"/>
                  <a:gd name="T10" fmla="*/ 722 w 782"/>
                  <a:gd name="T11" fmla="*/ 62 h 1069"/>
                  <a:gd name="T12" fmla="*/ 676 w 782"/>
                  <a:gd name="T13" fmla="*/ 53 h 1069"/>
                  <a:gd name="T14" fmla="*/ 670 w 782"/>
                  <a:gd name="T15" fmla="*/ 100 h 1069"/>
                  <a:gd name="T16" fmla="*/ 649 w 782"/>
                  <a:gd name="T17" fmla="*/ 118 h 1069"/>
                  <a:gd name="T18" fmla="*/ 604 w 782"/>
                  <a:gd name="T19" fmla="*/ 107 h 1069"/>
                  <a:gd name="T20" fmla="*/ 572 w 782"/>
                  <a:gd name="T21" fmla="*/ 102 h 1069"/>
                  <a:gd name="T22" fmla="*/ 511 w 782"/>
                  <a:gd name="T23" fmla="*/ 75 h 1069"/>
                  <a:gd name="T24" fmla="*/ 484 w 782"/>
                  <a:gd name="T25" fmla="*/ 39 h 1069"/>
                  <a:gd name="T26" fmla="*/ 463 w 782"/>
                  <a:gd name="T27" fmla="*/ 10 h 1069"/>
                  <a:gd name="T28" fmla="*/ 418 w 782"/>
                  <a:gd name="T29" fmla="*/ 0 h 1069"/>
                  <a:gd name="T30" fmla="*/ 411 w 782"/>
                  <a:gd name="T31" fmla="*/ 53 h 1069"/>
                  <a:gd name="T32" fmla="*/ 366 w 782"/>
                  <a:gd name="T33" fmla="*/ 64 h 1069"/>
                  <a:gd name="T34" fmla="*/ 332 w 782"/>
                  <a:gd name="T35" fmla="*/ 87 h 1069"/>
                  <a:gd name="T36" fmla="*/ 318 w 782"/>
                  <a:gd name="T37" fmla="*/ 114 h 1069"/>
                  <a:gd name="T38" fmla="*/ 304 w 782"/>
                  <a:gd name="T39" fmla="*/ 123 h 1069"/>
                  <a:gd name="T40" fmla="*/ 252 w 782"/>
                  <a:gd name="T41" fmla="*/ 195 h 1069"/>
                  <a:gd name="T42" fmla="*/ 202 w 782"/>
                  <a:gd name="T43" fmla="*/ 241 h 1069"/>
                  <a:gd name="T44" fmla="*/ 155 w 782"/>
                  <a:gd name="T45" fmla="*/ 259 h 1069"/>
                  <a:gd name="T46" fmla="*/ 173 w 782"/>
                  <a:gd name="T47" fmla="*/ 288 h 1069"/>
                  <a:gd name="T48" fmla="*/ 184 w 782"/>
                  <a:gd name="T49" fmla="*/ 293 h 1069"/>
                  <a:gd name="T50" fmla="*/ 180 w 782"/>
                  <a:gd name="T51" fmla="*/ 320 h 1069"/>
                  <a:gd name="T52" fmla="*/ 259 w 782"/>
                  <a:gd name="T53" fmla="*/ 368 h 1069"/>
                  <a:gd name="T54" fmla="*/ 313 w 782"/>
                  <a:gd name="T55" fmla="*/ 393 h 1069"/>
                  <a:gd name="T56" fmla="*/ 327 w 782"/>
                  <a:gd name="T57" fmla="*/ 429 h 1069"/>
                  <a:gd name="T58" fmla="*/ 368 w 782"/>
                  <a:gd name="T59" fmla="*/ 456 h 1069"/>
                  <a:gd name="T60" fmla="*/ 372 w 782"/>
                  <a:gd name="T61" fmla="*/ 470 h 1069"/>
                  <a:gd name="T62" fmla="*/ 363 w 782"/>
                  <a:gd name="T63" fmla="*/ 476 h 1069"/>
                  <a:gd name="T64" fmla="*/ 404 w 782"/>
                  <a:gd name="T65" fmla="*/ 583 h 1069"/>
                  <a:gd name="T66" fmla="*/ 454 w 782"/>
                  <a:gd name="T67" fmla="*/ 658 h 1069"/>
                  <a:gd name="T68" fmla="*/ 481 w 782"/>
                  <a:gd name="T69" fmla="*/ 710 h 1069"/>
                  <a:gd name="T70" fmla="*/ 443 w 782"/>
                  <a:gd name="T71" fmla="*/ 757 h 1069"/>
                  <a:gd name="T72" fmla="*/ 363 w 782"/>
                  <a:gd name="T73" fmla="*/ 832 h 1069"/>
                  <a:gd name="T74" fmla="*/ 273 w 782"/>
                  <a:gd name="T75" fmla="*/ 875 h 1069"/>
                  <a:gd name="T76" fmla="*/ 141 w 782"/>
                  <a:gd name="T77" fmla="*/ 905 h 1069"/>
                  <a:gd name="T78" fmla="*/ 125 w 782"/>
                  <a:gd name="T79" fmla="*/ 925 h 1069"/>
                  <a:gd name="T80" fmla="*/ 105 w 782"/>
                  <a:gd name="T81" fmla="*/ 925 h 1069"/>
                  <a:gd name="T82" fmla="*/ 55 w 782"/>
                  <a:gd name="T83" fmla="*/ 921 h 1069"/>
                  <a:gd name="T84" fmla="*/ 10 w 782"/>
                  <a:gd name="T85" fmla="*/ 925 h 1069"/>
                  <a:gd name="T86" fmla="*/ 53 w 782"/>
                  <a:gd name="T87" fmla="*/ 955 h 1069"/>
                  <a:gd name="T88" fmla="*/ 132 w 782"/>
                  <a:gd name="T89" fmla="*/ 966 h 1069"/>
                  <a:gd name="T90" fmla="*/ 214 w 782"/>
                  <a:gd name="T91" fmla="*/ 950 h 1069"/>
                  <a:gd name="T92" fmla="*/ 261 w 782"/>
                  <a:gd name="T93" fmla="*/ 930 h 1069"/>
                  <a:gd name="T94" fmla="*/ 295 w 782"/>
                  <a:gd name="T95" fmla="*/ 932 h 1069"/>
                  <a:gd name="T96" fmla="*/ 311 w 782"/>
                  <a:gd name="T97" fmla="*/ 945 h 1069"/>
                  <a:gd name="T98" fmla="*/ 336 w 782"/>
                  <a:gd name="T99" fmla="*/ 896 h 1069"/>
                  <a:gd name="T100" fmla="*/ 366 w 782"/>
                  <a:gd name="T101" fmla="*/ 918 h 1069"/>
                  <a:gd name="T102" fmla="*/ 359 w 782"/>
                  <a:gd name="T103" fmla="*/ 955 h 1069"/>
                  <a:gd name="T104" fmla="*/ 336 w 782"/>
                  <a:gd name="T105" fmla="*/ 979 h 1069"/>
                  <a:gd name="T106" fmla="*/ 338 w 782"/>
                  <a:gd name="T107" fmla="*/ 1018 h 1069"/>
                  <a:gd name="T108" fmla="*/ 329 w 782"/>
                  <a:gd name="T109" fmla="*/ 1056 h 106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82"/>
                  <a:gd name="T166" fmla="*/ 0 h 1069"/>
                  <a:gd name="T167" fmla="*/ 782 w 782"/>
                  <a:gd name="T168" fmla="*/ 1069 h 106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82" h="1069">
                    <a:moveTo>
                      <a:pt x="332" y="1068"/>
                    </a:moveTo>
                    <a:lnTo>
                      <a:pt x="382" y="1043"/>
                    </a:lnTo>
                    <a:lnTo>
                      <a:pt x="427" y="1013"/>
                    </a:lnTo>
                    <a:lnTo>
                      <a:pt x="472" y="984"/>
                    </a:lnTo>
                    <a:lnTo>
                      <a:pt x="513" y="948"/>
                    </a:lnTo>
                    <a:lnTo>
                      <a:pt x="554" y="911"/>
                    </a:lnTo>
                    <a:lnTo>
                      <a:pt x="590" y="871"/>
                    </a:lnTo>
                    <a:lnTo>
                      <a:pt x="624" y="830"/>
                    </a:lnTo>
                    <a:lnTo>
                      <a:pt x="656" y="785"/>
                    </a:lnTo>
                    <a:lnTo>
                      <a:pt x="683" y="737"/>
                    </a:lnTo>
                    <a:lnTo>
                      <a:pt x="708" y="687"/>
                    </a:lnTo>
                    <a:lnTo>
                      <a:pt x="731" y="637"/>
                    </a:lnTo>
                    <a:lnTo>
                      <a:pt x="749" y="585"/>
                    </a:lnTo>
                    <a:lnTo>
                      <a:pt x="763" y="531"/>
                    </a:lnTo>
                    <a:lnTo>
                      <a:pt x="772" y="474"/>
                    </a:lnTo>
                    <a:lnTo>
                      <a:pt x="778" y="417"/>
                    </a:lnTo>
                    <a:lnTo>
                      <a:pt x="781" y="361"/>
                    </a:lnTo>
                    <a:lnTo>
                      <a:pt x="778" y="315"/>
                    </a:lnTo>
                    <a:lnTo>
                      <a:pt x="776" y="272"/>
                    </a:lnTo>
                    <a:lnTo>
                      <a:pt x="769" y="227"/>
                    </a:lnTo>
                    <a:lnTo>
                      <a:pt x="760" y="184"/>
                    </a:lnTo>
                    <a:lnTo>
                      <a:pt x="749" y="143"/>
                    </a:lnTo>
                    <a:lnTo>
                      <a:pt x="738" y="102"/>
                    </a:lnTo>
                    <a:lnTo>
                      <a:pt x="722" y="62"/>
                    </a:lnTo>
                    <a:lnTo>
                      <a:pt x="704" y="23"/>
                    </a:lnTo>
                    <a:lnTo>
                      <a:pt x="690" y="32"/>
                    </a:lnTo>
                    <a:lnTo>
                      <a:pt x="681" y="41"/>
                    </a:lnTo>
                    <a:lnTo>
                      <a:pt x="676" y="53"/>
                    </a:lnTo>
                    <a:lnTo>
                      <a:pt x="674" y="64"/>
                    </a:lnTo>
                    <a:lnTo>
                      <a:pt x="674" y="75"/>
                    </a:lnTo>
                    <a:lnTo>
                      <a:pt x="672" y="89"/>
                    </a:lnTo>
                    <a:lnTo>
                      <a:pt x="670" y="100"/>
                    </a:lnTo>
                    <a:lnTo>
                      <a:pt x="667" y="107"/>
                    </a:lnTo>
                    <a:lnTo>
                      <a:pt x="663" y="112"/>
                    </a:lnTo>
                    <a:lnTo>
                      <a:pt x="656" y="116"/>
                    </a:lnTo>
                    <a:lnTo>
                      <a:pt x="649" y="118"/>
                    </a:lnTo>
                    <a:lnTo>
                      <a:pt x="642" y="118"/>
                    </a:lnTo>
                    <a:lnTo>
                      <a:pt x="631" y="116"/>
                    </a:lnTo>
                    <a:lnTo>
                      <a:pt x="617" y="112"/>
                    </a:lnTo>
                    <a:lnTo>
                      <a:pt x="604" y="107"/>
                    </a:lnTo>
                    <a:lnTo>
                      <a:pt x="595" y="100"/>
                    </a:lnTo>
                    <a:lnTo>
                      <a:pt x="588" y="100"/>
                    </a:lnTo>
                    <a:lnTo>
                      <a:pt x="579" y="100"/>
                    </a:lnTo>
                    <a:lnTo>
                      <a:pt x="572" y="102"/>
                    </a:lnTo>
                    <a:lnTo>
                      <a:pt x="563" y="105"/>
                    </a:lnTo>
                    <a:lnTo>
                      <a:pt x="540" y="96"/>
                    </a:lnTo>
                    <a:lnTo>
                      <a:pt x="522" y="87"/>
                    </a:lnTo>
                    <a:lnTo>
                      <a:pt x="511" y="75"/>
                    </a:lnTo>
                    <a:lnTo>
                      <a:pt x="504" y="68"/>
                    </a:lnTo>
                    <a:lnTo>
                      <a:pt x="497" y="59"/>
                    </a:lnTo>
                    <a:lnTo>
                      <a:pt x="490" y="50"/>
                    </a:lnTo>
                    <a:lnTo>
                      <a:pt x="484" y="39"/>
                    </a:lnTo>
                    <a:lnTo>
                      <a:pt x="477" y="28"/>
                    </a:lnTo>
                    <a:lnTo>
                      <a:pt x="475" y="21"/>
                    </a:lnTo>
                    <a:lnTo>
                      <a:pt x="468" y="14"/>
                    </a:lnTo>
                    <a:lnTo>
                      <a:pt x="463" y="10"/>
                    </a:lnTo>
                    <a:lnTo>
                      <a:pt x="454" y="5"/>
                    </a:lnTo>
                    <a:lnTo>
                      <a:pt x="443" y="0"/>
                    </a:lnTo>
                    <a:lnTo>
                      <a:pt x="431" y="0"/>
                    </a:lnTo>
                    <a:lnTo>
                      <a:pt x="418" y="0"/>
                    </a:lnTo>
                    <a:lnTo>
                      <a:pt x="402" y="5"/>
                    </a:lnTo>
                    <a:lnTo>
                      <a:pt x="409" y="19"/>
                    </a:lnTo>
                    <a:lnTo>
                      <a:pt x="413" y="34"/>
                    </a:lnTo>
                    <a:lnTo>
                      <a:pt x="411" y="53"/>
                    </a:lnTo>
                    <a:lnTo>
                      <a:pt x="397" y="68"/>
                    </a:lnTo>
                    <a:lnTo>
                      <a:pt x="386" y="66"/>
                    </a:lnTo>
                    <a:lnTo>
                      <a:pt x="375" y="66"/>
                    </a:lnTo>
                    <a:lnTo>
                      <a:pt x="366" y="64"/>
                    </a:lnTo>
                    <a:lnTo>
                      <a:pt x="359" y="64"/>
                    </a:lnTo>
                    <a:lnTo>
                      <a:pt x="350" y="73"/>
                    </a:lnTo>
                    <a:lnTo>
                      <a:pt x="341" y="80"/>
                    </a:lnTo>
                    <a:lnTo>
                      <a:pt x="332" y="87"/>
                    </a:lnTo>
                    <a:lnTo>
                      <a:pt x="320" y="93"/>
                    </a:lnTo>
                    <a:lnTo>
                      <a:pt x="320" y="100"/>
                    </a:lnTo>
                    <a:lnTo>
                      <a:pt x="320" y="107"/>
                    </a:lnTo>
                    <a:lnTo>
                      <a:pt x="318" y="114"/>
                    </a:lnTo>
                    <a:lnTo>
                      <a:pt x="316" y="121"/>
                    </a:lnTo>
                    <a:lnTo>
                      <a:pt x="311" y="121"/>
                    </a:lnTo>
                    <a:lnTo>
                      <a:pt x="307" y="121"/>
                    </a:lnTo>
                    <a:lnTo>
                      <a:pt x="304" y="123"/>
                    </a:lnTo>
                    <a:lnTo>
                      <a:pt x="302" y="123"/>
                    </a:lnTo>
                    <a:lnTo>
                      <a:pt x="289" y="141"/>
                    </a:lnTo>
                    <a:lnTo>
                      <a:pt x="270" y="168"/>
                    </a:lnTo>
                    <a:lnTo>
                      <a:pt x="252" y="195"/>
                    </a:lnTo>
                    <a:lnTo>
                      <a:pt x="236" y="218"/>
                    </a:lnTo>
                    <a:lnTo>
                      <a:pt x="225" y="229"/>
                    </a:lnTo>
                    <a:lnTo>
                      <a:pt x="214" y="236"/>
                    </a:lnTo>
                    <a:lnTo>
                      <a:pt x="202" y="241"/>
                    </a:lnTo>
                    <a:lnTo>
                      <a:pt x="184" y="241"/>
                    </a:lnTo>
                    <a:lnTo>
                      <a:pt x="168" y="243"/>
                    </a:lnTo>
                    <a:lnTo>
                      <a:pt x="159" y="252"/>
                    </a:lnTo>
                    <a:lnTo>
                      <a:pt x="155" y="259"/>
                    </a:lnTo>
                    <a:lnTo>
                      <a:pt x="150" y="266"/>
                    </a:lnTo>
                    <a:lnTo>
                      <a:pt x="159" y="272"/>
                    </a:lnTo>
                    <a:lnTo>
                      <a:pt x="168" y="281"/>
                    </a:lnTo>
                    <a:lnTo>
                      <a:pt x="173" y="288"/>
                    </a:lnTo>
                    <a:lnTo>
                      <a:pt x="175" y="291"/>
                    </a:lnTo>
                    <a:lnTo>
                      <a:pt x="180" y="291"/>
                    </a:lnTo>
                    <a:lnTo>
                      <a:pt x="182" y="291"/>
                    </a:lnTo>
                    <a:lnTo>
                      <a:pt x="184" y="293"/>
                    </a:lnTo>
                    <a:lnTo>
                      <a:pt x="184" y="297"/>
                    </a:lnTo>
                    <a:lnTo>
                      <a:pt x="184" y="302"/>
                    </a:lnTo>
                    <a:lnTo>
                      <a:pt x="182" y="311"/>
                    </a:lnTo>
                    <a:lnTo>
                      <a:pt x="180" y="320"/>
                    </a:lnTo>
                    <a:lnTo>
                      <a:pt x="196" y="334"/>
                    </a:lnTo>
                    <a:lnTo>
                      <a:pt x="214" y="345"/>
                    </a:lnTo>
                    <a:lnTo>
                      <a:pt x="236" y="356"/>
                    </a:lnTo>
                    <a:lnTo>
                      <a:pt x="259" y="368"/>
                    </a:lnTo>
                    <a:lnTo>
                      <a:pt x="279" y="377"/>
                    </a:lnTo>
                    <a:lnTo>
                      <a:pt x="298" y="383"/>
                    </a:lnTo>
                    <a:lnTo>
                      <a:pt x="309" y="388"/>
                    </a:lnTo>
                    <a:lnTo>
                      <a:pt x="313" y="393"/>
                    </a:lnTo>
                    <a:lnTo>
                      <a:pt x="316" y="399"/>
                    </a:lnTo>
                    <a:lnTo>
                      <a:pt x="318" y="411"/>
                    </a:lnTo>
                    <a:lnTo>
                      <a:pt x="323" y="422"/>
                    </a:lnTo>
                    <a:lnTo>
                      <a:pt x="327" y="429"/>
                    </a:lnTo>
                    <a:lnTo>
                      <a:pt x="336" y="433"/>
                    </a:lnTo>
                    <a:lnTo>
                      <a:pt x="347" y="442"/>
                    </a:lnTo>
                    <a:lnTo>
                      <a:pt x="361" y="451"/>
                    </a:lnTo>
                    <a:lnTo>
                      <a:pt x="368" y="456"/>
                    </a:lnTo>
                    <a:lnTo>
                      <a:pt x="370" y="458"/>
                    </a:lnTo>
                    <a:lnTo>
                      <a:pt x="370" y="463"/>
                    </a:lnTo>
                    <a:lnTo>
                      <a:pt x="372" y="465"/>
                    </a:lnTo>
                    <a:lnTo>
                      <a:pt x="372" y="470"/>
                    </a:lnTo>
                    <a:lnTo>
                      <a:pt x="368" y="470"/>
                    </a:lnTo>
                    <a:lnTo>
                      <a:pt x="363" y="470"/>
                    </a:lnTo>
                    <a:lnTo>
                      <a:pt x="361" y="472"/>
                    </a:lnTo>
                    <a:lnTo>
                      <a:pt x="363" y="476"/>
                    </a:lnTo>
                    <a:lnTo>
                      <a:pt x="375" y="490"/>
                    </a:lnTo>
                    <a:lnTo>
                      <a:pt x="391" y="519"/>
                    </a:lnTo>
                    <a:lnTo>
                      <a:pt x="404" y="553"/>
                    </a:lnTo>
                    <a:lnTo>
                      <a:pt x="404" y="583"/>
                    </a:lnTo>
                    <a:lnTo>
                      <a:pt x="413" y="578"/>
                    </a:lnTo>
                    <a:lnTo>
                      <a:pt x="427" y="603"/>
                    </a:lnTo>
                    <a:lnTo>
                      <a:pt x="440" y="633"/>
                    </a:lnTo>
                    <a:lnTo>
                      <a:pt x="454" y="658"/>
                    </a:lnTo>
                    <a:lnTo>
                      <a:pt x="461" y="676"/>
                    </a:lnTo>
                    <a:lnTo>
                      <a:pt x="470" y="687"/>
                    </a:lnTo>
                    <a:lnTo>
                      <a:pt x="477" y="698"/>
                    </a:lnTo>
                    <a:lnTo>
                      <a:pt x="481" y="710"/>
                    </a:lnTo>
                    <a:lnTo>
                      <a:pt x="481" y="719"/>
                    </a:lnTo>
                    <a:lnTo>
                      <a:pt x="475" y="726"/>
                    </a:lnTo>
                    <a:lnTo>
                      <a:pt x="461" y="739"/>
                    </a:lnTo>
                    <a:lnTo>
                      <a:pt x="443" y="757"/>
                    </a:lnTo>
                    <a:lnTo>
                      <a:pt x="420" y="778"/>
                    </a:lnTo>
                    <a:lnTo>
                      <a:pt x="400" y="798"/>
                    </a:lnTo>
                    <a:lnTo>
                      <a:pt x="379" y="816"/>
                    </a:lnTo>
                    <a:lnTo>
                      <a:pt x="363" y="832"/>
                    </a:lnTo>
                    <a:lnTo>
                      <a:pt x="354" y="843"/>
                    </a:lnTo>
                    <a:lnTo>
                      <a:pt x="332" y="855"/>
                    </a:lnTo>
                    <a:lnTo>
                      <a:pt x="304" y="866"/>
                    </a:lnTo>
                    <a:lnTo>
                      <a:pt x="273" y="875"/>
                    </a:lnTo>
                    <a:lnTo>
                      <a:pt x="241" y="884"/>
                    </a:lnTo>
                    <a:lnTo>
                      <a:pt x="205" y="893"/>
                    </a:lnTo>
                    <a:lnTo>
                      <a:pt x="173" y="900"/>
                    </a:lnTo>
                    <a:lnTo>
                      <a:pt x="141" y="905"/>
                    </a:lnTo>
                    <a:lnTo>
                      <a:pt x="114" y="907"/>
                    </a:lnTo>
                    <a:lnTo>
                      <a:pt x="118" y="914"/>
                    </a:lnTo>
                    <a:lnTo>
                      <a:pt x="123" y="921"/>
                    </a:lnTo>
                    <a:lnTo>
                      <a:pt x="125" y="925"/>
                    </a:lnTo>
                    <a:lnTo>
                      <a:pt x="125" y="927"/>
                    </a:lnTo>
                    <a:lnTo>
                      <a:pt x="118" y="927"/>
                    </a:lnTo>
                    <a:lnTo>
                      <a:pt x="112" y="927"/>
                    </a:lnTo>
                    <a:lnTo>
                      <a:pt x="105" y="925"/>
                    </a:lnTo>
                    <a:lnTo>
                      <a:pt x="93" y="918"/>
                    </a:lnTo>
                    <a:lnTo>
                      <a:pt x="80" y="918"/>
                    </a:lnTo>
                    <a:lnTo>
                      <a:pt x="68" y="918"/>
                    </a:lnTo>
                    <a:lnTo>
                      <a:pt x="55" y="921"/>
                    </a:lnTo>
                    <a:lnTo>
                      <a:pt x="41" y="921"/>
                    </a:lnTo>
                    <a:lnTo>
                      <a:pt x="30" y="923"/>
                    </a:lnTo>
                    <a:lnTo>
                      <a:pt x="19" y="925"/>
                    </a:lnTo>
                    <a:lnTo>
                      <a:pt x="10" y="925"/>
                    </a:lnTo>
                    <a:lnTo>
                      <a:pt x="0" y="927"/>
                    </a:lnTo>
                    <a:lnTo>
                      <a:pt x="16" y="939"/>
                    </a:lnTo>
                    <a:lnTo>
                      <a:pt x="34" y="948"/>
                    </a:lnTo>
                    <a:lnTo>
                      <a:pt x="53" y="955"/>
                    </a:lnTo>
                    <a:lnTo>
                      <a:pt x="71" y="961"/>
                    </a:lnTo>
                    <a:lnTo>
                      <a:pt x="91" y="964"/>
                    </a:lnTo>
                    <a:lnTo>
                      <a:pt x="112" y="966"/>
                    </a:lnTo>
                    <a:lnTo>
                      <a:pt x="132" y="966"/>
                    </a:lnTo>
                    <a:lnTo>
                      <a:pt x="155" y="964"/>
                    </a:lnTo>
                    <a:lnTo>
                      <a:pt x="175" y="959"/>
                    </a:lnTo>
                    <a:lnTo>
                      <a:pt x="196" y="955"/>
                    </a:lnTo>
                    <a:lnTo>
                      <a:pt x="214" y="950"/>
                    </a:lnTo>
                    <a:lnTo>
                      <a:pt x="230" y="943"/>
                    </a:lnTo>
                    <a:lnTo>
                      <a:pt x="243" y="939"/>
                    </a:lnTo>
                    <a:lnTo>
                      <a:pt x="254" y="934"/>
                    </a:lnTo>
                    <a:lnTo>
                      <a:pt x="261" y="930"/>
                    </a:lnTo>
                    <a:lnTo>
                      <a:pt x="268" y="927"/>
                    </a:lnTo>
                    <a:lnTo>
                      <a:pt x="277" y="923"/>
                    </a:lnTo>
                    <a:lnTo>
                      <a:pt x="289" y="923"/>
                    </a:lnTo>
                    <a:lnTo>
                      <a:pt x="295" y="932"/>
                    </a:lnTo>
                    <a:lnTo>
                      <a:pt x="300" y="948"/>
                    </a:lnTo>
                    <a:lnTo>
                      <a:pt x="302" y="950"/>
                    </a:lnTo>
                    <a:lnTo>
                      <a:pt x="307" y="950"/>
                    </a:lnTo>
                    <a:lnTo>
                      <a:pt x="311" y="945"/>
                    </a:lnTo>
                    <a:lnTo>
                      <a:pt x="316" y="936"/>
                    </a:lnTo>
                    <a:lnTo>
                      <a:pt x="320" y="923"/>
                    </a:lnTo>
                    <a:lnTo>
                      <a:pt x="327" y="907"/>
                    </a:lnTo>
                    <a:lnTo>
                      <a:pt x="336" y="896"/>
                    </a:lnTo>
                    <a:lnTo>
                      <a:pt x="345" y="893"/>
                    </a:lnTo>
                    <a:lnTo>
                      <a:pt x="354" y="900"/>
                    </a:lnTo>
                    <a:lnTo>
                      <a:pt x="363" y="907"/>
                    </a:lnTo>
                    <a:lnTo>
                      <a:pt x="366" y="918"/>
                    </a:lnTo>
                    <a:lnTo>
                      <a:pt x="366" y="930"/>
                    </a:lnTo>
                    <a:lnTo>
                      <a:pt x="363" y="941"/>
                    </a:lnTo>
                    <a:lnTo>
                      <a:pt x="361" y="948"/>
                    </a:lnTo>
                    <a:lnTo>
                      <a:pt x="359" y="955"/>
                    </a:lnTo>
                    <a:lnTo>
                      <a:pt x="354" y="959"/>
                    </a:lnTo>
                    <a:lnTo>
                      <a:pt x="347" y="966"/>
                    </a:lnTo>
                    <a:lnTo>
                      <a:pt x="341" y="970"/>
                    </a:lnTo>
                    <a:lnTo>
                      <a:pt x="336" y="979"/>
                    </a:lnTo>
                    <a:lnTo>
                      <a:pt x="334" y="991"/>
                    </a:lnTo>
                    <a:lnTo>
                      <a:pt x="338" y="998"/>
                    </a:lnTo>
                    <a:lnTo>
                      <a:pt x="341" y="1007"/>
                    </a:lnTo>
                    <a:lnTo>
                      <a:pt x="338" y="1018"/>
                    </a:lnTo>
                    <a:lnTo>
                      <a:pt x="334" y="1025"/>
                    </a:lnTo>
                    <a:lnTo>
                      <a:pt x="329" y="1034"/>
                    </a:lnTo>
                    <a:lnTo>
                      <a:pt x="329" y="1045"/>
                    </a:lnTo>
                    <a:lnTo>
                      <a:pt x="329" y="1056"/>
                    </a:lnTo>
                    <a:lnTo>
                      <a:pt x="332" y="1068"/>
                    </a:lnTo>
                  </a:path>
                </a:pathLst>
              </a:custGeom>
              <a:solidFill>
                <a:srgbClr val="3F9BD8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6" name="Freeform 24"/>
              <p:cNvSpPr>
                <a:spLocks/>
              </p:cNvSpPr>
              <p:nvPr/>
            </p:nvSpPr>
            <p:spPr bwMode="auto">
              <a:xfrm>
                <a:off x="2261" y="2238"/>
                <a:ext cx="742" cy="919"/>
              </a:xfrm>
              <a:custGeom>
                <a:avLst/>
                <a:gdLst>
                  <a:gd name="T0" fmla="*/ 11 w 742"/>
                  <a:gd name="T1" fmla="*/ 247 h 919"/>
                  <a:gd name="T2" fmla="*/ 45 w 742"/>
                  <a:gd name="T3" fmla="*/ 202 h 919"/>
                  <a:gd name="T4" fmla="*/ 97 w 742"/>
                  <a:gd name="T5" fmla="*/ 170 h 919"/>
                  <a:gd name="T6" fmla="*/ 168 w 742"/>
                  <a:gd name="T7" fmla="*/ 163 h 919"/>
                  <a:gd name="T8" fmla="*/ 245 w 742"/>
                  <a:gd name="T9" fmla="*/ 177 h 919"/>
                  <a:gd name="T10" fmla="*/ 297 w 742"/>
                  <a:gd name="T11" fmla="*/ 206 h 919"/>
                  <a:gd name="T12" fmla="*/ 329 w 742"/>
                  <a:gd name="T13" fmla="*/ 215 h 919"/>
                  <a:gd name="T14" fmla="*/ 347 w 742"/>
                  <a:gd name="T15" fmla="*/ 200 h 919"/>
                  <a:gd name="T16" fmla="*/ 388 w 742"/>
                  <a:gd name="T17" fmla="*/ 197 h 919"/>
                  <a:gd name="T18" fmla="*/ 435 w 742"/>
                  <a:gd name="T19" fmla="*/ 213 h 919"/>
                  <a:gd name="T20" fmla="*/ 469 w 742"/>
                  <a:gd name="T21" fmla="*/ 236 h 919"/>
                  <a:gd name="T22" fmla="*/ 519 w 742"/>
                  <a:gd name="T23" fmla="*/ 270 h 919"/>
                  <a:gd name="T24" fmla="*/ 535 w 742"/>
                  <a:gd name="T25" fmla="*/ 249 h 919"/>
                  <a:gd name="T26" fmla="*/ 506 w 742"/>
                  <a:gd name="T27" fmla="*/ 202 h 919"/>
                  <a:gd name="T28" fmla="*/ 456 w 742"/>
                  <a:gd name="T29" fmla="*/ 150 h 919"/>
                  <a:gd name="T30" fmla="*/ 383 w 742"/>
                  <a:gd name="T31" fmla="*/ 102 h 919"/>
                  <a:gd name="T32" fmla="*/ 315 w 742"/>
                  <a:gd name="T33" fmla="*/ 64 h 919"/>
                  <a:gd name="T34" fmla="*/ 304 w 742"/>
                  <a:gd name="T35" fmla="*/ 32 h 919"/>
                  <a:gd name="T36" fmla="*/ 333 w 742"/>
                  <a:gd name="T37" fmla="*/ 9 h 919"/>
                  <a:gd name="T38" fmla="*/ 365 w 742"/>
                  <a:gd name="T39" fmla="*/ 0 h 919"/>
                  <a:gd name="T40" fmla="*/ 392 w 742"/>
                  <a:gd name="T41" fmla="*/ 5 h 919"/>
                  <a:gd name="T42" fmla="*/ 422 w 742"/>
                  <a:gd name="T43" fmla="*/ 20 h 919"/>
                  <a:gd name="T44" fmla="*/ 447 w 742"/>
                  <a:gd name="T45" fmla="*/ 48 h 919"/>
                  <a:gd name="T46" fmla="*/ 485 w 742"/>
                  <a:gd name="T47" fmla="*/ 75 h 919"/>
                  <a:gd name="T48" fmla="*/ 524 w 742"/>
                  <a:gd name="T49" fmla="*/ 118 h 919"/>
                  <a:gd name="T50" fmla="*/ 553 w 742"/>
                  <a:gd name="T51" fmla="*/ 193 h 919"/>
                  <a:gd name="T52" fmla="*/ 578 w 742"/>
                  <a:gd name="T53" fmla="*/ 238 h 919"/>
                  <a:gd name="T54" fmla="*/ 626 w 742"/>
                  <a:gd name="T55" fmla="*/ 313 h 919"/>
                  <a:gd name="T56" fmla="*/ 658 w 742"/>
                  <a:gd name="T57" fmla="*/ 342 h 919"/>
                  <a:gd name="T58" fmla="*/ 698 w 742"/>
                  <a:gd name="T59" fmla="*/ 381 h 919"/>
                  <a:gd name="T60" fmla="*/ 741 w 742"/>
                  <a:gd name="T61" fmla="*/ 451 h 919"/>
                  <a:gd name="T62" fmla="*/ 689 w 742"/>
                  <a:gd name="T63" fmla="*/ 490 h 919"/>
                  <a:gd name="T64" fmla="*/ 687 w 742"/>
                  <a:gd name="T65" fmla="*/ 614 h 919"/>
                  <a:gd name="T66" fmla="*/ 685 w 742"/>
                  <a:gd name="T67" fmla="*/ 718 h 919"/>
                  <a:gd name="T68" fmla="*/ 633 w 742"/>
                  <a:gd name="T69" fmla="*/ 771 h 919"/>
                  <a:gd name="T70" fmla="*/ 569 w 742"/>
                  <a:gd name="T71" fmla="*/ 825 h 919"/>
                  <a:gd name="T72" fmla="*/ 533 w 742"/>
                  <a:gd name="T73" fmla="*/ 850 h 919"/>
                  <a:gd name="T74" fmla="*/ 501 w 742"/>
                  <a:gd name="T75" fmla="*/ 859 h 919"/>
                  <a:gd name="T76" fmla="*/ 478 w 742"/>
                  <a:gd name="T77" fmla="*/ 834 h 919"/>
                  <a:gd name="T78" fmla="*/ 456 w 742"/>
                  <a:gd name="T79" fmla="*/ 737 h 919"/>
                  <a:gd name="T80" fmla="*/ 419 w 742"/>
                  <a:gd name="T81" fmla="*/ 759 h 919"/>
                  <a:gd name="T82" fmla="*/ 413 w 742"/>
                  <a:gd name="T83" fmla="*/ 845 h 919"/>
                  <a:gd name="T84" fmla="*/ 397 w 742"/>
                  <a:gd name="T85" fmla="*/ 918 h 919"/>
                  <a:gd name="T86" fmla="*/ 315 w 742"/>
                  <a:gd name="T87" fmla="*/ 823 h 919"/>
                  <a:gd name="T88" fmla="*/ 206 w 742"/>
                  <a:gd name="T89" fmla="*/ 687 h 919"/>
                  <a:gd name="T90" fmla="*/ 131 w 742"/>
                  <a:gd name="T91" fmla="*/ 594 h 919"/>
                  <a:gd name="T92" fmla="*/ 61 w 742"/>
                  <a:gd name="T93" fmla="*/ 492 h 919"/>
                  <a:gd name="T94" fmla="*/ 20 w 742"/>
                  <a:gd name="T95" fmla="*/ 381 h 919"/>
                  <a:gd name="T96" fmla="*/ 22 w 742"/>
                  <a:gd name="T97" fmla="*/ 286 h 91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42"/>
                  <a:gd name="T148" fmla="*/ 0 h 919"/>
                  <a:gd name="T149" fmla="*/ 742 w 742"/>
                  <a:gd name="T150" fmla="*/ 919 h 91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42" h="919">
                    <a:moveTo>
                      <a:pt x="0" y="277"/>
                    </a:moveTo>
                    <a:lnTo>
                      <a:pt x="4" y="263"/>
                    </a:lnTo>
                    <a:lnTo>
                      <a:pt x="11" y="247"/>
                    </a:lnTo>
                    <a:lnTo>
                      <a:pt x="20" y="231"/>
                    </a:lnTo>
                    <a:lnTo>
                      <a:pt x="31" y="215"/>
                    </a:lnTo>
                    <a:lnTo>
                      <a:pt x="45" y="202"/>
                    </a:lnTo>
                    <a:lnTo>
                      <a:pt x="61" y="188"/>
                    </a:lnTo>
                    <a:lnTo>
                      <a:pt x="77" y="177"/>
                    </a:lnTo>
                    <a:lnTo>
                      <a:pt x="97" y="170"/>
                    </a:lnTo>
                    <a:lnTo>
                      <a:pt x="120" y="166"/>
                    </a:lnTo>
                    <a:lnTo>
                      <a:pt x="143" y="163"/>
                    </a:lnTo>
                    <a:lnTo>
                      <a:pt x="168" y="163"/>
                    </a:lnTo>
                    <a:lnTo>
                      <a:pt x="195" y="166"/>
                    </a:lnTo>
                    <a:lnTo>
                      <a:pt x="220" y="170"/>
                    </a:lnTo>
                    <a:lnTo>
                      <a:pt x="245" y="177"/>
                    </a:lnTo>
                    <a:lnTo>
                      <a:pt x="265" y="186"/>
                    </a:lnTo>
                    <a:lnTo>
                      <a:pt x="283" y="197"/>
                    </a:lnTo>
                    <a:lnTo>
                      <a:pt x="297" y="206"/>
                    </a:lnTo>
                    <a:lnTo>
                      <a:pt x="308" y="213"/>
                    </a:lnTo>
                    <a:lnTo>
                      <a:pt x="320" y="218"/>
                    </a:lnTo>
                    <a:lnTo>
                      <a:pt x="329" y="215"/>
                    </a:lnTo>
                    <a:lnTo>
                      <a:pt x="335" y="213"/>
                    </a:lnTo>
                    <a:lnTo>
                      <a:pt x="342" y="206"/>
                    </a:lnTo>
                    <a:lnTo>
                      <a:pt x="347" y="200"/>
                    </a:lnTo>
                    <a:lnTo>
                      <a:pt x="354" y="188"/>
                    </a:lnTo>
                    <a:lnTo>
                      <a:pt x="372" y="193"/>
                    </a:lnTo>
                    <a:lnTo>
                      <a:pt x="388" y="197"/>
                    </a:lnTo>
                    <a:lnTo>
                      <a:pt x="403" y="202"/>
                    </a:lnTo>
                    <a:lnTo>
                      <a:pt x="419" y="206"/>
                    </a:lnTo>
                    <a:lnTo>
                      <a:pt x="435" y="213"/>
                    </a:lnTo>
                    <a:lnTo>
                      <a:pt x="447" y="220"/>
                    </a:lnTo>
                    <a:lnTo>
                      <a:pt x="460" y="227"/>
                    </a:lnTo>
                    <a:lnTo>
                      <a:pt x="469" y="236"/>
                    </a:lnTo>
                    <a:lnTo>
                      <a:pt x="487" y="252"/>
                    </a:lnTo>
                    <a:lnTo>
                      <a:pt x="506" y="265"/>
                    </a:lnTo>
                    <a:lnTo>
                      <a:pt x="519" y="270"/>
                    </a:lnTo>
                    <a:lnTo>
                      <a:pt x="533" y="267"/>
                    </a:lnTo>
                    <a:lnTo>
                      <a:pt x="535" y="261"/>
                    </a:lnTo>
                    <a:lnTo>
                      <a:pt x="535" y="249"/>
                    </a:lnTo>
                    <a:lnTo>
                      <a:pt x="528" y="236"/>
                    </a:lnTo>
                    <a:lnTo>
                      <a:pt x="519" y="218"/>
                    </a:lnTo>
                    <a:lnTo>
                      <a:pt x="506" y="202"/>
                    </a:lnTo>
                    <a:lnTo>
                      <a:pt x="490" y="184"/>
                    </a:lnTo>
                    <a:lnTo>
                      <a:pt x="474" y="166"/>
                    </a:lnTo>
                    <a:lnTo>
                      <a:pt x="456" y="150"/>
                    </a:lnTo>
                    <a:lnTo>
                      <a:pt x="433" y="134"/>
                    </a:lnTo>
                    <a:lnTo>
                      <a:pt x="408" y="118"/>
                    </a:lnTo>
                    <a:lnTo>
                      <a:pt x="383" y="102"/>
                    </a:lnTo>
                    <a:lnTo>
                      <a:pt x="358" y="88"/>
                    </a:lnTo>
                    <a:lnTo>
                      <a:pt x="335" y="75"/>
                    </a:lnTo>
                    <a:lnTo>
                      <a:pt x="315" y="64"/>
                    </a:lnTo>
                    <a:lnTo>
                      <a:pt x="301" y="52"/>
                    </a:lnTo>
                    <a:lnTo>
                      <a:pt x="295" y="43"/>
                    </a:lnTo>
                    <a:lnTo>
                      <a:pt x="304" y="32"/>
                    </a:lnTo>
                    <a:lnTo>
                      <a:pt x="313" y="23"/>
                    </a:lnTo>
                    <a:lnTo>
                      <a:pt x="322" y="14"/>
                    </a:lnTo>
                    <a:lnTo>
                      <a:pt x="333" y="9"/>
                    </a:lnTo>
                    <a:lnTo>
                      <a:pt x="344" y="5"/>
                    </a:lnTo>
                    <a:lnTo>
                      <a:pt x="356" y="2"/>
                    </a:lnTo>
                    <a:lnTo>
                      <a:pt x="365" y="0"/>
                    </a:lnTo>
                    <a:lnTo>
                      <a:pt x="374" y="0"/>
                    </a:lnTo>
                    <a:lnTo>
                      <a:pt x="383" y="0"/>
                    </a:lnTo>
                    <a:lnTo>
                      <a:pt x="392" y="5"/>
                    </a:lnTo>
                    <a:lnTo>
                      <a:pt x="401" y="7"/>
                    </a:lnTo>
                    <a:lnTo>
                      <a:pt x="410" y="14"/>
                    </a:lnTo>
                    <a:lnTo>
                      <a:pt x="422" y="20"/>
                    </a:lnTo>
                    <a:lnTo>
                      <a:pt x="431" y="30"/>
                    </a:lnTo>
                    <a:lnTo>
                      <a:pt x="437" y="39"/>
                    </a:lnTo>
                    <a:lnTo>
                      <a:pt x="447" y="48"/>
                    </a:lnTo>
                    <a:lnTo>
                      <a:pt x="460" y="66"/>
                    </a:lnTo>
                    <a:lnTo>
                      <a:pt x="472" y="75"/>
                    </a:lnTo>
                    <a:lnTo>
                      <a:pt x="485" y="75"/>
                    </a:lnTo>
                    <a:lnTo>
                      <a:pt x="508" y="57"/>
                    </a:lnTo>
                    <a:lnTo>
                      <a:pt x="515" y="88"/>
                    </a:lnTo>
                    <a:lnTo>
                      <a:pt x="524" y="118"/>
                    </a:lnTo>
                    <a:lnTo>
                      <a:pt x="533" y="145"/>
                    </a:lnTo>
                    <a:lnTo>
                      <a:pt x="544" y="170"/>
                    </a:lnTo>
                    <a:lnTo>
                      <a:pt x="553" y="193"/>
                    </a:lnTo>
                    <a:lnTo>
                      <a:pt x="562" y="211"/>
                    </a:lnTo>
                    <a:lnTo>
                      <a:pt x="571" y="227"/>
                    </a:lnTo>
                    <a:lnTo>
                      <a:pt x="578" y="238"/>
                    </a:lnTo>
                    <a:lnTo>
                      <a:pt x="592" y="261"/>
                    </a:lnTo>
                    <a:lnTo>
                      <a:pt x="610" y="288"/>
                    </a:lnTo>
                    <a:lnTo>
                      <a:pt x="626" y="313"/>
                    </a:lnTo>
                    <a:lnTo>
                      <a:pt x="639" y="329"/>
                    </a:lnTo>
                    <a:lnTo>
                      <a:pt x="646" y="335"/>
                    </a:lnTo>
                    <a:lnTo>
                      <a:pt x="658" y="342"/>
                    </a:lnTo>
                    <a:lnTo>
                      <a:pt x="669" y="351"/>
                    </a:lnTo>
                    <a:lnTo>
                      <a:pt x="682" y="365"/>
                    </a:lnTo>
                    <a:lnTo>
                      <a:pt x="698" y="381"/>
                    </a:lnTo>
                    <a:lnTo>
                      <a:pt x="712" y="401"/>
                    </a:lnTo>
                    <a:lnTo>
                      <a:pt x="728" y="424"/>
                    </a:lnTo>
                    <a:lnTo>
                      <a:pt x="741" y="451"/>
                    </a:lnTo>
                    <a:lnTo>
                      <a:pt x="723" y="462"/>
                    </a:lnTo>
                    <a:lnTo>
                      <a:pt x="705" y="476"/>
                    </a:lnTo>
                    <a:lnTo>
                      <a:pt x="689" y="490"/>
                    </a:lnTo>
                    <a:lnTo>
                      <a:pt x="682" y="499"/>
                    </a:lnTo>
                    <a:lnTo>
                      <a:pt x="682" y="546"/>
                    </a:lnTo>
                    <a:lnTo>
                      <a:pt x="687" y="614"/>
                    </a:lnTo>
                    <a:lnTo>
                      <a:pt x="692" y="675"/>
                    </a:lnTo>
                    <a:lnTo>
                      <a:pt x="692" y="709"/>
                    </a:lnTo>
                    <a:lnTo>
                      <a:pt x="685" y="718"/>
                    </a:lnTo>
                    <a:lnTo>
                      <a:pt x="671" y="732"/>
                    </a:lnTo>
                    <a:lnTo>
                      <a:pt x="653" y="750"/>
                    </a:lnTo>
                    <a:lnTo>
                      <a:pt x="633" y="771"/>
                    </a:lnTo>
                    <a:lnTo>
                      <a:pt x="610" y="791"/>
                    </a:lnTo>
                    <a:lnTo>
                      <a:pt x="589" y="809"/>
                    </a:lnTo>
                    <a:lnTo>
                      <a:pt x="569" y="825"/>
                    </a:lnTo>
                    <a:lnTo>
                      <a:pt x="555" y="836"/>
                    </a:lnTo>
                    <a:lnTo>
                      <a:pt x="544" y="843"/>
                    </a:lnTo>
                    <a:lnTo>
                      <a:pt x="533" y="850"/>
                    </a:lnTo>
                    <a:lnTo>
                      <a:pt x="521" y="854"/>
                    </a:lnTo>
                    <a:lnTo>
                      <a:pt x="510" y="859"/>
                    </a:lnTo>
                    <a:lnTo>
                      <a:pt x="501" y="859"/>
                    </a:lnTo>
                    <a:lnTo>
                      <a:pt x="492" y="854"/>
                    </a:lnTo>
                    <a:lnTo>
                      <a:pt x="485" y="848"/>
                    </a:lnTo>
                    <a:lnTo>
                      <a:pt x="478" y="834"/>
                    </a:lnTo>
                    <a:lnTo>
                      <a:pt x="472" y="800"/>
                    </a:lnTo>
                    <a:lnTo>
                      <a:pt x="465" y="764"/>
                    </a:lnTo>
                    <a:lnTo>
                      <a:pt x="456" y="737"/>
                    </a:lnTo>
                    <a:lnTo>
                      <a:pt x="442" y="723"/>
                    </a:lnTo>
                    <a:lnTo>
                      <a:pt x="426" y="734"/>
                    </a:lnTo>
                    <a:lnTo>
                      <a:pt x="419" y="759"/>
                    </a:lnTo>
                    <a:lnTo>
                      <a:pt x="415" y="791"/>
                    </a:lnTo>
                    <a:lnTo>
                      <a:pt x="413" y="818"/>
                    </a:lnTo>
                    <a:lnTo>
                      <a:pt x="413" y="845"/>
                    </a:lnTo>
                    <a:lnTo>
                      <a:pt x="410" y="875"/>
                    </a:lnTo>
                    <a:lnTo>
                      <a:pt x="406" y="902"/>
                    </a:lnTo>
                    <a:lnTo>
                      <a:pt x="397" y="918"/>
                    </a:lnTo>
                    <a:lnTo>
                      <a:pt x="376" y="895"/>
                    </a:lnTo>
                    <a:lnTo>
                      <a:pt x="349" y="863"/>
                    </a:lnTo>
                    <a:lnTo>
                      <a:pt x="315" y="823"/>
                    </a:lnTo>
                    <a:lnTo>
                      <a:pt x="279" y="777"/>
                    </a:lnTo>
                    <a:lnTo>
                      <a:pt x="240" y="730"/>
                    </a:lnTo>
                    <a:lnTo>
                      <a:pt x="206" y="687"/>
                    </a:lnTo>
                    <a:lnTo>
                      <a:pt x="174" y="648"/>
                    </a:lnTo>
                    <a:lnTo>
                      <a:pt x="152" y="619"/>
                    </a:lnTo>
                    <a:lnTo>
                      <a:pt x="131" y="594"/>
                    </a:lnTo>
                    <a:lnTo>
                      <a:pt x="109" y="562"/>
                    </a:lnTo>
                    <a:lnTo>
                      <a:pt x="84" y="528"/>
                    </a:lnTo>
                    <a:lnTo>
                      <a:pt x="61" y="492"/>
                    </a:lnTo>
                    <a:lnTo>
                      <a:pt x="43" y="456"/>
                    </a:lnTo>
                    <a:lnTo>
                      <a:pt x="27" y="417"/>
                    </a:lnTo>
                    <a:lnTo>
                      <a:pt x="20" y="381"/>
                    </a:lnTo>
                    <a:lnTo>
                      <a:pt x="22" y="347"/>
                    </a:lnTo>
                    <a:lnTo>
                      <a:pt x="27" y="306"/>
                    </a:lnTo>
                    <a:lnTo>
                      <a:pt x="22" y="286"/>
                    </a:lnTo>
                    <a:lnTo>
                      <a:pt x="13" y="279"/>
                    </a:lnTo>
                    <a:lnTo>
                      <a:pt x="0" y="277"/>
                    </a:lnTo>
                  </a:path>
                </a:pathLst>
              </a:custGeom>
              <a:solidFill>
                <a:srgbClr val="3F9BD8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7" name="Freeform 25"/>
              <p:cNvSpPr>
                <a:spLocks/>
              </p:cNvSpPr>
              <p:nvPr/>
            </p:nvSpPr>
            <p:spPr bwMode="auto">
              <a:xfrm>
                <a:off x="2669" y="1842"/>
                <a:ext cx="688" cy="1401"/>
              </a:xfrm>
              <a:custGeom>
                <a:avLst/>
                <a:gdLst>
                  <a:gd name="T0" fmla="*/ 247 w 688"/>
                  <a:gd name="T1" fmla="*/ 1337 h 1401"/>
                  <a:gd name="T2" fmla="*/ 311 w 688"/>
                  <a:gd name="T3" fmla="*/ 1341 h 1401"/>
                  <a:gd name="T4" fmla="*/ 329 w 688"/>
                  <a:gd name="T5" fmla="*/ 1337 h 1401"/>
                  <a:gd name="T6" fmla="*/ 411 w 688"/>
                  <a:gd name="T7" fmla="*/ 1309 h 1401"/>
                  <a:gd name="T8" fmla="*/ 560 w 688"/>
                  <a:gd name="T9" fmla="*/ 1259 h 1401"/>
                  <a:gd name="T10" fmla="*/ 649 w 688"/>
                  <a:gd name="T11" fmla="*/ 1173 h 1401"/>
                  <a:gd name="T12" fmla="*/ 683 w 688"/>
                  <a:gd name="T13" fmla="*/ 1114 h 1401"/>
                  <a:gd name="T14" fmla="*/ 633 w 688"/>
                  <a:gd name="T15" fmla="*/ 1019 h 1401"/>
                  <a:gd name="T16" fmla="*/ 581 w 688"/>
                  <a:gd name="T17" fmla="*/ 906 h 1401"/>
                  <a:gd name="T18" fmla="*/ 578 w 688"/>
                  <a:gd name="T19" fmla="*/ 886 h 1401"/>
                  <a:gd name="T20" fmla="*/ 567 w 688"/>
                  <a:gd name="T21" fmla="*/ 867 h 1401"/>
                  <a:gd name="T22" fmla="*/ 524 w 688"/>
                  <a:gd name="T23" fmla="*/ 827 h 1401"/>
                  <a:gd name="T24" fmla="*/ 485 w 688"/>
                  <a:gd name="T25" fmla="*/ 793 h 1401"/>
                  <a:gd name="T26" fmla="*/ 386 w 688"/>
                  <a:gd name="T27" fmla="*/ 736 h 1401"/>
                  <a:gd name="T28" fmla="*/ 388 w 688"/>
                  <a:gd name="T29" fmla="*/ 707 h 1401"/>
                  <a:gd name="T30" fmla="*/ 365 w 688"/>
                  <a:gd name="T31" fmla="*/ 688 h 1401"/>
                  <a:gd name="T32" fmla="*/ 390 w 688"/>
                  <a:gd name="T33" fmla="*/ 657 h 1401"/>
                  <a:gd name="T34" fmla="*/ 458 w 688"/>
                  <a:gd name="T35" fmla="*/ 611 h 1401"/>
                  <a:gd name="T36" fmla="*/ 513 w 688"/>
                  <a:gd name="T37" fmla="*/ 537 h 1401"/>
                  <a:gd name="T38" fmla="*/ 526 w 688"/>
                  <a:gd name="T39" fmla="*/ 516 h 1401"/>
                  <a:gd name="T40" fmla="*/ 565 w 688"/>
                  <a:gd name="T41" fmla="*/ 480 h 1401"/>
                  <a:gd name="T42" fmla="*/ 617 w 688"/>
                  <a:gd name="T43" fmla="*/ 469 h 1401"/>
                  <a:gd name="T44" fmla="*/ 583 w 688"/>
                  <a:gd name="T45" fmla="*/ 380 h 1401"/>
                  <a:gd name="T46" fmla="*/ 617 w 688"/>
                  <a:gd name="T47" fmla="*/ 339 h 1401"/>
                  <a:gd name="T48" fmla="*/ 658 w 688"/>
                  <a:gd name="T49" fmla="*/ 188 h 1401"/>
                  <a:gd name="T50" fmla="*/ 642 w 688"/>
                  <a:gd name="T51" fmla="*/ 151 h 1401"/>
                  <a:gd name="T52" fmla="*/ 560 w 688"/>
                  <a:gd name="T53" fmla="*/ 79 h 1401"/>
                  <a:gd name="T54" fmla="*/ 354 w 688"/>
                  <a:gd name="T55" fmla="*/ 6 h 1401"/>
                  <a:gd name="T56" fmla="*/ 363 w 688"/>
                  <a:gd name="T57" fmla="*/ 43 h 1401"/>
                  <a:gd name="T58" fmla="*/ 433 w 688"/>
                  <a:gd name="T59" fmla="*/ 99 h 1401"/>
                  <a:gd name="T60" fmla="*/ 354 w 688"/>
                  <a:gd name="T61" fmla="*/ 154 h 1401"/>
                  <a:gd name="T62" fmla="*/ 279 w 688"/>
                  <a:gd name="T63" fmla="*/ 104 h 1401"/>
                  <a:gd name="T64" fmla="*/ 222 w 688"/>
                  <a:gd name="T65" fmla="*/ 77 h 1401"/>
                  <a:gd name="T66" fmla="*/ 186 w 688"/>
                  <a:gd name="T67" fmla="*/ 58 h 1401"/>
                  <a:gd name="T68" fmla="*/ 159 w 688"/>
                  <a:gd name="T69" fmla="*/ 36 h 1401"/>
                  <a:gd name="T70" fmla="*/ 127 w 688"/>
                  <a:gd name="T71" fmla="*/ 77 h 1401"/>
                  <a:gd name="T72" fmla="*/ 95 w 688"/>
                  <a:gd name="T73" fmla="*/ 56 h 1401"/>
                  <a:gd name="T74" fmla="*/ 48 w 688"/>
                  <a:gd name="T75" fmla="*/ 45 h 1401"/>
                  <a:gd name="T76" fmla="*/ 29 w 688"/>
                  <a:gd name="T77" fmla="*/ 52 h 1401"/>
                  <a:gd name="T78" fmla="*/ 57 w 688"/>
                  <a:gd name="T79" fmla="*/ 115 h 1401"/>
                  <a:gd name="T80" fmla="*/ 29 w 688"/>
                  <a:gd name="T81" fmla="*/ 174 h 1401"/>
                  <a:gd name="T82" fmla="*/ 102 w 688"/>
                  <a:gd name="T83" fmla="*/ 190 h 1401"/>
                  <a:gd name="T84" fmla="*/ 147 w 688"/>
                  <a:gd name="T85" fmla="*/ 224 h 1401"/>
                  <a:gd name="T86" fmla="*/ 141 w 688"/>
                  <a:gd name="T87" fmla="*/ 301 h 1401"/>
                  <a:gd name="T88" fmla="*/ 100 w 688"/>
                  <a:gd name="T89" fmla="*/ 453 h 1401"/>
                  <a:gd name="T90" fmla="*/ 145 w 688"/>
                  <a:gd name="T91" fmla="*/ 589 h 1401"/>
                  <a:gd name="T92" fmla="*/ 202 w 688"/>
                  <a:gd name="T93" fmla="*/ 684 h 1401"/>
                  <a:gd name="T94" fmla="*/ 261 w 688"/>
                  <a:gd name="T95" fmla="*/ 747 h 1401"/>
                  <a:gd name="T96" fmla="*/ 333 w 688"/>
                  <a:gd name="T97" fmla="*/ 847 h 1401"/>
                  <a:gd name="T98" fmla="*/ 274 w 688"/>
                  <a:gd name="T99" fmla="*/ 942 h 1401"/>
                  <a:gd name="T100" fmla="*/ 263 w 688"/>
                  <a:gd name="T101" fmla="*/ 1128 h 1401"/>
                  <a:gd name="T102" fmla="*/ 161 w 688"/>
                  <a:gd name="T103" fmla="*/ 1221 h 1401"/>
                  <a:gd name="T104" fmla="*/ 91 w 688"/>
                  <a:gd name="T105" fmla="*/ 1291 h 1401"/>
                  <a:gd name="T106" fmla="*/ 82 w 688"/>
                  <a:gd name="T107" fmla="*/ 1391 h 1401"/>
                  <a:gd name="T108" fmla="*/ 113 w 688"/>
                  <a:gd name="T109" fmla="*/ 1391 h 1401"/>
                  <a:gd name="T110" fmla="*/ 179 w 688"/>
                  <a:gd name="T111" fmla="*/ 1348 h 140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88"/>
                  <a:gd name="T169" fmla="*/ 0 h 1401"/>
                  <a:gd name="T170" fmla="*/ 688 w 688"/>
                  <a:gd name="T171" fmla="*/ 1401 h 140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88" h="1401">
                    <a:moveTo>
                      <a:pt x="206" y="1343"/>
                    </a:moveTo>
                    <a:lnTo>
                      <a:pt x="216" y="1341"/>
                    </a:lnTo>
                    <a:lnTo>
                      <a:pt x="225" y="1341"/>
                    </a:lnTo>
                    <a:lnTo>
                      <a:pt x="236" y="1339"/>
                    </a:lnTo>
                    <a:lnTo>
                      <a:pt x="247" y="1337"/>
                    </a:lnTo>
                    <a:lnTo>
                      <a:pt x="261" y="1337"/>
                    </a:lnTo>
                    <a:lnTo>
                      <a:pt x="274" y="1334"/>
                    </a:lnTo>
                    <a:lnTo>
                      <a:pt x="286" y="1334"/>
                    </a:lnTo>
                    <a:lnTo>
                      <a:pt x="299" y="1334"/>
                    </a:lnTo>
                    <a:lnTo>
                      <a:pt x="311" y="1341"/>
                    </a:lnTo>
                    <a:lnTo>
                      <a:pt x="318" y="1343"/>
                    </a:lnTo>
                    <a:lnTo>
                      <a:pt x="324" y="1343"/>
                    </a:lnTo>
                    <a:lnTo>
                      <a:pt x="331" y="1343"/>
                    </a:lnTo>
                    <a:lnTo>
                      <a:pt x="331" y="1341"/>
                    </a:lnTo>
                    <a:lnTo>
                      <a:pt x="329" y="1337"/>
                    </a:lnTo>
                    <a:lnTo>
                      <a:pt x="324" y="1330"/>
                    </a:lnTo>
                    <a:lnTo>
                      <a:pt x="320" y="1323"/>
                    </a:lnTo>
                    <a:lnTo>
                      <a:pt x="347" y="1321"/>
                    </a:lnTo>
                    <a:lnTo>
                      <a:pt x="379" y="1316"/>
                    </a:lnTo>
                    <a:lnTo>
                      <a:pt x="411" y="1309"/>
                    </a:lnTo>
                    <a:lnTo>
                      <a:pt x="447" y="1300"/>
                    </a:lnTo>
                    <a:lnTo>
                      <a:pt x="479" y="1291"/>
                    </a:lnTo>
                    <a:lnTo>
                      <a:pt x="510" y="1282"/>
                    </a:lnTo>
                    <a:lnTo>
                      <a:pt x="538" y="1271"/>
                    </a:lnTo>
                    <a:lnTo>
                      <a:pt x="560" y="1259"/>
                    </a:lnTo>
                    <a:lnTo>
                      <a:pt x="569" y="1248"/>
                    </a:lnTo>
                    <a:lnTo>
                      <a:pt x="585" y="1232"/>
                    </a:lnTo>
                    <a:lnTo>
                      <a:pt x="606" y="1214"/>
                    </a:lnTo>
                    <a:lnTo>
                      <a:pt x="626" y="1194"/>
                    </a:lnTo>
                    <a:lnTo>
                      <a:pt x="649" y="1173"/>
                    </a:lnTo>
                    <a:lnTo>
                      <a:pt x="667" y="1155"/>
                    </a:lnTo>
                    <a:lnTo>
                      <a:pt x="681" y="1142"/>
                    </a:lnTo>
                    <a:lnTo>
                      <a:pt x="687" y="1135"/>
                    </a:lnTo>
                    <a:lnTo>
                      <a:pt x="687" y="1126"/>
                    </a:lnTo>
                    <a:lnTo>
                      <a:pt x="683" y="1114"/>
                    </a:lnTo>
                    <a:lnTo>
                      <a:pt x="676" y="1103"/>
                    </a:lnTo>
                    <a:lnTo>
                      <a:pt x="667" y="1092"/>
                    </a:lnTo>
                    <a:lnTo>
                      <a:pt x="660" y="1074"/>
                    </a:lnTo>
                    <a:lnTo>
                      <a:pt x="646" y="1049"/>
                    </a:lnTo>
                    <a:lnTo>
                      <a:pt x="633" y="1019"/>
                    </a:lnTo>
                    <a:lnTo>
                      <a:pt x="619" y="994"/>
                    </a:lnTo>
                    <a:lnTo>
                      <a:pt x="610" y="999"/>
                    </a:lnTo>
                    <a:lnTo>
                      <a:pt x="610" y="969"/>
                    </a:lnTo>
                    <a:lnTo>
                      <a:pt x="597" y="935"/>
                    </a:lnTo>
                    <a:lnTo>
                      <a:pt x="581" y="906"/>
                    </a:lnTo>
                    <a:lnTo>
                      <a:pt x="569" y="892"/>
                    </a:lnTo>
                    <a:lnTo>
                      <a:pt x="567" y="888"/>
                    </a:lnTo>
                    <a:lnTo>
                      <a:pt x="569" y="886"/>
                    </a:lnTo>
                    <a:lnTo>
                      <a:pt x="574" y="886"/>
                    </a:lnTo>
                    <a:lnTo>
                      <a:pt x="578" y="886"/>
                    </a:lnTo>
                    <a:lnTo>
                      <a:pt x="578" y="881"/>
                    </a:lnTo>
                    <a:lnTo>
                      <a:pt x="576" y="879"/>
                    </a:lnTo>
                    <a:lnTo>
                      <a:pt x="576" y="874"/>
                    </a:lnTo>
                    <a:lnTo>
                      <a:pt x="574" y="872"/>
                    </a:lnTo>
                    <a:lnTo>
                      <a:pt x="567" y="867"/>
                    </a:lnTo>
                    <a:lnTo>
                      <a:pt x="553" y="858"/>
                    </a:lnTo>
                    <a:lnTo>
                      <a:pt x="542" y="849"/>
                    </a:lnTo>
                    <a:lnTo>
                      <a:pt x="533" y="845"/>
                    </a:lnTo>
                    <a:lnTo>
                      <a:pt x="529" y="838"/>
                    </a:lnTo>
                    <a:lnTo>
                      <a:pt x="524" y="827"/>
                    </a:lnTo>
                    <a:lnTo>
                      <a:pt x="522" y="815"/>
                    </a:lnTo>
                    <a:lnTo>
                      <a:pt x="519" y="809"/>
                    </a:lnTo>
                    <a:lnTo>
                      <a:pt x="515" y="804"/>
                    </a:lnTo>
                    <a:lnTo>
                      <a:pt x="504" y="799"/>
                    </a:lnTo>
                    <a:lnTo>
                      <a:pt x="485" y="793"/>
                    </a:lnTo>
                    <a:lnTo>
                      <a:pt x="465" y="784"/>
                    </a:lnTo>
                    <a:lnTo>
                      <a:pt x="442" y="772"/>
                    </a:lnTo>
                    <a:lnTo>
                      <a:pt x="420" y="761"/>
                    </a:lnTo>
                    <a:lnTo>
                      <a:pt x="402" y="750"/>
                    </a:lnTo>
                    <a:lnTo>
                      <a:pt x="386" y="736"/>
                    </a:lnTo>
                    <a:lnTo>
                      <a:pt x="388" y="727"/>
                    </a:lnTo>
                    <a:lnTo>
                      <a:pt x="390" y="718"/>
                    </a:lnTo>
                    <a:lnTo>
                      <a:pt x="390" y="713"/>
                    </a:lnTo>
                    <a:lnTo>
                      <a:pt x="390" y="709"/>
                    </a:lnTo>
                    <a:lnTo>
                      <a:pt x="388" y="707"/>
                    </a:lnTo>
                    <a:lnTo>
                      <a:pt x="386" y="707"/>
                    </a:lnTo>
                    <a:lnTo>
                      <a:pt x="381" y="707"/>
                    </a:lnTo>
                    <a:lnTo>
                      <a:pt x="379" y="704"/>
                    </a:lnTo>
                    <a:lnTo>
                      <a:pt x="374" y="697"/>
                    </a:lnTo>
                    <a:lnTo>
                      <a:pt x="365" y="688"/>
                    </a:lnTo>
                    <a:lnTo>
                      <a:pt x="356" y="682"/>
                    </a:lnTo>
                    <a:lnTo>
                      <a:pt x="361" y="675"/>
                    </a:lnTo>
                    <a:lnTo>
                      <a:pt x="365" y="668"/>
                    </a:lnTo>
                    <a:lnTo>
                      <a:pt x="374" y="659"/>
                    </a:lnTo>
                    <a:lnTo>
                      <a:pt x="390" y="657"/>
                    </a:lnTo>
                    <a:lnTo>
                      <a:pt x="408" y="657"/>
                    </a:lnTo>
                    <a:lnTo>
                      <a:pt x="420" y="652"/>
                    </a:lnTo>
                    <a:lnTo>
                      <a:pt x="431" y="645"/>
                    </a:lnTo>
                    <a:lnTo>
                      <a:pt x="442" y="634"/>
                    </a:lnTo>
                    <a:lnTo>
                      <a:pt x="458" y="611"/>
                    </a:lnTo>
                    <a:lnTo>
                      <a:pt x="476" y="584"/>
                    </a:lnTo>
                    <a:lnTo>
                      <a:pt x="495" y="557"/>
                    </a:lnTo>
                    <a:lnTo>
                      <a:pt x="508" y="539"/>
                    </a:lnTo>
                    <a:lnTo>
                      <a:pt x="510" y="539"/>
                    </a:lnTo>
                    <a:lnTo>
                      <a:pt x="513" y="537"/>
                    </a:lnTo>
                    <a:lnTo>
                      <a:pt x="517" y="537"/>
                    </a:lnTo>
                    <a:lnTo>
                      <a:pt x="522" y="537"/>
                    </a:lnTo>
                    <a:lnTo>
                      <a:pt x="524" y="530"/>
                    </a:lnTo>
                    <a:lnTo>
                      <a:pt x="526" y="523"/>
                    </a:lnTo>
                    <a:lnTo>
                      <a:pt x="526" y="516"/>
                    </a:lnTo>
                    <a:lnTo>
                      <a:pt x="526" y="509"/>
                    </a:lnTo>
                    <a:lnTo>
                      <a:pt x="538" y="503"/>
                    </a:lnTo>
                    <a:lnTo>
                      <a:pt x="547" y="496"/>
                    </a:lnTo>
                    <a:lnTo>
                      <a:pt x="556" y="489"/>
                    </a:lnTo>
                    <a:lnTo>
                      <a:pt x="565" y="480"/>
                    </a:lnTo>
                    <a:lnTo>
                      <a:pt x="572" y="480"/>
                    </a:lnTo>
                    <a:lnTo>
                      <a:pt x="581" y="482"/>
                    </a:lnTo>
                    <a:lnTo>
                      <a:pt x="592" y="482"/>
                    </a:lnTo>
                    <a:lnTo>
                      <a:pt x="603" y="484"/>
                    </a:lnTo>
                    <a:lnTo>
                      <a:pt x="617" y="469"/>
                    </a:lnTo>
                    <a:lnTo>
                      <a:pt x="619" y="450"/>
                    </a:lnTo>
                    <a:lnTo>
                      <a:pt x="615" y="435"/>
                    </a:lnTo>
                    <a:lnTo>
                      <a:pt x="608" y="421"/>
                    </a:lnTo>
                    <a:lnTo>
                      <a:pt x="594" y="401"/>
                    </a:lnTo>
                    <a:lnTo>
                      <a:pt x="583" y="380"/>
                    </a:lnTo>
                    <a:lnTo>
                      <a:pt x="572" y="360"/>
                    </a:lnTo>
                    <a:lnTo>
                      <a:pt x="567" y="346"/>
                    </a:lnTo>
                    <a:lnTo>
                      <a:pt x="581" y="346"/>
                    </a:lnTo>
                    <a:lnTo>
                      <a:pt x="599" y="342"/>
                    </a:lnTo>
                    <a:lnTo>
                      <a:pt x="617" y="339"/>
                    </a:lnTo>
                    <a:lnTo>
                      <a:pt x="628" y="333"/>
                    </a:lnTo>
                    <a:lnTo>
                      <a:pt x="624" y="283"/>
                    </a:lnTo>
                    <a:lnTo>
                      <a:pt x="633" y="237"/>
                    </a:lnTo>
                    <a:lnTo>
                      <a:pt x="649" y="203"/>
                    </a:lnTo>
                    <a:lnTo>
                      <a:pt x="658" y="188"/>
                    </a:lnTo>
                    <a:lnTo>
                      <a:pt x="660" y="183"/>
                    </a:lnTo>
                    <a:lnTo>
                      <a:pt x="660" y="176"/>
                    </a:lnTo>
                    <a:lnTo>
                      <a:pt x="656" y="169"/>
                    </a:lnTo>
                    <a:lnTo>
                      <a:pt x="649" y="160"/>
                    </a:lnTo>
                    <a:lnTo>
                      <a:pt x="642" y="151"/>
                    </a:lnTo>
                    <a:lnTo>
                      <a:pt x="637" y="140"/>
                    </a:lnTo>
                    <a:lnTo>
                      <a:pt x="635" y="131"/>
                    </a:lnTo>
                    <a:lnTo>
                      <a:pt x="635" y="122"/>
                    </a:lnTo>
                    <a:lnTo>
                      <a:pt x="599" y="99"/>
                    </a:lnTo>
                    <a:lnTo>
                      <a:pt x="560" y="79"/>
                    </a:lnTo>
                    <a:lnTo>
                      <a:pt x="522" y="58"/>
                    </a:lnTo>
                    <a:lnTo>
                      <a:pt x="481" y="43"/>
                    </a:lnTo>
                    <a:lnTo>
                      <a:pt x="440" y="29"/>
                    </a:lnTo>
                    <a:lnTo>
                      <a:pt x="397" y="15"/>
                    </a:lnTo>
                    <a:lnTo>
                      <a:pt x="354" y="6"/>
                    </a:lnTo>
                    <a:lnTo>
                      <a:pt x="311" y="0"/>
                    </a:lnTo>
                    <a:lnTo>
                      <a:pt x="320" y="11"/>
                    </a:lnTo>
                    <a:lnTo>
                      <a:pt x="333" y="22"/>
                    </a:lnTo>
                    <a:lnTo>
                      <a:pt x="347" y="34"/>
                    </a:lnTo>
                    <a:lnTo>
                      <a:pt x="363" y="43"/>
                    </a:lnTo>
                    <a:lnTo>
                      <a:pt x="381" y="54"/>
                    </a:lnTo>
                    <a:lnTo>
                      <a:pt x="399" y="61"/>
                    </a:lnTo>
                    <a:lnTo>
                      <a:pt x="420" y="67"/>
                    </a:lnTo>
                    <a:lnTo>
                      <a:pt x="440" y="74"/>
                    </a:lnTo>
                    <a:lnTo>
                      <a:pt x="433" y="99"/>
                    </a:lnTo>
                    <a:lnTo>
                      <a:pt x="417" y="120"/>
                    </a:lnTo>
                    <a:lnTo>
                      <a:pt x="399" y="140"/>
                    </a:lnTo>
                    <a:lnTo>
                      <a:pt x="386" y="151"/>
                    </a:lnTo>
                    <a:lnTo>
                      <a:pt x="370" y="156"/>
                    </a:lnTo>
                    <a:lnTo>
                      <a:pt x="354" y="154"/>
                    </a:lnTo>
                    <a:lnTo>
                      <a:pt x="338" y="149"/>
                    </a:lnTo>
                    <a:lnTo>
                      <a:pt x="322" y="138"/>
                    </a:lnTo>
                    <a:lnTo>
                      <a:pt x="306" y="126"/>
                    </a:lnTo>
                    <a:lnTo>
                      <a:pt x="290" y="115"/>
                    </a:lnTo>
                    <a:lnTo>
                      <a:pt x="279" y="104"/>
                    </a:lnTo>
                    <a:lnTo>
                      <a:pt x="268" y="97"/>
                    </a:lnTo>
                    <a:lnTo>
                      <a:pt x="259" y="92"/>
                    </a:lnTo>
                    <a:lnTo>
                      <a:pt x="247" y="86"/>
                    </a:lnTo>
                    <a:lnTo>
                      <a:pt x="236" y="81"/>
                    </a:lnTo>
                    <a:lnTo>
                      <a:pt x="222" y="77"/>
                    </a:lnTo>
                    <a:lnTo>
                      <a:pt x="211" y="72"/>
                    </a:lnTo>
                    <a:lnTo>
                      <a:pt x="202" y="67"/>
                    </a:lnTo>
                    <a:lnTo>
                      <a:pt x="195" y="65"/>
                    </a:lnTo>
                    <a:lnTo>
                      <a:pt x="191" y="63"/>
                    </a:lnTo>
                    <a:lnTo>
                      <a:pt x="186" y="58"/>
                    </a:lnTo>
                    <a:lnTo>
                      <a:pt x="181" y="49"/>
                    </a:lnTo>
                    <a:lnTo>
                      <a:pt x="177" y="43"/>
                    </a:lnTo>
                    <a:lnTo>
                      <a:pt x="175" y="36"/>
                    </a:lnTo>
                    <a:lnTo>
                      <a:pt x="168" y="34"/>
                    </a:lnTo>
                    <a:lnTo>
                      <a:pt x="159" y="36"/>
                    </a:lnTo>
                    <a:lnTo>
                      <a:pt x="145" y="38"/>
                    </a:lnTo>
                    <a:lnTo>
                      <a:pt x="134" y="43"/>
                    </a:lnTo>
                    <a:lnTo>
                      <a:pt x="134" y="56"/>
                    </a:lnTo>
                    <a:lnTo>
                      <a:pt x="132" y="67"/>
                    </a:lnTo>
                    <a:lnTo>
                      <a:pt x="127" y="77"/>
                    </a:lnTo>
                    <a:lnTo>
                      <a:pt x="118" y="79"/>
                    </a:lnTo>
                    <a:lnTo>
                      <a:pt x="109" y="77"/>
                    </a:lnTo>
                    <a:lnTo>
                      <a:pt x="104" y="70"/>
                    </a:lnTo>
                    <a:lnTo>
                      <a:pt x="100" y="61"/>
                    </a:lnTo>
                    <a:lnTo>
                      <a:pt x="95" y="56"/>
                    </a:lnTo>
                    <a:lnTo>
                      <a:pt x="91" y="54"/>
                    </a:lnTo>
                    <a:lnTo>
                      <a:pt x="84" y="54"/>
                    </a:lnTo>
                    <a:lnTo>
                      <a:pt x="75" y="52"/>
                    </a:lnTo>
                    <a:lnTo>
                      <a:pt x="61" y="47"/>
                    </a:lnTo>
                    <a:lnTo>
                      <a:pt x="48" y="45"/>
                    </a:lnTo>
                    <a:lnTo>
                      <a:pt x="32" y="43"/>
                    </a:lnTo>
                    <a:lnTo>
                      <a:pt x="16" y="38"/>
                    </a:lnTo>
                    <a:lnTo>
                      <a:pt x="0" y="36"/>
                    </a:lnTo>
                    <a:lnTo>
                      <a:pt x="16" y="43"/>
                    </a:lnTo>
                    <a:lnTo>
                      <a:pt x="29" y="52"/>
                    </a:lnTo>
                    <a:lnTo>
                      <a:pt x="43" y="63"/>
                    </a:lnTo>
                    <a:lnTo>
                      <a:pt x="52" y="72"/>
                    </a:lnTo>
                    <a:lnTo>
                      <a:pt x="59" y="86"/>
                    </a:lnTo>
                    <a:lnTo>
                      <a:pt x="59" y="99"/>
                    </a:lnTo>
                    <a:lnTo>
                      <a:pt x="57" y="115"/>
                    </a:lnTo>
                    <a:lnTo>
                      <a:pt x="52" y="129"/>
                    </a:lnTo>
                    <a:lnTo>
                      <a:pt x="45" y="140"/>
                    </a:lnTo>
                    <a:lnTo>
                      <a:pt x="39" y="151"/>
                    </a:lnTo>
                    <a:lnTo>
                      <a:pt x="32" y="163"/>
                    </a:lnTo>
                    <a:lnTo>
                      <a:pt x="29" y="174"/>
                    </a:lnTo>
                    <a:lnTo>
                      <a:pt x="43" y="176"/>
                    </a:lnTo>
                    <a:lnTo>
                      <a:pt x="57" y="179"/>
                    </a:lnTo>
                    <a:lnTo>
                      <a:pt x="73" y="181"/>
                    </a:lnTo>
                    <a:lnTo>
                      <a:pt x="88" y="185"/>
                    </a:lnTo>
                    <a:lnTo>
                      <a:pt x="102" y="190"/>
                    </a:lnTo>
                    <a:lnTo>
                      <a:pt x="113" y="194"/>
                    </a:lnTo>
                    <a:lnTo>
                      <a:pt x="125" y="199"/>
                    </a:lnTo>
                    <a:lnTo>
                      <a:pt x="132" y="203"/>
                    </a:lnTo>
                    <a:lnTo>
                      <a:pt x="143" y="213"/>
                    </a:lnTo>
                    <a:lnTo>
                      <a:pt x="147" y="224"/>
                    </a:lnTo>
                    <a:lnTo>
                      <a:pt x="150" y="237"/>
                    </a:lnTo>
                    <a:lnTo>
                      <a:pt x="152" y="253"/>
                    </a:lnTo>
                    <a:lnTo>
                      <a:pt x="150" y="269"/>
                    </a:lnTo>
                    <a:lnTo>
                      <a:pt x="147" y="285"/>
                    </a:lnTo>
                    <a:lnTo>
                      <a:pt x="141" y="301"/>
                    </a:lnTo>
                    <a:lnTo>
                      <a:pt x="134" y="317"/>
                    </a:lnTo>
                    <a:lnTo>
                      <a:pt x="127" y="342"/>
                    </a:lnTo>
                    <a:lnTo>
                      <a:pt x="118" y="376"/>
                    </a:lnTo>
                    <a:lnTo>
                      <a:pt x="109" y="414"/>
                    </a:lnTo>
                    <a:lnTo>
                      <a:pt x="100" y="453"/>
                    </a:lnTo>
                    <a:lnTo>
                      <a:pt x="107" y="484"/>
                    </a:lnTo>
                    <a:lnTo>
                      <a:pt x="116" y="514"/>
                    </a:lnTo>
                    <a:lnTo>
                      <a:pt x="125" y="541"/>
                    </a:lnTo>
                    <a:lnTo>
                      <a:pt x="136" y="566"/>
                    </a:lnTo>
                    <a:lnTo>
                      <a:pt x="145" y="589"/>
                    </a:lnTo>
                    <a:lnTo>
                      <a:pt x="154" y="607"/>
                    </a:lnTo>
                    <a:lnTo>
                      <a:pt x="163" y="623"/>
                    </a:lnTo>
                    <a:lnTo>
                      <a:pt x="170" y="634"/>
                    </a:lnTo>
                    <a:lnTo>
                      <a:pt x="184" y="657"/>
                    </a:lnTo>
                    <a:lnTo>
                      <a:pt x="202" y="684"/>
                    </a:lnTo>
                    <a:lnTo>
                      <a:pt x="218" y="709"/>
                    </a:lnTo>
                    <a:lnTo>
                      <a:pt x="231" y="725"/>
                    </a:lnTo>
                    <a:lnTo>
                      <a:pt x="238" y="731"/>
                    </a:lnTo>
                    <a:lnTo>
                      <a:pt x="250" y="738"/>
                    </a:lnTo>
                    <a:lnTo>
                      <a:pt x="261" y="747"/>
                    </a:lnTo>
                    <a:lnTo>
                      <a:pt x="274" y="761"/>
                    </a:lnTo>
                    <a:lnTo>
                      <a:pt x="290" y="777"/>
                    </a:lnTo>
                    <a:lnTo>
                      <a:pt x="304" y="797"/>
                    </a:lnTo>
                    <a:lnTo>
                      <a:pt x="320" y="820"/>
                    </a:lnTo>
                    <a:lnTo>
                      <a:pt x="333" y="847"/>
                    </a:lnTo>
                    <a:lnTo>
                      <a:pt x="315" y="858"/>
                    </a:lnTo>
                    <a:lnTo>
                      <a:pt x="297" y="872"/>
                    </a:lnTo>
                    <a:lnTo>
                      <a:pt x="281" y="886"/>
                    </a:lnTo>
                    <a:lnTo>
                      <a:pt x="274" y="895"/>
                    </a:lnTo>
                    <a:lnTo>
                      <a:pt x="274" y="942"/>
                    </a:lnTo>
                    <a:lnTo>
                      <a:pt x="279" y="1010"/>
                    </a:lnTo>
                    <a:lnTo>
                      <a:pt x="284" y="1071"/>
                    </a:lnTo>
                    <a:lnTo>
                      <a:pt x="284" y="1105"/>
                    </a:lnTo>
                    <a:lnTo>
                      <a:pt x="277" y="1114"/>
                    </a:lnTo>
                    <a:lnTo>
                      <a:pt x="263" y="1128"/>
                    </a:lnTo>
                    <a:lnTo>
                      <a:pt x="245" y="1146"/>
                    </a:lnTo>
                    <a:lnTo>
                      <a:pt x="225" y="1167"/>
                    </a:lnTo>
                    <a:lnTo>
                      <a:pt x="202" y="1187"/>
                    </a:lnTo>
                    <a:lnTo>
                      <a:pt x="181" y="1205"/>
                    </a:lnTo>
                    <a:lnTo>
                      <a:pt x="161" y="1221"/>
                    </a:lnTo>
                    <a:lnTo>
                      <a:pt x="147" y="1232"/>
                    </a:lnTo>
                    <a:lnTo>
                      <a:pt x="136" y="1241"/>
                    </a:lnTo>
                    <a:lnTo>
                      <a:pt x="122" y="1255"/>
                    </a:lnTo>
                    <a:lnTo>
                      <a:pt x="107" y="1273"/>
                    </a:lnTo>
                    <a:lnTo>
                      <a:pt x="91" y="1291"/>
                    </a:lnTo>
                    <a:lnTo>
                      <a:pt x="77" y="1312"/>
                    </a:lnTo>
                    <a:lnTo>
                      <a:pt x="68" y="1337"/>
                    </a:lnTo>
                    <a:lnTo>
                      <a:pt x="66" y="1359"/>
                    </a:lnTo>
                    <a:lnTo>
                      <a:pt x="73" y="1384"/>
                    </a:lnTo>
                    <a:lnTo>
                      <a:pt x="82" y="1391"/>
                    </a:lnTo>
                    <a:lnTo>
                      <a:pt x="91" y="1398"/>
                    </a:lnTo>
                    <a:lnTo>
                      <a:pt x="100" y="1400"/>
                    </a:lnTo>
                    <a:lnTo>
                      <a:pt x="107" y="1400"/>
                    </a:lnTo>
                    <a:lnTo>
                      <a:pt x="109" y="1398"/>
                    </a:lnTo>
                    <a:lnTo>
                      <a:pt x="113" y="1391"/>
                    </a:lnTo>
                    <a:lnTo>
                      <a:pt x="118" y="1384"/>
                    </a:lnTo>
                    <a:lnTo>
                      <a:pt x="127" y="1375"/>
                    </a:lnTo>
                    <a:lnTo>
                      <a:pt x="138" y="1366"/>
                    </a:lnTo>
                    <a:lnTo>
                      <a:pt x="157" y="1357"/>
                    </a:lnTo>
                    <a:lnTo>
                      <a:pt x="179" y="1348"/>
                    </a:lnTo>
                    <a:lnTo>
                      <a:pt x="206" y="1343"/>
                    </a:lnTo>
                  </a:path>
                </a:pathLst>
              </a:custGeom>
              <a:solidFill>
                <a:srgbClr val="A5D8F2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8" name="Freeform 26"/>
              <p:cNvSpPr>
                <a:spLocks/>
              </p:cNvSpPr>
              <p:nvPr/>
            </p:nvSpPr>
            <p:spPr bwMode="auto">
              <a:xfrm>
                <a:off x="2846" y="3251"/>
                <a:ext cx="30" cy="37"/>
              </a:xfrm>
              <a:custGeom>
                <a:avLst/>
                <a:gdLst>
                  <a:gd name="T0" fmla="*/ 2 w 30"/>
                  <a:gd name="T1" fmla="*/ 30 h 37"/>
                  <a:gd name="T2" fmla="*/ 0 w 30"/>
                  <a:gd name="T3" fmla="*/ 23 h 37"/>
                  <a:gd name="T4" fmla="*/ 2 w 30"/>
                  <a:gd name="T5" fmla="*/ 11 h 37"/>
                  <a:gd name="T6" fmla="*/ 7 w 30"/>
                  <a:gd name="T7" fmla="*/ 5 h 37"/>
                  <a:gd name="T8" fmla="*/ 14 w 30"/>
                  <a:gd name="T9" fmla="*/ 0 h 37"/>
                  <a:gd name="T10" fmla="*/ 20 w 30"/>
                  <a:gd name="T11" fmla="*/ 2 h 37"/>
                  <a:gd name="T12" fmla="*/ 25 w 30"/>
                  <a:gd name="T13" fmla="*/ 7 h 37"/>
                  <a:gd name="T14" fmla="*/ 29 w 30"/>
                  <a:gd name="T15" fmla="*/ 11 h 37"/>
                  <a:gd name="T16" fmla="*/ 29 w 30"/>
                  <a:gd name="T17" fmla="*/ 16 h 37"/>
                  <a:gd name="T18" fmla="*/ 27 w 30"/>
                  <a:gd name="T19" fmla="*/ 23 h 37"/>
                  <a:gd name="T20" fmla="*/ 23 w 30"/>
                  <a:gd name="T21" fmla="*/ 32 h 37"/>
                  <a:gd name="T22" fmla="*/ 14 w 30"/>
                  <a:gd name="T23" fmla="*/ 36 h 37"/>
                  <a:gd name="T24" fmla="*/ 2 w 30"/>
                  <a:gd name="T25" fmla="*/ 30 h 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0"/>
                  <a:gd name="T40" fmla="*/ 0 h 37"/>
                  <a:gd name="T41" fmla="*/ 30 w 30"/>
                  <a:gd name="T42" fmla="*/ 37 h 3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0" h="37">
                    <a:moveTo>
                      <a:pt x="2" y="30"/>
                    </a:moveTo>
                    <a:lnTo>
                      <a:pt x="0" y="23"/>
                    </a:lnTo>
                    <a:lnTo>
                      <a:pt x="2" y="11"/>
                    </a:lnTo>
                    <a:lnTo>
                      <a:pt x="7" y="5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5" y="7"/>
                    </a:lnTo>
                    <a:lnTo>
                      <a:pt x="29" y="11"/>
                    </a:lnTo>
                    <a:lnTo>
                      <a:pt x="29" y="16"/>
                    </a:lnTo>
                    <a:lnTo>
                      <a:pt x="27" y="23"/>
                    </a:lnTo>
                    <a:lnTo>
                      <a:pt x="23" y="32"/>
                    </a:lnTo>
                    <a:lnTo>
                      <a:pt x="14" y="36"/>
                    </a:lnTo>
                    <a:lnTo>
                      <a:pt x="2" y="30"/>
                    </a:lnTo>
                  </a:path>
                </a:pathLst>
              </a:custGeom>
              <a:solidFill>
                <a:srgbClr val="8CCCF2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49" name="Freeform 27"/>
              <p:cNvSpPr>
                <a:spLocks/>
              </p:cNvSpPr>
              <p:nvPr/>
            </p:nvSpPr>
            <p:spPr bwMode="auto">
              <a:xfrm>
                <a:off x="3327" y="2107"/>
                <a:ext cx="21" cy="46"/>
              </a:xfrm>
              <a:custGeom>
                <a:avLst/>
                <a:gdLst>
                  <a:gd name="T0" fmla="*/ 11 w 21"/>
                  <a:gd name="T1" fmla="*/ 0 h 46"/>
                  <a:gd name="T2" fmla="*/ 18 w 21"/>
                  <a:gd name="T3" fmla="*/ 6 h 46"/>
                  <a:gd name="T4" fmla="*/ 20 w 21"/>
                  <a:gd name="T5" fmla="*/ 18 h 46"/>
                  <a:gd name="T6" fmla="*/ 18 w 21"/>
                  <a:gd name="T7" fmla="*/ 31 h 46"/>
                  <a:gd name="T8" fmla="*/ 9 w 21"/>
                  <a:gd name="T9" fmla="*/ 45 h 46"/>
                  <a:gd name="T10" fmla="*/ 4 w 21"/>
                  <a:gd name="T11" fmla="*/ 40 h 46"/>
                  <a:gd name="T12" fmla="*/ 2 w 21"/>
                  <a:gd name="T13" fmla="*/ 34 h 46"/>
                  <a:gd name="T14" fmla="*/ 0 w 21"/>
                  <a:gd name="T15" fmla="*/ 27 h 46"/>
                  <a:gd name="T16" fmla="*/ 0 w 21"/>
                  <a:gd name="T17" fmla="*/ 22 h 46"/>
                  <a:gd name="T18" fmla="*/ 2 w 21"/>
                  <a:gd name="T19" fmla="*/ 18 h 46"/>
                  <a:gd name="T20" fmla="*/ 7 w 21"/>
                  <a:gd name="T21" fmla="*/ 11 h 46"/>
                  <a:gd name="T22" fmla="*/ 9 w 21"/>
                  <a:gd name="T23" fmla="*/ 2 h 46"/>
                  <a:gd name="T24" fmla="*/ 11 w 21"/>
                  <a:gd name="T25" fmla="*/ 0 h 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"/>
                  <a:gd name="T40" fmla="*/ 0 h 46"/>
                  <a:gd name="T41" fmla="*/ 21 w 21"/>
                  <a:gd name="T42" fmla="*/ 46 h 4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" h="46">
                    <a:moveTo>
                      <a:pt x="11" y="0"/>
                    </a:moveTo>
                    <a:lnTo>
                      <a:pt x="18" y="6"/>
                    </a:lnTo>
                    <a:lnTo>
                      <a:pt x="20" y="18"/>
                    </a:lnTo>
                    <a:lnTo>
                      <a:pt x="18" y="31"/>
                    </a:lnTo>
                    <a:lnTo>
                      <a:pt x="9" y="45"/>
                    </a:lnTo>
                    <a:lnTo>
                      <a:pt x="4" y="40"/>
                    </a:lnTo>
                    <a:lnTo>
                      <a:pt x="2" y="34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2" y="18"/>
                    </a:lnTo>
                    <a:lnTo>
                      <a:pt x="7" y="11"/>
                    </a:lnTo>
                    <a:lnTo>
                      <a:pt x="9" y="2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8CCCF2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0" name="Freeform 28"/>
              <p:cNvSpPr>
                <a:spLocks/>
              </p:cNvSpPr>
              <p:nvPr/>
            </p:nvSpPr>
            <p:spPr bwMode="auto">
              <a:xfrm>
                <a:off x="2737" y="2057"/>
                <a:ext cx="44" cy="39"/>
              </a:xfrm>
              <a:custGeom>
                <a:avLst/>
                <a:gdLst>
                  <a:gd name="T0" fmla="*/ 0 w 44"/>
                  <a:gd name="T1" fmla="*/ 16 h 39"/>
                  <a:gd name="T2" fmla="*/ 9 w 44"/>
                  <a:gd name="T3" fmla="*/ 9 h 39"/>
                  <a:gd name="T4" fmla="*/ 23 w 44"/>
                  <a:gd name="T5" fmla="*/ 4 h 39"/>
                  <a:gd name="T6" fmla="*/ 36 w 44"/>
                  <a:gd name="T7" fmla="*/ 4 h 39"/>
                  <a:gd name="T8" fmla="*/ 43 w 44"/>
                  <a:gd name="T9" fmla="*/ 0 h 39"/>
                  <a:gd name="T10" fmla="*/ 43 w 44"/>
                  <a:gd name="T11" fmla="*/ 11 h 39"/>
                  <a:gd name="T12" fmla="*/ 41 w 44"/>
                  <a:gd name="T13" fmla="*/ 22 h 39"/>
                  <a:gd name="T14" fmla="*/ 36 w 44"/>
                  <a:gd name="T15" fmla="*/ 32 h 39"/>
                  <a:gd name="T16" fmla="*/ 36 w 44"/>
                  <a:gd name="T17" fmla="*/ 34 h 39"/>
                  <a:gd name="T18" fmla="*/ 34 w 44"/>
                  <a:gd name="T19" fmla="*/ 34 h 39"/>
                  <a:gd name="T20" fmla="*/ 30 w 44"/>
                  <a:gd name="T21" fmla="*/ 36 h 39"/>
                  <a:gd name="T22" fmla="*/ 25 w 44"/>
                  <a:gd name="T23" fmla="*/ 38 h 39"/>
                  <a:gd name="T24" fmla="*/ 20 w 44"/>
                  <a:gd name="T25" fmla="*/ 36 h 39"/>
                  <a:gd name="T26" fmla="*/ 18 w 44"/>
                  <a:gd name="T27" fmla="*/ 32 h 39"/>
                  <a:gd name="T28" fmla="*/ 14 w 44"/>
                  <a:gd name="T29" fmla="*/ 25 h 39"/>
                  <a:gd name="T30" fmla="*/ 9 w 44"/>
                  <a:gd name="T31" fmla="*/ 18 h 39"/>
                  <a:gd name="T32" fmla="*/ 0 w 44"/>
                  <a:gd name="T33" fmla="*/ 16 h 3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39"/>
                  <a:gd name="T53" fmla="*/ 44 w 44"/>
                  <a:gd name="T54" fmla="*/ 39 h 3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39">
                    <a:moveTo>
                      <a:pt x="0" y="16"/>
                    </a:moveTo>
                    <a:lnTo>
                      <a:pt x="9" y="9"/>
                    </a:lnTo>
                    <a:lnTo>
                      <a:pt x="23" y="4"/>
                    </a:lnTo>
                    <a:lnTo>
                      <a:pt x="36" y="4"/>
                    </a:lnTo>
                    <a:lnTo>
                      <a:pt x="43" y="0"/>
                    </a:lnTo>
                    <a:lnTo>
                      <a:pt x="43" y="11"/>
                    </a:lnTo>
                    <a:lnTo>
                      <a:pt x="41" y="22"/>
                    </a:lnTo>
                    <a:lnTo>
                      <a:pt x="36" y="32"/>
                    </a:lnTo>
                    <a:lnTo>
                      <a:pt x="36" y="34"/>
                    </a:lnTo>
                    <a:lnTo>
                      <a:pt x="34" y="34"/>
                    </a:lnTo>
                    <a:lnTo>
                      <a:pt x="30" y="36"/>
                    </a:lnTo>
                    <a:lnTo>
                      <a:pt x="25" y="38"/>
                    </a:lnTo>
                    <a:lnTo>
                      <a:pt x="20" y="36"/>
                    </a:lnTo>
                    <a:lnTo>
                      <a:pt x="18" y="32"/>
                    </a:lnTo>
                    <a:lnTo>
                      <a:pt x="14" y="25"/>
                    </a:lnTo>
                    <a:lnTo>
                      <a:pt x="9" y="18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8CCCF2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1" name="Freeform 29"/>
              <p:cNvSpPr>
                <a:spLocks/>
              </p:cNvSpPr>
              <p:nvPr/>
            </p:nvSpPr>
            <p:spPr bwMode="auto">
              <a:xfrm>
                <a:off x="3071" y="2519"/>
                <a:ext cx="112" cy="103"/>
              </a:xfrm>
              <a:custGeom>
                <a:avLst/>
                <a:gdLst>
                  <a:gd name="T0" fmla="*/ 0 w 112"/>
                  <a:gd name="T1" fmla="*/ 20 h 103"/>
                  <a:gd name="T2" fmla="*/ 4 w 112"/>
                  <a:gd name="T3" fmla="*/ 18 h 103"/>
                  <a:gd name="T4" fmla="*/ 9 w 112"/>
                  <a:gd name="T5" fmla="*/ 18 h 103"/>
                  <a:gd name="T6" fmla="*/ 13 w 112"/>
                  <a:gd name="T7" fmla="*/ 14 h 103"/>
                  <a:gd name="T8" fmla="*/ 18 w 112"/>
                  <a:gd name="T9" fmla="*/ 9 h 103"/>
                  <a:gd name="T10" fmla="*/ 22 w 112"/>
                  <a:gd name="T11" fmla="*/ 5 h 103"/>
                  <a:gd name="T12" fmla="*/ 29 w 112"/>
                  <a:gd name="T13" fmla="*/ 2 h 103"/>
                  <a:gd name="T14" fmla="*/ 34 w 112"/>
                  <a:gd name="T15" fmla="*/ 0 h 103"/>
                  <a:gd name="T16" fmla="*/ 40 w 112"/>
                  <a:gd name="T17" fmla="*/ 2 h 103"/>
                  <a:gd name="T18" fmla="*/ 45 w 112"/>
                  <a:gd name="T19" fmla="*/ 9 h 103"/>
                  <a:gd name="T20" fmla="*/ 52 w 112"/>
                  <a:gd name="T21" fmla="*/ 18 h 103"/>
                  <a:gd name="T22" fmla="*/ 56 w 112"/>
                  <a:gd name="T23" fmla="*/ 27 h 103"/>
                  <a:gd name="T24" fmla="*/ 61 w 112"/>
                  <a:gd name="T25" fmla="*/ 34 h 103"/>
                  <a:gd name="T26" fmla="*/ 72 w 112"/>
                  <a:gd name="T27" fmla="*/ 39 h 103"/>
                  <a:gd name="T28" fmla="*/ 88 w 112"/>
                  <a:gd name="T29" fmla="*/ 41 h 103"/>
                  <a:gd name="T30" fmla="*/ 104 w 112"/>
                  <a:gd name="T31" fmla="*/ 45 h 103"/>
                  <a:gd name="T32" fmla="*/ 111 w 112"/>
                  <a:gd name="T33" fmla="*/ 48 h 103"/>
                  <a:gd name="T34" fmla="*/ 111 w 112"/>
                  <a:gd name="T35" fmla="*/ 57 h 103"/>
                  <a:gd name="T36" fmla="*/ 111 w 112"/>
                  <a:gd name="T37" fmla="*/ 73 h 103"/>
                  <a:gd name="T38" fmla="*/ 111 w 112"/>
                  <a:gd name="T39" fmla="*/ 91 h 103"/>
                  <a:gd name="T40" fmla="*/ 111 w 112"/>
                  <a:gd name="T41" fmla="*/ 102 h 103"/>
                  <a:gd name="T42" fmla="*/ 104 w 112"/>
                  <a:gd name="T43" fmla="*/ 91 h 103"/>
                  <a:gd name="T44" fmla="*/ 99 w 112"/>
                  <a:gd name="T45" fmla="*/ 82 h 103"/>
                  <a:gd name="T46" fmla="*/ 95 w 112"/>
                  <a:gd name="T47" fmla="*/ 75 h 103"/>
                  <a:gd name="T48" fmla="*/ 90 w 112"/>
                  <a:gd name="T49" fmla="*/ 70 h 103"/>
                  <a:gd name="T50" fmla="*/ 83 w 112"/>
                  <a:gd name="T51" fmla="*/ 64 h 103"/>
                  <a:gd name="T52" fmla="*/ 74 w 112"/>
                  <a:gd name="T53" fmla="*/ 57 h 103"/>
                  <a:gd name="T54" fmla="*/ 68 w 112"/>
                  <a:gd name="T55" fmla="*/ 50 h 103"/>
                  <a:gd name="T56" fmla="*/ 63 w 112"/>
                  <a:gd name="T57" fmla="*/ 43 h 103"/>
                  <a:gd name="T58" fmla="*/ 52 w 112"/>
                  <a:gd name="T59" fmla="*/ 41 h 103"/>
                  <a:gd name="T60" fmla="*/ 40 w 112"/>
                  <a:gd name="T61" fmla="*/ 41 h 103"/>
                  <a:gd name="T62" fmla="*/ 31 w 112"/>
                  <a:gd name="T63" fmla="*/ 39 h 103"/>
                  <a:gd name="T64" fmla="*/ 24 w 112"/>
                  <a:gd name="T65" fmla="*/ 36 h 103"/>
                  <a:gd name="T66" fmla="*/ 20 w 112"/>
                  <a:gd name="T67" fmla="*/ 34 h 103"/>
                  <a:gd name="T68" fmla="*/ 13 w 112"/>
                  <a:gd name="T69" fmla="*/ 27 h 103"/>
                  <a:gd name="T70" fmla="*/ 6 w 112"/>
                  <a:gd name="T71" fmla="*/ 23 h 103"/>
                  <a:gd name="T72" fmla="*/ 0 w 112"/>
                  <a:gd name="T73" fmla="*/ 20 h 10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12"/>
                  <a:gd name="T112" fmla="*/ 0 h 103"/>
                  <a:gd name="T113" fmla="*/ 112 w 112"/>
                  <a:gd name="T114" fmla="*/ 103 h 10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12" h="103">
                    <a:moveTo>
                      <a:pt x="0" y="20"/>
                    </a:moveTo>
                    <a:lnTo>
                      <a:pt x="4" y="18"/>
                    </a:lnTo>
                    <a:lnTo>
                      <a:pt x="9" y="18"/>
                    </a:lnTo>
                    <a:lnTo>
                      <a:pt x="13" y="14"/>
                    </a:lnTo>
                    <a:lnTo>
                      <a:pt x="18" y="9"/>
                    </a:lnTo>
                    <a:lnTo>
                      <a:pt x="22" y="5"/>
                    </a:lnTo>
                    <a:lnTo>
                      <a:pt x="29" y="2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5" y="9"/>
                    </a:lnTo>
                    <a:lnTo>
                      <a:pt x="52" y="18"/>
                    </a:lnTo>
                    <a:lnTo>
                      <a:pt x="56" y="27"/>
                    </a:lnTo>
                    <a:lnTo>
                      <a:pt x="61" y="34"/>
                    </a:lnTo>
                    <a:lnTo>
                      <a:pt x="72" y="39"/>
                    </a:lnTo>
                    <a:lnTo>
                      <a:pt x="88" y="41"/>
                    </a:lnTo>
                    <a:lnTo>
                      <a:pt x="104" y="45"/>
                    </a:lnTo>
                    <a:lnTo>
                      <a:pt x="111" y="48"/>
                    </a:lnTo>
                    <a:lnTo>
                      <a:pt x="111" y="57"/>
                    </a:lnTo>
                    <a:lnTo>
                      <a:pt x="111" y="73"/>
                    </a:lnTo>
                    <a:lnTo>
                      <a:pt x="111" y="91"/>
                    </a:lnTo>
                    <a:lnTo>
                      <a:pt x="111" y="102"/>
                    </a:lnTo>
                    <a:lnTo>
                      <a:pt x="104" y="91"/>
                    </a:lnTo>
                    <a:lnTo>
                      <a:pt x="99" y="82"/>
                    </a:lnTo>
                    <a:lnTo>
                      <a:pt x="95" y="75"/>
                    </a:lnTo>
                    <a:lnTo>
                      <a:pt x="90" y="70"/>
                    </a:lnTo>
                    <a:lnTo>
                      <a:pt x="83" y="64"/>
                    </a:lnTo>
                    <a:lnTo>
                      <a:pt x="74" y="57"/>
                    </a:lnTo>
                    <a:lnTo>
                      <a:pt x="68" y="50"/>
                    </a:lnTo>
                    <a:lnTo>
                      <a:pt x="63" y="43"/>
                    </a:lnTo>
                    <a:lnTo>
                      <a:pt x="52" y="41"/>
                    </a:lnTo>
                    <a:lnTo>
                      <a:pt x="40" y="41"/>
                    </a:lnTo>
                    <a:lnTo>
                      <a:pt x="31" y="39"/>
                    </a:lnTo>
                    <a:lnTo>
                      <a:pt x="24" y="36"/>
                    </a:lnTo>
                    <a:lnTo>
                      <a:pt x="20" y="34"/>
                    </a:lnTo>
                    <a:lnTo>
                      <a:pt x="13" y="27"/>
                    </a:lnTo>
                    <a:lnTo>
                      <a:pt x="6" y="23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8CCCF2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2" name="Freeform 30"/>
              <p:cNvSpPr>
                <a:spLocks/>
              </p:cNvSpPr>
              <p:nvPr/>
            </p:nvSpPr>
            <p:spPr bwMode="auto">
              <a:xfrm>
                <a:off x="2760" y="2671"/>
                <a:ext cx="579" cy="536"/>
              </a:xfrm>
              <a:custGeom>
                <a:avLst/>
                <a:gdLst>
                  <a:gd name="T0" fmla="*/ 2 w 579"/>
                  <a:gd name="T1" fmla="*/ 521 h 536"/>
                  <a:gd name="T2" fmla="*/ 22 w 579"/>
                  <a:gd name="T3" fmla="*/ 487 h 536"/>
                  <a:gd name="T4" fmla="*/ 59 w 579"/>
                  <a:gd name="T5" fmla="*/ 458 h 536"/>
                  <a:gd name="T6" fmla="*/ 97 w 579"/>
                  <a:gd name="T7" fmla="*/ 426 h 536"/>
                  <a:gd name="T8" fmla="*/ 138 w 579"/>
                  <a:gd name="T9" fmla="*/ 387 h 536"/>
                  <a:gd name="T10" fmla="*/ 172 w 579"/>
                  <a:gd name="T11" fmla="*/ 356 h 536"/>
                  <a:gd name="T12" fmla="*/ 202 w 579"/>
                  <a:gd name="T13" fmla="*/ 324 h 536"/>
                  <a:gd name="T14" fmla="*/ 238 w 579"/>
                  <a:gd name="T15" fmla="*/ 279 h 536"/>
                  <a:gd name="T16" fmla="*/ 242 w 579"/>
                  <a:gd name="T17" fmla="*/ 256 h 536"/>
                  <a:gd name="T18" fmla="*/ 238 w 579"/>
                  <a:gd name="T19" fmla="*/ 240 h 536"/>
                  <a:gd name="T20" fmla="*/ 233 w 579"/>
                  <a:gd name="T21" fmla="*/ 220 h 536"/>
                  <a:gd name="T22" fmla="*/ 224 w 579"/>
                  <a:gd name="T23" fmla="*/ 186 h 536"/>
                  <a:gd name="T24" fmla="*/ 211 w 579"/>
                  <a:gd name="T25" fmla="*/ 152 h 536"/>
                  <a:gd name="T26" fmla="*/ 208 w 579"/>
                  <a:gd name="T27" fmla="*/ 125 h 536"/>
                  <a:gd name="T28" fmla="*/ 215 w 579"/>
                  <a:gd name="T29" fmla="*/ 106 h 536"/>
                  <a:gd name="T30" fmla="*/ 222 w 579"/>
                  <a:gd name="T31" fmla="*/ 88 h 536"/>
                  <a:gd name="T32" fmla="*/ 233 w 579"/>
                  <a:gd name="T33" fmla="*/ 75 h 536"/>
                  <a:gd name="T34" fmla="*/ 261 w 579"/>
                  <a:gd name="T35" fmla="*/ 50 h 536"/>
                  <a:gd name="T36" fmla="*/ 292 w 579"/>
                  <a:gd name="T37" fmla="*/ 20 h 536"/>
                  <a:gd name="T38" fmla="*/ 324 w 579"/>
                  <a:gd name="T39" fmla="*/ 0 h 536"/>
                  <a:gd name="T40" fmla="*/ 351 w 579"/>
                  <a:gd name="T41" fmla="*/ 4 h 536"/>
                  <a:gd name="T42" fmla="*/ 385 w 579"/>
                  <a:gd name="T43" fmla="*/ 23 h 536"/>
                  <a:gd name="T44" fmla="*/ 419 w 579"/>
                  <a:gd name="T45" fmla="*/ 61 h 536"/>
                  <a:gd name="T46" fmla="*/ 451 w 579"/>
                  <a:gd name="T47" fmla="*/ 93 h 536"/>
                  <a:gd name="T48" fmla="*/ 478 w 579"/>
                  <a:gd name="T49" fmla="*/ 113 h 536"/>
                  <a:gd name="T50" fmla="*/ 497 w 579"/>
                  <a:gd name="T51" fmla="*/ 136 h 536"/>
                  <a:gd name="T52" fmla="*/ 497 w 579"/>
                  <a:gd name="T53" fmla="*/ 163 h 536"/>
                  <a:gd name="T54" fmla="*/ 492 w 579"/>
                  <a:gd name="T55" fmla="*/ 188 h 536"/>
                  <a:gd name="T56" fmla="*/ 512 w 579"/>
                  <a:gd name="T57" fmla="*/ 217 h 536"/>
                  <a:gd name="T58" fmla="*/ 540 w 579"/>
                  <a:gd name="T59" fmla="*/ 242 h 536"/>
                  <a:gd name="T60" fmla="*/ 560 w 579"/>
                  <a:gd name="T61" fmla="*/ 261 h 536"/>
                  <a:gd name="T62" fmla="*/ 576 w 579"/>
                  <a:gd name="T63" fmla="*/ 283 h 536"/>
                  <a:gd name="T64" fmla="*/ 565 w 579"/>
                  <a:gd name="T65" fmla="*/ 299 h 536"/>
                  <a:gd name="T66" fmla="*/ 540 w 579"/>
                  <a:gd name="T67" fmla="*/ 317 h 536"/>
                  <a:gd name="T68" fmla="*/ 519 w 579"/>
                  <a:gd name="T69" fmla="*/ 333 h 536"/>
                  <a:gd name="T70" fmla="*/ 506 w 579"/>
                  <a:gd name="T71" fmla="*/ 349 h 536"/>
                  <a:gd name="T72" fmla="*/ 492 w 579"/>
                  <a:gd name="T73" fmla="*/ 369 h 536"/>
                  <a:gd name="T74" fmla="*/ 467 w 579"/>
                  <a:gd name="T75" fmla="*/ 394 h 536"/>
                  <a:gd name="T76" fmla="*/ 444 w 579"/>
                  <a:gd name="T77" fmla="*/ 408 h 536"/>
                  <a:gd name="T78" fmla="*/ 422 w 579"/>
                  <a:gd name="T79" fmla="*/ 417 h 536"/>
                  <a:gd name="T80" fmla="*/ 392 w 579"/>
                  <a:gd name="T81" fmla="*/ 428 h 536"/>
                  <a:gd name="T82" fmla="*/ 351 w 579"/>
                  <a:gd name="T83" fmla="*/ 437 h 536"/>
                  <a:gd name="T84" fmla="*/ 317 w 579"/>
                  <a:gd name="T85" fmla="*/ 442 h 536"/>
                  <a:gd name="T86" fmla="*/ 297 w 579"/>
                  <a:gd name="T87" fmla="*/ 444 h 536"/>
                  <a:gd name="T88" fmla="*/ 270 w 579"/>
                  <a:gd name="T89" fmla="*/ 453 h 536"/>
                  <a:gd name="T90" fmla="*/ 240 w 579"/>
                  <a:gd name="T91" fmla="*/ 467 h 536"/>
                  <a:gd name="T92" fmla="*/ 227 w 579"/>
                  <a:gd name="T93" fmla="*/ 462 h 536"/>
                  <a:gd name="T94" fmla="*/ 215 w 579"/>
                  <a:gd name="T95" fmla="*/ 453 h 536"/>
                  <a:gd name="T96" fmla="*/ 206 w 579"/>
                  <a:gd name="T97" fmla="*/ 460 h 536"/>
                  <a:gd name="T98" fmla="*/ 190 w 579"/>
                  <a:gd name="T99" fmla="*/ 478 h 536"/>
                  <a:gd name="T100" fmla="*/ 174 w 579"/>
                  <a:gd name="T101" fmla="*/ 483 h 536"/>
                  <a:gd name="T102" fmla="*/ 152 w 579"/>
                  <a:gd name="T103" fmla="*/ 476 h 536"/>
                  <a:gd name="T104" fmla="*/ 118 w 579"/>
                  <a:gd name="T105" fmla="*/ 476 h 536"/>
                  <a:gd name="T106" fmla="*/ 84 w 579"/>
                  <a:gd name="T107" fmla="*/ 492 h 536"/>
                  <a:gd name="T108" fmla="*/ 68 w 579"/>
                  <a:gd name="T109" fmla="*/ 501 h 536"/>
                  <a:gd name="T110" fmla="*/ 59 w 579"/>
                  <a:gd name="T111" fmla="*/ 496 h 536"/>
                  <a:gd name="T112" fmla="*/ 45 w 579"/>
                  <a:gd name="T113" fmla="*/ 503 h 536"/>
                  <a:gd name="T114" fmla="*/ 43 w 579"/>
                  <a:gd name="T115" fmla="*/ 512 h 536"/>
                  <a:gd name="T116" fmla="*/ 31 w 579"/>
                  <a:gd name="T117" fmla="*/ 523 h 536"/>
                  <a:gd name="T118" fmla="*/ 7 w 579"/>
                  <a:gd name="T119" fmla="*/ 530 h 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579"/>
                  <a:gd name="T181" fmla="*/ 0 h 536"/>
                  <a:gd name="T182" fmla="*/ 579 w 579"/>
                  <a:gd name="T183" fmla="*/ 536 h 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579" h="536">
                    <a:moveTo>
                      <a:pt x="0" y="535"/>
                    </a:moveTo>
                    <a:lnTo>
                      <a:pt x="2" y="521"/>
                    </a:lnTo>
                    <a:lnTo>
                      <a:pt x="9" y="505"/>
                    </a:lnTo>
                    <a:lnTo>
                      <a:pt x="22" y="487"/>
                    </a:lnTo>
                    <a:lnTo>
                      <a:pt x="45" y="469"/>
                    </a:lnTo>
                    <a:lnTo>
                      <a:pt x="59" y="458"/>
                    </a:lnTo>
                    <a:lnTo>
                      <a:pt x="77" y="442"/>
                    </a:lnTo>
                    <a:lnTo>
                      <a:pt x="97" y="426"/>
                    </a:lnTo>
                    <a:lnTo>
                      <a:pt x="118" y="406"/>
                    </a:lnTo>
                    <a:lnTo>
                      <a:pt x="138" y="387"/>
                    </a:lnTo>
                    <a:lnTo>
                      <a:pt x="159" y="372"/>
                    </a:lnTo>
                    <a:lnTo>
                      <a:pt x="172" y="356"/>
                    </a:lnTo>
                    <a:lnTo>
                      <a:pt x="183" y="344"/>
                    </a:lnTo>
                    <a:lnTo>
                      <a:pt x="202" y="324"/>
                    </a:lnTo>
                    <a:lnTo>
                      <a:pt x="222" y="299"/>
                    </a:lnTo>
                    <a:lnTo>
                      <a:pt x="238" y="279"/>
                    </a:lnTo>
                    <a:lnTo>
                      <a:pt x="247" y="265"/>
                    </a:lnTo>
                    <a:lnTo>
                      <a:pt x="242" y="256"/>
                    </a:lnTo>
                    <a:lnTo>
                      <a:pt x="240" y="247"/>
                    </a:lnTo>
                    <a:lnTo>
                      <a:pt x="238" y="240"/>
                    </a:lnTo>
                    <a:lnTo>
                      <a:pt x="236" y="231"/>
                    </a:lnTo>
                    <a:lnTo>
                      <a:pt x="233" y="220"/>
                    </a:lnTo>
                    <a:lnTo>
                      <a:pt x="231" y="204"/>
                    </a:lnTo>
                    <a:lnTo>
                      <a:pt x="224" y="186"/>
                    </a:lnTo>
                    <a:lnTo>
                      <a:pt x="213" y="168"/>
                    </a:lnTo>
                    <a:lnTo>
                      <a:pt x="211" y="152"/>
                    </a:lnTo>
                    <a:lnTo>
                      <a:pt x="208" y="138"/>
                    </a:lnTo>
                    <a:lnTo>
                      <a:pt x="208" y="125"/>
                    </a:lnTo>
                    <a:lnTo>
                      <a:pt x="211" y="115"/>
                    </a:lnTo>
                    <a:lnTo>
                      <a:pt x="215" y="106"/>
                    </a:lnTo>
                    <a:lnTo>
                      <a:pt x="218" y="97"/>
                    </a:lnTo>
                    <a:lnTo>
                      <a:pt x="222" y="88"/>
                    </a:lnTo>
                    <a:lnTo>
                      <a:pt x="224" y="81"/>
                    </a:lnTo>
                    <a:lnTo>
                      <a:pt x="233" y="75"/>
                    </a:lnTo>
                    <a:lnTo>
                      <a:pt x="247" y="63"/>
                    </a:lnTo>
                    <a:lnTo>
                      <a:pt x="261" y="50"/>
                    </a:lnTo>
                    <a:lnTo>
                      <a:pt x="276" y="34"/>
                    </a:lnTo>
                    <a:lnTo>
                      <a:pt x="292" y="20"/>
                    </a:lnTo>
                    <a:lnTo>
                      <a:pt x="308" y="7"/>
                    </a:lnTo>
                    <a:lnTo>
                      <a:pt x="324" y="0"/>
                    </a:lnTo>
                    <a:lnTo>
                      <a:pt x="338" y="0"/>
                    </a:lnTo>
                    <a:lnTo>
                      <a:pt x="351" y="4"/>
                    </a:lnTo>
                    <a:lnTo>
                      <a:pt x="367" y="11"/>
                    </a:lnTo>
                    <a:lnTo>
                      <a:pt x="385" y="23"/>
                    </a:lnTo>
                    <a:lnTo>
                      <a:pt x="404" y="41"/>
                    </a:lnTo>
                    <a:lnTo>
                      <a:pt x="419" y="61"/>
                    </a:lnTo>
                    <a:lnTo>
                      <a:pt x="435" y="79"/>
                    </a:lnTo>
                    <a:lnTo>
                      <a:pt x="451" y="93"/>
                    </a:lnTo>
                    <a:lnTo>
                      <a:pt x="465" y="104"/>
                    </a:lnTo>
                    <a:lnTo>
                      <a:pt x="478" y="113"/>
                    </a:lnTo>
                    <a:lnTo>
                      <a:pt x="490" y="125"/>
                    </a:lnTo>
                    <a:lnTo>
                      <a:pt x="497" y="136"/>
                    </a:lnTo>
                    <a:lnTo>
                      <a:pt x="499" y="149"/>
                    </a:lnTo>
                    <a:lnTo>
                      <a:pt x="497" y="163"/>
                    </a:lnTo>
                    <a:lnTo>
                      <a:pt x="494" y="177"/>
                    </a:lnTo>
                    <a:lnTo>
                      <a:pt x="492" y="188"/>
                    </a:lnTo>
                    <a:lnTo>
                      <a:pt x="499" y="202"/>
                    </a:lnTo>
                    <a:lnTo>
                      <a:pt x="512" y="217"/>
                    </a:lnTo>
                    <a:lnTo>
                      <a:pt x="526" y="229"/>
                    </a:lnTo>
                    <a:lnTo>
                      <a:pt x="540" y="242"/>
                    </a:lnTo>
                    <a:lnTo>
                      <a:pt x="551" y="251"/>
                    </a:lnTo>
                    <a:lnTo>
                      <a:pt x="560" y="261"/>
                    </a:lnTo>
                    <a:lnTo>
                      <a:pt x="569" y="272"/>
                    </a:lnTo>
                    <a:lnTo>
                      <a:pt x="576" y="283"/>
                    </a:lnTo>
                    <a:lnTo>
                      <a:pt x="578" y="292"/>
                    </a:lnTo>
                    <a:lnTo>
                      <a:pt x="565" y="299"/>
                    </a:lnTo>
                    <a:lnTo>
                      <a:pt x="551" y="308"/>
                    </a:lnTo>
                    <a:lnTo>
                      <a:pt x="540" y="317"/>
                    </a:lnTo>
                    <a:lnTo>
                      <a:pt x="531" y="324"/>
                    </a:lnTo>
                    <a:lnTo>
                      <a:pt x="519" y="333"/>
                    </a:lnTo>
                    <a:lnTo>
                      <a:pt x="512" y="342"/>
                    </a:lnTo>
                    <a:lnTo>
                      <a:pt x="506" y="349"/>
                    </a:lnTo>
                    <a:lnTo>
                      <a:pt x="501" y="356"/>
                    </a:lnTo>
                    <a:lnTo>
                      <a:pt x="492" y="369"/>
                    </a:lnTo>
                    <a:lnTo>
                      <a:pt x="481" y="381"/>
                    </a:lnTo>
                    <a:lnTo>
                      <a:pt x="467" y="394"/>
                    </a:lnTo>
                    <a:lnTo>
                      <a:pt x="453" y="403"/>
                    </a:lnTo>
                    <a:lnTo>
                      <a:pt x="444" y="408"/>
                    </a:lnTo>
                    <a:lnTo>
                      <a:pt x="435" y="412"/>
                    </a:lnTo>
                    <a:lnTo>
                      <a:pt x="422" y="417"/>
                    </a:lnTo>
                    <a:lnTo>
                      <a:pt x="408" y="424"/>
                    </a:lnTo>
                    <a:lnTo>
                      <a:pt x="392" y="428"/>
                    </a:lnTo>
                    <a:lnTo>
                      <a:pt x="372" y="433"/>
                    </a:lnTo>
                    <a:lnTo>
                      <a:pt x="351" y="437"/>
                    </a:lnTo>
                    <a:lnTo>
                      <a:pt x="329" y="440"/>
                    </a:lnTo>
                    <a:lnTo>
                      <a:pt x="317" y="442"/>
                    </a:lnTo>
                    <a:lnTo>
                      <a:pt x="308" y="442"/>
                    </a:lnTo>
                    <a:lnTo>
                      <a:pt x="297" y="444"/>
                    </a:lnTo>
                    <a:lnTo>
                      <a:pt x="288" y="446"/>
                    </a:lnTo>
                    <a:lnTo>
                      <a:pt x="270" y="453"/>
                    </a:lnTo>
                    <a:lnTo>
                      <a:pt x="254" y="460"/>
                    </a:lnTo>
                    <a:lnTo>
                      <a:pt x="240" y="467"/>
                    </a:lnTo>
                    <a:lnTo>
                      <a:pt x="233" y="467"/>
                    </a:lnTo>
                    <a:lnTo>
                      <a:pt x="227" y="462"/>
                    </a:lnTo>
                    <a:lnTo>
                      <a:pt x="220" y="458"/>
                    </a:lnTo>
                    <a:lnTo>
                      <a:pt x="215" y="453"/>
                    </a:lnTo>
                    <a:lnTo>
                      <a:pt x="213" y="451"/>
                    </a:lnTo>
                    <a:lnTo>
                      <a:pt x="206" y="460"/>
                    </a:lnTo>
                    <a:lnTo>
                      <a:pt x="199" y="469"/>
                    </a:lnTo>
                    <a:lnTo>
                      <a:pt x="190" y="478"/>
                    </a:lnTo>
                    <a:lnTo>
                      <a:pt x="183" y="483"/>
                    </a:lnTo>
                    <a:lnTo>
                      <a:pt x="174" y="483"/>
                    </a:lnTo>
                    <a:lnTo>
                      <a:pt x="163" y="478"/>
                    </a:lnTo>
                    <a:lnTo>
                      <a:pt x="152" y="476"/>
                    </a:lnTo>
                    <a:lnTo>
                      <a:pt x="136" y="474"/>
                    </a:lnTo>
                    <a:lnTo>
                      <a:pt x="118" y="476"/>
                    </a:lnTo>
                    <a:lnTo>
                      <a:pt x="100" y="483"/>
                    </a:lnTo>
                    <a:lnTo>
                      <a:pt x="84" y="492"/>
                    </a:lnTo>
                    <a:lnTo>
                      <a:pt x="72" y="503"/>
                    </a:lnTo>
                    <a:lnTo>
                      <a:pt x="68" y="501"/>
                    </a:lnTo>
                    <a:lnTo>
                      <a:pt x="63" y="496"/>
                    </a:lnTo>
                    <a:lnTo>
                      <a:pt x="59" y="496"/>
                    </a:lnTo>
                    <a:lnTo>
                      <a:pt x="52" y="498"/>
                    </a:lnTo>
                    <a:lnTo>
                      <a:pt x="45" y="503"/>
                    </a:lnTo>
                    <a:lnTo>
                      <a:pt x="43" y="508"/>
                    </a:lnTo>
                    <a:lnTo>
                      <a:pt x="43" y="512"/>
                    </a:lnTo>
                    <a:lnTo>
                      <a:pt x="43" y="519"/>
                    </a:lnTo>
                    <a:lnTo>
                      <a:pt x="31" y="523"/>
                    </a:lnTo>
                    <a:lnTo>
                      <a:pt x="18" y="526"/>
                    </a:lnTo>
                    <a:lnTo>
                      <a:pt x="7" y="530"/>
                    </a:lnTo>
                    <a:lnTo>
                      <a:pt x="0" y="535"/>
                    </a:lnTo>
                  </a:path>
                </a:pathLst>
              </a:custGeom>
              <a:solidFill>
                <a:srgbClr val="0072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3" name="Freeform 31"/>
              <p:cNvSpPr>
                <a:spLocks/>
              </p:cNvSpPr>
              <p:nvPr/>
            </p:nvSpPr>
            <p:spPr bwMode="auto">
              <a:xfrm>
                <a:off x="2744" y="1937"/>
                <a:ext cx="491" cy="726"/>
              </a:xfrm>
              <a:custGeom>
                <a:avLst/>
                <a:gdLst>
                  <a:gd name="T0" fmla="*/ 261 w 491"/>
                  <a:gd name="T1" fmla="*/ 702 h 726"/>
                  <a:gd name="T2" fmla="*/ 256 w 491"/>
                  <a:gd name="T3" fmla="*/ 666 h 726"/>
                  <a:gd name="T4" fmla="*/ 227 w 491"/>
                  <a:gd name="T5" fmla="*/ 648 h 726"/>
                  <a:gd name="T6" fmla="*/ 195 w 491"/>
                  <a:gd name="T7" fmla="*/ 616 h 726"/>
                  <a:gd name="T8" fmla="*/ 156 w 491"/>
                  <a:gd name="T9" fmla="*/ 573 h 726"/>
                  <a:gd name="T10" fmla="*/ 122 w 491"/>
                  <a:gd name="T11" fmla="*/ 539 h 726"/>
                  <a:gd name="T12" fmla="*/ 118 w 491"/>
                  <a:gd name="T13" fmla="*/ 498 h 726"/>
                  <a:gd name="T14" fmla="*/ 95 w 491"/>
                  <a:gd name="T15" fmla="*/ 433 h 726"/>
                  <a:gd name="T16" fmla="*/ 84 w 491"/>
                  <a:gd name="T17" fmla="*/ 451 h 726"/>
                  <a:gd name="T18" fmla="*/ 75 w 491"/>
                  <a:gd name="T19" fmla="*/ 444 h 726"/>
                  <a:gd name="T20" fmla="*/ 68 w 491"/>
                  <a:gd name="T21" fmla="*/ 405 h 726"/>
                  <a:gd name="T22" fmla="*/ 72 w 491"/>
                  <a:gd name="T23" fmla="*/ 376 h 726"/>
                  <a:gd name="T24" fmla="*/ 59 w 491"/>
                  <a:gd name="T25" fmla="*/ 326 h 726"/>
                  <a:gd name="T26" fmla="*/ 100 w 491"/>
                  <a:gd name="T27" fmla="*/ 253 h 726"/>
                  <a:gd name="T28" fmla="*/ 111 w 491"/>
                  <a:gd name="T29" fmla="*/ 195 h 726"/>
                  <a:gd name="T30" fmla="*/ 127 w 491"/>
                  <a:gd name="T31" fmla="*/ 163 h 726"/>
                  <a:gd name="T32" fmla="*/ 100 w 491"/>
                  <a:gd name="T33" fmla="*/ 111 h 726"/>
                  <a:gd name="T34" fmla="*/ 75 w 491"/>
                  <a:gd name="T35" fmla="*/ 77 h 726"/>
                  <a:gd name="T36" fmla="*/ 23 w 491"/>
                  <a:gd name="T37" fmla="*/ 63 h 726"/>
                  <a:gd name="T38" fmla="*/ 20 w 491"/>
                  <a:gd name="T39" fmla="*/ 27 h 726"/>
                  <a:gd name="T40" fmla="*/ 47 w 491"/>
                  <a:gd name="T41" fmla="*/ 34 h 726"/>
                  <a:gd name="T42" fmla="*/ 68 w 491"/>
                  <a:gd name="T43" fmla="*/ 11 h 726"/>
                  <a:gd name="T44" fmla="*/ 109 w 491"/>
                  <a:gd name="T45" fmla="*/ 20 h 726"/>
                  <a:gd name="T46" fmla="*/ 161 w 491"/>
                  <a:gd name="T47" fmla="*/ 52 h 726"/>
                  <a:gd name="T48" fmla="*/ 195 w 491"/>
                  <a:gd name="T49" fmla="*/ 86 h 726"/>
                  <a:gd name="T50" fmla="*/ 245 w 491"/>
                  <a:gd name="T51" fmla="*/ 129 h 726"/>
                  <a:gd name="T52" fmla="*/ 292 w 491"/>
                  <a:gd name="T53" fmla="*/ 138 h 726"/>
                  <a:gd name="T54" fmla="*/ 315 w 491"/>
                  <a:gd name="T55" fmla="*/ 179 h 726"/>
                  <a:gd name="T56" fmla="*/ 302 w 491"/>
                  <a:gd name="T57" fmla="*/ 226 h 726"/>
                  <a:gd name="T58" fmla="*/ 333 w 491"/>
                  <a:gd name="T59" fmla="*/ 260 h 726"/>
                  <a:gd name="T60" fmla="*/ 356 w 491"/>
                  <a:gd name="T61" fmla="*/ 294 h 726"/>
                  <a:gd name="T62" fmla="*/ 372 w 491"/>
                  <a:gd name="T63" fmla="*/ 290 h 726"/>
                  <a:gd name="T64" fmla="*/ 365 w 491"/>
                  <a:gd name="T65" fmla="*/ 242 h 726"/>
                  <a:gd name="T66" fmla="*/ 383 w 491"/>
                  <a:gd name="T67" fmla="*/ 215 h 726"/>
                  <a:gd name="T68" fmla="*/ 404 w 491"/>
                  <a:gd name="T69" fmla="*/ 233 h 726"/>
                  <a:gd name="T70" fmla="*/ 410 w 491"/>
                  <a:gd name="T71" fmla="*/ 251 h 726"/>
                  <a:gd name="T72" fmla="*/ 433 w 491"/>
                  <a:gd name="T73" fmla="*/ 256 h 726"/>
                  <a:gd name="T74" fmla="*/ 463 w 491"/>
                  <a:gd name="T75" fmla="*/ 290 h 726"/>
                  <a:gd name="T76" fmla="*/ 488 w 491"/>
                  <a:gd name="T77" fmla="*/ 333 h 726"/>
                  <a:gd name="T78" fmla="*/ 472 w 491"/>
                  <a:gd name="T79" fmla="*/ 335 h 726"/>
                  <a:gd name="T80" fmla="*/ 440 w 491"/>
                  <a:gd name="T81" fmla="*/ 342 h 726"/>
                  <a:gd name="T82" fmla="*/ 413 w 491"/>
                  <a:gd name="T83" fmla="*/ 374 h 726"/>
                  <a:gd name="T84" fmla="*/ 426 w 491"/>
                  <a:gd name="T85" fmla="*/ 369 h 726"/>
                  <a:gd name="T86" fmla="*/ 444 w 491"/>
                  <a:gd name="T87" fmla="*/ 360 h 726"/>
                  <a:gd name="T88" fmla="*/ 456 w 491"/>
                  <a:gd name="T89" fmla="*/ 380 h 726"/>
                  <a:gd name="T90" fmla="*/ 415 w 491"/>
                  <a:gd name="T91" fmla="*/ 414 h 726"/>
                  <a:gd name="T92" fmla="*/ 381 w 491"/>
                  <a:gd name="T93" fmla="*/ 453 h 726"/>
                  <a:gd name="T94" fmla="*/ 342 w 491"/>
                  <a:gd name="T95" fmla="*/ 507 h 726"/>
                  <a:gd name="T96" fmla="*/ 317 w 491"/>
                  <a:gd name="T97" fmla="*/ 544 h 726"/>
                  <a:gd name="T98" fmla="*/ 299 w 491"/>
                  <a:gd name="T99" fmla="*/ 487 h 726"/>
                  <a:gd name="T100" fmla="*/ 254 w 491"/>
                  <a:gd name="T101" fmla="*/ 480 h 726"/>
                  <a:gd name="T102" fmla="*/ 218 w 491"/>
                  <a:gd name="T103" fmla="*/ 489 h 726"/>
                  <a:gd name="T104" fmla="*/ 197 w 491"/>
                  <a:gd name="T105" fmla="*/ 548 h 726"/>
                  <a:gd name="T106" fmla="*/ 206 w 491"/>
                  <a:gd name="T107" fmla="*/ 575 h 726"/>
                  <a:gd name="T108" fmla="*/ 238 w 491"/>
                  <a:gd name="T109" fmla="*/ 584 h 726"/>
                  <a:gd name="T110" fmla="*/ 254 w 491"/>
                  <a:gd name="T111" fmla="*/ 575 h 726"/>
                  <a:gd name="T112" fmla="*/ 263 w 491"/>
                  <a:gd name="T113" fmla="*/ 591 h 726"/>
                  <a:gd name="T114" fmla="*/ 254 w 491"/>
                  <a:gd name="T115" fmla="*/ 609 h 726"/>
                  <a:gd name="T116" fmla="*/ 258 w 491"/>
                  <a:gd name="T117" fmla="*/ 627 h 726"/>
                  <a:gd name="T118" fmla="*/ 283 w 491"/>
                  <a:gd name="T119" fmla="*/ 646 h 726"/>
                  <a:gd name="T120" fmla="*/ 281 w 491"/>
                  <a:gd name="T121" fmla="*/ 666 h 726"/>
                  <a:gd name="T122" fmla="*/ 277 w 491"/>
                  <a:gd name="T123" fmla="*/ 693 h 72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91"/>
                  <a:gd name="T187" fmla="*/ 0 h 726"/>
                  <a:gd name="T188" fmla="*/ 491 w 491"/>
                  <a:gd name="T189" fmla="*/ 726 h 72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91" h="726">
                    <a:moveTo>
                      <a:pt x="286" y="725"/>
                    </a:moveTo>
                    <a:lnTo>
                      <a:pt x="277" y="718"/>
                    </a:lnTo>
                    <a:lnTo>
                      <a:pt x="270" y="709"/>
                    </a:lnTo>
                    <a:lnTo>
                      <a:pt x="261" y="702"/>
                    </a:lnTo>
                    <a:lnTo>
                      <a:pt x="249" y="695"/>
                    </a:lnTo>
                    <a:lnTo>
                      <a:pt x="252" y="686"/>
                    </a:lnTo>
                    <a:lnTo>
                      <a:pt x="256" y="675"/>
                    </a:lnTo>
                    <a:lnTo>
                      <a:pt x="256" y="666"/>
                    </a:lnTo>
                    <a:lnTo>
                      <a:pt x="249" y="659"/>
                    </a:lnTo>
                    <a:lnTo>
                      <a:pt x="243" y="657"/>
                    </a:lnTo>
                    <a:lnTo>
                      <a:pt x="236" y="652"/>
                    </a:lnTo>
                    <a:lnTo>
                      <a:pt x="227" y="648"/>
                    </a:lnTo>
                    <a:lnTo>
                      <a:pt x="220" y="641"/>
                    </a:lnTo>
                    <a:lnTo>
                      <a:pt x="213" y="634"/>
                    </a:lnTo>
                    <a:lnTo>
                      <a:pt x="204" y="625"/>
                    </a:lnTo>
                    <a:lnTo>
                      <a:pt x="195" y="616"/>
                    </a:lnTo>
                    <a:lnTo>
                      <a:pt x="184" y="602"/>
                    </a:lnTo>
                    <a:lnTo>
                      <a:pt x="172" y="591"/>
                    </a:lnTo>
                    <a:lnTo>
                      <a:pt x="163" y="582"/>
                    </a:lnTo>
                    <a:lnTo>
                      <a:pt x="156" y="573"/>
                    </a:lnTo>
                    <a:lnTo>
                      <a:pt x="150" y="566"/>
                    </a:lnTo>
                    <a:lnTo>
                      <a:pt x="141" y="555"/>
                    </a:lnTo>
                    <a:lnTo>
                      <a:pt x="131" y="546"/>
                    </a:lnTo>
                    <a:lnTo>
                      <a:pt x="122" y="539"/>
                    </a:lnTo>
                    <a:lnTo>
                      <a:pt x="120" y="530"/>
                    </a:lnTo>
                    <a:lnTo>
                      <a:pt x="120" y="519"/>
                    </a:lnTo>
                    <a:lnTo>
                      <a:pt x="120" y="507"/>
                    </a:lnTo>
                    <a:lnTo>
                      <a:pt x="118" y="498"/>
                    </a:lnTo>
                    <a:lnTo>
                      <a:pt x="116" y="487"/>
                    </a:lnTo>
                    <a:lnTo>
                      <a:pt x="111" y="473"/>
                    </a:lnTo>
                    <a:lnTo>
                      <a:pt x="104" y="455"/>
                    </a:lnTo>
                    <a:lnTo>
                      <a:pt x="95" y="433"/>
                    </a:lnTo>
                    <a:lnTo>
                      <a:pt x="91" y="410"/>
                    </a:lnTo>
                    <a:lnTo>
                      <a:pt x="88" y="423"/>
                    </a:lnTo>
                    <a:lnTo>
                      <a:pt x="86" y="437"/>
                    </a:lnTo>
                    <a:lnTo>
                      <a:pt x="84" y="451"/>
                    </a:lnTo>
                    <a:lnTo>
                      <a:pt x="86" y="462"/>
                    </a:lnTo>
                    <a:lnTo>
                      <a:pt x="82" y="455"/>
                    </a:lnTo>
                    <a:lnTo>
                      <a:pt x="77" y="451"/>
                    </a:lnTo>
                    <a:lnTo>
                      <a:pt x="75" y="444"/>
                    </a:lnTo>
                    <a:lnTo>
                      <a:pt x="72" y="435"/>
                    </a:lnTo>
                    <a:lnTo>
                      <a:pt x="70" y="423"/>
                    </a:lnTo>
                    <a:lnTo>
                      <a:pt x="70" y="414"/>
                    </a:lnTo>
                    <a:lnTo>
                      <a:pt x="68" y="405"/>
                    </a:lnTo>
                    <a:lnTo>
                      <a:pt x="68" y="401"/>
                    </a:lnTo>
                    <a:lnTo>
                      <a:pt x="70" y="396"/>
                    </a:lnTo>
                    <a:lnTo>
                      <a:pt x="72" y="387"/>
                    </a:lnTo>
                    <a:lnTo>
                      <a:pt x="72" y="376"/>
                    </a:lnTo>
                    <a:lnTo>
                      <a:pt x="70" y="367"/>
                    </a:lnTo>
                    <a:lnTo>
                      <a:pt x="68" y="355"/>
                    </a:lnTo>
                    <a:lnTo>
                      <a:pt x="63" y="340"/>
                    </a:lnTo>
                    <a:lnTo>
                      <a:pt x="59" y="326"/>
                    </a:lnTo>
                    <a:lnTo>
                      <a:pt x="59" y="317"/>
                    </a:lnTo>
                    <a:lnTo>
                      <a:pt x="68" y="303"/>
                    </a:lnTo>
                    <a:lnTo>
                      <a:pt x="84" y="278"/>
                    </a:lnTo>
                    <a:lnTo>
                      <a:pt x="100" y="253"/>
                    </a:lnTo>
                    <a:lnTo>
                      <a:pt x="109" y="238"/>
                    </a:lnTo>
                    <a:lnTo>
                      <a:pt x="109" y="226"/>
                    </a:lnTo>
                    <a:lnTo>
                      <a:pt x="111" y="210"/>
                    </a:lnTo>
                    <a:lnTo>
                      <a:pt x="111" y="195"/>
                    </a:lnTo>
                    <a:lnTo>
                      <a:pt x="111" y="186"/>
                    </a:lnTo>
                    <a:lnTo>
                      <a:pt x="116" y="181"/>
                    </a:lnTo>
                    <a:lnTo>
                      <a:pt x="122" y="172"/>
                    </a:lnTo>
                    <a:lnTo>
                      <a:pt x="127" y="163"/>
                    </a:lnTo>
                    <a:lnTo>
                      <a:pt x="127" y="156"/>
                    </a:lnTo>
                    <a:lnTo>
                      <a:pt x="122" y="145"/>
                    </a:lnTo>
                    <a:lnTo>
                      <a:pt x="113" y="129"/>
                    </a:lnTo>
                    <a:lnTo>
                      <a:pt x="100" y="111"/>
                    </a:lnTo>
                    <a:lnTo>
                      <a:pt x="91" y="95"/>
                    </a:lnTo>
                    <a:lnTo>
                      <a:pt x="86" y="88"/>
                    </a:lnTo>
                    <a:lnTo>
                      <a:pt x="82" y="81"/>
                    </a:lnTo>
                    <a:lnTo>
                      <a:pt x="75" y="77"/>
                    </a:lnTo>
                    <a:lnTo>
                      <a:pt x="66" y="70"/>
                    </a:lnTo>
                    <a:lnTo>
                      <a:pt x="57" y="68"/>
                    </a:lnTo>
                    <a:lnTo>
                      <a:pt x="41" y="65"/>
                    </a:lnTo>
                    <a:lnTo>
                      <a:pt x="23" y="63"/>
                    </a:lnTo>
                    <a:lnTo>
                      <a:pt x="0" y="65"/>
                    </a:lnTo>
                    <a:lnTo>
                      <a:pt x="4" y="52"/>
                    </a:lnTo>
                    <a:lnTo>
                      <a:pt x="11" y="38"/>
                    </a:lnTo>
                    <a:lnTo>
                      <a:pt x="20" y="27"/>
                    </a:lnTo>
                    <a:lnTo>
                      <a:pt x="27" y="18"/>
                    </a:lnTo>
                    <a:lnTo>
                      <a:pt x="36" y="22"/>
                    </a:lnTo>
                    <a:lnTo>
                      <a:pt x="43" y="29"/>
                    </a:lnTo>
                    <a:lnTo>
                      <a:pt x="47" y="34"/>
                    </a:lnTo>
                    <a:lnTo>
                      <a:pt x="52" y="40"/>
                    </a:lnTo>
                    <a:lnTo>
                      <a:pt x="59" y="31"/>
                    </a:lnTo>
                    <a:lnTo>
                      <a:pt x="66" y="20"/>
                    </a:lnTo>
                    <a:lnTo>
                      <a:pt x="68" y="11"/>
                    </a:lnTo>
                    <a:lnTo>
                      <a:pt x="68" y="0"/>
                    </a:lnTo>
                    <a:lnTo>
                      <a:pt x="79" y="6"/>
                    </a:lnTo>
                    <a:lnTo>
                      <a:pt x="95" y="13"/>
                    </a:lnTo>
                    <a:lnTo>
                      <a:pt x="109" y="20"/>
                    </a:lnTo>
                    <a:lnTo>
                      <a:pt x="125" y="29"/>
                    </a:lnTo>
                    <a:lnTo>
                      <a:pt x="138" y="38"/>
                    </a:lnTo>
                    <a:lnTo>
                      <a:pt x="150" y="45"/>
                    </a:lnTo>
                    <a:lnTo>
                      <a:pt x="161" y="52"/>
                    </a:lnTo>
                    <a:lnTo>
                      <a:pt x="168" y="59"/>
                    </a:lnTo>
                    <a:lnTo>
                      <a:pt x="175" y="65"/>
                    </a:lnTo>
                    <a:lnTo>
                      <a:pt x="184" y="74"/>
                    </a:lnTo>
                    <a:lnTo>
                      <a:pt x="195" y="86"/>
                    </a:lnTo>
                    <a:lnTo>
                      <a:pt x="209" y="95"/>
                    </a:lnTo>
                    <a:lnTo>
                      <a:pt x="222" y="106"/>
                    </a:lnTo>
                    <a:lnTo>
                      <a:pt x="234" y="118"/>
                    </a:lnTo>
                    <a:lnTo>
                      <a:pt x="245" y="129"/>
                    </a:lnTo>
                    <a:lnTo>
                      <a:pt x="254" y="138"/>
                    </a:lnTo>
                    <a:lnTo>
                      <a:pt x="263" y="127"/>
                    </a:lnTo>
                    <a:lnTo>
                      <a:pt x="277" y="133"/>
                    </a:lnTo>
                    <a:lnTo>
                      <a:pt x="292" y="138"/>
                    </a:lnTo>
                    <a:lnTo>
                      <a:pt x="306" y="142"/>
                    </a:lnTo>
                    <a:lnTo>
                      <a:pt x="317" y="142"/>
                    </a:lnTo>
                    <a:lnTo>
                      <a:pt x="317" y="156"/>
                    </a:lnTo>
                    <a:lnTo>
                      <a:pt x="315" y="179"/>
                    </a:lnTo>
                    <a:lnTo>
                      <a:pt x="308" y="199"/>
                    </a:lnTo>
                    <a:lnTo>
                      <a:pt x="304" y="213"/>
                    </a:lnTo>
                    <a:lnTo>
                      <a:pt x="302" y="220"/>
                    </a:lnTo>
                    <a:lnTo>
                      <a:pt x="302" y="226"/>
                    </a:lnTo>
                    <a:lnTo>
                      <a:pt x="302" y="235"/>
                    </a:lnTo>
                    <a:lnTo>
                      <a:pt x="308" y="242"/>
                    </a:lnTo>
                    <a:lnTo>
                      <a:pt x="320" y="249"/>
                    </a:lnTo>
                    <a:lnTo>
                      <a:pt x="333" y="260"/>
                    </a:lnTo>
                    <a:lnTo>
                      <a:pt x="345" y="269"/>
                    </a:lnTo>
                    <a:lnTo>
                      <a:pt x="351" y="278"/>
                    </a:lnTo>
                    <a:lnTo>
                      <a:pt x="354" y="287"/>
                    </a:lnTo>
                    <a:lnTo>
                      <a:pt x="356" y="294"/>
                    </a:lnTo>
                    <a:lnTo>
                      <a:pt x="361" y="303"/>
                    </a:lnTo>
                    <a:lnTo>
                      <a:pt x="363" y="310"/>
                    </a:lnTo>
                    <a:lnTo>
                      <a:pt x="370" y="303"/>
                    </a:lnTo>
                    <a:lnTo>
                      <a:pt x="372" y="290"/>
                    </a:lnTo>
                    <a:lnTo>
                      <a:pt x="374" y="278"/>
                    </a:lnTo>
                    <a:lnTo>
                      <a:pt x="372" y="265"/>
                    </a:lnTo>
                    <a:lnTo>
                      <a:pt x="370" y="253"/>
                    </a:lnTo>
                    <a:lnTo>
                      <a:pt x="365" y="242"/>
                    </a:lnTo>
                    <a:lnTo>
                      <a:pt x="365" y="231"/>
                    </a:lnTo>
                    <a:lnTo>
                      <a:pt x="365" y="220"/>
                    </a:lnTo>
                    <a:lnTo>
                      <a:pt x="374" y="217"/>
                    </a:lnTo>
                    <a:lnTo>
                      <a:pt x="383" y="215"/>
                    </a:lnTo>
                    <a:lnTo>
                      <a:pt x="390" y="215"/>
                    </a:lnTo>
                    <a:lnTo>
                      <a:pt x="392" y="215"/>
                    </a:lnTo>
                    <a:lnTo>
                      <a:pt x="404" y="226"/>
                    </a:lnTo>
                    <a:lnTo>
                      <a:pt x="404" y="233"/>
                    </a:lnTo>
                    <a:lnTo>
                      <a:pt x="404" y="242"/>
                    </a:lnTo>
                    <a:lnTo>
                      <a:pt x="404" y="249"/>
                    </a:lnTo>
                    <a:lnTo>
                      <a:pt x="406" y="251"/>
                    </a:lnTo>
                    <a:lnTo>
                      <a:pt x="410" y="251"/>
                    </a:lnTo>
                    <a:lnTo>
                      <a:pt x="417" y="249"/>
                    </a:lnTo>
                    <a:lnTo>
                      <a:pt x="424" y="249"/>
                    </a:lnTo>
                    <a:lnTo>
                      <a:pt x="429" y="249"/>
                    </a:lnTo>
                    <a:lnTo>
                      <a:pt x="433" y="256"/>
                    </a:lnTo>
                    <a:lnTo>
                      <a:pt x="440" y="265"/>
                    </a:lnTo>
                    <a:lnTo>
                      <a:pt x="447" y="274"/>
                    </a:lnTo>
                    <a:lnTo>
                      <a:pt x="454" y="281"/>
                    </a:lnTo>
                    <a:lnTo>
                      <a:pt x="463" y="290"/>
                    </a:lnTo>
                    <a:lnTo>
                      <a:pt x="476" y="303"/>
                    </a:lnTo>
                    <a:lnTo>
                      <a:pt x="488" y="319"/>
                    </a:lnTo>
                    <a:lnTo>
                      <a:pt x="490" y="328"/>
                    </a:lnTo>
                    <a:lnTo>
                      <a:pt x="488" y="333"/>
                    </a:lnTo>
                    <a:lnTo>
                      <a:pt x="483" y="335"/>
                    </a:lnTo>
                    <a:lnTo>
                      <a:pt x="481" y="335"/>
                    </a:lnTo>
                    <a:lnTo>
                      <a:pt x="476" y="335"/>
                    </a:lnTo>
                    <a:lnTo>
                      <a:pt x="472" y="335"/>
                    </a:lnTo>
                    <a:lnTo>
                      <a:pt x="465" y="335"/>
                    </a:lnTo>
                    <a:lnTo>
                      <a:pt x="456" y="335"/>
                    </a:lnTo>
                    <a:lnTo>
                      <a:pt x="449" y="337"/>
                    </a:lnTo>
                    <a:lnTo>
                      <a:pt x="440" y="342"/>
                    </a:lnTo>
                    <a:lnTo>
                      <a:pt x="429" y="349"/>
                    </a:lnTo>
                    <a:lnTo>
                      <a:pt x="417" y="360"/>
                    </a:lnTo>
                    <a:lnTo>
                      <a:pt x="408" y="374"/>
                    </a:lnTo>
                    <a:lnTo>
                      <a:pt x="413" y="374"/>
                    </a:lnTo>
                    <a:lnTo>
                      <a:pt x="415" y="374"/>
                    </a:lnTo>
                    <a:lnTo>
                      <a:pt x="420" y="374"/>
                    </a:lnTo>
                    <a:lnTo>
                      <a:pt x="422" y="371"/>
                    </a:lnTo>
                    <a:lnTo>
                      <a:pt x="426" y="369"/>
                    </a:lnTo>
                    <a:lnTo>
                      <a:pt x="433" y="365"/>
                    </a:lnTo>
                    <a:lnTo>
                      <a:pt x="440" y="360"/>
                    </a:lnTo>
                    <a:lnTo>
                      <a:pt x="442" y="358"/>
                    </a:lnTo>
                    <a:lnTo>
                      <a:pt x="444" y="360"/>
                    </a:lnTo>
                    <a:lnTo>
                      <a:pt x="451" y="367"/>
                    </a:lnTo>
                    <a:lnTo>
                      <a:pt x="458" y="374"/>
                    </a:lnTo>
                    <a:lnTo>
                      <a:pt x="458" y="378"/>
                    </a:lnTo>
                    <a:lnTo>
                      <a:pt x="456" y="380"/>
                    </a:lnTo>
                    <a:lnTo>
                      <a:pt x="449" y="387"/>
                    </a:lnTo>
                    <a:lnTo>
                      <a:pt x="438" y="394"/>
                    </a:lnTo>
                    <a:lnTo>
                      <a:pt x="429" y="405"/>
                    </a:lnTo>
                    <a:lnTo>
                      <a:pt x="415" y="414"/>
                    </a:lnTo>
                    <a:lnTo>
                      <a:pt x="404" y="423"/>
                    </a:lnTo>
                    <a:lnTo>
                      <a:pt x="392" y="433"/>
                    </a:lnTo>
                    <a:lnTo>
                      <a:pt x="383" y="439"/>
                    </a:lnTo>
                    <a:lnTo>
                      <a:pt x="381" y="453"/>
                    </a:lnTo>
                    <a:lnTo>
                      <a:pt x="374" y="469"/>
                    </a:lnTo>
                    <a:lnTo>
                      <a:pt x="363" y="480"/>
                    </a:lnTo>
                    <a:lnTo>
                      <a:pt x="345" y="489"/>
                    </a:lnTo>
                    <a:lnTo>
                      <a:pt x="342" y="507"/>
                    </a:lnTo>
                    <a:lnTo>
                      <a:pt x="338" y="525"/>
                    </a:lnTo>
                    <a:lnTo>
                      <a:pt x="333" y="541"/>
                    </a:lnTo>
                    <a:lnTo>
                      <a:pt x="329" y="553"/>
                    </a:lnTo>
                    <a:lnTo>
                      <a:pt x="317" y="544"/>
                    </a:lnTo>
                    <a:lnTo>
                      <a:pt x="313" y="530"/>
                    </a:lnTo>
                    <a:lnTo>
                      <a:pt x="311" y="512"/>
                    </a:lnTo>
                    <a:lnTo>
                      <a:pt x="311" y="491"/>
                    </a:lnTo>
                    <a:lnTo>
                      <a:pt x="299" y="487"/>
                    </a:lnTo>
                    <a:lnTo>
                      <a:pt x="288" y="482"/>
                    </a:lnTo>
                    <a:lnTo>
                      <a:pt x="277" y="480"/>
                    </a:lnTo>
                    <a:lnTo>
                      <a:pt x="265" y="480"/>
                    </a:lnTo>
                    <a:lnTo>
                      <a:pt x="254" y="480"/>
                    </a:lnTo>
                    <a:lnTo>
                      <a:pt x="240" y="478"/>
                    </a:lnTo>
                    <a:lnTo>
                      <a:pt x="231" y="478"/>
                    </a:lnTo>
                    <a:lnTo>
                      <a:pt x="224" y="478"/>
                    </a:lnTo>
                    <a:lnTo>
                      <a:pt x="218" y="489"/>
                    </a:lnTo>
                    <a:lnTo>
                      <a:pt x="209" y="503"/>
                    </a:lnTo>
                    <a:lnTo>
                      <a:pt x="202" y="521"/>
                    </a:lnTo>
                    <a:lnTo>
                      <a:pt x="197" y="544"/>
                    </a:lnTo>
                    <a:lnTo>
                      <a:pt x="197" y="548"/>
                    </a:lnTo>
                    <a:lnTo>
                      <a:pt x="197" y="555"/>
                    </a:lnTo>
                    <a:lnTo>
                      <a:pt x="195" y="559"/>
                    </a:lnTo>
                    <a:lnTo>
                      <a:pt x="195" y="566"/>
                    </a:lnTo>
                    <a:lnTo>
                      <a:pt x="206" y="575"/>
                    </a:lnTo>
                    <a:lnTo>
                      <a:pt x="215" y="582"/>
                    </a:lnTo>
                    <a:lnTo>
                      <a:pt x="224" y="589"/>
                    </a:lnTo>
                    <a:lnTo>
                      <a:pt x="231" y="591"/>
                    </a:lnTo>
                    <a:lnTo>
                      <a:pt x="238" y="584"/>
                    </a:lnTo>
                    <a:lnTo>
                      <a:pt x="243" y="578"/>
                    </a:lnTo>
                    <a:lnTo>
                      <a:pt x="245" y="573"/>
                    </a:lnTo>
                    <a:lnTo>
                      <a:pt x="249" y="573"/>
                    </a:lnTo>
                    <a:lnTo>
                      <a:pt x="254" y="575"/>
                    </a:lnTo>
                    <a:lnTo>
                      <a:pt x="261" y="580"/>
                    </a:lnTo>
                    <a:lnTo>
                      <a:pt x="265" y="582"/>
                    </a:lnTo>
                    <a:lnTo>
                      <a:pt x="265" y="587"/>
                    </a:lnTo>
                    <a:lnTo>
                      <a:pt x="263" y="591"/>
                    </a:lnTo>
                    <a:lnTo>
                      <a:pt x="263" y="596"/>
                    </a:lnTo>
                    <a:lnTo>
                      <a:pt x="261" y="600"/>
                    </a:lnTo>
                    <a:lnTo>
                      <a:pt x="258" y="605"/>
                    </a:lnTo>
                    <a:lnTo>
                      <a:pt x="254" y="609"/>
                    </a:lnTo>
                    <a:lnTo>
                      <a:pt x="252" y="612"/>
                    </a:lnTo>
                    <a:lnTo>
                      <a:pt x="249" y="616"/>
                    </a:lnTo>
                    <a:lnTo>
                      <a:pt x="249" y="621"/>
                    </a:lnTo>
                    <a:lnTo>
                      <a:pt x="258" y="627"/>
                    </a:lnTo>
                    <a:lnTo>
                      <a:pt x="268" y="634"/>
                    </a:lnTo>
                    <a:lnTo>
                      <a:pt x="277" y="636"/>
                    </a:lnTo>
                    <a:lnTo>
                      <a:pt x="281" y="641"/>
                    </a:lnTo>
                    <a:lnTo>
                      <a:pt x="283" y="646"/>
                    </a:lnTo>
                    <a:lnTo>
                      <a:pt x="286" y="652"/>
                    </a:lnTo>
                    <a:lnTo>
                      <a:pt x="288" y="657"/>
                    </a:lnTo>
                    <a:lnTo>
                      <a:pt x="286" y="661"/>
                    </a:lnTo>
                    <a:lnTo>
                      <a:pt x="281" y="666"/>
                    </a:lnTo>
                    <a:lnTo>
                      <a:pt x="279" y="670"/>
                    </a:lnTo>
                    <a:lnTo>
                      <a:pt x="277" y="677"/>
                    </a:lnTo>
                    <a:lnTo>
                      <a:pt x="274" y="684"/>
                    </a:lnTo>
                    <a:lnTo>
                      <a:pt x="277" y="693"/>
                    </a:lnTo>
                    <a:lnTo>
                      <a:pt x="281" y="704"/>
                    </a:lnTo>
                    <a:lnTo>
                      <a:pt x="283" y="716"/>
                    </a:lnTo>
                    <a:lnTo>
                      <a:pt x="286" y="725"/>
                    </a:lnTo>
                  </a:path>
                </a:pathLst>
              </a:custGeom>
              <a:solidFill>
                <a:srgbClr val="0072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4" name="Freeform 32"/>
              <p:cNvSpPr>
                <a:spLocks/>
              </p:cNvSpPr>
              <p:nvPr/>
            </p:nvSpPr>
            <p:spPr bwMode="auto">
              <a:xfrm>
                <a:off x="3236" y="2281"/>
                <a:ext cx="33" cy="31"/>
              </a:xfrm>
              <a:custGeom>
                <a:avLst/>
                <a:gdLst>
                  <a:gd name="T0" fmla="*/ 0 w 33"/>
                  <a:gd name="T1" fmla="*/ 14 h 31"/>
                  <a:gd name="T2" fmla="*/ 0 w 33"/>
                  <a:gd name="T3" fmla="*/ 9 h 31"/>
                  <a:gd name="T4" fmla="*/ 7 w 33"/>
                  <a:gd name="T5" fmla="*/ 2 h 31"/>
                  <a:gd name="T6" fmla="*/ 14 w 33"/>
                  <a:gd name="T7" fmla="*/ 0 h 31"/>
                  <a:gd name="T8" fmla="*/ 21 w 33"/>
                  <a:gd name="T9" fmla="*/ 0 h 31"/>
                  <a:gd name="T10" fmla="*/ 25 w 33"/>
                  <a:gd name="T11" fmla="*/ 2 h 31"/>
                  <a:gd name="T12" fmla="*/ 30 w 33"/>
                  <a:gd name="T13" fmla="*/ 9 h 31"/>
                  <a:gd name="T14" fmla="*/ 32 w 33"/>
                  <a:gd name="T15" fmla="*/ 18 h 31"/>
                  <a:gd name="T16" fmla="*/ 30 w 33"/>
                  <a:gd name="T17" fmla="*/ 25 h 31"/>
                  <a:gd name="T18" fmla="*/ 23 w 33"/>
                  <a:gd name="T19" fmla="*/ 30 h 31"/>
                  <a:gd name="T20" fmla="*/ 14 w 33"/>
                  <a:gd name="T21" fmla="*/ 30 h 31"/>
                  <a:gd name="T22" fmla="*/ 7 w 33"/>
                  <a:gd name="T23" fmla="*/ 25 h 31"/>
                  <a:gd name="T24" fmla="*/ 0 w 33"/>
                  <a:gd name="T25" fmla="*/ 14 h 3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3"/>
                  <a:gd name="T40" fmla="*/ 0 h 31"/>
                  <a:gd name="T41" fmla="*/ 33 w 33"/>
                  <a:gd name="T42" fmla="*/ 31 h 3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3" h="31">
                    <a:moveTo>
                      <a:pt x="0" y="14"/>
                    </a:moveTo>
                    <a:lnTo>
                      <a:pt x="0" y="9"/>
                    </a:lnTo>
                    <a:lnTo>
                      <a:pt x="7" y="2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30" y="9"/>
                    </a:lnTo>
                    <a:lnTo>
                      <a:pt x="32" y="18"/>
                    </a:lnTo>
                    <a:lnTo>
                      <a:pt x="30" y="25"/>
                    </a:lnTo>
                    <a:lnTo>
                      <a:pt x="23" y="30"/>
                    </a:lnTo>
                    <a:lnTo>
                      <a:pt x="14" y="30"/>
                    </a:lnTo>
                    <a:lnTo>
                      <a:pt x="7" y="25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0072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5" name="Freeform 33"/>
              <p:cNvSpPr>
                <a:spLocks/>
              </p:cNvSpPr>
              <p:nvPr/>
            </p:nvSpPr>
            <p:spPr bwMode="auto">
              <a:xfrm>
                <a:off x="2744" y="1955"/>
                <a:ext cx="282" cy="549"/>
              </a:xfrm>
              <a:custGeom>
                <a:avLst/>
                <a:gdLst>
                  <a:gd name="T0" fmla="*/ 220 w 282"/>
                  <a:gd name="T1" fmla="*/ 115 h 549"/>
                  <a:gd name="T2" fmla="*/ 175 w 282"/>
                  <a:gd name="T3" fmla="*/ 81 h 549"/>
                  <a:gd name="T4" fmla="*/ 131 w 282"/>
                  <a:gd name="T5" fmla="*/ 50 h 549"/>
                  <a:gd name="T6" fmla="*/ 97 w 282"/>
                  <a:gd name="T7" fmla="*/ 27 h 549"/>
                  <a:gd name="T8" fmla="*/ 66 w 282"/>
                  <a:gd name="T9" fmla="*/ 22 h 549"/>
                  <a:gd name="T10" fmla="*/ 47 w 282"/>
                  <a:gd name="T11" fmla="*/ 16 h 549"/>
                  <a:gd name="T12" fmla="*/ 27 w 282"/>
                  <a:gd name="T13" fmla="*/ 0 h 549"/>
                  <a:gd name="T14" fmla="*/ 4 w 282"/>
                  <a:gd name="T15" fmla="*/ 34 h 549"/>
                  <a:gd name="T16" fmla="*/ 41 w 282"/>
                  <a:gd name="T17" fmla="*/ 47 h 549"/>
                  <a:gd name="T18" fmla="*/ 75 w 282"/>
                  <a:gd name="T19" fmla="*/ 59 h 549"/>
                  <a:gd name="T20" fmla="*/ 91 w 282"/>
                  <a:gd name="T21" fmla="*/ 77 h 549"/>
                  <a:gd name="T22" fmla="*/ 122 w 282"/>
                  <a:gd name="T23" fmla="*/ 127 h 549"/>
                  <a:gd name="T24" fmla="*/ 122 w 282"/>
                  <a:gd name="T25" fmla="*/ 154 h 549"/>
                  <a:gd name="T26" fmla="*/ 111 w 282"/>
                  <a:gd name="T27" fmla="*/ 177 h 549"/>
                  <a:gd name="T28" fmla="*/ 109 w 282"/>
                  <a:gd name="T29" fmla="*/ 220 h 549"/>
                  <a:gd name="T30" fmla="*/ 68 w 282"/>
                  <a:gd name="T31" fmla="*/ 285 h 549"/>
                  <a:gd name="T32" fmla="*/ 63 w 282"/>
                  <a:gd name="T33" fmla="*/ 322 h 549"/>
                  <a:gd name="T34" fmla="*/ 72 w 282"/>
                  <a:gd name="T35" fmla="*/ 358 h 549"/>
                  <a:gd name="T36" fmla="*/ 68 w 282"/>
                  <a:gd name="T37" fmla="*/ 383 h 549"/>
                  <a:gd name="T38" fmla="*/ 70 w 282"/>
                  <a:gd name="T39" fmla="*/ 405 h 549"/>
                  <a:gd name="T40" fmla="*/ 77 w 282"/>
                  <a:gd name="T41" fmla="*/ 433 h 549"/>
                  <a:gd name="T42" fmla="*/ 84 w 282"/>
                  <a:gd name="T43" fmla="*/ 433 h 549"/>
                  <a:gd name="T44" fmla="*/ 91 w 282"/>
                  <a:gd name="T45" fmla="*/ 392 h 549"/>
                  <a:gd name="T46" fmla="*/ 111 w 282"/>
                  <a:gd name="T47" fmla="*/ 455 h 549"/>
                  <a:gd name="T48" fmla="*/ 120 w 282"/>
                  <a:gd name="T49" fmla="*/ 489 h 549"/>
                  <a:gd name="T50" fmla="*/ 122 w 282"/>
                  <a:gd name="T51" fmla="*/ 521 h 549"/>
                  <a:gd name="T52" fmla="*/ 150 w 282"/>
                  <a:gd name="T53" fmla="*/ 548 h 549"/>
                  <a:gd name="T54" fmla="*/ 141 w 282"/>
                  <a:gd name="T55" fmla="*/ 526 h 549"/>
                  <a:gd name="T56" fmla="*/ 154 w 282"/>
                  <a:gd name="T57" fmla="*/ 510 h 549"/>
                  <a:gd name="T58" fmla="*/ 159 w 282"/>
                  <a:gd name="T59" fmla="*/ 496 h 549"/>
                  <a:gd name="T60" fmla="*/ 172 w 282"/>
                  <a:gd name="T61" fmla="*/ 501 h 549"/>
                  <a:gd name="T62" fmla="*/ 177 w 282"/>
                  <a:gd name="T63" fmla="*/ 521 h 549"/>
                  <a:gd name="T64" fmla="*/ 193 w 282"/>
                  <a:gd name="T65" fmla="*/ 523 h 549"/>
                  <a:gd name="T66" fmla="*/ 202 w 282"/>
                  <a:gd name="T67" fmla="*/ 503 h 549"/>
                  <a:gd name="T68" fmla="*/ 224 w 282"/>
                  <a:gd name="T69" fmla="*/ 460 h 549"/>
                  <a:gd name="T70" fmla="*/ 254 w 282"/>
                  <a:gd name="T71" fmla="*/ 462 h 549"/>
                  <a:gd name="T72" fmla="*/ 274 w 282"/>
                  <a:gd name="T73" fmla="*/ 437 h 549"/>
                  <a:gd name="T74" fmla="*/ 277 w 282"/>
                  <a:gd name="T75" fmla="*/ 396 h 549"/>
                  <a:gd name="T76" fmla="*/ 258 w 282"/>
                  <a:gd name="T77" fmla="*/ 349 h 549"/>
                  <a:gd name="T78" fmla="*/ 238 w 282"/>
                  <a:gd name="T79" fmla="*/ 301 h 549"/>
                  <a:gd name="T80" fmla="*/ 252 w 282"/>
                  <a:gd name="T81" fmla="*/ 256 h 549"/>
                  <a:gd name="T82" fmla="*/ 236 w 282"/>
                  <a:gd name="T83" fmla="*/ 220 h 549"/>
                  <a:gd name="T84" fmla="*/ 213 w 282"/>
                  <a:gd name="T85" fmla="*/ 181 h 549"/>
                  <a:gd name="T86" fmla="*/ 231 w 282"/>
                  <a:gd name="T87" fmla="*/ 149 h 54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2"/>
                  <a:gd name="T133" fmla="*/ 0 h 549"/>
                  <a:gd name="T134" fmla="*/ 282 w 282"/>
                  <a:gd name="T135" fmla="*/ 549 h 54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2" h="549">
                    <a:moveTo>
                      <a:pt x="238" y="140"/>
                    </a:moveTo>
                    <a:lnTo>
                      <a:pt x="231" y="127"/>
                    </a:lnTo>
                    <a:lnTo>
                      <a:pt x="220" y="115"/>
                    </a:lnTo>
                    <a:lnTo>
                      <a:pt x="204" y="104"/>
                    </a:lnTo>
                    <a:lnTo>
                      <a:pt x="190" y="93"/>
                    </a:lnTo>
                    <a:lnTo>
                      <a:pt x="175" y="81"/>
                    </a:lnTo>
                    <a:lnTo>
                      <a:pt x="159" y="70"/>
                    </a:lnTo>
                    <a:lnTo>
                      <a:pt x="143" y="61"/>
                    </a:lnTo>
                    <a:lnTo>
                      <a:pt x="131" y="50"/>
                    </a:lnTo>
                    <a:lnTo>
                      <a:pt x="120" y="41"/>
                    </a:lnTo>
                    <a:lnTo>
                      <a:pt x="109" y="32"/>
                    </a:lnTo>
                    <a:lnTo>
                      <a:pt x="97" y="27"/>
                    </a:lnTo>
                    <a:lnTo>
                      <a:pt x="86" y="25"/>
                    </a:lnTo>
                    <a:lnTo>
                      <a:pt x="75" y="22"/>
                    </a:lnTo>
                    <a:lnTo>
                      <a:pt x="66" y="22"/>
                    </a:lnTo>
                    <a:lnTo>
                      <a:pt x="59" y="22"/>
                    </a:lnTo>
                    <a:lnTo>
                      <a:pt x="52" y="22"/>
                    </a:lnTo>
                    <a:lnTo>
                      <a:pt x="47" y="16"/>
                    </a:lnTo>
                    <a:lnTo>
                      <a:pt x="43" y="11"/>
                    </a:lnTo>
                    <a:lnTo>
                      <a:pt x="36" y="4"/>
                    </a:lnTo>
                    <a:lnTo>
                      <a:pt x="27" y="0"/>
                    </a:lnTo>
                    <a:lnTo>
                      <a:pt x="20" y="9"/>
                    </a:lnTo>
                    <a:lnTo>
                      <a:pt x="11" y="20"/>
                    </a:lnTo>
                    <a:lnTo>
                      <a:pt x="4" y="34"/>
                    </a:lnTo>
                    <a:lnTo>
                      <a:pt x="0" y="47"/>
                    </a:lnTo>
                    <a:lnTo>
                      <a:pt x="23" y="45"/>
                    </a:lnTo>
                    <a:lnTo>
                      <a:pt x="41" y="47"/>
                    </a:lnTo>
                    <a:lnTo>
                      <a:pt x="57" y="50"/>
                    </a:lnTo>
                    <a:lnTo>
                      <a:pt x="66" y="52"/>
                    </a:lnTo>
                    <a:lnTo>
                      <a:pt x="75" y="59"/>
                    </a:lnTo>
                    <a:lnTo>
                      <a:pt x="82" y="63"/>
                    </a:lnTo>
                    <a:lnTo>
                      <a:pt x="86" y="70"/>
                    </a:lnTo>
                    <a:lnTo>
                      <a:pt x="91" y="77"/>
                    </a:lnTo>
                    <a:lnTo>
                      <a:pt x="100" y="93"/>
                    </a:lnTo>
                    <a:lnTo>
                      <a:pt x="113" y="111"/>
                    </a:lnTo>
                    <a:lnTo>
                      <a:pt x="122" y="127"/>
                    </a:lnTo>
                    <a:lnTo>
                      <a:pt x="127" y="138"/>
                    </a:lnTo>
                    <a:lnTo>
                      <a:pt x="127" y="145"/>
                    </a:lnTo>
                    <a:lnTo>
                      <a:pt x="122" y="154"/>
                    </a:lnTo>
                    <a:lnTo>
                      <a:pt x="116" y="163"/>
                    </a:lnTo>
                    <a:lnTo>
                      <a:pt x="111" y="168"/>
                    </a:lnTo>
                    <a:lnTo>
                      <a:pt x="111" y="177"/>
                    </a:lnTo>
                    <a:lnTo>
                      <a:pt x="111" y="192"/>
                    </a:lnTo>
                    <a:lnTo>
                      <a:pt x="109" y="208"/>
                    </a:lnTo>
                    <a:lnTo>
                      <a:pt x="109" y="220"/>
                    </a:lnTo>
                    <a:lnTo>
                      <a:pt x="100" y="235"/>
                    </a:lnTo>
                    <a:lnTo>
                      <a:pt x="84" y="260"/>
                    </a:lnTo>
                    <a:lnTo>
                      <a:pt x="68" y="285"/>
                    </a:lnTo>
                    <a:lnTo>
                      <a:pt x="59" y="299"/>
                    </a:lnTo>
                    <a:lnTo>
                      <a:pt x="59" y="308"/>
                    </a:lnTo>
                    <a:lnTo>
                      <a:pt x="63" y="322"/>
                    </a:lnTo>
                    <a:lnTo>
                      <a:pt x="68" y="337"/>
                    </a:lnTo>
                    <a:lnTo>
                      <a:pt x="70" y="349"/>
                    </a:lnTo>
                    <a:lnTo>
                      <a:pt x="72" y="358"/>
                    </a:lnTo>
                    <a:lnTo>
                      <a:pt x="72" y="369"/>
                    </a:lnTo>
                    <a:lnTo>
                      <a:pt x="70" y="378"/>
                    </a:lnTo>
                    <a:lnTo>
                      <a:pt x="68" y="383"/>
                    </a:lnTo>
                    <a:lnTo>
                      <a:pt x="68" y="387"/>
                    </a:lnTo>
                    <a:lnTo>
                      <a:pt x="70" y="396"/>
                    </a:lnTo>
                    <a:lnTo>
                      <a:pt x="70" y="405"/>
                    </a:lnTo>
                    <a:lnTo>
                      <a:pt x="72" y="417"/>
                    </a:lnTo>
                    <a:lnTo>
                      <a:pt x="75" y="426"/>
                    </a:lnTo>
                    <a:lnTo>
                      <a:pt x="77" y="433"/>
                    </a:lnTo>
                    <a:lnTo>
                      <a:pt x="82" y="437"/>
                    </a:lnTo>
                    <a:lnTo>
                      <a:pt x="86" y="444"/>
                    </a:lnTo>
                    <a:lnTo>
                      <a:pt x="84" y="433"/>
                    </a:lnTo>
                    <a:lnTo>
                      <a:pt x="86" y="419"/>
                    </a:lnTo>
                    <a:lnTo>
                      <a:pt x="88" y="405"/>
                    </a:lnTo>
                    <a:lnTo>
                      <a:pt x="91" y="392"/>
                    </a:lnTo>
                    <a:lnTo>
                      <a:pt x="95" y="415"/>
                    </a:lnTo>
                    <a:lnTo>
                      <a:pt x="104" y="437"/>
                    </a:lnTo>
                    <a:lnTo>
                      <a:pt x="111" y="455"/>
                    </a:lnTo>
                    <a:lnTo>
                      <a:pt x="116" y="469"/>
                    </a:lnTo>
                    <a:lnTo>
                      <a:pt x="118" y="480"/>
                    </a:lnTo>
                    <a:lnTo>
                      <a:pt x="120" y="489"/>
                    </a:lnTo>
                    <a:lnTo>
                      <a:pt x="120" y="501"/>
                    </a:lnTo>
                    <a:lnTo>
                      <a:pt x="120" y="512"/>
                    </a:lnTo>
                    <a:lnTo>
                      <a:pt x="122" y="521"/>
                    </a:lnTo>
                    <a:lnTo>
                      <a:pt x="131" y="528"/>
                    </a:lnTo>
                    <a:lnTo>
                      <a:pt x="141" y="537"/>
                    </a:lnTo>
                    <a:lnTo>
                      <a:pt x="150" y="548"/>
                    </a:lnTo>
                    <a:lnTo>
                      <a:pt x="145" y="539"/>
                    </a:lnTo>
                    <a:lnTo>
                      <a:pt x="141" y="532"/>
                    </a:lnTo>
                    <a:lnTo>
                      <a:pt x="141" y="526"/>
                    </a:lnTo>
                    <a:lnTo>
                      <a:pt x="145" y="521"/>
                    </a:lnTo>
                    <a:lnTo>
                      <a:pt x="150" y="516"/>
                    </a:lnTo>
                    <a:lnTo>
                      <a:pt x="154" y="510"/>
                    </a:lnTo>
                    <a:lnTo>
                      <a:pt x="156" y="505"/>
                    </a:lnTo>
                    <a:lnTo>
                      <a:pt x="156" y="501"/>
                    </a:lnTo>
                    <a:lnTo>
                      <a:pt x="159" y="496"/>
                    </a:lnTo>
                    <a:lnTo>
                      <a:pt x="163" y="494"/>
                    </a:lnTo>
                    <a:lnTo>
                      <a:pt x="168" y="496"/>
                    </a:lnTo>
                    <a:lnTo>
                      <a:pt x="172" y="501"/>
                    </a:lnTo>
                    <a:lnTo>
                      <a:pt x="172" y="507"/>
                    </a:lnTo>
                    <a:lnTo>
                      <a:pt x="175" y="514"/>
                    </a:lnTo>
                    <a:lnTo>
                      <a:pt x="177" y="521"/>
                    </a:lnTo>
                    <a:lnTo>
                      <a:pt x="181" y="523"/>
                    </a:lnTo>
                    <a:lnTo>
                      <a:pt x="186" y="523"/>
                    </a:lnTo>
                    <a:lnTo>
                      <a:pt x="193" y="523"/>
                    </a:lnTo>
                    <a:lnTo>
                      <a:pt x="195" y="526"/>
                    </a:lnTo>
                    <a:lnTo>
                      <a:pt x="197" y="526"/>
                    </a:lnTo>
                    <a:lnTo>
                      <a:pt x="202" y="503"/>
                    </a:lnTo>
                    <a:lnTo>
                      <a:pt x="209" y="485"/>
                    </a:lnTo>
                    <a:lnTo>
                      <a:pt x="218" y="471"/>
                    </a:lnTo>
                    <a:lnTo>
                      <a:pt x="224" y="460"/>
                    </a:lnTo>
                    <a:lnTo>
                      <a:pt x="231" y="460"/>
                    </a:lnTo>
                    <a:lnTo>
                      <a:pt x="240" y="460"/>
                    </a:lnTo>
                    <a:lnTo>
                      <a:pt x="254" y="462"/>
                    </a:lnTo>
                    <a:lnTo>
                      <a:pt x="265" y="462"/>
                    </a:lnTo>
                    <a:lnTo>
                      <a:pt x="268" y="449"/>
                    </a:lnTo>
                    <a:lnTo>
                      <a:pt x="274" y="437"/>
                    </a:lnTo>
                    <a:lnTo>
                      <a:pt x="281" y="428"/>
                    </a:lnTo>
                    <a:lnTo>
                      <a:pt x="281" y="415"/>
                    </a:lnTo>
                    <a:lnTo>
                      <a:pt x="277" y="396"/>
                    </a:lnTo>
                    <a:lnTo>
                      <a:pt x="272" y="378"/>
                    </a:lnTo>
                    <a:lnTo>
                      <a:pt x="265" y="362"/>
                    </a:lnTo>
                    <a:lnTo>
                      <a:pt x="258" y="349"/>
                    </a:lnTo>
                    <a:lnTo>
                      <a:pt x="252" y="335"/>
                    </a:lnTo>
                    <a:lnTo>
                      <a:pt x="243" y="319"/>
                    </a:lnTo>
                    <a:lnTo>
                      <a:pt x="238" y="301"/>
                    </a:lnTo>
                    <a:lnTo>
                      <a:pt x="240" y="285"/>
                    </a:lnTo>
                    <a:lnTo>
                      <a:pt x="247" y="269"/>
                    </a:lnTo>
                    <a:lnTo>
                      <a:pt x="252" y="256"/>
                    </a:lnTo>
                    <a:lnTo>
                      <a:pt x="254" y="245"/>
                    </a:lnTo>
                    <a:lnTo>
                      <a:pt x="249" y="233"/>
                    </a:lnTo>
                    <a:lnTo>
                      <a:pt x="236" y="220"/>
                    </a:lnTo>
                    <a:lnTo>
                      <a:pt x="224" y="206"/>
                    </a:lnTo>
                    <a:lnTo>
                      <a:pt x="215" y="195"/>
                    </a:lnTo>
                    <a:lnTo>
                      <a:pt x="213" y="181"/>
                    </a:lnTo>
                    <a:lnTo>
                      <a:pt x="218" y="170"/>
                    </a:lnTo>
                    <a:lnTo>
                      <a:pt x="222" y="161"/>
                    </a:lnTo>
                    <a:lnTo>
                      <a:pt x="231" y="149"/>
                    </a:lnTo>
                    <a:lnTo>
                      <a:pt x="238" y="140"/>
                    </a:lnTo>
                  </a:path>
                </a:pathLst>
              </a:custGeom>
              <a:solidFill>
                <a:srgbClr val="0072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6" name="Freeform 34"/>
              <p:cNvSpPr>
                <a:spLocks/>
              </p:cNvSpPr>
              <p:nvPr/>
            </p:nvSpPr>
            <p:spPr bwMode="auto">
              <a:xfrm>
                <a:off x="2760" y="2712"/>
                <a:ext cx="579" cy="495"/>
              </a:xfrm>
              <a:custGeom>
                <a:avLst/>
                <a:gdLst>
                  <a:gd name="T0" fmla="*/ 512 w 579"/>
                  <a:gd name="T1" fmla="*/ 301 h 495"/>
                  <a:gd name="T2" fmla="*/ 540 w 579"/>
                  <a:gd name="T3" fmla="*/ 276 h 495"/>
                  <a:gd name="T4" fmla="*/ 578 w 579"/>
                  <a:gd name="T5" fmla="*/ 251 h 495"/>
                  <a:gd name="T6" fmla="*/ 560 w 579"/>
                  <a:gd name="T7" fmla="*/ 220 h 495"/>
                  <a:gd name="T8" fmla="*/ 526 w 579"/>
                  <a:gd name="T9" fmla="*/ 188 h 495"/>
                  <a:gd name="T10" fmla="*/ 492 w 579"/>
                  <a:gd name="T11" fmla="*/ 147 h 495"/>
                  <a:gd name="T12" fmla="*/ 499 w 579"/>
                  <a:gd name="T13" fmla="*/ 108 h 495"/>
                  <a:gd name="T14" fmla="*/ 478 w 579"/>
                  <a:gd name="T15" fmla="*/ 72 h 495"/>
                  <a:gd name="T16" fmla="*/ 435 w 579"/>
                  <a:gd name="T17" fmla="*/ 38 h 495"/>
                  <a:gd name="T18" fmla="*/ 406 w 579"/>
                  <a:gd name="T19" fmla="*/ 11 h 495"/>
                  <a:gd name="T20" fmla="*/ 406 w 579"/>
                  <a:gd name="T21" fmla="*/ 34 h 495"/>
                  <a:gd name="T22" fmla="*/ 404 w 579"/>
                  <a:gd name="T23" fmla="*/ 50 h 495"/>
                  <a:gd name="T24" fmla="*/ 397 w 579"/>
                  <a:gd name="T25" fmla="*/ 63 h 495"/>
                  <a:gd name="T26" fmla="*/ 415 w 579"/>
                  <a:gd name="T27" fmla="*/ 74 h 495"/>
                  <a:gd name="T28" fmla="*/ 458 w 579"/>
                  <a:gd name="T29" fmla="*/ 97 h 495"/>
                  <a:gd name="T30" fmla="*/ 483 w 579"/>
                  <a:gd name="T31" fmla="*/ 136 h 495"/>
                  <a:gd name="T32" fmla="*/ 483 w 579"/>
                  <a:gd name="T33" fmla="*/ 186 h 495"/>
                  <a:gd name="T34" fmla="*/ 462 w 579"/>
                  <a:gd name="T35" fmla="*/ 224 h 495"/>
                  <a:gd name="T36" fmla="*/ 406 w 579"/>
                  <a:gd name="T37" fmla="*/ 251 h 495"/>
                  <a:gd name="T38" fmla="*/ 397 w 579"/>
                  <a:gd name="T39" fmla="*/ 163 h 495"/>
                  <a:gd name="T40" fmla="*/ 358 w 579"/>
                  <a:gd name="T41" fmla="*/ 131 h 495"/>
                  <a:gd name="T42" fmla="*/ 320 w 579"/>
                  <a:gd name="T43" fmla="*/ 138 h 495"/>
                  <a:gd name="T44" fmla="*/ 281 w 579"/>
                  <a:gd name="T45" fmla="*/ 154 h 495"/>
                  <a:gd name="T46" fmla="*/ 306 w 579"/>
                  <a:gd name="T47" fmla="*/ 190 h 495"/>
                  <a:gd name="T48" fmla="*/ 288 w 579"/>
                  <a:gd name="T49" fmla="*/ 244 h 495"/>
                  <a:gd name="T50" fmla="*/ 252 w 579"/>
                  <a:gd name="T51" fmla="*/ 283 h 495"/>
                  <a:gd name="T52" fmla="*/ 227 w 579"/>
                  <a:gd name="T53" fmla="*/ 310 h 495"/>
                  <a:gd name="T54" fmla="*/ 197 w 579"/>
                  <a:gd name="T55" fmla="*/ 342 h 495"/>
                  <a:gd name="T56" fmla="*/ 152 w 579"/>
                  <a:gd name="T57" fmla="*/ 369 h 495"/>
                  <a:gd name="T58" fmla="*/ 97 w 579"/>
                  <a:gd name="T59" fmla="*/ 399 h 495"/>
                  <a:gd name="T60" fmla="*/ 31 w 579"/>
                  <a:gd name="T61" fmla="*/ 451 h 495"/>
                  <a:gd name="T62" fmla="*/ 7 w 579"/>
                  <a:gd name="T63" fmla="*/ 489 h 495"/>
                  <a:gd name="T64" fmla="*/ 43 w 579"/>
                  <a:gd name="T65" fmla="*/ 478 h 495"/>
                  <a:gd name="T66" fmla="*/ 45 w 579"/>
                  <a:gd name="T67" fmla="*/ 462 h 495"/>
                  <a:gd name="T68" fmla="*/ 63 w 579"/>
                  <a:gd name="T69" fmla="*/ 455 h 495"/>
                  <a:gd name="T70" fmla="*/ 84 w 579"/>
                  <a:gd name="T71" fmla="*/ 451 h 495"/>
                  <a:gd name="T72" fmla="*/ 136 w 579"/>
                  <a:gd name="T73" fmla="*/ 433 h 495"/>
                  <a:gd name="T74" fmla="*/ 174 w 579"/>
                  <a:gd name="T75" fmla="*/ 442 h 495"/>
                  <a:gd name="T76" fmla="*/ 199 w 579"/>
                  <a:gd name="T77" fmla="*/ 428 h 495"/>
                  <a:gd name="T78" fmla="*/ 215 w 579"/>
                  <a:gd name="T79" fmla="*/ 412 h 495"/>
                  <a:gd name="T80" fmla="*/ 233 w 579"/>
                  <a:gd name="T81" fmla="*/ 426 h 495"/>
                  <a:gd name="T82" fmla="*/ 270 w 579"/>
                  <a:gd name="T83" fmla="*/ 412 h 495"/>
                  <a:gd name="T84" fmla="*/ 308 w 579"/>
                  <a:gd name="T85" fmla="*/ 401 h 495"/>
                  <a:gd name="T86" fmla="*/ 322 w 579"/>
                  <a:gd name="T87" fmla="*/ 392 h 495"/>
                  <a:gd name="T88" fmla="*/ 322 w 579"/>
                  <a:gd name="T89" fmla="*/ 358 h 495"/>
                  <a:gd name="T90" fmla="*/ 351 w 579"/>
                  <a:gd name="T91" fmla="*/ 308 h 495"/>
                  <a:gd name="T92" fmla="*/ 356 w 579"/>
                  <a:gd name="T93" fmla="*/ 326 h 495"/>
                  <a:gd name="T94" fmla="*/ 376 w 579"/>
                  <a:gd name="T95" fmla="*/ 349 h 495"/>
                  <a:gd name="T96" fmla="*/ 415 w 579"/>
                  <a:gd name="T97" fmla="*/ 340 h 495"/>
                  <a:gd name="T98" fmla="*/ 453 w 579"/>
                  <a:gd name="T99" fmla="*/ 312 h 495"/>
                  <a:gd name="T100" fmla="*/ 485 w 579"/>
                  <a:gd name="T101" fmla="*/ 301 h 49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79"/>
                  <a:gd name="T154" fmla="*/ 0 h 495"/>
                  <a:gd name="T155" fmla="*/ 579 w 579"/>
                  <a:gd name="T156" fmla="*/ 495 h 49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79" h="495">
                    <a:moveTo>
                      <a:pt x="501" y="315"/>
                    </a:moveTo>
                    <a:lnTo>
                      <a:pt x="506" y="308"/>
                    </a:lnTo>
                    <a:lnTo>
                      <a:pt x="512" y="301"/>
                    </a:lnTo>
                    <a:lnTo>
                      <a:pt x="519" y="292"/>
                    </a:lnTo>
                    <a:lnTo>
                      <a:pt x="531" y="283"/>
                    </a:lnTo>
                    <a:lnTo>
                      <a:pt x="540" y="276"/>
                    </a:lnTo>
                    <a:lnTo>
                      <a:pt x="551" y="267"/>
                    </a:lnTo>
                    <a:lnTo>
                      <a:pt x="565" y="258"/>
                    </a:lnTo>
                    <a:lnTo>
                      <a:pt x="578" y="251"/>
                    </a:lnTo>
                    <a:lnTo>
                      <a:pt x="576" y="242"/>
                    </a:lnTo>
                    <a:lnTo>
                      <a:pt x="569" y="231"/>
                    </a:lnTo>
                    <a:lnTo>
                      <a:pt x="560" y="220"/>
                    </a:lnTo>
                    <a:lnTo>
                      <a:pt x="551" y="210"/>
                    </a:lnTo>
                    <a:lnTo>
                      <a:pt x="540" y="201"/>
                    </a:lnTo>
                    <a:lnTo>
                      <a:pt x="526" y="188"/>
                    </a:lnTo>
                    <a:lnTo>
                      <a:pt x="512" y="176"/>
                    </a:lnTo>
                    <a:lnTo>
                      <a:pt x="499" y="161"/>
                    </a:lnTo>
                    <a:lnTo>
                      <a:pt x="492" y="147"/>
                    </a:lnTo>
                    <a:lnTo>
                      <a:pt x="494" y="136"/>
                    </a:lnTo>
                    <a:lnTo>
                      <a:pt x="497" y="122"/>
                    </a:lnTo>
                    <a:lnTo>
                      <a:pt x="499" y="108"/>
                    </a:lnTo>
                    <a:lnTo>
                      <a:pt x="497" y="95"/>
                    </a:lnTo>
                    <a:lnTo>
                      <a:pt x="490" y="84"/>
                    </a:lnTo>
                    <a:lnTo>
                      <a:pt x="478" y="72"/>
                    </a:lnTo>
                    <a:lnTo>
                      <a:pt x="465" y="63"/>
                    </a:lnTo>
                    <a:lnTo>
                      <a:pt x="451" y="52"/>
                    </a:lnTo>
                    <a:lnTo>
                      <a:pt x="435" y="38"/>
                    </a:lnTo>
                    <a:lnTo>
                      <a:pt x="419" y="20"/>
                    </a:lnTo>
                    <a:lnTo>
                      <a:pt x="404" y="0"/>
                    </a:lnTo>
                    <a:lnTo>
                      <a:pt x="406" y="11"/>
                    </a:lnTo>
                    <a:lnTo>
                      <a:pt x="406" y="20"/>
                    </a:lnTo>
                    <a:lnTo>
                      <a:pt x="406" y="27"/>
                    </a:lnTo>
                    <a:lnTo>
                      <a:pt x="406" y="34"/>
                    </a:lnTo>
                    <a:lnTo>
                      <a:pt x="408" y="38"/>
                    </a:lnTo>
                    <a:lnTo>
                      <a:pt x="408" y="45"/>
                    </a:lnTo>
                    <a:lnTo>
                      <a:pt x="404" y="50"/>
                    </a:lnTo>
                    <a:lnTo>
                      <a:pt x="399" y="54"/>
                    </a:lnTo>
                    <a:lnTo>
                      <a:pt x="397" y="59"/>
                    </a:lnTo>
                    <a:lnTo>
                      <a:pt x="397" y="63"/>
                    </a:lnTo>
                    <a:lnTo>
                      <a:pt x="399" y="68"/>
                    </a:lnTo>
                    <a:lnTo>
                      <a:pt x="406" y="70"/>
                    </a:lnTo>
                    <a:lnTo>
                      <a:pt x="415" y="74"/>
                    </a:lnTo>
                    <a:lnTo>
                      <a:pt x="433" y="81"/>
                    </a:lnTo>
                    <a:lnTo>
                      <a:pt x="449" y="90"/>
                    </a:lnTo>
                    <a:lnTo>
                      <a:pt x="458" y="97"/>
                    </a:lnTo>
                    <a:lnTo>
                      <a:pt x="465" y="104"/>
                    </a:lnTo>
                    <a:lnTo>
                      <a:pt x="474" y="118"/>
                    </a:lnTo>
                    <a:lnTo>
                      <a:pt x="483" y="136"/>
                    </a:lnTo>
                    <a:lnTo>
                      <a:pt x="485" y="158"/>
                    </a:lnTo>
                    <a:lnTo>
                      <a:pt x="485" y="172"/>
                    </a:lnTo>
                    <a:lnTo>
                      <a:pt x="483" y="186"/>
                    </a:lnTo>
                    <a:lnTo>
                      <a:pt x="478" y="199"/>
                    </a:lnTo>
                    <a:lnTo>
                      <a:pt x="474" y="213"/>
                    </a:lnTo>
                    <a:lnTo>
                      <a:pt x="462" y="224"/>
                    </a:lnTo>
                    <a:lnTo>
                      <a:pt x="449" y="235"/>
                    </a:lnTo>
                    <a:lnTo>
                      <a:pt x="431" y="244"/>
                    </a:lnTo>
                    <a:lnTo>
                      <a:pt x="406" y="251"/>
                    </a:lnTo>
                    <a:lnTo>
                      <a:pt x="406" y="224"/>
                    </a:lnTo>
                    <a:lnTo>
                      <a:pt x="404" y="192"/>
                    </a:lnTo>
                    <a:lnTo>
                      <a:pt x="397" y="163"/>
                    </a:lnTo>
                    <a:lnTo>
                      <a:pt x="388" y="147"/>
                    </a:lnTo>
                    <a:lnTo>
                      <a:pt x="374" y="138"/>
                    </a:lnTo>
                    <a:lnTo>
                      <a:pt x="358" y="131"/>
                    </a:lnTo>
                    <a:lnTo>
                      <a:pt x="342" y="129"/>
                    </a:lnTo>
                    <a:lnTo>
                      <a:pt x="331" y="131"/>
                    </a:lnTo>
                    <a:lnTo>
                      <a:pt x="320" y="138"/>
                    </a:lnTo>
                    <a:lnTo>
                      <a:pt x="308" y="149"/>
                    </a:lnTo>
                    <a:lnTo>
                      <a:pt x="297" y="156"/>
                    </a:lnTo>
                    <a:lnTo>
                      <a:pt x="281" y="154"/>
                    </a:lnTo>
                    <a:lnTo>
                      <a:pt x="281" y="167"/>
                    </a:lnTo>
                    <a:lnTo>
                      <a:pt x="297" y="176"/>
                    </a:lnTo>
                    <a:lnTo>
                      <a:pt x="306" y="190"/>
                    </a:lnTo>
                    <a:lnTo>
                      <a:pt x="308" y="208"/>
                    </a:lnTo>
                    <a:lnTo>
                      <a:pt x="301" y="226"/>
                    </a:lnTo>
                    <a:lnTo>
                      <a:pt x="288" y="244"/>
                    </a:lnTo>
                    <a:lnTo>
                      <a:pt x="276" y="256"/>
                    </a:lnTo>
                    <a:lnTo>
                      <a:pt x="265" y="269"/>
                    </a:lnTo>
                    <a:lnTo>
                      <a:pt x="252" y="283"/>
                    </a:lnTo>
                    <a:lnTo>
                      <a:pt x="245" y="292"/>
                    </a:lnTo>
                    <a:lnTo>
                      <a:pt x="236" y="301"/>
                    </a:lnTo>
                    <a:lnTo>
                      <a:pt x="227" y="310"/>
                    </a:lnTo>
                    <a:lnTo>
                      <a:pt x="215" y="321"/>
                    </a:lnTo>
                    <a:lnTo>
                      <a:pt x="206" y="331"/>
                    </a:lnTo>
                    <a:lnTo>
                      <a:pt x="197" y="342"/>
                    </a:lnTo>
                    <a:lnTo>
                      <a:pt x="188" y="351"/>
                    </a:lnTo>
                    <a:lnTo>
                      <a:pt x="179" y="360"/>
                    </a:lnTo>
                    <a:lnTo>
                      <a:pt x="152" y="369"/>
                    </a:lnTo>
                    <a:lnTo>
                      <a:pt x="138" y="376"/>
                    </a:lnTo>
                    <a:lnTo>
                      <a:pt x="118" y="387"/>
                    </a:lnTo>
                    <a:lnTo>
                      <a:pt x="97" y="399"/>
                    </a:lnTo>
                    <a:lnTo>
                      <a:pt x="75" y="414"/>
                    </a:lnTo>
                    <a:lnTo>
                      <a:pt x="52" y="433"/>
                    </a:lnTo>
                    <a:lnTo>
                      <a:pt x="31" y="451"/>
                    </a:lnTo>
                    <a:lnTo>
                      <a:pt x="13" y="471"/>
                    </a:lnTo>
                    <a:lnTo>
                      <a:pt x="0" y="494"/>
                    </a:lnTo>
                    <a:lnTo>
                      <a:pt x="7" y="489"/>
                    </a:lnTo>
                    <a:lnTo>
                      <a:pt x="18" y="485"/>
                    </a:lnTo>
                    <a:lnTo>
                      <a:pt x="31" y="482"/>
                    </a:lnTo>
                    <a:lnTo>
                      <a:pt x="43" y="478"/>
                    </a:lnTo>
                    <a:lnTo>
                      <a:pt x="43" y="471"/>
                    </a:lnTo>
                    <a:lnTo>
                      <a:pt x="43" y="467"/>
                    </a:lnTo>
                    <a:lnTo>
                      <a:pt x="45" y="462"/>
                    </a:lnTo>
                    <a:lnTo>
                      <a:pt x="52" y="457"/>
                    </a:lnTo>
                    <a:lnTo>
                      <a:pt x="59" y="455"/>
                    </a:lnTo>
                    <a:lnTo>
                      <a:pt x="63" y="455"/>
                    </a:lnTo>
                    <a:lnTo>
                      <a:pt x="68" y="460"/>
                    </a:lnTo>
                    <a:lnTo>
                      <a:pt x="72" y="462"/>
                    </a:lnTo>
                    <a:lnTo>
                      <a:pt x="84" y="451"/>
                    </a:lnTo>
                    <a:lnTo>
                      <a:pt x="100" y="442"/>
                    </a:lnTo>
                    <a:lnTo>
                      <a:pt x="118" y="435"/>
                    </a:lnTo>
                    <a:lnTo>
                      <a:pt x="136" y="433"/>
                    </a:lnTo>
                    <a:lnTo>
                      <a:pt x="152" y="435"/>
                    </a:lnTo>
                    <a:lnTo>
                      <a:pt x="163" y="437"/>
                    </a:lnTo>
                    <a:lnTo>
                      <a:pt x="174" y="442"/>
                    </a:lnTo>
                    <a:lnTo>
                      <a:pt x="183" y="442"/>
                    </a:lnTo>
                    <a:lnTo>
                      <a:pt x="190" y="437"/>
                    </a:lnTo>
                    <a:lnTo>
                      <a:pt x="199" y="428"/>
                    </a:lnTo>
                    <a:lnTo>
                      <a:pt x="206" y="419"/>
                    </a:lnTo>
                    <a:lnTo>
                      <a:pt x="213" y="410"/>
                    </a:lnTo>
                    <a:lnTo>
                      <a:pt x="215" y="412"/>
                    </a:lnTo>
                    <a:lnTo>
                      <a:pt x="220" y="417"/>
                    </a:lnTo>
                    <a:lnTo>
                      <a:pt x="227" y="421"/>
                    </a:lnTo>
                    <a:lnTo>
                      <a:pt x="233" y="426"/>
                    </a:lnTo>
                    <a:lnTo>
                      <a:pt x="240" y="426"/>
                    </a:lnTo>
                    <a:lnTo>
                      <a:pt x="254" y="419"/>
                    </a:lnTo>
                    <a:lnTo>
                      <a:pt x="270" y="412"/>
                    </a:lnTo>
                    <a:lnTo>
                      <a:pt x="288" y="405"/>
                    </a:lnTo>
                    <a:lnTo>
                      <a:pt x="297" y="403"/>
                    </a:lnTo>
                    <a:lnTo>
                      <a:pt x="308" y="401"/>
                    </a:lnTo>
                    <a:lnTo>
                      <a:pt x="317" y="401"/>
                    </a:lnTo>
                    <a:lnTo>
                      <a:pt x="329" y="399"/>
                    </a:lnTo>
                    <a:lnTo>
                      <a:pt x="322" y="392"/>
                    </a:lnTo>
                    <a:lnTo>
                      <a:pt x="320" y="380"/>
                    </a:lnTo>
                    <a:lnTo>
                      <a:pt x="320" y="371"/>
                    </a:lnTo>
                    <a:lnTo>
                      <a:pt x="322" y="358"/>
                    </a:lnTo>
                    <a:lnTo>
                      <a:pt x="329" y="342"/>
                    </a:lnTo>
                    <a:lnTo>
                      <a:pt x="340" y="324"/>
                    </a:lnTo>
                    <a:lnTo>
                      <a:pt x="351" y="308"/>
                    </a:lnTo>
                    <a:lnTo>
                      <a:pt x="360" y="303"/>
                    </a:lnTo>
                    <a:lnTo>
                      <a:pt x="358" y="315"/>
                    </a:lnTo>
                    <a:lnTo>
                      <a:pt x="356" y="326"/>
                    </a:lnTo>
                    <a:lnTo>
                      <a:pt x="356" y="337"/>
                    </a:lnTo>
                    <a:lnTo>
                      <a:pt x="367" y="346"/>
                    </a:lnTo>
                    <a:lnTo>
                      <a:pt x="376" y="349"/>
                    </a:lnTo>
                    <a:lnTo>
                      <a:pt x="388" y="346"/>
                    </a:lnTo>
                    <a:lnTo>
                      <a:pt x="401" y="344"/>
                    </a:lnTo>
                    <a:lnTo>
                      <a:pt x="415" y="340"/>
                    </a:lnTo>
                    <a:lnTo>
                      <a:pt x="431" y="333"/>
                    </a:lnTo>
                    <a:lnTo>
                      <a:pt x="442" y="324"/>
                    </a:lnTo>
                    <a:lnTo>
                      <a:pt x="453" y="312"/>
                    </a:lnTo>
                    <a:lnTo>
                      <a:pt x="462" y="301"/>
                    </a:lnTo>
                    <a:lnTo>
                      <a:pt x="474" y="299"/>
                    </a:lnTo>
                    <a:lnTo>
                      <a:pt x="485" y="301"/>
                    </a:lnTo>
                    <a:lnTo>
                      <a:pt x="497" y="306"/>
                    </a:lnTo>
                    <a:lnTo>
                      <a:pt x="501" y="315"/>
                    </a:lnTo>
                  </a:path>
                </a:pathLst>
              </a:custGeom>
              <a:solidFill>
                <a:srgbClr val="8C4C2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7" name="Freeform 35"/>
              <p:cNvSpPr>
                <a:spLocks/>
              </p:cNvSpPr>
              <p:nvPr/>
            </p:nvSpPr>
            <p:spPr bwMode="auto">
              <a:xfrm>
                <a:off x="3080" y="2050"/>
                <a:ext cx="87" cy="94"/>
              </a:xfrm>
              <a:custGeom>
                <a:avLst/>
                <a:gdLst>
                  <a:gd name="T0" fmla="*/ 0 w 87"/>
                  <a:gd name="T1" fmla="*/ 20 h 94"/>
                  <a:gd name="T2" fmla="*/ 4 w 87"/>
                  <a:gd name="T3" fmla="*/ 14 h 94"/>
                  <a:gd name="T4" fmla="*/ 11 w 87"/>
                  <a:gd name="T5" fmla="*/ 7 h 94"/>
                  <a:gd name="T6" fmla="*/ 18 w 87"/>
                  <a:gd name="T7" fmla="*/ 2 h 94"/>
                  <a:gd name="T8" fmla="*/ 22 w 87"/>
                  <a:gd name="T9" fmla="*/ 0 h 94"/>
                  <a:gd name="T10" fmla="*/ 27 w 87"/>
                  <a:gd name="T11" fmla="*/ 5 h 94"/>
                  <a:gd name="T12" fmla="*/ 34 w 87"/>
                  <a:gd name="T13" fmla="*/ 9 h 94"/>
                  <a:gd name="T14" fmla="*/ 40 w 87"/>
                  <a:gd name="T15" fmla="*/ 16 h 94"/>
                  <a:gd name="T16" fmla="*/ 47 w 87"/>
                  <a:gd name="T17" fmla="*/ 23 h 94"/>
                  <a:gd name="T18" fmla="*/ 54 w 87"/>
                  <a:gd name="T19" fmla="*/ 27 h 94"/>
                  <a:gd name="T20" fmla="*/ 61 w 87"/>
                  <a:gd name="T21" fmla="*/ 34 h 94"/>
                  <a:gd name="T22" fmla="*/ 65 w 87"/>
                  <a:gd name="T23" fmla="*/ 39 h 94"/>
                  <a:gd name="T24" fmla="*/ 68 w 87"/>
                  <a:gd name="T25" fmla="*/ 45 h 94"/>
                  <a:gd name="T26" fmla="*/ 72 w 87"/>
                  <a:gd name="T27" fmla="*/ 52 h 94"/>
                  <a:gd name="T28" fmla="*/ 77 w 87"/>
                  <a:gd name="T29" fmla="*/ 61 h 94"/>
                  <a:gd name="T30" fmla="*/ 84 w 87"/>
                  <a:gd name="T31" fmla="*/ 68 h 94"/>
                  <a:gd name="T32" fmla="*/ 86 w 87"/>
                  <a:gd name="T33" fmla="*/ 73 h 94"/>
                  <a:gd name="T34" fmla="*/ 86 w 87"/>
                  <a:gd name="T35" fmla="*/ 79 h 94"/>
                  <a:gd name="T36" fmla="*/ 84 w 87"/>
                  <a:gd name="T37" fmla="*/ 86 h 94"/>
                  <a:gd name="T38" fmla="*/ 79 w 87"/>
                  <a:gd name="T39" fmla="*/ 91 h 94"/>
                  <a:gd name="T40" fmla="*/ 77 w 87"/>
                  <a:gd name="T41" fmla="*/ 93 h 94"/>
                  <a:gd name="T42" fmla="*/ 72 w 87"/>
                  <a:gd name="T43" fmla="*/ 93 h 94"/>
                  <a:gd name="T44" fmla="*/ 63 w 87"/>
                  <a:gd name="T45" fmla="*/ 91 h 94"/>
                  <a:gd name="T46" fmla="*/ 56 w 87"/>
                  <a:gd name="T47" fmla="*/ 91 h 94"/>
                  <a:gd name="T48" fmla="*/ 49 w 87"/>
                  <a:gd name="T49" fmla="*/ 86 h 94"/>
                  <a:gd name="T50" fmla="*/ 45 w 87"/>
                  <a:gd name="T51" fmla="*/ 79 h 94"/>
                  <a:gd name="T52" fmla="*/ 40 w 87"/>
                  <a:gd name="T53" fmla="*/ 68 h 94"/>
                  <a:gd name="T54" fmla="*/ 38 w 87"/>
                  <a:gd name="T55" fmla="*/ 57 h 94"/>
                  <a:gd name="T56" fmla="*/ 38 w 87"/>
                  <a:gd name="T57" fmla="*/ 50 h 94"/>
                  <a:gd name="T58" fmla="*/ 36 w 87"/>
                  <a:gd name="T59" fmla="*/ 43 h 94"/>
                  <a:gd name="T60" fmla="*/ 31 w 87"/>
                  <a:gd name="T61" fmla="*/ 36 h 94"/>
                  <a:gd name="T62" fmla="*/ 29 w 87"/>
                  <a:gd name="T63" fmla="*/ 32 h 94"/>
                  <a:gd name="T64" fmla="*/ 25 w 87"/>
                  <a:gd name="T65" fmla="*/ 29 h 94"/>
                  <a:gd name="T66" fmla="*/ 18 w 87"/>
                  <a:gd name="T67" fmla="*/ 27 h 94"/>
                  <a:gd name="T68" fmla="*/ 9 w 87"/>
                  <a:gd name="T69" fmla="*/ 25 h 94"/>
                  <a:gd name="T70" fmla="*/ 2 w 87"/>
                  <a:gd name="T71" fmla="*/ 20 h 94"/>
                  <a:gd name="T72" fmla="*/ 0 w 87"/>
                  <a:gd name="T73" fmla="*/ 20 h 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7"/>
                  <a:gd name="T112" fmla="*/ 0 h 94"/>
                  <a:gd name="T113" fmla="*/ 87 w 87"/>
                  <a:gd name="T114" fmla="*/ 94 h 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7" h="94">
                    <a:moveTo>
                      <a:pt x="0" y="20"/>
                    </a:moveTo>
                    <a:lnTo>
                      <a:pt x="4" y="14"/>
                    </a:lnTo>
                    <a:lnTo>
                      <a:pt x="11" y="7"/>
                    </a:lnTo>
                    <a:lnTo>
                      <a:pt x="18" y="2"/>
                    </a:lnTo>
                    <a:lnTo>
                      <a:pt x="22" y="0"/>
                    </a:lnTo>
                    <a:lnTo>
                      <a:pt x="27" y="5"/>
                    </a:lnTo>
                    <a:lnTo>
                      <a:pt x="34" y="9"/>
                    </a:lnTo>
                    <a:lnTo>
                      <a:pt x="40" y="16"/>
                    </a:lnTo>
                    <a:lnTo>
                      <a:pt x="47" y="23"/>
                    </a:lnTo>
                    <a:lnTo>
                      <a:pt x="54" y="27"/>
                    </a:lnTo>
                    <a:lnTo>
                      <a:pt x="61" y="34"/>
                    </a:lnTo>
                    <a:lnTo>
                      <a:pt x="65" y="39"/>
                    </a:lnTo>
                    <a:lnTo>
                      <a:pt x="68" y="45"/>
                    </a:lnTo>
                    <a:lnTo>
                      <a:pt x="72" y="52"/>
                    </a:lnTo>
                    <a:lnTo>
                      <a:pt x="77" y="61"/>
                    </a:lnTo>
                    <a:lnTo>
                      <a:pt x="84" y="68"/>
                    </a:lnTo>
                    <a:lnTo>
                      <a:pt x="86" y="73"/>
                    </a:lnTo>
                    <a:lnTo>
                      <a:pt x="86" y="79"/>
                    </a:lnTo>
                    <a:lnTo>
                      <a:pt x="84" y="86"/>
                    </a:lnTo>
                    <a:lnTo>
                      <a:pt x="79" y="91"/>
                    </a:lnTo>
                    <a:lnTo>
                      <a:pt x="77" y="93"/>
                    </a:lnTo>
                    <a:lnTo>
                      <a:pt x="72" y="93"/>
                    </a:lnTo>
                    <a:lnTo>
                      <a:pt x="63" y="91"/>
                    </a:lnTo>
                    <a:lnTo>
                      <a:pt x="56" y="91"/>
                    </a:lnTo>
                    <a:lnTo>
                      <a:pt x="49" y="86"/>
                    </a:lnTo>
                    <a:lnTo>
                      <a:pt x="45" y="79"/>
                    </a:lnTo>
                    <a:lnTo>
                      <a:pt x="40" y="68"/>
                    </a:lnTo>
                    <a:lnTo>
                      <a:pt x="38" y="57"/>
                    </a:lnTo>
                    <a:lnTo>
                      <a:pt x="38" y="50"/>
                    </a:lnTo>
                    <a:lnTo>
                      <a:pt x="36" y="43"/>
                    </a:lnTo>
                    <a:lnTo>
                      <a:pt x="31" y="36"/>
                    </a:lnTo>
                    <a:lnTo>
                      <a:pt x="29" y="32"/>
                    </a:lnTo>
                    <a:lnTo>
                      <a:pt x="25" y="29"/>
                    </a:lnTo>
                    <a:lnTo>
                      <a:pt x="18" y="27"/>
                    </a:lnTo>
                    <a:lnTo>
                      <a:pt x="9" y="25"/>
                    </a:lnTo>
                    <a:lnTo>
                      <a:pt x="2" y="20"/>
                    </a:lnTo>
                    <a:lnTo>
                      <a:pt x="0" y="20"/>
                    </a:lnTo>
                  </a:path>
                </a:pathLst>
              </a:custGeom>
              <a:solidFill>
                <a:srgbClr val="8C4C2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8" name="Freeform 36"/>
              <p:cNvSpPr>
                <a:spLocks/>
              </p:cNvSpPr>
              <p:nvPr/>
            </p:nvSpPr>
            <p:spPr bwMode="auto">
              <a:xfrm>
                <a:off x="2796" y="1937"/>
                <a:ext cx="439" cy="345"/>
              </a:xfrm>
              <a:custGeom>
                <a:avLst/>
                <a:gdLst>
                  <a:gd name="T0" fmla="*/ 404 w 439"/>
                  <a:gd name="T1" fmla="*/ 335 h 345"/>
                  <a:gd name="T2" fmla="*/ 420 w 439"/>
                  <a:gd name="T3" fmla="*/ 335 h 345"/>
                  <a:gd name="T4" fmla="*/ 429 w 439"/>
                  <a:gd name="T5" fmla="*/ 335 h 345"/>
                  <a:gd name="T6" fmla="*/ 436 w 439"/>
                  <a:gd name="T7" fmla="*/ 333 h 345"/>
                  <a:gd name="T8" fmla="*/ 436 w 439"/>
                  <a:gd name="T9" fmla="*/ 319 h 345"/>
                  <a:gd name="T10" fmla="*/ 411 w 439"/>
                  <a:gd name="T11" fmla="*/ 290 h 345"/>
                  <a:gd name="T12" fmla="*/ 395 w 439"/>
                  <a:gd name="T13" fmla="*/ 274 h 345"/>
                  <a:gd name="T14" fmla="*/ 381 w 439"/>
                  <a:gd name="T15" fmla="*/ 256 h 345"/>
                  <a:gd name="T16" fmla="*/ 372 w 439"/>
                  <a:gd name="T17" fmla="*/ 249 h 345"/>
                  <a:gd name="T18" fmla="*/ 358 w 439"/>
                  <a:gd name="T19" fmla="*/ 251 h 345"/>
                  <a:gd name="T20" fmla="*/ 352 w 439"/>
                  <a:gd name="T21" fmla="*/ 249 h 345"/>
                  <a:gd name="T22" fmla="*/ 352 w 439"/>
                  <a:gd name="T23" fmla="*/ 233 h 345"/>
                  <a:gd name="T24" fmla="*/ 340 w 439"/>
                  <a:gd name="T25" fmla="*/ 215 h 345"/>
                  <a:gd name="T26" fmla="*/ 331 w 439"/>
                  <a:gd name="T27" fmla="*/ 215 h 345"/>
                  <a:gd name="T28" fmla="*/ 313 w 439"/>
                  <a:gd name="T29" fmla="*/ 220 h 345"/>
                  <a:gd name="T30" fmla="*/ 313 w 439"/>
                  <a:gd name="T31" fmla="*/ 242 h 345"/>
                  <a:gd name="T32" fmla="*/ 320 w 439"/>
                  <a:gd name="T33" fmla="*/ 265 h 345"/>
                  <a:gd name="T34" fmla="*/ 320 w 439"/>
                  <a:gd name="T35" fmla="*/ 290 h 345"/>
                  <a:gd name="T36" fmla="*/ 311 w 439"/>
                  <a:gd name="T37" fmla="*/ 310 h 345"/>
                  <a:gd name="T38" fmla="*/ 304 w 439"/>
                  <a:gd name="T39" fmla="*/ 294 h 345"/>
                  <a:gd name="T40" fmla="*/ 299 w 439"/>
                  <a:gd name="T41" fmla="*/ 278 h 345"/>
                  <a:gd name="T42" fmla="*/ 281 w 439"/>
                  <a:gd name="T43" fmla="*/ 260 h 345"/>
                  <a:gd name="T44" fmla="*/ 256 w 439"/>
                  <a:gd name="T45" fmla="*/ 242 h 345"/>
                  <a:gd name="T46" fmla="*/ 250 w 439"/>
                  <a:gd name="T47" fmla="*/ 226 h 345"/>
                  <a:gd name="T48" fmla="*/ 252 w 439"/>
                  <a:gd name="T49" fmla="*/ 213 h 345"/>
                  <a:gd name="T50" fmla="*/ 263 w 439"/>
                  <a:gd name="T51" fmla="*/ 179 h 345"/>
                  <a:gd name="T52" fmla="*/ 265 w 439"/>
                  <a:gd name="T53" fmla="*/ 142 h 345"/>
                  <a:gd name="T54" fmla="*/ 240 w 439"/>
                  <a:gd name="T55" fmla="*/ 138 h 345"/>
                  <a:gd name="T56" fmla="*/ 211 w 439"/>
                  <a:gd name="T57" fmla="*/ 127 h 345"/>
                  <a:gd name="T58" fmla="*/ 193 w 439"/>
                  <a:gd name="T59" fmla="*/ 129 h 345"/>
                  <a:gd name="T60" fmla="*/ 170 w 439"/>
                  <a:gd name="T61" fmla="*/ 106 h 345"/>
                  <a:gd name="T62" fmla="*/ 143 w 439"/>
                  <a:gd name="T63" fmla="*/ 86 h 345"/>
                  <a:gd name="T64" fmla="*/ 123 w 439"/>
                  <a:gd name="T65" fmla="*/ 65 h 345"/>
                  <a:gd name="T66" fmla="*/ 109 w 439"/>
                  <a:gd name="T67" fmla="*/ 52 h 345"/>
                  <a:gd name="T68" fmla="*/ 86 w 439"/>
                  <a:gd name="T69" fmla="*/ 38 h 345"/>
                  <a:gd name="T70" fmla="*/ 57 w 439"/>
                  <a:gd name="T71" fmla="*/ 20 h 345"/>
                  <a:gd name="T72" fmla="*/ 27 w 439"/>
                  <a:gd name="T73" fmla="*/ 6 h 345"/>
                  <a:gd name="T74" fmla="*/ 16 w 439"/>
                  <a:gd name="T75" fmla="*/ 11 h 345"/>
                  <a:gd name="T76" fmla="*/ 7 w 439"/>
                  <a:gd name="T77" fmla="*/ 31 h 345"/>
                  <a:gd name="T78" fmla="*/ 7 w 439"/>
                  <a:gd name="T79" fmla="*/ 40 h 345"/>
                  <a:gd name="T80" fmla="*/ 23 w 439"/>
                  <a:gd name="T81" fmla="*/ 40 h 345"/>
                  <a:gd name="T82" fmla="*/ 45 w 439"/>
                  <a:gd name="T83" fmla="*/ 45 h 345"/>
                  <a:gd name="T84" fmla="*/ 68 w 439"/>
                  <a:gd name="T85" fmla="*/ 59 h 345"/>
                  <a:gd name="T86" fmla="*/ 91 w 439"/>
                  <a:gd name="T87" fmla="*/ 79 h 345"/>
                  <a:gd name="T88" fmla="*/ 123 w 439"/>
                  <a:gd name="T89" fmla="*/ 99 h 345"/>
                  <a:gd name="T90" fmla="*/ 152 w 439"/>
                  <a:gd name="T91" fmla="*/ 122 h 345"/>
                  <a:gd name="T92" fmla="*/ 179 w 439"/>
                  <a:gd name="T93" fmla="*/ 145 h 345"/>
                  <a:gd name="T94" fmla="*/ 197 w 439"/>
                  <a:gd name="T95" fmla="*/ 181 h 345"/>
                  <a:gd name="T96" fmla="*/ 211 w 439"/>
                  <a:gd name="T97" fmla="*/ 213 h 345"/>
                  <a:gd name="T98" fmla="*/ 222 w 439"/>
                  <a:gd name="T99" fmla="*/ 220 h 345"/>
                  <a:gd name="T100" fmla="*/ 240 w 439"/>
                  <a:gd name="T101" fmla="*/ 242 h 345"/>
                  <a:gd name="T102" fmla="*/ 259 w 439"/>
                  <a:gd name="T103" fmla="*/ 276 h 345"/>
                  <a:gd name="T104" fmla="*/ 277 w 439"/>
                  <a:gd name="T105" fmla="*/ 297 h 345"/>
                  <a:gd name="T106" fmla="*/ 288 w 439"/>
                  <a:gd name="T107" fmla="*/ 319 h 345"/>
                  <a:gd name="T108" fmla="*/ 299 w 439"/>
                  <a:gd name="T109" fmla="*/ 337 h 345"/>
                  <a:gd name="T110" fmla="*/ 311 w 439"/>
                  <a:gd name="T111" fmla="*/ 344 h 345"/>
                  <a:gd name="T112" fmla="*/ 331 w 439"/>
                  <a:gd name="T113" fmla="*/ 342 h 345"/>
                  <a:gd name="T114" fmla="*/ 336 w 439"/>
                  <a:gd name="T115" fmla="*/ 331 h 345"/>
                  <a:gd name="T116" fmla="*/ 336 w 439"/>
                  <a:gd name="T117" fmla="*/ 310 h 345"/>
                  <a:gd name="T118" fmla="*/ 345 w 439"/>
                  <a:gd name="T119" fmla="*/ 299 h 345"/>
                  <a:gd name="T120" fmla="*/ 358 w 439"/>
                  <a:gd name="T121" fmla="*/ 292 h 345"/>
                  <a:gd name="T122" fmla="*/ 377 w 439"/>
                  <a:gd name="T123" fmla="*/ 294 h 345"/>
                  <a:gd name="T124" fmla="*/ 392 w 439"/>
                  <a:gd name="T125" fmla="*/ 317 h 345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39"/>
                  <a:gd name="T190" fmla="*/ 0 h 345"/>
                  <a:gd name="T191" fmla="*/ 439 w 439"/>
                  <a:gd name="T192" fmla="*/ 345 h 345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39" h="345">
                    <a:moveTo>
                      <a:pt x="397" y="337"/>
                    </a:moveTo>
                    <a:lnTo>
                      <a:pt x="404" y="335"/>
                    </a:lnTo>
                    <a:lnTo>
                      <a:pt x="413" y="335"/>
                    </a:lnTo>
                    <a:lnTo>
                      <a:pt x="420" y="335"/>
                    </a:lnTo>
                    <a:lnTo>
                      <a:pt x="424" y="335"/>
                    </a:lnTo>
                    <a:lnTo>
                      <a:pt x="429" y="335"/>
                    </a:lnTo>
                    <a:lnTo>
                      <a:pt x="431" y="335"/>
                    </a:lnTo>
                    <a:lnTo>
                      <a:pt x="436" y="333"/>
                    </a:lnTo>
                    <a:lnTo>
                      <a:pt x="438" y="328"/>
                    </a:lnTo>
                    <a:lnTo>
                      <a:pt x="436" y="319"/>
                    </a:lnTo>
                    <a:lnTo>
                      <a:pt x="424" y="303"/>
                    </a:lnTo>
                    <a:lnTo>
                      <a:pt x="411" y="290"/>
                    </a:lnTo>
                    <a:lnTo>
                      <a:pt x="402" y="281"/>
                    </a:lnTo>
                    <a:lnTo>
                      <a:pt x="395" y="274"/>
                    </a:lnTo>
                    <a:lnTo>
                      <a:pt x="388" y="265"/>
                    </a:lnTo>
                    <a:lnTo>
                      <a:pt x="381" y="256"/>
                    </a:lnTo>
                    <a:lnTo>
                      <a:pt x="377" y="249"/>
                    </a:lnTo>
                    <a:lnTo>
                      <a:pt x="372" y="249"/>
                    </a:lnTo>
                    <a:lnTo>
                      <a:pt x="365" y="249"/>
                    </a:lnTo>
                    <a:lnTo>
                      <a:pt x="358" y="251"/>
                    </a:lnTo>
                    <a:lnTo>
                      <a:pt x="354" y="251"/>
                    </a:lnTo>
                    <a:lnTo>
                      <a:pt x="352" y="249"/>
                    </a:lnTo>
                    <a:lnTo>
                      <a:pt x="352" y="242"/>
                    </a:lnTo>
                    <a:lnTo>
                      <a:pt x="352" y="233"/>
                    </a:lnTo>
                    <a:lnTo>
                      <a:pt x="352" y="226"/>
                    </a:lnTo>
                    <a:lnTo>
                      <a:pt x="340" y="215"/>
                    </a:lnTo>
                    <a:lnTo>
                      <a:pt x="338" y="215"/>
                    </a:lnTo>
                    <a:lnTo>
                      <a:pt x="331" y="215"/>
                    </a:lnTo>
                    <a:lnTo>
                      <a:pt x="322" y="217"/>
                    </a:lnTo>
                    <a:lnTo>
                      <a:pt x="313" y="220"/>
                    </a:lnTo>
                    <a:lnTo>
                      <a:pt x="313" y="231"/>
                    </a:lnTo>
                    <a:lnTo>
                      <a:pt x="313" y="242"/>
                    </a:lnTo>
                    <a:lnTo>
                      <a:pt x="318" y="253"/>
                    </a:lnTo>
                    <a:lnTo>
                      <a:pt x="320" y="265"/>
                    </a:lnTo>
                    <a:lnTo>
                      <a:pt x="322" y="278"/>
                    </a:lnTo>
                    <a:lnTo>
                      <a:pt x="320" y="290"/>
                    </a:lnTo>
                    <a:lnTo>
                      <a:pt x="318" y="303"/>
                    </a:lnTo>
                    <a:lnTo>
                      <a:pt x="311" y="310"/>
                    </a:lnTo>
                    <a:lnTo>
                      <a:pt x="309" y="303"/>
                    </a:lnTo>
                    <a:lnTo>
                      <a:pt x="304" y="294"/>
                    </a:lnTo>
                    <a:lnTo>
                      <a:pt x="302" y="287"/>
                    </a:lnTo>
                    <a:lnTo>
                      <a:pt x="299" y="278"/>
                    </a:lnTo>
                    <a:lnTo>
                      <a:pt x="293" y="269"/>
                    </a:lnTo>
                    <a:lnTo>
                      <a:pt x="281" y="260"/>
                    </a:lnTo>
                    <a:lnTo>
                      <a:pt x="268" y="249"/>
                    </a:lnTo>
                    <a:lnTo>
                      <a:pt x="256" y="242"/>
                    </a:lnTo>
                    <a:lnTo>
                      <a:pt x="250" y="235"/>
                    </a:lnTo>
                    <a:lnTo>
                      <a:pt x="250" y="226"/>
                    </a:lnTo>
                    <a:lnTo>
                      <a:pt x="250" y="220"/>
                    </a:lnTo>
                    <a:lnTo>
                      <a:pt x="252" y="213"/>
                    </a:lnTo>
                    <a:lnTo>
                      <a:pt x="256" y="199"/>
                    </a:lnTo>
                    <a:lnTo>
                      <a:pt x="263" y="179"/>
                    </a:lnTo>
                    <a:lnTo>
                      <a:pt x="265" y="156"/>
                    </a:lnTo>
                    <a:lnTo>
                      <a:pt x="265" y="142"/>
                    </a:lnTo>
                    <a:lnTo>
                      <a:pt x="254" y="142"/>
                    </a:lnTo>
                    <a:lnTo>
                      <a:pt x="240" y="138"/>
                    </a:lnTo>
                    <a:lnTo>
                      <a:pt x="225" y="133"/>
                    </a:lnTo>
                    <a:lnTo>
                      <a:pt x="211" y="127"/>
                    </a:lnTo>
                    <a:lnTo>
                      <a:pt x="202" y="138"/>
                    </a:lnTo>
                    <a:lnTo>
                      <a:pt x="193" y="129"/>
                    </a:lnTo>
                    <a:lnTo>
                      <a:pt x="182" y="118"/>
                    </a:lnTo>
                    <a:lnTo>
                      <a:pt x="170" y="106"/>
                    </a:lnTo>
                    <a:lnTo>
                      <a:pt x="157" y="95"/>
                    </a:lnTo>
                    <a:lnTo>
                      <a:pt x="143" y="86"/>
                    </a:lnTo>
                    <a:lnTo>
                      <a:pt x="132" y="74"/>
                    </a:lnTo>
                    <a:lnTo>
                      <a:pt x="123" y="65"/>
                    </a:lnTo>
                    <a:lnTo>
                      <a:pt x="116" y="59"/>
                    </a:lnTo>
                    <a:lnTo>
                      <a:pt x="109" y="52"/>
                    </a:lnTo>
                    <a:lnTo>
                      <a:pt x="98" y="45"/>
                    </a:lnTo>
                    <a:lnTo>
                      <a:pt x="86" y="38"/>
                    </a:lnTo>
                    <a:lnTo>
                      <a:pt x="73" y="29"/>
                    </a:lnTo>
                    <a:lnTo>
                      <a:pt x="57" y="20"/>
                    </a:lnTo>
                    <a:lnTo>
                      <a:pt x="43" y="13"/>
                    </a:lnTo>
                    <a:lnTo>
                      <a:pt x="27" y="6"/>
                    </a:lnTo>
                    <a:lnTo>
                      <a:pt x="16" y="0"/>
                    </a:lnTo>
                    <a:lnTo>
                      <a:pt x="16" y="11"/>
                    </a:lnTo>
                    <a:lnTo>
                      <a:pt x="14" y="20"/>
                    </a:lnTo>
                    <a:lnTo>
                      <a:pt x="7" y="31"/>
                    </a:lnTo>
                    <a:lnTo>
                      <a:pt x="0" y="40"/>
                    </a:lnTo>
                    <a:lnTo>
                      <a:pt x="7" y="40"/>
                    </a:lnTo>
                    <a:lnTo>
                      <a:pt x="14" y="40"/>
                    </a:lnTo>
                    <a:lnTo>
                      <a:pt x="23" y="40"/>
                    </a:lnTo>
                    <a:lnTo>
                      <a:pt x="34" y="43"/>
                    </a:lnTo>
                    <a:lnTo>
                      <a:pt x="45" y="45"/>
                    </a:lnTo>
                    <a:lnTo>
                      <a:pt x="57" y="50"/>
                    </a:lnTo>
                    <a:lnTo>
                      <a:pt x="68" y="59"/>
                    </a:lnTo>
                    <a:lnTo>
                      <a:pt x="79" y="68"/>
                    </a:lnTo>
                    <a:lnTo>
                      <a:pt x="91" y="79"/>
                    </a:lnTo>
                    <a:lnTo>
                      <a:pt x="107" y="88"/>
                    </a:lnTo>
                    <a:lnTo>
                      <a:pt x="123" y="99"/>
                    </a:lnTo>
                    <a:lnTo>
                      <a:pt x="138" y="111"/>
                    </a:lnTo>
                    <a:lnTo>
                      <a:pt x="152" y="122"/>
                    </a:lnTo>
                    <a:lnTo>
                      <a:pt x="168" y="133"/>
                    </a:lnTo>
                    <a:lnTo>
                      <a:pt x="179" y="145"/>
                    </a:lnTo>
                    <a:lnTo>
                      <a:pt x="186" y="158"/>
                    </a:lnTo>
                    <a:lnTo>
                      <a:pt x="197" y="181"/>
                    </a:lnTo>
                    <a:lnTo>
                      <a:pt x="206" y="201"/>
                    </a:lnTo>
                    <a:lnTo>
                      <a:pt x="211" y="213"/>
                    </a:lnTo>
                    <a:lnTo>
                      <a:pt x="213" y="217"/>
                    </a:lnTo>
                    <a:lnTo>
                      <a:pt x="222" y="220"/>
                    </a:lnTo>
                    <a:lnTo>
                      <a:pt x="234" y="226"/>
                    </a:lnTo>
                    <a:lnTo>
                      <a:pt x="240" y="242"/>
                    </a:lnTo>
                    <a:lnTo>
                      <a:pt x="247" y="269"/>
                    </a:lnTo>
                    <a:lnTo>
                      <a:pt x="259" y="276"/>
                    </a:lnTo>
                    <a:lnTo>
                      <a:pt x="270" y="285"/>
                    </a:lnTo>
                    <a:lnTo>
                      <a:pt x="277" y="297"/>
                    </a:lnTo>
                    <a:lnTo>
                      <a:pt x="284" y="308"/>
                    </a:lnTo>
                    <a:lnTo>
                      <a:pt x="288" y="319"/>
                    </a:lnTo>
                    <a:lnTo>
                      <a:pt x="293" y="331"/>
                    </a:lnTo>
                    <a:lnTo>
                      <a:pt x="299" y="337"/>
                    </a:lnTo>
                    <a:lnTo>
                      <a:pt x="304" y="342"/>
                    </a:lnTo>
                    <a:lnTo>
                      <a:pt x="311" y="344"/>
                    </a:lnTo>
                    <a:lnTo>
                      <a:pt x="322" y="344"/>
                    </a:lnTo>
                    <a:lnTo>
                      <a:pt x="331" y="342"/>
                    </a:lnTo>
                    <a:lnTo>
                      <a:pt x="336" y="337"/>
                    </a:lnTo>
                    <a:lnTo>
                      <a:pt x="336" y="331"/>
                    </a:lnTo>
                    <a:lnTo>
                      <a:pt x="336" y="319"/>
                    </a:lnTo>
                    <a:lnTo>
                      <a:pt x="336" y="310"/>
                    </a:lnTo>
                    <a:lnTo>
                      <a:pt x="340" y="303"/>
                    </a:lnTo>
                    <a:lnTo>
                      <a:pt x="345" y="299"/>
                    </a:lnTo>
                    <a:lnTo>
                      <a:pt x="352" y="294"/>
                    </a:lnTo>
                    <a:lnTo>
                      <a:pt x="358" y="292"/>
                    </a:lnTo>
                    <a:lnTo>
                      <a:pt x="368" y="292"/>
                    </a:lnTo>
                    <a:lnTo>
                      <a:pt x="377" y="294"/>
                    </a:lnTo>
                    <a:lnTo>
                      <a:pt x="386" y="303"/>
                    </a:lnTo>
                    <a:lnTo>
                      <a:pt x="392" y="317"/>
                    </a:lnTo>
                    <a:lnTo>
                      <a:pt x="397" y="337"/>
                    </a:lnTo>
                  </a:path>
                </a:pathLst>
              </a:custGeom>
              <a:solidFill>
                <a:srgbClr val="8C4C2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59" name="Freeform 37"/>
              <p:cNvSpPr>
                <a:spLocks/>
              </p:cNvSpPr>
              <p:nvPr/>
            </p:nvSpPr>
            <p:spPr bwMode="auto">
              <a:xfrm>
                <a:off x="2812" y="2256"/>
                <a:ext cx="89" cy="228"/>
              </a:xfrm>
              <a:custGeom>
                <a:avLst/>
                <a:gdLst>
                  <a:gd name="T0" fmla="*/ 52 w 89"/>
                  <a:gd name="T1" fmla="*/ 200 h 228"/>
                  <a:gd name="T2" fmla="*/ 50 w 89"/>
                  <a:gd name="T3" fmla="*/ 179 h 228"/>
                  <a:gd name="T4" fmla="*/ 43 w 89"/>
                  <a:gd name="T5" fmla="*/ 154 h 228"/>
                  <a:gd name="T6" fmla="*/ 27 w 89"/>
                  <a:gd name="T7" fmla="*/ 114 h 228"/>
                  <a:gd name="T8" fmla="*/ 20 w 89"/>
                  <a:gd name="T9" fmla="*/ 104 h 228"/>
                  <a:gd name="T10" fmla="*/ 16 w 89"/>
                  <a:gd name="T11" fmla="*/ 132 h 228"/>
                  <a:gd name="T12" fmla="*/ 14 w 89"/>
                  <a:gd name="T13" fmla="*/ 136 h 228"/>
                  <a:gd name="T14" fmla="*/ 7 w 89"/>
                  <a:gd name="T15" fmla="*/ 125 h 228"/>
                  <a:gd name="T16" fmla="*/ 2 w 89"/>
                  <a:gd name="T17" fmla="*/ 104 h 228"/>
                  <a:gd name="T18" fmla="*/ 0 w 89"/>
                  <a:gd name="T19" fmla="*/ 86 h 228"/>
                  <a:gd name="T20" fmla="*/ 2 w 89"/>
                  <a:gd name="T21" fmla="*/ 77 h 228"/>
                  <a:gd name="T22" fmla="*/ 4 w 89"/>
                  <a:gd name="T23" fmla="*/ 57 h 228"/>
                  <a:gd name="T24" fmla="*/ 11 w 89"/>
                  <a:gd name="T25" fmla="*/ 48 h 228"/>
                  <a:gd name="T26" fmla="*/ 27 w 89"/>
                  <a:gd name="T27" fmla="*/ 36 h 228"/>
                  <a:gd name="T28" fmla="*/ 32 w 89"/>
                  <a:gd name="T29" fmla="*/ 25 h 228"/>
                  <a:gd name="T30" fmla="*/ 38 w 89"/>
                  <a:gd name="T31" fmla="*/ 9 h 228"/>
                  <a:gd name="T32" fmla="*/ 45 w 89"/>
                  <a:gd name="T33" fmla="*/ 5 h 228"/>
                  <a:gd name="T34" fmla="*/ 52 w 89"/>
                  <a:gd name="T35" fmla="*/ 0 h 228"/>
                  <a:gd name="T36" fmla="*/ 63 w 89"/>
                  <a:gd name="T37" fmla="*/ 7 h 228"/>
                  <a:gd name="T38" fmla="*/ 73 w 89"/>
                  <a:gd name="T39" fmla="*/ 23 h 228"/>
                  <a:gd name="T40" fmla="*/ 70 w 89"/>
                  <a:gd name="T41" fmla="*/ 27 h 228"/>
                  <a:gd name="T42" fmla="*/ 63 w 89"/>
                  <a:gd name="T43" fmla="*/ 30 h 228"/>
                  <a:gd name="T44" fmla="*/ 59 w 89"/>
                  <a:gd name="T45" fmla="*/ 34 h 228"/>
                  <a:gd name="T46" fmla="*/ 68 w 89"/>
                  <a:gd name="T47" fmla="*/ 48 h 228"/>
                  <a:gd name="T48" fmla="*/ 77 w 89"/>
                  <a:gd name="T49" fmla="*/ 57 h 228"/>
                  <a:gd name="T50" fmla="*/ 84 w 89"/>
                  <a:gd name="T51" fmla="*/ 70 h 228"/>
                  <a:gd name="T52" fmla="*/ 84 w 89"/>
                  <a:gd name="T53" fmla="*/ 84 h 228"/>
                  <a:gd name="T54" fmla="*/ 86 w 89"/>
                  <a:gd name="T55" fmla="*/ 95 h 228"/>
                  <a:gd name="T56" fmla="*/ 82 w 89"/>
                  <a:gd name="T57" fmla="*/ 107 h 228"/>
                  <a:gd name="T58" fmla="*/ 73 w 89"/>
                  <a:gd name="T59" fmla="*/ 127 h 228"/>
                  <a:gd name="T60" fmla="*/ 73 w 89"/>
                  <a:gd name="T61" fmla="*/ 141 h 228"/>
                  <a:gd name="T62" fmla="*/ 68 w 89"/>
                  <a:gd name="T63" fmla="*/ 159 h 228"/>
                  <a:gd name="T64" fmla="*/ 75 w 89"/>
                  <a:gd name="T65" fmla="*/ 177 h 228"/>
                  <a:gd name="T66" fmla="*/ 75 w 89"/>
                  <a:gd name="T67" fmla="*/ 197 h 228"/>
                  <a:gd name="T68" fmla="*/ 75 w 89"/>
                  <a:gd name="T69" fmla="*/ 211 h 228"/>
                  <a:gd name="T70" fmla="*/ 70 w 89"/>
                  <a:gd name="T71" fmla="*/ 225 h 228"/>
                  <a:gd name="T72" fmla="*/ 63 w 89"/>
                  <a:gd name="T73" fmla="*/ 225 h 228"/>
                  <a:gd name="T74" fmla="*/ 57 w 89"/>
                  <a:gd name="T75" fmla="*/ 218 h 22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9"/>
                  <a:gd name="T115" fmla="*/ 0 h 228"/>
                  <a:gd name="T116" fmla="*/ 89 w 89"/>
                  <a:gd name="T117" fmla="*/ 228 h 22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9" h="228">
                    <a:moveTo>
                      <a:pt x="52" y="211"/>
                    </a:moveTo>
                    <a:lnTo>
                      <a:pt x="52" y="200"/>
                    </a:lnTo>
                    <a:lnTo>
                      <a:pt x="52" y="188"/>
                    </a:lnTo>
                    <a:lnTo>
                      <a:pt x="50" y="179"/>
                    </a:lnTo>
                    <a:lnTo>
                      <a:pt x="48" y="168"/>
                    </a:lnTo>
                    <a:lnTo>
                      <a:pt x="43" y="154"/>
                    </a:lnTo>
                    <a:lnTo>
                      <a:pt x="36" y="136"/>
                    </a:lnTo>
                    <a:lnTo>
                      <a:pt x="27" y="114"/>
                    </a:lnTo>
                    <a:lnTo>
                      <a:pt x="23" y="91"/>
                    </a:lnTo>
                    <a:lnTo>
                      <a:pt x="20" y="104"/>
                    </a:lnTo>
                    <a:lnTo>
                      <a:pt x="18" y="118"/>
                    </a:lnTo>
                    <a:lnTo>
                      <a:pt x="16" y="132"/>
                    </a:lnTo>
                    <a:lnTo>
                      <a:pt x="18" y="143"/>
                    </a:lnTo>
                    <a:lnTo>
                      <a:pt x="14" y="136"/>
                    </a:lnTo>
                    <a:lnTo>
                      <a:pt x="9" y="132"/>
                    </a:lnTo>
                    <a:lnTo>
                      <a:pt x="7" y="125"/>
                    </a:lnTo>
                    <a:lnTo>
                      <a:pt x="4" y="116"/>
                    </a:lnTo>
                    <a:lnTo>
                      <a:pt x="2" y="104"/>
                    </a:lnTo>
                    <a:lnTo>
                      <a:pt x="2" y="95"/>
                    </a:lnTo>
                    <a:lnTo>
                      <a:pt x="0" y="86"/>
                    </a:lnTo>
                    <a:lnTo>
                      <a:pt x="0" y="82"/>
                    </a:lnTo>
                    <a:lnTo>
                      <a:pt x="2" y="77"/>
                    </a:lnTo>
                    <a:lnTo>
                      <a:pt x="4" y="68"/>
                    </a:lnTo>
                    <a:lnTo>
                      <a:pt x="4" y="57"/>
                    </a:lnTo>
                    <a:lnTo>
                      <a:pt x="2" y="48"/>
                    </a:lnTo>
                    <a:lnTo>
                      <a:pt x="11" y="48"/>
                    </a:lnTo>
                    <a:lnTo>
                      <a:pt x="20" y="43"/>
                    </a:lnTo>
                    <a:lnTo>
                      <a:pt x="27" y="36"/>
                    </a:lnTo>
                    <a:lnTo>
                      <a:pt x="29" y="32"/>
                    </a:lnTo>
                    <a:lnTo>
                      <a:pt x="32" y="25"/>
                    </a:lnTo>
                    <a:lnTo>
                      <a:pt x="36" y="16"/>
                    </a:lnTo>
                    <a:lnTo>
                      <a:pt x="38" y="9"/>
                    </a:lnTo>
                    <a:lnTo>
                      <a:pt x="41" y="5"/>
                    </a:lnTo>
                    <a:lnTo>
                      <a:pt x="45" y="5"/>
                    </a:lnTo>
                    <a:lnTo>
                      <a:pt x="50" y="2"/>
                    </a:lnTo>
                    <a:lnTo>
                      <a:pt x="52" y="0"/>
                    </a:lnTo>
                    <a:lnTo>
                      <a:pt x="57" y="2"/>
                    </a:lnTo>
                    <a:lnTo>
                      <a:pt x="63" y="7"/>
                    </a:lnTo>
                    <a:lnTo>
                      <a:pt x="68" y="14"/>
                    </a:lnTo>
                    <a:lnTo>
                      <a:pt x="73" y="23"/>
                    </a:lnTo>
                    <a:lnTo>
                      <a:pt x="75" y="30"/>
                    </a:lnTo>
                    <a:lnTo>
                      <a:pt x="70" y="27"/>
                    </a:lnTo>
                    <a:lnTo>
                      <a:pt x="68" y="27"/>
                    </a:lnTo>
                    <a:lnTo>
                      <a:pt x="63" y="30"/>
                    </a:lnTo>
                    <a:lnTo>
                      <a:pt x="59" y="30"/>
                    </a:lnTo>
                    <a:lnTo>
                      <a:pt x="59" y="34"/>
                    </a:lnTo>
                    <a:lnTo>
                      <a:pt x="61" y="41"/>
                    </a:lnTo>
                    <a:lnTo>
                      <a:pt x="68" y="48"/>
                    </a:lnTo>
                    <a:lnTo>
                      <a:pt x="73" y="52"/>
                    </a:lnTo>
                    <a:lnTo>
                      <a:pt x="77" y="57"/>
                    </a:lnTo>
                    <a:lnTo>
                      <a:pt x="82" y="64"/>
                    </a:lnTo>
                    <a:lnTo>
                      <a:pt x="84" y="70"/>
                    </a:lnTo>
                    <a:lnTo>
                      <a:pt x="84" y="77"/>
                    </a:lnTo>
                    <a:lnTo>
                      <a:pt x="84" y="84"/>
                    </a:lnTo>
                    <a:lnTo>
                      <a:pt x="84" y="91"/>
                    </a:lnTo>
                    <a:lnTo>
                      <a:pt x="86" y="95"/>
                    </a:lnTo>
                    <a:lnTo>
                      <a:pt x="88" y="100"/>
                    </a:lnTo>
                    <a:lnTo>
                      <a:pt x="82" y="107"/>
                    </a:lnTo>
                    <a:lnTo>
                      <a:pt x="77" y="116"/>
                    </a:lnTo>
                    <a:lnTo>
                      <a:pt x="73" y="127"/>
                    </a:lnTo>
                    <a:lnTo>
                      <a:pt x="73" y="134"/>
                    </a:lnTo>
                    <a:lnTo>
                      <a:pt x="73" y="141"/>
                    </a:lnTo>
                    <a:lnTo>
                      <a:pt x="70" y="150"/>
                    </a:lnTo>
                    <a:lnTo>
                      <a:pt x="68" y="159"/>
                    </a:lnTo>
                    <a:lnTo>
                      <a:pt x="70" y="168"/>
                    </a:lnTo>
                    <a:lnTo>
                      <a:pt x="75" y="177"/>
                    </a:lnTo>
                    <a:lnTo>
                      <a:pt x="75" y="186"/>
                    </a:lnTo>
                    <a:lnTo>
                      <a:pt x="75" y="197"/>
                    </a:lnTo>
                    <a:lnTo>
                      <a:pt x="75" y="204"/>
                    </a:lnTo>
                    <a:lnTo>
                      <a:pt x="75" y="211"/>
                    </a:lnTo>
                    <a:lnTo>
                      <a:pt x="73" y="218"/>
                    </a:lnTo>
                    <a:lnTo>
                      <a:pt x="70" y="225"/>
                    </a:lnTo>
                    <a:lnTo>
                      <a:pt x="68" y="227"/>
                    </a:lnTo>
                    <a:lnTo>
                      <a:pt x="63" y="225"/>
                    </a:lnTo>
                    <a:lnTo>
                      <a:pt x="61" y="222"/>
                    </a:lnTo>
                    <a:lnTo>
                      <a:pt x="57" y="218"/>
                    </a:lnTo>
                    <a:lnTo>
                      <a:pt x="52" y="211"/>
                    </a:lnTo>
                  </a:path>
                </a:pathLst>
              </a:custGeom>
              <a:solidFill>
                <a:srgbClr val="8C4C2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0" name="Freeform 38"/>
              <p:cNvSpPr>
                <a:spLocks/>
              </p:cNvSpPr>
              <p:nvPr/>
            </p:nvSpPr>
            <p:spPr bwMode="auto">
              <a:xfrm>
                <a:off x="3025" y="2256"/>
                <a:ext cx="87" cy="87"/>
              </a:xfrm>
              <a:custGeom>
                <a:avLst/>
                <a:gdLst>
                  <a:gd name="T0" fmla="*/ 27 w 87"/>
                  <a:gd name="T1" fmla="*/ 0 h 87"/>
                  <a:gd name="T2" fmla="*/ 41 w 87"/>
                  <a:gd name="T3" fmla="*/ 14 h 87"/>
                  <a:gd name="T4" fmla="*/ 50 w 87"/>
                  <a:gd name="T5" fmla="*/ 25 h 87"/>
                  <a:gd name="T6" fmla="*/ 57 w 87"/>
                  <a:gd name="T7" fmla="*/ 34 h 87"/>
                  <a:gd name="T8" fmla="*/ 64 w 87"/>
                  <a:gd name="T9" fmla="*/ 43 h 87"/>
                  <a:gd name="T10" fmla="*/ 73 w 87"/>
                  <a:gd name="T11" fmla="*/ 52 h 87"/>
                  <a:gd name="T12" fmla="*/ 82 w 87"/>
                  <a:gd name="T13" fmla="*/ 64 h 87"/>
                  <a:gd name="T14" fmla="*/ 86 w 87"/>
                  <a:gd name="T15" fmla="*/ 73 h 87"/>
                  <a:gd name="T16" fmla="*/ 86 w 87"/>
                  <a:gd name="T17" fmla="*/ 77 h 87"/>
                  <a:gd name="T18" fmla="*/ 80 w 87"/>
                  <a:gd name="T19" fmla="*/ 82 h 87"/>
                  <a:gd name="T20" fmla="*/ 73 w 87"/>
                  <a:gd name="T21" fmla="*/ 84 h 87"/>
                  <a:gd name="T22" fmla="*/ 64 w 87"/>
                  <a:gd name="T23" fmla="*/ 86 h 87"/>
                  <a:gd name="T24" fmla="*/ 57 w 87"/>
                  <a:gd name="T25" fmla="*/ 84 h 87"/>
                  <a:gd name="T26" fmla="*/ 55 w 87"/>
                  <a:gd name="T27" fmla="*/ 80 h 87"/>
                  <a:gd name="T28" fmla="*/ 50 w 87"/>
                  <a:gd name="T29" fmla="*/ 73 h 87"/>
                  <a:gd name="T30" fmla="*/ 48 w 87"/>
                  <a:gd name="T31" fmla="*/ 64 h 87"/>
                  <a:gd name="T32" fmla="*/ 43 w 87"/>
                  <a:gd name="T33" fmla="*/ 57 h 87"/>
                  <a:gd name="T34" fmla="*/ 39 w 87"/>
                  <a:gd name="T35" fmla="*/ 61 h 87"/>
                  <a:gd name="T36" fmla="*/ 32 w 87"/>
                  <a:gd name="T37" fmla="*/ 66 h 87"/>
                  <a:gd name="T38" fmla="*/ 27 w 87"/>
                  <a:gd name="T39" fmla="*/ 70 h 87"/>
                  <a:gd name="T40" fmla="*/ 23 w 87"/>
                  <a:gd name="T41" fmla="*/ 73 h 87"/>
                  <a:gd name="T42" fmla="*/ 18 w 87"/>
                  <a:gd name="T43" fmla="*/ 68 h 87"/>
                  <a:gd name="T44" fmla="*/ 16 w 87"/>
                  <a:gd name="T45" fmla="*/ 59 h 87"/>
                  <a:gd name="T46" fmla="*/ 14 w 87"/>
                  <a:gd name="T47" fmla="*/ 50 h 87"/>
                  <a:gd name="T48" fmla="*/ 14 w 87"/>
                  <a:gd name="T49" fmla="*/ 46 h 87"/>
                  <a:gd name="T50" fmla="*/ 18 w 87"/>
                  <a:gd name="T51" fmla="*/ 43 h 87"/>
                  <a:gd name="T52" fmla="*/ 21 w 87"/>
                  <a:gd name="T53" fmla="*/ 41 h 87"/>
                  <a:gd name="T54" fmla="*/ 25 w 87"/>
                  <a:gd name="T55" fmla="*/ 36 h 87"/>
                  <a:gd name="T56" fmla="*/ 25 w 87"/>
                  <a:gd name="T57" fmla="*/ 32 h 87"/>
                  <a:gd name="T58" fmla="*/ 21 w 87"/>
                  <a:gd name="T59" fmla="*/ 30 h 87"/>
                  <a:gd name="T60" fmla="*/ 11 w 87"/>
                  <a:gd name="T61" fmla="*/ 27 h 87"/>
                  <a:gd name="T62" fmla="*/ 5 w 87"/>
                  <a:gd name="T63" fmla="*/ 27 h 87"/>
                  <a:gd name="T64" fmla="*/ 0 w 87"/>
                  <a:gd name="T65" fmla="*/ 32 h 87"/>
                  <a:gd name="T66" fmla="*/ 0 w 87"/>
                  <a:gd name="T67" fmla="*/ 23 h 87"/>
                  <a:gd name="T68" fmla="*/ 0 w 87"/>
                  <a:gd name="T69" fmla="*/ 16 h 87"/>
                  <a:gd name="T70" fmla="*/ 2 w 87"/>
                  <a:gd name="T71" fmla="*/ 12 h 87"/>
                  <a:gd name="T72" fmla="*/ 5 w 87"/>
                  <a:gd name="T73" fmla="*/ 7 h 87"/>
                  <a:gd name="T74" fmla="*/ 9 w 87"/>
                  <a:gd name="T75" fmla="*/ 5 h 87"/>
                  <a:gd name="T76" fmla="*/ 16 w 87"/>
                  <a:gd name="T77" fmla="*/ 0 h 87"/>
                  <a:gd name="T78" fmla="*/ 21 w 87"/>
                  <a:gd name="T79" fmla="*/ 0 h 87"/>
                  <a:gd name="T80" fmla="*/ 27 w 87"/>
                  <a:gd name="T81" fmla="*/ 0 h 8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87"/>
                  <a:gd name="T124" fmla="*/ 0 h 87"/>
                  <a:gd name="T125" fmla="*/ 87 w 87"/>
                  <a:gd name="T126" fmla="*/ 87 h 8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87" h="87">
                    <a:moveTo>
                      <a:pt x="27" y="0"/>
                    </a:moveTo>
                    <a:lnTo>
                      <a:pt x="41" y="14"/>
                    </a:lnTo>
                    <a:lnTo>
                      <a:pt x="50" y="25"/>
                    </a:lnTo>
                    <a:lnTo>
                      <a:pt x="57" y="34"/>
                    </a:lnTo>
                    <a:lnTo>
                      <a:pt x="64" y="43"/>
                    </a:lnTo>
                    <a:lnTo>
                      <a:pt x="73" y="52"/>
                    </a:lnTo>
                    <a:lnTo>
                      <a:pt x="82" y="64"/>
                    </a:lnTo>
                    <a:lnTo>
                      <a:pt x="86" y="73"/>
                    </a:lnTo>
                    <a:lnTo>
                      <a:pt x="86" y="77"/>
                    </a:lnTo>
                    <a:lnTo>
                      <a:pt x="80" y="82"/>
                    </a:lnTo>
                    <a:lnTo>
                      <a:pt x="73" y="84"/>
                    </a:lnTo>
                    <a:lnTo>
                      <a:pt x="64" y="86"/>
                    </a:lnTo>
                    <a:lnTo>
                      <a:pt x="57" y="84"/>
                    </a:lnTo>
                    <a:lnTo>
                      <a:pt x="55" y="80"/>
                    </a:lnTo>
                    <a:lnTo>
                      <a:pt x="50" y="73"/>
                    </a:lnTo>
                    <a:lnTo>
                      <a:pt x="48" y="64"/>
                    </a:lnTo>
                    <a:lnTo>
                      <a:pt x="43" y="57"/>
                    </a:lnTo>
                    <a:lnTo>
                      <a:pt x="39" y="61"/>
                    </a:lnTo>
                    <a:lnTo>
                      <a:pt x="32" y="66"/>
                    </a:lnTo>
                    <a:lnTo>
                      <a:pt x="27" y="70"/>
                    </a:lnTo>
                    <a:lnTo>
                      <a:pt x="23" y="73"/>
                    </a:lnTo>
                    <a:lnTo>
                      <a:pt x="18" y="68"/>
                    </a:lnTo>
                    <a:lnTo>
                      <a:pt x="16" y="59"/>
                    </a:lnTo>
                    <a:lnTo>
                      <a:pt x="14" y="50"/>
                    </a:lnTo>
                    <a:lnTo>
                      <a:pt x="14" y="46"/>
                    </a:lnTo>
                    <a:lnTo>
                      <a:pt x="18" y="43"/>
                    </a:lnTo>
                    <a:lnTo>
                      <a:pt x="21" y="41"/>
                    </a:lnTo>
                    <a:lnTo>
                      <a:pt x="25" y="36"/>
                    </a:lnTo>
                    <a:lnTo>
                      <a:pt x="25" y="32"/>
                    </a:lnTo>
                    <a:lnTo>
                      <a:pt x="21" y="30"/>
                    </a:lnTo>
                    <a:lnTo>
                      <a:pt x="11" y="27"/>
                    </a:lnTo>
                    <a:lnTo>
                      <a:pt x="5" y="27"/>
                    </a:lnTo>
                    <a:lnTo>
                      <a:pt x="0" y="32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5" y="7"/>
                    </a:lnTo>
                    <a:lnTo>
                      <a:pt x="9" y="5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A5D8F2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1" name="Freeform 39"/>
              <p:cNvSpPr>
                <a:spLocks/>
              </p:cNvSpPr>
              <p:nvPr/>
            </p:nvSpPr>
            <p:spPr bwMode="auto">
              <a:xfrm>
                <a:off x="1680" y="2490"/>
                <a:ext cx="675" cy="839"/>
              </a:xfrm>
              <a:custGeom>
                <a:avLst/>
                <a:gdLst>
                  <a:gd name="T0" fmla="*/ 320 w 675"/>
                  <a:gd name="T1" fmla="*/ 838 h 839"/>
                  <a:gd name="T2" fmla="*/ 306 w 675"/>
                  <a:gd name="T3" fmla="*/ 761 h 839"/>
                  <a:gd name="T4" fmla="*/ 308 w 675"/>
                  <a:gd name="T5" fmla="*/ 684 h 839"/>
                  <a:gd name="T6" fmla="*/ 327 w 675"/>
                  <a:gd name="T7" fmla="*/ 609 h 839"/>
                  <a:gd name="T8" fmla="*/ 356 w 675"/>
                  <a:gd name="T9" fmla="*/ 537 h 839"/>
                  <a:gd name="T10" fmla="*/ 390 w 675"/>
                  <a:gd name="T11" fmla="*/ 471 h 839"/>
                  <a:gd name="T12" fmla="*/ 429 w 675"/>
                  <a:gd name="T13" fmla="*/ 410 h 839"/>
                  <a:gd name="T14" fmla="*/ 465 w 675"/>
                  <a:gd name="T15" fmla="*/ 355 h 839"/>
                  <a:gd name="T16" fmla="*/ 495 w 675"/>
                  <a:gd name="T17" fmla="*/ 310 h 839"/>
                  <a:gd name="T18" fmla="*/ 674 w 675"/>
                  <a:gd name="T19" fmla="*/ 419 h 839"/>
                  <a:gd name="T20" fmla="*/ 460 w 675"/>
                  <a:gd name="T21" fmla="*/ 29 h 839"/>
                  <a:gd name="T22" fmla="*/ 0 w 675"/>
                  <a:gd name="T23" fmla="*/ 0 h 839"/>
                  <a:gd name="T24" fmla="*/ 159 w 675"/>
                  <a:gd name="T25" fmla="*/ 111 h 839"/>
                  <a:gd name="T26" fmla="*/ 141 w 675"/>
                  <a:gd name="T27" fmla="*/ 140 h 839"/>
                  <a:gd name="T28" fmla="*/ 122 w 675"/>
                  <a:gd name="T29" fmla="*/ 174 h 839"/>
                  <a:gd name="T30" fmla="*/ 102 w 675"/>
                  <a:gd name="T31" fmla="*/ 213 h 839"/>
                  <a:gd name="T32" fmla="*/ 84 w 675"/>
                  <a:gd name="T33" fmla="*/ 249 h 839"/>
                  <a:gd name="T34" fmla="*/ 73 w 675"/>
                  <a:gd name="T35" fmla="*/ 290 h 839"/>
                  <a:gd name="T36" fmla="*/ 66 w 675"/>
                  <a:gd name="T37" fmla="*/ 326 h 839"/>
                  <a:gd name="T38" fmla="*/ 66 w 675"/>
                  <a:gd name="T39" fmla="*/ 362 h 839"/>
                  <a:gd name="T40" fmla="*/ 77 w 675"/>
                  <a:gd name="T41" fmla="*/ 396 h 839"/>
                  <a:gd name="T42" fmla="*/ 113 w 675"/>
                  <a:gd name="T43" fmla="*/ 460 h 839"/>
                  <a:gd name="T44" fmla="*/ 152 w 675"/>
                  <a:gd name="T45" fmla="*/ 532 h 839"/>
                  <a:gd name="T46" fmla="*/ 193 w 675"/>
                  <a:gd name="T47" fmla="*/ 605 h 839"/>
                  <a:gd name="T48" fmla="*/ 231 w 675"/>
                  <a:gd name="T49" fmla="*/ 677 h 839"/>
                  <a:gd name="T50" fmla="*/ 265 w 675"/>
                  <a:gd name="T51" fmla="*/ 741 h 839"/>
                  <a:gd name="T52" fmla="*/ 295 w 675"/>
                  <a:gd name="T53" fmla="*/ 791 h 839"/>
                  <a:gd name="T54" fmla="*/ 313 w 675"/>
                  <a:gd name="T55" fmla="*/ 824 h 839"/>
                  <a:gd name="T56" fmla="*/ 320 w 675"/>
                  <a:gd name="T57" fmla="*/ 838 h 83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75"/>
                  <a:gd name="T88" fmla="*/ 0 h 839"/>
                  <a:gd name="T89" fmla="*/ 675 w 675"/>
                  <a:gd name="T90" fmla="*/ 839 h 83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75" h="839">
                    <a:moveTo>
                      <a:pt x="320" y="838"/>
                    </a:moveTo>
                    <a:lnTo>
                      <a:pt x="306" y="761"/>
                    </a:lnTo>
                    <a:lnTo>
                      <a:pt x="308" y="684"/>
                    </a:lnTo>
                    <a:lnTo>
                      <a:pt x="327" y="609"/>
                    </a:lnTo>
                    <a:lnTo>
                      <a:pt x="356" y="537"/>
                    </a:lnTo>
                    <a:lnTo>
                      <a:pt x="390" y="471"/>
                    </a:lnTo>
                    <a:lnTo>
                      <a:pt x="429" y="410"/>
                    </a:lnTo>
                    <a:lnTo>
                      <a:pt x="465" y="355"/>
                    </a:lnTo>
                    <a:lnTo>
                      <a:pt x="495" y="310"/>
                    </a:lnTo>
                    <a:lnTo>
                      <a:pt x="674" y="419"/>
                    </a:lnTo>
                    <a:lnTo>
                      <a:pt x="460" y="29"/>
                    </a:lnTo>
                    <a:lnTo>
                      <a:pt x="0" y="0"/>
                    </a:lnTo>
                    <a:lnTo>
                      <a:pt x="159" y="111"/>
                    </a:lnTo>
                    <a:lnTo>
                      <a:pt x="141" y="140"/>
                    </a:lnTo>
                    <a:lnTo>
                      <a:pt x="122" y="174"/>
                    </a:lnTo>
                    <a:lnTo>
                      <a:pt x="102" y="213"/>
                    </a:lnTo>
                    <a:lnTo>
                      <a:pt x="84" y="249"/>
                    </a:lnTo>
                    <a:lnTo>
                      <a:pt x="73" y="290"/>
                    </a:lnTo>
                    <a:lnTo>
                      <a:pt x="66" y="326"/>
                    </a:lnTo>
                    <a:lnTo>
                      <a:pt x="66" y="362"/>
                    </a:lnTo>
                    <a:lnTo>
                      <a:pt x="77" y="396"/>
                    </a:lnTo>
                    <a:lnTo>
                      <a:pt x="113" y="460"/>
                    </a:lnTo>
                    <a:lnTo>
                      <a:pt x="152" y="532"/>
                    </a:lnTo>
                    <a:lnTo>
                      <a:pt x="193" y="605"/>
                    </a:lnTo>
                    <a:lnTo>
                      <a:pt x="231" y="677"/>
                    </a:lnTo>
                    <a:lnTo>
                      <a:pt x="265" y="741"/>
                    </a:lnTo>
                    <a:lnTo>
                      <a:pt x="295" y="791"/>
                    </a:lnTo>
                    <a:lnTo>
                      <a:pt x="313" y="824"/>
                    </a:lnTo>
                    <a:lnTo>
                      <a:pt x="320" y="838"/>
                    </a:lnTo>
                  </a:path>
                </a:pathLst>
              </a:custGeom>
              <a:gradFill rotWithShape="0">
                <a:gsLst>
                  <a:gs pos="0">
                    <a:srgbClr val="7F7F33"/>
                  </a:gs>
                  <a:gs pos="50000">
                    <a:srgbClr val="FFFF66"/>
                  </a:gs>
                  <a:gs pos="100000">
                    <a:srgbClr val="7F7F33"/>
                  </a:gs>
                </a:gsLst>
                <a:lin ang="0" scaled="1"/>
              </a:gra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2" name="Freeform 40"/>
              <p:cNvSpPr>
                <a:spLocks/>
              </p:cNvSpPr>
              <p:nvPr/>
            </p:nvSpPr>
            <p:spPr bwMode="auto">
              <a:xfrm>
                <a:off x="2685" y="1517"/>
                <a:ext cx="886" cy="539"/>
              </a:xfrm>
              <a:custGeom>
                <a:avLst/>
                <a:gdLst>
                  <a:gd name="T0" fmla="*/ 0 w 886"/>
                  <a:gd name="T1" fmla="*/ 0 h 539"/>
                  <a:gd name="T2" fmla="*/ 75 w 886"/>
                  <a:gd name="T3" fmla="*/ 28 h 539"/>
                  <a:gd name="T4" fmla="*/ 138 w 886"/>
                  <a:gd name="T5" fmla="*/ 71 h 539"/>
                  <a:gd name="T6" fmla="*/ 193 w 886"/>
                  <a:gd name="T7" fmla="*/ 123 h 539"/>
                  <a:gd name="T8" fmla="*/ 238 w 886"/>
                  <a:gd name="T9" fmla="*/ 184 h 539"/>
                  <a:gd name="T10" fmla="*/ 279 w 886"/>
                  <a:gd name="T11" fmla="*/ 250 h 539"/>
                  <a:gd name="T12" fmla="*/ 311 w 886"/>
                  <a:gd name="T13" fmla="*/ 313 h 539"/>
                  <a:gd name="T14" fmla="*/ 338 w 886"/>
                  <a:gd name="T15" fmla="*/ 370 h 539"/>
                  <a:gd name="T16" fmla="*/ 361 w 886"/>
                  <a:gd name="T17" fmla="*/ 420 h 539"/>
                  <a:gd name="T18" fmla="*/ 179 w 886"/>
                  <a:gd name="T19" fmla="*/ 519 h 539"/>
                  <a:gd name="T20" fmla="*/ 624 w 886"/>
                  <a:gd name="T21" fmla="*/ 538 h 539"/>
                  <a:gd name="T22" fmla="*/ 885 w 886"/>
                  <a:gd name="T23" fmla="*/ 157 h 539"/>
                  <a:gd name="T24" fmla="*/ 708 w 886"/>
                  <a:gd name="T25" fmla="*/ 238 h 539"/>
                  <a:gd name="T26" fmla="*/ 689 w 886"/>
                  <a:gd name="T27" fmla="*/ 207 h 539"/>
                  <a:gd name="T28" fmla="*/ 671 w 886"/>
                  <a:gd name="T29" fmla="*/ 173 h 539"/>
                  <a:gd name="T30" fmla="*/ 649 w 886"/>
                  <a:gd name="T31" fmla="*/ 136 h 539"/>
                  <a:gd name="T32" fmla="*/ 624 w 886"/>
                  <a:gd name="T33" fmla="*/ 100 h 539"/>
                  <a:gd name="T34" fmla="*/ 596 w 886"/>
                  <a:gd name="T35" fmla="*/ 71 h 539"/>
                  <a:gd name="T36" fmla="*/ 567 w 886"/>
                  <a:gd name="T37" fmla="*/ 44 h 539"/>
                  <a:gd name="T38" fmla="*/ 535 w 886"/>
                  <a:gd name="T39" fmla="*/ 25 h 539"/>
                  <a:gd name="T40" fmla="*/ 501 w 886"/>
                  <a:gd name="T41" fmla="*/ 19 h 539"/>
                  <a:gd name="T42" fmla="*/ 465 w 886"/>
                  <a:gd name="T43" fmla="*/ 16 h 539"/>
                  <a:gd name="T44" fmla="*/ 429 w 886"/>
                  <a:gd name="T45" fmla="*/ 16 h 539"/>
                  <a:gd name="T46" fmla="*/ 388 w 886"/>
                  <a:gd name="T47" fmla="*/ 14 h 539"/>
                  <a:gd name="T48" fmla="*/ 347 w 886"/>
                  <a:gd name="T49" fmla="*/ 12 h 539"/>
                  <a:gd name="T50" fmla="*/ 304 w 886"/>
                  <a:gd name="T51" fmla="*/ 12 h 539"/>
                  <a:gd name="T52" fmla="*/ 263 w 886"/>
                  <a:gd name="T53" fmla="*/ 10 h 539"/>
                  <a:gd name="T54" fmla="*/ 222 w 886"/>
                  <a:gd name="T55" fmla="*/ 10 h 539"/>
                  <a:gd name="T56" fmla="*/ 184 w 886"/>
                  <a:gd name="T57" fmla="*/ 7 h 539"/>
                  <a:gd name="T58" fmla="*/ 145 w 886"/>
                  <a:gd name="T59" fmla="*/ 5 h 539"/>
                  <a:gd name="T60" fmla="*/ 111 w 886"/>
                  <a:gd name="T61" fmla="*/ 5 h 539"/>
                  <a:gd name="T62" fmla="*/ 79 w 886"/>
                  <a:gd name="T63" fmla="*/ 3 h 539"/>
                  <a:gd name="T64" fmla="*/ 52 w 886"/>
                  <a:gd name="T65" fmla="*/ 3 h 539"/>
                  <a:gd name="T66" fmla="*/ 32 w 886"/>
                  <a:gd name="T67" fmla="*/ 0 h 539"/>
                  <a:gd name="T68" fmla="*/ 13 w 886"/>
                  <a:gd name="T69" fmla="*/ 0 h 539"/>
                  <a:gd name="T70" fmla="*/ 4 w 886"/>
                  <a:gd name="T71" fmla="*/ 0 h 539"/>
                  <a:gd name="T72" fmla="*/ 0 w 886"/>
                  <a:gd name="T73" fmla="*/ 0 h 5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86"/>
                  <a:gd name="T112" fmla="*/ 0 h 539"/>
                  <a:gd name="T113" fmla="*/ 886 w 886"/>
                  <a:gd name="T114" fmla="*/ 539 h 5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86" h="539">
                    <a:moveTo>
                      <a:pt x="0" y="0"/>
                    </a:moveTo>
                    <a:lnTo>
                      <a:pt x="75" y="28"/>
                    </a:lnTo>
                    <a:lnTo>
                      <a:pt x="138" y="71"/>
                    </a:lnTo>
                    <a:lnTo>
                      <a:pt x="193" y="123"/>
                    </a:lnTo>
                    <a:lnTo>
                      <a:pt x="238" y="184"/>
                    </a:lnTo>
                    <a:lnTo>
                      <a:pt x="279" y="250"/>
                    </a:lnTo>
                    <a:lnTo>
                      <a:pt x="311" y="313"/>
                    </a:lnTo>
                    <a:lnTo>
                      <a:pt x="338" y="370"/>
                    </a:lnTo>
                    <a:lnTo>
                      <a:pt x="361" y="420"/>
                    </a:lnTo>
                    <a:lnTo>
                      <a:pt x="179" y="519"/>
                    </a:lnTo>
                    <a:lnTo>
                      <a:pt x="624" y="538"/>
                    </a:lnTo>
                    <a:lnTo>
                      <a:pt x="885" y="157"/>
                    </a:lnTo>
                    <a:lnTo>
                      <a:pt x="708" y="238"/>
                    </a:lnTo>
                    <a:lnTo>
                      <a:pt x="689" y="207"/>
                    </a:lnTo>
                    <a:lnTo>
                      <a:pt x="671" y="173"/>
                    </a:lnTo>
                    <a:lnTo>
                      <a:pt x="649" y="136"/>
                    </a:lnTo>
                    <a:lnTo>
                      <a:pt x="624" y="100"/>
                    </a:lnTo>
                    <a:lnTo>
                      <a:pt x="596" y="71"/>
                    </a:lnTo>
                    <a:lnTo>
                      <a:pt x="567" y="44"/>
                    </a:lnTo>
                    <a:lnTo>
                      <a:pt x="535" y="25"/>
                    </a:lnTo>
                    <a:lnTo>
                      <a:pt x="501" y="19"/>
                    </a:lnTo>
                    <a:lnTo>
                      <a:pt x="465" y="16"/>
                    </a:lnTo>
                    <a:lnTo>
                      <a:pt x="429" y="16"/>
                    </a:lnTo>
                    <a:lnTo>
                      <a:pt x="388" y="14"/>
                    </a:lnTo>
                    <a:lnTo>
                      <a:pt x="347" y="12"/>
                    </a:lnTo>
                    <a:lnTo>
                      <a:pt x="304" y="12"/>
                    </a:lnTo>
                    <a:lnTo>
                      <a:pt x="263" y="10"/>
                    </a:lnTo>
                    <a:lnTo>
                      <a:pt x="222" y="10"/>
                    </a:lnTo>
                    <a:lnTo>
                      <a:pt x="184" y="7"/>
                    </a:lnTo>
                    <a:lnTo>
                      <a:pt x="145" y="5"/>
                    </a:lnTo>
                    <a:lnTo>
                      <a:pt x="111" y="5"/>
                    </a:lnTo>
                    <a:lnTo>
                      <a:pt x="79" y="3"/>
                    </a:lnTo>
                    <a:lnTo>
                      <a:pt x="52" y="3"/>
                    </a:lnTo>
                    <a:lnTo>
                      <a:pt x="32" y="0"/>
                    </a:lnTo>
                    <a:lnTo>
                      <a:pt x="13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rgbClr val="7F7F33"/>
                  </a:gs>
                  <a:gs pos="50000">
                    <a:srgbClr val="FFFF66"/>
                  </a:gs>
                  <a:gs pos="100000">
                    <a:srgbClr val="7F7F33"/>
                  </a:gs>
                </a:gsLst>
                <a:lin ang="0" scaled="1"/>
              </a:gra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63" name="Freeform 41"/>
              <p:cNvSpPr>
                <a:spLocks/>
              </p:cNvSpPr>
              <p:nvPr/>
            </p:nvSpPr>
            <p:spPr bwMode="auto">
              <a:xfrm>
                <a:off x="3129" y="2909"/>
                <a:ext cx="780" cy="794"/>
              </a:xfrm>
              <a:custGeom>
                <a:avLst/>
                <a:gdLst>
                  <a:gd name="T0" fmla="*/ 779 w 780"/>
                  <a:gd name="T1" fmla="*/ 104 h 794"/>
                  <a:gd name="T2" fmla="*/ 749 w 780"/>
                  <a:gd name="T3" fmla="*/ 131 h 794"/>
                  <a:gd name="T4" fmla="*/ 717 w 780"/>
                  <a:gd name="T5" fmla="*/ 154 h 794"/>
                  <a:gd name="T6" fmla="*/ 686 w 780"/>
                  <a:gd name="T7" fmla="*/ 174 h 794"/>
                  <a:gd name="T8" fmla="*/ 649 w 780"/>
                  <a:gd name="T9" fmla="*/ 188 h 794"/>
                  <a:gd name="T10" fmla="*/ 613 w 780"/>
                  <a:gd name="T11" fmla="*/ 199 h 794"/>
                  <a:gd name="T12" fmla="*/ 574 w 780"/>
                  <a:gd name="T13" fmla="*/ 208 h 794"/>
                  <a:gd name="T14" fmla="*/ 536 w 780"/>
                  <a:gd name="T15" fmla="*/ 215 h 794"/>
                  <a:gd name="T16" fmla="*/ 500 w 780"/>
                  <a:gd name="T17" fmla="*/ 220 h 794"/>
                  <a:gd name="T18" fmla="*/ 461 w 780"/>
                  <a:gd name="T19" fmla="*/ 222 h 794"/>
                  <a:gd name="T20" fmla="*/ 422 w 780"/>
                  <a:gd name="T21" fmla="*/ 222 h 794"/>
                  <a:gd name="T22" fmla="*/ 386 w 780"/>
                  <a:gd name="T23" fmla="*/ 220 h 794"/>
                  <a:gd name="T24" fmla="*/ 352 w 780"/>
                  <a:gd name="T25" fmla="*/ 217 h 794"/>
                  <a:gd name="T26" fmla="*/ 318 w 780"/>
                  <a:gd name="T27" fmla="*/ 215 h 794"/>
                  <a:gd name="T28" fmla="*/ 286 w 780"/>
                  <a:gd name="T29" fmla="*/ 213 h 794"/>
                  <a:gd name="T30" fmla="*/ 257 w 780"/>
                  <a:gd name="T31" fmla="*/ 211 h 794"/>
                  <a:gd name="T32" fmla="*/ 232 w 780"/>
                  <a:gd name="T33" fmla="*/ 208 h 794"/>
                  <a:gd name="T34" fmla="*/ 241 w 780"/>
                  <a:gd name="T35" fmla="*/ 0 h 794"/>
                  <a:gd name="T36" fmla="*/ 0 w 780"/>
                  <a:gd name="T37" fmla="*/ 376 h 794"/>
                  <a:gd name="T38" fmla="*/ 200 w 780"/>
                  <a:gd name="T39" fmla="*/ 793 h 794"/>
                  <a:gd name="T40" fmla="*/ 216 w 780"/>
                  <a:gd name="T41" fmla="*/ 598 h 794"/>
                  <a:gd name="T42" fmla="*/ 252 w 780"/>
                  <a:gd name="T43" fmla="*/ 598 h 794"/>
                  <a:gd name="T44" fmla="*/ 293 w 780"/>
                  <a:gd name="T45" fmla="*/ 600 h 794"/>
                  <a:gd name="T46" fmla="*/ 334 w 780"/>
                  <a:gd name="T47" fmla="*/ 598 h 794"/>
                  <a:gd name="T48" fmla="*/ 377 w 780"/>
                  <a:gd name="T49" fmla="*/ 596 h 794"/>
                  <a:gd name="T50" fmla="*/ 418 w 780"/>
                  <a:gd name="T51" fmla="*/ 589 h 794"/>
                  <a:gd name="T52" fmla="*/ 454 w 780"/>
                  <a:gd name="T53" fmla="*/ 575 h 794"/>
                  <a:gd name="T54" fmla="*/ 486 w 780"/>
                  <a:gd name="T55" fmla="*/ 557 h 794"/>
                  <a:gd name="T56" fmla="*/ 511 w 780"/>
                  <a:gd name="T57" fmla="*/ 530 h 794"/>
                  <a:gd name="T58" fmla="*/ 549 w 780"/>
                  <a:gd name="T59" fmla="*/ 467 h 794"/>
                  <a:gd name="T60" fmla="*/ 593 w 780"/>
                  <a:gd name="T61" fmla="*/ 399 h 794"/>
                  <a:gd name="T62" fmla="*/ 638 w 780"/>
                  <a:gd name="T63" fmla="*/ 328 h 794"/>
                  <a:gd name="T64" fmla="*/ 681 w 780"/>
                  <a:gd name="T65" fmla="*/ 258 h 794"/>
                  <a:gd name="T66" fmla="*/ 720 w 780"/>
                  <a:gd name="T67" fmla="*/ 199 h 794"/>
                  <a:gd name="T68" fmla="*/ 749 w 780"/>
                  <a:gd name="T69" fmla="*/ 149 h 794"/>
                  <a:gd name="T70" fmla="*/ 772 w 780"/>
                  <a:gd name="T71" fmla="*/ 115 h 794"/>
                  <a:gd name="T72" fmla="*/ 779 w 780"/>
                  <a:gd name="T73" fmla="*/ 104 h 7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80"/>
                  <a:gd name="T112" fmla="*/ 0 h 794"/>
                  <a:gd name="T113" fmla="*/ 780 w 780"/>
                  <a:gd name="T114" fmla="*/ 794 h 7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80" h="794">
                    <a:moveTo>
                      <a:pt x="779" y="104"/>
                    </a:moveTo>
                    <a:lnTo>
                      <a:pt x="749" y="131"/>
                    </a:lnTo>
                    <a:lnTo>
                      <a:pt x="717" y="154"/>
                    </a:lnTo>
                    <a:lnTo>
                      <a:pt x="686" y="174"/>
                    </a:lnTo>
                    <a:lnTo>
                      <a:pt x="649" y="188"/>
                    </a:lnTo>
                    <a:lnTo>
                      <a:pt x="613" y="199"/>
                    </a:lnTo>
                    <a:lnTo>
                      <a:pt x="574" y="208"/>
                    </a:lnTo>
                    <a:lnTo>
                      <a:pt x="536" y="215"/>
                    </a:lnTo>
                    <a:lnTo>
                      <a:pt x="500" y="220"/>
                    </a:lnTo>
                    <a:lnTo>
                      <a:pt x="461" y="222"/>
                    </a:lnTo>
                    <a:lnTo>
                      <a:pt x="422" y="222"/>
                    </a:lnTo>
                    <a:lnTo>
                      <a:pt x="386" y="220"/>
                    </a:lnTo>
                    <a:lnTo>
                      <a:pt x="352" y="217"/>
                    </a:lnTo>
                    <a:lnTo>
                      <a:pt x="318" y="215"/>
                    </a:lnTo>
                    <a:lnTo>
                      <a:pt x="286" y="213"/>
                    </a:lnTo>
                    <a:lnTo>
                      <a:pt x="257" y="211"/>
                    </a:lnTo>
                    <a:lnTo>
                      <a:pt x="232" y="208"/>
                    </a:lnTo>
                    <a:lnTo>
                      <a:pt x="241" y="0"/>
                    </a:lnTo>
                    <a:lnTo>
                      <a:pt x="0" y="376"/>
                    </a:lnTo>
                    <a:lnTo>
                      <a:pt x="200" y="793"/>
                    </a:lnTo>
                    <a:lnTo>
                      <a:pt x="216" y="598"/>
                    </a:lnTo>
                    <a:lnTo>
                      <a:pt x="252" y="598"/>
                    </a:lnTo>
                    <a:lnTo>
                      <a:pt x="293" y="600"/>
                    </a:lnTo>
                    <a:lnTo>
                      <a:pt x="334" y="598"/>
                    </a:lnTo>
                    <a:lnTo>
                      <a:pt x="377" y="596"/>
                    </a:lnTo>
                    <a:lnTo>
                      <a:pt x="418" y="589"/>
                    </a:lnTo>
                    <a:lnTo>
                      <a:pt x="454" y="575"/>
                    </a:lnTo>
                    <a:lnTo>
                      <a:pt x="486" y="557"/>
                    </a:lnTo>
                    <a:lnTo>
                      <a:pt x="511" y="530"/>
                    </a:lnTo>
                    <a:lnTo>
                      <a:pt x="549" y="467"/>
                    </a:lnTo>
                    <a:lnTo>
                      <a:pt x="593" y="399"/>
                    </a:lnTo>
                    <a:lnTo>
                      <a:pt x="638" y="328"/>
                    </a:lnTo>
                    <a:lnTo>
                      <a:pt x="681" y="258"/>
                    </a:lnTo>
                    <a:lnTo>
                      <a:pt x="720" y="199"/>
                    </a:lnTo>
                    <a:lnTo>
                      <a:pt x="749" y="149"/>
                    </a:lnTo>
                    <a:lnTo>
                      <a:pt x="772" y="115"/>
                    </a:lnTo>
                    <a:lnTo>
                      <a:pt x="779" y="104"/>
                    </a:lnTo>
                  </a:path>
                </a:pathLst>
              </a:custGeom>
              <a:gradFill rotWithShape="0">
                <a:gsLst>
                  <a:gs pos="0">
                    <a:srgbClr val="7F7F33"/>
                  </a:gs>
                  <a:gs pos="50000">
                    <a:srgbClr val="FFFF66"/>
                  </a:gs>
                  <a:gs pos="100000">
                    <a:srgbClr val="7F7F33"/>
                  </a:gs>
                </a:gsLst>
                <a:lin ang="0" scaled="1"/>
              </a:gra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5059" name="AutoShape 102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187" name="Rectangle 1027"/>
          <p:cNvSpPr>
            <a:spLocks noChangeArrowheads="1"/>
          </p:cNvSpPr>
          <p:nvPr/>
        </p:nvSpPr>
        <p:spPr bwMode="auto">
          <a:xfrm>
            <a:off x="4572000" y="1219200"/>
            <a:ext cx="4191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401638" indent="-4016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9188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6021388" cy="2116138"/>
          </a:xfrm>
        </p:spPr>
        <p:txBody>
          <a:bodyPr lIns="90488" tIns="44450" rIns="90488" bIns="44450">
            <a:normAutofit fontScale="70000" lnSpcReduction="20000"/>
          </a:bodyPr>
          <a:lstStyle/>
          <a:p>
            <a:pPr marL="401638" indent="-401638" eaLnBrk="1" hangingPunct="1">
              <a:lnSpc>
                <a:spcPct val="160000"/>
              </a:lnSpc>
              <a:buFont typeface="Wingdings" pitchFamily="2" charset="2"/>
              <a:buNone/>
              <a:defRPr/>
            </a:pPr>
            <a:r>
              <a:rPr lang="en-US" sz="1200" b="0" i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mtClean="0">
                <a:solidFill>
                  <a:schemeClr val="bg2"/>
                </a:solidFill>
                <a:cs typeface="Times New Roman" pitchFamily="18" charset="0"/>
              </a:rPr>
              <a:t>Consider the way in which this man is communicating? What channel is he using?  How rich is it?  For what kinds of message would it be appropriate?  Not appropriate? </a:t>
            </a:r>
            <a:endParaRPr lang="en-US" smtClean="0">
              <a:solidFill>
                <a:schemeClr val="bg2"/>
              </a:solidFill>
            </a:endParaRPr>
          </a:p>
          <a:p>
            <a:pPr marL="401638" indent="-401638" eaLnBrk="1" hangingPunct="1">
              <a:lnSpc>
                <a:spcPct val="160000"/>
              </a:lnSpc>
              <a:buFont typeface="Wingdings" pitchFamily="2" charset="2"/>
              <a:buNone/>
              <a:defRPr/>
            </a:pPr>
            <a:endParaRPr lang="en-US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2" name="Text Box 1030"/>
          <p:cNvSpPr txBox="1">
            <a:spLocks noChangeArrowheads="1"/>
          </p:cNvSpPr>
          <p:nvPr/>
        </p:nvSpPr>
        <p:spPr bwMode="auto">
          <a:xfrm>
            <a:off x="990600" y="152400"/>
            <a:ext cx="7467600" cy="1190625"/>
          </a:xfrm>
          <a:prstGeom prst="rect">
            <a:avLst/>
          </a:prstGeom>
          <a:solidFill>
            <a:srgbClr val="CC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i="1">
                <a:solidFill>
                  <a:schemeClr val="bg2"/>
                </a:solidFill>
              </a:rPr>
              <a:t>Chapter Check-Up:  Communication </a:t>
            </a:r>
          </a:p>
        </p:txBody>
      </p:sp>
      <p:pic>
        <p:nvPicPr>
          <p:cNvPr id="45063" name="Picture 10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2514600"/>
            <a:ext cx="142875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1459</Words>
  <Application>Microsoft Office PowerPoint</Application>
  <PresentationFormat>On-screen Show (4:3)</PresentationFormat>
  <Paragraphs>231</Paragraphs>
  <Slides>26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Organizational Behavior</vt:lpstr>
      <vt:lpstr>Recap Lecture 14</vt:lpstr>
      <vt:lpstr>Communication (II)</vt:lpstr>
      <vt:lpstr>Outline</vt:lpstr>
      <vt:lpstr>Grapevine</vt:lpstr>
      <vt:lpstr>Slide 6</vt:lpstr>
      <vt:lpstr>Suggestions for Reducing the Negative Consequences of Rumors</vt:lpstr>
      <vt:lpstr>Computer-Aided Communication</vt:lpstr>
      <vt:lpstr>Computer-Aided Communication</vt:lpstr>
      <vt:lpstr>Computer-Aided Communication (cont’d)</vt:lpstr>
      <vt:lpstr>Knowledge Management (KM)</vt:lpstr>
      <vt:lpstr>Choice of Communication Channel</vt:lpstr>
      <vt:lpstr>Information Richness of Communication Channels</vt:lpstr>
      <vt:lpstr>Barriers to Effective Communication</vt:lpstr>
      <vt:lpstr>Barriers to Effective Communication (cont’d)</vt:lpstr>
      <vt:lpstr>Communication Barriers Between Men and Women</vt:lpstr>
      <vt:lpstr>Silence as Communication</vt:lpstr>
      <vt:lpstr>“Politically Correct” Communication</vt:lpstr>
      <vt:lpstr>Slide 19</vt:lpstr>
      <vt:lpstr>Slide 20</vt:lpstr>
      <vt:lpstr>Hand Gestures Mean Different Things in Different Countries</vt:lpstr>
      <vt:lpstr>Hand Gestures Mean Different Things in Different Countries (cont’d)</vt:lpstr>
      <vt:lpstr>Communication Barriers and Cultural Context</vt:lpstr>
      <vt:lpstr>High- vs. Low-Context Cultures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Behavior</dc:title>
  <dc:creator>Amna</dc:creator>
  <cp:lastModifiedBy>NTS</cp:lastModifiedBy>
  <cp:revision>3</cp:revision>
  <dcterms:created xsi:type="dcterms:W3CDTF">2014-04-21T01:33:49Z</dcterms:created>
  <dcterms:modified xsi:type="dcterms:W3CDTF">2014-04-21T08:08:34Z</dcterms:modified>
</cp:coreProperties>
</file>