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2" r:id="rId2"/>
    <p:sldId id="295" r:id="rId3"/>
    <p:sldId id="338" r:id="rId4"/>
    <p:sldId id="335" r:id="rId5"/>
    <p:sldId id="379" r:id="rId6"/>
    <p:sldId id="479" r:id="rId7"/>
    <p:sldId id="510" r:id="rId8"/>
    <p:sldId id="521" r:id="rId9"/>
    <p:sldId id="517" r:id="rId10"/>
    <p:sldId id="452" r:id="rId11"/>
    <p:sldId id="477" r:id="rId12"/>
    <p:sldId id="515" r:id="rId13"/>
    <p:sldId id="453" r:id="rId14"/>
    <p:sldId id="511" r:id="rId15"/>
    <p:sldId id="522" r:id="rId16"/>
    <p:sldId id="504" r:id="rId17"/>
    <p:sldId id="480" r:id="rId18"/>
    <p:sldId id="505" r:id="rId19"/>
    <p:sldId id="506" r:id="rId20"/>
    <p:sldId id="512" r:id="rId21"/>
    <p:sldId id="459" r:id="rId22"/>
    <p:sldId id="516" r:id="rId23"/>
    <p:sldId id="497" r:id="rId24"/>
    <p:sldId id="513" r:id="rId25"/>
    <p:sldId id="481" r:id="rId26"/>
    <p:sldId id="507" r:id="rId27"/>
    <p:sldId id="514" r:id="rId28"/>
    <p:sldId id="499" r:id="rId29"/>
    <p:sldId id="518" r:id="rId30"/>
    <p:sldId id="520" r:id="rId31"/>
    <p:sldId id="51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778" y="2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24: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04698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23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11: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Group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Stages in Group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Group Performance Satisfaction Model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11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Group Decision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Conflict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Teams Management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11: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Managing Teams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Group Decision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4572000" y="762000"/>
            <a:ext cx="3975100" cy="5715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Disadvantages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Time consuming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Minority domination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Pressures to conform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Ambiguous responsibility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8600" y="762000"/>
            <a:ext cx="4343400" cy="5715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Advantages</a:t>
            </a:r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Generates more complete information and knowledge.</a:t>
            </a:r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Generates more diverse alternatives.</a:t>
            </a:r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Increases acceptance of a solution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488" y="1600200"/>
            <a:ext cx="7453312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81000" y="584202"/>
            <a:ext cx="84582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Techniques for Making More Creative Group Decisions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Conflict Management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685800"/>
            <a:ext cx="744947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Processes: Conflict Management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1447800"/>
            <a:ext cx="86106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Conflict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perceived incompatible differences in a group resulting in some form of interference with or opposition to its assigned tasks.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66800" y="685800"/>
            <a:ext cx="744947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Processes: Conflict Management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1346202"/>
            <a:ext cx="8610600" cy="52629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Conflict</a:t>
            </a:r>
          </a:p>
          <a:p>
            <a:pPr lvl="2">
              <a:spcBef>
                <a:spcPct val="5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Traditional view: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conflict must be avoided.</a:t>
            </a:r>
          </a:p>
          <a:p>
            <a:pPr lvl="2">
              <a:spcBef>
                <a:spcPct val="5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Human relations view: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conflict is a natural and inevitable outcome in any group.</a:t>
            </a:r>
          </a:p>
          <a:p>
            <a:pPr lvl="2">
              <a:spcBef>
                <a:spcPct val="50000"/>
              </a:spcBef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Interactionist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view: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conflict can be a positive force and is absolutely necessary for effective group performance.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" y="685800"/>
            <a:ext cx="8534400" cy="52137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Categories of Conflict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Functional conflicts are constructive.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Dysfunctional conflicts are destructive.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Types of Conflict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Task conflict: content and goals of the work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Relationship conflict: interpersonal relationships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Process conflict: how the work gets done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19200"/>
            <a:ext cx="61341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752600" y="609600"/>
            <a:ext cx="6059672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Conflict and Group Performance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990600"/>
            <a:ext cx="7620000" cy="42780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Techniques to Manage Conflict: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Avoidance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Accommodation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Forcing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Compromise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Collaboration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295400"/>
            <a:ext cx="54864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1752600" y="609600"/>
            <a:ext cx="62568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Conflict-Management Techniques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Teams Management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11946" y="609600"/>
            <a:ext cx="7070141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Tasks and Group Effectiveness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1371600"/>
            <a:ext cx="7086600" cy="3440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Highly complex and interdependent tasks require: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Effective communications: discussion among group members.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Controlled conflict: More interaction among group members.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762000"/>
            <a:ext cx="8077200" cy="701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Advantages of Using Teams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1676400"/>
            <a:ext cx="8077200" cy="36379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Teams outperform individuals.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Teams provide a way to better use employee talents.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Teams are more flexible and responsive.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Teams can be quickly assembled,  deployed, refocused, and disbanded.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057400" y="685800"/>
            <a:ext cx="431457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 Is a Work Team?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1524000"/>
            <a:ext cx="8229600" cy="27761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 Team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group whose members work intensely on a specific common goal using their positive synergy, individual and mutual accountability, and complementary skills.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400" y="990600"/>
            <a:ext cx="7848600" cy="3440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Types of Teams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Problem-solving teams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Self-managed work teams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Cross-functional teams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Virtual teams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883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286000" y="609600"/>
            <a:ext cx="416171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 versus Teams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16768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286000" y="609600"/>
            <a:ext cx="416171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 versus Teams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Teams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600200"/>
            <a:ext cx="8077200" cy="28007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Problem-Solving Teams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from the same department and functional area who are involved in efforts to improve work activities or to solve specific problems.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838200"/>
            <a:ext cx="82296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Self-Managed Work Teams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formal group of employees who operate without a manager and responsible for a complete work process or segment.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990600"/>
            <a:ext cx="77724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Cross-Functional Teams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hybrid grouping of individuals who are experts in various specialties and who work together on various tasks.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66800" y="990600"/>
            <a:ext cx="73914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Virtual Teams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Teams that use computer technology to link physically dispersed members in order to achieve a common goal.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371600"/>
            <a:ext cx="6781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676400" y="685800"/>
            <a:ext cx="634237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Characteristics of Effective Teams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52600" y="609600"/>
            <a:ext cx="634237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Characteristics of Effective Teams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524000"/>
            <a:ext cx="39751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Have a clear understanding of their goals.</a:t>
            </a:r>
          </a:p>
          <a:p>
            <a:pPr marL="342900" indent="-342900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Have competent members with relevant technical and interpersonal skills.</a:t>
            </a:r>
          </a:p>
          <a:p>
            <a:pPr marL="342900" indent="-342900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Exhibit high mutual trust in the character and integrity of their  members.</a:t>
            </a:r>
            <a:endParaRPr lang="en-US" sz="2400" dirty="0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4419600" y="1447800"/>
            <a:ext cx="42164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 unified in their commitment to team goals.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good communication systems.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Possess effective negotiating skills.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appropriate leadership.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both internally and externally supportive environments.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  <p:bldP spid="10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13112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Current Challenges in Managing Teams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3400" y="2133600"/>
            <a:ext cx="8077200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Getting employees to: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Cooperate with others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Share information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Confront differences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Sublimate personal interest for the greater good of the team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1600200"/>
            <a:ext cx="8077200" cy="17666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Member Resources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Unique cultural characteristics of team members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685800"/>
            <a:ext cx="8077200" cy="701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Managing Global Teams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1600200"/>
            <a:ext cx="8077200" cy="4327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Structure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Conformity—less groupthink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Status—varies in importance among cultures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Social loafing—predominately a Western bias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Cohesiveness—more difficult to achieve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685800"/>
            <a:ext cx="8077200" cy="701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Managing Global Teams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1600200"/>
            <a:ext cx="8077200" cy="27515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processes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—capitalize on diverse ideas.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Manager’s role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—a communicator sensitive to the type of global team to use.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09600" y="685800"/>
            <a:ext cx="8077200" cy="7016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Managing Global Teams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815</Words>
  <Application>Microsoft Office PowerPoint</Application>
  <PresentationFormat>On-screen Show (4:3)</PresentationFormat>
  <Paragraphs>197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230</cp:revision>
  <dcterms:created xsi:type="dcterms:W3CDTF">2012-02-27T05:45:45Z</dcterms:created>
  <dcterms:modified xsi:type="dcterms:W3CDTF">2012-04-13T00:26:02Z</dcterms:modified>
</cp:coreProperties>
</file>