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23" r:id="rId2"/>
    <p:sldId id="460" r:id="rId3"/>
    <p:sldId id="424" r:id="rId4"/>
    <p:sldId id="427" r:id="rId5"/>
    <p:sldId id="428" r:id="rId6"/>
    <p:sldId id="429" r:id="rId7"/>
    <p:sldId id="430" r:id="rId8"/>
    <p:sldId id="431" r:id="rId9"/>
    <p:sldId id="432" r:id="rId10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5540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5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sz="52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Legality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195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06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Modes of Financing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7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Kind of partnership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person gives money to another for the purpose of investment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Investor ------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&gt;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Rab-bul-Maal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Or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Mudarabi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Fund Utilizer ------&gt;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Mudarib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Rabbul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Maal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-------&gt; No Right in Management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79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v/s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in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 Share</a:t>
            </a:r>
          </a:p>
          <a:p>
            <a:pPr marL="880110" lvl="1" indent="-51435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Partnership</a:t>
            </a:r>
          </a:p>
          <a:p>
            <a:pPr marL="880110" lvl="1" indent="-514350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Rabbul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Maal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0110" lvl="1" indent="-514350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Mudarib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Liability (limited vs unlimited)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Appreciation in the value of the assets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595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Muqayyadah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Restricted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Mutlaqah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Un-Restricted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more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Mudaribs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employed by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RabulMaal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712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 Distribution in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Mudarbah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 the Beginning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Definite Profit Ratio agreed by Mutual Consent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Particular Proportion has been prescribed by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Shariah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agree on different ratio of Profit  40 %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Mubarib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60%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Rabbul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viseversa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Lump sum Amount of Profit Not Allowed:</a:t>
            </a:r>
          </a:p>
          <a:p>
            <a:pPr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-------------&gt; Rs. 100,000</a:t>
            </a:r>
          </a:p>
          <a:p>
            <a:pPr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 ---------------&gt; Rs. 10,000 of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Mudarib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 2 ------------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-&gt; 20 % of Capital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Rabbul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Maal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070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 Distribution in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Mudarbah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claim any periodical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salary in addition to proportion of profit.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 outside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own city by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can claimed for personal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expenses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accommodation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food, etc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 in some Transactions will be offset by the Profit earned in some other transactions before distribution of remainder.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 who has expressly excluded himself from the responsibility of work for the business cannot claim more than the ratio of his investment.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74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Termination of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terminated at any 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 Notice to other Party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of Opinion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“</a:t>
            </a:r>
            <a:r>
              <a:rPr lang="en-US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conditions agreed upon by the Muslims are upheld, except a condition which allows what is prohibited or prohibits what is </a:t>
            </a:r>
            <a:r>
              <a:rPr lang="en-US" sz="3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lawful”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 Hadith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 in form of Cash --------&gt; Distribute  according to the agreed Ratio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 in other Form --------&gt;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Mudarib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may sell it liquidate them , Distribute it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027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5194</TotalTime>
  <Words>299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MBF707: Monetary and Fiscal Framework in Islamic Finance </vt:lpstr>
      <vt:lpstr>Review of the Last Lecture</vt:lpstr>
      <vt:lpstr>Lecture 06  Musharakah  &amp;  Mudarabah Modes of Financing</vt:lpstr>
      <vt:lpstr>What is Mudarabah?</vt:lpstr>
      <vt:lpstr>Mudarabah v/s Musharakah</vt:lpstr>
      <vt:lpstr>Types of Mudarabah</vt:lpstr>
      <vt:lpstr>Profit Distribution in Mudarbah</vt:lpstr>
      <vt:lpstr>Profit Distribution in Mudarbah</vt:lpstr>
      <vt:lpstr>Termination of Mudarabah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316</cp:revision>
  <cp:lastPrinted>2013-04-30T04:29:25Z</cp:lastPrinted>
  <dcterms:created xsi:type="dcterms:W3CDTF">2012-07-18T13:07:28Z</dcterms:created>
  <dcterms:modified xsi:type="dcterms:W3CDTF">2014-07-07T01:18:04Z</dcterms:modified>
</cp:coreProperties>
</file>