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913" r:id="rId2"/>
    <p:sldId id="914" r:id="rId3"/>
    <p:sldId id="916" r:id="rId4"/>
    <p:sldId id="917" r:id="rId5"/>
    <p:sldId id="898" r:id="rId6"/>
    <p:sldId id="899" r:id="rId7"/>
    <p:sldId id="901" r:id="rId8"/>
    <p:sldId id="902" r:id="rId9"/>
    <p:sldId id="903" r:id="rId10"/>
    <p:sldId id="908" r:id="rId11"/>
    <p:sldId id="904" r:id="rId12"/>
    <p:sldId id="905" r:id="rId13"/>
    <p:sldId id="906" r:id="rId14"/>
    <p:sldId id="907" r:id="rId15"/>
    <p:sldId id="837" r:id="rId16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85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2448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30</a:t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System and Monetary Policy in an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</a:t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(Solution to the Model)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403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Covered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Model</a:t>
            </a:r>
          </a:p>
          <a:p>
            <a:pPr marL="0" indent="0">
              <a:buNone/>
            </a:pPr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model</a:t>
            </a:r>
          </a:p>
          <a:p>
            <a:pPr marL="0" indent="0"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a. Banking sector</a:t>
            </a:r>
          </a:p>
          <a:p>
            <a:pPr marL="0" indent="0"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b. Central bank</a:t>
            </a:r>
          </a:p>
          <a:p>
            <a:pPr marL="0" indent="0"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c. Public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Behavioral Relationships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0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to Cover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to the Model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Important Findings and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Conslucions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703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of the Model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authorities wish to control the money supply itself,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 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an alternative case where ceilings are placed on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intermediate target of monetary policy is the total money supply, which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turn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achieved by variations in the reserves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matter of indifference as to whether the authorities attempt to influence monetary conditions through changing the money supply, or use the flow of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 as an intermediate objective.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205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of the Model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monetary policy measures yield identical effects on the financial rates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return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system, and on the level of national income.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this is what one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would expect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observe in a closed economy, where there is no economic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difference whether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authorities choose to focus on the liability or asset side of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balance sheet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banking system.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827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of the Model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economy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fixed exchange rate, the money supply can no longer be treated as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exogenous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instrument as variations in it can be brought about through balance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payments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surpluses and deficits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Consequently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 is the domestic component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money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stock. i.e., domestic credit, that becomes the relevant instrument of policy.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9154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of the Model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Islamic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credit is the counterpart to domestic credit,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accordingly can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used in the same manner to alter domestic financial conditions to achieve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desired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on macroeconomic variables in an open economy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2160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establishment of an economic system based on Islamic values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fundamental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in the operations of financial institutions.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equity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 have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developed to replace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interest-based transactions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banks in an Islamic economy more akin to investment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Depositors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 a share of the profits made by the bank,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instead of rate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interest and banks in turn receive a rate of return based on profits made by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borrower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98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system replaces debt financing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equity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financing, and predetermined rates of return by returns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of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IS-LM model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yields some useful insights on the determination of financial rates of return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economy and how monetary policy is conducted.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authorities can achieve the very same results through controlling the supply of profit based bank lending as they can through variations in the total money supply.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861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expansionary monetary policy would reduce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rates of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and increase output in the short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effects of uncertainty created by the elimination of a predetermined interest rate on the basic behavioral relationships.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64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Limitations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the </a:t>
            </a:r>
            <a:r>
              <a:rPr lang="en-US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of expectations, particularly as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decisions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an Islamic financial system rely heavily on the expected rates of return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expected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profits.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expectations are not fully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realized.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dynamic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behavior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needed to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how the system would move out of equilibrium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 of the real sector and 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fiscal deficits need to understand by the government.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987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many macroeconomic issues that are as yet unresolved.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include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respective roles of monetary and fiscal policies,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exchange rate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policies, and the effects of changes in the system on savings and investment,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their effect 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and development.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economy involves a learning process.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6052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599"/>
            <a:ext cx="8229600" cy="1279525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analysis and actual experimentation is required to reconcile the rules and codes of economic behavior that have evolved over fourteen hundred years with the functioning of a modern-day economy.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Economists still have much to contribute concerning the directions that the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economies takes.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2518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6351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7464</TotalTime>
  <Words>705</Words>
  <Application>Microsoft Office PowerPoint</Application>
  <PresentationFormat>On-screen Show (4:3)</PresentationFormat>
  <Paragraphs>66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MBF707: Monetary and Fiscal Framework in Islamic Finance </vt:lpstr>
      <vt:lpstr>Lecture 30  The Financial System and Monetary Policy in an Islamic Economy (Solution to the Model)</vt:lpstr>
      <vt:lpstr>Topics Covered</vt:lpstr>
      <vt:lpstr>Topics to Cover</vt:lpstr>
      <vt:lpstr>Theoretical Model:  Solution of the Model</vt:lpstr>
      <vt:lpstr>Theoretical Model:  Solution of the Model</vt:lpstr>
      <vt:lpstr>Theoretical Model:  Solution of the Model</vt:lpstr>
      <vt:lpstr>Theoretical Model:  Solution of the Model</vt:lpstr>
      <vt:lpstr>Conclusions</vt:lpstr>
      <vt:lpstr>Conclusions</vt:lpstr>
      <vt:lpstr>Conclusions</vt:lpstr>
      <vt:lpstr>Conclusions</vt:lpstr>
      <vt:lpstr>Conclusions</vt:lpstr>
      <vt:lpstr>Conclusions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796</cp:revision>
  <cp:lastPrinted>2013-04-30T04:29:25Z</cp:lastPrinted>
  <dcterms:created xsi:type="dcterms:W3CDTF">2012-07-18T13:07:28Z</dcterms:created>
  <dcterms:modified xsi:type="dcterms:W3CDTF">2014-07-21T02:40:04Z</dcterms:modified>
</cp:coreProperties>
</file>