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834" r:id="rId2"/>
    <p:sldId id="835" r:id="rId3"/>
    <p:sldId id="838" r:id="rId4"/>
    <p:sldId id="839" r:id="rId5"/>
    <p:sldId id="840" r:id="rId6"/>
    <p:sldId id="841" r:id="rId7"/>
    <p:sldId id="842" r:id="rId8"/>
    <p:sldId id="843" r:id="rId9"/>
    <p:sldId id="844" r:id="rId10"/>
    <p:sldId id="845" r:id="rId11"/>
    <p:sldId id="846" r:id="rId12"/>
    <p:sldId id="847" r:id="rId13"/>
    <p:sldId id="848" r:id="rId14"/>
    <p:sldId id="849" r:id="rId15"/>
    <p:sldId id="850" r:id="rId16"/>
    <p:sldId id="851" r:id="rId17"/>
    <p:sldId id="852" r:id="rId18"/>
    <p:sldId id="853" r:id="rId19"/>
    <p:sldId id="854" r:id="rId20"/>
    <p:sldId id="863" r:id="rId21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85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38C2-C916-43C6-B27B-30ABB16FC6B8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14EF9-76CC-49A8-99D9-5933018B8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520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D0A2760-F6CB-430A-8378-C2D417958E5B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F78F9B5-3E5E-4396-81E1-4095F4EC5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133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54FC5-1C7A-455B-9597-6168439276A8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58D7-2B6D-4608-9D97-029DB51BE4B1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85D6-AEAB-4490-9382-712CECA88439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BC6-0AB4-4B3C-B671-F36EB52BD02C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0DBF-DEC0-44F1-B730-13BF29858534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04F0-14F8-481D-8C8C-2BCE4F34FD6E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A11-7E00-47E4-87ED-5F0FE0C2DD25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991-1DE8-49B1-8B1C-0E77CF0631E1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F5A1-032A-4496-AEFE-A212B4DEBFCD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C4AF-D4DC-4E97-930D-298E191949E8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4D57-A67C-4A1A-BDAC-1C1A35D14589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8B16-2F41-424E-AEB3-3569FD4E6C80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95800"/>
            <a:ext cx="7086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7974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990600"/>
            <a:ext cx="6781800" cy="4648200"/>
          </a:xfrm>
        </p:spPr>
        <p:txBody>
          <a:bodyPr>
            <a:normAutofit/>
          </a:bodyPr>
          <a:lstStyle/>
          <a:p>
            <a:r>
              <a:rPr lang="en-US" sz="3200" b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27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System and Monetary Policy in an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Islamic </a:t>
            </a:r>
            <a:r>
              <a:rPr lang="en-US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Economy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301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Review of the Last Lecture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FP Model Development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Discretionary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policy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government varies the disbursement of Zakat to the recipients and the exemption levels to the Zakat payers whenever necessary during the phases of the business cycle.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Expansion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 business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may want to decrease Zakat disbursement and exemption levels to reduce aggregate spending of Zakat payers and thus prevent the economy from overheating.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Baitul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-Mal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Plays the role of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B.Cycle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management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Recipients Increase during the recession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Payers Increase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boom.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5167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Review of the Last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be increased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downswing.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Islamic State may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impose taxes when its revenues are insufficient to cover its spending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implying that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taxation and government spending are compatible with Islam.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Zakat, government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spending,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taxation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complement each other as stabilization policy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8346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to Cover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an Islamic financial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Actual practice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Islamic banking. 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of an Islamic economic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 VS standard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IS-LM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Expansionary MP-reducing rates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return.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114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Absolute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prohibition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interest-Central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 of an Islamic financial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Economies have to chose economic systems closer to the Islamic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law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Restructure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banking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Ending the interest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permitting uncertain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return.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Pakistan,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Islamic countries.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8478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Introduction-MP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Islamic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equity-based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which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depositors are treated as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shareholders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bank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Rate return is negative/positive.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Depositor's perspective-mutual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 or investment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 modes of investment and financing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profit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loss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have a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fixed nominal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predetermined rate of interest.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Finding the suitable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substitutes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MP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economies.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433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Introduction-MP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Islamic banking has focused on the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financial instruments </a:t>
            </a: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in an Islamic economy has also been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addressed recently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number of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papers.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a number of policy instruments available for controlling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domestic liquidity even if discount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and open market operations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reserve requirements, overall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selective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controls on credit flows, changes in the monetary base through management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currency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issue, and moral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suasion (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Akram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Khan, 1982; Siddiqi, 1982).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414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Introduction-MP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operations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be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conducted with securities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do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bear a fixed rate of return.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authorities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directly change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rates of return on both deposits and loans by altering the ratios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which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banks and the public are expected to share in the profits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losses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still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controversial issue to change a contractually-determined ratio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Regulating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sharing ratios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achieve the goal of monetary stability,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without affecting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depositors.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357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Introduction-MP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studies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instruments but do not analyze how these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actually operate in an Islamic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Indeed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little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 been done of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formal nature on the financial system and the general role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policy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an Islamic economy.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describe main characteristics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an Islamic financial system.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features develop 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theoretical model of the Islamic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system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169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Introduction-MP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model addresses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issues of concern to the monetary authorities in Islamic countries.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issues include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 between the instruments that a central bank in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Islamic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economy has at its disposal and overall financial conditions in the economy,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of monetary changes on macroeconomic variables.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119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Characteristics of an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Banking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 or funds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Besides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and equity, the main sources of funds for Islamic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 are 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Transaction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deposits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deposits.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051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Transaction Deposits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Deposits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directly related to transactions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payments-demand deposits.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guarantee the nominal value of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deposit but pay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interest on this type of liability.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services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holders of transaction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deposits-checking facilities.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Funds cannot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used for profitable investment by banks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891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Transaction Deposits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Banks levy a service charge on deposit holders to cover the costs of administering.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deposits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have a 100 percent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reserve requirement 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form of currency,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foreign exchange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suitable government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securities.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reserve requirement would also prevent the possibility of a banking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crisis from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interfering with the payments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746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Characteristics-Investment Deposits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 the principal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 of funds for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resemble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shares in a firm, rather than time and savings deposits of the customary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guarantee on their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nominal value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 would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pay a fixed rate of return.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depositor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would be treated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shareholder in the bank and therefore entitled to a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 profits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onventional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systems guarantees the nominal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deposit (bank or government) through deposit insurance.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9090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Characteristics-Investment Deposits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Distributable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profits would be calculated by setting off administrative expenses,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provisions for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taxes and reserves, and payments due to the central bank and other banks in respect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provided by them, from total profits.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profits would be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divided between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shareholders of the banks and the holders of investment deposits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per formula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takes into account the relative contributions of capital and equity,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investment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deposits, to the profitability of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1262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Characteristics-Investment Deposits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Deposit holders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not typically have any say in the management of the bank, and second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dividends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common stock would be discretionary on the part of bank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deposits would always yield a constant proportion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profits.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increase 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 the relative performances of various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 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order to decide where 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851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Characteristics-Investment Deposits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costs can be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significantly reduced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there is a secondary market in which investment deposit certificates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traded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equity-based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of this type can respond more easily and rapidly in the face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banking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crisis.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traditional banking system the bank is expected to guarantee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nominal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the deposit, and a shock can cause a divergence between the real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assets and liabilities.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7122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Characteristics-Investment Deposits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bank cannot absorb losses through its reserves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borrowings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central bank, this divergence may well result in instability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collapse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payments mechanism.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value of deposits directly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linked 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earnings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a possibility is excluded from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Islamic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341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2" descr="http://t3.gstatic.com/images?q=tbn:ANd9GcSZSvsBpMw5NpNky3YYniKSbfQ_FyUgbse5iwnzm2eYpxAoTL1SA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1752600"/>
            <a:ext cx="5486400" cy="3733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6351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7277</TotalTime>
  <Words>1144</Words>
  <Application>Microsoft Office PowerPoint</Application>
  <PresentationFormat>On-screen Show (4:3)</PresentationFormat>
  <Paragraphs>104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MBF707: Monetary and Fiscal Framework in Islamic Finance </vt:lpstr>
      <vt:lpstr>Lecture 27  The Financial System and Monetary Policy in an Islamic Economy</vt:lpstr>
      <vt:lpstr>Review of the Last Lecture</vt:lpstr>
      <vt:lpstr>Review of the Last Lecture</vt:lpstr>
      <vt:lpstr>Topics to Cover</vt:lpstr>
      <vt:lpstr>Introduction</vt:lpstr>
      <vt:lpstr>Introduction-MP</vt:lpstr>
      <vt:lpstr>Introduction-MP</vt:lpstr>
      <vt:lpstr>Introduction-MP</vt:lpstr>
      <vt:lpstr>Introduction-MP</vt:lpstr>
      <vt:lpstr>Introduction-MP</vt:lpstr>
      <vt:lpstr>Institutional Characteristics of an Islamic Banking System</vt:lpstr>
      <vt:lpstr>Characteristics Transaction Deposits</vt:lpstr>
      <vt:lpstr>Characteristics Transaction Deposits</vt:lpstr>
      <vt:lpstr>Characteristics-Investment Deposits</vt:lpstr>
      <vt:lpstr>Characteristics-Investment Deposits</vt:lpstr>
      <vt:lpstr>Characteristics-Investment Deposits</vt:lpstr>
      <vt:lpstr>Characteristics-Investment Deposits</vt:lpstr>
      <vt:lpstr>Characteristics-Investment Deposits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Dynamics Of Dividend Policy, Capital Structure And Agency Cost:  Evidence From Nonfinancial  Sector of Pakistan </dc:title>
  <dc:creator>siddiqui</dc:creator>
  <cp:lastModifiedBy>NTS</cp:lastModifiedBy>
  <cp:revision>714</cp:revision>
  <cp:lastPrinted>2013-04-30T04:29:25Z</cp:lastPrinted>
  <dcterms:created xsi:type="dcterms:W3CDTF">2012-07-18T13:07:28Z</dcterms:created>
  <dcterms:modified xsi:type="dcterms:W3CDTF">2014-07-20T03:30:59Z</dcterms:modified>
</cp:coreProperties>
</file>